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8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7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2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4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1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1A7A-B303-4C4E-B7BA-C36FCCD56EF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1A40-0A68-4243-A5FC-AAA13CF5D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5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Manohargdyd</a:t>
            </a:r>
            <a:r>
              <a:rPr lang="en-IN" smtClean="0"/>
              <a:t/>
            </a:r>
            <a:br>
              <a:rPr lang="en-IN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8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Manohargdyd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Manohargdyd </dc:title>
  <dc:creator>Manohar</dc:creator>
  <cp:lastModifiedBy>Manohar</cp:lastModifiedBy>
  <cp:revision>1</cp:revision>
  <dcterms:created xsi:type="dcterms:W3CDTF">2022-02-10T14:36:04Z</dcterms:created>
  <dcterms:modified xsi:type="dcterms:W3CDTF">2022-02-10T14:36:27Z</dcterms:modified>
</cp:coreProperties>
</file>