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19fb8e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19fb8e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d0eb20e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d0eb20e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19fb8e17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19fb8e17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19fb8e17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19fb8e17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19fb8e17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19fb8e17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19fb8e17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19fb8e17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19fb8e17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19fb8e17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19fb8e17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19fb8e17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fb8e17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fb8e17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19fb8e179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19fb8e17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19fb8e17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19fb8e17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1cde91556_7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1cde91556_7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1cde9155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11cde9155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11cde91556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11cde91556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19fb8e179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119fb8e17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11cde915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11cde915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11cde91556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11cde91556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11cde9155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11cde9155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129ebf59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129ebf59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129ebf59e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129ebf59e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29ebf59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29ebf59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9ebf59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9ebf59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129ebf59e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129ebf59e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129ebf59e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129ebf59e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129ebf59e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129ebf59e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129ebf59e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129ebf59e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129ebf59e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129ebf59e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129ebf59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129ebf59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129ebf59e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129ebf59e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129ebf59e6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129ebf59e6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11cde9150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111cde9150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29ebf59e6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29ebf59e6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9fb8e17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19fb8e17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11cde9150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11cde9150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11cde915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11cde915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11cde915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11cde915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129ebf59e6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129ebf59e6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129ebf59e6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129ebf59e6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11cde915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11cde91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129ebf59e6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129ebf59e6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129ebf59e6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129ebf59e6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11cde91556_7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111cde91556_7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11cde91556_7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11cde91556_7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19fb8e17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19fb8e17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11cde91556_7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111cde91556_7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129ebf59e6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1129ebf59e6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1129ebf59e6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1129ebf59e6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129ebf59e6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129ebf59e6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1129ebf59e6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1129ebf59e6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1129ebf59e6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1129ebf59e6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1129ebf59e6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1129ebf59e6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1129ebf59e6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1129ebf59e6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1129ebf59e6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1129ebf59e6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129ebf59e6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129ebf59e6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19fb8e17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19fb8e17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129ebf59e6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129ebf59e6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129ebf59e6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1129ebf59e6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129ebf59e6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1129ebf59e6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111cde91556_7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111cde91556_7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1129ebf59e6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1129ebf59e6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1129ebf59e6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1129ebf59e6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129ebf59e6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129ebf59e6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1129ebf59e6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1129ebf59e6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1129ebf59e6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1129ebf59e6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1129ebf59e6_0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" name="Google Shape;2473;g1129ebf59e6_0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2d0eb20e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2d0eb20e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1129ebf59e6_0_1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1129ebf59e6_0_1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1129ebf59e6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0" name="Google Shape;2550;g1129ebf59e6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1129ebf59e6_0_2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1129ebf59e6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9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1129ebf59e6_0_1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1129ebf59e6_0_1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g112b07b7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6" name="Google Shape;2676;g112b07b7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g112b07b721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5" name="Google Shape;2715;g112b07b721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g112b07b721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5" name="Google Shape;2755;g112b07b721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112b07b721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112b07b721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12b07b721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12b07b721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g112b07b721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9" name="Google Shape;2809;g112b07b721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2d0eb20e8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2d0eb20e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g112b07b721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3" name="Google Shape;2843;g112b07b721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19fb8e17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19fb8e17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56" name="Google Shape;56;p1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PREVIOUS_</a:t>
              </a:r>
              <a:r>
                <a:rPr lang="en" sz="1100"/>
                <a:t>HASH</a:t>
              </a:r>
              <a:endParaRPr sz="1100"/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62" name="Google Shape;62;p1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PREVIOUS_HASH</a:t>
              </a:r>
              <a:endParaRPr sz="1100"/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68" name="Google Shape;68;p1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PREVIOUS_HASH</a:t>
              </a:r>
              <a:endParaRPr sz="1100"/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74" name="Google Shape;74;p1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PREVIOUS_HASH</a:t>
              </a:r>
              <a:endParaRPr sz="1100"/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80" name="Google Shape;80;p1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PREVIOUS_HASH</a:t>
              </a:r>
              <a:endParaRPr sz="1100"/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85" name="Google Shape;85;p13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220" name="Google Shape;220;p22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3259575" y="17380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Ryan Pays Seymore $1.00 BTC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1826924" y="2813700"/>
            <a:ext cx="40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FE2F3"/>
                </a:highlight>
              </a:rPr>
              <a:t>HASH</a:t>
            </a:r>
            <a:r>
              <a:rPr lang="en">
                <a:solidFill>
                  <a:schemeClr val="dk1"/>
                </a:solidFill>
              </a:rPr>
              <a:t>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3411975" y="1433200"/>
            <a:ext cx="4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3675850" y="2813700"/>
            <a:ext cx="31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9DAF8"/>
                </a:highlight>
              </a:rPr>
              <a:t>Ryan Pays Seymore $1.00 BTC + 0 )</a:t>
            </a:r>
            <a:endParaRPr>
              <a:solidFill>
                <a:schemeClr val="dk1"/>
              </a:solidFill>
              <a:highlight>
                <a:srgbClr val="C9DAF8"/>
              </a:highlight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2380450" y="28137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9DAF8"/>
                </a:highlight>
              </a:rPr>
              <a:t>12-AB-03-CE +</a:t>
            </a:r>
            <a:endParaRPr>
              <a:solidFill>
                <a:schemeClr val="dk1"/>
              </a:solidFill>
              <a:highlight>
                <a:srgbClr val="C9DAF8"/>
              </a:highlight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3071025" y="32139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EF-11-08-AE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3675850" y="3213900"/>
            <a:ext cx="16467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238" name="Google Shape;238;p23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3259575" y="17380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Ryan Pays Seymore $1.00 BTC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3591125" y="79415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EF-11-08-AE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3411975" y="1433200"/>
            <a:ext cx="4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5954550" y="739175"/>
            <a:ext cx="16530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/>
          <p:nvPr/>
        </p:nvSpPr>
        <p:spPr>
          <a:xfrm>
            <a:off x="4008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3639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3639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3639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3639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3583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253" name="Google Shape;253;p24"/>
          <p:cNvSpPr txBox="1"/>
          <p:nvPr/>
        </p:nvSpPr>
        <p:spPr>
          <a:xfrm>
            <a:off x="18879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821175" y="17380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Ryan Pays Seymore $1.00 BTC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1152725" y="79415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EF-11-08-AE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52014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51645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51645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51645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260" name="Google Shape;260;p24"/>
          <p:cNvSpPr txBox="1"/>
          <p:nvPr/>
        </p:nvSpPr>
        <p:spPr>
          <a:xfrm>
            <a:off x="51645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261" name="Google Shape;261;p24"/>
          <p:cNvSpPr txBox="1"/>
          <p:nvPr/>
        </p:nvSpPr>
        <p:spPr>
          <a:xfrm>
            <a:off x="51589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New Simplified</a:t>
            </a:r>
            <a:r>
              <a:rPr lang="en" sz="2300"/>
              <a:t> Block</a:t>
            </a:r>
            <a:endParaRPr sz="2300"/>
          </a:p>
        </p:txBody>
      </p:sp>
      <p:sp>
        <p:nvSpPr>
          <p:cNvPr id="262" name="Google Shape;262;p24"/>
          <p:cNvSpPr txBox="1"/>
          <p:nvPr/>
        </p:nvSpPr>
        <p:spPr>
          <a:xfrm>
            <a:off x="5953325" y="109895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EF-11-08-AE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63" name="Google Shape;263;p24"/>
          <p:cNvCxnSpPr/>
          <p:nvPr/>
        </p:nvCxnSpPr>
        <p:spPr>
          <a:xfrm>
            <a:off x="3168400" y="1014975"/>
            <a:ext cx="1975200" cy="315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4"/>
          <p:cNvSpPr txBox="1"/>
          <p:nvPr/>
        </p:nvSpPr>
        <p:spPr>
          <a:xfrm>
            <a:off x="973575" y="1453733"/>
            <a:ext cx="4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1709525" y="769266"/>
            <a:ext cx="16467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6586325" y="1074066"/>
            <a:ext cx="16467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73" name="Google Shape;273;p2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75" name="Google Shape;275;p2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77" name="Google Shape;277;p2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283" name="Google Shape;283;p26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84" name="Google Shape;284;p2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86" name="Google Shape;286;p26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87" name="Google Shape;287;p2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88" name="Google Shape;288;p2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89" name="Google Shape;289;p26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90" name="Google Shape;290;p2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92" name="Google Shape;292;p2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93" name="Google Shape;293;p2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94" name="Google Shape;294;p2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95" name="Google Shape;295;p26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302" name="Google Shape;302;p2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304" name="Google Shape;304;p27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305" name="Google Shape;305;p2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06" name="Google Shape;306;p2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07" name="Google Shape;307;p27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308" name="Google Shape;308;p2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10" name="Google Shape;310;p2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11" name="Google Shape;311;p2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12" name="Google Shape;312;p2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13" name="Google Shape;313;p27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314" name="Google Shape;314;p2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316" name="Google Shape;316;p2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17" name="Google Shape;317;p2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18" name="Google Shape;318;p2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319" name="Google Shape;319;p27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7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327" name="Google Shape;327;p2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329" name="Google Shape;329;p28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330" name="Google Shape;330;p2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31" name="Google Shape;331;p2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32" name="Google Shape;332;p28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333" name="Google Shape;333;p2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35" name="Google Shape;335;p2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36" name="Google Shape;336;p2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37" name="Google Shape;337;p2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38" name="Google Shape;338;p28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339" name="Google Shape;339;p2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341" name="Google Shape;341;p2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42" name="Google Shape;342;p2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43" name="Google Shape;343;p2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44" name="Google Shape;344;p28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345" name="Google Shape;345;p2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347" name="Google Shape;347;p2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48" name="Google Shape;348;p2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49" name="Google Shape;349;p2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350" name="Google Shape;350;p28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8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8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358" name="Google Shape;358;p29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359" name="Google Shape;359;p2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361" name="Google Shape;361;p2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362" name="Google Shape;362;p2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63" name="Google Shape;363;p2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64" name="Google Shape;364;p29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365" name="Google Shape;365;p2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67" name="Google Shape;367;p2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68" name="Google Shape;368;p2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69" name="Google Shape;369;p2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70" name="Google Shape;370;p29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371" name="Google Shape;371;p2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373" name="Google Shape;373;p2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74" name="Google Shape;374;p2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75" name="Google Shape;375;p2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76" name="Google Shape;376;p29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377" name="Google Shape;377;p2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379" name="Google Shape;379;p2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80" name="Google Shape;380;p2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81" name="Google Shape;381;p2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382" name="Google Shape;382;p29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383" name="Google Shape;383;p2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385" name="Google Shape;385;p2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86" name="Google Shape;386;p2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387" name="Google Shape;387;p2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388" name="Google Shape;388;p29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9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9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29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397" name="Google Shape;397;p30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398" name="Google Shape;398;p3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400" name="Google Shape;400;p3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401" name="Google Shape;401;p3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02" name="Google Shape;402;p3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03" name="Google Shape;403;p30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404" name="Google Shape;404;p3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06" name="Google Shape;406;p3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07" name="Google Shape;407;p3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08" name="Google Shape;408;p3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09" name="Google Shape;409;p30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410" name="Google Shape;410;p3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412" name="Google Shape;412;p3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13" name="Google Shape;413;p3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14" name="Google Shape;414;p3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415" name="Google Shape;415;p30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416" name="Google Shape;416;p3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418" name="Google Shape;418;p3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19" name="Google Shape;419;p3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20" name="Google Shape;420;p3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21" name="Google Shape;421;p30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422" name="Google Shape;422;p3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424" name="Google Shape;424;p3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25" name="Google Shape;425;p3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26" name="Google Shape;426;p3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427" name="Google Shape;427;p30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0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0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0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436" name="Google Shape;436;p31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437" name="Google Shape;437;p3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439" name="Google Shape;439;p31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440" name="Google Shape;440;p3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41" name="Google Shape;441;p3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42" name="Google Shape;442;p31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443" name="Google Shape;443;p3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45" name="Google Shape;445;p3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46" name="Google Shape;446;p3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47" name="Google Shape;447;p3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48" name="Google Shape;448;p31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449" name="Google Shape;449;p3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451" name="Google Shape;451;p3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52" name="Google Shape;452;p3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53" name="Google Shape;453;p3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454" name="Google Shape;454;p31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455" name="Google Shape;455;p3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457" name="Google Shape;457;p3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58" name="Google Shape;458;p3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59" name="Google Shape;459;p3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60" name="Google Shape;460;p31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461" name="Google Shape;461;p3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463" name="Google Shape;463;p3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64" name="Google Shape;464;p3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65" name="Google Shape;465;p3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466" name="Google Shape;466;p31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1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1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31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70" name="Google Shape;470;p31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471" name="Google Shape;471;p3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473" name="Google Shape;473;p3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74" name="Google Shape;474;p3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75" name="Google Shape;475;p3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476" name="Google Shape;476;p31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</a:t>
            </a:r>
            <a:r>
              <a:rPr lang="en">
                <a:solidFill>
                  <a:schemeClr val="accent5"/>
                </a:solidFill>
              </a:rPr>
              <a:t>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</a:t>
            </a:r>
            <a:r>
              <a:rPr lang="en">
                <a:solidFill>
                  <a:schemeClr val="accent5"/>
                </a:solidFill>
              </a:rPr>
              <a:t>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</a:t>
            </a:r>
            <a:r>
              <a:rPr lang="en">
                <a:solidFill>
                  <a:schemeClr val="accent5"/>
                </a:solidFill>
              </a:rPr>
              <a:t>: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</a:t>
            </a:r>
            <a:r>
              <a:rPr lang="en" sz="2300"/>
              <a:t>i</a:t>
            </a:r>
            <a:r>
              <a:rPr lang="en" sz="2300"/>
              <a:t>mplified Block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482" name="Google Shape;482;p32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483" name="Google Shape;483;p3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485" name="Google Shape;485;p32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486" name="Google Shape;486;p3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87" name="Google Shape;487;p3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88" name="Google Shape;488;p32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489" name="Google Shape;489;p3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91" name="Google Shape;491;p3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92" name="Google Shape;492;p3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93" name="Google Shape;493;p3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494" name="Google Shape;494;p32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495" name="Google Shape;495;p3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497" name="Google Shape;497;p3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98" name="Google Shape;498;p3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499" name="Google Shape;499;p3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500" name="Google Shape;500;p32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501" name="Google Shape;501;p3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503" name="Google Shape;503;p3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04" name="Google Shape;504;p3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05" name="Google Shape;505;p3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506" name="Google Shape;506;p32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507" name="Google Shape;507;p3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509" name="Google Shape;509;p3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10" name="Google Shape;510;p3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11" name="Google Shape;511;p3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512" name="Google Shape;512;p32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32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2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2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16" name="Google Shape;516;p32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517" name="Google Shape;517;p3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19" name="Google Shape;519;p3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20" name="Google Shape;520;p3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21" name="Google Shape;521;p3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522" name="Google Shape;522;p32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528" name="Google Shape;528;p33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529" name="Google Shape;529;p3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531" name="Google Shape;531;p3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532" name="Google Shape;532;p3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33" name="Google Shape;533;p3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534" name="Google Shape;534;p33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535" name="Google Shape;535;p3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37" name="Google Shape;537;p3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38" name="Google Shape;538;p3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39" name="Google Shape;539;p3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540" name="Google Shape;540;p33"/>
          <p:cNvGrpSpPr/>
          <p:nvPr/>
        </p:nvGrpSpPr>
        <p:grpSpPr>
          <a:xfrm>
            <a:off x="3831338" y="265900"/>
            <a:ext cx="1524000" cy="1289400"/>
            <a:chOff x="554738" y="1789900"/>
            <a:chExt cx="1524000" cy="1289400"/>
          </a:xfrm>
        </p:grpSpPr>
        <p:sp>
          <p:nvSpPr>
            <p:cNvPr id="541" name="Google Shape;541;p3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543" name="Google Shape;543;p3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44" name="Google Shape;544;p3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45" name="Google Shape;545;p3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DATA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546" name="Google Shape;546;p33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547" name="Google Shape;547;p3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549" name="Google Shape;549;p3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50" name="Google Shape;550;p3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51" name="Google Shape;551;p3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552" name="Google Shape;552;p33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553" name="Google Shape;553;p3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555" name="Google Shape;555;p3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56" name="Google Shape;556;p3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57" name="Google Shape;557;p3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558" name="Google Shape;558;p33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33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33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33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2" name="Google Shape;562;p33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563" name="Google Shape;563;p3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65" name="Google Shape;565;p3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66" name="Google Shape;566;p3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67" name="Google Shape;567;p3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568" name="Google Shape;568;p33"/>
          <p:cNvSpPr/>
          <p:nvPr/>
        </p:nvSpPr>
        <p:spPr>
          <a:xfrm>
            <a:off x="3788325" y="221300"/>
            <a:ext cx="1180800" cy="34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3"/>
          <p:cNvSpPr/>
          <p:nvPr/>
        </p:nvSpPr>
        <p:spPr>
          <a:xfrm>
            <a:off x="3788325" y="1786366"/>
            <a:ext cx="1180800" cy="34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575" name="Google Shape;575;p34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576" name="Google Shape;576;p3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578" name="Google Shape;578;p3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579" name="Google Shape;579;p3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80" name="Google Shape;580;p3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581" name="Google Shape;581;p34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582" name="Google Shape;582;p3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84" name="Google Shape;584;p3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85" name="Google Shape;585;p3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86" name="Google Shape;586;p3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587" name="Google Shape;587;p34"/>
          <p:cNvGrpSpPr/>
          <p:nvPr/>
        </p:nvGrpSpPr>
        <p:grpSpPr>
          <a:xfrm>
            <a:off x="3831338" y="265900"/>
            <a:ext cx="1524000" cy="1289400"/>
            <a:chOff x="554738" y="1789900"/>
            <a:chExt cx="1524000" cy="1289400"/>
          </a:xfrm>
        </p:grpSpPr>
        <p:sp>
          <p:nvSpPr>
            <p:cNvPr id="588" name="Google Shape;588;p3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590" name="Google Shape;590;p3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91" name="Google Shape;591;p3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92" name="Google Shape;592;p3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DATA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593" name="Google Shape;593;p34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594" name="Google Shape;594;p3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596" name="Google Shape;596;p3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97" name="Google Shape;597;p3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598" name="Google Shape;598;p3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599" name="Google Shape;599;p34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600" name="Google Shape;600;p3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602" name="Google Shape;602;p3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03" name="Google Shape;603;p3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04" name="Google Shape;604;p3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605" name="Google Shape;605;p34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34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34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34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09" name="Google Shape;609;p34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610" name="Google Shape;610;p3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612" name="Google Shape;612;p3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13" name="Google Shape;613;p3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14" name="Google Shape;614;p3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615" name="Google Shape;615;p34"/>
          <p:cNvSpPr/>
          <p:nvPr/>
        </p:nvSpPr>
        <p:spPr>
          <a:xfrm>
            <a:off x="5486238" y="2072975"/>
            <a:ext cx="1180800" cy="34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3788325" y="1786366"/>
            <a:ext cx="1180800" cy="34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622" name="Google Shape;622;p35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623" name="Google Shape;623;p3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625" name="Google Shape;625;p3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626" name="Google Shape;626;p3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27" name="Google Shape;627;p3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28" name="Google Shape;628;p35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629" name="Google Shape;629;p3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31" name="Google Shape;631;p3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32" name="Google Shape;632;p3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33" name="Google Shape;633;p3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34" name="Google Shape;634;p35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635" name="Google Shape;635;p3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637" name="Google Shape;637;p3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38" name="Google Shape;638;p3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39" name="Google Shape;639;p3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640" name="Google Shape;640;p35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641" name="Google Shape;641;p3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643" name="Google Shape;643;p3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44" name="Google Shape;644;p3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45" name="Google Shape;645;p3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46" name="Google Shape;646;p35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647" name="Google Shape;647;p3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649" name="Google Shape;649;p3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50" name="Google Shape;650;p3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51" name="Google Shape;651;p3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652" name="Google Shape;652;p35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35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35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35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Google Shape;656;p35"/>
          <p:cNvSpPr txBox="1"/>
          <p:nvPr/>
        </p:nvSpPr>
        <p:spPr>
          <a:xfrm>
            <a:off x="5486400" y="3733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endParaRPr b="1" sz="160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grpSp>
        <p:nvGrpSpPr>
          <p:cNvPr id="657" name="Google Shape;657;p35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658" name="Google Shape;658;p3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660" name="Google Shape;660;p3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61" name="Google Shape;661;p3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62" name="Google Shape;662;p3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663" name="Google Shape;663;p35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664" name="Google Shape;664;p35"/>
          <p:cNvSpPr txBox="1"/>
          <p:nvPr/>
        </p:nvSpPr>
        <p:spPr>
          <a:xfrm>
            <a:off x="7039350" y="3747516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</a:rPr>
              <a:t>F7-23-45-E2</a:t>
            </a:r>
            <a:endParaRPr b="1" sz="1600">
              <a:solidFill>
                <a:srgbClr val="FF00FF"/>
              </a:solidFill>
            </a:endParaRPr>
          </a:p>
        </p:txBody>
      </p:sp>
      <p:sp>
        <p:nvSpPr>
          <p:cNvPr id="665" name="Google Shape;665;p35"/>
          <p:cNvSpPr txBox="1"/>
          <p:nvPr/>
        </p:nvSpPr>
        <p:spPr>
          <a:xfrm>
            <a:off x="6750950" y="3733800"/>
            <a:ext cx="4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!=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66" name="Google Shape;666;p35"/>
          <p:cNvSpPr/>
          <p:nvPr/>
        </p:nvSpPr>
        <p:spPr>
          <a:xfrm>
            <a:off x="6111950" y="2403525"/>
            <a:ext cx="315600" cy="1395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672" name="Google Shape;672;p36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673" name="Google Shape;673;p3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675" name="Google Shape;675;p36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676" name="Google Shape;676;p3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77" name="Google Shape;677;p3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78" name="Google Shape;678;p36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679" name="Google Shape;679;p3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81" name="Google Shape;681;p3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82" name="Google Shape;682;p3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83" name="Google Shape;683;p3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84" name="Google Shape;684;p36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685" name="Google Shape;685;p3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687" name="Google Shape;687;p3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88" name="Google Shape;688;p3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89" name="Google Shape;689;p3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690" name="Google Shape;690;p36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691" name="Google Shape;691;p3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693" name="Google Shape;693;p3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694" name="Google Shape;694;p3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695" name="Google Shape;695;p3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696" name="Google Shape;696;p36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697" name="Google Shape;697;p3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699" name="Google Shape;699;p3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00" name="Google Shape;700;p3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01" name="Google Shape;701;p3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702" name="Google Shape;702;p36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36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36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36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06" name="Google Shape;706;p36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707" name="Google Shape;707;p3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09" name="Google Shape;709;p3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10" name="Google Shape;710;p3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11" name="Google Shape;711;p3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712" name="Google Shape;712;p36"/>
          <p:cNvGrpSpPr/>
          <p:nvPr/>
        </p:nvGrpSpPr>
        <p:grpSpPr>
          <a:xfrm>
            <a:off x="5507738" y="3694900"/>
            <a:ext cx="1524000" cy="1289400"/>
            <a:chOff x="554738" y="1789900"/>
            <a:chExt cx="1524000" cy="1289400"/>
          </a:xfrm>
        </p:grpSpPr>
        <p:sp>
          <p:nvSpPr>
            <p:cNvPr id="713" name="Google Shape;713;p3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715" name="Google Shape;715;p36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16" name="Google Shape;716;p3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17" name="Google Shape;717;p3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718" name="Google Shape;718;p36"/>
          <p:cNvCxnSpPr/>
          <p:nvPr/>
        </p:nvCxnSpPr>
        <p:spPr>
          <a:xfrm>
            <a:off x="5210550" y="3866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36"/>
          <p:cNvSpPr/>
          <p:nvPr/>
        </p:nvSpPr>
        <p:spPr>
          <a:xfrm>
            <a:off x="59420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725" name="Google Shape;725;p37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726" name="Google Shape;726;p3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728" name="Google Shape;728;p37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729" name="Google Shape;729;p3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30" name="Google Shape;730;p3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732" name="Google Shape;732;p3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34" name="Google Shape;734;p3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35" name="Google Shape;735;p3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36" name="Google Shape;736;p3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737" name="Google Shape;737;p37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738" name="Google Shape;738;p3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740" name="Google Shape;740;p3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41" name="Google Shape;741;p3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42" name="Google Shape;742;p3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743" name="Google Shape;743;p37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744" name="Google Shape;744;p3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746" name="Google Shape;746;p3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47" name="Google Shape;747;p3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48" name="Google Shape;748;p3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749" name="Google Shape;749;p37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750" name="Google Shape;750;p3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752" name="Google Shape;752;p3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53" name="Google Shape;753;p3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54" name="Google Shape;754;p3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755" name="Google Shape;755;p37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37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37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37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59" name="Google Shape;759;p37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760" name="Google Shape;760;p3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62" name="Google Shape;762;p3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63" name="Google Shape;763;p3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64" name="Google Shape;764;p3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765" name="Google Shape;765;p37"/>
          <p:cNvGrpSpPr/>
          <p:nvPr/>
        </p:nvGrpSpPr>
        <p:grpSpPr>
          <a:xfrm>
            <a:off x="5507738" y="3694900"/>
            <a:ext cx="1524000" cy="1289400"/>
            <a:chOff x="554738" y="1789900"/>
            <a:chExt cx="1524000" cy="1289400"/>
          </a:xfrm>
        </p:grpSpPr>
        <p:sp>
          <p:nvSpPr>
            <p:cNvPr id="766" name="Google Shape;766;p3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11</a:t>
              </a: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-A7-A8-1B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68" name="Google Shape;768;p37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69" name="Google Shape;769;p3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70" name="Google Shape;770;p3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771" name="Google Shape;771;p37"/>
          <p:cNvCxnSpPr/>
          <p:nvPr/>
        </p:nvCxnSpPr>
        <p:spPr>
          <a:xfrm>
            <a:off x="5210550" y="3866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2" name="Google Shape;772;p37"/>
          <p:cNvSpPr/>
          <p:nvPr/>
        </p:nvSpPr>
        <p:spPr>
          <a:xfrm>
            <a:off x="59420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773" name="Google Shape;773;p37"/>
          <p:cNvSpPr txBox="1"/>
          <p:nvPr/>
        </p:nvSpPr>
        <p:spPr>
          <a:xfrm>
            <a:off x="8087200" y="4026700"/>
            <a:ext cx="104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EA-89-A3-7B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774" name="Google Shape;774;p37"/>
          <p:cNvSpPr txBox="1"/>
          <p:nvPr/>
        </p:nvSpPr>
        <p:spPr>
          <a:xfrm>
            <a:off x="6894700" y="4026700"/>
            <a:ext cx="11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00"/>
                </a:solidFill>
                <a:highlight>
                  <a:srgbClr val="FF0000"/>
                </a:highlight>
              </a:rPr>
              <a:t>11-A7-A8-1B</a:t>
            </a:r>
            <a:endParaRPr b="1" sz="110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775" name="Google Shape;775;p37"/>
          <p:cNvSpPr txBox="1"/>
          <p:nvPr/>
        </p:nvSpPr>
        <p:spPr>
          <a:xfrm>
            <a:off x="7776000" y="3967617"/>
            <a:ext cx="4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!=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</a:t>
            </a:r>
            <a:endParaRPr/>
          </a:p>
        </p:txBody>
      </p:sp>
      <p:grpSp>
        <p:nvGrpSpPr>
          <p:cNvPr id="781" name="Google Shape;781;p38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782" name="Google Shape;782;p3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784" name="Google Shape;784;p38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785" name="Google Shape;785;p3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86" name="Google Shape;786;p3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788" name="Google Shape;788;p3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90" name="Google Shape;790;p3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91" name="Google Shape;791;p3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92" name="Google Shape;792;p3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793" name="Google Shape;793;p38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794" name="Google Shape;794;p3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796" name="Google Shape;796;p3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797" name="Google Shape;797;p3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798" name="Google Shape;798;p3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799" name="Google Shape;799;p38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800" name="Google Shape;800;p3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802" name="Google Shape;802;p3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03" name="Google Shape;803;p3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04" name="Google Shape;804;p3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805" name="Google Shape;805;p38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806" name="Google Shape;806;p3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808" name="Google Shape;808;p3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09" name="Google Shape;809;p3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10" name="Google Shape;810;p3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811" name="Google Shape;811;p38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38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3" name="Google Shape;813;p38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" name="Google Shape;814;p38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15" name="Google Shape;815;p38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816" name="Google Shape;816;p3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818" name="Google Shape;818;p3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19" name="Google Shape;819;p3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20" name="Google Shape;820;p3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5507738" y="3694900"/>
            <a:ext cx="1524000" cy="1289400"/>
            <a:chOff x="554738" y="1789900"/>
            <a:chExt cx="1524000" cy="1289400"/>
          </a:xfrm>
        </p:grpSpPr>
        <p:sp>
          <p:nvSpPr>
            <p:cNvPr id="822" name="Google Shape;822;p3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11-A7-A8-1B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824" name="Google Shape;824;p38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25" name="Google Shape;825;p3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26" name="Google Shape;826;p3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827" name="Google Shape;827;p38"/>
          <p:cNvCxnSpPr/>
          <p:nvPr/>
        </p:nvCxnSpPr>
        <p:spPr>
          <a:xfrm>
            <a:off x="5210550" y="3866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p38"/>
          <p:cNvSpPr/>
          <p:nvPr/>
        </p:nvSpPr>
        <p:spPr>
          <a:xfrm>
            <a:off x="59420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829" name="Google Shape;829;p38"/>
          <p:cNvSpPr txBox="1"/>
          <p:nvPr/>
        </p:nvSpPr>
        <p:spPr>
          <a:xfrm>
            <a:off x="8087200" y="4026700"/>
            <a:ext cx="104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EA-89-A3-7B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830" name="Google Shape;830;p38"/>
          <p:cNvSpPr txBox="1"/>
          <p:nvPr/>
        </p:nvSpPr>
        <p:spPr>
          <a:xfrm>
            <a:off x="6894700" y="4026700"/>
            <a:ext cx="11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00"/>
                </a:solidFill>
                <a:highlight>
                  <a:srgbClr val="FF0000"/>
                </a:highlight>
              </a:rPr>
              <a:t>11-A7-A8-1B</a:t>
            </a:r>
            <a:endParaRPr b="1" sz="110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7776000" y="3967617"/>
            <a:ext cx="4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!=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5530750" y="1745300"/>
            <a:ext cx="1180800" cy="34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8"/>
          <p:cNvSpPr/>
          <p:nvPr/>
        </p:nvSpPr>
        <p:spPr>
          <a:xfrm>
            <a:off x="5507750" y="3686450"/>
            <a:ext cx="1180800" cy="34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39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40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846" name="Google Shape;846;p40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41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853" name="Google Shape;853;p41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4" name="Google Shape;8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41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sp>
        <p:nvSpPr>
          <p:cNvPr id="856" name="Google Shape;856;p41"/>
          <p:cNvSpPr/>
          <p:nvPr/>
        </p:nvSpPr>
        <p:spPr>
          <a:xfrm>
            <a:off x="39969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1"/>
          <p:cNvSpPr/>
          <p:nvPr/>
        </p:nvSpPr>
        <p:spPr>
          <a:xfrm>
            <a:off x="5525900" y="2838900"/>
            <a:ext cx="135000" cy="14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109" name="Google Shape;109;p15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570750" y="1190500"/>
            <a:ext cx="1180800" cy="27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169913" y="835950"/>
            <a:ext cx="1524000" cy="1289400"/>
            <a:chOff x="554738" y="1789900"/>
            <a:chExt cx="1524000" cy="1289400"/>
          </a:xfrm>
        </p:grpSpPr>
        <p:sp>
          <p:nvSpPr>
            <p:cNvPr id="112" name="Google Shape;112;p1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PREVIOUS_HASH</a:t>
              </a:r>
              <a:endParaRPr sz="1100"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42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864" name="Google Shape;864;p42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5" name="Google Shape;8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42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sp>
        <p:nvSpPr>
          <p:cNvPr id="867" name="Google Shape;867;p42"/>
          <p:cNvSpPr/>
          <p:nvPr/>
        </p:nvSpPr>
        <p:spPr>
          <a:xfrm>
            <a:off x="39969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2"/>
          <p:cNvSpPr/>
          <p:nvPr/>
        </p:nvSpPr>
        <p:spPr>
          <a:xfrm>
            <a:off x="5525900" y="28389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9" name="Google Shape;8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42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871" name="Google Shape;871;p42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2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43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879" name="Google Shape;879;p43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0" name="Google Shape;8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43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sp>
        <p:nvSpPr>
          <p:cNvPr id="882" name="Google Shape;882;p43"/>
          <p:cNvSpPr/>
          <p:nvPr/>
        </p:nvSpPr>
        <p:spPr>
          <a:xfrm>
            <a:off x="39969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3"/>
          <p:cNvSpPr/>
          <p:nvPr/>
        </p:nvSpPr>
        <p:spPr>
          <a:xfrm>
            <a:off x="5525900" y="28389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4" name="Google Shape;8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43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886" name="Google Shape;886;p43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3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43"/>
          <p:cNvGrpSpPr/>
          <p:nvPr/>
        </p:nvGrpSpPr>
        <p:grpSpPr>
          <a:xfrm>
            <a:off x="767663" y="228600"/>
            <a:ext cx="1524000" cy="1289400"/>
            <a:chOff x="554738" y="1789900"/>
            <a:chExt cx="1524000" cy="1289400"/>
          </a:xfrm>
        </p:grpSpPr>
        <p:sp>
          <p:nvSpPr>
            <p:cNvPr id="889" name="Google Shape;889;p4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891" name="Google Shape;891;p4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892" name="Google Shape;892;p4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93" name="Google Shape;893;p4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894" name="Google Shape;894;p43"/>
          <p:cNvGrpSpPr/>
          <p:nvPr/>
        </p:nvGrpSpPr>
        <p:grpSpPr>
          <a:xfrm>
            <a:off x="4090338" y="228600"/>
            <a:ext cx="1524000" cy="1289400"/>
            <a:chOff x="554738" y="1789900"/>
            <a:chExt cx="1524000" cy="1289400"/>
          </a:xfrm>
        </p:grpSpPr>
        <p:sp>
          <p:nvSpPr>
            <p:cNvPr id="895" name="Google Shape;895;p4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3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97" name="Google Shape;897;p4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98" name="Google Shape;898;p4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899" name="Google Shape;899;p4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900" name="Google Shape;900;p43"/>
          <p:cNvGrpSpPr/>
          <p:nvPr/>
        </p:nvGrpSpPr>
        <p:grpSpPr>
          <a:xfrm>
            <a:off x="6951313" y="228600"/>
            <a:ext cx="1524000" cy="1289400"/>
            <a:chOff x="554738" y="1789900"/>
            <a:chExt cx="1524000" cy="1289400"/>
          </a:xfrm>
        </p:grpSpPr>
        <p:sp>
          <p:nvSpPr>
            <p:cNvPr id="901" name="Google Shape;901;p4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903" name="Google Shape;903;p4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04" name="Google Shape;904;p4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05" name="Google Shape;905;p4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906" name="Google Shape;906;p43"/>
          <p:cNvCxnSpPr/>
          <p:nvPr/>
        </p:nvCxnSpPr>
        <p:spPr>
          <a:xfrm>
            <a:off x="1722925" y="431750"/>
            <a:ext cx="2352900" cy="29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43"/>
          <p:cNvCxnSpPr/>
          <p:nvPr/>
        </p:nvCxnSpPr>
        <p:spPr>
          <a:xfrm>
            <a:off x="5210300" y="400100"/>
            <a:ext cx="1842900" cy="31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" name="Google Shape;9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44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914" name="Google Shape;914;p44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5" name="Google Shape;9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44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sp>
        <p:nvSpPr>
          <p:cNvPr id="917" name="Google Shape;917;p44"/>
          <p:cNvSpPr/>
          <p:nvPr/>
        </p:nvSpPr>
        <p:spPr>
          <a:xfrm>
            <a:off x="39969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4"/>
          <p:cNvSpPr/>
          <p:nvPr/>
        </p:nvSpPr>
        <p:spPr>
          <a:xfrm>
            <a:off x="5525900" y="28389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9" name="Google Shape;9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44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921" name="Google Shape;921;p44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4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44"/>
          <p:cNvGrpSpPr/>
          <p:nvPr/>
        </p:nvGrpSpPr>
        <p:grpSpPr>
          <a:xfrm>
            <a:off x="767663" y="228600"/>
            <a:ext cx="1524000" cy="1289400"/>
            <a:chOff x="554738" y="1789900"/>
            <a:chExt cx="1524000" cy="1289400"/>
          </a:xfrm>
        </p:grpSpPr>
        <p:sp>
          <p:nvSpPr>
            <p:cNvPr id="924" name="Google Shape;924;p4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926" name="Google Shape;926;p4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927" name="Google Shape;927;p4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28" name="Google Shape;928;p4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929" name="Google Shape;929;p44"/>
          <p:cNvGrpSpPr/>
          <p:nvPr/>
        </p:nvGrpSpPr>
        <p:grpSpPr>
          <a:xfrm>
            <a:off x="4090338" y="228600"/>
            <a:ext cx="1524000" cy="1289400"/>
            <a:chOff x="554738" y="1789900"/>
            <a:chExt cx="1524000" cy="1289400"/>
          </a:xfrm>
        </p:grpSpPr>
        <p:sp>
          <p:nvSpPr>
            <p:cNvPr id="930" name="Google Shape;930;p4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32" name="Google Shape;932;p4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33" name="Google Shape;933;p4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34" name="Google Shape;934;p4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935" name="Google Shape;935;p44"/>
          <p:cNvGrpSpPr/>
          <p:nvPr/>
        </p:nvGrpSpPr>
        <p:grpSpPr>
          <a:xfrm>
            <a:off x="6951313" y="228600"/>
            <a:ext cx="1524000" cy="1289400"/>
            <a:chOff x="554738" y="1789900"/>
            <a:chExt cx="1524000" cy="1289400"/>
          </a:xfrm>
        </p:grpSpPr>
        <p:sp>
          <p:nvSpPr>
            <p:cNvPr id="936" name="Google Shape;936;p4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938" name="Google Shape;938;p4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39" name="Google Shape;939;p4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40" name="Google Shape;940;p4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941" name="Google Shape;941;p44"/>
          <p:cNvCxnSpPr/>
          <p:nvPr/>
        </p:nvCxnSpPr>
        <p:spPr>
          <a:xfrm>
            <a:off x="1722925" y="431750"/>
            <a:ext cx="2352900" cy="29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2" name="Google Shape;942;p44"/>
          <p:cNvCxnSpPr/>
          <p:nvPr/>
        </p:nvCxnSpPr>
        <p:spPr>
          <a:xfrm>
            <a:off x="5210300" y="400100"/>
            <a:ext cx="1842900" cy="31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3" name="Google Shape;943;p44"/>
          <p:cNvSpPr/>
          <p:nvPr/>
        </p:nvSpPr>
        <p:spPr>
          <a:xfrm rot="-2186522">
            <a:off x="449368" y="21231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45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950" name="Google Shape;950;p45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1" name="Google Shape;9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45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sp>
        <p:nvSpPr>
          <p:cNvPr id="953" name="Google Shape;953;p45"/>
          <p:cNvSpPr/>
          <p:nvPr/>
        </p:nvSpPr>
        <p:spPr>
          <a:xfrm>
            <a:off x="39969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5"/>
          <p:cNvSpPr/>
          <p:nvPr/>
        </p:nvSpPr>
        <p:spPr>
          <a:xfrm>
            <a:off x="5525900" y="28389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5" name="Google Shape;9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45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957" name="Google Shape;957;p45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5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9" name="Google Shape;959;p45"/>
          <p:cNvGrpSpPr/>
          <p:nvPr/>
        </p:nvGrpSpPr>
        <p:grpSpPr>
          <a:xfrm>
            <a:off x="767663" y="228600"/>
            <a:ext cx="1524000" cy="1289400"/>
            <a:chOff x="554738" y="1789900"/>
            <a:chExt cx="1524000" cy="1289400"/>
          </a:xfrm>
        </p:grpSpPr>
        <p:sp>
          <p:nvSpPr>
            <p:cNvPr id="960" name="Google Shape;960;p4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962" name="Google Shape;962;p4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963" name="Google Shape;963;p4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64" name="Google Shape;964;p4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965" name="Google Shape;965;p45"/>
          <p:cNvGrpSpPr/>
          <p:nvPr/>
        </p:nvGrpSpPr>
        <p:grpSpPr>
          <a:xfrm>
            <a:off x="4090338" y="228600"/>
            <a:ext cx="1524000" cy="1289400"/>
            <a:chOff x="554738" y="1789900"/>
            <a:chExt cx="1524000" cy="1289400"/>
          </a:xfrm>
        </p:grpSpPr>
        <p:sp>
          <p:nvSpPr>
            <p:cNvPr id="966" name="Google Shape;966;p4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5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68" name="Google Shape;968;p4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69" name="Google Shape;969;p4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70" name="Google Shape;970;p4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971" name="Google Shape;971;p45"/>
          <p:cNvGrpSpPr/>
          <p:nvPr/>
        </p:nvGrpSpPr>
        <p:grpSpPr>
          <a:xfrm>
            <a:off x="6951313" y="228600"/>
            <a:ext cx="1524000" cy="1289400"/>
            <a:chOff x="554738" y="1789900"/>
            <a:chExt cx="1524000" cy="1289400"/>
          </a:xfrm>
        </p:grpSpPr>
        <p:sp>
          <p:nvSpPr>
            <p:cNvPr id="972" name="Google Shape;972;p4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974" name="Google Shape;974;p4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75" name="Google Shape;975;p4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976" name="Google Shape;976;p4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977" name="Google Shape;977;p45"/>
          <p:cNvCxnSpPr/>
          <p:nvPr/>
        </p:nvCxnSpPr>
        <p:spPr>
          <a:xfrm>
            <a:off x="1722925" y="431750"/>
            <a:ext cx="2352900" cy="29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45"/>
          <p:cNvCxnSpPr/>
          <p:nvPr/>
        </p:nvCxnSpPr>
        <p:spPr>
          <a:xfrm>
            <a:off x="5210300" y="400100"/>
            <a:ext cx="1842900" cy="31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9" name="Google Shape;979;p45"/>
          <p:cNvSpPr/>
          <p:nvPr/>
        </p:nvSpPr>
        <p:spPr>
          <a:xfrm rot="-2186522">
            <a:off x="449368" y="21231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5"/>
          <p:cNvSpPr/>
          <p:nvPr/>
        </p:nvSpPr>
        <p:spPr>
          <a:xfrm rot="-2186522">
            <a:off x="3421168" y="21993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5"/>
          <p:cNvSpPr/>
          <p:nvPr/>
        </p:nvSpPr>
        <p:spPr>
          <a:xfrm rot="-2186522">
            <a:off x="5021368" y="21231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" name="Google Shape;9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46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988" name="Google Shape;988;p46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9" name="Google Shape;9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46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sp>
        <p:nvSpPr>
          <p:cNvPr id="991" name="Google Shape;991;p46"/>
          <p:cNvSpPr/>
          <p:nvPr/>
        </p:nvSpPr>
        <p:spPr>
          <a:xfrm>
            <a:off x="39969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6"/>
          <p:cNvSpPr/>
          <p:nvPr/>
        </p:nvSpPr>
        <p:spPr>
          <a:xfrm>
            <a:off x="5525900" y="28389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3" name="Google Shape;9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46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995" name="Google Shape;995;p46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6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46"/>
          <p:cNvGrpSpPr/>
          <p:nvPr/>
        </p:nvGrpSpPr>
        <p:grpSpPr>
          <a:xfrm>
            <a:off x="767663" y="228600"/>
            <a:ext cx="1524000" cy="1289400"/>
            <a:chOff x="554738" y="1789900"/>
            <a:chExt cx="1524000" cy="1289400"/>
          </a:xfrm>
        </p:grpSpPr>
        <p:sp>
          <p:nvSpPr>
            <p:cNvPr id="998" name="Google Shape;998;p4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000" name="Google Shape;1000;p46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001" name="Google Shape;1001;p4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02" name="Google Shape;1002;p4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003" name="Google Shape;1003;p46"/>
          <p:cNvGrpSpPr/>
          <p:nvPr/>
        </p:nvGrpSpPr>
        <p:grpSpPr>
          <a:xfrm>
            <a:off x="4090338" y="228600"/>
            <a:ext cx="1524000" cy="1289400"/>
            <a:chOff x="554738" y="1789900"/>
            <a:chExt cx="1524000" cy="1289400"/>
          </a:xfrm>
        </p:grpSpPr>
        <p:sp>
          <p:nvSpPr>
            <p:cNvPr id="1004" name="Google Shape;1004;p4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6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06" name="Google Shape;1006;p4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07" name="Google Shape;1007;p4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08" name="Google Shape;1008;p4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009" name="Google Shape;1009;p46"/>
          <p:cNvGrpSpPr/>
          <p:nvPr/>
        </p:nvGrpSpPr>
        <p:grpSpPr>
          <a:xfrm>
            <a:off x="6951313" y="228600"/>
            <a:ext cx="1524000" cy="1289400"/>
            <a:chOff x="554738" y="1789900"/>
            <a:chExt cx="1524000" cy="1289400"/>
          </a:xfrm>
        </p:grpSpPr>
        <p:sp>
          <p:nvSpPr>
            <p:cNvPr id="1010" name="Google Shape;1010;p4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012" name="Google Shape;1012;p4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13" name="Google Shape;1013;p4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14" name="Google Shape;1014;p4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015" name="Google Shape;1015;p46"/>
          <p:cNvCxnSpPr/>
          <p:nvPr/>
        </p:nvCxnSpPr>
        <p:spPr>
          <a:xfrm>
            <a:off x="1722925" y="431750"/>
            <a:ext cx="2352900" cy="29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46"/>
          <p:cNvCxnSpPr/>
          <p:nvPr/>
        </p:nvCxnSpPr>
        <p:spPr>
          <a:xfrm>
            <a:off x="5210300" y="400100"/>
            <a:ext cx="1842900" cy="31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46"/>
          <p:cNvSpPr/>
          <p:nvPr/>
        </p:nvSpPr>
        <p:spPr>
          <a:xfrm rot="-2186522">
            <a:off x="449368" y="21231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6"/>
          <p:cNvSpPr/>
          <p:nvPr/>
        </p:nvSpPr>
        <p:spPr>
          <a:xfrm rot="-2186522">
            <a:off x="3421168" y="21993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6"/>
          <p:cNvSpPr/>
          <p:nvPr/>
        </p:nvSpPr>
        <p:spPr>
          <a:xfrm rot="-2186522">
            <a:off x="5021368" y="21231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6"/>
          <p:cNvSpPr/>
          <p:nvPr/>
        </p:nvSpPr>
        <p:spPr>
          <a:xfrm rot="-2186522">
            <a:off x="6316768" y="21231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6"/>
          <p:cNvSpPr/>
          <p:nvPr/>
        </p:nvSpPr>
        <p:spPr>
          <a:xfrm rot="-2186522">
            <a:off x="7840768" y="1970749"/>
            <a:ext cx="530295" cy="8480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47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1028" name="Google Shape;1028;p47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9" name="Google Shape;10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47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pic>
        <p:nvPicPr>
          <p:cNvPr id="1031" name="Google Shape;10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47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1033" name="Google Shape;1033;p47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7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5" name="Google Shape;1035;p47"/>
          <p:cNvGrpSpPr/>
          <p:nvPr/>
        </p:nvGrpSpPr>
        <p:grpSpPr>
          <a:xfrm>
            <a:off x="767663" y="228600"/>
            <a:ext cx="1524000" cy="1289400"/>
            <a:chOff x="554738" y="1789900"/>
            <a:chExt cx="1524000" cy="1289400"/>
          </a:xfrm>
        </p:grpSpPr>
        <p:sp>
          <p:nvSpPr>
            <p:cNvPr id="1036" name="Google Shape;1036;p4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038" name="Google Shape;1038;p47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039" name="Google Shape;1039;p4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40" name="Google Shape;1040;p4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041" name="Google Shape;1041;p47"/>
          <p:cNvGrpSpPr/>
          <p:nvPr/>
        </p:nvGrpSpPr>
        <p:grpSpPr>
          <a:xfrm>
            <a:off x="6951313" y="228600"/>
            <a:ext cx="1524000" cy="1289400"/>
            <a:chOff x="554738" y="1789900"/>
            <a:chExt cx="1524000" cy="1289400"/>
          </a:xfrm>
        </p:grpSpPr>
        <p:sp>
          <p:nvSpPr>
            <p:cNvPr id="1042" name="Google Shape;1042;p4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044" name="Google Shape;1044;p4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45" name="Google Shape;1045;p4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46" name="Google Shape;1046;p4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047" name="Google Shape;1047;p47"/>
          <p:cNvCxnSpPr/>
          <p:nvPr/>
        </p:nvCxnSpPr>
        <p:spPr>
          <a:xfrm>
            <a:off x="1722925" y="431750"/>
            <a:ext cx="2352900" cy="29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47"/>
          <p:cNvCxnSpPr/>
          <p:nvPr/>
        </p:nvCxnSpPr>
        <p:spPr>
          <a:xfrm>
            <a:off x="5210300" y="400100"/>
            <a:ext cx="1842900" cy="31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49" name="Google Shape;1049;p47"/>
          <p:cNvGrpSpPr/>
          <p:nvPr/>
        </p:nvGrpSpPr>
        <p:grpSpPr>
          <a:xfrm>
            <a:off x="4029063" y="228600"/>
            <a:ext cx="1524000" cy="1289400"/>
            <a:chOff x="554738" y="1789900"/>
            <a:chExt cx="1524000" cy="1289400"/>
          </a:xfrm>
        </p:grpSpPr>
        <p:sp>
          <p:nvSpPr>
            <p:cNvPr id="1050" name="Google Shape;1050;p4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7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052" name="Google Shape;1052;p4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53" name="Google Shape;1053;p4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54" name="Google Shape;1054;p4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055" name="Google Shape;1055;p47"/>
          <p:cNvSpPr/>
          <p:nvPr/>
        </p:nvSpPr>
        <p:spPr>
          <a:xfrm>
            <a:off x="4530325" y="2739975"/>
            <a:ext cx="135000" cy="14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7"/>
          <p:cNvSpPr/>
          <p:nvPr/>
        </p:nvSpPr>
        <p:spPr>
          <a:xfrm>
            <a:off x="4911325" y="3501975"/>
            <a:ext cx="135000" cy="14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7"/>
          <p:cNvSpPr/>
          <p:nvPr/>
        </p:nvSpPr>
        <p:spPr>
          <a:xfrm>
            <a:off x="3979425" y="2832800"/>
            <a:ext cx="212100" cy="21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Google Shape;10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" y="2161800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48"/>
          <p:cNvSpPr txBox="1"/>
          <p:nvPr/>
        </p:nvSpPr>
        <p:spPr>
          <a:xfrm>
            <a:off x="767683" y="1515300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2019</a:t>
            </a:r>
            <a:endParaRPr b="1" sz="3000"/>
          </a:p>
        </p:txBody>
      </p:sp>
      <p:sp>
        <p:nvSpPr>
          <p:cNvPr id="1064" name="Google Shape;1064;p48"/>
          <p:cNvSpPr/>
          <p:nvPr/>
        </p:nvSpPr>
        <p:spPr>
          <a:xfrm>
            <a:off x="953900" y="29151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5" name="Google Shape;10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48"/>
          <p:cNvSpPr txBox="1"/>
          <p:nvPr/>
        </p:nvSpPr>
        <p:spPr>
          <a:xfrm>
            <a:off x="38107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2020</a:t>
            </a:r>
            <a:endParaRPr b="1" sz="3000"/>
          </a:p>
        </p:txBody>
      </p:sp>
      <p:pic>
        <p:nvPicPr>
          <p:cNvPr id="1067" name="Google Shape;10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2139075"/>
            <a:ext cx="25431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48"/>
          <p:cNvSpPr txBox="1"/>
          <p:nvPr/>
        </p:nvSpPr>
        <p:spPr>
          <a:xfrm>
            <a:off x="6630108" y="1492575"/>
            <a:ext cx="19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2021</a:t>
            </a:r>
            <a:endParaRPr b="1" sz="3000"/>
          </a:p>
        </p:txBody>
      </p:sp>
      <p:sp>
        <p:nvSpPr>
          <p:cNvPr id="1069" name="Google Shape;1069;p48"/>
          <p:cNvSpPr/>
          <p:nvPr/>
        </p:nvSpPr>
        <p:spPr>
          <a:xfrm>
            <a:off x="6816325" y="2892375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8"/>
          <p:cNvSpPr/>
          <p:nvPr/>
        </p:nvSpPr>
        <p:spPr>
          <a:xfrm>
            <a:off x="8345300" y="2762700"/>
            <a:ext cx="135000" cy="144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1" name="Google Shape;1071;p48"/>
          <p:cNvGrpSpPr/>
          <p:nvPr/>
        </p:nvGrpSpPr>
        <p:grpSpPr>
          <a:xfrm>
            <a:off x="767663" y="228600"/>
            <a:ext cx="1524000" cy="1289400"/>
            <a:chOff x="554738" y="1789900"/>
            <a:chExt cx="1524000" cy="1289400"/>
          </a:xfrm>
        </p:grpSpPr>
        <p:sp>
          <p:nvSpPr>
            <p:cNvPr id="1072" name="Google Shape;1072;p4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074" name="Google Shape;1074;p48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075" name="Google Shape;1075;p4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76" name="Google Shape;1076;p4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6951313" y="228600"/>
            <a:ext cx="1524000" cy="1289400"/>
            <a:chOff x="554738" y="1789900"/>
            <a:chExt cx="1524000" cy="1289400"/>
          </a:xfrm>
        </p:grpSpPr>
        <p:sp>
          <p:nvSpPr>
            <p:cNvPr id="1078" name="Google Shape;1078;p4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080" name="Google Shape;1080;p4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81" name="Google Shape;1081;p4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82" name="Google Shape;1082;p4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083" name="Google Shape;1083;p48"/>
          <p:cNvCxnSpPr/>
          <p:nvPr/>
        </p:nvCxnSpPr>
        <p:spPr>
          <a:xfrm>
            <a:off x="1722925" y="431750"/>
            <a:ext cx="2352900" cy="29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48"/>
          <p:cNvCxnSpPr/>
          <p:nvPr/>
        </p:nvCxnSpPr>
        <p:spPr>
          <a:xfrm>
            <a:off x="5210300" y="400100"/>
            <a:ext cx="1842900" cy="31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85" name="Google Shape;1085;p48"/>
          <p:cNvGrpSpPr/>
          <p:nvPr/>
        </p:nvGrpSpPr>
        <p:grpSpPr>
          <a:xfrm>
            <a:off x="4029063" y="228600"/>
            <a:ext cx="1524000" cy="1289400"/>
            <a:chOff x="554738" y="1789900"/>
            <a:chExt cx="1524000" cy="1289400"/>
          </a:xfrm>
        </p:grpSpPr>
        <p:sp>
          <p:nvSpPr>
            <p:cNvPr id="1086" name="Google Shape;1086;p4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088" name="Google Shape;1088;p4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089" name="Google Shape;1089;p4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090" name="Google Shape;1090;p4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091" name="Google Shape;1091;p48"/>
          <p:cNvSpPr/>
          <p:nvPr/>
        </p:nvSpPr>
        <p:spPr>
          <a:xfrm>
            <a:off x="4530325" y="2739975"/>
            <a:ext cx="135000" cy="14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8"/>
          <p:cNvSpPr/>
          <p:nvPr/>
        </p:nvSpPr>
        <p:spPr>
          <a:xfrm>
            <a:off x="4911325" y="3501975"/>
            <a:ext cx="135000" cy="14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8"/>
          <p:cNvSpPr/>
          <p:nvPr/>
        </p:nvSpPr>
        <p:spPr>
          <a:xfrm>
            <a:off x="7256025" y="2680400"/>
            <a:ext cx="212100" cy="21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8"/>
          <p:cNvSpPr/>
          <p:nvPr/>
        </p:nvSpPr>
        <p:spPr>
          <a:xfrm>
            <a:off x="7637025" y="3442400"/>
            <a:ext cx="212100" cy="21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oogle Shape;1099;p49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100" name="Google Shape;1100;p4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102" name="Google Shape;1102;p4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103" name="Google Shape;1103;p4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04" name="Google Shape;1104;p4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105" name="Google Shape;1105;p49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106" name="Google Shape;1106;p4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9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08" name="Google Shape;1108;p4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09" name="Google Shape;1109;p4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10" name="Google Shape;1110;p4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111" name="Google Shape;1111;p49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Google Shape;1116;p50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117" name="Google Shape;1117;p5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119" name="Google Shape;1119;p5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120" name="Google Shape;1120;p5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21" name="Google Shape;1121;p5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51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127" name="Google Shape;1127;p5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129" name="Google Shape;1129;p51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130" name="Google Shape;1130;p5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31" name="Google Shape;1131;p5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sp>
        <p:nvSpPr>
          <p:cNvPr id="1132" name="Google Shape;1132;p51"/>
          <p:cNvSpPr/>
          <p:nvPr/>
        </p:nvSpPr>
        <p:spPr>
          <a:xfrm>
            <a:off x="462500" y="2148700"/>
            <a:ext cx="1214100" cy="24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127" name="Google Shape;127;p16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411975" y="1433200"/>
            <a:ext cx="4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52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138" name="Google Shape;1138;p5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140" name="Google Shape;1140;p52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141" name="Google Shape;1141;p5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42" name="Google Shape;1142;p5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sp>
        <p:nvSpPr>
          <p:cNvPr id="1143" name="Google Shape;1143;p52"/>
          <p:cNvSpPr/>
          <p:nvPr/>
        </p:nvSpPr>
        <p:spPr>
          <a:xfrm>
            <a:off x="462500" y="2148700"/>
            <a:ext cx="1214100" cy="24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52"/>
          <p:cNvSpPr/>
          <p:nvPr/>
        </p:nvSpPr>
        <p:spPr>
          <a:xfrm>
            <a:off x="287459" y="2157559"/>
            <a:ext cx="308100" cy="246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52"/>
          <p:cNvSpPr txBox="1"/>
          <p:nvPr/>
        </p:nvSpPr>
        <p:spPr>
          <a:xfrm>
            <a:off x="-183469" y="1986034"/>
            <a:ext cx="6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?</a:t>
            </a:r>
            <a:endParaRPr b="1"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53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151" name="Google Shape;1151;p5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153" name="Google Shape;1153;p5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154" name="Google Shape;1154;p5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55" name="Google Shape;1155;p5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sp>
        <p:nvSpPr>
          <p:cNvPr id="1156" name="Google Shape;1156;p53"/>
          <p:cNvSpPr/>
          <p:nvPr/>
        </p:nvSpPr>
        <p:spPr>
          <a:xfrm>
            <a:off x="462500" y="2148700"/>
            <a:ext cx="1214100" cy="24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53"/>
          <p:cNvSpPr txBox="1"/>
          <p:nvPr/>
        </p:nvSpPr>
        <p:spPr>
          <a:xfrm>
            <a:off x="-111404" y="527400"/>
            <a:ext cx="2856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GENESIS Block</a:t>
            </a:r>
            <a:endParaRPr b="1" sz="3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162;p54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163" name="Google Shape;1163;p5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165" name="Google Shape;1165;p5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166" name="Google Shape;1166;p5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67" name="Google Shape;1167;p5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168" name="Google Shape;1168;p54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169" name="Google Shape;1169;p5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71" name="Google Shape;1171;p5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72" name="Google Shape;1172;p5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73" name="Google Shape;1173;p5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174" name="Google Shape;1174;p54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54"/>
          <p:cNvSpPr/>
          <p:nvPr/>
        </p:nvSpPr>
        <p:spPr>
          <a:xfrm>
            <a:off x="462500" y="2148700"/>
            <a:ext cx="1214100" cy="24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55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181" name="Google Shape;1181;p5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183" name="Google Shape;1183;p5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184" name="Google Shape;1184;p5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85" name="Google Shape;1185;p5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186" name="Google Shape;1186;p55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187" name="Google Shape;1187;p5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5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89" name="Google Shape;1189;p5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90" name="Google Shape;1190;p5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191" name="Google Shape;1191;p5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192" name="Google Shape;1192;p55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193" name="Google Shape;1193;p5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195" name="Google Shape;1195;p5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196" name="Google Shape;1196;p5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1197" name="Google Shape;1197;p55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198" name="Google Shape;1198;p5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200" name="Google Shape;1200;p5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01" name="Google Shape;1201;p5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02" name="Google Shape;1202;p5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03" name="Google Shape;1203;p55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204" name="Google Shape;1204;p5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206" name="Google Shape;1206;p5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07" name="Google Shape;1207;p5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08" name="Google Shape;1208;p5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209" name="Google Shape;1209;p55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55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1" name="Google Shape;1211;p55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2" name="Google Shape;1212;p55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3" name="Google Shape;1213;p55"/>
          <p:cNvSpPr txBox="1"/>
          <p:nvPr/>
        </p:nvSpPr>
        <p:spPr>
          <a:xfrm>
            <a:off x="3831338" y="2666998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Google Shape;1218;p56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219" name="Google Shape;1219;p5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221" name="Google Shape;1221;p56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222" name="Google Shape;1222;p5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23" name="Google Shape;1223;p5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24" name="Google Shape;1224;p56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225" name="Google Shape;1225;p5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6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27" name="Google Shape;1227;p5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28" name="Google Shape;1228;p5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29" name="Google Shape;1229;p5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30" name="Google Shape;1230;p56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231" name="Google Shape;1231;p5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233" name="Google Shape;1233;p5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34" name="Google Shape;1234;p5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35" name="Google Shape;1235;p5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236" name="Google Shape;1236;p56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237" name="Google Shape;1237;p5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239" name="Google Shape;1239;p5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40" name="Google Shape;1240;p5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41" name="Google Shape;1241;p5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42" name="Google Shape;1242;p56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243" name="Google Shape;1243;p5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245" name="Google Shape;1245;p5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46" name="Google Shape;1246;p5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47" name="Google Shape;1247;p5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248" name="Google Shape;1248;p56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56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0" name="Google Shape;1250;p56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56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Google Shape;1252;p56"/>
          <p:cNvSpPr/>
          <p:nvPr/>
        </p:nvSpPr>
        <p:spPr>
          <a:xfrm>
            <a:off x="3632550" y="1435675"/>
            <a:ext cx="3399300" cy="197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7" name="Google Shape;1257;p57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258" name="Google Shape;1258;p5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260" name="Google Shape;1260;p57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261" name="Google Shape;1261;p5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62" name="Google Shape;1262;p5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63" name="Google Shape;1263;p57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264" name="Google Shape;1264;p5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7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66" name="Google Shape;1266;p5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67" name="Google Shape;1267;p5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68" name="Google Shape;1268;p5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69" name="Google Shape;1269;p57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270" name="Google Shape;1270;p5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272" name="Google Shape;1272;p5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73" name="Google Shape;1273;p5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1274" name="Google Shape;1274;p57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275" name="Google Shape;1275;p5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277" name="Google Shape;1277;p5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78" name="Google Shape;1278;p5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79" name="Google Shape;1279;p5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280" name="Google Shape;1280;p57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281" name="Google Shape;1281;p5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283" name="Google Shape;1283;p5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84" name="Google Shape;1284;p5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285" name="Google Shape;1285;p5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286" name="Google Shape;1286;p57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7" name="Google Shape;1287;p57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8" name="Google Shape;1288;p57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9" name="Google Shape;1289;p57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0" name="Google Shape;1290;p57"/>
          <p:cNvSpPr txBox="1"/>
          <p:nvPr/>
        </p:nvSpPr>
        <p:spPr>
          <a:xfrm>
            <a:off x="3831338" y="2666998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5" name="Google Shape;1295;p58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296" name="Google Shape;1296;p5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298" name="Google Shape;1298;p58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299" name="Google Shape;1299;p5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00" name="Google Shape;1300;p5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01" name="Google Shape;1301;p58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302" name="Google Shape;1302;p5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8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04" name="Google Shape;1304;p5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05" name="Google Shape;1305;p5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06" name="Google Shape;1306;p5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07" name="Google Shape;1307;p58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308" name="Google Shape;1308;p5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310" name="Google Shape;1310;p5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11" name="Google Shape;1311;p5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1312" name="Google Shape;1312;p58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313" name="Google Shape;1313;p5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315" name="Google Shape;1315;p5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16" name="Google Shape;1316;p5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17" name="Google Shape;1317;p5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18" name="Google Shape;1318;p58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319" name="Google Shape;1319;p5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321" name="Google Shape;1321;p5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22" name="Google Shape;1322;p5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23" name="Google Shape;1323;p5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324" name="Google Shape;1324;p58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5" name="Google Shape;1325;p58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6" name="Google Shape;1326;p58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7" name="Google Shape;1327;p58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8" name="Google Shape;1328;p58"/>
          <p:cNvSpPr txBox="1"/>
          <p:nvPr/>
        </p:nvSpPr>
        <p:spPr>
          <a:xfrm>
            <a:off x="3831338" y="2666998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59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334" name="Google Shape;1334;p5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336" name="Google Shape;1336;p5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337" name="Google Shape;1337;p5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38" name="Google Shape;1338;p5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39" name="Google Shape;1339;p59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340" name="Google Shape;1340;p5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9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42" name="Google Shape;1342;p5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43" name="Google Shape;1343;p5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44" name="Google Shape;1344;p5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45" name="Google Shape;1345;p59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346" name="Google Shape;1346;p5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348" name="Google Shape;1348;p5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49" name="Google Shape;1349;p5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50" name="Google Shape;1350;p5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351" name="Google Shape;1351;p59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352" name="Google Shape;1352;p5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354" name="Google Shape;1354;p5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55" name="Google Shape;1355;p5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56" name="Google Shape;1356;p5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57" name="Google Shape;1357;p59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358" name="Google Shape;1358;p5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360" name="Google Shape;1360;p5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61" name="Google Shape;1361;p5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62" name="Google Shape;1362;p5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363" name="Google Shape;1363;p59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59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5" name="Google Shape;1365;p59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6" name="Google Shape;1366;p59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1" name="Google Shape;1371;p60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372" name="Google Shape;1372;p6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6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374" name="Google Shape;1374;p6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375" name="Google Shape;1375;p6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76" name="Google Shape;1376;p6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77" name="Google Shape;1377;p60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378" name="Google Shape;1378;p6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60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80" name="Google Shape;1380;p6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81" name="Google Shape;1381;p6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82" name="Google Shape;1382;p6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83" name="Google Shape;1383;p60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384" name="Google Shape;1384;p6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6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386" name="Google Shape;1386;p6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87" name="Google Shape;1387;p6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88" name="Google Shape;1388;p6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389" name="Google Shape;1389;p60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390" name="Google Shape;1390;p6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392" name="Google Shape;1392;p6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93" name="Google Shape;1393;p6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394" name="Google Shape;1394;p6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395" name="Google Shape;1395;p60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6" name="Google Shape;1396;p60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60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60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99" name="Google Shape;1399;p60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400" name="Google Shape;1400;p6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6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402" name="Google Shape;1402;p6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03" name="Google Shape;1403;p6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04" name="Google Shape;1404;p6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9" name="Google Shape;1409;p61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410" name="Google Shape;1410;p6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6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412" name="Google Shape;1412;p61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413" name="Google Shape;1413;p6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14" name="Google Shape;1414;p6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15" name="Google Shape;1415;p61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416" name="Google Shape;1416;p6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61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18" name="Google Shape;1418;p6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19" name="Google Shape;1419;p6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20" name="Google Shape;1420;p6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21" name="Google Shape;1421;p61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422" name="Google Shape;1422;p6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6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424" name="Google Shape;1424;p6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25" name="Google Shape;1425;p6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26" name="Google Shape;1426;p6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27" name="Google Shape;1427;p61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428" name="Google Shape;1428;p6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6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430" name="Google Shape;1430;p6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31" name="Google Shape;1431;p6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32" name="Google Shape;1432;p6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433" name="Google Shape;1433;p61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4" name="Google Shape;1434;p61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5" name="Google Shape;1435;p61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6" name="Google Shape;1436;p61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37" name="Google Shape;1437;p61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438" name="Google Shape;1438;p6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440" name="Google Shape;1440;p6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41" name="Google Shape;1441;p6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42" name="Google Shape;1442;p6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443" name="Google Shape;1443;p61"/>
          <p:cNvSpPr/>
          <p:nvPr/>
        </p:nvSpPr>
        <p:spPr>
          <a:xfrm>
            <a:off x="3775325" y="1759075"/>
            <a:ext cx="1203600" cy="39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61"/>
          <p:cNvSpPr/>
          <p:nvPr/>
        </p:nvSpPr>
        <p:spPr>
          <a:xfrm>
            <a:off x="5375525" y="2063875"/>
            <a:ext cx="1203600" cy="39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139" name="Google Shape;139;p17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259575" y="17380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Ryan Pays Seymore $1.00 BTC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411975" y="1433200"/>
            <a:ext cx="4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62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450" name="Google Shape;1450;p6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452" name="Google Shape;1452;p62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453" name="Google Shape;1453;p6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54" name="Google Shape;1454;p6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55" name="Google Shape;1455;p62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456" name="Google Shape;1456;p6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62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58" name="Google Shape;1458;p6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59" name="Google Shape;1459;p6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60" name="Google Shape;1460;p6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61" name="Google Shape;1461;p62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462" name="Google Shape;1462;p6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464" name="Google Shape;1464;p6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65" name="Google Shape;1465;p6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66" name="Google Shape;1466;p6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67" name="Google Shape;1467;p62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468" name="Google Shape;1468;p6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6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470" name="Google Shape;1470;p6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71" name="Google Shape;1471;p6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72" name="Google Shape;1472;p6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473" name="Google Shape;1473;p62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4" name="Google Shape;1474;p62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5" name="Google Shape;1475;p62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6" name="Google Shape;1476;p62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77" name="Google Shape;1477;p62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478" name="Google Shape;1478;p6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6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480" name="Google Shape;1480;p6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81" name="Google Shape;1481;p6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82" name="Google Shape;1482;p6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483" name="Google Shape;1483;p62"/>
          <p:cNvSpPr/>
          <p:nvPr/>
        </p:nvSpPr>
        <p:spPr>
          <a:xfrm>
            <a:off x="3775325" y="1759075"/>
            <a:ext cx="1203600" cy="39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62"/>
          <p:cNvSpPr/>
          <p:nvPr/>
        </p:nvSpPr>
        <p:spPr>
          <a:xfrm>
            <a:off x="5451725" y="2063875"/>
            <a:ext cx="1203600" cy="39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9" name="Google Shape;1489;p63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490" name="Google Shape;1490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6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492" name="Google Shape;1492;p6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493" name="Google Shape;1493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494" name="Google Shape;1494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495" name="Google Shape;1495;p63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496" name="Google Shape;1496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63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98" name="Google Shape;1498;p6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99" name="Google Shape;1499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00" name="Google Shape;1500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01" name="Google Shape;1501;p63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502" name="Google Shape;1502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6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504" name="Google Shape;1504;p6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05" name="Google Shape;1505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06" name="Google Shape;1506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507" name="Google Shape;1507;p63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508" name="Google Shape;1508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6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510" name="Google Shape;1510;p6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11" name="Google Shape;1511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12" name="Google Shape;1512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13" name="Google Shape;1513;p63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514" name="Google Shape;1514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6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516" name="Google Shape;1516;p6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17" name="Google Shape;1517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18" name="Google Shape;1518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519" name="Google Shape;1519;p63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0" name="Google Shape;1520;p63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1" name="Google Shape;1521;p63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2" name="Google Shape;1522;p63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3" name="Google Shape;1523;p63"/>
          <p:cNvSpPr txBox="1"/>
          <p:nvPr/>
        </p:nvSpPr>
        <p:spPr>
          <a:xfrm>
            <a:off x="5486400" y="4114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endParaRPr b="1" sz="160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grpSp>
        <p:nvGrpSpPr>
          <p:cNvPr id="1524" name="Google Shape;1524;p63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1525" name="Google Shape;1525;p6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6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527" name="Google Shape;1527;p6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28" name="Google Shape;1528;p6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29" name="Google Shape;1529;p6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530" name="Google Shape;1530;p63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1531" name="Google Shape;1531;p63"/>
          <p:cNvSpPr txBox="1"/>
          <p:nvPr/>
        </p:nvSpPr>
        <p:spPr>
          <a:xfrm>
            <a:off x="7039350" y="4128516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</a:rPr>
              <a:t>F7-23-45-E2</a:t>
            </a:r>
            <a:endParaRPr b="1" sz="1600">
              <a:solidFill>
                <a:srgbClr val="FF00FF"/>
              </a:solidFill>
            </a:endParaRPr>
          </a:p>
        </p:txBody>
      </p:sp>
      <p:sp>
        <p:nvSpPr>
          <p:cNvPr id="1532" name="Google Shape;1532;p63"/>
          <p:cNvSpPr txBox="1"/>
          <p:nvPr/>
        </p:nvSpPr>
        <p:spPr>
          <a:xfrm>
            <a:off x="6750950" y="4114800"/>
            <a:ext cx="4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!=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33" name="Google Shape;1533;p63"/>
          <p:cNvSpPr txBox="1"/>
          <p:nvPr/>
        </p:nvSpPr>
        <p:spPr>
          <a:xfrm>
            <a:off x="6317677" y="3638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4" name="Google Shape;1534;p63"/>
          <p:cNvSpPr txBox="1"/>
          <p:nvPr/>
        </p:nvSpPr>
        <p:spPr>
          <a:xfrm>
            <a:off x="5771525" y="36343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5" name="Google Shape;1535;p63"/>
          <p:cNvSpPr/>
          <p:nvPr/>
        </p:nvSpPr>
        <p:spPr>
          <a:xfrm rot="1737858">
            <a:off x="4633954" y="2835800"/>
            <a:ext cx="2958094" cy="24695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p64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541" name="Google Shape;1541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543" name="Google Shape;1543;p6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544" name="Google Shape;1544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45" name="Google Shape;1545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46" name="Google Shape;1546;p64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547" name="Google Shape;1547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6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49" name="Google Shape;1549;p6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50" name="Google Shape;1550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51" name="Google Shape;1551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52" name="Google Shape;1552;p64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553" name="Google Shape;1553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555" name="Google Shape;1555;p6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56" name="Google Shape;1556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57" name="Google Shape;1557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558" name="Google Shape;1558;p64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559" name="Google Shape;1559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561" name="Google Shape;1561;p6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62" name="Google Shape;1562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63" name="Google Shape;1563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64" name="Google Shape;1564;p64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565" name="Google Shape;1565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567" name="Google Shape;1567;p6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68" name="Google Shape;1568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69" name="Google Shape;1569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570" name="Google Shape;1570;p64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1" name="Google Shape;1571;p64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2" name="Google Shape;1572;p64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64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4" name="Google Shape;1574;p64"/>
          <p:cNvSpPr txBox="1"/>
          <p:nvPr/>
        </p:nvSpPr>
        <p:spPr>
          <a:xfrm>
            <a:off x="5486400" y="4114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endParaRPr b="1" sz="160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grpSp>
        <p:nvGrpSpPr>
          <p:cNvPr id="1575" name="Google Shape;1575;p64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1576" name="Google Shape;1576;p6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578" name="Google Shape;1578;p6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79" name="Google Shape;1579;p6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80" name="Google Shape;1580;p6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581" name="Google Shape;1581;p64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1582" name="Google Shape;1582;p64"/>
          <p:cNvSpPr txBox="1"/>
          <p:nvPr/>
        </p:nvSpPr>
        <p:spPr>
          <a:xfrm>
            <a:off x="7039350" y="4128516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</a:rPr>
              <a:t>F7-23-45-E2</a:t>
            </a:r>
            <a:endParaRPr b="1" sz="1600">
              <a:solidFill>
                <a:srgbClr val="FF00FF"/>
              </a:solidFill>
            </a:endParaRPr>
          </a:p>
        </p:txBody>
      </p:sp>
      <p:sp>
        <p:nvSpPr>
          <p:cNvPr id="1583" name="Google Shape;1583;p64"/>
          <p:cNvSpPr txBox="1"/>
          <p:nvPr/>
        </p:nvSpPr>
        <p:spPr>
          <a:xfrm>
            <a:off x="6750950" y="4114800"/>
            <a:ext cx="4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!=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84" name="Google Shape;1584;p64"/>
          <p:cNvSpPr txBox="1"/>
          <p:nvPr/>
        </p:nvSpPr>
        <p:spPr>
          <a:xfrm>
            <a:off x="6317677" y="3638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</a:t>
            </a:r>
            <a:r>
              <a:rPr lang="en">
                <a:solidFill>
                  <a:schemeClr val="dk1"/>
                </a:solidFill>
              </a:rPr>
              <a:t> 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5" name="Google Shape;1585;p64"/>
          <p:cNvSpPr txBox="1"/>
          <p:nvPr/>
        </p:nvSpPr>
        <p:spPr>
          <a:xfrm>
            <a:off x="5771525" y="36343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6" name="Google Shape;1586;p64"/>
          <p:cNvSpPr/>
          <p:nvPr/>
        </p:nvSpPr>
        <p:spPr>
          <a:xfrm rot="1737858">
            <a:off x="4633954" y="2835800"/>
            <a:ext cx="2958094" cy="24695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1" name="Google Shape;1591;p65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592" name="Google Shape;1592;p6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594" name="Google Shape;1594;p6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595" name="Google Shape;1595;p6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596" name="Google Shape;1596;p6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597" name="Google Shape;1597;p65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598" name="Google Shape;1598;p6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5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00" name="Google Shape;1600;p6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01" name="Google Shape;1601;p6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02" name="Google Shape;1602;p6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603" name="Google Shape;1603;p65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604" name="Google Shape;1604;p6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606" name="Google Shape;1606;p6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07" name="Google Shape;1607;p6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08" name="Google Shape;1608;p6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609" name="Google Shape;1609;p65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610" name="Google Shape;1610;p6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612" name="Google Shape;1612;p6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13" name="Google Shape;1613;p6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14" name="Google Shape;1614;p6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615" name="Google Shape;1615;p65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616" name="Google Shape;1616;p6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6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618" name="Google Shape;1618;p6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19" name="Google Shape;1619;p6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20" name="Google Shape;1620;p6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621" name="Google Shape;1621;p65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2" name="Google Shape;1622;p65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3" name="Google Shape;1623;p65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4" name="Google Shape;1624;p65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5" name="Google Shape;1625;p65"/>
          <p:cNvSpPr txBox="1"/>
          <p:nvPr/>
        </p:nvSpPr>
        <p:spPr>
          <a:xfrm>
            <a:off x="5486400" y="4114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endParaRPr b="1" sz="160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grpSp>
        <p:nvGrpSpPr>
          <p:cNvPr id="1626" name="Google Shape;1626;p65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1627" name="Google Shape;1627;p6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629" name="Google Shape;1629;p6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30" name="Google Shape;1630;p6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31" name="Google Shape;1631;p6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632" name="Google Shape;1632;p65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1633" name="Google Shape;1633;p65"/>
          <p:cNvSpPr txBox="1"/>
          <p:nvPr/>
        </p:nvSpPr>
        <p:spPr>
          <a:xfrm>
            <a:off x="7039350" y="4128516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</a:rPr>
              <a:t>F7-23-45-E2</a:t>
            </a:r>
            <a:endParaRPr b="1" sz="1600">
              <a:solidFill>
                <a:srgbClr val="FF00FF"/>
              </a:solidFill>
            </a:endParaRPr>
          </a:p>
        </p:txBody>
      </p:sp>
      <p:sp>
        <p:nvSpPr>
          <p:cNvPr id="1634" name="Google Shape;1634;p65"/>
          <p:cNvSpPr txBox="1"/>
          <p:nvPr/>
        </p:nvSpPr>
        <p:spPr>
          <a:xfrm>
            <a:off x="6750950" y="4114800"/>
            <a:ext cx="4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!=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35" name="Google Shape;1635;p65"/>
          <p:cNvSpPr txBox="1"/>
          <p:nvPr/>
        </p:nvSpPr>
        <p:spPr>
          <a:xfrm>
            <a:off x="6317677" y="3638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</a:t>
            </a:r>
            <a:r>
              <a:rPr lang="en">
                <a:solidFill>
                  <a:schemeClr val="dk1"/>
                </a:solidFill>
              </a:rPr>
              <a:t> 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6" name="Google Shape;1636;p65"/>
          <p:cNvSpPr txBox="1"/>
          <p:nvPr/>
        </p:nvSpPr>
        <p:spPr>
          <a:xfrm>
            <a:off x="5771525" y="36343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7" name="Google Shape;1637;p65"/>
          <p:cNvSpPr/>
          <p:nvPr/>
        </p:nvSpPr>
        <p:spPr>
          <a:xfrm>
            <a:off x="5486400" y="3979425"/>
            <a:ext cx="1353000" cy="71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66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643" name="Google Shape;1643;p6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645" name="Google Shape;1645;p66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646" name="Google Shape;1646;p6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47" name="Google Shape;1647;p6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648" name="Google Shape;1648;p66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649" name="Google Shape;1649;p6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6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51" name="Google Shape;1651;p6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52" name="Google Shape;1652;p6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53" name="Google Shape;1653;p6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654" name="Google Shape;1654;p66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655" name="Google Shape;1655;p6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657" name="Google Shape;1657;p6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58" name="Google Shape;1658;p6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59" name="Google Shape;1659;p6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660" name="Google Shape;1660;p66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661" name="Google Shape;1661;p6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663" name="Google Shape;1663;p6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64" name="Google Shape;1664;p6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65" name="Google Shape;1665;p6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666" name="Google Shape;1666;p66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667" name="Google Shape;1667;p6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669" name="Google Shape;1669;p6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70" name="Google Shape;1670;p6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71" name="Google Shape;1671;p6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672" name="Google Shape;1672;p66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3" name="Google Shape;1673;p66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4" name="Google Shape;1674;p66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5" name="Google Shape;1675;p66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6" name="Google Shape;1676;p66"/>
          <p:cNvSpPr txBox="1"/>
          <p:nvPr/>
        </p:nvSpPr>
        <p:spPr>
          <a:xfrm>
            <a:off x="5486400" y="4114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endParaRPr b="1" sz="160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grpSp>
        <p:nvGrpSpPr>
          <p:cNvPr id="1677" name="Google Shape;1677;p66"/>
          <p:cNvGrpSpPr/>
          <p:nvPr/>
        </p:nvGrpSpPr>
        <p:grpSpPr>
          <a:xfrm>
            <a:off x="3831338" y="3694900"/>
            <a:ext cx="1524000" cy="1289400"/>
            <a:chOff x="554738" y="1789900"/>
            <a:chExt cx="1524000" cy="1289400"/>
          </a:xfrm>
        </p:grpSpPr>
        <p:sp>
          <p:nvSpPr>
            <p:cNvPr id="1678" name="Google Shape;1678;p6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6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680" name="Google Shape;1680;p6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81" name="Google Shape;1681;p6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82" name="Google Shape;1682;p6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683" name="Google Shape;1683;p66"/>
          <p:cNvSpPr/>
          <p:nvPr/>
        </p:nvSpPr>
        <p:spPr>
          <a:xfrm>
            <a:off x="4265675" y="3119632"/>
            <a:ext cx="438900" cy="52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1684" name="Google Shape;1684;p66"/>
          <p:cNvSpPr txBox="1"/>
          <p:nvPr/>
        </p:nvSpPr>
        <p:spPr>
          <a:xfrm>
            <a:off x="7039350" y="4128516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</a:rPr>
              <a:t>F7-23-45-E2</a:t>
            </a:r>
            <a:endParaRPr b="1" sz="1600">
              <a:solidFill>
                <a:srgbClr val="FF00FF"/>
              </a:solidFill>
            </a:endParaRPr>
          </a:p>
        </p:txBody>
      </p:sp>
      <p:sp>
        <p:nvSpPr>
          <p:cNvPr id="1685" name="Google Shape;1685;p66"/>
          <p:cNvSpPr txBox="1"/>
          <p:nvPr/>
        </p:nvSpPr>
        <p:spPr>
          <a:xfrm>
            <a:off x="6750950" y="4114800"/>
            <a:ext cx="4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!=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86" name="Google Shape;1686;p66"/>
          <p:cNvSpPr txBox="1"/>
          <p:nvPr/>
        </p:nvSpPr>
        <p:spPr>
          <a:xfrm>
            <a:off x="6317677" y="3638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+ </a:t>
            </a:r>
            <a:r>
              <a:rPr b="1" lang="en" sz="1100">
                <a:solidFill>
                  <a:srgbClr val="0000FF"/>
                </a:solidFill>
              </a:rPr>
              <a:t>DC-26-96-47</a:t>
            </a:r>
            <a:r>
              <a:rPr lang="en">
                <a:solidFill>
                  <a:schemeClr val="dk1"/>
                </a:solidFill>
              </a:rPr>
              <a:t> 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7" name="Google Shape;1687;p66"/>
          <p:cNvSpPr txBox="1"/>
          <p:nvPr/>
        </p:nvSpPr>
        <p:spPr>
          <a:xfrm>
            <a:off x="5771525" y="363431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8" name="Google Shape;1688;p66"/>
          <p:cNvSpPr/>
          <p:nvPr/>
        </p:nvSpPr>
        <p:spPr>
          <a:xfrm>
            <a:off x="5486400" y="3979425"/>
            <a:ext cx="1353000" cy="71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66"/>
          <p:cNvSpPr/>
          <p:nvPr/>
        </p:nvSpPr>
        <p:spPr>
          <a:xfrm rot="2700000">
            <a:off x="5881305" y="3109288"/>
            <a:ext cx="2325391" cy="24692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4" name="Google Shape;1694;p67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695" name="Google Shape;1695;p6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697" name="Google Shape;1697;p67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698" name="Google Shape;1698;p6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699" name="Google Shape;1699;p6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00" name="Google Shape;1700;p67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701" name="Google Shape;1701;p6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7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03" name="Google Shape;1703;p6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04" name="Google Shape;1704;p6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05" name="Google Shape;1705;p6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06" name="Google Shape;1706;p67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707" name="Google Shape;1707;p6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709" name="Google Shape;1709;p6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10" name="Google Shape;1710;p6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11" name="Google Shape;1711;p6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712" name="Google Shape;1712;p67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713" name="Google Shape;1713;p6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715" name="Google Shape;1715;p6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16" name="Google Shape;1716;p6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17" name="Google Shape;1717;p6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18" name="Google Shape;1718;p67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719" name="Google Shape;1719;p6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721" name="Google Shape;1721;p6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22" name="Google Shape;1722;p6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23" name="Google Shape;1723;p6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724" name="Google Shape;1724;p67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5" name="Google Shape;1725;p67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6" name="Google Shape;1726;p67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7" name="Google Shape;1727;p67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2" name="Google Shape;1732;p68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733" name="Google Shape;1733;p6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6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735" name="Google Shape;1735;p68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736" name="Google Shape;1736;p6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37" name="Google Shape;1737;p6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38" name="Google Shape;1738;p68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739" name="Google Shape;1739;p6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8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41" name="Google Shape;1741;p6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42" name="Google Shape;1742;p6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43" name="Google Shape;1743;p6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44" name="Google Shape;1744;p68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745" name="Google Shape;1745;p6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747" name="Google Shape;1747;p6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48" name="Google Shape;1748;p6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49" name="Google Shape;1749;p6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750" name="Google Shape;1750;p68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751" name="Google Shape;1751;p6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753" name="Google Shape;1753;p6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54" name="Google Shape;1754;p6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55" name="Google Shape;1755;p6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56" name="Google Shape;1756;p68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757" name="Google Shape;1757;p6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759" name="Google Shape;1759;p6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60" name="Google Shape;1760;p6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61" name="Google Shape;1761;p6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762" name="Google Shape;1762;p68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3" name="Google Shape;1763;p68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4" name="Google Shape;1764;p68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5" name="Google Shape;1765;p68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0" name="Google Shape;1770;p69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771" name="Google Shape;1771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773" name="Google Shape;1773;p6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774" name="Google Shape;1774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75" name="Google Shape;1775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76" name="Google Shape;1776;p69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777" name="Google Shape;1777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69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79" name="Google Shape;1779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80" name="Google Shape;1780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81" name="Google Shape;1781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82" name="Google Shape;1782;p69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783" name="Google Shape;1783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785" name="Google Shape;1785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86" name="Google Shape;1786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87" name="Google Shape;1787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788" name="Google Shape;1788;p69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789" name="Google Shape;1789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791" name="Google Shape;1791;p69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92" name="Google Shape;1792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93" name="Google Shape;1793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794" name="Google Shape;1794;p69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795" name="Google Shape;1795;p6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797" name="Google Shape;1797;p6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98" name="Google Shape;1798;p6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799" name="Google Shape;1799;p6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800" name="Google Shape;1800;p69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1" name="Google Shape;1801;p69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2" name="Google Shape;1802;p69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3" name="Google Shape;1803;p69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8" name="Google Shape;1808;p70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809" name="Google Shape;1809;p7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811" name="Google Shape;1811;p7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812" name="Google Shape;1812;p7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13" name="Google Shape;1813;p7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14" name="Google Shape;1814;p70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815" name="Google Shape;1815;p7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0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17" name="Google Shape;1817;p7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18" name="Google Shape;1818;p7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19" name="Google Shape;1819;p7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20" name="Google Shape;1820;p70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821" name="Google Shape;1821;p7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823" name="Google Shape;1823;p7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24" name="Google Shape;1824;p7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25" name="Google Shape;1825;p7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826" name="Google Shape;1826;p70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827" name="Google Shape;1827;p7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829" name="Google Shape;1829;p70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30" name="Google Shape;1830;p7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31" name="Google Shape;1831;p7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32" name="Google Shape;1832;p70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833" name="Google Shape;1833;p7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7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835" name="Google Shape;1835;p7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36" name="Google Shape;1836;p7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37" name="Google Shape;1837;p7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838" name="Google Shape;1838;p70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9" name="Google Shape;1839;p70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0" name="Google Shape;1840;p70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1" name="Google Shape;1841;p70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6" name="Google Shape;1846;p71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847" name="Google Shape;1847;p7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849" name="Google Shape;1849;p71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850" name="Google Shape;1850;p7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51" name="Google Shape;1851;p7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52" name="Google Shape;1852;p71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853" name="Google Shape;1853;p7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71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55" name="Google Shape;1855;p7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56" name="Google Shape;1856;p7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57" name="Google Shape;1857;p7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58" name="Google Shape;1858;p71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859" name="Google Shape;1859;p7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861" name="Google Shape;1861;p7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62" name="Google Shape;1862;p7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63" name="Google Shape;1863;p7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864" name="Google Shape;1864;p71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865" name="Google Shape;1865;p7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867" name="Google Shape;1867;p71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68" name="Google Shape;1868;p7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69" name="Google Shape;1869;p7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70" name="Google Shape;1870;p71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871" name="Google Shape;1871;p7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7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873" name="Google Shape;1873;p71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74" name="Google Shape;1874;p7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75" name="Google Shape;1875;p7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876" name="Google Shape;1876;p71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7" name="Google Shape;1877;p71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8" name="Google Shape;1878;p71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9" name="Google Shape;1879;p71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152" name="Google Shape;152;p18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259575" y="17380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Ryan Pays Seymore $1.00 BTC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3411975" y="1433200"/>
            <a:ext cx="4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3675850" y="2813700"/>
            <a:ext cx="31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9DAF8"/>
                </a:highlight>
              </a:rPr>
              <a:t>Ryan Pays Seymore $1.00 BTC + 0</a:t>
            </a:r>
            <a:endParaRPr>
              <a:solidFill>
                <a:schemeClr val="dk1"/>
              </a:solidFill>
              <a:highlight>
                <a:srgbClr val="C9DAF8"/>
              </a:highlight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2380450" y="28137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9DAF8"/>
                </a:highlight>
              </a:rPr>
              <a:t>12-AB-03-CE +</a:t>
            </a:r>
            <a:endParaRPr>
              <a:solidFill>
                <a:schemeClr val="dk1"/>
              </a:solidFill>
              <a:highlight>
                <a:srgbClr val="C9DAF8"/>
              </a:highlight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997800" y="2084100"/>
            <a:ext cx="428400" cy="72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" name="Google Shape;1884;p72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885" name="Google Shape;1885;p7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887" name="Google Shape;1887;p72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888" name="Google Shape;1888;p7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89" name="Google Shape;1889;p7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90" name="Google Shape;1890;p72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891" name="Google Shape;1891;p7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2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93" name="Google Shape;1893;p7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94" name="Google Shape;1894;p7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895" name="Google Shape;1895;p7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896" name="Google Shape;1896;p72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897" name="Google Shape;1897;p7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899" name="Google Shape;1899;p7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00" name="Google Shape;1900;p7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01" name="Google Shape;1901;p7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902" name="Google Shape;1902;p72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903" name="Google Shape;1903;p7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7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905" name="Google Shape;1905;p72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06" name="Google Shape;1906;p7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07" name="Google Shape;1907;p7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08" name="Google Shape;1908;p72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909" name="Google Shape;1909;p7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911" name="Google Shape;1911;p72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12" name="Google Shape;1912;p7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13" name="Google Shape;1913;p7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914" name="Google Shape;1914;p72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5" name="Google Shape;1915;p72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6" name="Google Shape;1916;p72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7" name="Google Shape;1917;p72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oogle Shape;1922;p73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1923" name="Google Shape;1923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925" name="Google Shape;1925;p7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926" name="Google Shape;1926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27" name="Google Shape;1927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28" name="Google Shape;1928;p73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1929" name="Google Shape;1929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73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31" name="Google Shape;1931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32" name="Google Shape;1932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33" name="Google Shape;1933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34" name="Google Shape;1934;p73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1935" name="Google Shape;1935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937" name="Google Shape;1937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38" name="Google Shape;1938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39" name="Google Shape;1939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940" name="Google Shape;1940;p73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1941" name="Google Shape;1941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943" name="Google Shape;1943;p73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44" name="Google Shape;1944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45" name="Google Shape;1945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46" name="Google Shape;1946;p73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1947" name="Google Shape;1947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949" name="Google Shape;1949;p73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50" name="Google Shape;1950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51" name="Google Shape;1951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952" name="Google Shape;1952;p73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3" name="Google Shape;1953;p73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4" name="Google Shape;1954;p73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5" name="Google Shape;1955;p73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56" name="Google Shape;1956;p73"/>
          <p:cNvGrpSpPr/>
          <p:nvPr/>
        </p:nvGrpSpPr>
        <p:grpSpPr>
          <a:xfrm>
            <a:off x="554738" y="257875"/>
            <a:ext cx="1524000" cy="1289400"/>
            <a:chOff x="554738" y="1789900"/>
            <a:chExt cx="1524000" cy="1289400"/>
          </a:xfrm>
        </p:grpSpPr>
        <p:sp>
          <p:nvSpPr>
            <p:cNvPr id="1957" name="Google Shape;1957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959" name="Google Shape;1959;p7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960" name="Google Shape;1960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61" name="Google Shape;1961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62" name="Google Shape;1962;p73"/>
          <p:cNvGrpSpPr/>
          <p:nvPr/>
        </p:nvGrpSpPr>
        <p:grpSpPr>
          <a:xfrm>
            <a:off x="2231138" y="257875"/>
            <a:ext cx="1524000" cy="1289400"/>
            <a:chOff x="554738" y="1789900"/>
            <a:chExt cx="1524000" cy="1289400"/>
          </a:xfrm>
        </p:grpSpPr>
        <p:sp>
          <p:nvSpPr>
            <p:cNvPr id="1963" name="Google Shape;1963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3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65" name="Google Shape;1965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66" name="Google Shape;1966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67" name="Google Shape;1967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68" name="Google Shape;1968;p73"/>
          <p:cNvGrpSpPr/>
          <p:nvPr/>
        </p:nvGrpSpPr>
        <p:grpSpPr>
          <a:xfrm>
            <a:off x="3831338" y="257875"/>
            <a:ext cx="1524000" cy="1289400"/>
            <a:chOff x="554738" y="1789900"/>
            <a:chExt cx="1524000" cy="1289400"/>
          </a:xfrm>
        </p:grpSpPr>
        <p:sp>
          <p:nvSpPr>
            <p:cNvPr id="1969" name="Google Shape;1969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1971" name="Google Shape;1971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72" name="Google Shape;1972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1973" name="Google Shape;1973;p73"/>
          <p:cNvGrpSpPr/>
          <p:nvPr/>
        </p:nvGrpSpPr>
        <p:grpSpPr>
          <a:xfrm>
            <a:off x="5507738" y="257875"/>
            <a:ext cx="1524000" cy="1289400"/>
            <a:chOff x="554738" y="1789900"/>
            <a:chExt cx="1524000" cy="1289400"/>
          </a:xfrm>
        </p:grpSpPr>
        <p:sp>
          <p:nvSpPr>
            <p:cNvPr id="1974" name="Google Shape;1974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1976" name="Google Shape;1976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77" name="Google Shape;1977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78" name="Google Shape;1978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79" name="Google Shape;1979;p73"/>
          <p:cNvGrpSpPr/>
          <p:nvPr/>
        </p:nvGrpSpPr>
        <p:grpSpPr>
          <a:xfrm>
            <a:off x="7184138" y="257875"/>
            <a:ext cx="1524000" cy="1289400"/>
            <a:chOff x="554738" y="1789900"/>
            <a:chExt cx="1524000" cy="1289400"/>
          </a:xfrm>
        </p:grpSpPr>
        <p:sp>
          <p:nvSpPr>
            <p:cNvPr id="1980" name="Google Shape;1980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1982" name="Google Shape;1982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83" name="Google Shape;1983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84" name="Google Shape;1984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1985" name="Google Shape;1985;p73"/>
          <p:cNvCxnSpPr/>
          <p:nvPr/>
        </p:nvCxnSpPr>
        <p:spPr>
          <a:xfrm>
            <a:off x="1933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6" name="Google Shape;1986;p73"/>
          <p:cNvCxnSpPr/>
          <p:nvPr/>
        </p:nvCxnSpPr>
        <p:spPr>
          <a:xfrm>
            <a:off x="36103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7" name="Google Shape;1987;p73"/>
          <p:cNvCxnSpPr/>
          <p:nvPr/>
        </p:nvCxnSpPr>
        <p:spPr>
          <a:xfrm>
            <a:off x="52105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8" name="Google Shape;1988;p73"/>
          <p:cNvCxnSpPr/>
          <p:nvPr/>
        </p:nvCxnSpPr>
        <p:spPr>
          <a:xfrm>
            <a:off x="6886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9" name="Google Shape;1989;p73"/>
          <p:cNvSpPr txBox="1"/>
          <p:nvPr/>
        </p:nvSpPr>
        <p:spPr>
          <a:xfrm>
            <a:off x="3831338" y="1134973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grpSp>
        <p:nvGrpSpPr>
          <p:cNvPr id="1990" name="Google Shape;1990;p73"/>
          <p:cNvGrpSpPr/>
          <p:nvPr/>
        </p:nvGrpSpPr>
        <p:grpSpPr>
          <a:xfrm>
            <a:off x="554738" y="3305875"/>
            <a:ext cx="1524000" cy="1289400"/>
            <a:chOff x="554738" y="1789900"/>
            <a:chExt cx="1524000" cy="1289400"/>
          </a:xfrm>
        </p:grpSpPr>
        <p:sp>
          <p:nvSpPr>
            <p:cNvPr id="1991" name="Google Shape;1991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1993" name="Google Shape;1993;p7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1994" name="Google Shape;1994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1995" name="Google Shape;1995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1996" name="Google Shape;1996;p73"/>
          <p:cNvGrpSpPr/>
          <p:nvPr/>
        </p:nvGrpSpPr>
        <p:grpSpPr>
          <a:xfrm>
            <a:off x="2231138" y="3305875"/>
            <a:ext cx="1524000" cy="1289400"/>
            <a:chOff x="554738" y="1789900"/>
            <a:chExt cx="1524000" cy="1289400"/>
          </a:xfrm>
        </p:grpSpPr>
        <p:sp>
          <p:nvSpPr>
            <p:cNvPr id="1997" name="Google Shape;1997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73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99" name="Google Shape;1999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00" name="Google Shape;2000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01" name="Google Shape;2001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02" name="Google Shape;2002;p73"/>
          <p:cNvGrpSpPr/>
          <p:nvPr/>
        </p:nvGrpSpPr>
        <p:grpSpPr>
          <a:xfrm>
            <a:off x="3831338" y="3305875"/>
            <a:ext cx="1524000" cy="1289400"/>
            <a:chOff x="554738" y="1789900"/>
            <a:chExt cx="1524000" cy="1289400"/>
          </a:xfrm>
        </p:grpSpPr>
        <p:sp>
          <p:nvSpPr>
            <p:cNvPr id="2003" name="Google Shape;2003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005" name="Google Shape;2005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06" name="Google Shape;2006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2007" name="Google Shape;2007;p73"/>
          <p:cNvGrpSpPr/>
          <p:nvPr/>
        </p:nvGrpSpPr>
        <p:grpSpPr>
          <a:xfrm>
            <a:off x="5507738" y="3305875"/>
            <a:ext cx="1524000" cy="1289400"/>
            <a:chOff x="554738" y="1789900"/>
            <a:chExt cx="1524000" cy="1289400"/>
          </a:xfrm>
        </p:grpSpPr>
        <p:sp>
          <p:nvSpPr>
            <p:cNvPr id="2008" name="Google Shape;2008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010" name="Google Shape;2010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11" name="Google Shape;2011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12" name="Google Shape;2012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13" name="Google Shape;2013;p73"/>
          <p:cNvGrpSpPr/>
          <p:nvPr/>
        </p:nvGrpSpPr>
        <p:grpSpPr>
          <a:xfrm>
            <a:off x="7184138" y="3305875"/>
            <a:ext cx="1524000" cy="1289400"/>
            <a:chOff x="554738" y="1789900"/>
            <a:chExt cx="1524000" cy="1289400"/>
          </a:xfrm>
        </p:grpSpPr>
        <p:sp>
          <p:nvSpPr>
            <p:cNvPr id="2014" name="Google Shape;2014;p7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7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016" name="Google Shape;2016;p7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17" name="Google Shape;2017;p7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18" name="Google Shape;2018;p7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019" name="Google Shape;2019;p73"/>
          <p:cNvCxnSpPr/>
          <p:nvPr/>
        </p:nvCxnSpPr>
        <p:spPr>
          <a:xfrm>
            <a:off x="1933950" y="3477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0" name="Google Shape;2020;p73"/>
          <p:cNvCxnSpPr/>
          <p:nvPr/>
        </p:nvCxnSpPr>
        <p:spPr>
          <a:xfrm>
            <a:off x="3610350" y="3477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1" name="Google Shape;2021;p73"/>
          <p:cNvCxnSpPr/>
          <p:nvPr/>
        </p:nvCxnSpPr>
        <p:spPr>
          <a:xfrm>
            <a:off x="5210550" y="3477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2" name="Google Shape;2022;p73"/>
          <p:cNvCxnSpPr/>
          <p:nvPr/>
        </p:nvCxnSpPr>
        <p:spPr>
          <a:xfrm>
            <a:off x="6886950" y="3477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3" name="Google Shape;2023;p73"/>
          <p:cNvSpPr txBox="1"/>
          <p:nvPr/>
        </p:nvSpPr>
        <p:spPr>
          <a:xfrm>
            <a:off x="3831338" y="4182973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8" name="Google Shape;2028;p74"/>
          <p:cNvGrpSpPr/>
          <p:nvPr/>
        </p:nvGrpSpPr>
        <p:grpSpPr>
          <a:xfrm>
            <a:off x="554738" y="257875"/>
            <a:ext cx="1524000" cy="1289400"/>
            <a:chOff x="554738" y="1789900"/>
            <a:chExt cx="1524000" cy="1289400"/>
          </a:xfrm>
        </p:grpSpPr>
        <p:sp>
          <p:nvSpPr>
            <p:cNvPr id="2029" name="Google Shape;2029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031" name="Google Shape;2031;p7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032" name="Google Shape;2032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33" name="Google Shape;2033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34" name="Google Shape;2034;p74"/>
          <p:cNvGrpSpPr/>
          <p:nvPr/>
        </p:nvGrpSpPr>
        <p:grpSpPr>
          <a:xfrm>
            <a:off x="2231138" y="257875"/>
            <a:ext cx="1524000" cy="1289400"/>
            <a:chOff x="554738" y="1789900"/>
            <a:chExt cx="1524000" cy="1289400"/>
          </a:xfrm>
        </p:grpSpPr>
        <p:sp>
          <p:nvSpPr>
            <p:cNvPr id="2035" name="Google Shape;2035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7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37" name="Google Shape;2037;p7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38" name="Google Shape;2038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39" name="Google Shape;2039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40" name="Google Shape;2040;p74"/>
          <p:cNvGrpSpPr/>
          <p:nvPr/>
        </p:nvGrpSpPr>
        <p:grpSpPr>
          <a:xfrm>
            <a:off x="3831338" y="257875"/>
            <a:ext cx="1524000" cy="1289400"/>
            <a:chOff x="554738" y="1789900"/>
            <a:chExt cx="1524000" cy="1289400"/>
          </a:xfrm>
        </p:grpSpPr>
        <p:sp>
          <p:nvSpPr>
            <p:cNvPr id="2041" name="Google Shape;2041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043" name="Google Shape;2043;p7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44" name="Google Shape;2044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45" name="Google Shape;2045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2046" name="Google Shape;2046;p74"/>
          <p:cNvGrpSpPr/>
          <p:nvPr/>
        </p:nvGrpSpPr>
        <p:grpSpPr>
          <a:xfrm>
            <a:off x="5507738" y="257875"/>
            <a:ext cx="1524000" cy="1289400"/>
            <a:chOff x="554738" y="1789900"/>
            <a:chExt cx="1524000" cy="1289400"/>
          </a:xfrm>
        </p:grpSpPr>
        <p:sp>
          <p:nvSpPr>
            <p:cNvPr id="2047" name="Google Shape;2047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2049" name="Google Shape;2049;p74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50" name="Google Shape;2050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51" name="Google Shape;2051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52" name="Google Shape;2052;p74"/>
          <p:cNvGrpSpPr/>
          <p:nvPr/>
        </p:nvGrpSpPr>
        <p:grpSpPr>
          <a:xfrm>
            <a:off x="7184138" y="257875"/>
            <a:ext cx="1524000" cy="1289400"/>
            <a:chOff x="554738" y="1789900"/>
            <a:chExt cx="1524000" cy="1289400"/>
          </a:xfrm>
        </p:grpSpPr>
        <p:sp>
          <p:nvSpPr>
            <p:cNvPr id="2053" name="Google Shape;2053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055" name="Google Shape;2055;p74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56" name="Google Shape;2056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57" name="Google Shape;2057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058" name="Google Shape;2058;p74"/>
          <p:cNvCxnSpPr/>
          <p:nvPr/>
        </p:nvCxnSpPr>
        <p:spPr>
          <a:xfrm>
            <a:off x="1933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9" name="Google Shape;2059;p74"/>
          <p:cNvCxnSpPr/>
          <p:nvPr/>
        </p:nvCxnSpPr>
        <p:spPr>
          <a:xfrm>
            <a:off x="36103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0" name="Google Shape;2060;p74"/>
          <p:cNvCxnSpPr/>
          <p:nvPr/>
        </p:nvCxnSpPr>
        <p:spPr>
          <a:xfrm>
            <a:off x="52105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1" name="Google Shape;2061;p74"/>
          <p:cNvCxnSpPr/>
          <p:nvPr/>
        </p:nvCxnSpPr>
        <p:spPr>
          <a:xfrm>
            <a:off x="6886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62" name="Google Shape;2062;p74"/>
          <p:cNvGrpSpPr/>
          <p:nvPr/>
        </p:nvGrpSpPr>
        <p:grpSpPr>
          <a:xfrm>
            <a:off x="554738" y="3321925"/>
            <a:ext cx="1524000" cy="1289400"/>
            <a:chOff x="554738" y="1789900"/>
            <a:chExt cx="1524000" cy="1289400"/>
          </a:xfrm>
        </p:grpSpPr>
        <p:sp>
          <p:nvSpPr>
            <p:cNvPr id="2063" name="Google Shape;2063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065" name="Google Shape;2065;p7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066" name="Google Shape;2066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67" name="Google Shape;2067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68" name="Google Shape;2068;p74"/>
          <p:cNvGrpSpPr/>
          <p:nvPr/>
        </p:nvGrpSpPr>
        <p:grpSpPr>
          <a:xfrm>
            <a:off x="2231138" y="3321925"/>
            <a:ext cx="1524000" cy="1289400"/>
            <a:chOff x="554738" y="1789900"/>
            <a:chExt cx="1524000" cy="1289400"/>
          </a:xfrm>
        </p:grpSpPr>
        <p:sp>
          <p:nvSpPr>
            <p:cNvPr id="2069" name="Google Shape;2069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7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71" name="Google Shape;2071;p7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72" name="Google Shape;2072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73" name="Google Shape;2073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74" name="Google Shape;2074;p74"/>
          <p:cNvGrpSpPr/>
          <p:nvPr/>
        </p:nvGrpSpPr>
        <p:grpSpPr>
          <a:xfrm>
            <a:off x="3831338" y="3321925"/>
            <a:ext cx="1524000" cy="1289400"/>
            <a:chOff x="554738" y="1789900"/>
            <a:chExt cx="1524000" cy="1289400"/>
          </a:xfrm>
        </p:grpSpPr>
        <p:sp>
          <p:nvSpPr>
            <p:cNvPr id="2075" name="Google Shape;2075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077" name="Google Shape;2077;p7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78" name="Google Shape;2078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79" name="Google Shape;2079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2080" name="Google Shape;2080;p74"/>
          <p:cNvGrpSpPr/>
          <p:nvPr/>
        </p:nvGrpSpPr>
        <p:grpSpPr>
          <a:xfrm>
            <a:off x="5507738" y="3321925"/>
            <a:ext cx="1524000" cy="1289400"/>
            <a:chOff x="554738" y="1789900"/>
            <a:chExt cx="1524000" cy="1289400"/>
          </a:xfrm>
        </p:grpSpPr>
        <p:sp>
          <p:nvSpPr>
            <p:cNvPr id="2081" name="Google Shape;2081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2083" name="Google Shape;2083;p74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84" name="Google Shape;2084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85" name="Google Shape;2085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086" name="Google Shape;2086;p74"/>
          <p:cNvGrpSpPr/>
          <p:nvPr/>
        </p:nvGrpSpPr>
        <p:grpSpPr>
          <a:xfrm>
            <a:off x="7184138" y="3321925"/>
            <a:ext cx="1524000" cy="1289400"/>
            <a:chOff x="554738" y="1789900"/>
            <a:chExt cx="1524000" cy="1289400"/>
          </a:xfrm>
        </p:grpSpPr>
        <p:sp>
          <p:nvSpPr>
            <p:cNvPr id="2087" name="Google Shape;2087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089" name="Google Shape;2089;p74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90" name="Google Shape;2090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091" name="Google Shape;2091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092" name="Google Shape;2092;p74"/>
          <p:cNvCxnSpPr/>
          <p:nvPr/>
        </p:nvCxnSpPr>
        <p:spPr>
          <a:xfrm>
            <a:off x="19339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3" name="Google Shape;2093;p74"/>
          <p:cNvCxnSpPr/>
          <p:nvPr/>
        </p:nvCxnSpPr>
        <p:spPr>
          <a:xfrm>
            <a:off x="36103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4" name="Google Shape;2094;p74"/>
          <p:cNvCxnSpPr/>
          <p:nvPr/>
        </p:nvCxnSpPr>
        <p:spPr>
          <a:xfrm>
            <a:off x="52105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5" name="Google Shape;2095;p74"/>
          <p:cNvCxnSpPr/>
          <p:nvPr/>
        </p:nvCxnSpPr>
        <p:spPr>
          <a:xfrm>
            <a:off x="68869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96" name="Google Shape;2096;p74"/>
          <p:cNvGrpSpPr/>
          <p:nvPr/>
        </p:nvGrpSpPr>
        <p:grpSpPr>
          <a:xfrm>
            <a:off x="554738" y="1792162"/>
            <a:ext cx="1524000" cy="1289400"/>
            <a:chOff x="554738" y="1789900"/>
            <a:chExt cx="1524000" cy="1289400"/>
          </a:xfrm>
        </p:grpSpPr>
        <p:sp>
          <p:nvSpPr>
            <p:cNvPr id="2097" name="Google Shape;2097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099" name="Google Shape;2099;p7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100" name="Google Shape;2100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01" name="Google Shape;2101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02" name="Google Shape;2102;p74"/>
          <p:cNvGrpSpPr/>
          <p:nvPr/>
        </p:nvGrpSpPr>
        <p:grpSpPr>
          <a:xfrm>
            <a:off x="2231138" y="1792162"/>
            <a:ext cx="1524000" cy="1289400"/>
            <a:chOff x="554738" y="1789900"/>
            <a:chExt cx="1524000" cy="1289400"/>
          </a:xfrm>
        </p:grpSpPr>
        <p:sp>
          <p:nvSpPr>
            <p:cNvPr id="2103" name="Google Shape;2103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7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05" name="Google Shape;2105;p7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06" name="Google Shape;2106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07" name="Google Shape;2107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08" name="Google Shape;2108;p74"/>
          <p:cNvGrpSpPr/>
          <p:nvPr/>
        </p:nvGrpSpPr>
        <p:grpSpPr>
          <a:xfrm>
            <a:off x="3831338" y="1792162"/>
            <a:ext cx="1524000" cy="1289400"/>
            <a:chOff x="554738" y="1789900"/>
            <a:chExt cx="1524000" cy="1289400"/>
          </a:xfrm>
        </p:grpSpPr>
        <p:sp>
          <p:nvSpPr>
            <p:cNvPr id="2109" name="Google Shape;2109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111" name="Google Shape;2111;p7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12" name="Google Shape;2112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2113" name="Google Shape;2113;p74"/>
          <p:cNvGrpSpPr/>
          <p:nvPr/>
        </p:nvGrpSpPr>
        <p:grpSpPr>
          <a:xfrm>
            <a:off x="5507738" y="1792162"/>
            <a:ext cx="1524000" cy="1289400"/>
            <a:chOff x="554738" y="1789900"/>
            <a:chExt cx="1524000" cy="1289400"/>
          </a:xfrm>
        </p:grpSpPr>
        <p:sp>
          <p:nvSpPr>
            <p:cNvPr id="2114" name="Google Shape;2114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116" name="Google Shape;2116;p7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17" name="Google Shape;2117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18" name="Google Shape;2118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19" name="Google Shape;2119;p74"/>
          <p:cNvGrpSpPr/>
          <p:nvPr/>
        </p:nvGrpSpPr>
        <p:grpSpPr>
          <a:xfrm>
            <a:off x="7184138" y="1792162"/>
            <a:ext cx="1524000" cy="1289400"/>
            <a:chOff x="554738" y="1789900"/>
            <a:chExt cx="1524000" cy="1289400"/>
          </a:xfrm>
        </p:grpSpPr>
        <p:sp>
          <p:nvSpPr>
            <p:cNvPr id="2120" name="Google Shape;2120;p7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7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122" name="Google Shape;2122;p7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23" name="Google Shape;2123;p7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24" name="Google Shape;2124;p7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125" name="Google Shape;2125;p74"/>
          <p:cNvCxnSpPr/>
          <p:nvPr/>
        </p:nvCxnSpPr>
        <p:spPr>
          <a:xfrm>
            <a:off x="1933950" y="1963662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6" name="Google Shape;2126;p74"/>
          <p:cNvCxnSpPr/>
          <p:nvPr/>
        </p:nvCxnSpPr>
        <p:spPr>
          <a:xfrm>
            <a:off x="3610350" y="1963662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7" name="Google Shape;2127;p74"/>
          <p:cNvCxnSpPr/>
          <p:nvPr/>
        </p:nvCxnSpPr>
        <p:spPr>
          <a:xfrm>
            <a:off x="5210550" y="1963662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8" name="Google Shape;2128;p74"/>
          <p:cNvCxnSpPr/>
          <p:nvPr/>
        </p:nvCxnSpPr>
        <p:spPr>
          <a:xfrm>
            <a:off x="6886950" y="1963662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9" name="Google Shape;2129;p74"/>
          <p:cNvSpPr txBox="1"/>
          <p:nvPr/>
        </p:nvSpPr>
        <p:spPr>
          <a:xfrm>
            <a:off x="3831338" y="2669260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4" name="Google Shape;2134;p75"/>
          <p:cNvGrpSpPr/>
          <p:nvPr/>
        </p:nvGrpSpPr>
        <p:grpSpPr>
          <a:xfrm>
            <a:off x="554738" y="257875"/>
            <a:ext cx="1524000" cy="1289400"/>
            <a:chOff x="554738" y="1789900"/>
            <a:chExt cx="1524000" cy="1289400"/>
          </a:xfrm>
        </p:grpSpPr>
        <p:sp>
          <p:nvSpPr>
            <p:cNvPr id="2135" name="Google Shape;2135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137" name="Google Shape;2137;p7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138" name="Google Shape;2138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39" name="Google Shape;2139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40" name="Google Shape;2140;p75"/>
          <p:cNvGrpSpPr/>
          <p:nvPr/>
        </p:nvGrpSpPr>
        <p:grpSpPr>
          <a:xfrm>
            <a:off x="2231138" y="257875"/>
            <a:ext cx="1524000" cy="1289400"/>
            <a:chOff x="554738" y="1789900"/>
            <a:chExt cx="1524000" cy="1289400"/>
          </a:xfrm>
        </p:grpSpPr>
        <p:sp>
          <p:nvSpPr>
            <p:cNvPr id="2141" name="Google Shape;2141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5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43" name="Google Shape;2143;p7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44" name="Google Shape;2144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45" name="Google Shape;2145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46" name="Google Shape;2146;p75"/>
          <p:cNvGrpSpPr/>
          <p:nvPr/>
        </p:nvGrpSpPr>
        <p:grpSpPr>
          <a:xfrm>
            <a:off x="3831338" y="257875"/>
            <a:ext cx="1524000" cy="1289400"/>
            <a:chOff x="554738" y="1789900"/>
            <a:chExt cx="1524000" cy="1289400"/>
          </a:xfrm>
        </p:grpSpPr>
        <p:sp>
          <p:nvSpPr>
            <p:cNvPr id="2147" name="Google Shape;2147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149" name="Google Shape;2149;p7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50" name="Google Shape;2150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51" name="Google Shape;2151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2152" name="Google Shape;2152;p75"/>
          <p:cNvGrpSpPr/>
          <p:nvPr/>
        </p:nvGrpSpPr>
        <p:grpSpPr>
          <a:xfrm>
            <a:off x="5507738" y="257875"/>
            <a:ext cx="1524000" cy="1289400"/>
            <a:chOff x="554738" y="1789900"/>
            <a:chExt cx="1524000" cy="1289400"/>
          </a:xfrm>
        </p:grpSpPr>
        <p:sp>
          <p:nvSpPr>
            <p:cNvPr id="2153" name="Google Shape;2153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2155" name="Google Shape;2155;p75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56" name="Google Shape;2156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57" name="Google Shape;2157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58" name="Google Shape;2158;p75"/>
          <p:cNvGrpSpPr/>
          <p:nvPr/>
        </p:nvGrpSpPr>
        <p:grpSpPr>
          <a:xfrm>
            <a:off x="7184138" y="257875"/>
            <a:ext cx="1524000" cy="1289400"/>
            <a:chOff x="554738" y="1789900"/>
            <a:chExt cx="1524000" cy="1289400"/>
          </a:xfrm>
        </p:grpSpPr>
        <p:sp>
          <p:nvSpPr>
            <p:cNvPr id="2159" name="Google Shape;2159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161" name="Google Shape;2161;p75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62" name="Google Shape;2162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63" name="Google Shape;2163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164" name="Google Shape;2164;p75"/>
          <p:cNvCxnSpPr/>
          <p:nvPr/>
        </p:nvCxnSpPr>
        <p:spPr>
          <a:xfrm>
            <a:off x="1933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5" name="Google Shape;2165;p75"/>
          <p:cNvCxnSpPr/>
          <p:nvPr/>
        </p:nvCxnSpPr>
        <p:spPr>
          <a:xfrm>
            <a:off x="36103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6" name="Google Shape;2166;p75"/>
          <p:cNvCxnSpPr/>
          <p:nvPr/>
        </p:nvCxnSpPr>
        <p:spPr>
          <a:xfrm>
            <a:off x="52105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7" name="Google Shape;2167;p75"/>
          <p:cNvCxnSpPr/>
          <p:nvPr/>
        </p:nvCxnSpPr>
        <p:spPr>
          <a:xfrm>
            <a:off x="6886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68" name="Google Shape;2168;p75"/>
          <p:cNvGrpSpPr/>
          <p:nvPr/>
        </p:nvGrpSpPr>
        <p:grpSpPr>
          <a:xfrm>
            <a:off x="554738" y="3321925"/>
            <a:ext cx="1524000" cy="1289400"/>
            <a:chOff x="554738" y="1789900"/>
            <a:chExt cx="1524000" cy="1289400"/>
          </a:xfrm>
        </p:grpSpPr>
        <p:sp>
          <p:nvSpPr>
            <p:cNvPr id="2169" name="Google Shape;2169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171" name="Google Shape;2171;p7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172" name="Google Shape;2172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73" name="Google Shape;2173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74" name="Google Shape;2174;p75"/>
          <p:cNvGrpSpPr/>
          <p:nvPr/>
        </p:nvGrpSpPr>
        <p:grpSpPr>
          <a:xfrm>
            <a:off x="2231138" y="3321925"/>
            <a:ext cx="1524000" cy="1289400"/>
            <a:chOff x="554738" y="1789900"/>
            <a:chExt cx="1524000" cy="1289400"/>
          </a:xfrm>
        </p:grpSpPr>
        <p:sp>
          <p:nvSpPr>
            <p:cNvPr id="2175" name="Google Shape;2175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5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77" name="Google Shape;2177;p7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78" name="Google Shape;2178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79" name="Google Shape;2179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80" name="Google Shape;2180;p75"/>
          <p:cNvGrpSpPr/>
          <p:nvPr/>
        </p:nvGrpSpPr>
        <p:grpSpPr>
          <a:xfrm>
            <a:off x="3831338" y="3321925"/>
            <a:ext cx="1524000" cy="1289400"/>
            <a:chOff x="554738" y="1789900"/>
            <a:chExt cx="1524000" cy="1289400"/>
          </a:xfrm>
        </p:grpSpPr>
        <p:sp>
          <p:nvSpPr>
            <p:cNvPr id="2181" name="Google Shape;2181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183" name="Google Shape;2183;p7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84" name="Google Shape;2184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85" name="Google Shape;2185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2186" name="Google Shape;2186;p75"/>
          <p:cNvGrpSpPr/>
          <p:nvPr/>
        </p:nvGrpSpPr>
        <p:grpSpPr>
          <a:xfrm>
            <a:off x="5507738" y="3321925"/>
            <a:ext cx="1524000" cy="1289400"/>
            <a:chOff x="554738" y="1789900"/>
            <a:chExt cx="1524000" cy="1289400"/>
          </a:xfrm>
        </p:grpSpPr>
        <p:sp>
          <p:nvSpPr>
            <p:cNvPr id="2187" name="Google Shape;2187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2189" name="Google Shape;2189;p75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90" name="Google Shape;2190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91" name="Google Shape;2191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192" name="Google Shape;2192;p75"/>
          <p:cNvGrpSpPr/>
          <p:nvPr/>
        </p:nvGrpSpPr>
        <p:grpSpPr>
          <a:xfrm>
            <a:off x="7184138" y="3321925"/>
            <a:ext cx="1524000" cy="1289400"/>
            <a:chOff x="554738" y="1789900"/>
            <a:chExt cx="1524000" cy="1289400"/>
          </a:xfrm>
        </p:grpSpPr>
        <p:sp>
          <p:nvSpPr>
            <p:cNvPr id="2193" name="Google Shape;2193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195" name="Google Shape;2195;p75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96" name="Google Shape;2196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197" name="Google Shape;2197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198" name="Google Shape;2198;p75"/>
          <p:cNvCxnSpPr/>
          <p:nvPr/>
        </p:nvCxnSpPr>
        <p:spPr>
          <a:xfrm>
            <a:off x="19339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9" name="Google Shape;2199;p75"/>
          <p:cNvCxnSpPr/>
          <p:nvPr/>
        </p:nvCxnSpPr>
        <p:spPr>
          <a:xfrm>
            <a:off x="36103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0" name="Google Shape;2200;p75"/>
          <p:cNvCxnSpPr/>
          <p:nvPr/>
        </p:nvCxnSpPr>
        <p:spPr>
          <a:xfrm>
            <a:off x="52105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1" name="Google Shape;2201;p75"/>
          <p:cNvCxnSpPr/>
          <p:nvPr/>
        </p:nvCxnSpPr>
        <p:spPr>
          <a:xfrm>
            <a:off x="68869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02" name="Google Shape;2202;p75"/>
          <p:cNvGrpSpPr/>
          <p:nvPr/>
        </p:nvGrpSpPr>
        <p:grpSpPr>
          <a:xfrm>
            <a:off x="554738" y="1797925"/>
            <a:ext cx="1524000" cy="1289400"/>
            <a:chOff x="554738" y="1789900"/>
            <a:chExt cx="1524000" cy="1289400"/>
          </a:xfrm>
        </p:grpSpPr>
        <p:sp>
          <p:nvSpPr>
            <p:cNvPr id="2203" name="Google Shape;2203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205" name="Google Shape;2205;p7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206" name="Google Shape;2206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07" name="Google Shape;2207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08" name="Google Shape;2208;p75"/>
          <p:cNvGrpSpPr/>
          <p:nvPr/>
        </p:nvGrpSpPr>
        <p:grpSpPr>
          <a:xfrm>
            <a:off x="2231138" y="1797925"/>
            <a:ext cx="1524000" cy="1289400"/>
            <a:chOff x="554738" y="1789900"/>
            <a:chExt cx="1524000" cy="1289400"/>
          </a:xfrm>
        </p:grpSpPr>
        <p:sp>
          <p:nvSpPr>
            <p:cNvPr id="2209" name="Google Shape;2209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5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11" name="Google Shape;2211;p7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12" name="Google Shape;2212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13" name="Google Shape;2213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14" name="Google Shape;2214;p75"/>
          <p:cNvGrpSpPr/>
          <p:nvPr/>
        </p:nvGrpSpPr>
        <p:grpSpPr>
          <a:xfrm>
            <a:off x="3831338" y="1797925"/>
            <a:ext cx="1524000" cy="1289400"/>
            <a:chOff x="554738" y="1789900"/>
            <a:chExt cx="1524000" cy="1289400"/>
          </a:xfrm>
        </p:grpSpPr>
        <p:sp>
          <p:nvSpPr>
            <p:cNvPr id="2215" name="Google Shape;2215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217" name="Google Shape;2217;p7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18" name="Google Shape;2218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19" name="Google Shape;2219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2220" name="Google Shape;2220;p75"/>
          <p:cNvGrpSpPr/>
          <p:nvPr/>
        </p:nvGrpSpPr>
        <p:grpSpPr>
          <a:xfrm>
            <a:off x="5507738" y="1797925"/>
            <a:ext cx="1524000" cy="1289400"/>
            <a:chOff x="554738" y="1789900"/>
            <a:chExt cx="1524000" cy="1289400"/>
          </a:xfrm>
        </p:grpSpPr>
        <p:sp>
          <p:nvSpPr>
            <p:cNvPr id="2221" name="Google Shape;2221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2223" name="Google Shape;2223;p75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24" name="Google Shape;2224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25" name="Google Shape;2225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26" name="Google Shape;2226;p75"/>
          <p:cNvGrpSpPr/>
          <p:nvPr/>
        </p:nvGrpSpPr>
        <p:grpSpPr>
          <a:xfrm>
            <a:off x="7184138" y="1797925"/>
            <a:ext cx="1524000" cy="1289400"/>
            <a:chOff x="554738" y="1789900"/>
            <a:chExt cx="1524000" cy="1289400"/>
          </a:xfrm>
        </p:grpSpPr>
        <p:sp>
          <p:nvSpPr>
            <p:cNvPr id="2227" name="Google Shape;2227;p7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229" name="Google Shape;2229;p75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30" name="Google Shape;2230;p7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31" name="Google Shape;2231;p7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232" name="Google Shape;2232;p75"/>
          <p:cNvCxnSpPr/>
          <p:nvPr/>
        </p:nvCxnSpPr>
        <p:spPr>
          <a:xfrm>
            <a:off x="1933950" y="1969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3" name="Google Shape;2233;p75"/>
          <p:cNvCxnSpPr/>
          <p:nvPr/>
        </p:nvCxnSpPr>
        <p:spPr>
          <a:xfrm>
            <a:off x="3610350" y="1969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4" name="Google Shape;2234;p75"/>
          <p:cNvCxnSpPr/>
          <p:nvPr/>
        </p:nvCxnSpPr>
        <p:spPr>
          <a:xfrm>
            <a:off x="5210550" y="1969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5" name="Google Shape;2235;p75"/>
          <p:cNvCxnSpPr/>
          <p:nvPr/>
        </p:nvCxnSpPr>
        <p:spPr>
          <a:xfrm>
            <a:off x="6886950" y="1969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0" name="Google Shape;2240;p76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241" name="Google Shape;2241;p7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243" name="Google Shape;2243;p76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244" name="Google Shape;2244;p7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45" name="Google Shape;2245;p7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46" name="Google Shape;2246;p76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247" name="Google Shape;2247;p7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6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49" name="Google Shape;2249;p7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50" name="Google Shape;2250;p7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51" name="Google Shape;2251;p7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52" name="Google Shape;2252;p76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253" name="Google Shape;2253;p7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255" name="Google Shape;2255;p7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56" name="Google Shape;2256;p7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2257" name="Google Shape;2257;p76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2258" name="Google Shape;2258;p7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260" name="Google Shape;2260;p7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61" name="Google Shape;2261;p7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62" name="Google Shape;2262;p7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63" name="Google Shape;2263;p76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2264" name="Google Shape;2264;p7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266" name="Google Shape;2266;p7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67" name="Google Shape;2267;p7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68" name="Google Shape;2268;p7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269" name="Google Shape;2269;p76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0" name="Google Shape;2270;p76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1" name="Google Shape;2271;p76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2" name="Google Shape;2272;p76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3" name="Google Shape;2273;p76"/>
          <p:cNvSpPr txBox="1"/>
          <p:nvPr/>
        </p:nvSpPr>
        <p:spPr>
          <a:xfrm>
            <a:off x="3831338" y="2666998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" name="Google Shape;2278;p77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279" name="Google Shape;2279;p7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281" name="Google Shape;2281;p77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282" name="Google Shape;2282;p7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83" name="Google Shape;2283;p7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284" name="Google Shape;2284;p77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5" name="Google Shape;2285;p77"/>
          <p:cNvSpPr txBox="1"/>
          <p:nvPr/>
        </p:nvSpPr>
        <p:spPr>
          <a:xfrm>
            <a:off x="2283600" y="2004175"/>
            <a:ext cx="16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0" name="Google Shape;2290;p78"/>
          <p:cNvGrpSpPr/>
          <p:nvPr/>
        </p:nvGrpSpPr>
        <p:grpSpPr>
          <a:xfrm>
            <a:off x="173738" y="1789900"/>
            <a:ext cx="1524000" cy="1289400"/>
            <a:chOff x="554738" y="1789900"/>
            <a:chExt cx="1524000" cy="1289400"/>
          </a:xfrm>
        </p:grpSpPr>
        <p:sp>
          <p:nvSpPr>
            <p:cNvPr id="2291" name="Google Shape;2291;p7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293" name="Google Shape;2293;p78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294" name="Google Shape;2294;p7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295" name="Google Shape;2295;p7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296" name="Google Shape;2296;p78"/>
          <p:cNvGrpSpPr/>
          <p:nvPr/>
        </p:nvGrpSpPr>
        <p:grpSpPr>
          <a:xfrm>
            <a:off x="1850138" y="1789900"/>
            <a:ext cx="1524000" cy="1289400"/>
            <a:chOff x="554738" y="1789900"/>
            <a:chExt cx="1524000" cy="1289400"/>
          </a:xfrm>
        </p:grpSpPr>
        <p:sp>
          <p:nvSpPr>
            <p:cNvPr id="2297" name="Google Shape;2297;p7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8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299" name="Google Shape;2299;p7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00" name="Google Shape;2300;p7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301" name="Google Shape;2301;p7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302" name="Google Shape;2302;p78"/>
          <p:cNvGrpSpPr/>
          <p:nvPr/>
        </p:nvGrpSpPr>
        <p:grpSpPr>
          <a:xfrm>
            <a:off x="3450338" y="1789900"/>
            <a:ext cx="1524000" cy="1289400"/>
            <a:chOff x="554738" y="1789900"/>
            <a:chExt cx="1524000" cy="1289400"/>
          </a:xfrm>
        </p:grpSpPr>
        <p:sp>
          <p:nvSpPr>
            <p:cNvPr id="2303" name="Google Shape;2303;p7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305" name="Google Shape;2305;p7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06" name="Google Shape;2306;p7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2307" name="Google Shape;2307;p78"/>
          <p:cNvGrpSpPr/>
          <p:nvPr/>
        </p:nvGrpSpPr>
        <p:grpSpPr>
          <a:xfrm>
            <a:off x="5126738" y="1789900"/>
            <a:ext cx="1524000" cy="1289400"/>
            <a:chOff x="554738" y="1789900"/>
            <a:chExt cx="1524000" cy="1289400"/>
          </a:xfrm>
        </p:grpSpPr>
        <p:sp>
          <p:nvSpPr>
            <p:cNvPr id="2308" name="Google Shape;2308;p7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310" name="Google Shape;2310;p7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11" name="Google Shape;2311;p7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312" name="Google Shape;2312;p7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313" name="Google Shape;2313;p78"/>
          <p:cNvGrpSpPr/>
          <p:nvPr/>
        </p:nvGrpSpPr>
        <p:grpSpPr>
          <a:xfrm>
            <a:off x="6803138" y="1789900"/>
            <a:ext cx="1524000" cy="1289400"/>
            <a:chOff x="554738" y="1789900"/>
            <a:chExt cx="1524000" cy="1289400"/>
          </a:xfrm>
        </p:grpSpPr>
        <p:sp>
          <p:nvSpPr>
            <p:cNvPr id="2314" name="Google Shape;2314;p7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316" name="Google Shape;2316;p78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17" name="Google Shape;2317;p7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318" name="Google Shape;2318;p7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319" name="Google Shape;2319;p78"/>
          <p:cNvCxnSpPr/>
          <p:nvPr/>
        </p:nvCxnSpPr>
        <p:spPr>
          <a:xfrm>
            <a:off x="1552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0" name="Google Shape;2320;p78"/>
          <p:cNvCxnSpPr/>
          <p:nvPr/>
        </p:nvCxnSpPr>
        <p:spPr>
          <a:xfrm>
            <a:off x="3229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1" name="Google Shape;2321;p78"/>
          <p:cNvCxnSpPr/>
          <p:nvPr/>
        </p:nvCxnSpPr>
        <p:spPr>
          <a:xfrm>
            <a:off x="4829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2" name="Google Shape;2322;p78"/>
          <p:cNvCxnSpPr/>
          <p:nvPr/>
        </p:nvCxnSpPr>
        <p:spPr>
          <a:xfrm>
            <a:off x="6505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3" name="Google Shape;2323;p78"/>
          <p:cNvSpPr txBox="1"/>
          <p:nvPr/>
        </p:nvSpPr>
        <p:spPr>
          <a:xfrm>
            <a:off x="3450338" y="2666998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cxnSp>
        <p:nvCxnSpPr>
          <p:cNvPr id="2324" name="Google Shape;2324;p78"/>
          <p:cNvCxnSpPr/>
          <p:nvPr/>
        </p:nvCxnSpPr>
        <p:spPr>
          <a:xfrm>
            <a:off x="81061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5" name="Google Shape;2325;p78"/>
          <p:cNvSpPr txBox="1"/>
          <p:nvPr/>
        </p:nvSpPr>
        <p:spPr>
          <a:xfrm>
            <a:off x="8455800" y="2004175"/>
            <a:ext cx="16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2326" name="Google Shape;2326;p78"/>
          <p:cNvSpPr/>
          <p:nvPr/>
        </p:nvSpPr>
        <p:spPr>
          <a:xfrm>
            <a:off x="6571350" y="1320050"/>
            <a:ext cx="2379900" cy="231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1" name="Google Shape;2331;p79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2332" name="Google Shape;2332;p7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334" name="Google Shape;2334;p79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35" name="Google Shape;2335;p7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336" name="Google Shape;2336;p7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337" name="Google Shape;2337;p79"/>
          <p:cNvGrpSpPr/>
          <p:nvPr/>
        </p:nvGrpSpPr>
        <p:grpSpPr>
          <a:xfrm>
            <a:off x="554738" y="1781875"/>
            <a:ext cx="1524000" cy="1289400"/>
            <a:chOff x="554738" y="1789900"/>
            <a:chExt cx="1524000" cy="1289400"/>
          </a:xfrm>
        </p:grpSpPr>
        <p:sp>
          <p:nvSpPr>
            <p:cNvPr id="2338" name="Google Shape;2338;p7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340" name="Google Shape;2340;p7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341" name="Google Shape;2341;p7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342" name="Google Shape;2342;p7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343" name="Google Shape;2343;p79"/>
          <p:cNvGrpSpPr/>
          <p:nvPr/>
        </p:nvGrpSpPr>
        <p:grpSpPr>
          <a:xfrm>
            <a:off x="2231138" y="1781875"/>
            <a:ext cx="1524000" cy="1289400"/>
            <a:chOff x="554738" y="1789900"/>
            <a:chExt cx="1524000" cy="1289400"/>
          </a:xfrm>
        </p:grpSpPr>
        <p:sp>
          <p:nvSpPr>
            <p:cNvPr id="2344" name="Google Shape;2344;p7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9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46" name="Google Shape;2346;p7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47" name="Google Shape;2347;p7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348" name="Google Shape;2348;p7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349" name="Google Shape;2349;p79"/>
          <p:cNvGrpSpPr/>
          <p:nvPr/>
        </p:nvGrpSpPr>
        <p:grpSpPr>
          <a:xfrm>
            <a:off x="3831338" y="1781875"/>
            <a:ext cx="1524000" cy="1289400"/>
            <a:chOff x="554738" y="1789900"/>
            <a:chExt cx="1524000" cy="1289400"/>
          </a:xfrm>
        </p:grpSpPr>
        <p:sp>
          <p:nvSpPr>
            <p:cNvPr id="2350" name="Google Shape;2350;p7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352" name="Google Shape;2352;p7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53" name="Google Shape;2353;p7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2354" name="Google Shape;2354;p79"/>
          <p:cNvGrpSpPr/>
          <p:nvPr/>
        </p:nvGrpSpPr>
        <p:grpSpPr>
          <a:xfrm>
            <a:off x="5507738" y="1781875"/>
            <a:ext cx="1524000" cy="1289400"/>
            <a:chOff x="554738" y="1789900"/>
            <a:chExt cx="1524000" cy="1289400"/>
          </a:xfrm>
        </p:grpSpPr>
        <p:sp>
          <p:nvSpPr>
            <p:cNvPr id="2355" name="Google Shape;2355;p7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357" name="Google Shape;2357;p7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58" name="Google Shape;2358;p7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359" name="Google Shape;2359;p7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360" name="Google Shape;2360;p79"/>
          <p:cNvCxnSpPr/>
          <p:nvPr/>
        </p:nvCxnSpPr>
        <p:spPr>
          <a:xfrm>
            <a:off x="19339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1" name="Google Shape;2361;p79"/>
          <p:cNvCxnSpPr/>
          <p:nvPr/>
        </p:nvCxnSpPr>
        <p:spPr>
          <a:xfrm>
            <a:off x="36103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2" name="Google Shape;2362;p79"/>
          <p:cNvCxnSpPr/>
          <p:nvPr/>
        </p:nvCxnSpPr>
        <p:spPr>
          <a:xfrm>
            <a:off x="52105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3" name="Google Shape;2363;p79"/>
          <p:cNvCxnSpPr/>
          <p:nvPr/>
        </p:nvCxnSpPr>
        <p:spPr>
          <a:xfrm>
            <a:off x="68869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4" name="Google Shape;2364;p79"/>
          <p:cNvSpPr txBox="1"/>
          <p:nvPr/>
        </p:nvSpPr>
        <p:spPr>
          <a:xfrm>
            <a:off x="3831338" y="2658973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9" name="Google Shape;2369;p80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2370" name="Google Shape;2370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372" name="Google Shape;2372;p80"/>
            <p:cNvSpPr txBox="1"/>
            <p:nvPr/>
          </p:nvSpPr>
          <p:spPr>
            <a:xfrm>
              <a:off x="554738" y="2092450"/>
              <a:ext cx="1524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64-78-FA-D3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73" name="Google Shape;2373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374" name="Google Shape;2374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375" name="Google Shape;2375;p80"/>
          <p:cNvGrpSpPr/>
          <p:nvPr/>
        </p:nvGrpSpPr>
        <p:grpSpPr>
          <a:xfrm>
            <a:off x="554738" y="1781875"/>
            <a:ext cx="1524000" cy="1289400"/>
            <a:chOff x="554738" y="1789900"/>
            <a:chExt cx="1524000" cy="1289400"/>
          </a:xfrm>
        </p:grpSpPr>
        <p:sp>
          <p:nvSpPr>
            <p:cNvPr id="2376" name="Google Shape;2376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378" name="Google Shape;2378;p8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379" name="Google Shape;2379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380" name="Google Shape;2380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381" name="Google Shape;2381;p80"/>
          <p:cNvGrpSpPr/>
          <p:nvPr/>
        </p:nvGrpSpPr>
        <p:grpSpPr>
          <a:xfrm>
            <a:off x="2231138" y="1781875"/>
            <a:ext cx="1524000" cy="1289400"/>
            <a:chOff x="554738" y="1789900"/>
            <a:chExt cx="1524000" cy="1289400"/>
          </a:xfrm>
        </p:grpSpPr>
        <p:sp>
          <p:nvSpPr>
            <p:cNvPr id="2382" name="Google Shape;2382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80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84" name="Google Shape;2384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85" name="Google Shape;2385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386" name="Google Shape;2386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387" name="Google Shape;2387;p80"/>
          <p:cNvGrpSpPr/>
          <p:nvPr/>
        </p:nvGrpSpPr>
        <p:grpSpPr>
          <a:xfrm>
            <a:off x="3831338" y="1781875"/>
            <a:ext cx="1524000" cy="1289400"/>
            <a:chOff x="554738" y="1789900"/>
            <a:chExt cx="1524000" cy="1289400"/>
          </a:xfrm>
        </p:grpSpPr>
        <p:sp>
          <p:nvSpPr>
            <p:cNvPr id="2388" name="Google Shape;2388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390" name="Google Shape;2390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91" name="Google Shape;2391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2392" name="Google Shape;2392;p80"/>
          <p:cNvGrpSpPr/>
          <p:nvPr/>
        </p:nvGrpSpPr>
        <p:grpSpPr>
          <a:xfrm>
            <a:off x="5507738" y="1781875"/>
            <a:ext cx="1524000" cy="1289400"/>
            <a:chOff x="554738" y="1789900"/>
            <a:chExt cx="1524000" cy="1289400"/>
          </a:xfrm>
        </p:grpSpPr>
        <p:sp>
          <p:nvSpPr>
            <p:cNvPr id="2393" name="Google Shape;2393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395" name="Google Shape;2395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96" name="Google Shape;2396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397" name="Google Shape;2397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398" name="Google Shape;2398;p80"/>
          <p:cNvCxnSpPr/>
          <p:nvPr/>
        </p:nvCxnSpPr>
        <p:spPr>
          <a:xfrm>
            <a:off x="19339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9" name="Google Shape;2399;p80"/>
          <p:cNvCxnSpPr/>
          <p:nvPr/>
        </p:nvCxnSpPr>
        <p:spPr>
          <a:xfrm>
            <a:off x="36103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0" name="Google Shape;2400;p80"/>
          <p:cNvCxnSpPr/>
          <p:nvPr/>
        </p:nvCxnSpPr>
        <p:spPr>
          <a:xfrm>
            <a:off x="52105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1" name="Google Shape;2401;p80"/>
          <p:cNvCxnSpPr/>
          <p:nvPr/>
        </p:nvCxnSpPr>
        <p:spPr>
          <a:xfrm>
            <a:off x="6886950" y="1953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2" name="Google Shape;2402;p80"/>
          <p:cNvSpPr txBox="1"/>
          <p:nvPr/>
        </p:nvSpPr>
        <p:spPr>
          <a:xfrm>
            <a:off x="3831338" y="2658973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grpSp>
        <p:nvGrpSpPr>
          <p:cNvPr id="2403" name="Google Shape;2403;p80"/>
          <p:cNvGrpSpPr/>
          <p:nvPr/>
        </p:nvGrpSpPr>
        <p:grpSpPr>
          <a:xfrm>
            <a:off x="554738" y="257875"/>
            <a:ext cx="1524000" cy="1289400"/>
            <a:chOff x="554738" y="1789900"/>
            <a:chExt cx="1524000" cy="1289400"/>
          </a:xfrm>
        </p:grpSpPr>
        <p:sp>
          <p:nvSpPr>
            <p:cNvPr id="2404" name="Google Shape;2404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406" name="Google Shape;2406;p8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407" name="Google Shape;2407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408" name="Google Shape;2408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409" name="Google Shape;2409;p80"/>
          <p:cNvGrpSpPr/>
          <p:nvPr/>
        </p:nvGrpSpPr>
        <p:grpSpPr>
          <a:xfrm>
            <a:off x="2231138" y="257875"/>
            <a:ext cx="1524000" cy="1289400"/>
            <a:chOff x="554738" y="1789900"/>
            <a:chExt cx="1524000" cy="1289400"/>
          </a:xfrm>
        </p:grpSpPr>
        <p:sp>
          <p:nvSpPr>
            <p:cNvPr id="2410" name="Google Shape;2410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0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12" name="Google Shape;2412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13" name="Google Shape;2413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414" name="Google Shape;2414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415" name="Google Shape;2415;p80"/>
          <p:cNvGrpSpPr/>
          <p:nvPr/>
        </p:nvGrpSpPr>
        <p:grpSpPr>
          <a:xfrm>
            <a:off x="3831338" y="257875"/>
            <a:ext cx="1524000" cy="1289400"/>
            <a:chOff x="554738" y="1789900"/>
            <a:chExt cx="1524000" cy="1289400"/>
          </a:xfrm>
        </p:grpSpPr>
        <p:sp>
          <p:nvSpPr>
            <p:cNvPr id="2416" name="Google Shape;2416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418" name="Google Shape;2418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19" name="Google Shape;2419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2420" name="Google Shape;2420;p80"/>
          <p:cNvGrpSpPr/>
          <p:nvPr/>
        </p:nvGrpSpPr>
        <p:grpSpPr>
          <a:xfrm>
            <a:off x="5507738" y="257875"/>
            <a:ext cx="1524000" cy="1289400"/>
            <a:chOff x="554738" y="1789900"/>
            <a:chExt cx="1524000" cy="1289400"/>
          </a:xfrm>
        </p:grpSpPr>
        <p:sp>
          <p:nvSpPr>
            <p:cNvPr id="2421" name="Google Shape;2421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423" name="Google Shape;2423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24" name="Google Shape;2424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425" name="Google Shape;2425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426" name="Google Shape;2426;p80"/>
          <p:cNvGrpSpPr/>
          <p:nvPr/>
        </p:nvGrpSpPr>
        <p:grpSpPr>
          <a:xfrm>
            <a:off x="7184138" y="257875"/>
            <a:ext cx="1524000" cy="1289400"/>
            <a:chOff x="554738" y="1789900"/>
            <a:chExt cx="1524000" cy="1289400"/>
          </a:xfrm>
        </p:grpSpPr>
        <p:sp>
          <p:nvSpPr>
            <p:cNvPr id="2427" name="Google Shape;2427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429" name="Google Shape;2429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30" name="Google Shape;2430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431" name="Google Shape;2431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432" name="Google Shape;2432;p80"/>
          <p:cNvCxnSpPr/>
          <p:nvPr/>
        </p:nvCxnSpPr>
        <p:spPr>
          <a:xfrm>
            <a:off x="1933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3" name="Google Shape;2433;p80"/>
          <p:cNvCxnSpPr/>
          <p:nvPr/>
        </p:nvCxnSpPr>
        <p:spPr>
          <a:xfrm>
            <a:off x="36103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4" name="Google Shape;2434;p80"/>
          <p:cNvCxnSpPr/>
          <p:nvPr/>
        </p:nvCxnSpPr>
        <p:spPr>
          <a:xfrm>
            <a:off x="52105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5" name="Google Shape;2435;p80"/>
          <p:cNvCxnSpPr/>
          <p:nvPr/>
        </p:nvCxnSpPr>
        <p:spPr>
          <a:xfrm>
            <a:off x="6886950" y="42937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6" name="Google Shape;2436;p80"/>
          <p:cNvSpPr txBox="1"/>
          <p:nvPr/>
        </p:nvSpPr>
        <p:spPr>
          <a:xfrm>
            <a:off x="3831338" y="1134973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grpSp>
        <p:nvGrpSpPr>
          <p:cNvPr id="2437" name="Google Shape;2437;p80"/>
          <p:cNvGrpSpPr/>
          <p:nvPr/>
        </p:nvGrpSpPr>
        <p:grpSpPr>
          <a:xfrm>
            <a:off x="516638" y="3321925"/>
            <a:ext cx="1524000" cy="1289400"/>
            <a:chOff x="554738" y="1789900"/>
            <a:chExt cx="1524000" cy="1289400"/>
          </a:xfrm>
        </p:grpSpPr>
        <p:sp>
          <p:nvSpPr>
            <p:cNvPr id="2438" name="Google Shape;2438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440" name="Google Shape;2440;p8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441" name="Google Shape;2441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442" name="Google Shape;2442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443" name="Google Shape;2443;p80"/>
          <p:cNvGrpSpPr/>
          <p:nvPr/>
        </p:nvGrpSpPr>
        <p:grpSpPr>
          <a:xfrm>
            <a:off x="2193038" y="3321925"/>
            <a:ext cx="1524000" cy="1289400"/>
            <a:chOff x="554738" y="1789900"/>
            <a:chExt cx="1524000" cy="1289400"/>
          </a:xfrm>
        </p:grpSpPr>
        <p:sp>
          <p:nvSpPr>
            <p:cNvPr id="2444" name="Google Shape;2444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0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46" name="Google Shape;2446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47" name="Google Shape;2447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448" name="Google Shape;2448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449" name="Google Shape;2449;p80"/>
          <p:cNvGrpSpPr/>
          <p:nvPr/>
        </p:nvGrpSpPr>
        <p:grpSpPr>
          <a:xfrm>
            <a:off x="3793238" y="3321925"/>
            <a:ext cx="1524000" cy="1289400"/>
            <a:chOff x="554738" y="1789900"/>
            <a:chExt cx="1524000" cy="1289400"/>
          </a:xfrm>
        </p:grpSpPr>
        <p:sp>
          <p:nvSpPr>
            <p:cNvPr id="2450" name="Google Shape;2450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452" name="Google Shape;2452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53" name="Google Shape;2453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2454" name="Google Shape;2454;p80"/>
          <p:cNvGrpSpPr/>
          <p:nvPr/>
        </p:nvGrpSpPr>
        <p:grpSpPr>
          <a:xfrm>
            <a:off x="5469638" y="3321925"/>
            <a:ext cx="1524000" cy="1289400"/>
            <a:chOff x="554738" y="1789900"/>
            <a:chExt cx="1524000" cy="1289400"/>
          </a:xfrm>
        </p:grpSpPr>
        <p:sp>
          <p:nvSpPr>
            <p:cNvPr id="2455" name="Google Shape;2455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457" name="Google Shape;2457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58" name="Google Shape;2458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459" name="Google Shape;2459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460" name="Google Shape;2460;p80"/>
          <p:cNvGrpSpPr/>
          <p:nvPr/>
        </p:nvGrpSpPr>
        <p:grpSpPr>
          <a:xfrm>
            <a:off x="7146038" y="3321925"/>
            <a:ext cx="1524000" cy="1289400"/>
            <a:chOff x="554738" y="1789900"/>
            <a:chExt cx="1524000" cy="1289400"/>
          </a:xfrm>
        </p:grpSpPr>
        <p:sp>
          <p:nvSpPr>
            <p:cNvPr id="2461" name="Google Shape;2461;p8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463" name="Google Shape;2463;p8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64" name="Google Shape;2464;p8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465" name="Google Shape;2465;p8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466" name="Google Shape;2466;p80"/>
          <p:cNvCxnSpPr/>
          <p:nvPr/>
        </p:nvCxnSpPr>
        <p:spPr>
          <a:xfrm>
            <a:off x="18958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7" name="Google Shape;2467;p80"/>
          <p:cNvCxnSpPr/>
          <p:nvPr/>
        </p:nvCxnSpPr>
        <p:spPr>
          <a:xfrm>
            <a:off x="35722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8" name="Google Shape;2468;p80"/>
          <p:cNvCxnSpPr/>
          <p:nvPr/>
        </p:nvCxnSpPr>
        <p:spPr>
          <a:xfrm>
            <a:off x="51724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9" name="Google Shape;2469;p80"/>
          <p:cNvCxnSpPr/>
          <p:nvPr/>
        </p:nvCxnSpPr>
        <p:spPr>
          <a:xfrm>
            <a:off x="6848850" y="3493425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0" name="Google Shape;2470;p80"/>
          <p:cNvSpPr txBox="1"/>
          <p:nvPr/>
        </p:nvSpPr>
        <p:spPr>
          <a:xfrm>
            <a:off x="3793238" y="4199023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5" name="Google Shape;2475;p81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476" name="Google Shape;2476;p8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478" name="Google Shape;2478;p81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479" name="Google Shape;2479;p8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480" name="Google Shape;2480;p8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481" name="Google Shape;2481;p81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482" name="Google Shape;2482;p8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1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84" name="Google Shape;2484;p8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85" name="Google Shape;2485;p8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486" name="Google Shape;2486;p8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487" name="Google Shape;2487;p81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488" name="Google Shape;2488;p8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490" name="Google Shape;2490;p8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91" name="Google Shape;2491;p8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492" name="Google Shape;2492;p8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2493" name="Google Shape;2493;p81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2494" name="Google Shape;2494;p8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496" name="Google Shape;2496;p8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497" name="Google Shape;2497;p8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498" name="Google Shape;2498;p8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499" name="Google Shape;2499;p81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2500" name="Google Shape;2500;p8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502" name="Google Shape;2502;p8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03" name="Google Shape;2503;p8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504" name="Google Shape;2504;p8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505" name="Google Shape;2505;p81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6" name="Google Shape;2506;p81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7" name="Google Shape;2507;p81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8" name="Google Shape;2508;p81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168" name="Google Shape;168;p19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3259575" y="17380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Ryan Pays Seymore $1.00 BTC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411975" y="1433200"/>
            <a:ext cx="4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3675850" y="2813700"/>
            <a:ext cx="31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9DAF8"/>
                </a:highlight>
              </a:rPr>
              <a:t>Ryan Pays Seymore $1.00 BTC + 0</a:t>
            </a:r>
            <a:endParaRPr>
              <a:solidFill>
                <a:schemeClr val="dk1"/>
              </a:solidFill>
              <a:highlight>
                <a:srgbClr val="C9DAF8"/>
              </a:highlight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380450" y="28137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9DAF8"/>
                </a:highlight>
              </a:rPr>
              <a:t>12-AB-03-CE +</a:t>
            </a:r>
            <a:endParaRPr>
              <a:solidFill>
                <a:schemeClr val="dk1"/>
              </a:solidFill>
              <a:highlight>
                <a:srgbClr val="C9DAF8"/>
              </a:highlight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2997800" y="2084100"/>
            <a:ext cx="428400" cy="72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4326375" y="2138200"/>
            <a:ext cx="428400" cy="72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3" name="Google Shape;2513;p82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514" name="Google Shape;2514;p8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516" name="Google Shape;2516;p82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517" name="Google Shape;2517;p8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518" name="Google Shape;2518;p8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519" name="Google Shape;2519;p82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520" name="Google Shape;2520;p8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2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22" name="Google Shape;2522;p8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23" name="Google Shape;2523;p8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524" name="Google Shape;2524;p8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525" name="Google Shape;2525;p82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526" name="Google Shape;2526;p8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528" name="Google Shape;2528;p8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29" name="Google Shape;2529;p8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530" name="Google Shape;2530;p8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2531" name="Google Shape;2531;p82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2532" name="Google Shape;2532;p8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534" name="Google Shape;2534;p8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35" name="Google Shape;2535;p8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536" name="Google Shape;2536;p8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537" name="Google Shape;2537;p82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2538" name="Google Shape;2538;p8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540" name="Google Shape;2540;p8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41" name="Google Shape;2541;p8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542" name="Google Shape;2542;p8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543" name="Google Shape;2543;p82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4" name="Google Shape;2544;p82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5" name="Google Shape;2545;p82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6" name="Google Shape;2546;p82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7" name="Google Shape;2547;p82"/>
          <p:cNvSpPr/>
          <p:nvPr/>
        </p:nvSpPr>
        <p:spPr>
          <a:xfrm>
            <a:off x="4345500" y="616650"/>
            <a:ext cx="453000" cy="94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2" name="Google Shape;2552;p83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553" name="Google Shape;2553;p8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555" name="Google Shape;2555;p83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556" name="Google Shape;2556;p8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557" name="Google Shape;2557;p8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558" name="Google Shape;2558;p83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559" name="Google Shape;2559;p8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3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61" name="Google Shape;2561;p8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62" name="Google Shape;2562;p8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563" name="Google Shape;2563;p8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564" name="Google Shape;2564;p83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565" name="Google Shape;2565;p8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567" name="Google Shape;2567;p8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68" name="Google Shape;2568;p8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569" name="Google Shape;2569;p8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2570" name="Google Shape;2570;p83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2571" name="Google Shape;2571;p8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573" name="Google Shape;2573;p8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74" name="Google Shape;2574;p8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575" name="Google Shape;2575;p8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576" name="Google Shape;2576;p83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2577" name="Google Shape;2577;p83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3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579" name="Google Shape;2579;p83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580" name="Google Shape;2580;p83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581" name="Google Shape;2581;p83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582" name="Google Shape;2582;p83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3" name="Google Shape;2583;p83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4" name="Google Shape;2584;p83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5" name="Google Shape;2585;p83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6" name="Google Shape;2586;p83"/>
          <p:cNvSpPr/>
          <p:nvPr/>
        </p:nvSpPr>
        <p:spPr>
          <a:xfrm>
            <a:off x="4345500" y="616650"/>
            <a:ext cx="453000" cy="94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83"/>
          <p:cNvSpPr/>
          <p:nvPr/>
        </p:nvSpPr>
        <p:spPr>
          <a:xfrm>
            <a:off x="5583950" y="2195100"/>
            <a:ext cx="1291200" cy="47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2" name="Google Shape;2592;p84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593" name="Google Shape;2593;p8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595" name="Google Shape;2595;p84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596" name="Google Shape;2596;p8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597" name="Google Shape;2597;p8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598" name="Google Shape;2598;p84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599" name="Google Shape;2599;p8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4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01" name="Google Shape;2601;p8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02" name="Google Shape;2602;p8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603" name="Google Shape;2603;p8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604" name="Google Shape;2604;p84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605" name="Google Shape;2605;p8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607" name="Google Shape;2607;p8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08" name="Google Shape;2608;p8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609" name="Google Shape;2609;p8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2610" name="Google Shape;2610;p84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2611" name="Google Shape;2611;p8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613" name="Google Shape;2613;p8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14" name="Google Shape;2614;p8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615" name="Google Shape;2615;p8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616" name="Google Shape;2616;p84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2617" name="Google Shape;2617;p84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4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619" name="Google Shape;2619;p84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20" name="Google Shape;2620;p84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621" name="Google Shape;2621;p84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622" name="Google Shape;2622;p84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3" name="Google Shape;2623;p84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4" name="Google Shape;2624;p84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5" name="Google Shape;2625;p84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6" name="Google Shape;2626;p84"/>
          <p:cNvSpPr/>
          <p:nvPr/>
        </p:nvSpPr>
        <p:spPr>
          <a:xfrm>
            <a:off x="4345500" y="616650"/>
            <a:ext cx="453000" cy="94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84"/>
          <p:cNvSpPr/>
          <p:nvPr/>
        </p:nvSpPr>
        <p:spPr>
          <a:xfrm>
            <a:off x="3755150" y="1722900"/>
            <a:ext cx="1291200" cy="47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84"/>
          <p:cNvSpPr/>
          <p:nvPr/>
        </p:nvSpPr>
        <p:spPr>
          <a:xfrm>
            <a:off x="5583950" y="2195100"/>
            <a:ext cx="1291200" cy="47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3" name="Google Shape;2633;p85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634" name="Google Shape;2634;p8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636" name="Google Shape;2636;p85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637" name="Google Shape;2637;p8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638" name="Google Shape;2638;p8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639" name="Google Shape;2639;p85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640" name="Google Shape;2640;p8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5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42" name="Google Shape;2642;p8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43" name="Google Shape;2643;p8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644" name="Google Shape;2644;p8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645" name="Google Shape;2645;p85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646" name="Google Shape;2646;p8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67-AD-F5-4B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648" name="Google Shape;2648;p8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49" name="Google Shape;2649;p8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650" name="Google Shape;2650;p8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highlight>
                    <a:srgbClr val="FF0000"/>
                  </a:highlight>
                </a:rPr>
                <a:t>TAMPER</a:t>
              </a:r>
              <a:endParaRPr b="1" sz="1100">
                <a:solidFill>
                  <a:srgbClr val="FFFF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2651" name="Google Shape;2651;p85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2652" name="Google Shape;2652;p8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654" name="Google Shape;2654;p8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55" name="Google Shape;2655;p8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656" name="Google Shape;2656;p8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657" name="Google Shape;2657;p85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2658" name="Google Shape;2658;p85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5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660" name="Google Shape;2660;p85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61" name="Google Shape;2661;p85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662" name="Google Shape;2662;p85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663" name="Google Shape;2663;p85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4" name="Google Shape;2664;p85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5" name="Google Shape;2665;p85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6" name="Google Shape;2666;p85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7" name="Google Shape;2667;p85"/>
          <p:cNvSpPr/>
          <p:nvPr/>
        </p:nvSpPr>
        <p:spPr>
          <a:xfrm>
            <a:off x="4345500" y="616650"/>
            <a:ext cx="453000" cy="94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85"/>
          <p:cNvSpPr/>
          <p:nvPr/>
        </p:nvSpPr>
        <p:spPr>
          <a:xfrm>
            <a:off x="5962475" y="616650"/>
            <a:ext cx="453000" cy="94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85"/>
          <p:cNvSpPr txBox="1"/>
          <p:nvPr/>
        </p:nvSpPr>
        <p:spPr>
          <a:xfrm>
            <a:off x="4472102" y="3387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+ </a:t>
            </a:r>
            <a:r>
              <a:rPr b="1" lang="en" sz="11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r>
              <a:rPr lang="en">
                <a:solidFill>
                  <a:schemeClr val="dk1"/>
                </a:solidFill>
              </a:rPr>
              <a:t>  + 0)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0" name="Google Shape;2670;p85"/>
          <p:cNvSpPr txBox="1"/>
          <p:nvPr/>
        </p:nvSpPr>
        <p:spPr>
          <a:xfrm>
            <a:off x="3925950" y="3383785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1" name="Google Shape;2671;p85"/>
          <p:cNvSpPr txBox="1"/>
          <p:nvPr/>
        </p:nvSpPr>
        <p:spPr>
          <a:xfrm>
            <a:off x="4031750" y="39005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00"/>
                </a:solidFill>
                <a:highlight>
                  <a:srgbClr val="FF0000"/>
                </a:highlight>
              </a:rPr>
              <a:t>67-AD-F5-4B</a:t>
            </a:r>
            <a:endParaRPr/>
          </a:p>
        </p:txBody>
      </p:sp>
      <p:sp>
        <p:nvSpPr>
          <p:cNvPr id="2672" name="Google Shape;2672;p85"/>
          <p:cNvSpPr txBox="1"/>
          <p:nvPr/>
        </p:nvSpPr>
        <p:spPr>
          <a:xfrm>
            <a:off x="5210550" y="39005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EA-89-A3-7B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FF"/>
              </a:solidFill>
            </a:endParaRPr>
          </a:p>
        </p:txBody>
      </p:sp>
      <p:cxnSp>
        <p:nvCxnSpPr>
          <p:cNvPr id="2673" name="Google Shape;2673;p85"/>
          <p:cNvCxnSpPr>
            <a:stCxn id="2656" idx="1"/>
          </p:cNvCxnSpPr>
          <p:nvPr/>
        </p:nvCxnSpPr>
        <p:spPr>
          <a:xfrm flipH="1">
            <a:off x="4933238" y="2843998"/>
            <a:ext cx="574500" cy="5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8" name="Google Shape;2678;p86"/>
          <p:cNvGrpSpPr/>
          <p:nvPr/>
        </p:nvGrpSpPr>
        <p:grpSpPr>
          <a:xfrm>
            <a:off x="707138" y="1713700"/>
            <a:ext cx="1524000" cy="1289400"/>
            <a:chOff x="554738" y="1789900"/>
            <a:chExt cx="1524000" cy="1289400"/>
          </a:xfrm>
        </p:grpSpPr>
        <p:sp>
          <p:nvSpPr>
            <p:cNvPr id="2679" name="Google Shape;2679;p8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8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681" name="Google Shape;2681;p86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682" name="Google Shape;2682;p8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683" name="Google Shape;2683;p8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684" name="Google Shape;2684;p86"/>
          <p:cNvGrpSpPr/>
          <p:nvPr/>
        </p:nvGrpSpPr>
        <p:grpSpPr>
          <a:xfrm>
            <a:off x="2231138" y="1713700"/>
            <a:ext cx="1524000" cy="1289400"/>
            <a:chOff x="554738" y="1789900"/>
            <a:chExt cx="1524000" cy="1289400"/>
          </a:xfrm>
        </p:grpSpPr>
        <p:sp>
          <p:nvSpPr>
            <p:cNvPr id="2685" name="Google Shape;2685;p8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86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87" name="Google Shape;2687;p8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88" name="Google Shape;2688;p8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689" name="Google Shape;2689;p8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690" name="Google Shape;2690;p86"/>
          <p:cNvGrpSpPr/>
          <p:nvPr/>
        </p:nvGrpSpPr>
        <p:grpSpPr>
          <a:xfrm>
            <a:off x="3755138" y="1713700"/>
            <a:ext cx="1524000" cy="1289400"/>
            <a:chOff x="554738" y="1789900"/>
            <a:chExt cx="1524000" cy="1289400"/>
          </a:xfrm>
        </p:grpSpPr>
        <p:sp>
          <p:nvSpPr>
            <p:cNvPr id="2691" name="Google Shape;2691;p8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8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693" name="Google Shape;2693;p8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94" name="Google Shape;2694;p8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2695" name="Google Shape;2695;p86"/>
          <p:cNvGrpSpPr/>
          <p:nvPr/>
        </p:nvGrpSpPr>
        <p:grpSpPr>
          <a:xfrm>
            <a:off x="5279138" y="1713700"/>
            <a:ext cx="1524000" cy="1289400"/>
            <a:chOff x="554738" y="1789900"/>
            <a:chExt cx="1524000" cy="1289400"/>
          </a:xfrm>
        </p:grpSpPr>
        <p:sp>
          <p:nvSpPr>
            <p:cNvPr id="2696" name="Google Shape;2696;p8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8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698" name="Google Shape;2698;p8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699" name="Google Shape;2699;p8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700" name="Google Shape;2700;p8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701" name="Google Shape;2701;p86"/>
          <p:cNvGrpSpPr/>
          <p:nvPr/>
        </p:nvGrpSpPr>
        <p:grpSpPr>
          <a:xfrm>
            <a:off x="6803138" y="1713700"/>
            <a:ext cx="1524000" cy="1289400"/>
            <a:chOff x="554738" y="1789900"/>
            <a:chExt cx="1524000" cy="1289400"/>
          </a:xfrm>
        </p:grpSpPr>
        <p:sp>
          <p:nvSpPr>
            <p:cNvPr id="2702" name="Google Shape;2702;p86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86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704" name="Google Shape;2704;p86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705" name="Google Shape;2705;p86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706" name="Google Shape;2706;p86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707" name="Google Shape;2707;p86"/>
          <p:cNvCxnSpPr/>
          <p:nvPr/>
        </p:nvCxnSpPr>
        <p:spPr>
          <a:xfrm>
            <a:off x="2010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8" name="Google Shape;2708;p86"/>
          <p:cNvCxnSpPr/>
          <p:nvPr/>
        </p:nvCxnSpPr>
        <p:spPr>
          <a:xfrm>
            <a:off x="3534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9" name="Google Shape;2709;p86"/>
          <p:cNvCxnSpPr/>
          <p:nvPr/>
        </p:nvCxnSpPr>
        <p:spPr>
          <a:xfrm>
            <a:off x="5058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0" name="Google Shape;2710;p86"/>
          <p:cNvCxnSpPr/>
          <p:nvPr/>
        </p:nvCxnSpPr>
        <p:spPr>
          <a:xfrm>
            <a:off x="6582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1" name="Google Shape;2711;p86"/>
          <p:cNvSpPr txBox="1"/>
          <p:nvPr/>
        </p:nvSpPr>
        <p:spPr>
          <a:xfrm>
            <a:off x="3983738" y="2590798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sp>
        <p:nvSpPr>
          <p:cNvPr id="2712" name="Google Shape;2712;p86"/>
          <p:cNvSpPr txBox="1"/>
          <p:nvPr/>
        </p:nvSpPr>
        <p:spPr>
          <a:xfrm>
            <a:off x="51025" y="2081900"/>
            <a:ext cx="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7" name="Google Shape;2717;p87"/>
          <p:cNvGrpSpPr/>
          <p:nvPr/>
        </p:nvGrpSpPr>
        <p:grpSpPr>
          <a:xfrm>
            <a:off x="707138" y="1713700"/>
            <a:ext cx="1524000" cy="1289400"/>
            <a:chOff x="554738" y="1789900"/>
            <a:chExt cx="1524000" cy="1289400"/>
          </a:xfrm>
        </p:grpSpPr>
        <p:sp>
          <p:nvSpPr>
            <p:cNvPr id="2718" name="Google Shape;2718;p8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8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720" name="Google Shape;2720;p87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721" name="Google Shape;2721;p8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722" name="Google Shape;2722;p8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723" name="Google Shape;2723;p87"/>
          <p:cNvGrpSpPr/>
          <p:nvPr/>
        </p:nvGrpSpPr>
        <p:grpSpPr>
          <a:xfrm>
            <a:off x="2231138" y="1713700"/>
            <a:ext cx="1524000" cy="1289400"/>
            <a:chOff x="554738" y="1789900"/>
            <a:chExt cx="1524000" cy="1289400"/>
          </a:xfrm>
        </p:grpSpPr>
        <p:sp>
          <p:nvSpPr>
            <p:cNvPr id="2724" name="Google Shape;2724;p8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87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726" name="Google Shape;2726;p8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727" name="Google Shape;2727;p8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728" name="Google Shape;2728;p8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729" name="Google Shape;2729;p87"/>
          <p:cNvGrpSpPr/>
          <p:nvPr/>
        </p:nvGrpSpPr>
        <p:grpSpPr>
          <a:xfrm>
            <a:off x="3755138" y="1713700"/>
            <a:ext cx="1524000" cy="1289400"/>
            <a:chOff x="554738" y="1789900"/>
            <a:chExt cx="1524000" cy="1289400"/>
          </a:xfrm>
        </p:grpSpPr>
        <p:sp>
          <p:nvSpPr>
            <p:cNvPr id="2730" name="Google Shape;2730;p8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8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732" name="Google Shape;2732;p8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733" name="Google Shape;2733;p8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</p:grpSp>
      <p:grpSp>
        <p:nvGrpSpPr>
          <p:cNvPr id="2734" name="Google Shape;2734;p87"/>
          <p:cNvGrpSpPr/>
          <p:nvPr/>
        </p:nvGrpSpPr>
        <p:grpSpPr>
          <a:xfrm>
            <a:off x="5279138" y="1713700"/>
            <a:ext cx="1524000" cy="1289400"/>
            <a:chOff x="554738" y="1789900"/>
            <a:chExt cx="1524000" cy="1289400"/>
          </a:xfrm>
        </p:grpSpPr>
        <p:sp>
          <p:nvSpPr>
            <p:cNvPr id="2735" name="Google Shape;2735;p8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8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737" name="Google Shape;2737;p8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738" name="Google Shape;2738;p8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739" name="Google Shape;2739;p8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740" name="Google Shape;2740;p87"/>
          <p:cNvGrpSpPr/>
          <p:nvPr/>
        </p:nvGrpSpPr>
        <p:grpSpPr>
          <a:xfrm>
            <a:off x="6803138" y="1713700"/>
            <a:ext cx="1524000" cy="1289400"/>
            <a:chOff x="554738" y="1789900"/>
            <a:chExt cx="1524000" cy="1289400"/>
          </a:xfrm>
        </p:grpSpPr>
        <p:sp>
          <p:nvSpPr>
            <p:cNvPr id="2741" name="Google Shape;2741;p87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87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743" name="Google Shape;2743;p87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744" name="Google Shape;2744;p87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745" name="Google Shape;2745;p87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746" name="Google Shape;2746;p87"/>
          <p:cNvCxnSpPr/>
          <p:nvPr/>
        </p:nvCxnSpPr>
        <p:spPr>
          <a:xfrm>
            <a:off x="2010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7" name="Google Shape;2747;p87"/>
          <p:cNvCxnSpPr/>
          <p:nvPr/>
        </p:nvCxnSpPr>
        <p:spPr>
          <a:xfrm>
            <a:off x="3534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8" name="Google Shape;2748;p87"/>
          <p:cNvCxnSpPr/>
          <p:nvPr/>
        </p:nvCxnSpPr>
        <p:spPr>
          <a:xfrm>
            <a:off x="5058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9" name="Google Shape;2749;p87"/>
          <p:cNvCxnSpPr/>
          <p:nvPr/>
        </p:nvCxnSpPr>
        <p:spPr>
          <a:xfrm>
            <a:off x="6582150" y="18852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0" name="Google Shape;2750;p87"/>
          <p:cNvSpPr txBox="1"/>
          <p:nvPr/>
        </p:nvSpPr>
        <p:spPr>
          <a:xfrm>
            <a:off x="3983738" y="2590798"/>
            <a:ext cx="15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sp>
        <p:nvSpPr>
          <p:cNvPr id="2751" name="Google Shape;2751;p87"/>
          <p:cNvSpPr txBox="1"/>
          <p:nvPr/>
        </p:nvSpPr>
        <p:spPr>
          <a:xfrm>
            <a:off x="51025" y="2081900"/>
            <a:ext cx="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2752" name="Google Shape;2752;p87"/>
          <p:cNvSpPr txBox="1"/>
          <p:nvPr/>
        </p:nvSpPr>
        <p:spPr>
          <a:xfrm>
            <a:off x="8204425" y="2081900"/>
            <a:ext cx="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7" name="Google Shape;2757;p88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758" name="Google Shape;2758;p88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88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760" name="Google Shape;2760;p88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761" name="Google Shape;2761;p88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762" name="Google Shape;2762;p88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7" name="Google Shape;2767;p89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768" name="Google Shape;2768;p8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89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770" name="Google Shape;2770;p89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771" name="Google Shape;2771;p8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772" name="Google Shape;2772;p8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773" name="Google Shape;2773;p89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774" name="Google Shape;2774;p89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89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776" name="Google Shape;2776;p89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777" name="Google Shape;2777;p89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778" name="Google Shape;2778;p89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779" name="Google Shape;2779;p89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0" name="Google Shape;2780;p89"/>
          <p:cNvSpPr txBox="1"/>
          <p:nvPr/>
        </p:nvSpPr>
        <p:spPr>
          <a:xfrm>
            <a:off x="2231150" y="1234150"/>
            <a:ext cx="144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DC-26-96-47 -OK</a:t>
            </a:r>
            <a:endParaRPr b="1"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4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5" name="Google Shape;2785;p90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786" name="Google Shape;2786;p9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788" name="Google Shape;2788;p90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789" name="Google Shape;2789;p9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790" name="Google Shape;2790;p9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791" name="Google Shape;2791;p90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792" name="Google Shape;2792;p9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0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794" name="Google Shape;2794;p9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795" name="Google Shape;2795;p9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796" name="Google Shape;2796;p9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797" name="Google Shape;2797;p90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798" name="Google Shape;2798;p90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0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800" name="Google Shape;2800;p90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801" name="Google Shape;2801;p90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802" name="Google Shape;2802;p90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803" name="Google Shape;2803;p90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4" name="Google Shape;2804;p90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5" name="Google Shape;2805;p90"/>
          <p:cNvSpPr txBox="1"/>
          <p:nvPr/>
        </p:nvSpPr>
        <p:spPr>
          <a:xfrm>
            <a:off x="2231150" y="1234150"/>
            <a:ext cx="144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DC-26-96-47 -OK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2806" name="Google Shape;2806;p90"/>
          <p:cNvSpPr txBox="1"/>
          <p:nvPr/>
        </p:nvSpPr>
        <p:spPr>
          <a:xfrm>
            <a:off x="3831350" y="1234150"/>
            <a:ext cx="13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FF"/>
                </a:solidFill>
              </a:rPr>
              <a:t>F7-23-45-E2 - OK</a:t>
            </a:r>
            <a:endParaRPr b="1" sz="11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1" name="Google Shape;2811;p91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812" name="Google Shape;2812;p9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814" name="Google Shape;2814;p91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815" name="Google Shape;2815;p9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816" name="Google Shape;2816;p9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817" name="Google Shape;2817;p91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818" name="Google Shape;2818;p9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1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820" name="Google Shape;2820;p9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821" name="Google Shape;2821;p9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822" name="Google Shape;2822;p9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823" name="Google Shape;2823;p91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824" name="Google Shape;2824;p9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826" name="Google Shape;2826;p9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827" name="Google Shape;2827;p9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828" name="Google Shape;2828;p9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829" name="Google Shape;2829;p91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2830" name="Google Shape;2830;p91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1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832" name="Google Shape;2832;p91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833" name="Google Shape;2833;p91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834" name="Google Shape;2834;p91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835" name="Google Shape;2835;p91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6" name="Google Shape;2836;p91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7" name="Google Shape;2837;p91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8" name="Google Shape;2838;p91"/>
          <p:cNvSpPr txBox="1"/>
          <p:nvPr/>
        </p:nvSpPr>
        <p:spPr>
          <a:xfrm>
            <a:off x="2231150" y="1234150"/>
            <a:ext cx="144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DC-26-96-47 -OK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2839" name="Google Shape;2839;p91"/>
          <p:cNvSpPr txBox="1"/>
          <p:nvPr/>
        </p:nvSpPr>
        <p:spPr>
          <a:xfrm>
            <a:off x="3831350" y="1234150"/>
            <a:ext cx="13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FF"/>
                </a:solidFill>
              </a:rPr>
              <a:t>F7-23-45-E2 - OK</a:t>
            </a:r>
            <a:endParaRPr b="1" sz="1100">
              <a:solidFill>
                <a:srgbClr val="FF00FF"/>
              </a:solidFill>
            </a:endParaRPr>
          </a:p>
        </p:txBody>
      </p:sp>
      <p:sp>
        <p:nvSpPr>
          <p:cNvPr id="2840" name="Google Shape;2840;p91"/>
          <p:cNvSpPr txBox="1"/>
          <p:nvPr/>
        </p:nvSpPr>
        <p:spPr>
          <a:xfrm>
            <a:off x="5505450" y="1234150"/>
            <a:ext cx="144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EA-89-A3-7B - OK</a:t>
            </a:r>
            <a:endParaRPr b="1"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185" name="Google Shape;185;p20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3259575" y="17380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Ryan Pays Seymore $1.00 BTC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3411975" y="1433200"/>
            <a:ext cx="4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3675850" y="2813700"/>
            <a:ext cx="31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9DAF8"/>
                </a:highlight>
              </a:rPr>
              <a:t>Ryan Pays Seymore $1.00 BTC + 0</a:t>
            </a:r>
            <a:endParaRPr>
              <a:solidFill>
                <a:schemeClr val="dk1"/>
              </a:solidFill>
              <a:highlight>
                <a:srgbClr val="C9DAF8"/>
              </a:highlight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2380450" y="28137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9DAF8"/>
                </a:highlight>
              </a:rPr>
              <a:t>12-AB-03-CE +</a:t>
            </a:r>
            <a:endParaRPr>
              <a:solidFill>
                <a:schemeClr val="dk1"/>
              </a:solidFill>
              <a:highlight>
                <a:srgbClr val="C9DAF8"/>
              </a:highlight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2997800" y="2084100"/>
            <a:ext cx="428400" cy="72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4326375" y="2138200"/>
            <a:ext cx="428400" cy="72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6307575" y="2138200"/>
            <a:ext cx="428400" cy="729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5" name="Google Shape;2845;p92"/>
          <p:cNvGrpSpPr/>
          <p:nvPr/>
        </p:nvGrpSpPr>
        <p:grpSpPr>
          <a:xfrm>
            <a:off x="554738" y="1789900"/>
            <a:ext cx="1524000" cy="1289400"/>
            <a:chOff x="554738" y="1789900"/>
            <a:chExt cx="1524000" cy="1289400"/>
          </a:xfrm>
        </p:grpSpPr>
        <p:sp>
          <p:nvSpPr>
            <p:cNvPr id="2846" name="Google Shape;2846;p9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</p:txBody>
        </p:sp>
        <p:sp>
          <p:nvSpPr>
            <p:cNvPr id="2848" name="Google Shape;2848;p92"/>
            <p:cNvSpPr txBox="1"/>
            <p:nvPr/>
          </p:nvSpPr>
          <p:spPr>
            <a:xfrm>
              <a:off x="554738" y="2092450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00-00-00-00</a:t>
              </a:r>
              <a:endParaRPr sz="1100"/>
            </a:p>
          </p:txBody>
        </p:sp>
        <p:sp>
          <p:nvSpPr>
            <p:cNvPr id="2849" name="Google Shape;2849;p9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850" name="Google Shape;2850;p9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851" name="Google Shape;2851;p92"/>
          <p:cNvGrpSpPr/>
          <p:nvPr/>
        </p:nvGrpSpPr>
        <p:grpSpPr>
          <a:xfrm>
            <a:off x="2231138" y="1789900"/>
            <a:ext cx="1524000" cy="1289400"/>
            <a:chOff x="554738" y="1789900"/>
            <a:chExt cx="1524000" cy="1289400"/>
          </a:xfrm>
        </p:grpSpPr>
        <p:sp>
          <p:nvSpPr>
            <p:cNvPr id="2852" name="Google Shape;2852;p9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2"/>
            <p:cNvSpPr txBox="1"/>
            <p:nvPr/>
          </p:nvSpPr>
          <p:spPr>
            <a:xfrm>
              <a:off x="554746" y="1795271"/>
              <a:ext cx="139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854" name="Google Shape;2854;p9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</a:rPr>
                <a:t>8D-77-7F-30</a:t>
              </a:r>
              <a:endParaRPr b="1"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855" name="Google Shape;2855;p9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856" name="Google Shape;2856;p9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857" name="Google Shape;2857;p92"/>
          <p:cNvGrpSpPr/>
          <p:nvPr/>
        </p:nvGrpSpPr>
        <p:grpSpPr>
          <a:xfrm>
            <a:off x="3831338" y="1789900"/>
            <a:ext cx="1524000" cy="1289400"/>
            <a:chOff x="554738" y="1789900"/>
            <a:chExt cx="1524000" cy="1289400"/>
          </a:xfrm>
        </p:grpSpPr>
        <p:sp>
          <p:nvSpPr>
            <p:cNvPr id="2858" name="Google Shape;2858;p9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</p:txBody>
        </p:sp>
        <p:sp>
          <p:nvSpPr>
            <p:cNvPr id="2860" name="Google Shape;2860;p9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DC-26-96-47</a:t>
              </a:r>
              <a:endParaRPr b="1" sz="1100">
                <a:solidFill>
                  <a:srgbClr val="00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861" name="Google Shape;2861;p9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862" name="Google Shape;2862;p9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863" name="Google Shape;2863;p92"/>
          <p:cNvGrpSpPr/>
          <p:nvPr/>
        </p:nvGrpSpPr>
        <p:grpSpPr>
          <a:xfrm>
            <a:off x="5507738" y="1789900"/>
            <a:ext cx="1524000" cy="1289400"/>
            <a:chOff x="554738" y="1789900"/>
            <a:chExt cx="1524000" cy="1289400"/>
          </a:xfrm>
        </p:grpSpPr>
        <p:sp>
          <p:nvSpPr>
            <p:cNvPr id="2864" name="Google Shape;2864;p9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</p:txBody>
        </p:sp>
        <p:sp>
          <p:nvSpPr>
            <p:cNvPr id="2866" name="Google Shape;2866;p9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FF"/>
                  </a:solidFill>
                </a:rPr>
                <a:t>F7-23-45-E2</a:t>
              </a:r>
              <a:endParaRPr b="1" sz="1100">
                <a:solidFill>
                  <a:srgbClr val="FF00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867" name="Google Shape;2867;p9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868" name="Google Shape;2868;p9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grpSp>
        <p:nvGrpSpPr>
          <p:cNvPr id="2869" name="Google Shape;2869;p92"/>
          <p:cNvGrpSpPr/>
          <p:nvPr/>
        </p:nvGrpSpPr>
        <p:grpSpPr>
          <a:xfrm>
            <a:off x="7184138" y="1789900"/>
            <a:ext cx="1524000" cy="1289400"/>
            <a:chOff x="554738" y="1789900"/>
            <a:chExt cx="1524000" cy="1289400"/>
          </a:xfrm>
        </p:grpSpPr>
        <p:sp>
          <p:nvSpPr>
            <p:cNvPr id="2870" name="Google Shape;2870;p92"/>
            <p:cNvSpPr/>
            <p:nvPr/>
          </p:nvSpPr>
          <p:spPr>
            <a:xfrm>
              <a:off x="618675" y="1789900"/>
              <a:ext cx="1289400" cy="128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2"/>
            <p:cNvSpPr txBox="1"/>
            <p:nvPr/>
          </p:nvSpPr>
          <p:spPr>
            <a:xfrm>
              <a:off x="554746" y="1795271"/>
              <a:ext cx="13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BLOCKHASH</a:t>
              </a:r>
              <a:endParaRPr sz="1100"/>
            </a:p>
          </p:txBody>
        </p:sp>
        <p:sp>
          <p:nvSpPr>
            <p:cNvPr id="2872" name="Google Shape;2872;p92"/>
            <p:cNvSpPr txBox="1"/>
            <p:nvPr/>
          </p:nvSpPr>
          <p:spPr>
            <a:xfrm>
              <a:off x="554738" y="2092450"/>
              <a:ext cx="152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</a:rPr>
                <a:t>EA-89-A3-7B</a:t>
              </a:r>
              <a:endParaRPr b="1" sz="1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873" name="Google Shape;2873;p92"/>
            <p:cNvSpPr txBox="1"/>
            <p:nvPr/>
          </p:nvSpPr>
          <p:spPr>
            <a:xfrm>
              <a:off x="554738" y="23621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NONCE</a:t>
              </a:r>
              <a:endParaRPr sz="1100"/>
            </a:p>
          </p:txBody>
        </p:sp>
        <p:sp>
          <p:nvSpPr>
            <p:cNvPr id="2874" name="Google Shape;2874;p92"/>
            <p:cNvSpPr txBox="1"/>
            <p:nvPr/>
          </p:nvSpPr>
          <p:spPr>
            <a:xfrm>
              <a:off x="554738" y="2666998"/>
              <a:ext cx="1524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DATA</a:t>
              </a:r>
              <a:endParaRPr sz="1100"/>
            </a:p>
          </p:txBody>
        </p:sp>
      </p:grpSp>
      <p:cxnSp>
        <p:nvCxnSpPr>
          <p:cNvPr id="2875" name="Google Shape;2875;p92"/>
          <p:cNvCxnSpPr/>
          <p:nvPr/>
        </p:nvCxnSpPr>
        <p:spPr>
          <a:xfrm>
            <a:off x="1933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6" name="Google Shape;2876;p92"/>
          <p:cNvCxnSpPr/>
          <p:nvPr/>
        </p:nvCxnSpPr>
        <p:spPr>
          <a:xfrm>
            <a:off x="36103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7" name="Google Shape;2877;p92"/>
          <p:cNvCxnSpPr/>
          <p:nvPr/>
        </p:nvCxnSpPr>
        <p:spPr>
          <a:xfrm>
            <a:off x="52105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8" name="Google Shape;2878;p92"/>
          <p:cNvCxnSpPr/>
          <p:nvPr/>
        </p:nvCxnSpPr>
        <p:spPr>
          <a:xfrm>
            <a:off x="6886950" y="1961400"/>
            <a:ext cx="315600" cy="24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9" name="Google Shape;2879;p92"/>
          <p:cNvSpPr txBox="1"/>
          <p:nvPr/>
        </p:nvSpPr>
        <p:spPr>
          <a:xfrm>
            <a:off x="2231150" y="1234150"/>
            <a:ext cx="144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DC-26-96-47 -OK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2880" name="Google Shape;2880;p92"/>
          <p:cNvSpPr txBox="1"/>
          <p:nvPr/>
        </p:nvSpPr>
        <p:spPr>
          <a:xfrm>
            <a:off x="3831350" y="1234150"/>
            <a:ext cx="13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FF"/>
                </a:solidFill>
              </a:rPr>
              <a:t>F7-23-45-E2 - OK</a:t>
            </a:r>
            <a:endParaRPr b="1" sz="1100">
              <a:solidFill>
                <a:srgbClr val="FF00FF"/>
              </a:solidFill>
            </a:endParaRPr>
          </a:p>
        </p:txBody>
      </p:sp>
      <p:sp>
        <p:nvSpPr>
          <p:cNvPr id="2881" name="Google Shape;2881;p92"/>
          <p:cNvSpPr txBox="1"/>
          <p:nvPr/>
        </p:nvSpPr>
        <p:spPr>
          <a:xfrm>
            <a:off x="5505450" y="1234150"/>
            <a:ext cx="144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EA-89-A3-7B - OK</a:t>
            </a:r>
            <a:endParaRPr b="1"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/>
          <p:nvPr/>
        </p:nvSpPr>
        <p:spPr>
          <a:xfrm>
            <a:off x="2839250" y="835950"/>
            <a:ext cx="3562800" cy="3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2802375" y="8236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Block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2802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Previous HASH: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2802375" y="14332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Nonce: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2802375" y="17380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Data: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2796700" y="255350"/>
            <a:ext cx="36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Simplified Block</a:t>
            </a:r>
            <a:endParaRPr sz="2300"/>
          </a:p>
        </p:txBody>
      </p:sp>
      <p:sp>
        <p:nvSpPr>
          <p:cNvPr id="203" name="Google Shape;203;p21"/>
          <p:cNvSpPr txBox="1"/>
          <p:nvPr/>
        </p:nvSpPr>
        <p:spPr>
          <a:xfrm>
            <a:off x="4326375" y="11284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12-AB-03-CE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3259575" y="1738000"/>
            <a:ext cx="2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Ryan Pays Seymore $1.00 BTC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1826924" y="2813700"/>
            <a:ext cx="40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FE2F3"/>
                </a:highlight>
              </a:rPr>
              <a:t>HASH</a:t>
            </a:r>
            <a:r>
              <a:rPr lang="en">
                <a:solidFill>
                  <a:schemeClr val="dk1"/>
                </a:solidFill>
              </a:rPr>
              <a:t>(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3411975" y="1433200"/>
            <a:ext cx="4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1329525" y="2652400"/>
            <a:ext cx="5882700" cy="74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3675850" y="2813700"/>
            <a:ext cx="31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9DAF8"/>
                </a:highlight>
              </a:rPr>
              <a:t>Ryan Pays Seymore $1.00 BTC + 0 )</a:t>
            </a:r>
            <a:endParaRPr>
              <a:solidFill>
                <a:schemeClr val="dk1"/>
              </a:solidFill>
              <a:highlight>
                <a:srgbClr val="C9DAF8"/>
              </a:highlight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2380450" y="2813700"/>
            <a:ext cx="27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9DAF8"/>
                </a:highlight>
              </a:rPr>
              <a:t>12-AB-03-CE +</a:t>
            </a:r>
            <a:endParaRPr>
              <a:solidFill>
                <a:schemeClr val="dk1"/>
              </a:solidFill>
              <a:highlight>
                <a:srgbClr val="C9DAF8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