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19fb8e179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19fb8e179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2fae9c68f_2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2fae9c68f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2fae9c68f_2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2fae9c68f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2fae9c68f_2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2fae9c68f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2fae9c68f_2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2fae9c68f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2fae9c68f_2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2fae9c68f_2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2fae9c68f_2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2fae9c68f_2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1e195d75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1e195d75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19fb8e17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19fb8e17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19fb8e179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19fb8e179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19fb8e17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19fb8e17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2fae9c6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2fae9c6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19fb8e179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19fb8e179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119fb8e179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119fb8e179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119fb8e179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119fb8e179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119fb8e179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119fb8e179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129ebf59e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129ebf59e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129ebf59e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129ebf59e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129ebf59e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129ebf59e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129ebf59e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129ebf59e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129ebf59e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129ebf59e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129ebf59e6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129ebf59e6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2fae9c68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2fae9c68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129ebf59e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129ebf59e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129ebf59e6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129ebf59e6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129ebf59e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129ebf59e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129ebf59e6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129ebf59e6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129ebf59e6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129ebf59e6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29ebf59e6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29ebf59e6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129ebf59e6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129ebf59e6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129ebf59e6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129ebf59e6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129ebf59e6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129ebf59e6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129ebf59e6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129ebf59e6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2fae9c68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2fae9c68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1129ebf59e6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1129ebf59e6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1129ebf59e6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1129ebf59e6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129ebf59e6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1129ebf59e6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129ebf59e6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129ebf59e6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1129ebf59e6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1129ebf59e6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129ebf59e6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1129ebf59e6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1129ebf59e6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1129ebf59e6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1129ebf59e6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1129ebf59e6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1129ebf59e6_0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1129ebf59e6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1129ebf59e6_0_1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1129ebf59e6_0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2fae9c68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2fae9c68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1129ebf59e6_0_1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1129ebf59e6_0_1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1129ebf59e6_0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1129ebf59e6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1129ebf59e6_0_1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1129ebf59e6_0_1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1129ebf59e6_0_1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1129ebf59e6_0_1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1129ebf59e6_0_1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1129ebf59e6_0_1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1129ebf59e6_0_1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1" name="Google Shape;1701;g1129ebf59e6_0_1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1129ebf59e6_0_1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1129ebf59e6_0_1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1129ebf59e6_0_1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1129ebf59e6_0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1129ebf59e6_0_1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1129ebf59e6_0_1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1129ebf59e6_0_1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1129ebf59e6_0_1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2fae9c6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2fae9c6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1129ebf59e6_0_1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g1129ebf59e6_0_1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1129ebf59e6_0_2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g1129ebf59e6_0_2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1129ebf59e6_0_1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1129ebf59e6_0_1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112b07b72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112b07b72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112b07b721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112b07b721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112b07b721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112b07b721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g112b07b721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8" name="Google Shape;2178;g112b07b721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112b07b721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6" name="Google Shape;2196;g112b07b721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112b07b721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112b07b721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112b07b721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112b07b721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1e195d75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1e195d75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2fae9c68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2fae9c68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2fae9c68f_2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2fae9c68f_2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Blockchain with NFTs</a:t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56" name="Google Shape;56;p1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Blockchain with NFTs</a:t>
            </a:r>
            <a:endParaRPr/>
          </a:p>
        </p:txBody>
      </p:sp>
      <p:grpSp>
        <p:nvGrpSpPr>
          <p:cNvPr id="173" name="Google Shape;173;p22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74" name="Google Shape;174;p2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77" name="Google Shape;177;p2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78" name="Google Shape;178;p2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79" name="Google Shape;179;p22"/>
          <p:cNvCxnSpPr/>
          <p:nvPr/>
        </p:nvCxnSpPr>
        <p:spPr>
          <a:xfrm flipH="1" rot="10800000">
            <a:off x="1544075" y="1973575"/>
            <a:ext cx="7158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2"/>
          <p:cNvSpPr txBox="1"/>
          <p:nvPr/>
        </p:nvSpPr>
        <p:spPr>
          <a:xfrm>
            <a:off x="2922750" y="1794000"/>
            <a:ext cx="37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8D-77-7F-30</a:t>
            </a:r>
            <a:r>
              <a:rPr b="1" lang="en" sz="1100">
                <a:solidFill>
                  <a:schemeClr val="dk1"/>
                </a:solidFill>
              </a:rPr>
              <a:t> + </a:t>
            </a:r>
            <a:r>
              <a:rPr lang="en">
                <a:solidFill>
                  <a:schemeClr val="dk1"/>
                </a:solidFill>
              </a:rPr>
              <a:t>DATA + 0)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2376600" y="178991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HASH(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3285800" y="1439725"/>
            <a:ext cx="2553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4047800" y="1439725"/>
            <a:ext cx="2553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Blockchain with NFTs</a:t>
            </a:r>
            <a:endParaRPr/>
          </a:p>
        </p:txBody>
      </p:sp>
      <p:grpSp>
        <p:nvGrpSpPr>
          <p:cNvPr id="189" name="Google Shape;189;p23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90" name="Google Shape;190;p2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92" name="Google Shape;192;p23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93" name="Google Shape;193;p2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94" name="Google Shape;194;p2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95" name="Google Shape;195;p23"/>
          <p:cNvCxnSpPr/>
          <p:nvPr/>
        </p:nvCxnSpPr>
        <p:spPr>
          <a:xfrm flipH="1" rot="10800000">
            <a:off x="1544075" y="1973575"/>
            <a:ext cx="7158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3"/>
          <p:cNvSpPr txBox="1"/>
          <p:nvPr/>
        </p:nvSpPr>
        <p:spPr>
          <a:xfrm>
            <a:off x="2922750" y="1794000"/>
            <a:ext cx="37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8D-77-7F-30</a:t>
            </a:r>
            <a:r>
              <a:rPr b="1" lang="en" sz="1100">
                <a:solidFill>
                  <a:schemeClr val="dk1"/>
                </a:solidFill>
              </a:rPr>
              <a:t> + </a:t>
            </a:r>
            <a:r>
              <a:rPr lang="en">
                <a:solidFill>
                  <a:schemeClr val="dk1"/>
                </a:solidFill>
              </a:rPr>
              <a:t>DATA + 0)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2376600" y="178991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HASH(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3285800" y="1439725"/>
            <a:ext cx="2553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4047800" y="1439725"/>
            <a:ext cx="2553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4581200" y="1439725"/>
            <a:ext cx="2553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Blockchain with NFTs</a:t>
            </a:r>
            <a:endParaRPr/>
          </a:p>
        </p:txBody>
      </p:sp>
      <p:grpSp>
        <p:nvGrpSpPr>
          <p:cNvPr id="206" name="Google Shape;206;p24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207" name="Google Shape;207;p2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09" name="Google Shape;209;p24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10" name="Google Shape;210;p2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11" name="Google Shape;211;p2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12" name="Google Shape;212;p24"/>
          <p:cNvCxnSpPr/>
          <p:nvPr/>
        </p:nvCxnSpPr>
        <p:spPr>
          <a:xfrm flipH="1" rot="10800000">
            <a:off x="1544075" y="1973575"/>
            <a:ext cx="7158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4"/>
          <p:cNvSpPr txBox="1"/>
          <p:nvPr/>
        </p:nvSpPr>
        <p:spPr>
          <a:xfrm>
            <a:off x="2922750" y="1794000"/>
            <a:ext cx="37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8D-77-7F-30</a:t>
            </a:r>
            <a:r>
              <a:rPr b="1" lang="en" sz="1100">
                <a:solidFill>
                  <a:schemeClr val="dk1"/>
                </a:solidFill>
              </a:rPr>
              <a:t> + </a:t>
            </a:r>
            <a:r>
              <a:rPr lang="en">
                <a:solidFill>
                  <a:schemeClr val="dk1"/>
                </a:solidFill>
              </a:rPr>
              <a:t>DATA + 0)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2376600" y="178991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HASH(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15" name="Google Shape;215;p24"/>
          <p:cNvCxnSpPr/>
          <p:nvPr/>
        </p:nvCxnSpPr>
        <p:spPr>
          <a:xfrm>
            <a:off x="4058850" y="2194210"/>
            <a:ext cx="0" cy="3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050" y="2650300"/>
            <a:ext cx="609600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24"/>
          <p:cNvCxnSpPr/>
          <p:nvPr/>
        </p:nvCxnSpPr>
        <p:spPr>
          <a:xfrm flipH="1">
            <a:off x="4054200" y="3337100"/>
            <a:ext cx="48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4"/>
          <p:cNvSpPr txBox="1"/>
          <p:nvPr/>
        </p:nvSpPr>
        <p:spPr>
          <a:xfrm>
            <a:off x="3203875" y="2480800"/>
            <a:ext cx="71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Blockchain with NFTs</a:t>
            </a:r>
            <a:endParaRPr/>
          </a:p>
        </p:txBody>
      </p:sp>
      <p:grpSp>
        <p:nvGrpSpPr>
          <p:cNvPr id="224" name="Google Shape;224;p25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225" name="Google Shape;225;p2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27" name="Google Shape;227;p25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28" name="Google Shape;228;p2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29" name="Google Shape;229;p2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30" name="Google Shape;230;p25"/>
          <p:cNvCxnSpPr/>
          <p:nvPr/>
        </p:nvCxnSpPr>
        <p:spPr>
          <a:xfrm flipH="1" rot="10800000">
            <a:off x="1544075" y="1973575"/>
            <a:ext cx="7158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5"/>
          <p:cNvSpPr txBox="1"/>
          <p:nvPr/>
        </p:nvSpPr>
        <p:spPr>
          <a:xfrm>
            <a:off x="2922750" y="1794000"/>
            <a:ext cx="37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8D-77-7F-30</a:t>
            </a:r>
            <a:r>
              <a:rPr b="1" lang="en" sz="1100">
                <a:solidFill>
                  <a:schemeClr val="dk1"/>
                </a:solidFill>
              </a:rPr>
              <a:t> + </a:t>
            </a:r>
            <a:r>
              <a:rPr lang="en">
                <a:solidFill>
                  <a:schemeClr val="dk1"/>
                </a:solidFill>
              </a:rPr>
              <a:t>DATA + 0)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2376600" y="178991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HASH(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1896750" y="3814100"/>
            <a:ext cx="44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HashData(From + Action +To + Circlebackjack.bmp);</a:t>
            </a:r>
            <a:endParaRPr/>
          </a:p>
        </p:txBody>
      </p:sp>
      <p:cxnSp>
        <p:nvCxnSpPr>
          <p:cNvPr id="234" name="Google Shape;234;p25"/>
          <p:cNvCxnSpPr/>
          <p:nvPr/>
        </p:nvCxnSpPr>
        <p:spPr>
          <a:xfrm>
            <a:off x="4058850" y="2194210"/>
            <a:ext cx="0" cy="3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5" name="Google Shape;2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050" y="2650300"/>
            <a:ext cx="609600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25"/>
          <p:cNvCxnSpPr/>
          <p:nvPr/>
        </p:nvCxnSpPr>
        <p:spPr>
          <a:xfrm flipH="1">
            <a:off x="4054200" y="3337100"/>
            <a:ext cx="48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5"/>
          <p:cNvSpPr txBox="1"/>
          <p:nvPr/>
        </p:nvSpPr>
        <p:spPr>
          <a:xfrm>
            <a:off x="3203875" y="2480800"/>
            <a:ext cx="71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Blockchain with NFTs</a:t>
            </a:r>
            <a:endParaRPr/>
          </a:p>
        </p:txBody>
      </p:sp>
      <p:grpSp>
        <p:nvGrpSpPr>
          <p:cNvPr id="243" name="Google Shape;243;p26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244" name="Google Shape;244;p2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46" name="Google Shape;246;p26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47" name="Google Shape;247;p2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48" name="Google Shape;248;p2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49" name="Google Shape;249;p26"/>
          <p:cNvCxnSpPr/>
          <p:nvPr/>
        </p:nvCxnSpPr>
        <p:spPr>
          <a:xfrm flipH="1" rot="10800000">
            <a:off x="1544075" y="1973575"/>
            <a:ext cx="7158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6"/>
          <p:cNvSpPr txBox="1"/>
          <p:nvPr/>
        </p:nvSpPr>
        <p:spPr>
          <a:xfrm>
            <a:off x="2922750" y="1794000"/>
            <a:ext cx="37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8D-77-7F-30</a:t>
            </a:r>
            <a:r>
              <a:rPr b="1" lang="en" sz="1100">
                <a:solidFill>
                  <a:schemeClr val="dk1"/>
                </a:solidFill>
              </a:rPr>
              <a:t> + </a:t>
            </a:r>
            <a:r>
              <a:rPr lang="en">
                <a:solidFill>
                  <a:schemeClr val="dk1"/>
                </a:solidFill>
              </a:rPr>
              <a:t>DATA + 0)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2376600" y="178991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HASH(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1896750" y="3814100"/>
            <a:ext cx="44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HashData(From + Action +To + Circlebackjack.bmp);</a:t>
            </a:r>
            <a:endParaRPr/>
          </a:p>
        </p:txBody>
      </p:sp>
      <p:cxnSp>
        <p:nvCxnSpPr>
          <p:cNvPr id="253" name="Google Shape;253;p26"/>
          <p:cNvCxnSpPr/>
          <p:nvPr/>
        </p:nvCxnSpPr>
        <p:spPr>
          <a:xfrm>
            <a:off x="4058850" y="2194210"/>
            <a:ext cx="0" cy="3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4" name="Google Shape;2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050" y="2650300"/>
            <a:ext cx="609600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26"/>
          <p:cNvCxnSpPr/>
          <p:nvPr/>
        </p:nvCxnSpPr>
        <p:spPr>
          <a:xfrm flipH="1">
            <a:off x="4054200" y="3337100"/>
            <a:ext cx="48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26"/>
          <p:cNvSpPr txBox="1"/>
          <p:nvPr/>
        </p:nvSpPr>
        <p:spPr>
          <a:xfrm>
            <a:off x="3203875" y="2480800"/>
            <a:ext cx="71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File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57" name="Google Shape;257;p26"/>
          <p:cNvCxnSpPr/>
          <p:nvPr/>
        </p:nvCxnSpPr>
        <p:spPr>
          <a:xfrm rot="10800000">
            <a:off x="5318550" y="2959850"/>
            <a:ext cx="0" cy="94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26"/>
          <p:cNvSpPr txBox="1"/>
          <p:nvPr/>
        </p:nvSpPr>
        <p:spPr>
          <a:xfrm>
            <a:off x="4797600" y="2565150"/>
            <a:ext cx="1041900" cy="369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66-47-58-E2</a:t>
            </a:r>
            <a:endParaRPr b="1" sz="1200">
              <a:solidFill>
                <a:schemeClr val="accent1"/>
              </a:solidFill>
            </a:endParaRPr>
          </a:p>
        </p:txBody>
      </p:sp>
      <p:cxnSp>
        <p:nvCxnSpPr>
          <p:cNvPr id="259" name="Google Shape;259;p26"/>
          <p:cNvCxnSpPr>
            <a:stCxn id="258" idx="0"/>
          </p:cNvCxnSpPr>
          <p:nvPr/>
        </p:nvCxnSpPr>
        <p:spPr>
          <a:xfrm rot="10800000">
            <a:off x="4435350" y="2147850"/>
            <a:ext cx="883200" cy="417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Blockchain with NFTs</a:t>
            </a:r>
            <a:endParaRPr/>
          </a:p>
        </p:txBody>
      </p:sp>
      <p:grpSp>
        <p:nvGrpSpPr>
          <p:cNvPr id="265" name="Google Shape;265;p27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266" name="Google Shape;266;p2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68" name="Google Shape;268;p27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69" name="Google Shape;269;p2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70" name="Google Shape;270;p2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71" name="Google Shape;271;p27"/>
          <p:cNvCxnSpPr/>
          <p:nvPr/>
        </p:nvCxnSpPr>
        <p:spPr>
          <a:xfrm flipH="1" rot="10800000">
            <a:off x="1544075" y="1973575"/>
            <a:ext cx="7158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27"/>
          <p:cNvSpPr txBox="1"/>
          <p:nvPr/>
        </p:nvSpPr>
        <p:spPr>
          <a:xfrm>
            <a:off x="2922750" y="1794000"/>
            <a:ext cx="37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8D-77-7F-30</a:t>
            </a:r>
            <a:r>
              <a:rPr b="1" lang="en" sz="1100">
                <a:solidFill>
                  <a:schemeClr val="dk1"/>
                </a:solidFill>
              </a:rPr>
              <a:t> + </a:t>
            </a:r>
            <a:r>
              <a:rPr b="1" lang="en" sz="1200">
                <a:solidFill>
                  <a:schemeClr val="accent1"/>
                </a:solidFill>
              </a:rPr>
              <a:t>66-47-58-E2 </a:t>
            </a:r>
            <a:r>
              <a:rPr lang="en">
                <a:solidFill>
                  <a:schemeClr val="dk1"/>
                </a:solidFill>
              </a:rPr>
              <a:t>+ 0)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3" name="Google Shape;273;p27"/>
          <p:cNvSpPr txBox="1"/>
          <p:nvPr/>
        </p:nvSpPr>
        <p:spPr>
          <a:xfrm>
            <a:off x="2376600" y="178991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HASH(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Blockchain with NFTs</a:t>
            </a:r>
            <a:endParaRPr/>
          </a:p>
        </p:txBody>
      </p:sp>
      <p:grpSp>
        <p:nvGrpSpPr>
          <p:cNvPr id="279" name="Google Shape;279;p28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280" name="Google Shape;280;p2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82" name="Google Shape;282;p28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83" name="Google Shape;283;p2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84" name="Google Shape;284;p2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85" name="Google Shape;285;p28"/>
          <p:cNvCxnSpPr/>
          <p:nvPr/>
        </p:nvCxnSpPr>
        <p:spPr>
          <a:xfrm flipH="1" rot="10800000">
            <a:off x="1544075" y="1973575"/>
            <a:ext cx="7158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28"/>
          <p:cNvSpPr txBox="1"/>
          <p:nvPr/>
        </p:nvSpPr>
        <p:spPr>
          <a:xfrm>
            <a:off x="2376600" y="178991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HASH(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87" name="Google Shape;287;p28"/>
          <p:cNvGrpSpPr/>
          <p:nvPr/>
        </p:nvGrpSpPr>
        <p:grpSpPr>
          <a:xfrm>
            <a:off x="5794988" y="1782626"/>
            <a:ext cx="1544451" cy="1577122"/>
            <a:chOff x="554738" y="1721676"/>
            <a:chExt cx="1544451" cy="1577122"/>
          </a:xfrm>
        </p:grpSpPr>
        <p:sp>
          <p:nvSpPr>
            <p:cNvPr id="288" name="Google Shape;288;p2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8"/>
            <p:cNvSpPr txBox="1"/>
            <p:nvPr/>
          </p:nvSpPr>
          <p:spPr>
            <a:xfrm>
              <a:off x="575189" y="1721676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40</a:t>
              </a:r>
              <a:r>
                <a:rPr b="1" lang="en" sz="1100">
                  <a:solidFill>
                    <a:srgbClr val="0000FF"/>
                  </a:solidFill>
                </a:rPr>
                <a:t>-00-64-A1</a:t>
              </a:r>
              <a:endParaRPr b="1" sz="1100">
                <a:solidFill>
                  <a:srgbClr val="0000FF"/>
                </a:solidFill>
              </a:endParaRPr>
            </a:p>
          </p:txBody>
        </p:sp>
        <p:sp>
          <p:nvSpPr>
            <p:cNvPr id="290" name="Google Shape;290;p2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</a:t>
              </a:r>
              <a:endParaRPr sz="1100"/>
            </a:p>
          </p:txBody>
        </p:sp>
        <p:sp>
          <p:nvSpPr>
            <p:cNvPr id="291" name="Google Shape;291;p28"/>
            <p:cNvSpPr txBox="1"/>
            <p:nvPr/>
          </p:nvSpPr>
          <p:spPr>
            <a:xfrm>
              <a:off x="554738" y="2590798"/>
              <a:ext cx="1524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FROM ACTION TO</a:t>
              </a:r>
              <a:br>
                <a:rPr lang="en" sz="1100"/>
              </a:br>
              <a:r>
                <a:rPr b="1" lang="en" sz="1200">
                  <a:solidFill>
                    <a:schemeClr val="accent1"/>
                  </a:solidFill>
                </a:rPr>
                <a:t>66-47-58-E2</a:t>
              </a:r>
              <a:endParaRPr b="1" sz="1200">
                <a:solidFill>
                  <a:schemeClr val="accen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cxnSp>
        <p:nvCxnSpPr>
          <p:cNvPr id="292" name="Google Shape;292;p28"/>
          <p:cNvCxnSpPr>
            <a:stCxn id="293" idx="3"/>
            <a:endCxn id="289" idx="1"/>
          </p:cNvCxnSpPr>
          <p:nvPr/>
        </p:nvCxnSpPr>
        <p:spPr>
          <a:xfrm flipH="1" rot="10800000">
            <a:off x="5329350" y="1959600"/>
            <a:ext cx="4860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28"/>
          <p:cNvSpPr txBox="1"/>
          <p:nvPr/>
        </p:nvSpPr>
        <p:spPr>
          <a:xfrm>
            <a:off x="5815450" y="2064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8D-77-7F-30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2922750" y="1794000"/>
            <a:ext cx="24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8D-77-7F-30</a:t>
            </a:r>
            <a:r>
              <a:rPr b="1" lang="en" sz="1100">
                <a:solidFill>
                  <a:schemeClr val="dk1"/>
                </a:solidFill>
              </a:rPr>
              <a:t> + </a:t>
            </a:r>
            <a:r>
              <a:rPr b="1" lang="en" sz="1200">
                <a:solidFill>
                  <a:schemeClr val="accent1"/>
                </a:solidFill>
              </a:rPr>
              <a:t>66-47-58-E2 </a:t>
            </a:r>
            <a:r>
              <a:rPr lang="en">
                <a:solidFill>
                  <a:schemeClr val="dk1"/>
                </a:solidFill>
              </a:rPr>
              <a:t>+ 0)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5" name="Google Shape;295;p28"/>
          <p:cNvSpPr txBox="1"/>
          <p:nvPr/>
        </p:nvSpPr>
        <p:spPr>
          <a:xfrm>
            <a:off x="2376600" y="178991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HASH(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Hash</a:t>
            </a:r>
            <a:endParaRPr/>
          </a:p>
        </p:txBody>
      </p:sp>
      <p:grpSp>
        <p:nvGrpSpPr>
          <p:cNvPr id="301" name="Google Shape;301;p29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302" name="Google Shape;302;p2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304" name="Google Shape;304;p29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305" name="Google Shape;305;p2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306" name="Google Shape;306;p2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307" name="Google Shape;307;p29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308" name="Google Shape;308;p2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310" name="Google Shape;310;p2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311" name="Google Shape;311;p2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312" name="Google Shape;312;p2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313" name="Google Shape;313;p29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Hash</a:t>
            </a:r>
            <a:endParaRPr/>
          </a:p>
        </p:txBody>
      </p:sp>
      <p:grpSp>
        <p:nvGrpSpPr>
          <p:cNvPr id="319" name="Google Shape;319;p30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320" name="Google Shape;320;p3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322" name="Google Shape;322;p30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323" name="Google Shape;323;p3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324" name="Google Shape;324;p3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325" name="Google Shape;325;p30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326" name="Google Shape;326;p3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0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328" name="Google Shape;328;p3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329" name="Google Shape;329;p3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330" name="Google Shape;330;p3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331" name="Google Shape;331;p30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332" name="Google Shape;332;p3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334" name="Google Shape;334;p3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335" name="Google Shape;335;p3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336" name="Google Shape;336;p3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337" name="Google Shape;337;p30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30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Hash</a:t>
            </a:r>
            <a:endParaRPr/>
          </a:p>
        </p:txBody>
      </p:sp>
      <p:grpSp>
        <p:nvGrpSpPr>
          <p:cNvPr id="344" name="Google Shape;344;p31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345" name="Google Shape;345;p3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347" name="Google Shape;347;p31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348" name="Google Shape;348;p3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349" name="Google Shape;349;p3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350" name="Google Shape;350;p31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351" name="Google Shape;351;p3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1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353" name="Google Shape;353;p3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354" name="Google Shape;354;p3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355" name="Google Shape;355;p3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356" name="Google Shape;356;p31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357" name="Google Shape;357;p3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359" name="Google Shape;359;p3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360" name="Google Shape;360;p3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361" name="Google Shape;361;p3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362" name="Google Shape;362;p31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363" name="Google Shape;363;p3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365" name="Google Shape;365;p3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366" name="Google Shape;366;p3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367" name="Google Shape;367;p3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368" name="Google Shape;368;p31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31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31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2839250" y="835950"/>
            <a:ext cx="3562800" cy="3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2802375" y="8236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Block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802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Previous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802375" y="14332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Nonce: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802375" y="17380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Data: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2796700" y="255350"/>
            <a:ext cx="3605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Simplified Block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Hash</a:t>
            </a:r>
            <a:endParaRPr/>
          </a:p>
        </p:txBody>
      </p:sp>
      <p:grpSp>
        <p:nvGrpSpPr>
          <p:cNvPr id="376" name="Google Shape;376;p32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377" name="Google Shape;377;p3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379" name="Google Shape;379;p32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380" name="Google Shape;380;p3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381" name="Google Shape;381;p3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382" name="Google Shape;382;p32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383" name="Google Shape;383;p3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2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385" name="Google Shape;385;p3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386" name="Google Shape;386;p3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387" name="Google Shape;387;p3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388" name="Google Shape;388;p32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389" name="Google Shape;389;p3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391" name="Google Shape;391;p3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392" name="Google Shape;392;p3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393" name="Google Shape;393;p3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394" name="Google Shape;394;p32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395" name="Google Shape;395;p3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397" name="Google Shape;397;p3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398" name="Google Shape;398;p3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399" name="Google Shape;399;p3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400" name="Google Shape;400;p32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401" name="Google Shape;401;p3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403" name="Google Shape;403;p3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404" name="Google Shape;404;p3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405" name="Google Shape;405;p3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406" name="Google Shape;406;p32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32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32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32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Hash</a:t>
            </a:r>
            <a:endParaRPr/>
          </a:p>
        </p:txBody>
      </p:sp>
      <p:grpSp>
        <p:nvGrpSpPr>
          <p:cNvPr id="415" name="Google Shape;415;p33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416" name="Google Shape;416;p3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418" name="Google Shape;418;p33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419" name="Google Shape;419;p3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420" name="Google Shape;420;p3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421" name="Google Shape;421;p33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422" name="Google Shape;422;p3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3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424" name="Google Shape;424;p3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425" name="Google Shape;425;p3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426" name="Google Shape;426;p3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427" name="Google Shape;427;p33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428" name="Google Shape;428;p3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430" name="Google Shape;430;p3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431" name="Google Shape;431;p3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432" name="Google Shape;432;p3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433" name="Google Shape;433;p33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434" name="Google Shape;434;p3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436" name="Google Shape;436;p3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437" name="Google Shape;437;p3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438" name="Google Shape;438;p3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439" name="Google Shape;439;p33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440" name="Google Shape;440;p3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442" name="Google Shape;442;p3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443" name="Google Shape;443;p3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444" name="Google Shape;444;p3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445" name="Google Shape;445;p33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33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33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33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Hash</a:t>
            </a:r>
            <a:endParaRPr/>
          </a:p>
        </p:txBody>
      </p:sp>
      <p:grpSp>
        <p:nvGrpSpPr>
          <p:cNvPr id="454" name="Google Shape;454;p34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455" name="Google Shape;455;p3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457" name="Google Shape;457;p34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458" name="Google Shape;458;p3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459" name="Google Shape;459;p3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460" name="Google Shape;460;p34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461" name="Google Shape;461;p3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4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463" name="Google Shape;463;p3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464" name="Google Shape;464;p3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465" name="Google Shape;465;p3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466" name="Google Shape;466;p34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467" name="Google Shape;467;p3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469" name="Google Shape;469;p3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470" name="Google Shape;470;p3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471" name="Google Shape;471;p3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472" name="Google Shape;472;p34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473" name="Google Shape;473;p3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475" name="Google Shape;475;p3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476" name="Google Shape;476;p3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477" name="Google Shape;477;p3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478" name="Google Shape;478;p34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479" name="Google Shape;479;p3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481" name="Google Shape;481;p3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482" name="Google Shape;482;p3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483" name="Google Shape;483;p3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484" name="Google Shape;484;p34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34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34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34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88" name="Google Shape;488;p34"/>
          <p:cNvGrpSpPr/>
          <p:nvPr/>
        </p:nvGrpSpPr>
        <p:grpSpPr>
          <a:xfrm>
            <a:off x="3831338" y="3694900"/>
            <a:ext cx="1524000" cy="1289400"/>
            <a:chOff x="554738" y="1789900"/>
            <a:chExt cx="1524000" cy="1289400"/>
          </a:xfrm>
        </p:grpSpPr>
        <p:sp>
          <p:nvSpPr>
            <p:cNvPr id="489" name="Google Shape;489;p3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491" name="Google Shape;491;p3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492" name="Google Shape;492;p3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493" name="Google Shape;493;p3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494" name="Google Shape;494;p34"/>
          <p:cNvSpPr/>
          <p:nvPr/>
        </p:nvSpPr>
        <p:spPr>
          <a:xfrm>
            <a:off x="4265675" y="3119632"/>
            <a:ext cx="438900" cy="52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Hash</a:t>
            </a:r>
            <a:endParaRPr/>
          </a:p>
        </p:txBody>
      </p:sp>
      <p:grpSp>
        <p:nvGrpSpPr>
          <p:cNvPr id="500" name="Google Shape;500;p35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501" name="Google Shape;501;p3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503" name="Google Shape;503;p35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504" name="Google Shape;504;p3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505" name="Google Shape;505;p3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506" name="Google Shape;506;p35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507" name="Google Shape;507;p3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5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509" name="Google Shape;509;p3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510" name="Google Shape;510;p3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511" name="Google Shape;511;p3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512" name="Google Shape;512;p35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513" name="Google Shape;513;p3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515" name="Google Shape;515;p3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516" name="Google Shape;516;p3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517" name="Google Shape;517;p3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518" name="Google Shape;518;p35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519" name="Google Shape;519;p3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521" name="Google Shape;521;p3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522" name="Google Shape;522;p3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523" name="Google Shape;523;p3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524" name="Google Shape;524;p35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525" name="Google Shape;525;p3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527" name="Google Shape;527;p3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528" name="Google Shape;528;p3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529" name="Google Shape;529;p3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530" name="Google Shape;530;p35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35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2" name="Google Shape;532;p35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35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35"/>
          <p:cNvSpPr txBox="1"/>
          <p:nvPr/>
        </p:nvSpPr>
        <p:spPr>
          <a:xfrm>
            <a:off x="5486400" y="37338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  <a:highlight>
                  <a:srgbClr val="FF0000"/>
                </a:highlight>
              </a:rPr>
              <a:t>67-AD-F5-4B</a:t>
            </a:r>
            <a:endParaRPr b="1" sz="160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grpSp>
        <p:nvGrpSpPr>
          <p:cNvPr id="535" name="Google Shape;535;p35"/>
          <p:cNvGrpSpPr/>
          <p:nvPr/>
        </p:nvGrpSpPr>
        <p:grpSpPr>
          <a:xfrm>
            <a:off x="3831338" y="3694900"/>
            <a:ext cx="1524000" cy="1289400"/>
            <a:chOff x="554738" y="1789900"/>
            <a:chExt cx="1524000" cy="1289400"/>
          </a:xfrm>
        </p:grpSpPr>
        <p:sp>
          <p:nvSpPr>
            <p:cNvPr id="536" name="Google Shape;536;p3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538" name="Google Shape;538;p3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539" name="Google Shape;539;p3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540" name="Google Shape;540;p3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541" name="Google Shape;541;p35"/>
          <p:cNvSpPr/>
          <p:nvPr/>
        </p:nvSpPr>
        <p:spPr>
          <a:xfrm>
            <a:off x="4265675" y="3119632"/>
            <a:ext cx="438900" cy="52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chemeClr val="accent6"/>
              </a:highlight>
            </a:endParaRPr>
          </a:p>
        </p:txBody>
      </p:sp>
      <p:sp>
        <p:nvSpPr>
          <p:cNvPr id="542" name="Google Shape;542;p35"/>
          <p:cNvSpPr txBox="1"/>
          <p:nvPr/>
        </p:nvSpPr>
        <p:spPr>
          <a:xfrm>
            <a:off x="7039350" y="3747516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FF"/>
                </a:solidFill>
              </a:rPr>
              <a:t>F7-23-45-E2</a:t>
            </a:r>
            <a:endParaRPr b="1" sz="1600">
              <a:solidFill>
                <a:srgbClr val="FF00FF"/>
              </a:solidFill>
            </a:endParaRPr>
          </a:p>
        </p:txBody>
      </p:sp>
      <p:sp>
        <p:nvSpPr>
          <p:cNvPr id="543" name="Google Shape;543;p35"/>
          <p:cNvSpPr txBox="1"/>
          <p:nvPr/>
        </p:nvSpPr>
        <p:spPr>
          <a:xfrm>
            <a:off x="6750950" y="3733800"/>
            <a:ext cx="4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!=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50" y="2161800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36"/>
          <p:cNvSpPr txBox="1"/>
          <p:nvPr/>
        </p:nvSpPr>
        <p:spPr>
          <a:xfrm>
            <a:off x="767683" y="1515300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2019</a:t>
            </a:r>
            <a:endParaRPr b="1" sz="3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50" y="2161800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7"/>
          <p:cNvSpPr txBox="1"/>
          <p:nvPr/>
        </p:nvSpPr>
        <p:spPr>
          <a:xfrm>
            <a:off x="767683" y="1515300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2019</a:t>
            </a:r>
            <a:endParaRPr b="1" sz="3000"/>
          </a:p>
        </p:txBody>
      </p:sp>
      <p:sp>
        <p:nvSpPr>
          <p:cNvPr id="556" name="Google Shape;556;p37"/>
          <p:cNvSpPr/>
          <p:nvPr/>
        </p:nvSpPr>
        <p:spPr>
          <a:xfrm>
            <a:off x="953900" y="2915100"/>
            <a:ext cx="135000" cy="144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50" y="2161800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38"/>
          <p:cNvSpPr txBox="1"/>
          <p:nvPr/>
        </p:nvSpPr>
        <p:spPr>
          <a:xfrm>
            <a:off x="767683" y="1515300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2019</a:t>
            </a:r>
            <a:endParaRPr b="1" sz="3000"/>
          </a:p>
        </p:txBody>
      </p:sp>
      <p:sp>
        <p:nvSpPr>
          <p:cNvPr id="563" name="Google Shape;563;p38"/>
          <p:cNvSpPr/>
          <p:nvPr/>
        </p:nvSpPr>
        <p:spPr>
          <a:xfrm>
            <a:off x="953900" y="29151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4" name="Google Shape;56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475" y="2139075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38"/>
          <p:cNvSpPr txBox="1"/>
          <p:nvPr/>
        </p:nvSpPr>
        <p:spPr>
          <a:xfrm>
            <a:off x="3810708" y="1492575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2020</a:t>
            </a:r>
            <a:endParaRPr b="1" sz="3000"/>
          </a:p>
        </p:txBody>
      </p:sp>
      <p:sp>
        <p:nvSpPr>
          <p:cNvPr id="566" name="Google Shape;566;p38"/>
          <p:cNvSpPr/>
          <p:nvPr/>
        </p:nvSpPr>
        <p:spPr>
          <a:xfrm>
            <a:off x="3996925" y="2892375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8"/>
          <p:cNvSpPr/>
          <p:nvPr/>
        </p:nvSpPr>
        <p:spPr>
          <a:xfrm>
            <a:off x="5525900" y="2838900"/>
            <a:ext cx="135000" cy="144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50" y="2161800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39"/>
          <p:cNvSpPr txBox="1"/>
          <p:nvPr/>
        </p:nvSpPr>
        <p:spPr>
          <a:xfrm>
            <a:off x="767683" y="1515300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2019</a:t>
            </a:r>
            <a:endParaRPr b="1" sz="3000"/>
          </a:p>
        </p:txBody>
      </p:sp>
      <p:sp>
        <p:nvSpPr>
          <p:cNvPr id="574" name="Google Shape;574;p39"/>
          <p:cNvSpPr/>
          <p:nvPr/>
        </p:nvSpPr>
        <p:spPr>
          <a:xfrm>
            <a:off x="953900" y="29151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5" name="Google Shape;5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475" y="2139075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9"/>
          <p:cNvSpPr txBox="1"/>
          <p:nvPr/>
        </p:nvSpPr>
        <p:spPr>
          <a:xfrm>
            <a:off x="3810708" y="1492575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2020</a:t>
            </a:r>
            <a:endParaRPr b="1" sz="3000"/>
          </a:p>
        </p:txBody>
      </p:sp>
      <p:sp>
        <p:nvSpPr>
          <p:cNvPr id="577" name="Google Shape;577;p39"/>
          <p:cNvSpPr/>
          <p:nvPr/>
        </p:nvSpPr>
        <p:spPr>
          <a:xfrm>
            <a:off x="3996925" y="2892375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9"/>
          <p:cNvSpPr/>
          <p:nvPr/>
        </p:nvSpPr>
        <p:spPr>
          <a:xfrm>
            <a:off x="5525900" y="28389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9" name="Google Shape;5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875" y="2139075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39"/>
          <p:cNvSpPr txBox="1"/>
          <p:nvPr/>
        </p:nvSpPr>
        <p:spPr>
          <a:xfrm>
            <a:off x="6630108" y="1492575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2021</a:t>
            </a:r>
            <a:endParaRPr b="1" sz="3000"/>
          </a:p>
        </p:txBody>
      </p:sp>
      <p:sp>
        <p:nvSpPr>
          <p:cNvPr id="581" name="Google Shape;581;p39"/>
          <p:cNvSpPr/>
          <p:nvPr/>
        </p:nvSpPr>
        <p:spPr>
          <a:xfrm>
            <a:off x="6816325" y="2892375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9"/>
          <p:cNvSpPr/>
          <p:nvPr/>
        </p:nvSpPr>
        <p:spPr>
          <a:xfrm>
            <a:off x="8345300" y="27627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58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50" y="2161800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40"/>
          <p:cNvSpPr txBox="1"/>
          <p:nvPr/>
        </p:nvSpPr>
        <p:spPr>
          <a:xfrm>
            <a:off x="767683" y="1515300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2019</a:t>
            </a:r>
            <a:endParaRPr b="1" sz="3000"/>
          </a:p>
        </p:txBody>
      </p:sp>
      <p:sp>
        <p:nvSpPr>
          <p:cNvPr id="589" name="Google Shape;589;p40"/>
          <p:cNvSpPr/>
          <p:nvPr/>
        </p:nvSpPr>
        <p:spPr>
          <a:xfrm>
            <a:off x="953900" y="29151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0" name="Google Shape;5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475" y="2139075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40"/>
          <p:cNvSpPr txBox="1"/>
          <p:nvPr/>
        </p:nvSpPr>
        <p:spPr>
          <a:xfrm>
            <a:off x="3810708" y="1492575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2020</a:t>
            </a:r>
            <a:endParaRPr b="1" sz="3000"/>
          </a:p>
        </p:txBody>
      </p:sp>
      <p:sp>
        <p:nvSpPr>
          <p:cNvPr id="592" name="Google Shape;592;p40"/>
          <p:cNvSpPr/>
          <p:nvPr/>
        </p:nvSpPr>
        <p:spPr>
          <a:xfrm>
            <a:off x="3996925" y="2892375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0"/>
          <p:cNvSpPr/>
          <p:nvPr/>
        </p:nvSpPr>
        <p:spPr>
          <a:xfrm>
            <a:off x="5525900" y="28389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4" name="Google Shape;5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875" y="2139075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40"/>
          <p:cNvSpPr txBox="1"/>
          <p:nvPr/>
        </p:nvSpPr>
        <p:spPr>
          <a:xfrm>
            <a:off x="6630108" y="1492575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2021</a:t>
            </a:r>
            <a:endParaRPr b="1" sz="3000"/>
          </a:p>
        </p:txBody>
      </p:sp>
      <p:sp>
        <p:nvSpPr>
          <p:cNvPr id="596" name="Google Shape;596;p40"/>
          <p:cNvSpPr/>
          <p:nvPr/>
        </p:nvSpPr>
        <p:spPr>
          <a:xfrm>
            <a:off x="6816325" y="2892375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0"/>
          <p:cNvSpPr/>
          <p:nvPr/>
        </p:nvSpPr>
        <p:spPr>
          <a:xfrm>
            <a:off x="8345300" y="27627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40"/>
          <p:cNvGrpSpPr/>
          <p:nvPr/>
        </p:nvGrpSpPr>
        <p:grpSpPr>
          <a:xfrm>
            <a:off x="767663" y="228600"/>
            <a:ext cx="1524000" cy="1289400"/>
            <a:chOff x="554738" y="1789900"/>
            <a:chExt cx="1524000" cy="1289400"/>
          </a:xfrm>
        </p:grpSpPr>
        <p:sp>
          <p:nvSpPr>
            <p:cNvPr id="599" name="Google Shape;599;p4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601" name="Google Shape;601;p40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602" name="Google Shape;602;p4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603" name="Google Shape;603;p4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604" name="Google Shape;604;p40"/>
          <p:cNvGrpSpPr/>
          <p:nvPr/>
        </p:nvGrpSpPr>
        <p:grpSpPr>
          <a:xfrm>
            <a:off x="4090338" y="228600"/>
            <a:ext cx="1524000" cy="1289400"/>
            <a:chOff x="554738" y="1789900"/>
            <a:chExt cx="1524000" cy="1289400"/>
          </a:xfrm>
        </p:grpSpPr>
        <p:sp>
          <p:nvSpPr>
            <p:cNvPr id="605" name="Google Shape;605;p4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607" name="Google Shape;607;p4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608" name="Google Shape;608;p4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609" name="Google Shape;609;p4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610" name="Google Shape;610;p40"/>
          <p:cNvGrpSpPr/>
          <p:nvPr/>
        </p:nvGrpSpPr>
        <p:grpSpPr>
          <a:xfrm>
            <a:off x="6951313" y="228600"/>
            <a:ext cx="1524000" cy="1289400"/>
            <a:chOff x="554738" y="1789900"/>
            <a:chExt cx="1524000" cy="1289400"/>
          </a:xfrm>
        </p:grpSpPr>
        <p:sp>
          <p:nvSpPr>
            <p:cNvPr id="611" name="Google Shape;611;p4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613" name="Google Shape;613;p4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614" name="Google Shape;614;p4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615" name="Google Shape;615;p4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616" name="Google Shape;616;p40"/>
          <p:cNvCxnSpPr/>
          <p:nvPr/>
        </p:nvCxnSpPr>
        <p:spPr>
          <a:xfrm>
            <a:off x="1722925" y="431750"/>
            <a:ext cx="2352900" cy="297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7" name="Google Shape;617;p40"/>
          <p:cNvCxnSpPr/>
          <p:nvPr/>
        </p:nvCxnSpPr>
        <p:spPr>
          <a:xfrm>
            <a:off x="5210300" y="400100"/>
            <a:ext cx="1842900" cy="31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50" y="2161800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41"/>
          <p:cNvSpPr txBox="1"/>
          <p:nvPr/>
        </p:nvSpPr>
        <p:spPr>
          <a:xfrm>
            <a:off x="767683" y="1515300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2019</a:t>
            </a:r>
            <a:endParaRPr b="1" sz="3000"/>
          </a:p>
        </p:txBody>
      </p:sp>
      <p:sp>
        <p:nvSpPr>
          <p:cNvPr id="624" name="Google Shape;624;p41"/>
          <p:cNvSpPr/>
          <p:nvPr/>
        </p:nvSpPr>
        <p:spPr>
          <a:xfrm>
            <a:off x="953900" y="29151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5" name="Google Shape;6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475" y="2139075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41"/>
          <p:cNvSpPr txBox="1"/>
          <p:nvPr/>
        </p:nvSpPr>
        <p:spPr>
          <a:xfrm>
            <a:off x="3810708" y="1492575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2020</a:t>
            </a:r>
            <a:endParaRPr b="1" sz="3000"/>
          </a:p>
        </p:txBody>
      </p:sp>
      <p:sp>
        <p:nvSpPr>
          <p:cNvPr id="627" name="Google Shape;627;p41"/>
          <p:cNvSpPr/>
          <p:nvPr/>
        </p:nvSpPr>
        <p:spPr>
          <a:xfrm>
            <a:off x="3996925" y="2892375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1"/>
          <p:cNvSpPr/>
          <p:nvPr/>
        </p:nvSpPr>
        <p:spPr>
          <a:xfrm>
            <a:off x="5525900" y="28389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9" name="Google Shape;6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875" y="2139075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41"/>
          <p:cNvSpPr txBox="1"/>
          <p:nvPr/>
        </p:nvSpPr>
        <p:spPr>
          <a:xfrm>
            <a:off x="6630108" y="1492575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2021</a:t>
            </a:r>
            <a:endParaRPr b="1" sz="3000"/>
          </a:p>
        </p:txBody>
      </p:sp>
      <p:sp>
        <p:nvSpPr>
          <p:cNvPr id="631" name="Google Shape;631;p41"/>
          <p:cNvSpPr/>
          <p:nvPr/>
        </p:nvSpPr>
        <p:spPr>
          <a:xfrm>
            <a:off x="6816325" y="2892375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1"/>
          <p:cNvSpPr/>
          <p:nvPr/>
        </p:nvSpPr>
        <p:spPr>
          <a:xfrm>
            <a:off x="8345300" y="27627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3" name="Google Shape;633;p41"/>
          <p:cNvGrpSpPr/>
          <p:nvPr/>
        </p:nvGrpSpPr>
        <p:grpSpPr>
          <a:xfrm>
            <a:off x="767663" y="228600"/>
            <a:ext cx="1524000" cy="1289400"/>
            <a:chOff x="554738" y="1789900"/>
            <a:chExt cx="1524000" cy="1289400"/>
          </a:xfrm>
        </p:grpSpPr>
        <p:sp>
          <p:nvSpPr>
            <p:cNvPr id="634" name="Google Shape;634;p4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636" name="Google Shape;636;p41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637" name="Google Shape;637;p4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638" name="Google Shape;638;p4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639" name="Google Shape;639;p41"/>
          <p:cNvGrpSpPr/>
          <p:nvPr/>
        </p:nvGrpSpPr>
        <p:grpSpPr>
          <a:xfrm>
            <a:off x="4090338" y="228600"/>
            <a:ext cx="1524000" cy="1289400"/>
            <a:chOff x="554738" y="1789900"/>
            <a:chExt cx="1524000" cy="1289400"/>
          </a:xfrm>
        </p:grpSpPr>
        <p:sp>
          <p:nvSpPr>
            <p:cNvPr id="640" name="Google Shape;640;p4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1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642" name="Google Shape;642;p4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643" name="Google Shape;643;p4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644" name="Google Shape;644;p4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645" name="Google Shape;645;p41"/>
          <p:cNvGrpSpPr/>
          <p:nvPr/>
        </p:nvGrpSpPr>
        <p:grpSpPr>
          <a:xfrm>
            <a:off x="6951313" y="228600"/>
            <a:ext cx="1524000" cy="1289400"/>
            <a:chOff x="554738" y="1789900"/>
            <a:chExt cx="1524000" cy="1289400"/>
          </a:xfrm>
        </p:grpSpPr>
        <p:sp>
          <p:nvSpPr>
            <p:cNvPr id="646" name="Google Shape;646;p4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648" name="Google Shape;648;p4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649" name="Google Shape;649;p4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650" name="Google Shape;650;p4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651" name="Google Shape;651;p41"/>
          <p:cNvCxnSpPr/>
          <p:nvPr/>
        </p:nvCxnSpPr>
        <p:spPr>
          <a:xfrm>
            <a:off x="1722925" y="431750"/>
            <a:ext cx="2352900" cy="297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2" name="Google Shape;652;p41"/>
          <p:cNvCxnSpPr/>
          <p:nvPr/>
        </p:nvCxnSpPr>
        <p:spPr>
          <a:xfrm>
            <a:off x="5210300" y="400100"/>
            <a:ext cx="1842900" cy="31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3" name="Google Shape;653;p41"/>
          <p:cNvSpPr/>
          <p:nvPr/>
        </p:nvSpPr>
        <p:spPr>
          <a:xfrm rot="-2186522">
            <a:off x="449368" y="2123149"/>
            <a:ext cx="530295" cy="84800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2839250" y="835950"/>
            <a:ext cx="3562800" cy="3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2802375" y="8236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Block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802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Previous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02375" y="14332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Nonce: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2802375" y="17380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Data: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2796700" y="255350"/>
            <a:ext cx="3605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Simplified Block</a:t>
            </a:r>
            <a:endParaRPr sz="2300"/>
          </a:p>
        </p:txBody>
      </p:sp>
      <p:sp>
        <p:nvSpPr>
          <p:cNvPr id="81" name="Google Shape;81;p15"/>
          <p:cNvSpPr txBox="1"/>
          <p:nvPr/>
        </p:nvSpPr>
        <p:spPr>
          <a:xfrm>
            <a:off x="4326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12-AB-03-CE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1570750" y="1190500"/>
            <a:ext cx="1180800" cy="276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15"/>
          <p:cNvGrpSpPr/>
          <p:nvPr/>
        </p:nvGrpSpPr>
        <p:grpSpPr>
          <a:xfrm>
            <a:off x="169913" y="835950"/>
            <a:ext cx="1524000" cy="1289400"/>
            <a:chOff x="554738" y="1789900"/>
            <a:chExt cx="1524000" cy="1289400"/>
          </a:xfrm>
        </p:grpSpPr>
        <p:sp>
          <p:nvSpPr>
            <p:cNvPr id="84" name="Google Shape;84;p1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PREVIOUS_HASH</a:t>
              </a:r>
              <a:endParaRPr sz="1100"/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88" name="Google Shape;88;p1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" name="Google Shape;6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50" y="2161800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42"/>
          <p:cNvSpPr txBox="1"/>
          <p:nvPr/>
        </p:nvSpPr>
        <p:spPr>
          <a:xfrm>
            <a:off x="767683" y="1515300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2019</a:t>
            </a:r>
            <a:endParaRPr b="1" sz="3000"/>
          </a:p>
        </p:txBody>
      </p:sp>
      <p:sp>
        <p:nvSpPr>
          <p:cNvPr id="660" name="Google Shape;660;p42"/>
          <p:cNvSpPr/>
          <p:nvPr/>
        </p:nvSpPr>
        <p:spPr>
          <a:xfrm>
            <a:off x="953900" y="29151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1" name="Google Shape;6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475" y="2139075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42"/>
          <p:cNvSpPr txBox="1"/>
          <p:nvPr/>
        </p:nvSpPr>
        <p:spPr>
          <a:xfrm>
            <a:off x="3810708" y="1492575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2020</a:t>
            </a:r>
            <a:endParaRPr b="1" sz="3000"/>
          </a:p>
        </p:txBody>
      </p:sp>
      <p:sp>
        <p:nvSpPr>
          <p:cNvPr id="663" name="Google Shape;663;p42"/>
          <p:cNvSpPr/>
          <p:nvPr/>
        </p:nvSpPr>
        <p:spPr>
          <a:xfrm>
            <a:off x="3996925" y="2892375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2"/>
          <p:cNvSpPr/>
          <p:nvPr/>
        </p:nvSpPr>
        <p:spPr>
          <a:xfrm>
            <a:off x="5525900" y="28389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5" name="Google Shape;6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875" y="2139075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42"/>
          <p:cNvSpPr txBox="1"/>
          <p:nvPr/>
        </p:nvSpPr>
        <p:spPr>
          <a:xfrm>
            <a:off x="6630108" y="1492575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2021</a:t>
            </a:r>
            <a:endParaRPr b="1" sz="3000"/>
          </a:p>
        </p:txBody>
      </p:sp>
      <p:sp>
        <p:nvSpPr>
          <p:cNvPr id="667" name="Google Shape;667;p42"/>
          <p:cNvSpPr/>
          <p:nvPr/>
        </p:nvSpPr>
        <p:spPr>
          <a:xfrm>
            <a:off x="6816325" y="2892375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2"/>
          <p:cNvSpPr/>
          <p:nvPr/>
        </p:nvSpPr>
        <p:spPr>
          <a:xfrm>
            <a:off x="8345300" y="27627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42"/>
          <p:cNvGrpSpPr/>
          <p:nvPr/>
        </p:nvGrpSpPr>
        <p:grpSpPr>
          <a:xfrm>
            <a:off x="767663" y="228600"/>
            <a:ext cx="1524000" cy="1289400"/>
            <a:chOff x="554738" y="1789900"/>
            <a:chExt cx="1524000" cy="1289400"/>
          </a:xfrm>
        </p:grpSpPr>
        <p:sp>
          <p:nvSpPr>
            <p:cNvPr id="670" name="Google Shape;670;p4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672" name="Google Shape;672;p42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673" name="Google Shape;673;p4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674" name="Google Shape;674;p4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675" name="Google Shape;675;p42"/>
          <p:cNvGrpSpPr/>
          <p:nvPr/>
        </p:nvGrpSpPr>
        <p:grpSpPr>
          <a:xfrm>
            <a:off x="4090338" y="228600"/>
            <a:ext cx="1524000" cy="1289400"/>
            <a:chOff x="554738" y="1789900"/>
            <a:chExt cx="1524000" cy="1289400"/>
          </a:xfrm>
        </p:grpSpPr>
        <p:sp>
          <p:nvSpPr>
            <p:cNvPr id="676" name="Google Shape;676;p4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2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678" name="Google Shape;678;p4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679" name="Google Shape;679;p4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680" name="Google Shape;680;p4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681" name="Google Shape;681;p42"/>
          <p:cNvGrpSpPr/>
          <p:nvPr/>
        </p:nvGrpSpPr>
        <p:grpSpPr>
          <a:xfrm>
            <a:off x="6951313" y="228600"/>
            <a:ext cx="1524000" cy="1289400"/>
            <a:chOff x="554738" y="1789900"/>
            <a:chExt cx="1524000" cy="1289400"/>
          </a:xfrm>
        </p:grpSpPr>
        <p:sp>
          <p:nvSpPr>
            <p:cNvPr id="682" name="Google Shape;682;p4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684" name="Google Shape;684;p4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685" name="Google Shape;685;p4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686" name="Google Shape;686;p4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687" name="Google Shape;687;p42"/>
          <p:cNvCxnSpPr/>
          <p:nvPr/>
        </p:nvCxnSpPr>
        <p:spPr>
          <a:xfrm>
            <a:off x="1722925" y="431750"/>
            <a:ext cx="2352900" cy="297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8" name="Google Shape;688;p42"/>
          <p:cNvCxnSpPr/>
          <p:nvPr/>
        </p:nvCxnSpPr>
        <p:spPr>
          <a:xfrm>
            <a:off x="5210300" y="400100"/>
            <a:ext cx="1842900" cy="31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9" name="Google Shape;689;p42"/>
          <p:cNvSpPr/>
          <p:nvPr/>
        </p:nvSpPr>
        <p:spPr>
          <a:xfrm rot="-2186522">
            <a:off x="449368" y="2123149"/>
            <a:ext cx="530295" cy="84800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2"/>
          <p:cNvSpPr/>
          <p:nvPr/>
        </p:nvSpPr>
        <p:spPr>
          <a:xfrm rot="-2186522">
            <a:off x="3421168" y="2199349"/>
            <a:ext cx="530295" cy="84800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2"/>
          <p:cNvSpPr/>
          <p:nvPr/>
        </p:nvSpPr>
        <p:spPr>
          <a:xfrm rot="-2186522">
            <a:off x="5021368" y="2123149"/>
            <a:ext cx="530295" cy="84800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" name="Google Shape;6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50" y="2161800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43"/>
          <p:cNvSpPr txBox="1"/>
          <p:nvPr/>
        </p:nvSpPr>
        <p:spPr>
          <a:xfrm>
            <a:off x="767683" y="1515300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2019</a:t>
            </a:r>
            <a:endParaRPr b="1" sz="3000"/>
          </a:p>
        </p:txBody>
      </p:sp>
      <p:sp>
        <p:nvSpPr>
          <p:cNvPr id="698" name="Google Shape;698;p43"/>
          <p:cNvSpPr/>
          <p:nvPr/>
        </p:nvSpPr>
        <p:spPr>
          <a:xfrm>
            <a:off x="953900" y="29151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9" name="Google Shape;69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475" y="2139075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43"/>
          <p:cNvSpPr txBox="1"/>
          <p:nvPr/>
        </p:nvSpPr>
        <p:spPr>
          <a:xfrm>
            <a:off x="3810708" y="1492575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2020</a:t>
            </a:r>
            <a:endParaRPr b="1" sz="3000"/>
          </a:p>
        </p:txBody>
      </p:sp>
      <p:sp>
        <p:nvSpPr>
          <p:cNvPr id="701" name="Google Shape;701;p43"/>
          <p:cNvSpPr/>
          <p:nvPr/>
        </p:nvSpPr>
        <p:spPr>
          <a:xfrm>
            <a:off x="3996925" y="2892375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3"/>
          <p:cNvSpPr/>
          <p:nvPr/>
        </p:nvSpPr>
        <p:spPr>
          <a:xfrm>
            <a:off x="5525900" y="28389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3" name="Google Shape;7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875" y="2139075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43"/>
          <p:cNvSpPr txBox="1"/>
          <p:nvPr/>
        </p:nvSpPr>
        <p:spPr>
          <a:xfrm>
            <a:off x="6630108" y="1492575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2021</a:t>
            </a:r>
            <a:endParaRPr b="1" sz="3000"/>
          </a:p>
        </p:txBody>
      </p:sp>
      <p:sp>
        <p:nvSpPr>
          <p:cNvPr id="705" name="Google Shape;705;p43"/>
          <p:cNvSpPr/>
          <p:nvPr/>
        </p:nvSpPr>
        <p:spPr>
          <a:xfrm>
            <a:off x="6816325" y="2892375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3"/>
          <p:cNvSpPr/>
          <p:nvPr/>
        </p:nvSpPr>
        <p:spPr>
          <a:xfrm>
            <a:off x="8345300" y="27627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7" name="Google Shape;707;p43"/>
          <p:cNvGrpSpPr/>
          <p:nvPr/>
        </p:nvGrpSpPr>
        <p:grpSpPr>
          <a:xfrm>
            <a:off x="767663" y="228600"/>
            <a:ext cx="1524000" cy="1289400"/>
            <a:chOff x="554738" y="1789900"/>
            <a:chExt cx="1524000" cy="1289400"/>
          </a:xfrm>
        </p:grpSpPr>
        <p:sp>
          <p:nvSpPr>
            <p:cNvPr id="708" name="Google Shape;708;p4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710" name="Google Shape;710;p43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711" name="Google Shape;711;p4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712" name="Google Shape;712;p4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713" name="Google Shape;713;p43"/>
          <p:cNvGrpSpPr/>
          <p:nvPr/>
        </p:nvGrpSpPr>
        <p:grpSpPr>
          <a:xfrm>
            <a:off x="4090338" y="228600"/>
            <a:ext cx="1524000" cy="1289400"/>
            <a:chOff x="554738" y="1789900"/>
            <a:chExt cx="1524000" cy="1289400"/>
          </a:xfrm>
        </p:grpSpPr>
        <p:sp>
          <p:nvSpPr>
            <p:cNvPr id="714" name="Google Shape;714;p4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3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716" name="Google Shape;716;p4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717" name="Google Shape;717;p4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718" name="Google Shape;718;p4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719" name="Google Shape;719;p43"/>
          <p:cNvGrpSpPr/>
          <p:nvPr/>
        </p:nvGrpSpPr>
        <p:grpSpPr>
          <a:xfrm>
            <a:off x="6951313" y="228600"/>
            <a:ext cx="1524000" cy="1289400"/>
            <a:chOff x="554738" y="1789900"/>
            <a:chExt cx="1524000" cy="1289400"/>
          </a:xfrm>
        </p:grpSpPr>
        <p:sp>
          <p:nvSpPr>
            <p:cNvPr id="720" name="Google Shape;720;p4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722" name="Google Shape;722;p4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723" name="Google Shape;723;p4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724" name="Google Shape;724;p4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725" name="Google Shape;725;p43"/>
          <p:cNvCxnSpPr/>
          <p:nvPr/>
        </p:nvCxnSpPr>
        <p:spPr>
          <a:xfrm>
            <a:off x="1722925" y="431750"/>
            <a:ext cx="2352900" cy="297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6" name="Google Shape;726;p43"/>
          <p:cNvCxnSpPr/>
          <p:nvPr/>
        </p:nvCxnSpPr>
        <p:spPr>
          <a:xfrm>
            <a:off x="5210300" y="400100"/>
            <a:ext cx="1842900" cy="31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7" name="Google Shape;727;p43"/>
          <p:cNvSpPr/>
          <p:nvPr/>
        </p:nvSpPr>
        <p:spPr>
          <a:xfrm rot="-2186522">
            <a:off x="449368" y="2123149"/>
            <a:ext cx="530295" cy="84800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3"/>
          <p:cNvSpPr/>
          <p:nvPr/>
        </p:nvSpPr>
        <p:spPr>
          <a:xfrm rot="-2186522">
            <a:off x="3421168" y="2199349"/>
            <a:ext cx="530295" cy="84800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3"/>
          <p:cNvSpPr/>
          <p:nvPr/>
        </p:nvSpPr>
        <p:spPr>
          <a:xfrm rot="-2186522">
            <a:off x="5021368" y="2123149"/>
            <a:ext cx="530295" cy="84800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3"/>
          <p:cNvSpPr/>
          <p:nvPr/>
        </p:nvSpPr>
        <p:spPr>
          <a:xfrm rot="-2186522">
            <a:off x="6316768" y="2123149"/>
            <a:ext cx="530295" cy="84800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3"/>
          <p:cNvSpPr/>
          <p:nvPr/>
        </p:nvSpPr>
        <p:spPr>
          <a:xfrm rot="-2186522">
            <a:off x="7840768" y="1970749"/>
            <a:ext cx="530295" cy="84800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50" y="2161800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44"/>
          <p:cNvSpPr txBox="1"/>
          <p:nvPr/>
        </p:nvSpPr>
        <p:spPr>
          <a:xfrm>
            <a:off x="767683" y="1515300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2019</a:t>
            </a:r>
            <a:endParaRPr b="1" sz="3000"/>
          </a:p>
        </p:txBody>
      </p:sp>
      <p:sp>
        <p:nvSpPr>
          <p:cNvPr id="738" name="Google Shape;738;p44"/>
          <p:cNvSpPr/>
          <p:nvPr/>
        </p:nvSpPr>
        <p:spPr>
          <a:xfrm>
            <a:off x="953900" y="29151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9" name="Google Shape;73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475" y="2139075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44"/>
          <p:cNvSpPr txBox="1"/>
          <p:nvPr/>
        </p:nvSpPr>
        <p:spPr>
          <a:xfrm>
            <a:off x="3810708" y="1492575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2020</a:t>
            </a:r>
            <a:endParaRPr b="1" sz="3000"/>
          </a:p>
        </p:txBody>
      </p:sp>
      <p:pic>
        <p:nvPicPr>
          <p:cNvPr id="741" name="Google Shape;7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875" y="2139075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44"/>
          <p:cNvSpPr txBox="1"/>
          <p:nvPr/>
        </p:nvSpPr>
        <p:spPr>
          <a:xfrm>
            <a:off x="6630108" y="1492575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2021</a:t>
            </a:r>
            <a:endParaRPr b="1" sz="3000"/>
          </a:p>
        </p:txBody>
      </p:sp>
      <p:sp>
        <p:nvSpPr>
          <p:cNvPr id="743" name="Google Shape;743;p44"/>
          <p:cNvSpPr/>
          <p:nvPr/>
        </p:nvSpPr>
        <p:spPr>
          <a:xfrm>
            <a:off x="6816325" y="2892375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4"/>
          <p:cNvSpPr/>
          <p:nvPr/>
        </p:nvSpPr>
        <p:spPr>
          <a:xfrm>
            <a:off x="8345300" y="27627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5" name="Google Shape;745;p44"/>
          <p:cNvGrpSpPr/>
          <p:nvPr/>
        </p:nvGrpSpPr>
        <p:grpSpPr>
          <a:xfrm>
            <a:off x="767663" y="228600"/>
            <a:ext cx="1524000" cy="1289400"/>
            <a:chOff x="554738" y="1789900"/>
            <a:chExt cx="1524000" cy="1289400"/>
          </a:xfrm>
        </p:grpSpPr>
        <p:sp>
          <p:nvSpPr>
            <p:cNvPr id="746" name="Google Shape;746;p4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748" name="Google Shape;748;p44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749" name="Google Shape;749;p4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750" name="Google Shape;750;p4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751" name="Google Shape;751;p44"/>
          <p:cNvGrpSpPr/>
          <p:nvPr/>
        </p:nvGrpSpPr>
        <p:grpSpPr>
          <a:xfrm>
            <a:off x="6951313" y="228600"/>
            <a:ext cx="1524000" cy="1289400"/>
            <a:chOff x="554738" y="1789900"/>
            <a:chExt cx="1524000" cy="1289400"/>
          </a:xfrm>
        </p:grpSpPr>
        <p:sp>
          <p:nvSpPr>
            <p:cNvPr id="752" name="Google Shape;752;p4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754" name="Google Shape;754;p4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755" name="Google Shape;755;p4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756" name="Google Shape;756;p4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757" name="Google Shape;757;p44"/>
          <p:cNvCxnSpPr/>
          <p:nvPr/>
        </p:nvCxnSpPr>
        <p:spPr>
          <a:xfrm>
            <a:off x="1722925" y="431750"/>
            <a:ext cx="2352900" cy="297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8" name="Google Shape;758;p44"/>
          <p:cNvCxnSpPr/>
          <p:nvPr/>
        </p:nvCxnSpPr>
        <p:spPr>
          <a:xfrm>
            <a:off x="5210300" y="400100"/>
            <a:ext cx="1842900" cy="31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59" name="Google Shape;759;p44"/>
          <p:cNvGrpSpPr/>
          <p:nvPr/>
        </p:nvGrpSpPr>
        <p:grpSpPr>
          <a:xfrm>
            <a:off x="4029063" y="228600"/>
            <a:ext cx="1524000" cy="1289400"/>
            <a:chOff x="554738" y="1789900"/>
            <a:chExt cx="1524000" cy="1289400"/>
          </a:xfrm>
        </p:grpSpPr>
        <p:sp>
          <p:nvSpPr>
            <p:cNvPr id="760" name="Google Shape;760;p4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4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762" name="Google Shape;762;p4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763" name="Google Shape;763;p4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764" name="Google Shape;764;p4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765" name="Google Shape;765;p44"/>
          <p:cNvSpPr/>
          <p:nvPr/>
        </p:nvSpPr>
        <p:spPr>
          <a:xfrm>
            <a:off x="4530325" y="2739975"/>
            <a:ext cx="135000" cy="144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4"/>
          <p:cNvSpPr/>
          <p:nvPr/>
        </p:nvSpPr>
        <p:spPr>
          <a:xfrm>
            <a:off x="4911325" y="3501975"/>
            <a:ext cx="135000" cy="144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4"/>
          <p:cNvSpPr/>
          <p:nvPr/>
        </p:nvSpPr>
        <p:spPr>
          <a:xfrm>
            <a:off x="3979425" y="2832800"/>
            <a:ext cx="212100" cy="21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50" y="2161800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45"/>
          <p:cNvSpPr txBox="1"/>
          <p:nvPr/>
        </p:nvSpPr>
        <p:spPr>
          <a:xfrm>
            <a:off x="767683" y="1515300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2019</a:t>
            </a:r>
            <a:endParaRPr b="1" sz="3000"/>
          </a:p>
        </p:txBody>
      </p:sp>
      <p:sp>
        <p:nvSpPr>
          <p:cNvPr id="774" name="Google Shape;774;p45"/>
          <p:cNvSpPr/>
          <p:nvPr/>
        </p:nvSpPr>
        <p:spPr>
          <a:xfrm>
            <a:off x="953900" y="29151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5" name="Google Shape;7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475" y="2139075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45"/>
          <p:cNvSpPr txBox="1"/>
          <p:nvPr/>
        </p:nvSpPr>
        <p:spPr>
          <a:xfrm>
            <a:off x="3810708" y="1492575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2020</a:t>
            </a:r>
            <a:endParaRPr b="1" sz="3000"/>
          </a:p>
        </p:txBody>
      </p:sp>
      <p:pic>
        <p:nvPicPr>
          <p:cNvPr id="777" name="Google Shape;7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875" y="2139075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45"/>
          <p:cNvSpPr txBox="1"/>
          <p:nvPr/>
        </p:nvSpPr>
        <p:spPr>
          <a:xfrm>
            <a:off x="6630108" y="1492575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2021</a:t>
            </a:r>
            <a:endParaRPr b="1" sz="3000"/>
          </a:p>
        </p:txBody>
      </p:sp>
      <p:sp>
        <p:nvSpPr>
          <p:cNvPr id="779" name="Google Shape;779;p45"/>
          <p:cNvSpPr/>
          <p:nvPr/>
        </p:nvSpPr>
        <p:spPr>
          <a:xfrm>
            <a:off x="6816325" y="2892375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5"/>
          <p:cNvSpPr/>
          <p:nvPr/>
        </p:nvSpPr>
        <p:spPr>
          <a:xfrm>
            <a:off x="8345300" y="27627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1" name="Google Shape;781;p45"/>
          <p:cNvGrpSpPr/>
          <p:nvPr/>
        </p:nvGrpSpPr>
        <p:grpSpPr>
          <a:xfrm>
            <a:off x="767663" y="228600"/>
            <a:ext cx="1524000" cy="1289400"/>
            <a:chOff x="554738" y="1789900"/>
            <a:chExt cx="1524000" cy="1289400"/>
          </a:xfrm>
        </p:grpSpPr>
        <p:sp>
          <p:nvSpPr>
            <p:cNvPr id="782" name="Google Shape;782;p4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784" name="Google Shape;784;p45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785" name="Google Shape;785;p4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786" name="Google Shape;786;p4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787" name="Google Shape;787;p45"/>
          <p:cNvGrpSpPr/>
          <p:nvPr/>
        </p:nvGrpSpPr>
        <p:grpSpPr>
          <a:xfrm>
            <a:off x="6951313" y="228600"/>
            <a:ext cx="1524000" cy="1289400"/>
            <a:chOff x="554738" y="1789900"/>
            <a:chExt cx="1524000" cy="1289400"/>
          </a:xfrm>
        </p:grpSpPr>
        <p:sp>
          <p:nvSpPr>
            <p:cNvPr id="788" name="Google Shape;788;p4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790" name="Google Shape;790;p4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791" name="Google Shape;791;p4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792" name="Google Shape;792;p4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793" name="Google Shape;793;p45"/>
          <p:cNvCxnSpPr/>
          <p:nvPr/>
        </p:nvCxnSpPr>
        <p:spPr>
          <a:xfrm>
            <a:off x="1722925" y="431750"/>
            <a:ext cx="2352900" cy="297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45"/>
          <p:cNvCxnSpPr/>
          <p:nvPr/>
        </p:nvCxnSpPr>
        <p:spPr>
          <a:xfrm>
            <a:off x="5210300" y="400100"/>
            <a:ext cx="1842900" cy="31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95" name="Google Shape;795;p45"/>
          <p:cNvGrpSpPr/>
          <p:nvPr/>
        </p:nvGrpSpPr>
        <p:grpSpPr>
          <a:xfrm>
            <a:off x="4029063" y="228600"/>
            <a:ext cx="1524000" cy="1289400"/>
            <a:chOff x="554738" y="1789900"/>
            <a:chExt cx="1524000" cy="1289400"/>
          </a:xfrm>
        </p:grpSpPr>
        <p:sp>
          <p:nvSpPr>
            <p:cNvPr id="796" name="Google Shape;796;p4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5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798" name="Google Shape;798;p4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799" name="Google Shape;799;p4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800" name="Google Shape;800;p4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801" name="Google Shape;801;p45"/>
          <p:cNvSpPr/>
          <p:nvPr/>
        </p:nvSpPr>
        <p:spPr>
          <a:xfrm>
            <a:off x="4530325" y="2739975"/>
            <a:ext cx="135000" cy="144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45"/>
          <p:cNvSpPr/>
          <p:nvPr/>
        </p:nvSpPr>
        <p:spPr>
          <a:xfrm>
            <a:off x="4911325" y="3501975"/>
            <a:ext cx="135000" cy="144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45"/>
          <p:cNvSpPr/>
          <p:nvPr/>
        </p:nvSpPr>
        <p:spPr>
          <a:xfrm>
            <a:off x="7256025" y="2680400"/>
            <a:ext cx="212100" cy="21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5"/>
          <p:cNvSpPr/>
          <p:nvPr/>
        </p:nvSpPr>
        <p:spPr>
          <a:xfrm>
            <a:off x="7637025" y="3442400"/>
            <a:ext cx="212100" cy="21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" name="Google Shape;809;p46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810" name="Google Shape;810;p4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812" name="Google Shape;812;p46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813" name="Google Shape;813;p4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814" name="Google Shape;814;p4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815" name="Google Shape;815;p46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816" name="Google Shape;816;p4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6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818" name="Google Shape;818;p4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819" name="Google Shape;819;p4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820" name="Google Shape;820;p4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821" name="Google Shape;821;p46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47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827" name="Google Shape;827;p4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829" name="Google Shape;829;p47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830" name="Google Shape;830;p4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831" name="Google Shape;831;p4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832" name="Google Shape;832;p47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833" name="Google Shape;833;p4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7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835" name="Google Shape;835;p47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836" name="Google Shape;836;p4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837" name="Google Shape;837;p4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838" name="Google Shape;838;p47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9" name="Google Shape;839;p47"/>
          <p:cNvSpPr/>
          <p:nvPr/>
        </p:nvSpPr>
        <p:spPr>
          <a:xfrm>
            <a:off x="462500" y="2148700"/>
            <a:ext cx="1214100" cy="24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4" name="Google Shape;844;p48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845" name="Google Shape;845;p4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847" name="Google Shape;847;p48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848" name="Google Shape;848;p4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849" name="Google Shape;849;p4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850" name="Google Shape;850;p48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851" name="Google Shape;851;p4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8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853" name="Google Shape;853;p4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854" name="Google Shape;854;p4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855" name="Google Shape;855;p4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856" name="Google Shape;856;p48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857" name="Google Shape;857;p4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859" name="Google Shape;859;p4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860" name="Google Shape;860;p4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861" name="Google Shape;861;p4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862" name="Google Shape;862;p48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863" name="Google Shape;863;p4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865" name="Google Shape;865;p4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866" name="Google Shape;866;p4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867" name="Google Shape;867;p4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868" name="Google Shape;868;p48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869" name="Google Shape;869;p4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871" name="Google Shape;871;p4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872" name="Google Shape;872;p4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873" name="Google Shape;873;p4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874" name="Google Shape;874;p48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5" name="Google Shape;875;p48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6" name="Google Shape;876;p48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7" name="Google Shape;877;p48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8" name="Google Shape;878;p48"/>
          <p:cNvSpPr/>
          <p:nvPr/>
        </p:nvSpPr>
        <p:spPr>
          <a:xfrm>
            <a:off x="3632550" y="1435675"/>
            <a:ext cx="3399300" cy="197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3" name="Google Shape;883;p49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884" name="Google Shape;884;p4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886" name="Google Shape;886;p49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887" name="Google Shape;887;p4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888" name="Google Shape;888;p4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889" name="Google Shape;889;p49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890" name="Google Shape;890;p4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9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892" name="Google Shape;892;p4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893" name="Google Shape;893;p4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894" name="Google Shape;894;p4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895" name="Google Shape;895;p49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896" name="Google Shape;896;p4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898" name="Google Shape;898;p4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899" name="Google Shape;899;p4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</p:grpSp>
      <p:grpSp>
        <p:nvGrpSpPr>
          <p:cNvPr id="900" name="Google Shape;900;p49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901" name="Google Shape;901;p4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903" name="Google Shape;903;p4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904" name="Google Shape;904;p4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905" name="Google Shape;905;p4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906" name="Google Shape;906;p49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907" name="Google Shape;907;p4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909" name="Google Shape;909;p4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910" name="Google Shape;910;p4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911" name="Google Shape;911;p4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912" name="Google Shape;912;p49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3" name="Google Shape;913;p49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4" name="Google Shape;914;p49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5" name="Google Shape;915;p49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6" name="Google Shape;916;p49"/>
          <p:cNvSpPr txBox="1"/>
          <p:nvPr/>
        </p:nvSpPr>
        <p:spPr>
          <a:xfrm>
            <a:off x="3831338" y="2666998"/>
            <a:ext cx="152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</a:t>
            </a:r>
            <a:endParaRPr sz="1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50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922" name="Google Shape;922;p5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924" name="Google Shape;924;p50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925" name="Google Shape;925;p5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926" name="Google Shape;926;p5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927" name="Google Shape;927;p50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928" name="Google Shape;928;p5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0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930" name="Google Shape;930;p5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931" name="Google Shape;931;p5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932" name="Google Shape;932;p5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933" name="Google Shape;933;p50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934" name="Google Shape;934;p5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936" name="Google Shape;936;p5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937" name="Google Shape;937;p5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</p:grpSp>
      <p:grpSp>
        <p:nvGrpSpPr>
          <p:cNvPr id="938" name="Google Shape;938;p50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939" name="Google Shape;939;p5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941" name="Google Shape;941;p5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942" name="Google Shape;942;p5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943" name="Google Shape;943;p5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944" name="Google Shape;944;p50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945" name="Google Shape;945;p5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947" name="Google Shape;947;p5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948" name="Google Shape;948;p5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949" name="Google Shape;949;p5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950" name="Google Shape;950;p50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1" name="Google Shape;951;p50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2" name="Google Shape;952;p50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3" name="Google Shape;953;p50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4" name="Google Shape;954;p50"/>
          <p:cNvSpPr txBox="1"/>
          <p:nvPr/>
        </p:nvSpPr>
        <p:spPr>
          <a:xfrm>
            <a:off x="3831338" y="2666998"/>
            <a:ext cx="152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</a:t>
            </a:r>
            <a:endParaRPr sz="11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" name="Google Shape;959;p51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960" name="Google Shape;960;p5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962" name="Google Shape;962;p51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963" name="Google Shape;963;p5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964" name="Google Shape;964;p5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965" name="Google Shape;965;p51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966" name="Google Shape;966;p5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1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968" name="Google Shape;968;p5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969" name="Google Shape;969;p5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970" name="Google Shape;970;p5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971" name="Google Shape;971;p51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972" name="Google Shape;972;p5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974" name="Google Shape;974;p5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975" name="Google Shape;975;p5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976" name="Google Shape;976;p5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977" name="Google Shape;977;p51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978" name="Google Shape;978;p5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980" name="Google Shape;980;p5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981" name="Google Shape;981;p5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982" name="Google Shape;982;p5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983" name="Google Shape;983;p51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984" name="Google Shape;984;p5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986" name="Google Shape;986;p5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987" name="Google Shape;987;p5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988" name="Google Shape;988;p5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989" name="Google Shape;989;p51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0" name="Google Shape;990;p51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1" name="Google Shape;991;p51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2" name="Google Shape;992;p51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2839250" y="835950"/>
            <a:ext cx="3562800" cy="3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2802375" y="8236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Block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2802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Previous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802375" y="14332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Nonce: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2802375" y="17380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Data: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2796700" y="255350"/>
            <a:ext cx="3605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Simplified Block</a:t>
            </a:r>
            <a:endParaRPr sz="2300"/>
          </a:p>
        </p:txBody>
      </p:sp>
      <p:sp>
        <p:nvSpPr>
          <p:cNvPr id="99" name="Google Shape;99;p16"/>
          <p:cNvSpPr txBox="1"/>
          <p:nvPr/>
        </p:nvSpPr>
        <p:spPr>
          <a:xfrm>
            <a:off x="4326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12-AB-03-CE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3411975" y="1433200"/>
            <a:ext cx="4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7" name="Google Shape;997;p52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998" name="Google Shape;998;p5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000" name="Google Shape;1000;p52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001" name="Google Shape;1001;p5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002" name="Google Shape;1002;p5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003" name="Google Shape;1003;p52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004" name="Google Shape;1004;p5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2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006" name="Google Shape;1006;p5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007" name="Google Shape;1007;p5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008" name="Google Shape;1008;p5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009" name="Google Shape;1009;p52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010" name="Google Shape;1010;p5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012" name="Google Shape;1012;p5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013" name="Google Shape;1013;p5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014" name="Google Shape;1014;p5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015" name="Google Shape;1015;p52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016" name="Google Shape;1016;p5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018" name="Google Shape;1018;p5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019" name="Google Shape;1019;p5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020" name="Google Shape;1020;p5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021" name="Google Shape;1021;p52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022" name="Google Shape;1022;p5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024" name="Google Shape;1024;p5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025" name="Google Shape;1025;p5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026" name="Google Shape;1026;p5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027" name="Google Shape;1027;p52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8" name="Google Shape;1028;p52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9" name="Google Shape;1029;p52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0" name="Google Shape;1030;p52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31" name="Google Shape;1031;p52"/>
          <p:cNvGrpSpPr/>
          <p:nvPr/>
        </p:nvGrpSpPr>
        <p:grpSpPr>
          <a:xfrm>
            <a:off x="3831338" y="3694900"/>
            <a:ext cx="1524000" cy="1289400"/>
            <a:chOff x="554738" y="1789900"/>
            <a:chExt cx="1524000" cy="1289400"/>
          </a:xfrm>
        </p:grpSpPr>
        <p:sp>
          <p:nvSpPr>
            <p:cNvPr id="1032" name="Google Shape;1032;p5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034" name="Google Shape;1034;p5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035" name="Google Shape;1035;p5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036" name="Google Shape;1036;p5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1037" name="Google Shape;1037;p52"/>
          <p:cNvSpPr/>
          <p:nvPr/>
        </p:nvSpPr>
        <p:spPr>
          <a:xfrm>
            <a:off x="4265675" y="3119632"/>
            <a:ext cx="438900" cy="52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oogle Shape;1042;p53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043" name="Google Shape;1043;p5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045" name="Google Shape;1045;p53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046" name="Google Shape;1046;p5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047" name="Google Shape;1047;p5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048" name="Google Shape;1048;p53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049" name="Google Shape;1049;p5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3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051" name="Google Shape;1051;p5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052" name="Google Shape;1052;p5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053" name="Google Shape;1053;p5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054" name="Google Shape;1054;p53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055" name="Google Shape;1055;p5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5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057" name="Google Shape;1057;p5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058" name="Google Shape;1058;p5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059" name="Google Shape;1059;p5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060" name="Google Shape;1060;p53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061" name="Google Shape;1061;p5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063" name="Google Shape;1063;p5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064" name="Google Shape;1064;p5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065" name="Google Shape;1065;p5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066" name="Google Shape;1066;p53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067" name="Google Shape;1067;p5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069" name="Google Shape;1069;p5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070" name="Google Shape;1070;p5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071" name="Google Shape;1071;p5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072" name="Google Shape;1072;p53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3" name="Google Shape;1073;p53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4" name="Google Shape;1074;p53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5" name="Google Shape;1075;p53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6" name="Google Shape;1076;p53"/>
          <p:cNvSpPr txBox="1"/>
          <p:nvPr/>
        </p:nvSpPr>
        <p:spPr>
          <a:xfrm>
            <a:off x="5486400" y="41148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  <a:highlight>
                  <a:srgbClr val="FF0000"/>
                </a:highlight>
              </a:rPr>
              <a:t>67-AD-F5-4B</a:t>
            </a:r>
            <a:endParaRPr b="1" sz="160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grpSp>
        <p:nvGrpSpPr>
          <p:cNvPr id="1077" name="Google Shape;1077;p53"/>
          <p:cNvGrpSpPr/>
          <p:nvPr/>
        </p:nvGrpSpPr>
        <p:grpSpPr>
          <a:xfrm>
            <a:off x="3831338" y="3694900"/>
            <a:ext cx="1524000" cy="1289400"/>
            <a:chOff x="554738" y="1789900"/>
            <a:chExt cx="1524000" cy="1289400"/>
          </a:xfrm>
        </p:grpSpPr>
        <p:sp>
          <p:nvSpPr>
            <p:cNvPr id="1078" name="Google Shape;1078;p5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080" name="Google Shape;1080;p5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081" name="Google Shape;1081;p5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082" name="Google Shape;1082;p5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1083" name="Google Shape;1083;p53"/>
          <p:cNvSpPr/>
          <p:nvPr/>
        </p:nvSpPr>
        <p:spPr>
          <a:xfrm>
            <a:off x="4265675" y="3119632"/>
            <a:ext cx="438900" cy="52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chemeClr val="accent6"/>
              </a:highlight>
            </a:endParaRPr>
          </a:p>
        </p:txBody>
      </p:sp>
      <p:sp>
        <p:nvSpPr>
          <p:cNvPr id="1084" name="Google Shape;1084;p53"/>
          <p:cNvSpPr txBox="1"/>
          <p:nvPr/>
        </p:nvSpPr>
        <p:spPr>
          <a:xfrm>
            <a:off x="7039350" y="4128516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FF"/>
                </a:solidFill>
              </a:rPr>
              <a:t>F7-23-45-E2</a:t>
            </a:r>
            <a:endParaRPr b="1" sz="1600">
              <a:solidFill>
                <a:srgbClr val="FF00FF"/>
              </a:solidFill>
            </a:endParaRPr>
          </a:p>
        </p:txBody>
      </p:sp>
      <p:sp>
        <p:nvSpPr>
          <p:cNvPr id="1085" name="Google Shape;1085;p53"/>
          <p:cNvSpPr txBox="1"/>
          <p:nvPr/>
        </p:nvSpPr>
        <p:spPr>
          <a:xfrm>
            <a:off x="6750950" y="4114800"/>
            <a:ext cx="4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!=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86" name="Google Shape;1086;p53"/>
          <p:cNvSpPr txBox="1"/>
          <p:nvPr/>
        </p:nvSpPr>
        <p:spPr>
          <a:xfrm>
            <a:off x="6317677" y="3638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+ </a:t>
            </a:r>
            <a:r>
              <a:rPr b="1" lang="en" sz="1100">
                <a:solidFill>
                  <a:srgbClr val="0000FF"/>
                </a:solidFill>
              </a:rPr>
              <a:t>DC-26-96-47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+ 0)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7" name="Google Shape;1087;p53"/>
          <p:cNvSpPr txBox="1"/>
          <p:nvPr/>
        </p:nvSpPr>
        <p:spPr>
          <a:xfrm>
            <a:off x="5771525" y="363431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HASH(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8" name="Google Shape;1088;p53"/>
          <p:cNvSpPr/>
          <p:nvPr/>
        </p:nvSpPr>
        <p:spPr>
          <a:xfrm rot="1737858">
            <a:off x="4633954" y="2835800"/>
            <a:ext cx="2958094" cy="24695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54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094" name="Google Shape;1094;p5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096" name="Google Shape;1096;p54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097" name="Google Shape;1097;p5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098" name="Google Shape;1098;p5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099" name="Google Shape;1099;p54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100" name="Google Shape;1100;p5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4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102" name="Google Shape;1102;p5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103" name="Google Shape;1103;p5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104" name="Google Shape;1104;p5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105" name="Google Shape;1105;p54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106" name="Google Shape;1106;p5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108" name="Google Shape;1108;p5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109" name="Google Shape;1109;p5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110" name="Google Shape;1110;p5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111" name="Google Shape;1111;p54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112" name="Google Shape;1112;p5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114" name="Google Shape;1114;p5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115" name="Google Shape;1115;p5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116" name="Google Shape;1116;p5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117" name="Google Shape;1117;p54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118" name="Google Shape;1118;p5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120" name="Google Shape;1120;p5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121" name="Google Shape;1121;p5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122" name="Google Shape;1122;p5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123" name="Google Shape;1123;p54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4" name="Google Shape;1124;p54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5" name="Google Shape;1125;p54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6" name="Google Shape;1126;p54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7" name="Google Shape;1127;p54"/>
          <p:cNvSpPr txBox="1"/>
          <p:nvPr/>
        </p:nvSpPr>
        <p:spPr>
          <a:xfrm>
            <a:off x="5486400" y="41148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  <a:highlight>
                  <a:srgbClr val="FF0000"/>
                </a:highlight>
              </a:rPr>
              <a:t>67-AD-F5-4B</a:t>
            </a:r>
            <a:endParaRPr b="1" sz="160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grpSp>
        <p:nvGrpSpPr>
          <p:cNvPr id="1128" name="Google Shape;1128;p54"/>
          <p:cNvGrpSpPr/>
          <p:nvPr/>
        </p:nvGrpSpPr>
        <p:grpSpPr>
          <a:xfrm>
            <a:off x="3831338" y="3694900"/>
            <a:ext cx="1524000" cy="1289400"/>
            <a:chOff x="554738" y="1789900"/>
            <a:chExt cx="1524000" cy="1289400"/>
          </a:xfrm>
        </p:grpSpPr>
        <p:sp>
          <p:nvSpPr>
            <p:cNvPr id="1129" name="Google Shape;1129;p5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131" name="Google Shape;1131;p5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132" name="Google Shape;1132;p5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133" name="Google Shape;1133;p5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1134" name="Google Shape;1134;p54"/>
          <p:cNvSpPr/>
          <p:nvPr/>
        </p:nvSpPr>
        <p:spPr>
          <a:xfrm>
            <a:off x="4265675" y="3119632"/>
            <a:ext cx="438900" cy="52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chemeClr val="accent6"/>
              </a:highlight>
            </a:endParaRPr>
          </a:p>
        </p:txBody>
      </p:sp>
      <p:sp>
        <p:nvSpPr>
          <p:cNvPr id="1135" name="Google Shape;1135;p54"/>
          <p:cNvSpPr txBox="1"/>
          <p:nvPr/>
        </p:nvSpPr>
        <p:spPr>
          <a:xfrm>
            <a:off x="7039350" y="4128516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FF"/>
                </a:solidFill>
              </a:rPr>
              <a:t>F7-23-45-E2</a:t>
            </a:r>
            <a:endParaRPr b="1" sz="1600">
              <a:solidFill>
                <a:srgbClr val="FF00FF"/>
              </a:solidFill>
            </a:endParaRPr>
          </a:p>
        </p:txBody>
      </p:sp>
      <p:sp>
        <p:nvSpPr>
          <p:cNvPr id="1136" name="Google Shape;1136;p54"/>
          <p:cNvSpPr txBox="1"/>
          <p:nvPr/>
        </p:nvSpPr>
        <p:spPr>
          <a:xfrm>
            <a:off x="6750950" y="4114800"/>
            <a:ext cx="4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!=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137" name="Google Shape;1137;p54"/>
          <p:cNvSpPr txBox="1"/>
          <p:nvPr/>
        </p:nvSpPr>
        <p:spPr>
          <a:xfrm>
            <a:off x="6317677" y="3638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+ </a:t>
            </a:r>
            <a:r>
              <a:rPr b="1" lang="en" sz="1100">
                <a:solidFill>
                  <a:srgbClr val="0000FF"/>
                </a:solidFill>
              </a:rPr>
              <a:t>DC-26-96-47</a:t>
            </a:r>
            <a:r>
              <a:rPr lang="en">
                <a:solidFill>
                  <a:schemeClr val="dk1"/>
                </a:solidFill>
              </a:rPr>
              <a:t>  + 0)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8" name="Google Shape;1138;p54"/>
          <p:cNvSpPr txBox="1"/>
          <p:nvPr/>
        </p:nvSpPr>
        <p:spPr>
          <a:xfrm>
            <a:off x="5771525" y="363431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HASH(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9" name="Google Shape;1139;p54"/>
          <p:cNvSpPr/>
          <p:nvPr/>
        </p:nvSpPr>
        <p:spPr>
          <a:xfrm rot="1737858">
            <a:off x="4633954" y="2835800"/>
            <a:ext cx="2958094" cy="24695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55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145" name="Google Shape;1145;p5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147" name="Google Shape;1147;p55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148" name="Google Shape;1148;p5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149" name="Google Shape;1149;p5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150" name="Google Shape;1150;p55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151" name="Google Shape;1151;p5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5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153" name="Google Shape;1153;p5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154" name="Google Shape;1154;p5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155" name="Google Shape;1155;p5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156" name="Google Shape;1156;p55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157" name="Google Shape;1157;p5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159" name="Google Shape;1159;p5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160" name="Google Shape;1160;p5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161" name="Google Shape;1161;p5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162" name="Google Shape;1162;p55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163" name="Google Shape;1163;p5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165" name="Google Shape;1165;p5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166" name="Google Shape;1166;p5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167" name="Google Shape;1167;p5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168" name="Google Shape;1168;p55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169" name="Google Shape;1169;p5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171" name="Google Shape;1171;p5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172" name="Google Shape;1172;p5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173" name="Google Shape;1173;p5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174" name="Google Shape;1174;p55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5" name="Google Shape;1175;p55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6" name="Google Shape;1176;p55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7" name="Google Shape;1177;p55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8" name="Google Shape;1178;p55"/>
          <p:cNvSpPr txBox="1"/>
          <p:nvPr/>
        </p:nvSpPr>
        <p:spPr>
          <a:xfrm>
            <a:off x="5486400" y="41148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  <a:highlight>
                  <a:srgbClr val="FF0000"/>
                </a:highlight>
              </a:rPr>
              <a:t>67-AD-F5-4B</a:t>
            </a:r>
            <a:endParaRPr b="1" sz="160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grpSp>
        <p:nvGrpSpPr>
          <p:cNvPr id="1179" name="Google Shape;1179;p55"/>
          <p:cNvGrpSpPr/>
          <p:nvPr/>
        </p:nvGrpSpPr>
        <p:grpSpPr>
          <a:xfrm>
            <a:off x="3831338" y="3694900"/>
            <a:ext cx="1524000" cy="1289400"/>
            <a:chOff x="554738" y="1789900"/>
            <a:chExt cx="1524000" cy="1289400"/>
          </a:xfrm>
        </p:grpSpPr>
        <p:sp>
          <p:nvSpPr>
            <p:cNvPr id="1180" name="Google Shape;1180;p5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182" name="Google Shape;1182;p5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183" name="Google Shape;1183;p5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184" name="Google Shape;1184;p5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1185" name="Google Shape;1185;p55"/>
          <p:cNvSpPr/>
          <p:nvPr/>
        </p:nvSpPr>
        <p:spPr>
          <a:xfrm>
            <a:off x="4265675" y="3119632"/>
            <a:ext cx="438900" cy="52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chemeClr val="accent6"/>
              </a:highlight>
            </a:endParaRPr>
          </a:p>
        </p:txBody>
      </p:sp>
      <p:sp>
        <p:nvSpPr>
          <p:cNvPr id="1186" name="Google Shape;1186;p55"/>
          <p:cNvSpPr txBox="1"/>
          <p:nvPr/>
        </p:nvSpPr>
        <p:spPr>
          <a:xfrm>
            <a:off x="7039350" y="4128516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FF"/>
                </a:solidFill>
              </a:rPr>
              <a:t>F7-23-45-E2</a:t>
            </a:r>
            <a:endParaRPr b="1" sz="1600">
              <a:solidFill>
                <a:srgbClr val="FF00FF"/>
              </a:solidFill>
            </a:endParaRPr>
          </a:p>
        </p:txBody>
      </p:sp>
      <p:sp>
        <p:nvSpPr>
          <p:cNvPr id="1187" name="Google Shape;1187;p55"/>
          <p:cNvSpPr txBox="1"/>
          <p:nvPr/>
        </p:nvSpPr>
        <p:spPr>
          <a:xfrm>
            <a:off x="6750950" y="4114800"/>
            <a:ext cx="4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!=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188" name="Google Shape;1188;p55"/>
          <p:cNvSpPr txBox="1"/>
          <p:nvPr/>
        </p:nvSpPr>
        <p:spPr>
          <a:xfrm>
            <a:off x="6317677" y="3638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+ </a:t>
            </a:r>
            <a:r>
              <a:rPr b="1" lang="en" sz="1100">
                <a:solidFill>
                  <a:srgbClr val="0000FF"/>
                </a:solidFill>
              </a:rPr>
              <a:t>DC-26-96-47</a:t>
            </a:r>
            <a:r>
              <a:rPr lang="en">
                <a:solidFill>
                  <a:schemeClr val="dk1"/>
                </a:solidFill>
              </a:rPr>
              <a:t>  + 0)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9" name="Google Shape;1189;p55"/>
          <p:cNvSpPr txBox="1"/>
          <p:nvPr/>
        </p:nvSpPr>
        <p:spPr>
          <a:xfrm>
            <a:off x="5771525" y="363431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HASH(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0" name="Google Shape;1190;p55"/>
          <p:cNvSpPr/>
          <p:nvPr/>
        </p:nvSpPr>
        <p:spPr>
          <a:xfrm>
            <a:off x="5486400" y="3979425"/>
            <a:ext cx="1353000" cy="71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5" name="Google Shape;1195;p56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196" name="Google Shape;1196;p5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198" name="Google Shape;1198;p56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199" name="Google Shape;1199;p5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200" name="Google Shape;1200;p5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201" name="Google Shape;1201;p56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202" name="Google Shape;1202;p5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56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04" name="Google Shape;1204;p5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05" name="Google Shape;1205;p5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206" name="Google Shape;1206;p5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207" name="Google Shape;1207;p56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208" name="Google Shape;1208;p5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5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210" name="Google Shape;1210;p5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11" name="Google Shape;1211;p5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212" name="Google Shape;1212;p5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213" name="Google Shape;1213;p56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214" name="Google Shape;1214;p5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216" name="Google Shape;1216;p5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17" name="Google Shape;1217;p5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218" name="Google Shape;1218;p5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219" name="Google Shape;1219;p56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220" name="Google Shape;1220;p5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222" name="Google Shape;1222;p5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23" name="Google Shape;1223;p5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224" name="Google Shape;1224;p5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225" name="Google Shape;1225;p56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6" name="Google Shape;1226;p56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7" name="Google Shape;1227;p56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8" name="Google Shape;1228;p56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9" name="Google Shape;1229;p56"/>
          <p:cNvSpPr txBox="1"/>
          <p:nvPr/>
        </p:nvSpPr>
        <p:spPr>
          <a:xfrm>
            <a:off x="5486400" y="41148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  <a:highlight>
                  <a:srgbClr val="FF0000"/>
                </a:highlight>
              </a:rPr>
              <a:t>67-AD-F5-4B</a:t>
            </a:r>
            <a:endParaRPr b="1" sz="160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grpSp>
        <p:nvGrpSpPr>
          <p:cNvPr id="1230" name="Google Shape;1230;p56"/>
          <p:cNvGrpSpPr/>
          <p:nvPr/>
        </p:nvGrpSpPr>
        <p:grpSpPr>
          <a:xfrm>
            <a:off x="3831338" y="3694900"/>
            <a:ext cx="1524000" cy="1289400"/>
            <a:chOff x="554738" y="1789900"/>
            <a:chExt cx="1524000" cy="1289400"/>
          </a:xfrm>
        </p:grpSpPr>
        <p:sp>
          <p:nvSpPr>
            <p:cNvPr id="1231" name="Google Shape;1231;p5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233" name="Google Shape;1233;p5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34" name="Google Shape;1234;p5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235" name="Google Shape;1235;p5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1236" name="Google Shape;1236;p56"/>
          <p:cNvSpPr/>
          <p:nvPr/>
        </p:nvSpPr>
        <p:spPr>
          <a:xfrm>
            <a:off x="4265675" y="3119632"/>
            <a:ext cx="438900" cy="52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chemeClr val="accent6"/>
              </a:highlight>
            </a:endParaRPr>
          </a:p>
        </p:txBody>
      </p:sp>
      <p:sp>
        <p:nvSpPr>
          <p:cNvPr id="1237" name="Google Shape;1237;p56"/>
          <p:cNvSpPr txBox="1"/>
          <p:nvPr/>
        </p:nvSpPr>
        <p:spPr>
          <a:xfrm>
            <a:off x="7039350" y="4128516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FF"/>
                </a:solidFill>
              </a:rPr>
              <a:t>F7-23-45-E2</a:t>
            </a:r>
            <a:endParaRPr b="1" sz="1600">
              <a:solidFill>
                <a:srgbClr val="FF00FF"/>
              </a:solidFill>
            </a:endParaRPr>
          </a:p>
        </p:txBody>
      </p:sp>
      <p:sp>
        <p:nvSpPr>
          <p:cNvPr id="1238" name="Google Shape;1238;p56"/>
          <p:cNvSpPr txBox="1"/>
          <p:nvPr/>
        </p:nvSpPr>
        <p:spPr>
          <a:xfrm>
            <a:off x="6750950" y="4114800"/>
            <a:ext cx="4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!=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239" name="Google Shape;1239;p56"/>
          <p:cNvSpPr txBox="1"/>
          <p:nvPr/>
        </p:nvSpPr>
        <p:spPr>
          <a:xfrm>
            <a:off x="6317677" y="3638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+ </a:t>
            </a:r>
            <a:r>
              <a:rPr b="1" lang="en" sz="1100">
                <a:solidFill>
                  <a:srgbClr val="0000FF"/>
                </a:solidFill>
              </a:rPr>
              <a:t>DC-26-96-47</a:t>
            </a:r>
            <a:r>
              <a:rPr lang="en">
                <a:solidFill>
                  <a:schemeClr val="dk1"/>
                </a:solidFill>
              </a:rPr>
              <a:t>  + 0)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0" name="Google Shape;1240;p56"/>
          <p:cNvSpPr txBox="1"/>
          <p:nvPr/>
        </p:nvSpPr>
        <p:spPr>
          <a:xfrm>
            <a:off x="5771525" y="363431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HASH(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1" name="Google Shape;1241;p56"/>
          <p:cNvSpPr/>
          <p:nvPr/>
        </p:nvSpPr>
        <p:spPr>
          <a:xfrm>
            <a:off x="5486400" y="3979425"/>
            <a:ext cx="1353000" cy="71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56"/>
          <p:cNvSpPr/>
          <p:nvPr/>
        </p:nvSpPr>
        <p:spPr>
          <a:xfrm rot="2700000">
            <a:off x="5881305" y="3109288"/>
            <a:ext cx="2325391" cy="24692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7" name="Google Shape;1247;p57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248" name="Google Shape;1248;p5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250" name="Google Shape;1250;p57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251" name="Google Shape;1251;p5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252" name="Google Shape;1252;p5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253" name="Google Shape;1253;p57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254" name="Google Shape;1254;p5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7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56" name="Google Shape;1256;p57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57" name="Google Shape;1257;p5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258" name="Google Shape;1258;p5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259" name="Google Shape;1259;p57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260" name="Google Shape;1260;p5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262" name="Google Shape;1262;p57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63" name="Google Shape;1263;p5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264" name="Google Shape;1264;p5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265" name="Google Shape;1265;p57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266" name="Google Shape;1266;p5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268" name="Google Shape;1268;p57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69" name="Google Shape;1269;p5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270" name="Google Shape;1270;p5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271" name="Google Shape;1271;p57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272" name="Google Shape;1272;p5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274" name="Google Shape;1274;p57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75" name="Google Shape;1275;p5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276" name="Google Shape;1276;p5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277" name="Google Shape;1277;p57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8" name="Google Shape;1278;p57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9" name="Google Shape;1279;p57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0" name="Google Shape;1280;p57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5" name="Google Shape;1285;p58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286" name="Google Shape;1286;p5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288" name="Google Shape;1288;p58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289" name="Google Shape;1289;p5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290" name="Google Shape;1290;p5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291" name="Google Shape;1291;p58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292" name="Google Shape;1292;p5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8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94" name="Google Shape;1294;p5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95" name="Google Shape;1295;p5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296" name="Google Shape;1296;p5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297" name="Google Shape;1297;p58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298" name="Google Shape;1298;p5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300" name="Google Shape;1300;p5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301" name="Google Shape;1301;p5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302" name="Google Shape;1302;p5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303" name="Google Shape;1303;p58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304" name="Google Shape;1304;p5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306" name="Google Shape;1306;p5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307" name="Google Shape;1307;p5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308" name="Google Shape;1308;p5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309" name="Google Shape;1309;p58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310" name="Google Shape;1310;p5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312" name="Google Shape;1312;p5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313" name="Google Shape;1313;p5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314" name="Google Shape;1314;p5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315" name="Google Shape;1315;p58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6" name="Google Shape;1316;p58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7" name="Google Shape;1317;p58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8" name="Google Shape;1318;p58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3" name="Google Shape;1323;p59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324" name="Google Shape;1324;p5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326" name="Google Shape;1326;p59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327" name="Google Shape;1327;p5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328" name="Google Shape;1328;p5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329" name="Google Shape;1329;p59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330" name="Google Shape;1330;p5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9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332" name="Google Shape;1332;p5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333" name="Google Shape;1333;p5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334" name="Google Shape;1334;p5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335" name="Google Shape;1335;p59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336" name="Google Shape;1336;p5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5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338" name="Google Shape;1338;p5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339" name="Google Shape;1339;p5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340" name="Google Shape;1340;p5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341" name="Google Shape;1341;p59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342" name="Google Shape;1342;p5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344" name="Google Shape;1344;p59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345" name="Google Shape;1345;p5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346" name="Google Shape;1346;p5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347" name="Google Shape;1347;p59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348" name="Google Shape;1348;p5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5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350" name="Google Shape;1350;p5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351" name="Google Shape;1351;p5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352" name="Google Shape;1352;p5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353" name="Google Shape;1353;p59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4" name="Google Shape;1354;p59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5" name="Google Shape;1355;p59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6" name="Google Shape;1356;p59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" name="Google Shape;1361;p60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362" name="Google Shape;1362;p6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6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364" name="Google Shape;1364;p60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365" name="Google Shape;1365;p6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366" name="Google Shape;1366;p6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367" name="Google Shape;1367;p60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368" name="Google Shape;1368;p6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60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370" name="Google Shape;1370;p6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371" name="Google Shape;1371;p6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372" name="Google Shape;1372;p6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373" name="Google Shape;1373;p60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374" name="Google Shape;1374;p6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6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376" name="Google Shape;1376;p6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377" name="Google Shape;1377;p6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378" name="Google Shape;1378;p6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379" name="Google Shape;1379;p60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380" name="Google Shape;1380;p6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6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382" name="Google Shape;1382;p60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383" name="Google Shape;1383;p6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384" name="Google Shape;1384;p6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385" name="Google Shape;1385;p60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386" name="Google Shape;1386;p6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6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388" name="Google Shape;1388;p6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389" name="Google Shape;1389;p6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390" name="Google Shape;1390;p6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391" name="Google Shape;1391;p60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2" name="Google Shape;1392;p60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3" name="Google Shape;1393;p60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4" name="Google Shape;1394;p60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9" name="Google Shape;1399;p61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400" name="Google Shape;1400;p6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6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402" name="Google Shape;1402;p61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403" name="Google Shape;1403;p6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404" name="Google Shape;1404;p6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405" name="Google Shape;1405;p61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406" name="Google Shape;1406;p6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61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408" name="Google Shape;1408;p6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409" name="Google Shape;1409;p6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410" name="Google Shape;1410;p6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411" name="Google Shape;1411;p61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412" name="Google Shape;1412;p6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6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414" name="Google Shape;1414;p6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415" name="Google Shape;1415;p6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416" name="Google Shape;1416;p6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417" name="Google Shape;1417;p61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418" name="Google Shape;1418;p6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6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420" name="Google Shape;1420;p61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421" name="Google Shape;1421;p6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422" name="Google Shape;1422;p6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423" name="Google Shape;1423;p61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424" name="Google Shape;1424;p6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6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426" name="Google Shape;1426;p61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427" name="Google Shape;1427;p6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428" name="Google Shape;1428;p6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429" name="Google Shape;1429;p61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0" name="Google Shape;1430;p61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1" name="Google Shape;1431;p61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2" name="Google Shape;1432;p61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2839250" y="835950"/>
            <a:ext cx="3562800" cy="3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2802375" y="8236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Block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2802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Previous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2802375" y="14332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Nonce: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2802375" y="17380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Data: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2796700" y="255350"/>
            <a:ext cx="3605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Simplified Block</a:t>
            </a:r>
            <a:endParaRPr sz="2300"/>
          </a:p>
        </p:txBody>
      </p:sp>
      <p:sp>
        <p:nvSpPr>
          <p:cNvPr id="111" name="Google Shape;111;p17"/>
          <p:cNvSpPr txBox="1"/>
          <p:nvPr/>
        </p:nvSpPr>
        <p:spPr>
          <a:xfrm>
            <a:off x="4326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12-AB-03-CE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3259575" y="1738000"/>
            <a:ext cx="29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22-3F-1E-11-16-32-D2-8B-A1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3411975" y="1433200"/>
            <a:ext cx="4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7" name="Google Shape;1437;p62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438" name="Google Shape;1438;p6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6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440" name="Google Shape;1440;p62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441" name="Google Shape;1441;p6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442" name="Google Shape;1442;p6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443" name="Google Shape;1443;p62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444" name="Google Shape;1444;p6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62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446" name="Google Shape;1446;p6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447" name="Google Shape;1447;p6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448" name="Google Shape;1448;p6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449" name="Google Shape;1449;p62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450" name="Google Shape;1450;p6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6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452" name="Google Shape;1452;p6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453" name="Google Shape;1453;p6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454" name="Google Shape;1454;p6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455" name="Google Shape;1455;p62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456" name="Google Shape;1456;p6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6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458" name="Google Shape;1458;p62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459" name="Google Shape;1459;p6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460" name="Google Shape;1460;p6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461" name="Google Shape;1461;p62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462" name="Google Shape;1462;p6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6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464" name="Google Shape;1464;p62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465" name="Google Shape;1465;p6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466" name="Google Shape;1466;p6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467" name="Google Shape;1467;p62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8" name="Google Shape;1468;p62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9" name="Google Shape;1469;p62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0" name="Google Shape;1470;p62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5" name="Google Shape;1475;p63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476" name="Google Shape;1476;p6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6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478" name="Google Shape;1478;p63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479" name="Google Shape;1479;p6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480" name="Google Shape;1480;p6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481" name="Google Shape;1481;p63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482" name="Google Shape;1482;p6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63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484" name="Google Shape;1484;p6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485" name="Google Shape;1485;p6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486" name="Google Shape;1486;p6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487" name="Google Shape;1487;p63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488" name="Google Shape;1488;p6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6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490" name="Google Shape;1490;p6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491" name="Google Shape;1491;p6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492" name="Google Shape;1492;p6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493" name="Google Shape;1493;p63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494" name="Google Shape;1494;p6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6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496" name="Google Shape;1496;p63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497" name="Google Shape;1497;p6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498" name="Google Shape;1498;p6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499" name="Google Shape;1499;p63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500" name="Google Shape;1500;p6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6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502" name="Google Shape;1502;p63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03" name="Google Shape;1503;p6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504" name="Google Shape;1504;p6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505" name="Google Shape;1505;p63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6" name="Google Shape;1506;p63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7" name="Google Shape;1507;p63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8" name="Google Shape;1508;p63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09" name="Google Shape;1509;p63"/>
          <p:cNvGrpSpPr/>
          <p:nvPr/>
        </p:nvGrpSpPr>
        <p:grpSpPr>
          <a:xfrm>
            <a:off x="554738" y="257875"/>
            <a:ext cx="1524000" cy="1289400"/>
            <a:chOff x="554738" y="1789900"/>
            <a:chExt cx="1524000" cy="1289400"/>
          </a:xfrm>
        </p:grpSpPr>
        <p:sp>
          <p:nvSpPr>
            <p:cNvPr id="1510" name="Google Shape;1510;p6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6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512" name="Google Shape;1512;p63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513" name="Google Shape;1513;p6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514" name="Google Shape;1514;p6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515" name="Google Shape;1515;p63"/>
          <p:cNvGrpSpPr/>
          <p:nvPr/>
        </p:nvGrpSpPr>
        <p:grpSpPr>
          <a:xfrm>
            <a:off x="2231138" y="257875"/>
            <a:ext cx="1524000" cy="1289400"/>
            <a:chOff x="554738" y="1789900"/>
            <a:chExt cx="1524000" cy="1289400"/>
          </a:xfrm>
        </p:grpSpPr>
        <p:sp>
          <p:nvSpPr>
            <p:cNvPr id="1516" name="Google Shape;1516;p6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63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18" name="Google Shape;1518;p6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19" name="Google Shape;1519;p6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520" name="Google Shape;1520;p6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521" name="Google Shape;1521;p63"/>
          <p:cNvGrpSpPr/>
          <p:nvPr/>
        </p:nvGrpSpPr>
        <p:grpSpPr>
          <a:xfrm>
            <a:off x="3831338" y="257875"/>
            <a:ext cx="1524000" cy="1289400"/>
            <a:chOff x="554738" y="1789900"/>
            <a:chExt cx="1524000" cy="1289400"/>
          </a:xfrm>
        </p:grpSpPr>
        <p:sp>
          <p:nvSpPr>
            <p:cNvPr id="1522" name="Google Shape;1522;p6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6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524" name="Google Shape;1524;p6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25" name="Google Shape;1525;p6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</p:grpSp>
      <p:grpSp>
        <p:nvGrpSpPr>
          <p:cNvPr id="1526" name="Google Shape;1526;p63"/>
          <p:cNvGrpSpPr/>
          <p:nvPr/>
        </p:nvGrpSpPr>
        <p:grpSpPr>
          <a:xfrm>
            <a:off x="5507738" y="257875"/>
            <a:ext cx="1524000" cy="1289400"/>
            <a:chOff x="554738" y="1789900"/>
            <a:chExt cx="1524000" cy="1289400"/>
          </a:xfrm>
        </p:grpSpPr>
        <p:sp>
          <p:nvSpPr>
            <p:cNvPr id="1527" name="Google Shape;1527;p6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6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529" name="Google Shape;1529;p6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30" name="Google Shape;1530;p6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531" name="Google Shape;1531;p6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532" name="Google Shape;1532;p63"/>
          <p:cNvGrpSpPr/>
          <p:nvPr/>
        </p:nvGrpSpPr>
        <p:grpSpPr>
          <a:xfrm>
            <a:off x="7184138" y="257875"/>
            <a:ext cx="1524000" cy="1289400"/>
            <a:chOff x="554738" y="1789900"/>
            <a:chExt cx="1524000" cy="1289400"/>
          </a:xfrm>
        </p:grpSpPr>
        <p:sp>
          <p:nvSpPr>
            <p:cNvPr id="1533" name="Google Shape;1533;p6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6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535" name="Google Shape;1535;p6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36" name="Google Shape;1536;p6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537" name="Google Shape;1537;p6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538" name="Google Shape;1538;p63"/>
          <p:cNvCxnSpPr/>
          <p:nvPr/>
        </p:nvCxnSpPr>
        <p:spPr>
          <a:xfrm>
            <a:off x="1933950" y="429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9" name="Google Shape;1539;p63"/>
          <p:cNvCxnSpPr/>
          <p:nvPr/>
        </p:nvCxnSpPr>
        <p:spPr>
          <a:xfrm>
            <a:off x="3610350" y="429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0" name="Google Shape;1540;p63"/>
          <p:cNvCxnSpPr/>
          <p:nvPr/>
        </p:nvCxnSpPr>
        <p:spPr>
          <a:xfrm>
            <a:off x="5210550" y="429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1" name="Google Shape;1541;p63"/>
          <p:cNvCxnSpPr/>
          <p:nvPr/>
        </p:nvCxnSpPr>
        <p:spPr>
          <a:xfrm>
            <a:off x="6886950" y="429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2" name="Google Shape;1542;p63"/>
          <p:cNvSpPr txBox="1"/>
          <p:nvPr/>
        </p:nvSpPr>
        <p:spPr>
          <a:xfrm>
            <a:off x="3831338" y="1134973"/>
            <a:ext cx="152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</a:t>
            </a:r>
            <a:endParaRPr sz="11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64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548" name="Google Shape;1548;p6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6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550" name="Google Shape;1550;p64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551" name="Google Shape;1551;p6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552" name="Google Shape;1552;p6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553" name="Google Shape;1553;p64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554" name="Google Shape;1554;p6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64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56" name="Google Shape;1556;p6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57" name="Google Shape;1557;p6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558" name="Google Shape;1558;p6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559" name="Google Shape;1559;p64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560" name="Google Shape;1560;p6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6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562" name="Google Shape;1562;p6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63" name="Google Shape;1563;p6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564" name="Google Shape;1564;p6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565" name="Google Shape;1565;p64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566" name="Google Shape;1566;p6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6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568" name="Google Shape;1568;p64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69" name="Google Shape;1569;p6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570" name="Google Shape;1570;p6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571" name="Google Shape;1571;p64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572" name="Google Shape;1572;p6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6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574" name="Google Shape;1574;p64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75" name="Google Shape;1575;p6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576" name="Google Shape;1576;p6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577" name="Google Shape;1577;p64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8" name="Google Shape;1578;p64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9" name="Google Shape;1579;p64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0" name="Google Shape;1580;p64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81" name="Google Shape;1581;p64"/>
          <p:cNvGrpSpPr/>
          <p:nvPr/>
        </p:nvGrpSpPr>
        <p:grpSpPr>
          <a:xfrm>
            <a:off x="554738" y="257875"/>
            <a:ext cx="1524000" cy="1289400"/>
            <a:chOff x="554738" y="1789900"/>
            <a:chExt cx="1524000" cy="1289400"/>
          </a:xfrm>
        </p:grpSpPr>
        <p:sp>
          <p:nvSpPr>
            <p:cNvPr id="1582" name="Google Shape;1582;p6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6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584" name="Google Shape;1584;p64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585" name="Google Shape;1585;p6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586" name="Google Shape;1586;p6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587" name="Google Shape;1587;p64"/>
          <p:cNvGrpSpPr/>
          <p:nvPr/>
        </p:nvGrpSpPr>
        <p:grpSpPr>
          <a:xfrm>
            <a:off x="2231138" y="257875"/>
            <a:ext cx="1524000" cy="1289400"/>
            <a:chOff x="554738" y="1789900"/>
            <a:chExt cx="1524000" cy="1289400"/>
          </a:xfrm>
        </p:grpSpPr>
        <p:sp>
          <p:nvSpPr>
            <p:cNvPr id="1588" name="Google Shape;1588;p6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64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90" name="Google Shape;1590;p6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91" name="Google Shape;1591;p6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592" name="Google Shape;1592;p6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593" name="Google Shape;1593;p64"/>
          <p:cNvGrpSpPr/>
          <p:nvPr/>
        </p:nvGrpSpPr>
        <p:grpSpPr>
          <a:xfrm>
            <a:off x="3831338" y="257875"/>
            <a:ext cx="1524000" cy="1289400"/>
            <a:chOff x="554738" y="1789900"/>
            <a:chExt cx="1524000" cy="1289400"/>
          </a:xfrm>
        </p:grpSpPr>
        <p:sp>
          <p:nvSpPr>
            <p:cNvPr id="1594" name="Google Shape;1594;p6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6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596" name="Google Shape;1596;p6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97" name="Google Shape;1597;p6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598" name="Google Shape;1598;p6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599" name="Google Shape;1599;p64"/>
          <p:cNvGrpSpPr/>
          <p:nvPr/>
        </p:nvGrpSpPr>
        <p:grpSpPr>
          <a:xfrm>
            <a:off x="5507738" y="257875"/>
            <a:ext cx="1524000" cy="1289400"/>
            <a:chOff x="554738" y="1789900"/>
            <a:chExt cx="1524000" cy="1289400"/>
          </a:xfrm>
        </p:grpSpPr>
        <p:sp>
          <p:nvSpPr>
            <p:cNvPr id="1600" name="Google Shape;1600;p6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6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602" name="Google Shape;1602;p64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03" name="Google Shape;1603;p6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604" name="Google Shape;1604;p6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605" name="Google Shape;1605;p64"/>
          <p:cNvGrpSpPr/>
          <p:nvPr/>
        </p:nvGrpSpPr>
        <p:grpSpPr>
          <a:xfrm>
            <a:off x="7184138" y="257875"/>
            <a:ext cx="1524000" cy="1289400"/>
            <a:chOff x="554738" y="1789900"/>
            <a:chExt cx="1524000" cy="1289400"/>
          </a:xfrm>
        </p:grpSpPr>
        <p:sp>
          <p:nvSpPr>
            <p:cNvPr id="1606" name="Google Shape;1606;p6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6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608" name="Google Shape;1608;p64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09" name="Google Shape;1609;p6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610" name="Google Shape;1610;p6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611" name="Google Shape;1611;p64"/>
          <p:cNvCxnSpPr/>
          <p:nvPr/>
        </p:nvCxnSpPr>
        <p:spPr>
          <a:xfrm>
            <a:off x="1933950" y="429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2" name="Google Shape;1612;p64"/>
          <p:cNvCxnSpPr/>
          <p:nvPr/>
        </p:nvCxnSpPr>
        <p:spPr>
          <a:xfrm>
            <a:off x="3610350" y="429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3" name="Google Shape;1613;p64"/>
          <p:cNvCxnSpPr/>
          <p:nvPr/>
        </p:nvCxnSpPr>
        <p:spPr>
          <a:xfrm>
            <a:off x="5210550" y="429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4" name="Google Shape;1614;p64"/>
          <p:cNvCxnSpPr/>
          <p:nvPr/>
        </p:nvCxnSpPr>
        <p:spPr>
          <a:xfrm>
            <a:off x="6886950" y="429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15" name="Google Shape;1615;p64"/>
          <p:cNvGrpSpPr/>
          <p:nvPr/>
        </p:nvGrpSpPr>
        <p:grpSpPr>
          <a:xfrm>
            <a:off x="554738" y="3321925"/>
            <a:ext cx="1524000" cy="1289400"/>
            <a:chOff x="554738" y="1789900"/>
            <a:chExt cx="1524000" cy="1289400"/>
          </a:xfrm>
        </p:grpSpPr>
        <p:sp>
          <p:nvSpPr>
            <p:cNvPr id="1616" name="Google Shape;1616;p6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6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618" name="Google Shape;1618;p64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619" name="Google Shape;1619;p6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620" name="Google Shape;1620;p6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621" name="Google Shape;1621;p64"/>
          <p:cNvGrpSpPr/>
          <p:nvPr/>
        </p:nvGrpSpPr>
        <p:grpSpPr>
          <a:xfrm>
            <a:off x="2231138" y="3321925"/>
            <a:ext cx="1524000" cy="1289400"/>
            <a:chOff x="554738" y="1789900"/>
            <a:chExt cx="1524000" cy="1289400"/>
          </a:xfrm>
        </p:grpSpPr>
        <p:sp>
          <p:nvSpPr>
            <p:cNvPr id="1622" name="Google Shape;1622;p6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64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24" name="Google Shape;1624;p6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25" name="Google Shape;1625;p6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626" name="Google Shape;1626;p6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627" name="Google Shape;1627;p64"/>
          <p:cNvGrpSpPr/>
          <p:nvPr/>
        </p:nvGrpSpPr>
        <p:grpSpPr>
          <a:xfrm>
            <a:off x="3831338" y="3321925"/>
            <a:ext cx="1524000" cy="1289400"/>
            <a:chOff x="554738" y="1789900"/>
            <a:chExt cx="1524000" cy="1289400"/>
          </a:xfrm>
        </p:grpSpPr>
        <p:sp>
          <p:nvSpPr>
            <p:cNvPr id="1628" name="Google Shape;1628;p6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6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630" name="Google Shape;1630;p6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31" name="Google Shape;1631;p6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632" name="Google Shape;1632;p6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633" name="Google Shape;1633;p64"/>
          <p:cNvGrpSpPr/>
          <p:nvPr/>
        </p:nvGrpSpPr>
        <p:grpSpPr>
          <a:xfrm>
            <a:off x="5507738" y="3321925"/>
            <a:ext cx="1524000" cy="1289400"/>
            <a:chOff x="554738" y="1789900"/>
            <a:chExt cx="1524000" cy="1289400"/>
          </a:xfrm>
        </p:grpSpPr>
        <p:sp>
          <p:nvSpPr>
            <p:cNvPr id="1634" name="Google Shape;1634;p6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6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636" name="Google Shape;1636;p64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37" name="Google Shape;1637;p6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638" name="Google Shape;1638;p6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639" name="Google Shape;1639;p64"/>
          <p:cNvGrpSpPr/>
          <p:nvPr/>
        </p:nvGrpSpPr>
        <p:grpSpPr>
          <a:xfrm>
            <a:off x="7184138" y="3321925"/>
            <a:ext cx="1524000" cy="1289400"/>
            <a:chOff x="554738" y="1789900"/>
            <a:chExt cx="1524000" cy="1289400"/>
          </a:xfrm>
        </p:grpSpPr>
        <p:sp>
          <p:nvSpPr>
            <p:cNvPr id="1640" name="Google Shape;1640;p6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6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642" name="Google Shape;1642;p64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43" name="Google Shape;1643;p6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644" name="Google Shape;1644;p6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645" name="Google Shape;1645;p64"/>
          <p:cNvCxnSpPr/>
          <p:nvPr/>
        </p:nvCxnSpPr>
        <p:spPr>
          <a:xfrm>
            <a:off x="1933950" y="349342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6" name="Google Shape;1646;p64"/>
          <p:cNvCxnSpPr/>
          <p:nvPr/>
        </p:nvCxnSpPr>
        <p:spPr>
          <a:xfrm>
            <a:off x="3610350" y="349342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7" name="Google Shape;1647;p64"/>
          <p:cNvCxnSpPr/>
          <p:nvPr/>
        </p:nvCxnSpPr>
        <p:spPr>
          <a:xfrm>
            <a:off x="5210550" y="349342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8" name="Google Shape;1648;p64"/>
          <p:cNvCxnSpPr/>
          <p:nvPr/>
        </p:nvCxnSpPr>
        <p:spPr>
          <a:xfrm>
            <a:off x="6886950" y="349342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3" name="Google Shape;1653;p65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654" name="Google Shape;1654;p6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6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656" name="Google Shape;1656;p65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657" name="Google Shape;1657;p6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658" name="Google Shape;1658;p6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659" name="Google Shape;1659;p65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660" name="Google Shape;1660;p6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65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62" name="Google Shape;1662;p6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63" name="Google Shape;1663;p6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664" name="Google Shape;1664;p6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665" name="Google Shape;1665;p65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666" name="Google Shape;1666;p6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6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668" name="Google Shape;1668;p6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69" name="Google Shape;1669;p6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</p:grpSp>
      <p:grpSp>
        <p:nvGrpSpPr>
          <p:cNvPr id="1670" name="Google Shape;1670;p65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671" name="Google Shape;1671;p6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6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673" name="Google Shape;1673;p6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74" name="Google Shape;1674;p6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675" name="Google Shape;1675;p6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676" name="Google Shape;1676;p65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677" name="Google Shape;1677;p6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6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679" name="Google Shape;1679;p6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80" name="Google Shape;1680;p6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681" name="Google Shape;1681;p6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682" name="Google Shape;1682;p65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3" name="Google Shape;1683;p65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4" name="Google Shape;1684;p65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5" name="Google Shape;1685;p65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6" name="Google Shape;1686;p65"/>
          <p:cNvSpPr txBox="1"/>
          <p:nvPr/>
        </p:nvSpPr>
        <p:spPr>
          <a:xfrm>
            <a:off x="3831338" y="2666998"/>
            <a:ext cx="152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</a:t>
            </a:r>
            <a:endParaRPr sz="11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1" name="Google Shape;1691;p66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692" name="Google Shape;1692;p6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6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694" name="Google Shape;1694;p66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695" name="Google Shape;1695;p6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696" name="Google Shape;1696;p6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697" name="Google Shape;1697;p66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8" name="Google Shape;1698;p66"/>
          <p:cNvSpPr txBox="1"/>
          <p:nvPr/>
        </p:nvSpPr>
        <p:spPr>
          <a:xfrm>
            <a:off x="2283600" y="2004175"/>
            <a:ext cx="16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3" name="Google Shape;1703;p67"/>
          <p:cNvGrpSpPr/>
          <p:nvPr/>
        </p:nvGrpSpPr>
        <p:grpSpPr>
          <a:xfrm>
            <a:off x="173738" y="1789900"/>
            <a:ext cx="1524000" cy="1289400"/>
            <a:chOff x="554738" y="1789900"/>
            <a:chExt cx="1524000" cy="1289400"/>
          </a:xfrm>
        </p:grpSpPr>
        <p:sp>
          <p:nvSpPr>
            <p:cNvPr id="1704" name="Google Shape;1704;p6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6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706" name="Google Shape;1706;p67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707" name="Google Shape;1707;p6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708" name="Google Shape;1708;p6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709" name="Google Shape;1709;p67"/>
          <p:cNvGrpSpPr/>
          <p:nvPr/>
        </p:nvGrpSpPr>
        <p:grpSpPr>
          <a:xfrm>
            <a:off x="1850138" y="1789900"/>
            <a:ext cx="1524000" cy="1289400"/>
            <a:chOff x="554738" y="1789900"/>
            <a:chExt cx="1524000" cy="1289400"/>
          </a:xfrm>
        </p:grpSpPr>
        <p:sp>
          <p:nvSpPr>
            <p:cNvPr id="1710" name="Google Shape;1710;p6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67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12" name="Google Shape;1712;p67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13" name="Google Shape;1713;p6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714" name="Google Shape;1714;p6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715" name="Google Shape;1715;p67"/>
          <p:cNvGrpSpPr/>
          <p:nvPr/>
        </p:nvGrpSpPr>
        <p:grpSpPr>
          <a:xfrm>
            <a:off x="3450338" y="1789900"/>
            <a:ext cx="1524000" cy="1289400"/>
            <a:chOff x="554738" y="1789900"/>
            <a:chExt cx="1524000" cy="1289400"/>
          </a:xfrm>
        </p:grpSpPr>
        <p:sp>
          <p:nvSpPr>
            <p:cNvPr id="1716" name="Google Shape;1716;p6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6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718" name="Google Shape;1718;p67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19" name="Google Shape;1719;p6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</p:grpSp>
      <p:grpSp>
        <p:nvGrpSpPr>
          <p:cNvPr id="1720" name="Google Shape;1720;p67"/>
          <p:cNvGrpSpPr/>
          <p:nvPr/>
        </p:nvGrpSpPr>
        <p:grpSpPr>
          <a:xfrm>
            <a:off x="5126738" y="1789900"/>
            <a:ext cx="1524000" cy="1289400"/>
            <a:chOff x="554738" y="1789900"/>
            <a:chExt cx="1524000" cy="1289400"/>
          </a:xfrm>
        </p:grpSpPr>
        <p:sp>
          <p:nvSpPr>
            <p:cNvPr id="1721" name="Google Shape;1721;p6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6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723" name="Google Shape;1723;p67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24" name="Google Shape;1724;p6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725" name="Google Shape;1725;p6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726" name="Google Shape;1726;p67"/>
          <p:cNvGrpSpPr/>
          <p:nvPr/>
        </p:nvGrpSpPr>
        <p:grpSpPr>
          <a:xfrm>
            <a:off x="6803138" y="1789900"/>
            <a:ext cx="1524000" cy="1289400"/>
            <a:chOff x="554738" y="1789900"/>
            <a:chExt cx="1524000" cy="1289400"/>
          </a:xfrm>
        </p:grpSpPr>
        <p:sp>
          <p:nvSpPr>
            <p:cNvPr id="1727" name="Google Shape;1727;p6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6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729" name="Google Shape;1729;p67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30" name="Google Shape;1730;p6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731" name="Google Shape;1731;p6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732" name="Google Shape;1732;p67"/>
          <p:cNvCxnSpPr/>
          <p:nvPr/>
        </p:nvCxnSpPr>
        <p:spPr>
          <a:xfrm>
            <a:off x="1552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3" name="Google Shape;1733;p67"/>
          <p:cNvCxnSpPr/>
          <p:nvPr/>
        </p:nvCxnSpPr>
        <p:spPr>
          <a:xfrm>
            <a:off x="3229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4" name="Google Shape;1734;p67"/>
          <p:cNvCxnSpPr/>
          <p:nvPr/>
        </p:nvCxnSpPr>
        <p:spPr>
          <a:xfrm>
            <a:off x="4829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5" name="Google Shape;1735;p67"/>
          <p:cNvCxnSpPr/>
          <p:nvPr/>
        </p:nvCxnSpPr>
        <p:spPr>
          <a:xfrm>
            <a:off x="6505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6" name="Google Shape;1736;p67"/>
          <p:cNvSpPr txBox="1"/>
          <p:nvPr/>
        </p:nvSpPr>
        <p:spPr>
          <a:xfrm>
            <a:off x="3450338" y="2666998"/>
            <a:ext cx="152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</a:t>
            </a:r>
            <a:endParaRPr sz="1100"/>
          </a:p>
        </p:txBody>
      </p:sp>
      <p:cxnSp>
        <p:nvCxnSpPr>
          <p:cNvPr id="1737" name="Google Shape;1737;p67"/>
          <p:cNvCxnSpPr/>
          <p:nvPr/>
        </p:nvCxnSpPr>
        <p:spPr>
          <a:xfrm>
            <a:off x="81061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8" name="Google Shape;1738;p67"/>
          <p:cNvSpPr txBox="1"/>
          <p:nvPr/>
        </p:nvSpPr>
        <p:spPr>
          <a:xfrm>
            <a:off x="8455800" y="2004175"/>
            <a:ext cx="16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1739" name="Google Shape;1739;p67"/>
          <p:cNvSpPr/>
          <p:nvPr/>
        </p:nvSpPr>
        <p:spPr>
          <a:xfrm>
            <a:off x="6571350" y="1320050"/>
            <a:ext cx="2379900" cy="231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4" name="Google Shape;1744;p68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745" name="Google Shape;1745;p6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6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747" name="Google Shape;1747;p68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48" name="Google Shape;1748;p6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749" name="Google Shape;1749;p6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750" name="Google Shape;1750;p68"/>
          <p:cNvGrpSpPr/>
          <p:nvPr/>
        </p:nvGrpSpPr>
        <p:grpSpPr>
          <a:xfrm>
            <a:off x="554738" y="1781875"/>
            <a:ext cx="1524000" cy="1289400"/>
            <a:chOff x="554738" y="1789900"/>
            <a:chExt cx="1524000" cy="1289400"/>
          </a:xfrm>
        </p:grpSpPr>
        <p:sp>
          <p:nvSpPr>
            <p:cNvPr id="1751" name="Google Shape;1751;p6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6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753" name="Google Shape;1753;p68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754" name="Google Shape;1754;p6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755" name="Google Shape;1755;p6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756" name="Google Shape;1756;p68"/>
          <p:cNvGrpSpPr/>
          <p:nvPr/>
        </p:nvGrpSpPr>
        <p:grpSpPr>
          <a:xfrm>
            <a:off x="2231138" y="1781875"/>
            <a:ext cx="1524000" cy="1289400"/>
            <a:chOff x="554738" y="1789900"/>
            <a:chExt cx="1524000" cy="1289400"/>
          </a:xfrm>
        </p:grpSpPr>
        <p:sp>
          <p:nvSpPr>
            <p:cNvPr id="1757" name="Google Shape;1757;p6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68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59" name="Google Shape;1759;p6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60" name="Google Shape;1760;p6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761" name="Google Shape;1761;p6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762" name="Google Shape;1762;p68"/>
          <p:cNvGrpSpPr/>
          <p:nvPr/>
        </p:nvGrpSpPr>
        <p:grpSpPr>
          <a:xfrm>
            <a:off x="3831338" y="1781875"/>
            <a:ext cx="1524000" cy="1289400"/>
            <a:chOff x="554738" y="1789900"/>
            <a:chExt cx="1524000" cy="1289400"/>
          </a:xfrm>
        </p:grpSpPr>
        <p:sp>
          <p:nvSpPr>
            <p:cNvPr id="1763" name="Google Shape;1763;p6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6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765" name="Google Shape;1765;p6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66" name="Google Shape;1766;p6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</p:grpSp>
      <p:grpSp>
        <p:nvGrpSpPr>
          <p:cNvPr id="1767" name="Google Shape;1767;p68"/>
          <p:cNvGrpSpPr/>
          <p:nvPr/>
        </p:nvGrpSpPr>
        <p:grpSpPr>
          <a:xfrm>
            <a:off x="5507738" y="1781875"/>
            <a:ext cx="1524000" cy="1289400"/>
            <a:chOff x="554738" y="1789900"/>
            <a:chExt cx="1524000" cy="1289400"/>
          </a:xfrm>
        </p:grpSpPr>
        <p:sp>
          <p:nvSpPr>
            <p:cNvPr id="1768" name="Google Shape;1768;p6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6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770" name="Google Shape;1770;p6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71" name="Google Shape;1771;p6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772" name="Google Shape;1772;p6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773" name="Google Shape;1773;p68"/>
          <p:cNvCxnSpPr/>
          <p:nvPr/>
        </p:nvCxnSpPr>
        <p:spPr>
          <a:xfrm>
            <a:off x="1933950" y="1953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4" name="Google Shape;1774;p68"/>
          <p:cNvCxnSpPr/>
          <p:nvPr/>
        </p:nvCxnSpPr>
        <p:spPr>
          <a:xfrm>
            <a:off x="3610350" y="1953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5" name="Google Shape;1775;p68"/>
          <p:cNvCxnSpPr/>
          <p:nvPr/>
        </p:nvCxnSpPr>
        <p:spPr>
          <a:xfrm>
            <a:off x="5210550" y="1953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6" name="Google Shape;1776;p68"/>
          <p:cNvCxnSpPr/>
          <p:nvPr/>
        </p:nvCxnSpPr>
        <p:spPr>
          <a:xfrm>
            <a:off x="6886950" y="1953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7" name="Google Shape;1777;p68"/>
          <p:cNvSpPr txBox="1"/>
          <p:nvPr/>
        </p:nvSpPr>
        <p:spPr>
          <a:xfrm>
            <a:off x="3831338" y="2658973"/>
            <a:ext cx="152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</a:t>
            </a:r>
            <a:endParaRPr sz="11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2" name="Google Shape;1782;p69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783" name="Google Shape;1783;p6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6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785" name="Google Shape;1785;p69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86" name="Google Shape;1786;p6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787" name="Google Shape;1787;p6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788" name="Google Shape;1788;p69"/>
          <p:cNvGrpSpPr/>
          <p:nvPr/>
        </p:nvGrpSpPr>
        <p:grpSpPr>
          <a:xfrm>
            <a:off x="554738" y="1781875"/>
            <a:ext cx="1524000" cy="1289400"/>
            <a:chOff x="554738" y="1789900"/>
            <a:chExt cx="1524000" cy="1289400"/>
          </a:xfrm>
        </p:grpSpPr>
        <p:sp>
          <p:nvSpPr>
            <p:cNvPr id="1789" name="Google Shape;1789;p6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6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791" name="Google Shape;1791;p69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792" name="Google Shape;1792;p6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793" name="Google Shape;1793;p6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794" name="Google Shape;1794;p69"/>
          <p:cNvGrpSpPr/>
          <p:nvPr/>
        </p:nvGrpSpPr>
        <p:grpSpPr>
          <a:xfrm>
            <a:off x="2231138" y="1781875"/>
            <a:ext cx="1524000" cy="1289400"/>
            <a:chOff x="554738" y="1789900"/>
            <a:chExt cx="1524000" cy="1289400"/>
          </a:xfrm>
        </p:grpSpPr>
        <p:sp>
          <p:nvSpPr>
            <p:cNvPr id="1795" name="Google Shape;1795;p6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69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97" name="Google Shape;1797;p6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98" name="Google Shape;1798;p6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799" name="Google Shape;1799;p6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800" name="Google Shape;1800;p69"/>
          <p:cNvGrpSpPr/>
          <p:nvPr/>
        </p:nvGrpSpPr>
        <p:grpSpPr>
          <a:xfrm>
            <a:off x="3831338" y="1781875"/>
            <a:ext cx="1524000" cy="1289400"/>
            <a:chOff x="554738" y="1789900"/>
            <a:chExt cx="1524000" cy="1289400"/>
          </a:xfrm>
        </p:grpSpPr>
        <p:sp>
          <p:nvSpPr>
            <p:cNvPr id="1801" name="Google Shape;1801;p6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6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803" name="Google Shape;1803;p6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04" name="Google Shape;1804;p6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</p:grpSp>
      <p:grpSp>
        <p:nvGrpSpPr>
          <p:cNvPr id="1805" name="Google Shape;1805;p69"/>
          <p:cNvGrpSpPr/>
          <p:nvPr/>
        </p:nvGrpSpPr>
        <p:grpSpPr>
          <a:xfrm>
            <a:off x="5507738" y="1781875"/>
            <a:ext cx="1524000" cy="1289400"/>
            <a:chOff x="554738" y="1789900"/>
            <a:chExt cx="1524000" cy="1289400"/>
          </a:xfrm>
        </p:grpSpPr>
        <p:sp>
          <p:nvSpPr>
            <p:cNvPr id="1806" name="Google Shape;1806;p6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6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808" name="Google Shape;1808;p6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09" name="Google Shape;1809;p6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810" name="Google Shape;1810;p6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811" name="Google Shape;1811;p69"/>
          <p:cNvCxnSpPr/>
          <p:nvPr/>
        </p:nvCxnSpPr>
        <p:spPr>
          <a:xfrm>
            <a:off x="1933950" y="1953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2" name="Google Shape;1812;p69"/>
          <p:cNvCxnSpPr/>
          <p:nvPr/>
        </p:nvCxnSpPr>
        <p:spPr>
          <a:xfrm>
            <a:off x="3610350" y="1953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3" name="Google Shape;1813;p69"/>
          <p:cNvCxnSpPr/>
          <p:nvPr/>
        </p:nvCxnSpPr>
        <p:spPr>
          <a:xfrm>
            <a:off x="5210550" y="1953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4" name="Google Shape;1814;p69"/>
          <p:cNvCxnSpPr/>
          <p:nvPr/>
        </p:nvCxnSpPr>
        <p:spPr>
          <a:xfrm>
            <a:off x="6886950" y="1953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5" name="Google Shape;1815;p69"/>
          <p:cNvSpPr txBox="1"/>
          <p:nvPr/>
        </p:nvSpPr>
        <p:spPr>
          <a:xfrm>
            <a:off x="3831338" y="2658973"/>
            <a:ext cx="152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</a:t>
            </a:r>
            <a:endParaRPr sz="1100"/>
          </a:p>
        </p:txBody>
      </p:sp>
      <p:grpSp>
        <p:nvGrpSpPr>
          <p:cNvPr id="1816" name="Google Shape;1816;p69"/>
          <p:cNvGrpSpPr/>
          <p:nvPr/>
        </p:nvGrpSpPr>
        <p:grpSpPr>
          <a:xfrm>
            <a:off x="554738" y="257875"/>
            <a:ext cx="1524000" cy="1289400"/>
            <a:chOff x="554738" y="1789900"/>
            <a:chExt cx="1524000" cy="1289400"/>
          </a:xfrm>
        </p:grpSpPr>
        <p:sp>
          <p:nvSpPr>
            <p:cNvPr id="1817" name="Google Shape;1817;p6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6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819" name="Google Shape;1819;p69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820" name="Google Shape;1820;p6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821" name="Google Shape;1821;p6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822" name="Google Shape;1822;p69"/>
          <p:cNvGrpSpPr/>
          <p:nvPr/>
        </p:nvGrpSpPr>
        <p:grpSpPr>
          <a:xfrm>
            <a:off x="2231138" y="257875"/>
            <a:ext cx="1524000" cy="1289400"/>
            <a:chOff x="554738" y="1789900"/>
            <a:chExt cx="1524000" cy="1289400"/>
          </a:xfrm>
        </p:grpSpPr>
        <p:sp>
          <p:nvSpPr>
            <p:cNvPr id="1823" name="Google Shape;1823;p6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69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25" name="Google Shape;1825;p6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26" name="Google Shape;1826;p6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827" name="Google Shape;1827;p6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828" name="Google Shape;1828;p69"/>
          <p:cNvGrpSpPr/>
          <p:nvPr/>
        </p:nvGrpSpPr>
        <p:grpSpPr>
          <a:xfrm>
            <a:off x="3831338" y="257875"/>
            <a:ext cx="1524000" cy="1289400"/>
            <a:chOff x="554738" y="1789900"/>
            <a:chExt cx="1524000" cy="1289400"/>
          </a:xfrm>
        </p:grpSpPr>
        <p:sp>
          <p:nvSpPr>
            <p:cNvPr id="1829" name="Google Shape;1829;p6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6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831" name="Google Shape;1831;p6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32" name="Google Shape;1832;p6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</p:grpSp>
      <p:grpSp>
        <p:nvGrpSpPr>
          <p:cNvPr id="1833" name="Google Shape;1833;p69"/>
          <p:cNvGrpSpPr/>
          <p:nvPr/>
        </p:nvGrpSpPr>
        <p:grpSpPr>
          <a:xfrm>
            <a:off x="5507738" y="257875"/>
            <a:ext cx="1524000" cy="1289400"/>
            <a:chOff x="554738" y="1789900"/>
            <a:chExt cx="1524000" cy="1289400"/>
          </a:xfrm>
        </p:grpSpPr>
        <p:sp>
          <p:nvSpPr>
            <p:cNvPr id="1834" name="Google Shape;1834;p6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6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836" name="Google Shape;1836;p6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37" name="Google Shape;1837;p6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838" name="Google Shape;1838;p6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839" name="Google Shape;1839;p69"/>
          <p:cNvGrpSpPr/>
          <p:nvPr/>
        </p:nvGrpSpPr>
        <p:grpSpPr>
          <a:xfrm>
            <a:off x="7184138" y="257875"/>
            <a:ext cx="1524000" cy="1289400"/>
            <a:chOff x="554738" y="1789900"/>
            <a:chExt cx="1524000" cy="1289400"/>
          </a:xfrm>
        </p:grpSpPr>
        <p:sp>
          <p:nvSpPr>
            <p:cNvPr id="1840" name="Google Shape;1840;p6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6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842" name="Google Shape;1842;p6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43" name="Google Shape;1843;p6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844" name="Google Shape;1844;p6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845" name="Google Shape;1845;p69"/>
          <p:cNvCxnSpPr/>
          <p:nvPr/>
        </p:nvCxnSpPr>
        <p:spPr>
          <a:xfrm>
            <a:off x="1933950" y="429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6" name="Google Shape;1846;p69"/>
          <p:cNvCxnSpPr/>
          <p:nvPr/>
        </p:nvCxnSpPr>
        <p:spPr>
          <a:xfrm>
            <a:off x="3610350" y="429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7" name="Google Shape;1847;p69"/>
          <p:cNvCxnSpPr/>
          <p:nvPr/>
        </p:nvCxnSpPr>
        <p:spPr>
          <a:xfrm>
            <a:off x="5210550" y="429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8" name="Google Shape;1848;p69"/>
          <p:cNvCxnSpPr/>
          <p:nvPr/>
        </p:nvCxnSpPr>
        <p:spPr>
          <a:xfrm>
            <a:off x="6886950" y="429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9" name="Google Shape;1849;p69"/>
          <p:cNvSpPr txBox="1"/>
          <p:nvPr/>
        </p:nvSpPr>
        <p:spPr>
          <a:xfrm>
            <a:off x="3831338" y="1134973"/>
            <a:ext cx="152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</a:t>
            </a:r>
            <a:endParaRPr sz="1100"/>
          </a:p>
        </p:txBody>
      </p:sp>
      <p:grpSp>
        <p:nvGrpSpPr>
          <p:cNvPr id="1850" name="Google Shape;1850;p69"/>
          <p:cNvGrpSpPr/>
          <p:nvPr/>
        </p:nvGrpSpPr>
        <p:grpSpPr>
          <a:xfrm>
            <a:off x="516638" y="3321925"/>
            <a:ext cx="1524000" cy="1289400"/>
            <a:chOff x="554738" y="1789900"/>
            <a:chExt cx="1524000" cy="1289400"/>
          </a:xfrm>
        </p:grpSpPr>
        <p:sp>
          <p:nvSpPr>
            <p:cNvPr id="1851" name="Google Shape;1851;p6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853" name="Google Shape;1853;p69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854" name="Google Shape;1854;p6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855" name="Google Shape;1855;p6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856" name="Google Shape;1856;p69"/>
          <p:cNvGrpSpPr/>
          <p:nvPr/>
        </p:nvGrpSpPr>
        <p:grpSpPr>
          <a:xfrm>
            <a:off x="2193038" y="3321925"/>
            <a:ext cx="1524000" cy="1289400"/>
            <a:chOff x="554738" y="1789900"/>
            <a:chExt cx="1524000" cy="1289400"/>
          </a:xfrm>
        </p:grpSpPr>
        <p:sp>
          <p:nvSpPr>
            <p:cNvPr id="1857" name="Google Shape;1857;p6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9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59" name="Google Shape;1859;p6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60" name="Google Shape;1860;p6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861" name="Google Shape;1861;p6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862" name="Google Shape;1862;p69"/>
          <p:cNvGrpSpPr/>
          <p:nvPr/>
        </p:nvGrpSpPr>
        <p:grpSpPr>
          <a:xfrm>
            <a:off x="3793238" y="3321925"/>
            <a:ext cx="1524000" cy="1289400"/>
            <a:chOff x="554738" y="1789900"/>
            <a:chExt cx="1524000" cy="1289400"/>
          </a:xfrm>
        </p:grpSpPr>
        <p:sp>
          <p:nvSpPr>
            <p:cNvPr id="1863" name="Google Shape;1863;p6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865" name="Google Shape;1865;p6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66" name="Google Shape;1866;p6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</p:grpSp>
      <p:grpSp>
        <p:nvGrpSpPr>
          <p:cNvPr id="1867" name="Google Shape;1867;p69"/>
          <p:cNvGrpSpPr/>
          <p:nvPr/>
        </p:nvGrpSpPr>
        <p:grpSpPr>
          <a:xfrm>
            <a:off x="5469638" y="3321925"/>
            <a:ext cx="1524000" cy="1289400"/>
            <a:chOff x="554738" y="1789900"/>
            <a:chExt cx="1524000" cy="1289400"/>
          </a:xfrm>
        </p:grpSpPr>
        <p:sp>
          <p:nvSpPr>
            <p:cNvPr id="1868" name="Google Shape;1868;p6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870" name="Google Shape;1870;p6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71" name="Google Shape;1871;p6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872" name="Google Shape;1872;p6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873" name="Google Shape;1873;p69"/>
          <p:cNvGrpSpPr/>
          <p:nvPr/>
        </p:nvGrpSpPr>
        <p:grpSpPr>
          <a:xfrm>
            <a:off x="7146038" y="3321925"/>
            <a:ext cx="1524000" cy="1289400"/>
            <a:chOff x="554738" y="1789900"/>
            <a:chExt cx="1524000" cy="1289400"/>
          </a:xfrm>
        </p:grpSpPr>
        <p:sp>
          <p:nvSpPr>
            <p:cNvPr id="1874" name="Google Shape;1874;p6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876" name="Google Shape;1876;p6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77" name="Google Shape;1877;p6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878" name="Google Shape;1878;p6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879" name="Google Shape;1879;p69"/>
          <p:cNvCxnSpPr/>
          <p:nvPr/>
        </p:nvCxnSpPr>
        <p:spPr>
          <a:xfrm>
            <a:off x="1895850" y="349342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0" name="Google Shape;1880;p69"/>
          <p:cNvCxnSpPr/>
          <p:nvPr/>
        </p:nvCxnSpPr>
        <p:spPr>
          <a:xfrm>
            <a:off x="3572250" y="349342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1" name="Google Shape;1881;p69"/>
          <p:cNvCxnSpPr/>
          <p:nvPr/>
        </p:nvCxnSpPr>
        <p:spPr>
          <a:xfrm>
            <a:off x="5172450" y="349342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2" name="Google Shape;1882;p69"/>
          <p:cNvCxnSpPr/>
          <p:nvPr/>
        </p:nvCxnSpPr>
        <p:spPr>
          <a:xfrm>
            <a:off x="6848850" y="349342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3" name="Google Shape;1883;p69"/>
          <p:cNvSpPr txBox="1"/>
          <p:nvPr/>
        </p:nvSpPr>
        <p:spPr>
          <a:xfrm>
            <a:off x="3793238" y="4199023"/>
            <a:ext cx="152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</a:t>
            </a:r>
            <a:endParaRPr sz="11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p70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889" name="Google Shape;1889;p7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7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891" name="Google Shape;1891;p70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892" name="Google Shape;1892;p7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893" name="Google Shape;1893;p7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894" name="Google Shape;1894;p70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895" name="Google Shape;1895;p7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70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97" name="Google Shape;1897;p7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98" name="Google Shape;1898;p7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899" name="Google Shape;1899;p7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900" name="Google Shape;1900;p70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901" name="Google Shape;1901;p7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7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903" name="Google Shape;1903;p7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04" name="Google Shape;1904;p7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905" name="Google Shape;1905;p7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906" name="Google Shape;1906;p70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907" name="Google Shape;1907;p7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7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909" name="Google Shape;1909;p7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10" name="Google Shape;1910;p7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911" name="Google Shape;1911;p7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912" name="Google Shape;1912;p70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913" name="Google Shape;1913;p7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7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915" name="Google Shape;1915;p7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16" name="Google Shape;1916;p7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917" name="Google Shape;1917;p7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918" name="Google Shape;1918;p70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9" name="Google Shape;1919;p70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0" name="Google Shape;1920;p70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1" name="Google Shape;1921;p70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6" name="Google Shape;1926;p71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927" name="Google Shape;1927;p7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7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929" name="Google Shape;1929;p71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930" name="Google Shape;1930;p7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931" name="Google Shape;1931;p7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932" name="Google Shape;1932;p71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933" name="Google Shape;1933;p7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71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35" name="Google Shape;1935;p7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36" name="Google Shape;1936;p7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937" name="Google Shape;1937;p7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938" name="Google Shape;1938;p71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939" name="Google Shape;1939;p7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7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941" name="Google Shape;1941;p7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42" name="Google Shape;1942;p7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943" name="Google Shape;1943;p7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944" name="Google Shape;1944;p71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945" name="Google Shape;1945;p7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7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947" name="Google Shape;1947;p7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48" name="Google Shape;1948;p7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949" name="Google Shape;1949;p7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950" name="Google Shape;1950;p71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951" name="Google Shape;1951;p7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7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953" name="Google Shape;1953;p7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54" name="Google Shape;1954;p7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955" name="Google Shape;1955;p7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956" name="Google Shape;1956;p71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7" name="Google Shape;1957;p71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8" name="Google Shape;1958;p71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9" name="Google Shape;1959;p71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0" name="Google Shape;1960;p71"/>
          <p:cNvSpPr/>
          <p:nvPr/>
        </p:nvSpPr>
        <p:spPr>
          <a:xfrm>
            <a:off x="4345500" y="616650"/>
            <a:ext cx="453000" cy="944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2839250" y="835950"/>
            <a:ext cx="3562800" cy="3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2802375" y="8236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Block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802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Previous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2802375" y="14332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Nonce: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2802375" y="17380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Data: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2796700" y="255350"/>
            <a:ext cx="3605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Simplified Block</a:t>
            </a:r>
            <a:endParaRPr sz="2300"/>
          </a:p>
        </p:txBody>
      </p:sp>
      <p:sp>
        <p:nvSpPr>
          <p:cNvPr id="124" name="Google Shape;124;p18"/>
          <p:cNvSpPr txBox="1"/>
          <p:nvPr/>
        </p:nvSpPr>
        <p:spPr>
          <a:xfrm>
            <a:off x="4326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12-AB-03-CE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3259575" y="1738000"/>
            <a:ext cx="29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22-3F-1E-11-16-32-D2-8B-A1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3411975" y="1433200"/>
            <a:ext cx="4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3889550" y="858311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8D-77-7F-30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5" name="Google Shape;1965;p72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966" name="Google Shape;1966;p7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7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968" name="Google Shape;1968;p72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969" name="Google Shape;1969;p7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970" name="Google Shape;1970;p7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971" name="Google Shape;1971;p72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972" name="Google Shape;1972;p7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72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74" name="Google Shape;1974;p7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75" name="Google Shape;1975;p7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976" name="Google Shape;1976;p7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977" name="Google Shape;1977;p72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978" name="Google Shape;1978;p7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7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980" name="Google Shape;1980;p7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81" name="Google Shape;1981;p7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982" name="Google Shape;1982;p7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983" name="Google Shape;1983;p72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984" name="Google Shape;1984;p7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7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986" name="Google Shape;1986;p7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87" name="Google Shape;1987;p7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988" name="Google Shape;1988;p7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989" name="Google Shape;1989;p72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990" name="Google Shape;1990;p7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7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992" name="Google Shape;1992;p7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93" name="Google Shape;1993;p7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994" name="Google Shape;1994;p7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995" name="Google Shape;1995;p72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6" name="Google Shape;1996;p72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7" name="Google Shape;1997;p72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8" name="Google Shape;1998;p72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9" name="Google Shape;1999;p72"/>
          <p:cNvSpPr/>
          <p:nvPr/>
        </p:nvSpPr>
        <p:spPr>
          <a:xfrm>
            <a:off x="4345500" y="616650"/>
            <a:ext cx="453000" cy="944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72"/>
          <p:cNvSpPr/>
          <p:nvPr/>
        </p:nvSpPr>
        <p:spPr>
          <a:xfrm>
            <a:off x="5583950" y="2195100"/>
            <a:ext cx="1291200" cy="47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5" name="Google Shape;2005;p73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2006" name="Google Shape;2006;p7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7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008" name="Google Shape;2008;p73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009" name="Google Shape;2009;p7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010" name="Google Shape;2010;p7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011" name="Google Shape;2011;p73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2012" name="Google Shape;2012;p7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73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14" name="Google Shape;2014;p7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15" name="Google Shape;2015;p7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016" name="Google Shape;2016;p7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017" name="Google Shape;2017;p73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2018" name="Google Shape;2018;p7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7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2020" name="Google Shape;2020;p7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21" name="Google Shape;2021;p7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022" name="Google Shape;2022;p7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2023" name="Google Shape;2023;p73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2024" name="Google Shape;2024;p7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7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2026" name="Google Shape;2026;p7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27" name="Google Shape;2027;p7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028" name="Google Shape;2028;p7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029" name="Google Shape;2029;p73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2030" name="Google Shape;2030;p7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7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2032" name="Google Shape;2032;p7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33" name="Google Shape;2033;p7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034" name="Google Shape;2034;p7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035" name="Google Shape;2035;p73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6" name="Google Shape;2036;p73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7" name="Google Shape;2037;p73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8" name="Google Shape;2038;p73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9" name="Google Shape;2039;p73"/>
          <p:cNvSpPr/>
          <p:nvPr/>
        </p:nvSpPr>
        <p:spPr>
          <a:xfrm>
            <a:off x="4345500" y="616650"/>
            <a:ext cx="453000" cy="944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73"/>
          <p:cNvSpPr/>
          <p:nvPr/>
        </p:nvSpPr>
        <p:spPr>
          <a:xfrm>
            <a:off x="3755150" y="1722900"/>
            <a:ext cx="1291200" cy="47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73"/>
          <p:cNvSpPr/>
          <p:nvPr/>
        </p:nvSpPr>
        <p:spPr>
          <a:xfrm>
            <a:off x="5583950" y="2195100"/>
            <a:ext cx="1291200" cy="47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6" name="Google Shape;2046;p74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2047" name="Google Shape;2047;p7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7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049" name="Google Shape;2049;p74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050" name="Google Shape;2050;p7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051" name="Google Shape;2051;p7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052" name="Google Shape;2052;p74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2053" name="Google Shape;2053;p7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74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55" name="Google Shape;2055;p7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56" name="Google Shape;2056;p7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057" name="Google Shape;2057;p7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058" name="Google Shape;2058;p74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2059" name="Google Shape;2059;p7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7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2061" name="Google Shape;2061;p7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62" name="Google Shape;2062;p7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063" name="Google Shape;2063;p7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2064" name="Google Shape;2064;p74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2065" name="Google Shape;2065;p7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7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2067" name="Google Shape;2067;p7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68" name="Google Shape;2068;p7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069" name="Google Shape;2069;p7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070" name="Google Shape;2070;p74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2071" name="Google Shape;2071;p7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7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2073" name="Google Shape;2073;p7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74" name="Google Shape;2074;p7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075" name="Google Shape;2075;p7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076" name="Google Shape;2076;p74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7" name="Google Shape;2077;p74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8" name="Google Shape;2078;p74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9" name="Google Shape;2079;p74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0" name="Google Shape;2080;p74"/>
          <p:cNvSpPr/>
          <p:nvPr/>
        </p:nvSpPr>
        <p:spPr>
          <a:xfrm>
            <a:off x="4345500" y="616650"/>
            <a:ext cx="453000" cy="944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74"/>
          <p:cNvSpPr/>
          <p:nvPr/>
        </p:nvSpPr>
        <p:spPr>
          <a:xfrm>
            <a:off x="5962475" y="616650"/>
            <a:ext cx="453000" cy="944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p74"/>
          <p:cNvSpPr txBox="1"/>
          <p:nvPr/>
        </p:nvSpPr>
        <p:spPr>
          <a:xfrm>
            <a:off x="4472102" y="33878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+ </a:t>
            </a:r>
            <a:r>
              <a:rPr b="1" lang="en" sz="1100">
                <a:solidFill>
                  <a:srgbClr val="FFFF00"/>
                </a:solidFill>
                <a:highlight>
                  <a:srgbClr val="FF0000"/>
                </a:highlight>
              </a:rPr>
              <a:t>67-AD-F5-4B</a:t>
            </a:r>
            <a:r>
              <a:rPr lang="en">
                <a:solidFill>
                  <a:schemeClr val="dk1"/>
                </a:solidFill>
              </a:rPr>
              <a:t>  + 0)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3" name="Google Shape;2083;p74"/>
          <p:cNvSpPr txBox="1"/>
          <p:nvPr/>
        </p:nvSpPr>
        <p:spPr>
          <a:xfrm>
            <a:off x="3925950" y="3383785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HASH(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4" name="Google Shape;2084;p74"/>
          <p:cNvSpPr txBox="1"/>
          <p:nvPr/>
        </p:nvSpPr>
        <p:spPr>
          <a:xfrm>
            <a:off x="4031750" y="39005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00"/>
                </a:solidFill>
                <a:highlight>
                  <a:srgbClr val="FF0000"/>
                </a:highlight>
              </a:rPr>
              <a:t>67-AD-F5-4B</a:t>
            </a:r>
            <a:endParaRPr/>
          </a:p>
        </p:txBody>
      </p:sp>
      <p:sp>
        <p:nvSpPr>
          <p:cNvPr id="2085" name="Google Shape;2085;p74"/>
          <p:cNvSpPr txBox="1"/>
          <p:nvPr/>
        </p:nvSpPr>
        <p:spPr>
          <a:xfrm>
            <a:off x="5210550" y="39005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EA-89-A3-7B</a:t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00FF"/>
              </a:solidFill>
            </a:endParaRPr>
          </a:p>
        </p:txBody>
      </p:sp>
      <p:cxnSp>
        <p:nvCxnSpPr>
          <p:cNvPr id="2086" name="Google Shape;2086;p74"/>
          <p:cNvCxnSpPr>
            <a:stCxn id="2069" idx="1"/>
          </p:cNvCxnSpPr>
          <p:nvPr/>
        </p:nvCxnSpPr>
        <p:spPr>
          <a:xfrm flipH="1">
            <a:off x="4933238" y="2843998"/>
            <a:ext cx="574500" cy="5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1" name="Google Shape;2091;p75"/>
          <p:cNvGrpSpPr/>
          <p:nvPr/>
        </p:nvGrpSpPr>
        <p:grpSpPr>
          <a:xfrm>
            <a:off x="707138" y="1713700"/>
            <a:ext cx="1524000" cy="1289400"/>
            <a:chOff x="554738" y="1789900"/>
            <a:chExt cx="1524000" cy="1289400"/>
          </a:xfrm>
        </p:grpSpPr>
        <p:sp>
          <p:nvSpPr>
            <p:cNvPr id="2092" name="Google Shape;2092;p7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7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094" name="Google Shape;2094;p75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095" name="Google Shape;2095;p7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096" name="Google Shape;2096;p7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097" name="Google Shape;2097;p75"/>
          <p:cNvGrpSpPr/>
          <p:nvPr/>
        </p:nvGrpSpPr>
        <p:grpSpPr>
          <a:xfrm>
            <a:off x="2231138" y="1713700"/>
            <a:ext cx="1524000" cy="1289400"/>
            <a:chOff x="554738" y="1789900"/>
            <a:chExt cx="1524000" cy="1289400"/>
          </a:xfrm>
        </p:grpSpPr>
        <p:sp>
          <p:nvSpPr>
            <p:cNvPr id="2098" name="Google Shape;2098;p7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75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00" name="Google Shape;2100;p7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01" name="Google Shape;2101;p7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102" name="Google Shape;2102;p7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103" name="Google Shape;2103;p75"/>
          <p:cNvGrpSpPr/>
          <p:nvPr/>
        </p:nvGrpSpPr>
        <p:grpSpPr>
          <a:xfrm>
            <a:off x="3755138" y="1713700"/>
            <a:ext cx="1524000" cy="1289400"/>
            <a:chOff x="554738" y="1789900"/>
            <a:chExt cx="1524000" cy="1289400"/>
          </a:xfrm>
        </p:grpSpPr>
        <p:sp>
          <p:nvSpPr>
            <p:cNvPr id="2104" name="Google Shape;2104;p7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7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2106" name="Google Shape;2106;p7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07" name="Google Shape;2107;p7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</p:grpSp>
      <p:grpSp>
        <p:nvGrpSpPr>
          <p:cNvPr id="2108" name="Google Shape;2108;p75"/>
          <p:cNvGrpSpPr/>
          <p:nvPr/>
        </p:nvGrpSpPr>
        <p:grpSpPr>
          <a:xfrm>
            <a:off x="5279138" y="1713700"/>
            <a:ext cx="1524000" cy="1289400"/>
            <a:chOff x="554738" y="1789900"/>
            <a:chExt cx="1524000" cy="1289400"/>
          </a:xfrm>
        </p:grpSpPr>
        <p:sp>
          <p:nvSpPr>
            <p:cNvPr id="2109" name="Google Shape;2109;p7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7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2111" name="Google Shape;2111;p7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12" name="Google Shape;2112;p7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113" name="Google Shape;2113;p7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114" name="Google Shape;2114;p75"/>
          <p:cNvGrpSpPr/>
          <p:nvPr/>
        </p:nvGrpSpPr>
        <p:grpSpPr>
          <a:xfrm>
            <a:off x="6803138" y="1713700"/>
            <a:ext cx="1524000" cy="1289400"/>
            <a:chOff x="554738" y="1789900"/>
            <a:chExt cx="1524000" cy="1289400"/>
          </a:xfrm>
        </p:grpSpPr>
        <p:sp>
          <p:nvSpPr>
            <p:cNvPr id="2115" name="Google Shape;2115;p7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7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2117" name="Google Shape;2117;p7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18" name="Google Shape;2118;p7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119" name="Google Shape;2119;p7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120" name="Google Shape;2120;p75"/>
          <p:cNvCxnSpPr/>
          <p:nvPr/>
        </p:nvCxnSpPr>
        <p:spPr>
          <a:xfrm>
            <a:off x="2010150" y="18852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1" name="Google Shape;2121;p75"/>
          <p:cNvCxnSpPr/>
          <p:nvPr/>
        </p:nvCxnSpPr>
        <p:spPr>
          <a:xfrm>
            <a:off x="3534150" y="18852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2" name="Google Shape;2122;p75"/>
          <p:cNvCxnSpPr/>
          <p:nvPr/>
        </p:nvCxnSpPr>
        <p:spPr>
          <a:xfrm>
            <a:off x="5058150" y="18852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3" name="Google Shape;2123;p75"/>
          <p:cNvCxnSpPr/>
          <p:nvPr/>
        </p:nvCxnSpPr>
        <p:spPr>
          <a:xfrm>
            <a:off x="6582150" y="18852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4" name="Google Shape;2124;p75"/>
          <p:cNvSpPr txBox="1"/>
          <p:nvPr/>
        </p:nvSpPr>
        <p:spPr>
          <a:xfrm>
            <a:off x="3983738" y="2590798"/>
            <a:ext cx="152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</a:t>
            </a:r>
            <a:endParaRPr sz="1100"/>
          </a:p>
        </p:txBody>
      </p:sp>
      <p:sp>
        <p:nvSpPr>
          <p:cNvPr id="2125" name="Google Shape;2125;p75"/>
          <p:cNvSpPr txBox="1"/>
          <p:nvPr/>
        </p:nvSpPr>
        <p:spPr>
          <a:xfrm>
            <a:off x="51025" y="2081900"/>
            <a:ext cx="6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0" name="Google Shape;2130;p76"/>
          <p:cNvGrpSpPr/>
          <p:nvPr/>
        </p:nvGrpSpPr>
        <p:grpSpPr>
          <a:xfrm>
            <a:off x="707138" y="1713700"/>
            <a:ext cx="1524000" cy="1289400"/>
            <a:chOff x="554738" y="1789900"/>
            <a:chExt cx="1524000" cy="1289400"/>
          </a:xfrm>
        </p:grpSpPr>
        <p:sp>
          <p:nvSpPr>
            <p:cNvPr id="2131" name="Google Shape;2131;p7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133" name="Google Shape;2133;p76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134" name="Google Shape;2134;p7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135" name="Google Shape;2135;p7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136" name="Google Shape;2136;p76"/>
          <p:cNvGrpSpPr/>
          <p:nvPr/>
        </p:nvGrpSpPr>
        <p:grpSpPr>
          <a:xfrm>
            <a:off x="2231138" y="1713700"/>
            <a:ext cx="1524000" cy="1289400"/>
            <a:chOff x="554738" y="1789900"/>
            <a:chExt cx="1524000" cy="1289400"/>
          </a:xfrm>
        </p:grpSpPr>
        <p:sp>
          <p:nvSpPr>
            <p:cNvPr id="2137" name="Google Shape;2137;p7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6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39" name="Google Shape;2139;p7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40" name="Google Shape;2140;p7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141" name="Google Shape;2141;p7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142" name="Google Shape;2142;p76"/>
          <p:cNvGrpSpPr/>
          <p:nvPr/>
        </p:nvGrpSpPr>
        <p:grpSpPr>
          <a:xfrm>
            <a:off x="3755138" y="1713700"/>
            <a:ext cx="1524000" cy="1289400"/>
            <a:chOff x="554738" y="1789900"/>
            <a:chExt cx="1524000" cy="1289400"/>
          </a:xfrm>
        </p:grpSpPr>
        <p:sp>
          <p:nvSpPr>
            <p:cNvPr id="2143" name="Google Shape;2143;p7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2145" name="Google Shape;2145;p7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46" name="Google Shape;2146;p7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</p:grpSp>
      <p:grpSp>
        <p:nvGrpSpPr>
          <p:cNvPr id="2147" name="Google Shape;2147;p76"/>
          <p:cNvGrpSpPr/>
          <p:nvPr/>
        </p:nvGrpSpPr>
        <p:grpSpPr>
          <a:xfrm>
            <a:off x="5279138" y="1713700"/>
            <a:ext cx="1524000" cy="1289400"/>
            <a:chOff x="554738" y="1789900"/>
            <a:chExt cx="1524000" cy="1289400"/>
          </a:xfrm>
        </p:grpSpPr>
        <p:sp>
          <p:nvSpPr>
            <p:cNvPr id="2148" name="Google Shape;2148;p7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2150" name="Google Shape;2150;p7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51" name="Google Shape;2151;p7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152" name="Google Shape;2152;p7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153" name="Google Shape;2153;p76"/>
          <p:cNvGrpSpPr/>
          <p:nvPr/>
        </p:nvGrpSpPr>
        <p:grpSpPr>
          <a:xfrm>
            <a:off x="6803138" y="1713700"/>
            <a:ext cx="1524000" cy="1289400"/>
            <a:chOff x="554738" y="1789900"/>
            <a:chExt cx="1524000" cy="1289400"/>
          </a:xfrm>
        </p:grpSpPr>
        <p:sp>
          <p:nvSpPr>
            <p:cNvPr id="2154" name="Google Shape;2154;p7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2156" name="Google Shape;2156;p7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57" name="Google Shape;2157;p7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158" name="Google Shape;2158;p7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159" name="Google Shape;2159;p76"/>
          <p:cNvCxnSpPr/>
          <p:nvPr/>
        </p:nvCxnSpPr>
        <p:spPr>
          <a:xfrm>
            <a:off x="2010150" y="18852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0" name="Google Shape;2160;p76"/>
          <p:cNvCxnSpPr/>
          <p:nvPr/>
        </p:nvCxnSpPr>
        <p:spPr>
          <a:xfrm>
            <a:off x="3534150" y="18852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1" name="Google Shape;2161;p76"/>
          <p:cNvCxnSpPr/>
          <p:nvPr/>
        </p:nvCxnSpPr>
        <p:spPr>
          <a:xfrm>
            <a:off x="5058150" y="18852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2" name="Google Shape;2162;p76"/>
          <p:cNvCxnSpPr/>
          <p:nvPr/>
        </p:nvCxnSpPr>
        <p:spPr>
          <a:xfrm>
            <a:off x="6582150" y="18852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3" name="Google Shape;2163;p76"/>
          <p:cNvSpPr txBox="1"/>
          <p:nvPr/>
        </p:nvSpPr>
        <p:spPr>
          <a:xfrm>
            <a:off x="3983738" y="2590798"/>
            <a:ext cx="152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</a:t>
            </a:r>
            <a:endParaRPr sz="1100"/>
          </a:p>
        </p:txBody>
      </p:sp>
      <p:sp>
        <p:nvSpPr>
          <p:cNvPr id="2164" name="Google Shape;2164;p76"/>
          <p:cNvSpPr txBox="1"/>
          <p:nvPr/>
        </p:nvSpPr>
        <p:spPr>
          <a:xfrm>
            <a:off x="51025" y="2081900"/>
            <a:ext cx="6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2165" name="Google Shape;2165;p76"/>
          <p:cNvSpPr txBox="1"/>
          <p:nvPr/>
        </p:nvSpPr>
        <p:spPr>
          <a:xfrm>
            <a:off x="8204425" y="2081900"/>
            <a:ext cx="6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0" name="Google Shape;2170;p77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2171" name="Google Shape;2171;p7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173" name="Google Shape;2173;p77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174" name="Google Shape;2174;p7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175" name="Google Shape;2175;p7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0" name="Google Shape;2180;p78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2181" name="Google Shape;2181;p7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183" name="Google Shape;2183;p78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184" name="Google Shape;2184;p7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185" name="Google Shape;2185;p7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186" name="Google Shape;2186;p78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2187" name="Google Shape;2187;p7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8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89" name="Google Shape;2189;p7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90" name="Google Shape;2190;p7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191" name="Google Shape;2191;p7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192" name="Google Shape;2192;p78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3" name="Google Shape;2193;p78"/>
          <p:cNvSpPr txBox="1"/>
          <p:nvPr/>
        </p:nvSpPr>
        <p:spPr>
          <a:xfrm>
            <a:off x="2231150" y="1234150"/>
            <a:ext cx="144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</a:rPr>
              <a:t>DC-26-96-47 -OK</a:t>
            </a:r>
            <a:endParaRPr b="1"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8" name="Google Shape;2198;p79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2199" name="Google Shape;2199;p7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201" name="Google Shape;2201;p79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202" name="Google Shape;2202;p7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203" name="Google Shape;2203;p7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204" name="Google Shape;2204;p79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2205" name="Google Shape;2205;p7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9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207" name="Google Shape;2207;p7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208" name="Google Shape;2208;p7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209" name="Google Shape;2209;p7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210" name="Google Shape;2210;p79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2211" name="Google Shape;2211;p7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2213" name="Google Shape;2213;p7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214" name="Google Shape;2214;p7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215" name="Google Shape;2215;p7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216" name="Google Shape;2216;p79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7" name="Google Shape;2217;p79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8" name="Google Shape;2218;p79"/>
          <p:cNvSpPr txBox="1"/>
          <p:nvPr/>
        </p:nvSpPr>
        <p:spPr>
          <a:xfrm>
            <a:off x="2231150" y="1234150"/>
            <a:ext cx="144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</a:rPr>
              <a:t>DC-26-96-47 -OK</a:t>
            </a:r>
            <a:endParaRPr b="1" sz="1100">
              <a:solidFill>
                <a:srgbClr val="0000FF"/>
              </a:solidFill>
            </a:endParaRPr>
          </a:p>
        </p:txBody>
      </p:sp>
      <p:sp>
        <p:nvSpPr>
          <p:cNvPr id="2219" name="Google Shape;2219;p79"/>
          <p:cNvSpPr txBox="1"/>
          <p:nvPr/>
        </p:nvSpPr>
        <p:spPr>
          <a:xfrm>
            <a:off x="3831350" y="1234150"/>
            <a:ext cx="135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FF"/>
                </a:solidFill>
              </a:rPr>
              <a:t>F7-23-45-E2 - OK</a:t>
            </a:r>
            <a:endParaRPr b="1" sz="11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4" name="Google Shape;2224;p80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2225" name="Google Shape;2225;p8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8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227" name="Google Shape;2227;p80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228" name="Google Shape;2228;p8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229" name="Google Shape;2229;p8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230" name="Google Shape;2230;p80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2231" name="Google Shape;2231;p8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80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233" name="Google Shape;2233;p8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234" name="Google Shape;2234;p8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235" name="Google Shape;2235;p8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236" name="Google Shape;2236;p80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2237" name="Google Shape;2237;p8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8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2239" name="Google Shape;2239;p8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240" name="Google Shape;2240;p8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241" name="Google Shape;2241;p8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242" name="Google Shape;2242;p80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2243" name="Google Shape;2243;p8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8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2245" name="Google Shape;2245;p8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246" name="Google Shape;2246;p8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247" name="Google Shape;2247;p8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248" name="Google Shape;2248;p80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9" name="Google Shape;2249;p80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0" name="Google Shape;2250;p80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1" name="Google Shape;2251;p80"/>
          <p:cNvSpPr txBox="1"/>
          <p:nvPr/>
        </p:nvSpPr>
        <p:spPr>
          <a:xfrm>
            <a:off x="2231150" y="1234150"/>
            <a:ext cx="144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</a:rPr>
              <a:t>DC-26-96-47 -OK</a:t>
            </a:r>
            <a:endParaRPr b="1" sz="1100">
              <a:solidFill>
                <a:srgbClr val="0000FF"/>
              </a:solidFill>
            </a:endParaRPr>
          </a:p>
        </p:txBody>
      </p:sp>
      <p:sp>
        <p:nvSpPr>
          <p:cNvPr id="2252" name="Google Shape;2252;p80"/>
          <p:cNvSpPr txBox="1"/>
          <p:nvPr/>
        </p:nvSpPr>
        <p:spPr>
          <a:xfrm>
            <a:off x="3831350" y="1234150"/>
            <a:ext cx="135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FF"/>
                </a:solidFill>
              </a:rPr>
              <a:t>F7-23-45-E2 - OK</a:t>
            </a:r>
            <a:endParaRPr b="1" sz="1100">
              <a:solidFill>
                <a:srgbClr val="FF00FF"/>
              </a:solidFill>
            </a:endParaRPr>
          </a:p>
        </p:txBody>
      </p:sp>
      <p:sp>
        <p:nvSpPr>
          <p:cNvPr id="2253" name="Google Shape;2253;p80"/>
          <p:cNvSpPr txBox="1"/>
          <p:nvPr/>
        </p:nvSpPr>
        <p:spPr>
          <a:xfrm>
            <a:off x="5505450" y="1234150"/>
            <a:ext cx="144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EA-89-A3-7B - OK</a:t>
            </a:r>
            <a:endParaRPr b="1" sz="11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8" name="Google Shape;2258;p81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2259" name="Google Shape;2259;p8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8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261" name="Google Shape;2261;p81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262" name="Google Shape;2262;p8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263" name="Google Shape;2263;p8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264" name="Google Shape;2264;p81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2265" name="Google Shape;2265;p8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81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267" name="Google Shape;2267;p8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268" name="Google Shape;2268;p8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269" name="Google Shape;2269;p8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270" name="Google Shape;2270;p81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2271" name="Google Shape;2271;p8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8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2273" name="Google Shape;2273;p8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274" name="Google Shape;2274;p8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275" name="Google Shape;2275;p8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276" name="Google Shape;2276;p81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2277" name="Google Shape;2277;p8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8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2279" name="Google Shape;2279;p8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280" name="Google Shape;2280;p8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281" name="Google Shape;2281;p8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282" name="Google Shape;2282;p81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2283" name="Google Shape;2283;p8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8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2285" name="Google Shape;2285;p8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286" name="Google Shape;2286;p8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287" name="Google Shape;2287;p8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288" name="Google Shape;2288;p81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9" name="Google Shape;2289;p81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0" name="Google Shape;2290;p81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1" name="Google Shape;2291;p81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2" name="Google Shape;2292;p81"/>
          <p:cNvSpPr txBox="1"/>
          <p:nvPr/>
        </p:nvSpPr>
        <p:spPr>
          <a:xfrm>
            <a:off x="2231150" y="1234150"/>
            <a:ext cx="144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</a:rPr>
              <a:t>DC-26-96-47 -OK</a:t>
            </a:r>
            <a:endParaRPr b="1" sz="1100">
              <a:solidFill>
                <a:srgbClr val="0000FF"/>
              </a:solidFill>
            </a:endParaRPr>
          </a:p>
        </p:txBody>
      </p:sp>
      <p:sp>
        <p:nvSpPr>
          <p:cNvPr id="2293" name="Google Shape;2293;p81"/>
          <p:cNvSpPr txBox="1"/>
          <p:nvPr/>
        </p:nvSpPr>
        <p:spPr>
          <a:xfrm>
            <a:off x="3831350" y="1234150"/>
            <a:ext cx="135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FF"/>
                </a:solidFill>
              </a:rPr>
              <a:t>F7-23-45-E2 - OK</a:t>
            </a:r>
            <a:endParaRPr b="1" sz="1100">
              <a:solidFill>
                <a:srgbClr val="FF00FF"/>
              </a:solidFill>
            </a:endParaRPr>
          </a:p>
        </p:txBody>
      </p:sp>
      <p:sp>
        <p:nvSpPr>
          <p:cNvPr id="2294" name="Google Shape;2294;p81"/>
          <p:cNvSpPr txBox="1"/>
          <p:nvPr/>
        </p:nvSpPr>
        <p:spPr>
          <a:xfrm>
            <a:off x="5505450" y="1234150"/>
            <a:ext cx="144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EA-89-A3-7B - OK</a:t>
            </a:r>
            <a:endParaRPr b="1" sz="11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Blockchain with NFTs</a:t>
            </a:r>
            <a:endParaRPr/>
          </a:p>
        </p:txBody>
      </p:sp>
      <p:grpSp>
        <p:nvGrpSpPr>
          <p:cNvPr id="133" name="Google Shape;133;p19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34" name="Google Shape;134;p1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36" name="Google Shape;136;p19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37" name="Google Shape;137;p1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38" name="Google Shape;138;p1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Blockchain with NFTs</a:t>
            </a: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45" name="Google Shape;145;p2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47" name="Google Shape;147;p20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48" name="Google Shape;148;p2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49" name="Google Shape;149;p2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50" name="Google Shape;150;p20"/>
          <p:cNvCxnSpPr/>
          <p:nvPr/>
        </p:nvCxnSpPr>
        <p:spPr>
          <a:xfrm flipH="1" rot="10800000">
            <a:off x="1544075" y="1973575"/>
            <a:ext cx="7158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0"/>
          <p:cNvSpPr txBox="1"/>
          <p:nvPr/>
        </p:nvSpPr>
        <p:spPr>
          <a:xfrm>
            <a:off x="2922750" y="1794000"/>
            <a:ext cx="37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8D-77-7F-30</a:t>
            </a:r>
            <a:r>
              <a:rPr b="1" lang="en" sz="1100">
                <a:solidFill>
                  <a:schemeClr val="dk1"/>
                </a:solidFill>
              </a:rPr>
              <a:t> + </a:t>
            </a:r>
            <a:r>
              <a:rPr lang="en">
                <a:solidFill>
                  <a:schemeClr val="dk1"/>
                </a:solidFill>
              </a:rPr>
              <a:t>DATA + 0)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2376600" y="178991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HASH(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Blockchain with NFTs</a:t>
            </a:r>
            <a:endParaRPr/>
          </a:p>
        </p:txBody>
      </p:sp>
      <p:grpSp>
        <p:nvGrpSpPr>
          <p:cNvPr id="158" name="Google Shape;158;p21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59" name="Google Shape;159;p2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61" name="Google Shape;161;p21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62" name="Google Shape;162;p2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63" name="Google Shape;163;p2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64" name="Google Shape;164;p21"/>
          <p:cNvCxnSpPr/>
          <p:nvPr/>
        </p:nvCxnSpPr>
        <p:spPr>
          <a:xfrm flipH="1" rot="10800000">
            <a:off x="1544075" y="1973575"/>
            <a:ext cx="7158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1"/>
          <p:cNvSpPr txBox="1"/>
          <p:nvPr/>
        </p:nvSpPr>
        <p:spPr>
          <a:xfrm>
            <a:off x="2922750" y="1794000"/>
            <a:ext cx="37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8D-77-7F-30</a:t>
            </a:r>
            <a:r>
              <a:rPr b="1" lang="en" sz="1100">
                <a:solidFill>
                  <a:schemeClr val="dk1"/>
                </a:solidFill>
              </a:rPr>
              <a:t> + </a:t>
            </a:r>
            <a:r>
              <a:rPr lang="en">
                <a:solidFill>
                  <a:schemeClr val="dk1"/>
                </a:solidFill>
              </a:rPr>
              <a:t>DATA + 0)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2376600" y="178991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HASH(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3285800" y="1439725"/>
            <a:ext cx="2553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