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bbb1af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bbb1af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2bbb1afe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2bbb1afe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2bbb1afe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2bbb1afe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2bbb1afe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2bbb1afe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bbb1afe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bbb1afe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bbb1afe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2bbb1afe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2bbb1afe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2bbb1afe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2bbb1afe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2bbb1afe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2bbb1af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2bbb1af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bbb1af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2bbb1af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bbb1af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bbb1af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bbb1afe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bbb1afe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bbb1afe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2bbb1af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2bbb1afe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2bbb1afe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bbb1afe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bbb1afe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2bbb1af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2bbb1af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Block HASH: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Previous HASH: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Nonce: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Data: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60" name="Google Shape;60;p13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12-AB-03-CE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Ryan Pays Seymore 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59575" y="20428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Rayanne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59575" y="23476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Seymour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59575" y="26524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POSH Ryan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259575" y="29572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 rewards MINER </a:t>
            </a:r>
            <a:r>
              <a:rPr lang="en">
                <a:solidFill>
                  <a:srgbClr val="000000"/>
                </a:solidFill>
              </a:rPr>
              <a:t>$</a:t>
            </a:r>
            <a:r>
              <a:rPr lang="en"/>
              <a:t>6</a:t>
            </a:r>
            <a:r>
              <a:rPr lang="en">
                <a:solidFill>
                  <a:srgbClr val="000000"/>
                </a:solidFill>
              </a:rPr>
              <a:t>.00 BTC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  <p:sp>
        <p:nvSpPr>
          <p:cNvPr id="175" name="Google Shape;175;p22"/>
          <p:cNvSpPr txBox="1"/>
          <p:nvPr/>
        </p:nvSpPr>
        <p:spPr>
          <a:xfrm>
            <a:off x="3497477" y="8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920648" y="87596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HASH(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  <p:sp>
        <p:nvSpPr>
          <p:cNvPr id="182" name="Google Shape;182;p23"/>
          <p:cNvSpPr txBox="1"/>
          <p:nvPr/>
        </p:nvSpPr>
        <p:spPr>
          <a:xfrm>
            <a:off x="3497477" y="8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920648" y="87596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HASH(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783575" y="1206625"/>
            <a:ext cx="4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B75D897F209F9F4A209B303D08E776E748567195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  <p:sp>
        <p:nvSpPr>
          <p:cNvPr id="190" name="Google Shape;190;p24"/>
          <p:cNvSpPr txBox="1"/>
          <p:nvPr/>
        </p:nvSpPr>
        <p:spPr>
          <a:xfrm>
            <a:off x="3497477" y="8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920648" y="87596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HASH(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783575" y="1206625"/>
            <a:ext cx="4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B75D897F209F9F4A209B303D08E776E748567195</a:t>
            </a:r>
            <a:endParaRPr b="1"/>
          </a:p>
        </p:txBody>
      </p:sp>
      <p:sp>
        <p:nvSpPr>
          <p:cNvPr id="193" name="Google Shape;193;p24"/>
          <p:cNvSpPr/>
          <p:nvPr/>
        </p:nvSpPr>
        <p:spPr>
          <a:xfrm>
            <a:off x="1783575" y="1533850"/>
            <a:ext cx="255600" cy="86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  <p:sp>
        <p:nvSpPr>
          <p:cNvPr id="199" name="Google Shape;199;p25"/>
          <p:cNvSpPr txBox="1"/>
          <p:nvPr/>
        </p:nvSpPr>
        <p:spPr>
          <a:xfrm>
            <a:off x="3497477" y="8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 </a:t>
            </a:r>
            <a:r>
              <a:rPr b="1" lang="en" sz="1100">
                <a:solidFill>
                  <a:schemeClr val="dk1"/>
                </a:solidFill>
              </a:rPr>
              <a:t>+ 0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920648" y="87596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HASH(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783575" y="1206625"/>
            <a:ext cx="4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B75D897F209F9F4A209B303D08E776E748567195</a:t>
            </a:r>
            <a:endParaRPr b="1"/>
          </a:p>
        </p:txBody>
      </p:sp>
      <p:sp>
        <p:nvSpPr>
          <p:cNvPr id="202" name="Google Shape;202;p25"/>
          <p:cNvSpPr txBox="1"/>
          <p:nvPr/>
        </p:nvSpPr>
        <p:spPr>
          <a:xfrm>
            <a:off x="1813725" y="1478100"/>
            <a:ext cx="48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695576DA13DCA530B527301D050D37902AFCF905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  <p:sp>
        <p:nvSpPr>
          <p:cNvPr id="208" name="Google Shape;208;p26"/>
          <p:cNvSpPr txBox="1"/>
          <p:nvPr/>
        </p:nvSpPr>
        <p:spPr>
          <a:xfrm>
            <a:off x="3497477" y="8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 </a:t>
            </a:r>
            <a:r>
              <a:rPr b="1" lang="en" sz="1100">
                <a:solidFill>
                  <a:schemeClr val="dk1"/>
                </a:solidFill>
              </a:rPr>
              <a:t>+ 1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2920648" y="87596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HASH(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783575" y="1206625"/>
            <a:ext cx="4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B75D897F209F9F4A209B303D08E776E748567195</a:t>
            </a:r>
            <a:endParaRPr b="1"/>
          </a:p>
        </p:txBody>
      </p:sp>
      <p:sp>
        <p:nvSpPr>
          <p:cNvPr id="211" name="Google Shape;211;p26"/>
          <p:cNvSpPr txBox="1"/>
          <p:nvPr/>
        </p:nvSpPr>
        <p:spPr>
          <a:xfrm>
            <a:off x="1803499" y="1478100"/>
            <a:ext cx="48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695576DA13DCA530B527301D050D37902AFCF905</a:t>
            </a:r>
            <a:endParaRPr b="1"/>
          </a:p>
        </p:txBody>
      </p:sp>
      <p:sp>
        <p:nvSpPr>
          <p:cNvPr id="212" name="Google Shape;212;p26"/>
          <p:cNvSpPr/>
          <p:nvPr/>
        </p:nvSpPr>
        <p:spPr>
          <a:xfrm>
            <a:off x="5399150" y="919600"/>
            <a:ext cx="1288500" cy="31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  <p:sp>
        <p:nvSpPr>
          <p:cNvPr id="218" name="Google Shape;218;p27"/>
          <p:cNvSpPr txBox="1"/>
          <p:nvPr/>
        </p:nvSpPr>
        <p:spPr>
          <a:xfrm>
            <a:off x="3497477" y="8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 </a:t>
            </a:r>
            <a:r>
              <a:rPr b="1" lang="en" sz="1100">
                <a:solidFill>
                  <a:schemeClr val="dk1"/>
                </a:solidFill>
              </a:rPr>
              <a:t>+ 1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2920648" y="87596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HASH(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783575" y="1206625"/>
            <a:ext cx="4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B75D897F209F9F4A209B303D08E776E748567195</a:t>
            </a:r>
            <a:endParaRPr b="1"/>
          </a:p>
        </p:txBody>
      </p:sp>
      <p:sp>
        <p:nvSpPr>
          <p:cNvPr id="221" name="Google Shape;221;p27"/>
          <p:cNvSpPr txBox="1"/>
          <p:nvPr/>
        </p:nvSpPr>
        <p:spPr>
          <a:xfrm>
            <a:off x="1803499" y="1478100"/>
            <a:ext cx="48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695576DA13DCA530B527301D050D37902AFCF905</a:t>
            </a:r>
            <a:endParaRPr b="1"/>
          </a:p>
        </p:txBody>
      </p:sp>
      <p:sp>
        <p:nvSpPr>
          <p:cNvPr id="222" name="Google Shape;222;p27"/>
          <p:cNvSpPr txBox="1"/>
          <p:nvPr/>
        </p:nvSpPr>
        <p:spPr>
          <a:xfrm>
            <a:off x="1813725" y="178950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838CF665052FCEC64F52899D9E8ED1DCBC4E729A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  <p:sp>
        <p:nvSpPr>
          <p:cNvPr id="228" name="Google Shape;228;p28"/>
          <p:cNvSpPr txBox="1"/>
          <p:nvPr/>
        </p:nvSpPr>
        <p:spPr>
          <a:xfrm>
            <a:off x="3497477" y="8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 </a:t>
            </a:r>
            <a:r>
              <a:rPr b="1" lang="en" sz="1100">
                <a:solidFill>
                  <a:schemeClr val="dk1"/>
                </a:solidFill>
              </a:rPr>
              <a:t>+ 2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2920648" y="87596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HASH(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1783575" y="1206625"/>
            <a:ext cx="4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B75D897F209F9F4A209B303D08E776E748567195</a:t>
            </a:r>
            <a:endParaRPr b="1"/>
          </a:p>
        </p:txBody>
      </p:sp>
      <p:sp>
        <p:nvSpPr>
          <p:cNvPr id="231" name="Google Shape;231;p28"/>
          <p:cNvSpPr txBox="1"/>
          <p:nvPr/>
        </p:nvSpPr>
        <p:spPr>
          <a:xfrm>
            <a:off x="1803499" y="1478100"/>
            <a:ext cx="48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695576DA13DCA530B527301D050D37902AFCF905</a:t>
            </a:r>
            <a:endParaRPr b="1"/>
          </a:p>
        </p:txBody>
      </p:sp>
      <p:sp>
        <p:nvSpPr>
          <p:cNvPr id="232" name="Google Shape;232;p28"/>
          <p:cNvSpPr txBox="1"/>
          <p:nvPr/>
        </p:nvSpPr>
        <p:spPr>
          <a:xfrm>
            <a:off x="1813725" y="178950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838CF665052FCEC64F52899D9E8ED1DCBC4E729A</a:t>
            </a:r>
            <a:endParaRPr b="1"/>
          </a:p>
        </p:txBody>
      </p:sp>
      <p:sp>
        <p:nvSpPr>
          <p:cNvPr id="233" name="Google Shape;233;p28"/>
          <p:cNvSpPr txBox="1"/>
          <p:nvPr/>
        </p:nvSpPr>
        <p:spPr>
          <a:xfrm>
            <a:off x="1803500" y="2076150"/>
            <a:ext cx="58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23491D9082F667DE852A7F2FE95092ACA90A6EF2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Block HASH: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Previous HASH: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Nonce: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Data: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76" name="Google Shape;76;p14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12-AB-03-CE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Ryan Pays Seymore 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259575" y="20428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Rayanne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259575" y="23476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Seymour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259575" y="26524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POSH Ryan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259575" y="29572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 rewards MINER </a:t>
            </a:r>
            <a:r>
              <a:rPr lang="en">
                <a:solidFill>
                  <a:srgbClr val="000000"/>
                </a:solidFill>
              </a:rPr>
              <a:t>$</a:t>
            </a:r>
            <a:r>
              <a:rPr lang="en"/>
              <a:t>6</a:t>
            </a:r>
            <a:r>
              <a:rPr lang="en">
                <a:solidFill>
                  <a:srgbClr val="000000"/>
                </a:solidFill>
              </a:rPr>
              <a:t>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057475" y="3006350"/>
            <a:ext cx="3344700" cy="35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Block HASH: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Previous HASH: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Nonce: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Data: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93" name="Google Shape;93;p15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12-AB-03-CE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Ryan Pays Seymore 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259575" y="20428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Rayanne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259575" y="23476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Seymour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259575" y="26524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POSH Ryan </a:t>
            </a:r>
            <a:r>
              <a:rPr lang="en">
                <a:solidFill>
                  <a:srgbClr val="000000"/>
                </a:solidFill>
              </a:rPr>
              <a:t>Pays </a:t>
            </a:r>
            <a:r>
              <a:rPr lang="en"/>
              <a:t>Ryan </a:t>
            </a:r>
            <a:r>
              <a:rPr lang="en">
                <a:solidFill>
                  <a:srgbClr val="000000"/>
                </a:solidFill>
              </a:rPr>
              <a:t>$1.00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259575" y="29572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 rewards MINER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$</a:t>
            </a:r>
            <a:r>
              <a:rPr lang="en"/>
              <a:t>6</a:t>
            </a:r>
            <a:r>
              <a:rPr lang="en">
                <a:solidFill>
                  <a:srgbClr val="000000"/>
                </a:solidFill>
              </a:rPr>
              <a:t>.00 BTC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658675" y="1457800"/>
            <a:ext cx="1114500" cy="35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3395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50BTC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698450" y="391525"/>
            <a:ext cx="306600" cy="31188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4009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3395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50BTC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6349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25BTC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698450" y="391525"/>
            <a:ext cx="306600" cy="31188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993850" y="1915150"/>
            <a:ext cx="306600" cy="15951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4009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2009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6963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3395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50BTC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6349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25BTC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9303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10BTC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98450" y="391525"/>
            <a:ext cx="306600" cy="31188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993850" y="1915150"/>
            <a:ext cx="306600" cy="15951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267850" y="2722975"/>
            <a:ext cx="306600" cy="8577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4009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2009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6963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9917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3395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50BTC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6349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25BTC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9303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52257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6.25 BTC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698450" y="391525"/>
            <a:ext cx="306600" cy="31188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93850" y="1915150"/>
            <a:ext cx="306600" cy="15951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267850" y="2722975"/>
            <a:ext cx="306600" cy="8577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541850" y="3050200"/>
            <a:ext cx="306600" cy="4602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4009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2009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26963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9917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2871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13395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50BTC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26349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25BTC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9303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225750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6.25 BTC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605225" y="3374950"/>
            <a:ext cx="981600" cy="981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3.125 BTC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698450" y="391525"/>
            <a:ext cx="306600" cy="31188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993850" y="1915150"/>
            <a:ext cx="306600" cy="15951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267850" y="2722975"/>
            <a:ext cx="306600" cy="8577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541850" y="3050200"/>
            <a:ext cx="306600" cy="4602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942725" y="3254700"/>
            <a:ext cx="306600" cy="2556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4009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2009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6963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39917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2871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6658725" y="4437925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2146650" y="337150"/>
            <a:ext cx="485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Hash must start with a single zero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