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AAFF-8845-4022-8BDD-34B8F5983969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00D8-CAD1-464E-9B00-CCB9DEA0C4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62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AAFF-8845-4022-8BDD-34B8F5983969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00D8-CAD1-464E-9B00-CCB9DEA0C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AAFF-8845-4022-8BDD-34B8F5983969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00D8-CAD1-464E-9B00-CCB9DEA0C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1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AAFF-8845-4022-8BDD-34B8F5983969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00D8-CAD1-464E-9B00-CCB9DEA0C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9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AAFF-8845-4022-8BDD-34B8F5983969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00D8-CAD1-464E-9B00-CCB9DEA0C4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84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AAFF-8845-4022-8BDD-34B8F5983969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00D8-CAD1-464E-9B00-CCB9DEA0C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5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AAFF-8845-4022-8BDD-34B8F5983969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00D8-CAD1-464E-9B00-CCB9DEA0C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6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AAFF-8845-4022-8BDD-34B8F5983969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00D8-CAD1-464E-9B00-CCB9DEA0C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8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AAFF-8845-4022-8BDD-34B8F5983969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00D8-CAD1-464E-9B00-CCB9DEA0C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C5AAFF-8845-4022-8BDD-34B8F5983969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600D8-CAD1-464E-9B00-CCB9DEA0C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5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AAFF-8845-4022-8BDD-34B8F5983969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00D8-CAD1-464E-9B00-CCB9DEA0C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3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C5AAFF-8845-4022-8BDD-34B8F5983969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7600D8-CAD1-464E-9B00-CCB9DEA0C42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6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223B-D42A-4D5D-8579-DD8E5A329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Course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594DE-2DBA-40C1-94E9-7D360BF2EA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Module-0 Course Introduction</a:t>
            </a:r>
          </a:p>
        </p:txBody>
      </p:sp>
    </p:spTree>
    <p:extLst>
      <p:ext uri="{BB962C8B-B14F-4D97-AF65-F5344CB8AC3E}">
        <p14:creationId xmlns:p14="http://schemas.microsoft.com/office/powerpoint/2010/main" val="263816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A49A-53F7-4AC5-B0C2-13702B2B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Instructor 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72004-E34C-4C34-A4D4-4475DB3BB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684255" cy="4023360"/>
          </a:xfrm>
        </p:spPr>
        <p:txBody>
          <a:bodyPr/>
          <a:lstStyle/>
          <a:p>
            <a:r>
              <a:rPr lang="en-US" b="1" dirty="0"/>
              <a:t>Name: </a:t>
            </a:r>
            <a:r>
              <a:rPr lang="en-US" dirty="0"/>
              <a:t>Manohar Reddy Patlolla</a:t>
            </a:r>
          </a:p>
          <a:p>
            <a:r>
              <a:rPr lang="en-US" b="1" dirty="0"/>
              <a:t>Experience:</a:t>
            </a:r>
          </a:p>
          <a:p>
            <a:pPr lvl="1" defTabSz="655638"/>
            <a:r>
              <a:rPr lang="en-US" dirty="0"/>
              <a:t>14+ years of experience as a corporate Trainer in delivering trainings on Microsoft, VMWare, AWS and Google</a:t>
            </a:r>
          </a:p>
          <a:p>
            <a:pPr lvl="4"/>
            <a:endParaRPr lang="en-US" dirty="0"/>
          </a:p>
          <a:p>
            <a:r>
              <a:rPr lang="en-US" b="1" dirty="0"/>
              <a:t>Certifications: </a:t>
            </a:r>
          </a:p>
          <a:p>
            <a:pPr lvl="4"/>
            <a:r>
              <a:rPr lang="en-US" dirty="0"/>
              <a:t>Microsoft (Az-104, AZ-800, AZ-801, AZ-305,,AZ-500)</a:t>
            </a:r>
          </a:p>
          <a:p>
            <a:pPr lvl="4"/>
            <a:r>
              <a:rPr lang="en-US" dirty="0"/>
              <a:t>VMWare( VCP-DCV, VCP- NV, VMC on AWS, VSAN)</a:t>
            </a:r>
          </a:p>
          <a:p>
            <a:pPr lvl="4"/>
            <a:r>
              <a:rPr lang="en-US" dirty="0"/>
              <a:t>Google(GCP-Google Cloud Professional)</a:t>
            </a:r>
          </a:p>
          <a:p>
            <a:pPr lvl="4"/>
            <a:r>
              <a:rPr lang="en-US" dirty="0"/>
              <a:t>AWS(SAA, SAP, Database Specialty, Data Analytics Specialty)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5B35E-88A4-4441-A3C2-630456416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552" y="751721"/>
            <a:ext cx="3511600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5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A49A-53F7-4AC5-B0C2-13702B2B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72004-E34C-4C34-A4D4-4475DB3BB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covers: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Planning High-Performance Infrastructure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Foundations of Service Delivery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Improving Code Quality</a:t>
            </a:r>
            <a:endParaRPr lang="en-IN" sz="24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Discovering Cloud Solutions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Foundations of Machine Learning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426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A49A-53F7-4AC5-B0C2-13702B2B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72004-E34C-4C34-A4D4-4475DB3BB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Breaks and lunch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Security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Cellphones</a:t>
            </a:r>
          </a:p>
          <a:p>
            <a:endParaRPr lang="en-US" dirty="0"/>
          </a:p>
        </p:txBody>
      </p:sp>
      <p:pic>
        <p:nvPicPr>
          <p:cNvPr id="4" name="~Group 16">
            <a:extLst>
              <a:ext uri="{FF2B5EF4-FFF2-40B4-BE49-F238E27FC236}">
                <a16:creationId xmlns:a16="http://schemas.microsoft.com/office/drawing/2014/main" id="{39FA7E43-A3E3-44FE-B735-E54CDAC1A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011" y="1845734"/>
            <a:ext cx="4023709" cy="34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7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A49A-53F7-4AC5-B0C2-13702B2B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72004-E34C-4C34-A4D4-4475DB3BB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sz="3200" dirty="0"/>
              <a:t>Tell us the following:</a:t>
            </a:r>
          </a:p>
          <a:p>
            <a:pPr marL="574675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First name</a:t>
            </a:r>
          </a:p>
          <a:p>
            <a:pPr marL="574675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Organization and role</a:t>
            </a:r>
          </a:p>
          <a:p>
            <a:pPr marL="574675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What do you expect of this course?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5DE84-D0DE-4B3E-AE50-05126072B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999" y="1845734"/>
            <a:ext cx="2731245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59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</TotalTime>
  <Words>129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Retrospect</vt:lpstr>
      <vt:lpstr>Course Introduction</vt:lpstr>
      <vt:lpstr>Instructor Introduction </vt:lpstr>
      <vt:lpstr>Course Introduction</vt:lpstr>
      <vt:lpstr>Logistics</vt:lpstr>
      <vt:lpstr>About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Infrastructure</dc:title>
  <dc:creator>Manohar Reddy Patlolla</dc:creator>
  <cp:lastModifiedBy>Manohar Reddy Patlolla</cp:lastModifiedBy>
  <cp:revision>8</cp:revision>
  <dcterms:created xsi:type="dcterms:W3CDTF">2024-02-04T12:00:45Z</dcterms:created>
  <dcterms:modified xsi:type="dcterms:W3CDTF">2024-05-31T04:15:24Z</dcterms:modified>
</cp:coreProperties>
</file>