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7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8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79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0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1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0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590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591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cap="none" sz="12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b="0" cap="none" sz="12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cap="none" sz="12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</a:p>
        </p:txBody>
      </p:sp>
      <p:sp>
        <p:nvSpPr>
          <p:cNvPr id="1048593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b="0" cap="none" sz="12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0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08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2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14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10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23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638" name="Google Shape;150;p22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25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0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/>
          <a:noFill/>
          <a:ln>
            <a:noFill/>
          </a:ln>
        </p:spPr>
        <p:txBody>
          <a:bodyPr anchor="ctr" anchorCtr="0" bIns="0" lIns="45700" rIns="45700" spcFirstLastPara="1" tIns="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cap="none" sz="2400">
                <a:solidFill>
                  <a:schemeClr val="dk2"/>
                </a:solidFill>
              </a:defRPr>
            </a:lvl1pPr>
            <a:lvl2pPr algn="l" indent="-2286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algn="l" indent="-228600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algn="l" indent="-2286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algn="l" indent="-2286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1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/>
          <a:noFill/>
          <a:ln>
            <a:noFill/>
          </a:ln>
        </p:spPr>
        <p:txBody>
          <a:bodyPr anchor="ctr" anchorCtr="0" bIns="0" lIns="45700" rIns="45700" spcFirstLastPara="1" tIns="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cap="none" sz="2400">
                <a:solidFill>
                  <a:schemeClr val="dk2"/>
                </a:solidFill>
              </a:defRPr>
            </a:lvl1pPr>
            <a:lvl2pPr algn="l" indent="-2286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algn="l" indent="-228600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algn="l" indent="-2286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algn="l" indent="-2286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2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0" wrap="square">
            <a:noAutofit/>
          </a:bodyPr>
          <a:lstStyle>
            <a:lvl1pPr algn="l" indent="-340360" lvl="0" marL="4572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algn="l" indent="-3302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algn="l" indent="-30988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algn="l" indent="-309879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3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0" wrap="square">
            <a:noAutofit/>
          </a:bodyPr>
          <a:lstStyle>
            <a:lvl1pPr algn="l" indent="-340360" lvl="0" marL="4572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algn="l" indent="-3302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algn="l" indent="-30988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algn="l" indent="-309879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4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53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algn="l" indent="-32004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62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3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5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8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algn="l" indent="-32004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49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50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5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9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/>
          <a:noFill/>
          <a:ln>
            <a:noFill/>
          </a:ln>
        </p:spPr>
        <p:txBody>
          <a:bodyPr anchor="b" anchorCtr="0" bIns="0" lIns="0" rIns="18275" spcFirstLastPara="1" tIns="0" wrap="square">
            <a:norm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/>
          <a:noFill/>
          <a:ln>
            <a:noFill/>
          </a:ln>
        </p:spPr>
        <p:txBody>
          <a:bodyPr anchor="t" anchorCtr="0" bIns="45700" lIns="0" rIns="18275" spcFirstLastPara="1" tIns="45700" wrap="square">
            <a:noAutofit/>
          </a:bodyPr>
          <a:lstStyle>
            <a:lvl1pPr algn="r" lvl="0" marR="4572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algn="ctr" lv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2pPr>
            <a:lvl3pPr algn="ctr" lvl="2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3pPr>
            <a:lvl4pPr algn="ctr" lvl="3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4pPr>
            <a:lvl5pPr algn="ctr" lvl="4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5pPr>
            <a:lvl6pPr algn="ctr" lvl="5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6pPr>
            <a:lvl7pPr algn="ctr" lvl="6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7pPr>
            <a:lvl8pPr algn="ctr" lvl="7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8pPr>
            <a:lvl9pPr algn="ctr" lvl="8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596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7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44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1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algn="l" indent="-32004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32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3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1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cap="none" sz="5600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/>
          <a:noFill/>
          <a:ln>
            <a:noFill/>
          </a:ln>
        </p:spPr>
        <p:txBody>
          <a:bodyPr anchor="t" anchorCtr="0" bIns="45700" lIns="45700" rIns="45700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algn="l" indent="-22860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66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4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0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60680" lvl="0" marL="4572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algn="l" indent="-350519" lvl="1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algn="l" indent="-3302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41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60680" lvl="0" marL="4572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algn="l" indent="-350519" lvl="1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algn="l" indent="-3302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42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9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0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56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/>
          <a:noFill/>
          <a:ln>
            <a:noFill/>
          </a:ln>
        </p:spPr>
        <p:txBody>
          <a:bodyPr anchor="t" anchorCtr="0" bIns="45700" lIns="18275" rIns="1827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algn="l" indent="-228600" lvl="1" marL="91440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algn="l" indent="-228600" lvl="2" marL="1371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algn="l" indent="-228600" lvl="3" marL="1828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algn="l" indent="-228600" lvl="4" marL="22860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73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0" wrap="square">
            <a:noAutofit/>
          </a:bodyPr>
          <a:lstStyle>
            <a:lvl1pPr algn="l" indent="-370840" lvl="0" marL="4572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algn="l" indent="-360680" lvl="1" marL="9144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algn="l" indent="-350519" lvl="2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algn="l" indent="-3302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74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5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52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algn="tl" blurRad="63500" dir="7500000" dist="38500" kx="100000" rotWithShape="0" sx="98500" sy="100080">
              <a:srgbClr val="000000">
                <a:alpha val="24313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2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/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algn="tl" blurRad="19685" dir="12900000" dist="6350" rotWithShape="0">
              <a:srgbClr val="000000">
                <a:alpha val="46274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3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ah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4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ah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5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/>
          <a:noFill/>
          <a:ln>
            <a:noFill/>
          </a:ln>
        </p:spPr>
        <p:txBody>
          <a:bodyPr anchor="b" anchorCtr="0" bIns="45700" lIns="45700" rIns="4570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6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/>
          <a:noFill/>
          <a:ln>
            <a:noFill/>
          </a:ln>
        </p:spPr>
        <p:txBody>
          <a:bodyPr anchor="t" anchorCtr="0" bIns="45700" lIns="64000" rIns="45700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algn="l" indent="-289560" lvl="1" marL="91440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algn="l" indent="-279400" lvl="2" marL="1371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algn="l" indent="-274319" lvl="3" marL="1828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algn="l" indent="-274320" lvl="4" marL="22860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57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/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58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9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3">
            <a:alphaModFix/>
          </a:blip>
          <a:stretch>
            <a:fillRect/>
          </a:stretch>
        </a:blip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7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30200" lvl="0" marL="4572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30200" lvl="1" marL="9144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30200" lvl="2" marL="13716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30200" lvl="3" marL="18288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30200" lvl="4" marL="22860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20039" lvl="5" marL="2743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09879" lvl="6" marL="32004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30200" lvl="7" marL="36576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17500" lvl="8" marL="4114800" marR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8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  <a:effectLst/>
      </p:bgPr>
    </p:bg>
    <p:spTree>
      <p:nvGrpSpPr>
        <p:cNvPr id="26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dirty="0" lang="en-GB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dirty="0" lang="en-IN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heatre</a:t>
            </a:r>
            <a:r>
              <a:rPr b="1" dirty="0" lang="en-IN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Ticket Booking Ap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b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/>
          <a:noFill/>
          <a:ln>
            <a:noFill/>
          </a:ln>
        </p:spPr>
        <p:txBody>
          <a:bodyPr anchor="ctr" anchorCtr="0" bIns="0" lIns="45700" rIns="45700" spcFirstLastPara="1" tIns="0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algn="ctr" indent="0" lvl="0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sz="3200" lang="en-US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2097152" name="Google Shape;88;p1" descr="klogo copy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/>
          <a:noFill/>
          <a:ln>
            <a:noFill/>
          </a:ln>
        </p:spPr>
      </p:pic>
      <p:pic>
        <p:nvPicPr>
          <p:cNvPr id="2097153" name="Google Shape;89;p1" descr="kec2blackborder png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/>
          <a:noFill/>
          <a:ln>
            <a:noFill/>
          </a:ln>
        </p:spPr>
      </p:pic>
      <p:sp>
        <p:nvSpPr>
          <p:cNvPr id="1048588" name="Google Shape;90;p1"/>
          <p:cNvSpPr/>
          <p:nvPr/>
        </p:nvSpPr>
        <p:spPr>
          <a:xfrm>
            <a:off x="5133474" y="3660467"/>
            <a:ext cx="6538127" cy="1882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1600" lang="en-IN"/>
              <a:t>                                    </a:t>
            </a:r>
            <a:r>
              <a:rPr b="1" dirty="0" sz="1800" lang="en-IN"/>
              <a:t>                             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MADHAV S  – 23CDR083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MONOHARAN R  -  23CDR088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NIRMAL P  -  23CDR111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sz="400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p>
            <a:pPr algn="ctr"/>
            <a:r>
              <a:rPr dirty="0" sz="4000" lang="en-IN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Theatre tickets can be book quickly by using our app we also giving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loyality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customer.</a:t>
            </a:r>
          </a:p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also offering snacks while booking the tickets.</a:t>
            </a:r>
          </a:p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ticket can be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seld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online easily and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fastly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We also giving efficient user interface for our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13;p5"/>
          <p:cNvSpPr/>
          <p:nvPr/>
        </p:nvSpPr>
        <p:spPr>
          <a:xfrm>
            <a:off x="2805953" y="228601"/>
            <a:ext cx="7023847" cy="70784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cap="none" dirty="0" sz="4000" i="0" lang="en-IN" strike="noStrike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b="1" cap="none" dirty="0" sz="4000" i="0" strike="noStrike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3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cap="none" sz="1400" i="0" lang="en-US" strike="noStrike" u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b="0" cap="none" sz="1400" i="0" strike="noStrike" u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4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5" name="Google Shape;116;p5"/>
          <p:cNvSpPr txBox="1"/>
          <p:nvPr/>
        </p:nvSpPr>
        <p:spPr>
          <a:xfrm>
            <a:off x="1166277" y="1073329"/>
            <a:ext cx="10584300" cy="396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just" indent="-342900" lvl="0" marL="3429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TextBox 1"/>
          <p:cNvSpPr txBox="1"/>
          <p:nvPr/>
        </p:nvSpPr>
        <p:spPr>
          <a:xfrm>
            <a:off x="1706880" y="1270000"/>
            <a:ext cx="8507096" cy="513166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Authentication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Movies &amp; Actors Search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Tickets  &amp; Snacks Booking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Movies Records &amp; History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&amp; Reminder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95;p2"/>
          <p:cNvSpPr/>
          <p:nvPr/>
        </p:nvSpPr>
        <p:spPr>
          <a:xfrm>
            <a:off x="1216544" y="409487"/>
            <a:ext cx="10365856" cy="70784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dirty="0" sz="400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&amp; Authentication Module</a:t>
            </a:r>
            <a:endParaRPr b="0" cap="none" dirty="0" sz="4800" i="0" lang="en-US" strike="noStrike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0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cap="none" sz="1400" i="0" lang="en-US" strike="noStrike" u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b="0" cap="none" sz="1400" i="0" strike="noStrike" u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1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2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/>
          <a:noFill/>
          <a:ln>
            <a:noFill/>
          </a:ln>
        </p:spPr>
        <p:txBody>
          <a:bodyPr anchor="t" anchorCtr="0" bIns="45700" lIns="0" rIns="18275" spcFirstLastPara="1" tIns="45700" wrap="square">
            <a:noAutofit/>
          </a:bodyPr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Handles secure registration and login for  users.</a:t>
            </a:r>
          </a:p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Ensures role-based access and personalized dashboard.</a:t>
            </a:r>
          </a:p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Protects user data using encryption and authentication methods.</a:t>
            </a:r>
          </a:p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Enables account management features like password reset and profile update.</a:t>
            </a:r>
            <a:endParaRPr dirty="0" lang="en-US"/>
          </a:p>
          <a:p>
            <a:pPr algn="just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13;p5"/>
          <p:cNvSpPr/>
          <p:nvPr/>
        </p:nvSpPr>
        <p:spPr>
          <a:xfrm>
            <a:off x="2805953" y="413266"/>
            <a:ext cx="7829222" cy="15392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>
              <a:buSzPts val="4000"/>
            </a:pPr>
            <a:r>
              <a:rPr b="1" dirty="0" sz="400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</a:t>
            </a:r>
            <a:r>
              <a:rPr b="1" dirty="0" sz="48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b="1" dirty="0" sz="40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&amp; Actor</a:t>
            </a:r>
            <a:r>
              <a:rPr b="1" dirty="0" sz="48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b="1" dirty="0" sz="40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search Module</a:t>
            </a:r>
            <a:endParaRPr dirty="0" sz="4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0" cap="none" dirty="0" sz="4800" i="0" lang="en-US" strike="noStrike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6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cap="none" sz="1400" i="0" lang="en-US" strike="noStrike" u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b="0" cap="none" sz="1400" i="0" strike="noStrike" u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7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8" name="Google Shape;116;p5"/>
          <p:cNvSpPr txBox="1"/>
          <p:nvPr/>
        </p:nvSpPr>
        <p:spPr>
          <a:xfrm>
            <a:off x="1166277" y="1073329"/>
            <a:ext cx="10584300" cy="396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just" indent="-342900" lvl="0" marL="3429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b="0" cap="none" dirty="0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9" name="TextBox 1"/>
          <p:cNvSpPr txBox="1"/>
          <p:nvPr/>
        </p:nvSpPr>
        <p:spPr>
          <a:xfrm>
            <a:off x="1554232" y="1555879"/>
            <a:ext cx="8866221" cy="5425441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view their movie details.</a:t>
            </a:r>
          </a:p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Monitors seat allocation and seat availability.</a:t>
            </a:r>
          </a:p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Generates notification after booking tickets.</a:t>
            </a:r>
          </a:p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to see about movie details and actor details.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 lv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dirty="0" sz="2400" lang="en-IN"/>
          </a:p>
          <a:p>
            <a:pPr eaLnBrk="0" fontAlgn="base" hangingPunct="0" indent="-342900" lvl="1" marL="3429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dirty="0" sz="2400" lang="en-IN"/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b="1" dirty="0" sz="2400" lang="en-IN"/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altLang="en-US" baseline="0" b="1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altLang="en-US" dirty="0" sz="2400" 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1"/>
          <p:cNvSpPr txBox="1"/>
          <p:nvPr/>
        </p:nvSpPr>
        <p:spPr>
          <a:xfrm>
            <a:off x="1712653" y="267474"/>
            <a:ext cx="915736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and Snacks Booking Module 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TextBox 2"/>
          <p:cNvSpPr txBox="1"/>
          <p:nvPr/>
        </p:nvSpPr>
        <p:spPr>
          <a:xfrm>
            <a:off x="1381991" y="1830920"/>
            <a:ext cx="10810009" cy="3444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see the snacks </a:t>
            </a:r>
            <a:r>
              <a:rPr dirty="0" sz="2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availabitity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easy way.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Tickets can be easily booked.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 users to track their snacks.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cancel their ticket.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1"/>
          <p:cNvSpPr txBox="1"/>
          <p:nvPr/>
        </p:nvSpPr>
        <p:spPr>
          <a:xfrm>
            <a:off x="1747520" y="700056"/>
            <a:ext cx="966169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Records and History Module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TextBox 2"/>
          <p:cNvSpPr txBox="1"/>
          <p:nvPr/>
        </p:nvSpPr>
        <p:spPr>
          <a:xfrm>
            <a:off x="1273810" y="1953715"/>
            <a:ext cx="10609118" cy="3444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Stores the detail information about movie.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number of seat booked.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Acts as a centralized repository for quick reference.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Assists users to see their past action on the website.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1"/>
          <p:cNvSpPr txBox="1"/>
          <p:nvPr/>
        </p:nvSpPr>
        <p:spPr>
          <a:xfrm>
            <a:off x="2222090" y="599767"/>
            <a:ext cx="852456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and Reminder Module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TextBox 3"/>
          <p:cNvSpPr txBox="1"/>
          <p:nvPr/>
        </p:nvSpPr>
        <p:spPr>
          <a:xfrm>
            <a:off x="1465006" y="2133563"/>
            <a:ext cx="10425659" cy="259975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Provides advance notification after booking seats.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Gives the reminder before the theatre timing.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Includes signup and login notification.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Encourages privacy among the users.</a:t>
            </a:r>
            <a:endParaRPr dirty="0" sz="28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/>
              <a:t>                            </a:t>
            </a:r>
            <a:br>
              <a:rPr dirty="0" sz="4000"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4000"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br>
              <a:rPr b="1" dirty="0" sz="4000" lang="en-I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40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586630" y="1847850"/>
            <a:ext cx="10972800" cy="4389437"/>
          </a:xfrm>
        </p:spPr>
        <p:txBody>
          <a:bodyPr/>
          <a:p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best </a:t>
            </a:r>
            <a:r>
              <a:rPr dirty="0" sz="2800" lang="en-GB" err="1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design for the website</a:t>
            </a:r>
          </a:p>
          <a:p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Gives the better experience across other app</a:t>
            </a:r>
          </a:p>
          <a:p>
            <a:endParaRPr dirty="0" sz="28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Also better user module  for the app</a:t>
            </a:r>
          </a:p>
          <a:p>
            <a:endParaRPr dirty="0" lang="en-GB"/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V2204</dc:creator>
  <cp:lastModifiedBy>Madhav S</cp:lastModifiedBy>
  <dcterms:created xsi:type="dcterms:W3CDTF">2025-04-26T08:18:07Z</dcterms:created>
  <dcterms:modified xsi:type="dcterms:W3CDTF">2025-04-26T08:18:07Z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a1eda68658dc407c8e6599f385ec89cd</vt:lpwstr>
  </property>
</Properties>
</file>