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5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6858000" cy="91440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60" y="37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9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79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80" name="Google Shape;5;n"/>
          <p:cNvSpPr>
            <a:spLocks noChangeAspect="1" noRot="1" noGrp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81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82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683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80;p1:notes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590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48591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cap="none" sz="12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b="0" cap="none" sz="12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92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cap="none" sz="12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</a:p>
        </p:txBody>
      </p:sp>
      <p:sp>
        <p:nvSpPr>
          <p:cNvPr id="1048593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b="0" cap="none" sz="12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Google Shape;110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08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Google Shape;92;p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14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Google Shape;110;p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48623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048640" name="Google Shape;150;p22:notes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25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0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/>
          <a:noFill/>
          <a:ln>
            <a:noFill/>
          </a:ln>
        </p:spPr>
        <p:txBody>
          <a:bodyPr anchor="ctr" anchorCtr="0" bIns="0" lIns="45700" rIns="45700" spcFirstLastPara="1" tIns="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b="1" cap="none" sz="2400">
                <a:solidFill>
                  <a:schemeClr val="dk2"/>
                </a:solidFill>
              </a:defRPr>
            </a:lvl1pPr>
            <a:lvl2pPr algn="l" indent="-2286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algn="l" indent="-228600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algn="l" indent="-228600" lvl="3" marL="1828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algn="l" indent="-228600" lvl="4" marL="2286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581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/>
          <a:noFill/>
          <a:ln>
            <a:noFill/>
          </a:ln>
        </p:spPr>
        <p:txBody>
          <a:bodyPr anchor="ctr" anchorCtr="0" bIns="0" lIns="45700" rIns="45700" spcFirstLastPara="1" tIns="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b="1" cap="none" sz="2400">
                <a:solidFill>
                  <a:schemeClr val="dk2"/>
                </a:solidFill>
              </a:defRPr>
            </a:lvl1pPr>
            <a:lvl2pPr algn="l" indent="-2286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2000"/>
            </a:lvl2pPr>
            <a:lvl3pPr algn="l" indent="-228600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algn="l" indent="-228600" lvl="3" marL="1828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4pPr>
            <a:lvl5pPr algn="l" indent="-228600" lvl="4" marL="2286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b="1" sz="16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582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0" wrap="square">
            <a:noAutofit/>
          </a:bodyPr>
          <a:lstStyle>
            <a:lvl1pPr algn="l" indent="-340360" lvl="0" marL="45720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algn="l" indent="-3302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algn="l" indent="-309880" lvl="3" marL="1828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algn="l" indent="-309879" lvl="4" marL="2286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583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0" wrap="square">
            <a:noAutofit/>
          </a:bodyPr>
          <a:lstStyle>
            <a:lvl1pPr algn="l" indent="-340360" lvl="0" marL="45720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algn="l" indent="-330200" lvl="1" marL="9144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algn="l" indent="-309880" lvl="3" marL="18288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algn="l" indent="-309879" lvl="4" marL="22860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584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85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5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3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0040" lvl="0" marL="457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1pPr>
            <a:lvl2pPr algn="l" indent="-32004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3pPr>
            <a:lvl4pPr algn="l" indent="-320039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4pPr>
            <a:lvl5pPr algn="l" indent="-320039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64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5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53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0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0040" lvl="0" marL="457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1pPr>
            <a:lvl2pPr algn="l" indent="-32004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3pPr>
            <a:lvl4pPr algn="l" indent="-320039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4pPr>
            <a:lvl5pPr algn="l" indent="-320039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51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2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52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30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/>
          <a:noFill/>
          <a:ln>
            <a:noFill/>
          </a:ln>
        </p:spPr>
        <p:txBody>
          <a:bodyPr anchor="b" anchorCtr="0" bIns="0" lIns="0" rIns="18275" spcFirstLastPara="1" tIns="0" wrap="square">
            <a:normAutofit/>
          </a:bodyPr>
          <a:lstStyle>
            <a:lvl1pPr algn="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b="1" sz="5600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5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/>
          <a:noFill/>
          <a:ln>
            <a:noFill/>
          </a:ln>
        </p:spPr>
        <p:txBody>
          <a:bodyPr anchor="t" anchorCtr="0" bIns="45700" lIns="0" rIns="18275" spcFirstLastPara="1" tIns="45700" wrap="square">
            <a:noAutofit/>
          </a:bodyPr>
          <a:lstStyle>
            <a:lvl1pPr algn="r" lvl="0" marR="4572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algn="ctr" lvl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2pPr>
            <a:lvl3pPr algn="ctr" lvl="2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3pPr>
            <a:lvl4pPr algn="ctr" lvl="3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4pPr>
            <a:lvl5pPr algn="ctr" lvl="4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</a:lvl5pPr>
            <a:lvl6pPr algn="ctr" lvl="5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lvl6pPr>
            <a:lvl7pPr algn="ctr" lvl="6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</a:lvl7pPr>
            <a:lvl8pPr algn="ctr" lvl="7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8pPr>
            <a:lvl9pPr algn="ctr" lvl="8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596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597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45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1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20040" lvl="0" marL="457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1pPr>
            <a:lvl2pPr algn="l" indent="-32004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2pPr>
            <a:lvl3pPr algn="l" indent="-320039" lvl="2" marL="1371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3pPr>
            <a:lvl4pPr algn="l" indent="-320039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4pPr>
            <a:lvl5pPr algn="l" indent="-320039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32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33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32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1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56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b="1" cap="none" sz="5600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7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/>
          <a:noFill/>
          <a:ln>
            <a:noFill/>
          </a:ln>
        </p:spPr>
        <p:txBody>
          <a:bodyPr anchor="t" anchorCtr="0" bIns="45700" lIns="45700" rIns="45700" spcFirstLastPara="1" tIns="4570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algn="l" indent="-228600" lvl="1" marL="914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algn="l" indent="-228600" lvl="2" marL="137160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algn="l" indent="-228600" lvl="3" marL="18288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algn="l" indent="-228600" lvl="4" marL="22860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68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9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5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2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60680" lvl="0" marL="4572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algn="l" indent="-350519" lvl="1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algn="l" indent="-330200" lvl="2" marL="1371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algn="l" indent="-320039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algn="l" indent="-320039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43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60680" lvl="0" marL="4572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algn="l" indent="-350519" lvl="1" marL="9144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algn="l" indent="-330200" lvl="2" marL="13716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algn="l" indent="-320039" lvl="3" marL="1828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algn="l" indent="-320039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44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45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57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rm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b="0" sz="5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1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2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58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b="0" sz="2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4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/>
          <a:noFill/>
          <a:ln>
            <a:noFill/>
          </a:ln>
        </p:spPr>
        <p:txBody>
          <a:bodyPr anchor="t" anchorCtr="0" bIns="45700" lIns="18275" rIns="18275" spcFirstLastPara="1" tIns="4570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algn="l" indent="-228600" lvl="1" marL="91440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algn="l" indent="-228600" lvl="2" marL="13716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algn="l" indent="-228600" lvl="3" marL="18288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algn="l" indent="-228600" lvl="4" marL="22860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75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0" wrap="square">
            <a:noAutofit/>
          </a:bodyPr>
          <a:lstStyle>
            <a:lvl1pPr algn="l" indent="-370840" lvl="0" marL="45720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algn="l" indent="-360680" lvl="1" marL="914400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algn="l" indent="-350519" lvl="2" marL="137160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algn="l" indent="-330200" lvl="3" marL="182880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algn="l" indent="-320039" lvl="4" marL="22860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76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7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54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algn="tl" blurRad="63500" dir="7500000" dist="38500" kx="100000" rotWithShape="0" sx="98500" sy="100080">
              <a:srgbClr val="000000">
                <a:alpha val="24313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4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/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algn="tl" blurRad="19685" dir="12900000" dist="6350" rotWithShape="0">
              <a:srgbClr val="000000">
                <a:alpha val="46274"/>
              </a:srgbClr>
            </a:outerShdw>
          </a:effectLst>
        </p:spPr>
        <p:txBody>
          <a:bodyPr anchor="ctr" anchorCtr="0" bIns="45700" lIns="91425" rIns="91425" spcFirstLastPara="1" tIns="457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5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ah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6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ah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sz="1800" i="0" strike="noStrike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57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/>
          <a:noFill/>
          <a:ln>
            <a:noFill/>
          </a:ln>
        </p:spPr>
        <p:txBody>
          <a:bodyPr anchor="b" anchorCtr="0" bIns="45700" lIns="45700" rIns="45700" spcFirstLastPara="1" tIns="4570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b="1" sz="2000">
                <a:solidFill>
                  <a:schemeClr val="dk2"/>
                </a:solidFill>
              </a:defRPr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58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/>
          <a:noFill/>
          <a:ln>
            <a:noFill/>
          </a:ln>
        </p:spPr>
        <p:txBody>
          <a:bodyPr anchor="t" anchorCtr="0" bIns="45700" lIns="64000" rIns="45700" spcFirstLastPara="1" tIns="45700" wrap="square">
            <a:noAutofit/>
          </a:bodyPr>
          <a:lstStyle>
            <a:lvl1pPr algn="l" indent="-228600" lvl="0" marL="457200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algn="l" indent="-289560" lvl="1" marL="91440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algn="l" indent="-279400" lvl="2" marL="137160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algn="l" indent="-274319" lvl="3" marL="18288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algn="l" indent="-274320" lvl="4" marL="228600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algn="l" indent="-320039" lvl="5" marL="27432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6pPr>
            <a:lvl7pPr algn="l" indent="-320039" lvl="6" marL="32004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</a:lvl7pPr>
            <a:lvl8pPr algn="l" indent="-342900" lvl="7" marL="36576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8pPr>
            <a:lvl9pPr algn="l" indent="-342900" lvl="8" marL="411480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</a:lvl9pPr>
          </a:lstStyle>
          <a:p/>
        </p:txBody>
      </p:sp>
      <p:sp>
        <p:nvSpPr>
          <p:cNvPr id="1048659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/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60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l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l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l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l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l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l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l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l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61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image" Target="../media/image1.jpeg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3">
            <a:alphaModFix/>
          </a:blip>
          <a:stretch>
            <a:fillRect/>
          </a:stretch>
        </a:blipFill>
        <a:effectLst/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3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3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3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3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3200" i="0" strike="noStrike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5000" i="0" strike="noStrike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5000" i="0" strike="noStrike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5000" i="0" strike="noStrike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5000" i="0" strike="noStrike" u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77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330200" lvl="0" marL="4572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30200" lvl="1" marL="9144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30200" lvl="2" marL="13716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30200" lvl="3" marL="18288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30200" lvl="4" marL="22860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b="0" cap="none" sz="2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20039" lvl="5" marL="2743200" marR="0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09879" lvl="6" marL="3200400" marR="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30200" lvl="7" marL="3657600" marR="0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b="0" cap="none" sz="16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17500" lvl="8" marL="4114800" marR="0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b="0" cap="none" sz="14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8578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0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sz="1800" i="0" strike="noStrike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xmlns:r="http://schemas.openxmlformats.org/officeDocument/2006/relationships" r:embed="rId1">
            <a:alphaModFix/>
          </a:blip>
          <a:stretch>
            <a:fillRect/>
          </a:stretch>
        </a:blipFill>
        <a:effectLst/>
      </p:bgPr>
    </p:bg>
    <p:spTree>
      <p:nvGrpSpPr>
        <p:cNvPr id="26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dirty="0" lang="en-GB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b="1" dirty="0" lang="en-IN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heatre</a:t>
            </a:r>
            <a:r>
              <a:rPr b="1" dirty="0" lang="en-IN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Ticket Booking App</a:t>
            </a:r>
            <a:b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IEW 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b="1" dirty="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5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/>
          <a:noFill/>
          <a:ln>
            <a:noFill/>
          </a:ln>
        </p:spPr>
        <p:txBody>
          <a:bodyPr anchor="ctr" anchorCtr="0" bIns="0" lIns="45700" rIns="45700" spcFirstLastPara="1" tIns="0" wrap="square">
            <a:no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algn="ctr" indent="0" lvl="0" marL="0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sz="3200" lang="en-US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2097152" name="Google Shape;88;p1" descr="klogo copy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2">
            <a:alphaModFix/>
          </a:blip>
          <a:srcRect/>
          <a:stretch>
            <a:fillRect/>
          </a:stretch>
        </p:blipFill>
        <p:spPr>
          <a:xfrm>
            <a:off x="2286851" y="1589512"/>
            <a:ext cx="1374775" cy="1066800"/>
          </a:xfrm>
          <a:prstGeom prst="rect"/>
          <a:noFill/>
          <a:ln>
            <a:noFill/>
          </a:ln>
        </p:spPr>
      </p:pic>
      <p:pic>
        <p:nvPicPr>
          <p:cNvPr id="2097153" name="Google Shape;89;p1" descr="kec2blackborder png.PNG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3">
            <a:alphaModFix/>
          </a:blip>
          <a:srcRect/>
          <a:stretch>
            <a:fillRect/>
          </a:stretch>
        </p:blipFill>
        <p:spPr>
          <a:xfrm>
            <a:off x="887859" y="4413708"/>
            <a:ext cx="1479550" cy="1841500"/>
          </a:xfrm>
          <a:prstGeom prst="rect"/>
          <a:noFill/>
          <a:ln>
            <a:noFill/>
          </a:ln>
        </p:spPr>
      </p:pic>
      <p:sp>
        <p:nvSpPr>
          <p:cNvPr id="1048588" name="Google Shape;90;p1"/>
          <p:cNvSpPr/>
          <p:nvPr/>
        </p:nvSpPr>
        <p:spPr>
          <a:xfrm>
            <a:off x="5133474" y="3660467"/>
            <a:ext cx="6538127" cy="1882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dirty="0" sz="1600" lang="en-IN"/>
              <a:t>                                    </a:t>
            </a:r>
            <a:r>
              <a:rPr b="1" dirty="0" sz="1800" lang="en-IN"/>
              <a:t>                             </a:t>
            </a: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MADHAV S  – 23CDR083</a:t>
            </a: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MONOHARAN R  -  23CDR088</a:t>
            </a: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NIRMAL P  -  23CDR111</a:t>
            </a: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dirty="0" sz="2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609600" y="704850"/>
            <a:ext cx="10972800" cy="797379"/>
          </a:xfrm>
        </p:spPr>
        <p:txBody>
          <a:bodyPr/>
          <a:p>
            <a:r>
              <a:rPr b="1" dirty="0" sz="3200" lang="en-US">
                <a:solidFill>
                  <a:srgbClr val="C00000"/>
                </a:solidFill>
              </a:rPr>
              <a:t>                                   </a:t>
            </a:r>
            <a:r>
              <a:rPr b="1" dirty="0" sz="4000" lang="en-US">
                <a:solidFill>
                  <a:srgbClr val="C00000"/>
                </a:solidFill>
              </a:rPr>
              <a:t>  Feasibility</a:t>
            </a:r>
            <a:br>
              <a:rPr b="1" dirty="0" sz="3200" lang="en-IN">
                <a:solidFill>
                  <a:srgbClr val="C00000"/>
                </a:solidFill>
              </a:rPr>
            </a:br>
            <a:endParaRPr dirty="0" lang="en-IN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1159330" y="1061357"/>
            <a:ext cx="10423070" cy="7233557"/>
          </a:xfrm>
        </p:spPr>
        <p:txBody>
          <a:bodyPr/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Technical Feasibility</a:t>
            </a:r>
          </a:p>
          <a:p>
            <a:pPr indent="0" marL="0">
              <a:lnSpc>
                <a:spcPct val="150000"/>
              </a:lnSpc>
              <a:buNone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MERN stack(XAMPP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DB,Python,React,Node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indent="0" marL="0">
              <a:lnSpc>
                <a:spcPct val="150000"/>
              </a:lnSpc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Scalable and responsive design</a:t>
            </a:r>
          </a:p>
          <a:p>
            <a:pPr indent="0" marL="0">
              <a:lnSpc>
                <a:spcPct val="150000"/>
              </a:lnSpc>
              <a:buNone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Integration with API for notification and data handling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Feasibility</a:t>
            </a:r>
          </a:p>
          <a:p>
            <a:pPr indent="0" marL="0">
              <a:lnSpc>
                <a:spcPct val="150000"/>
              </a:lnSpc>
              <a:buNone/>
            </a:pPr>
            <a:r>
              <a:rPr b="1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Easy to use for movies lovers</a:t>
            </a:r>
          </a:p>
          <a:p>
            <a:pPr indent="0" marL="0">
              <a:lnSpc>
                <a:spcPct val="150000"/>
              </a:lnSpc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Reduces manual work and appointme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nt wait times</a:t>
            </a:r>
          </a:p>
          <a:p>
            <a:pPr indent="0" marL="0">
              <a:lnSpc>
                <a:spcPct val="150000"/>
              </a:lnSpc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Enhance users satisfaction  and increase theatre </a:t>
            </a:r>
            <a:r>
              <a:rPr dirty="0" sz="20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efficency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Economic Feasibility</a:t>
            </a:r>
          </a:p>
          <a:p>
            <a:pPr indent="0" marL="0">
              <a:lnSpc>
                <a:spcPct val="150000"/>
              </a:lnSpc>
              <a:buNone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Cost-effective development and deployment</a:t>
            </a:r>
          </a:p>
          <a:p>
            <a:pPr indent="0" marL="0">
              <a:lnSpc>
                <a:spcPct val="150000"/>
              </a:lnSpc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Low ma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intenance with high scalability</a:t>
            </a:r>
            <a:endParaRPr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marL="137160">
              <a:lnSpc>
                <a:spcPct val="150000"/>
              </a:lnSpc>
              <a:buNone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/>
          <a:noFill/>
          <a:ln>
            <a:noFill/>
          </a:ln>
        </p:spPr>
        <p:txBody>
          <a:bodyPr anchor="b" anchorCtr="0" bIns="0" lIns="0" rIns="0" spcFirstLastPara="1" tIns="45700" wrap="square">
            <a:noAutofit/>
          </a:bodyPr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sz="400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ctrTitle"/>
          </p:nvPr>
        </p:nvSpPr>
        <p:spPr>
          <a:xfrm>
            <a:off x="1187115" y="529390"/>
            <a:ext cx="10218821" cy="673768"/>
          </a:xfrm>
        </p:spPr>
        <p:txBody>
          <a:bodyPr>
            <a:normAutofit/>
          </a:bodyPr>
          <a:p>
            <a:pPr algn="ctr"/>
            <a:r>
              <a:rPr dirty="0" sz="4000" lang="en-IN">
                <a:solidFill>
                  <a:srgbClr val="C00000"/>
                </a:solidFill>
              </a:rPr>
              <a:t>Problem Description</a:t>
            </a:r>
          </a:p>
        </p:txBody>
      </p:sp>
      <p:sp>
        <p:nvSpPr>
          <p:cNvPr id="1048599" name="Subtitle 2"/>
          <p:cNvSpPr>
            <a:spLocks noGrp="1"/>
          </p:cNvSpPr>
          <p:nvPr>
            <p:ph type="subTitle" idx="1"/>
          </p:nvPr>
        </p:nvSpPr>
        <p:spPr>
          <a:xfrm>
            <a:off x="1187115" y="1203158"/>
            <a:ext cx="10539664" cy="5008965"/>
          </a:xfrm>
        </p:spPr>
        <p:txBody>
          <a:bodyPr/>
          <a:p>
            <a:pPr algn="l" indent="-342900" marL="469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Theatre tickets can be book quickly by using our app we also giving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loyality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points to the customer.</a:t>
            </a:r>
          </a:p>
          <a:p>
            <a:pPr algn="l" indent="-342900" marL="469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We also offering snacks while booking the tickets.</a:t>
            </a:r>
          </a:p>
          <a:p>
            <a:pPr algn="l" indent="-342900" marL="469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ticket can be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seld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by online easily and </a:t>
            </a:r>
            <a:r>
              <a:rPr dirty="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fastly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 indent="-342900" marL="469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We also giving efficient user interface for our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Google Shape;113;p5"/>
          <p:cNvSpPr/>
          <p:nvPr/>
        </p:nvSpPr>
        <p:spPr>
          <a:xfrm>
            <a:off x="2805953" y="228601"/>
            <a:ext cx="7023847" cy="70784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cap="none" dirty="0" sz="4000" i="0" lang="en-IN" strike="noStrike" u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Modules</a:t>
            </a:r>
            <a:endParaRPr b="1" cap="none" dirty="0" sz="4000" i="0" strike="noStrike" u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3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/>
          <a:noFill/>
          <a:ln>
            <a:noFill/>
          </a:ln>
        </p:spPr>
        <p:txBody>
          <a:bodyPr anchor="b" anchorCtr="0" bIns="46800" lIns="90000" rIns="90000" spcFirstLastPara="1" tIns="468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cap="none" sz="1400" i="0" lang="en-US" strike="noStrike" u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b="0" cap="none" sz="1400" i="0" strike="noStrike" u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4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/>
          <a:noFill/>
          <a:ln>
            <a:noFill/>
          </a:ln>
        </p:spPr>
        <p:txBody>
          <a:bodyPr anchor="b" anchorCtr="0" bIns="46800" lIns="90000" rIns="90000" spcFirstLastPara="1" tIns="468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05" name="Google Shape;116;p5"/>
          <p:cNvSpPr txBox="1"/>
          <p:nvPr/>
        </p:nvSpPr>
        <p:spPr>
          <a:xfrm>
            <a:off x="1166277" y="1073329"/>
            <a:ext cx="10584300" cy="396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just" indent="-342900" lvl="0" marL="3429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06" name="TextBox 1"/>
          <p:cNvSpPr txBox="1"/>
          <p:nvPr/>
        </p:nvSpPr>
        <p:spPr>
          <a:xfrm>
            <a:off x="1706880" y="1270000"/>
            <a:ext cx="8507096" cy="513166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&amp; Authentication Module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Movies &amp; Actors Search Module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Tickets  &amp; Snacks Booking Module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Movies Records &amp; History Module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&amp; Reminder Module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fr-FR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Module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95;p2"/>
          <p:cNvSpPr/>
          <p:nvPr/>
        </p:nvSpPr>
        <p:spPr>
          <a:xfrm>
            <a:off x="1216544" y="409487"/>
            <a:ext cx="10365856" cy="707846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dirty="0" sz="400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Registration &amp; Authentication Module</a:t>
            </a:r>
            <a:endParaRPr b="0" cap="none" dirty="0" sz="4800" i="0" lang="en-US" strike="noStrike" u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0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/>
          <a:noFill/>
          <a:ln>
            <a:noFill/>
          </a:ln>
        </p:spPr>
        <p:txBody>
          <a:bodyPr anchor="b" anchorCtr="0" bIns="46800" lIns="90000" rIns="90000" spcFirstLastPara="1" tIns="468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cap="none" sz="1400" i="0" lang="en-US" strike="noStrike" u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b="0" cap="none" sz="1400" i="0" strike="noStrike" u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1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/>
          <a:noFill/>
          <a:ln>
            <a:noFill/>
          </a:ln>
        </p:spPr>
        <p:txBody>
          <a:bodyPr anchor="b" anchorCtr="0" bIns="46800" lIns="90000" rIns="90000" spcFirstLastPara="1" tIns="468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2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872836" y="1371600"/>
            <a:ext cx="9825081" cy="4700121"/>
          </a:xfrm>
          <a:prstGeom prst="rect"/>
          <a:noFill/>
          <a:ln>
            <a:noFill/>
          </a:ln>
        </p:spPr>
        <p:txBody>
          <a:bodyPr anchor="t" anchorCtr="0" bIns="45700" lIns="0" rIns="18275" spcFirstLastPara="1" tIns="45700" wrap="square">
            <a:noAutofit/>
          </a:bodyPr>
          <a:p>
            <a:pPr algn="just" indent="-457200" lvl="1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Handles secure registration and login for  users.</a:t>
            </a:r>
          </a:p>
          <a:p>
            <a:pPr algn="just" indent="-457200" lvl="1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Ensures role-based access and personalized dashboard.</a:t>
            </a:r>
          </a:p>
          <a:p>
            <a:pPr algn="just" indent="-457200" lvl="1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Protects user data using encryption and authentication methods.</a:t>
            </a:r>
          </a:p>
          <a:p>
            <a:pPr algn="just" indent="-457200" lvl="1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Enables account management features like password reset and profile update.</a:t>
            </a:r>
            <a:endParaRPr dirty="0" lang="en-US"/>
          </a:p>
          <a:p>
            <a:pPr algn="just"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 lang="en-US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 lang="en-US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 indent="0" lvl="0" marL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Google Shape;113;p5"/>
          <p:cNvSpPr/>
          <p:nvPr/>
        </p:nvSpPr>
        <p:spPr>
          <a:xfrm>
            <a:off x="2805953" y="413266"/>
            <a:ext cx="7829222" cy="15392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ctr">
              <a:buSzPts val="4000"/>
            </a:pPr>
            <a:r>
              <a:rPr b="1" dirty="0" sz="4000"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</a:t>
            </a:r>
            <a:r>
              <a:rPr b="1" dirty="0" sz="4800" lang="en-IN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b="1" dirty="0" sz="4000" lang="en-IN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&amp; Actor</a:t>
            </a:r>
            <a:r>
              <a:rPr b="1" dirty="0" sz="4800" lang="en-IN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b="1" dirty="0" sz="4000" lang="en-IN">
                <a:solidFill>
                  <a:srgbClr val="C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search Module</a:t>
            </a:r>
            <a:endParaRPr dirty="0" sz="40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endParaRPr b="0" cap="none" dirty="0" sz="4800" i="0" lang="en-US" strike="noStrike" u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6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/>
          <a:noFill/>
          <a:ln>
            <a:noFill/>
          </a:ln>
        </p:spPr>
        <p:txBody>
          <a:bodyPr anchor="b" anchorCtr="0" bIns="46800" lIns="90000" rIns="90000" spcFirstLastPara="1" tIns="46800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b="0" cap="none" sz="1400" i="0" lang="en-US" strike="noStrike" u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b="0" cap="none" sz="1400" i="0" strike="noStrike" u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7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/>
          <a:noFill/>
          <a:ln>
            <a:noFill/>
          </a:ln>
        </p:spPr>
        <p:txBody>
          <a:bodyPr anchor="b" anchorCtr="0" bIns="46800" lIns="90000" rIns="90000" spcFirstLastPara="1" tIns="46800" wrap="square">
            <a:no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sz="1400" i="0" strike="noStrike" u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8618" name="Google Shape;116;p5"/>
          <p:cNvSpPr txBox="1"/>
          <p:nvPr/>
        </p:nvSpPr>
        <p:spPr>
          <a:xfrm>
            <a:off x="1166277" y="1073329"/>
            <a:ext cx="10584300" cy="396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just" indent="-342900" lvl="0" marL="3429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b="0" cap="none" dirty="0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19" name="TextBox 1"/>
          <p:cNvSpPr txBox="1"/>
          <p:nvPr/>
        </p:nvSpPr>
        <p:spPr>
          <a:xfrm>
            <a:off x="1554232" y="1555879"/>
            <a:ext cx="8866221" cy="5425441"/>
          </a:xfrm>
          <a:prstGeom prst="rect"/>
          <a:noFill/>
        </p:spPr>
        <p:txBody>
          <a:bodyPr rtlCol="0" wrap="square">
            <a:spAutoFit/>
          </a:bodyPr>
          <a:p>
            <a:pPr eaLnBrk="0" fontAlgn="base" hangingPunct="0" indent="-342900" lvl="1" marL="3429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view their movie details.</a:t>
            </a:r>
          </a:p>
          <a:p>
            <a:pPr eaLnBrk="0" fontAlgn="base" hangingPunct="0" indent="-342900" lvl="1" marL="3429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Monitors seat allocation and seat availability.</a:t>
            </a:r>
          </a:p>
          <a:p>
            <a:pPr eaLnBrk="0" fontAlgn="base" hangingPunct="0" indent="-342900" lvl="1" marL="3429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Generates notification after booking tickets.</a:t>
            </a:r>
          </a:p>
          <a:p>
            <a:pPr eaLnBrk="0" fontAlgn="base" hangingPunct="0" indent="-342900" lvl="1" marL="34290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Helps users to see about movie details and actor details.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 lvl="1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dirty="0" sz="2400" lang="en-IN"/>
          </a:p>
          <a:p>
            <a:pPr eaLnBrk="0" fontAlgn="base" hangingPunct="0" indent="-342900" lvl="1" marL="34290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dirty="0" sz="2400" lang="en-IN"/>
          </a:p>
          <a:p>
            <a:pPr eaLnBrk="0" fontAlgn="base" hangingPunct="0" lvl="1">
              <a:spcBef>
                <a:spcPct val="0"/>
              </a:spcBef>
              <a:spcAft>
                <a:spcPct val="0"/>
              </a:spcAft>
              <a:buClrTx/>
            </a:pPr>
            <a:endParaRPr b="1" dirty="0" sz="2400" lang="en-IN"/>
          </a:p>
          <a:p>
            <a:pPr eaLnBrk="0" fontAlgn="base" hangingPunct="0" lvl="1">
              <a:spcBef>
                <a:spcPct val="0"/>
              </a:spcBef>
              <a:spcAft>
                <a:spcPct val="0"/>
              </a:spcAft>
              <a:buClrTx/>
            </a:pPr>
            <a:endParaRPr altLang="en-US" baseline="0" b="1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 lvl="1">
              <a:spcBef>
                <a:spcPct val="0"/>
              </a:spcBef>
              <a:spcAft>
                <a:spcPct val="0"/>
              </a:spcAft>
              <a:buClrTx/>
            </a:pPr>
            <a:endParaRPr altLang="en-US" dirty="0" sz="2400" lang="en-US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 lvl="1">
              <a:spcBef>
                <a:spcPct val="0"/>
              </a:spcBef>
              <a:spcAft>
                <a:spcPct val="0"/>
              </a:spcAft>
              <a:buClrTx/>
            </a:pPr>
            <a:endParaRPr altLang="en-US" baseline="0" b="0" cap="none" dirty="0" sz="24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2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2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extBox 1"/>
          <p:cNvSpPr txBox="1"/>
          <p:nvPr/>
        </p:nvSpPr>
        <p:spPr>
          <a:xfrm>
            <a:off x="1712653" y="267474"/>
            <a:ext cx="9157368" cy="707886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Ticket and Snacks Booking Module </a:t>
            </a:r>
            <a:endParaRPr b="1" dirty="0" sz="4000" lang="en-I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5" name="TextBox 2"/>
          <p:cNvSpPr txBox="1"/>
          <p:nvPr/>
        </p:nvSpPr>
        <p:spPr>
          <a:xfrm>
            <a:off x="1381991" y="1830920"/>
            <a:ext cx="10810009" cy="3444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Users can see the snacks </a:t>
            </a:r>
            <a:r>
              <a:rPr dirty="0" sz="2800"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availabitity</a:t>
            </a: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 easy way.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Tickets can be easily booked.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Help users to track their snacks.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User can easily cancel their ticket.</a:t>
            </a:r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extBox 1"/>
          <p:cNvSpPr txBox="1"/>
          <p:nvPr/>
        </p:nvSpPr>
        <p:spPr>
          <a:xfrm>
            <a:off x="1747520" y="700056"/>
            <a:ext cx="9661698" cy="707886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Movie Records and History Module</a:t>
            </a:r>
            <a:endParaRPr b="1" dirty="0" sz="4000" lang="en-I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7" name="TextBox 2"/>
          <p:cNvSpPr txBox="1"/>
          <p:nvPr/>
        </p:nvSpPr>
        <p:spPr>
          <a:xfrm>
            <a:off x="1273810" y="1953715"/>
            <a:ext cx="10609118" cy="34442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Stores the detail information about movie.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number of seat booked.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Acts as a centralized repository for quick reference.</a:t>
            </a:r>
          </a:p>
          <a:p>
            <a:pPr indent="-285750" marL="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Assists users to see their past action on the website.</a:t>
            </a:r>
            <a:endParaRPr dirty="0" sz="2800"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extBox 1"/>
          <p:cNvSpPr txBox="1"/>
          <p:nvPr/>
        </p:nvSpPr>
        <p:spPr>
          <a:xfrm>
            <a:off x="2222090" y="599767"/>
            <a:ext cx="8524568" cy="707886"/>
          </a:xfrm>
          <a:prstGeom prst="rect"/>
          <a:noFill/>
        </p:spPr>
        <p:txBody>
          <a:bodyPr rtlCol="0" wrap="square">
            <a:spAutoFit/>
          </a:bodyPr>
          <a:p>
            <a:pPr algn="ctr"/>
            <a:r>
              <a:rPr b="1" dirty="0" sz="4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and Reminder Module</a:t>
            </a:r>
            <a:endParaRPr b="1" dirty="0" sz="4000" lang="en-IN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9" name="TextBox 3"/>
          <p:cNvSpPr txBox="1"/>
          <p:nvPr/>
        </p:nvSpPr>
        <p:spPr>
          <a:xfrm>
            <a:off x="1465006" y="2133563"/>
            <a:ext cx="10425659" cy="259975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Provides advance notification after booking seats.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Gives the reminder before the theatre timing.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Includes signup and login notification.</a:t>
            </a: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Encourages privacy among the users.</a:t>
            </a:r>
            <a:endParaRPr dirty="0" sz="2800"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/>
              <a:t>                            </a:t>
            </a:r>
            <a:br>
              <a:rPr dirty="0" sz="4000" lang="en-GB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4000" lang="en-GB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b="1" dirty="0" sz="4000" lang="en-US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Module</a:t>
            </a:r>
            <a:br>
              <a:rPr b="1" dirty="0" sz="4000" lang="en-IN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 sz="4000" lang="en-I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1586630" y="1847850"/>
            <a:ext cx="10972800" cy="4389437"/>
          </a:xfrm>
        </p:spPr>
        <p:txBody>
          <a:bodyPr/>
          <a:p>
            <a:r>
              <a:rPr dirty="0" lang="en-GB"/>
              <a:t>Provides the best </a:t>
            </a:r>
            <a:r>
              <a:rPr dirty="0" lang="en-GB" err="1"/>
              <a:t>ui</a:t>
            </a:r>
            <a:r>
              <a:rPr dirty="0" lang="en-GB"/>
              <a:t> design for the website</a:t>
            </a:r>
          </a:p>
          <a:p>
            <a:endParaRPr dirty="0" lang="en-GB"/>
          </a:p>
          <a:p>
            <a:r>
              <a:rPr dirty="0" lang="en-GB"/>
              <a:t>Gives the better experience across other app</a:t>
            </a:r>
          </a:p>
          <a:p>
            <a:endParaRPr dirty="0" lang="en-GB"/>
          </a:p>
          <a:p>
            <a:r>
              <a:rPr dirty="0" lang="en-GB"/>
              <a:t>Also better user module  for the app</a:t>
            </a:r>
          </a:p>
          <a:p>
            <a:endParaRPr dirty="0" lang="en-GB"/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V2204</dc:creator>
  <cp:lastModifiedBy>Madhav S</cp:lastModifiedBy>
  <dcterms:created xsi:type="dcterms:W3CDTF">2025-04-26T08:23:51Z</dcterms:created>
  <dcterms:modified xsi:type="dcterms:W3CDTF">2025-04-26T08:23:51Z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082f0c19a3544d18ba01b0dff22d912d</vt:lpwstr>
  </property>
</Properties>
</file>