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5" r:id="rId2"/>
    <p:sldMasterId id="2147483697" r:id="rId3"/>
    <p:sldMasterId id="2147483729" r:id="rId4"/>
  </p:sldMasterIdLst>
  <p:sldIdLst>
    <p:sldId id="256" r:id="rId5"/>
    <p:sldId id="257" r:id="rId6"/>
    <p:sldId id="258" r:id="rId7"/>
    <p:sldId id="270" r:id="rId8"/>
    <p:sldId id="260" r:id="rId9"/>
    <p:sldId id="265" r:id="rId10"/>
    <p:sldId id="261" r:id="rId11"/>
    <p:sldId id="266" r:id="rId12"/>
    <p:sldId id="262" r:id="rId13"/>
    <p:sldId id="267" r:id="rId14"/>
    <p:sldId id="263"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08034" y="0"/>
            <a:ext cx="8656083" cy="6858043"/>
          </a:xfrm>
          <a:custGeom>
            <a:avLst/>
            <a:gdLst/>
            <a:ahLst/>
            <a:cxnLst/>
            <a:rect l="l" t="t" r="r" b="b"/>
            <a:pathLst>
              <a:path w="40882" h="32390" extrusionOk="0">
                <a:moveTo>
                  <a:pt x="1" y="1"/>
                </a:moveTo>
                <a:lnTo>
                  <a:pt x="1" y="32389"/>
                </a:lnTo>
                <a:lnTo>
                  <a:pt x="35758" y="32389"/>
                </a:lnTo>
                <a:lnTo>
                  <a:pt x="40882" y="8914"/>
                </a:lnTo>
                <a:lnTo>
                  <a:pt x="34951"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8367" y="1898817"/>
            <a:ext cx="6446800" cy="2298000"/>
          </a:xfrm>
          <a:prstGeom prst="rect">
            <a:avLst/>
          </a:prstGeom>
          <a:ln>
            <a:noFill/>
          </a:ln>
        </p:spPr>
        <p:txBody>
          <a:bodyPr spcFirstLastPara="1" wrap="square" lIns="91425" tIns="91425" rIns="91425" bIns="91425" anchor="ctr" anchorCtr="0">
            <a:noAutofit/>
          </a:bodyPr>
          <a:lstStyle>
            <a:lvl1pPr lvl="0">
              <a:lnSpc>
                <a:spcPct val="80000"/>
              </a:lnSpc>
              <a:spcBef>
                <a:spcPts val="0"/>
              </a:spcBef>
              <a:spcAft>
                <a:spcPts val="0"/>
              </a:spcAft>
              <a:buClr>
                <a:srgbClr val="191919"/>
              </a:buClr>
              <a:buSzPts val="5200"/>
              <a:buNone/>
              <a:defRPr sz="8133" b="1">
                <a:solidFill>
                  <a:schemeClr val="dk2"/>
                </a:solidFill>
                <a:latin typeface="Lexend Deca"/>
                <a:ea typeface="Lexend Deca"/>
                <a:cs typeface="Lexend Deca"/>
                <a:sym typeface="Lexend Deca"/>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958367" y="4324767"/>
            <a:ext cx="60384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400">
                <a:solidFill>
                  <a:schemeClr val="dk2"/>
                </a:solidFill>
                <a:latin typeface="Open Sans"/>
                <a:ea typeface="Open Sans"/>
                <a:cs typeface="Open Sans"/>
                <a:sym typeface="Open Sans"/>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12" name="Google Shape;12;p2"/>
          <p:cNvSpPr/>
          <p:nvPr/>
        </p:nvSpPr>
        <p:spPr>
          <a:xfrm>
            <a:off x="3348067" y="-9924"/>
            <a:ext cx="725085" cy="725085"/>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1100" y="5667405"/>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 name="Google Shape;14;p2"/>
          <p:cNvGrpSpPr/>
          <p:nvPr/>
        </p:nvGrpSpPr>
        <p:grpSpPr>
          <a:xfrm rot="5400000">
            <a:off x="749463" y="-380111"/>
            <a:ext cx="807549" cy="2198613"/>
            <a:chOff x="758850" y="467950"/>
            <a:chExt cx="368475" cy="1003200"/>
          </a:xfrm>
        </p:grpSpPr>
        <p:sp>
          <p:nvSpPr>
            <p:cNvPr id="15" name="Google Shape;15;p2"/>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 name="Google Shape;33;p2"/>
          <p:cNvGrpSpPr/>
          <p:nvPr/>
        </p:nvGrpSpPr>
        <p:grpSpPr>
          <a:xfrm rot="5400000">
            <a:off x="5380110" y="5039492"/>
            <a:ext cx="807549" cy="2198613"/>
            <a:chOff x="758850" y="467950"/>
            <a:chExt cx="368475" cy="1003200"/>
          </a:xfrm>
        </p:grpSpPr>
        <p:sp>
          <p:nvSpPr>
            <p:cNvPr id="34" name="Google Shape;34;p2"/>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316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47"/>
        <p:cNvGrpSpPr/>
        <p:nvPr/>
      </p:nvGrpSpPr>
      <p:grpSpPr>
        <a:xfrm>
          <a:off x="0" y="0"/>
          <a:ext cx="0" cy="0"/>
          <a:chOff x="0" y="0"/>
          <a:chExt cx="0" cy="0"/>
        </a:xfrm>
      </p:grpSpPr>
      <p:sp>
        <p:nvSpPr>
          <p:cNvPr id="248" name="Google Shape;248;p11"/>
          <p:cNvSpPr/>
          <p:nvPr/>
        </p:nvSpPr>
        <p:spPr>
          <a:xfrm>
            <a:off x="0" y="0"/>
            <a:ext cx="12192125" cy="6858051"/>
          </a:xfrm>
          <a:custGeom>
            <a:avLst/>
            <a:gdLst/>
            <a:ahLst/>
            <a:cxnLst/>
            <a:rect l="l" t="t" r="r" b="b"/>
            <a:pathLst>
              <a:path w="102541" h="56120" extrusionOk="0">
                <a:moveTo>
                  <a:pt x="1" y="0"/>
                </a:moveTo>
                <a:lnTo>
                  <a:pt x="1" y="56120"/>
                </a:lnTo>
                <a:lnTo>
                  <a:pt x="99426" y="56120"/>
                </a:lnTo>
                <a:lnTo>
                  <a:pt x="95958" y="49536"/>
                </a:lnTo>
                <a:lnTo>
                  <a:pt x="102540" y="36723"/>
                </a:lnTo>
                <a:lnTo>
                  <a:pt x="94577" y="27362"/>
                </a:lnTo>
                <a:lnTo>
                  <a:pt x="101159" y="13858"/>
                </a:lnTo>
                <a:lnTo>
                  <a:pt x="89036"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11"/>
          <p:cNvSpPr txBox="1">
            <a:spLocks noGrp="1"/>
          </p:cNvSpPr>
          <p:nvPr>
            <p:ph type="title" hasCustomPrompt="1"/>
          </p:nvPr>
        </p:nvSpPr>
        <p:spPr>
          <a:xfrm>
            <a:off x="950833" y="1820231"/>
            <a:ext cx="10290400" cy="240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3333" b="1">
                <a:solidFill>
                  <a:schemeClr val="dk2"/>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50" name="Google Shape;250;p11"/>
          <p:cNvSpPr txBox="1">
            <a:spLocks noGrp="1"/>
          </p:cNvSpPr>
          <p:nvPr>
            <p:ph type="subTitle" idx="1"/>
          </p:nvPr>
        </p:nvSpPr>
        <p:spPr>
          <a:xfrm>
            <a:off x="1712000" y="4599451"/>
            <a:ext cx="8768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dk2"/>
                </a:solidFill>
              </a:defRPr>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
        <p:nvSpPr>
          <p:cNvPr id="251" name="Google Shape;251;p11"/>
          <p:cNvSpPr/>
          <p:nvPr/>
        </p:nvSpPr>
        <p:spPr>
          <a:xfrm>
            <a:off x="10716318" y="1282966"/>
            <a:ext cx="1049751" cy="104979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1"/>
          <p:cNvSpPr/>
          <p:nvPr/>
        </p:nvSpPr>
        <p:spPr>
          <a:xfrm>
            <a:off x="290700" y="4535241"/>
            <a:ext cx="1359651" cy="13596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3" name="Google Shape;253;p11"/>
          <p:cNvGrpSpPr/>
          <p:nvPr/>
        </p:nvGrpSpPr>
        <p:grpSpPr>
          <a:xfrm rot="5400000">
            <a:off x="1187376" y="-380109"/>
            <a:ext cx="807549" cy="2198613"/>
            <a:chOff x="758850" y="467950"/>
            <a:chExt cx="368475" cy="1003200"/>
          </a:xfrm>
        </p:grpSpPr>
        <p:sp>
          <p:nvSpPr>
            <p:cNvPr id="254" name="Google Shape;254;p11"/>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1"/>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1"/>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1"/>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1"/>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1"/>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1"/>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1"/>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1"/>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1"/>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1"/>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1"/>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1"/>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1"/>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1"/>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1"/>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2" name="Google Shape;272;p11"/>
          <p:cNvGrpSpPr/>
          <p:nvPr/>
        </p:nvGrpSpPr>
        <p:grpSpPr>
          <a:xfrm rot="5400000">
            <a:off x="8756843" y="5039491"/>
            <a:ext cx="807549" cy="2198613"/>
            <a:chOff x="758850" y="467950"/>
            <a:chExt cx="368475" cy="1003200"/>
          </a:xfrm>
        </p:grpSpPr>
        <p:sp>
          <p:nvSpPr>
            <p:cNvPr id="273" name="Google Shape;273;p11"/>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1"/>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1"/>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1"/>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1"/>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1"/>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1"/>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1"/>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1"/>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1"/>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1" name="Google Shape;291;p11"/>
          <p:cNvSpPr/>
          <p:nvPr/>
        </p:nvSpPr>
        <p:spPr>
          <a:xfrm>
            <a:off x="9952330" y="387797"/>
            <a:ext cx="662767" cy="662812"/>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1"/>
          <p:cNvSpPr/>
          <p:nvPr/>
        </p:nvSpPr>
        <p:spPr>
          <a:xfrm>
            <a:off x="2469901" y="5613919"/>
            <a:ext cx="1049751" cy="10497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50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3"/>
        <p:cNvGrpSpPr/>
        <p:nvPr/>
      </p:nvGrpSpPr>
      <p:grpSpPr>
        <a:xfrm>
          <a:off x="0" y="0"/>
          <a:ext cx="0" cy="0"/>
          <a:chOff x="0" y="0"/>
          <a:chExt cx="0" cy="0"/>
        </a:xfrm>
      </p:grpSpPr>
    </p:spTree>
    <p:extLst>
      <p:ext uri="{BB962C8B-B14F-4D97-AF65-F5344CB8AC3E}">
        <p14:creationId xmlns:p14="http://schemas.microsoft.com/office/powerpoint/2010/main" val="76619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94"/>
        <p:cNvGrpSpPr/>
        <p:nvPr/>
      </p:nvGrpSpPr>
      <p:grpSpPr>
        <a:xfrm>
          <a:off x="0" y="0"/>
          <a:ext cx="0" cy="0"/>
          <a:chOff x="0" y="0"/>
          <a:chExt cx="0" cy="0"/>
        </a:xfrm>
      </p:grpSpPr>
      <p:sp>
        <p:nvSpPr>
          <p:cNvPr id="295" name="Google Shape;295;p13"/>
          <p:cNvSpPr/>
          <p:nvPr/>
        </p:nvSpPr>
        <p:spPr>
          <a:xfrm rot="10800000" flipH="1">
            <a:off x="-33" y="0"/>
            <a:ext cx="12192127" cy="6857987"/>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3"/>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97" name="Google Shape;297;p13"/>
          <p:cNvSpPr/>
          <p:nvPr/>
        </p:nvSpPr>
        <p:spPr>
          <a:xfrm>
            <a:off x="527184" y="466805"/>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13"/>
          <p:cNvSpPr/>
          <p:nvPr/>
        </p:nvSpPr>
        <p:spPr>
          <a:xfrm>
            <a:off x="10985944" y="2226485"/>
            <a:ext cx="510523" cy="51056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9" name="Google Shape;299;p13"/>
          <p:cNvGrpSpPr/>
          <p:nvPr/>
        </p:nvGrpSpPr>
        <p:grpSpPr>
          <a:xfrm rot="5400000">
            <a:off x="365310" y="5039491"/>
            <a:ext cx="807549" cy="2198613"/>
            <a:chOff x="758850" y="467950"/>
            <a:chExt cx="368475" cy="1003200"/>
          </a:xfrm>
        </p:grpSpPr>
        <p:sp>
          <p:nvSpPr>
            <p:cNvPr id="300" name="Google Shape;300;p13"/>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3"/>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3"/>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3"/>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3"/>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3"/>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3"/>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3"/>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3"/>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3"/>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3"/>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3"/>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3"/>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3"/>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3"/>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3"/>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13"/>
          <p:cNvSpPr/>
          <p:nvPr/>
        </p:nvSpPr>
        <p:spPr>
          <a:xfrm>
            <a:off x="10040925" y="5715159"/>
            <a:ext cx="847248" cy="847293"/>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0309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19"/>
        <p:cNvGrpSpPr/>
        <p:nvPr/>
      </p:nvGrpSpPr>
      <p:grpSpPr>
        <a:xfrm>
          <a:off x="0" y="0"/>
          <a:ext cx="0" cy="0"/>
          <a:chOff x="0" y="0"/>
          <a:chExt cx="0" cy="0"/>
        </a:xfrm>
      </p:grpSpPr>
      <p:sp>
        <p:nvSpPr>
          <p:cNvPr id="320" name="Google Shape;320;p14"/>
          <p:cNvSpPr/>
          <p:nvPr/>
        </p:nvSpPr>
        <p:spPr>
          <a:xfrm flipH="1">
            <a:off x="4812468" y="0"/>
            <a:ext cx="7379521" cy="6857987"/>
          </a:xfrm>
          <a:custGeom>
            <a:avLst/>
            <a:gdLst/>
            <a:ahLst/>
            <a:cxnLst/>
            <a:rect l="l" t="t" r="r" b="b"/>
            <a:pathLst>
              <a:path w="96050" h="56121" extrusionOk="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14"/>
          <p:cNvSpPr txBox="1">
            <a:spLocks noGrp="1"/>
          </p:cNvSpPr>
          <p:nvPr>
            <p:ph type="title"/>
          </p:nvPr>
        </p:nvSpPr>
        <p:spPr>
          <a:xfrm>
            <a:off x="5613800" y="2993600"/>
            <a:ext cx="5627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b="1">
                <a:solidFill>
                  <a:schemeClr val="dk2"/>
                </a:solidFill>
              </a:defRPr>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en-US"/>
              <a:t>Click to edit Master title style</a:t>
            </a:r>
            <a:endParaRPr/>
          </a:p>
        </p:txBody>
      </p:sp>
      <p:sp>
        <p:nvSpPr>
          <p:cNvPr id="322" name="Google Shape;322;p14"/>
          <p:cNvSpPr txBox="1">
            <a:spLocks noGrp="1"/>
          </p:cNvSpPr>
          <p:nvPr>
            <p:ph type="title" idx="2" hasCustomPrompt="1"/>
          </p:nvPr>
        </p:nvSpPr>
        <p:spPr>
          <a:xfrm>
            <a:off x="9275733" y="2218400"/>
            <a:ext cx="1965600" cy="11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8000" b="1"/>
            </a:lvl1pPr>
            <a:lvl2pPr lvl="1" algn="r" rtl="0">
              <a:spcBef>
                <a:spcPts val="0"/>
              </a:spcBef>
              <a:spcAft>
                <a:spcPts val="0"/>
              </a:spcAft>
              <a:buSzPts val="6000"/>
              <a:buNone/>
              <a:defRPr sz="8000"/>
            </a:lvl2pPr>
            <a:lvl3pPr lvl="2" algn="r" rtl="0">
              <a:spcBef>
                <a:spcPts val="0"/>
              </a:spcBef>
              <a:spcAft>
                <a:spcPts val="0"/>
              </a:spcAft>
              <a:buSzPts val="6000"/>
              <a:buNone/>
              <a:defRPr sz="8000"/>
            </a:lvl3pPr>
            <a:lvl4pPr lvl="3" algn="r" rtl="0">
              <a:spcBef>
                <a:spcPts val="0"/>
              </a:spcBef>
              <a:spcAft>
                <a:spcPts val="0"/>
              </a:spcAft>
              <a:buSzPts val="6000"/>
              <a:buNone/>
              <a:defRPr sz="8000"/>
            </a:lvl4pPr>
            <a:lvl5pPr lvl="4" algn="r" rtl="0">
              <a:spcBef>
                <a:spcPts val="0"/>
              </a:spcBef>
              <a:spcAft>
                <a:spcPts val="0"/>
              </a:spcAft>
              <a:buSzPts val="6000"/>
              <a:buNone/>
              <a:defRPr sz="8000"/>
            </a:lvl5pPr>
            <a:lvl6pPr lvl="5" algn="r" rtl="0">
              <a:spcBef>
                <a:spcPts val="0"/>
              </a:spcBef>
              <a:spcAft>
                <a:spcPts val="0"/>
              </a:spcAft>
              <a:buSzPts val="6000"/>
              <a:buNone/>
              <a:defRPr sz="8000"/>
            </a:lvl6pPr>
            <a:lvl7pPr lvl="6" algn="r" rtl="0">
              <a:spcBef>
                <a:spcPts val="0"/>
              </a:spcBef>
              <a:spcAft>
                <a:spcPts val="0"/>
              </a:spcAft>
              <a:buSzPts val="6000"/>
              <a:buNone/>
              <a:defRPr sz="8000"/>
            </a:lvl7pPr>
            <a:lvl8pPr lvl="7" algn="r" rtl="0">
              <a:spcBef>
                <a:spcPts val="0"/>
              </a:spcBef>
              <a:spcAft>
                <a:spcPts val="0"/>
              </a:spcAft>
              <a:buSzPts val="6000"/>
              <a:buNone/>
              <a:defRPr sz="8000"/>
            </a:lvl8pPr>
            <a:lvl9pPr lvl="8" algn="r" rtl="0">
              <a:spcBef>
                <a:spcPts val="0"/>
              </a:spcBef>
              <a:spcAft>
                <a:spcPts val="0"/>
              </a:spcAft>
              <a:buSzPts val="6000"/>
              <a:buNone/>
              <a:defRPr sz="8000"/>
            </a:lvl9pPr>
          </a:lstStyle>
          <a:p>
            <a:r>
              <a:t>xx%</a:t>
            </a:r>
          </a:p>
        </p:txBody>
      </p:sp>
      <p:sp>
        <p:nvSpPr>
          <p:cNvPr id="323" name="Google Shape;323;p14"/>
          <p:cNvSpPr txBox="1">
            <a:spLocks noGrp="1"/>
          </p:cNvSpPr>
          <p:nvPr>
            <p:ph type="subTitle" idx="1"/>
          </p:nvPr>
        </p:nvSpPr>
        <p:spPr>
          <a:xfrm>
            <a:off x="7758100" y="4158400"/>
            <a:ext cx="3482800" cy="73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solidFill>
                  <a:schemeClr val="dk2"/>
                </a:solidFill>
              </a:defRPr>
            </a:lvl1pPr>
            <a:lvl2pPr lvl="1" algn="r" rtl="0">
              <a:lnSpc>
                <a:spcPct val="100000"/>
              </a:lnSpc>
              <a:spcBef>
                <a:spcPts val="2133"/>
              </a:spcBef>
              <a:spcAft>
                <a:spcPts val="0"/>
              </a:spcAft>
              <a:buSzPts val="1400"/>
              <a:buNone/>
              <a:defRPr/>
            </a:lvl2pPr>
            <a:lvl3pPr lvl="2" algn="r" rtl="0">
              <a:lnSpc>
                <a:spcPct val="100000"/>
              </a:lnSpc>
              <a:spcBef>
                <a:spcPts val="2133"/>
              </a:spcBef>
              <a:spcAft>
                <a:spcPts val="0"/>
              </a:spcAft>
              <a:buSzPts val="1400"/>
              <a:buNone/>
              <a:defRPr/>
            </a:lvl3pPr>
            <a:lvl4pPr lvl="3" algn="r" rtl="0">
              <a:lnSpc>
                <a:spcPct val="100000"/>
              </a:lnSpc>
              <a:spcBef>
                <a:spcPts val="2133"/>
              </a:spcBef>
              <a:spcAft>
                <a:spcPts val="0"/>
              </a:spcAft>
              <a:buSzPts val="1400"/>
              <a:buNone/>
              <a:defRPr/>
            </a:lvl4pPr>
            <a:lvl5pPr lvl="4" algn="r" rtl="0">
              <a:lnSpc>
                <a:spcPct val="100000"/>
              </a:lnSpc>
              <a:spcBef>
                <a:spcPts val="2133"/>
              </a:spcBef>
              <a:spcAft>
                <a:spcPts val="0"/>
              </a:spcAft>
              <a:buSzPts val="1400"/>
              <a:buNone/>
              <a:defRPr/>
            </a:lvl5pPr>
            <a:lvl6pPr lvl="5" algn="r" rtl="0">
              <a:lnSpc>
                <a:spcPct val="100000"/>
              </a:lnSpc>
              <a:spcBef>
                <a:spcPts val="2133"/>
              </a:spcBef>
              <a:spcAft>
                <a:spcPts val="0"/>
              </a:spcAft>
              <a:buSzPts val="1400"/>
              <a:buNone/>
              <a:defRPr/>
            </a:lvl6pPr>
            <a:lvl7pPr lvl="6" algn="r" rtl="0">
              <a:lnSpc>
                <a:spcPct val="100000"/>
              </a:lnSpc>
              <a:spcBef>
                <a:spcPts val="2133"/>
              </a:spcBef>
              <a:spcAft>
                <a:spcPts val="0"/>
              </a:spcAft>
              <a:buSzPts val="1400"/>
              <a:buNone/>
              <a:defRPr/>
            </a:lvl7pPr>
            <a:lvl8pPr lvl="7" algn="r" rtl="0">
              <a:lnSpc>
                <a:spcPct val="100000"/>
              </a:lnSpc>
              <a:spcBef>
                <a:spcPts val="2133"/>
              </a:spcBef>
              <a:spcAft>
                <a:spcPts val="0"/>
              </a:spcAft>
              <a:buSzPts val="1400"/>
              <a:buNone/>
              <a:defRPr/>
            </a:lvl8pPr>
            <a:lvl9pPr lvl="8" algn="r" rtl="0">
              <a:lnSpc>
                <a:spcPct val="100000"/>
              </a:lnSpc>
              <a:spcBef>
                <a:spcPts val="2133"/>
              </a:spcBef>
              <a:spcAft>
                <a:spcPts val="2133"/>
              </a:spcAft>
              <a:buSzPts val="1400"/>
              <a:buNone/>
              <a:defRPr/>
            </a:lvl9pPr>
          </a:lstStyle>
          <a:p>
            <a:r>
              <a:rPr lang="en-US"/>
              <a:t>Click to edit Master subtitle style</a:t>
            </a:r>
            <a:endParaRPr/>
          </a:p>
        </p:txBody>
      </p:sp>
      <p:sp>
        <p:nvSpPr>
          <p:cNvPr id="324" name="Google Shape;324;p14"/>
          <p:cNvSpPr/>
          <p:nvPr/>
        </p:nvSpPr>
        <p:spPr>
          <a:xfrm flipH="1">
            <a:off x="6679273" y="5715172"/>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4"/>
          <p:cNvSpPr/>
          <p:nvPr/>
        </p:nvSpPr>
        <p:spPr>
          <a:xfrm flipH="1">
            <a:off x="11326738" y="411896"/>
            <a:ext cx="614617" cy="61461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4"/>
          <p:cNvSpPr/>
          <p:nvPr/>
        </p:nvSpPr>
        <p:spPr>
          <a:xfrm flipH="1">
            <a:off x="11058065" y="6340540"/>
            <a:ext cx="366257" cy="36625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53404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27"/>
        <p:cNvGrpSpPr/>
        <p:nvPr/>
      </p:nvGrpSpPr>
      <p:grpSpPr>
        <a:xfrm>
          <a:off x="0" y="0"/>
          <a:ext cx="0" cy="0"/>
          <a:chOff x="0" y="0"/>
          <a:chExt cx="0" cy="0"/>
        </a:xfrm>
      </p:grpSpPr>
      <p:sp>
        <p:nvSpPr>
          <p:cNvPr id="328" name="Google Shape;328;p15"/>
          <p:cNvSpPr/>
          <p:nvPr/>
        </p:nvSpPr>
        <p:spPr>
          <a:xfrm rot="-5400000" flipH="1">
            <a:off x="2579658" y="-2756109"/>
            <a:ext cx="6986357" cy="12241861"/>
          </a:xfrm>
          <a:custGeom>
            <a:avLst/>
            <a:gdLst/>
            <a:ahLst/>
            <a:cxnLst/>
            <a:rect l="l" t="t" r="r" b="b"/>
            <a:pathLst>
              <a:path w="96050" h="56121" extrusionOk="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5"/>
          <p:cNvSpPr txBox="1">
            <a:spLocks noGrp="1"/>
          </p:cNvSpPr>
          <p:nvPr>
            <p:ph type="title"/>
          </p:nvPr>
        </p:nvSpPr>
        <p:spPr>
          <a:xfrm>
            <a:off x="3072633" y="2903400"/>
            <a:ext cx="6046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b="1">
                <a:solidFill>
                  <a:schemeClr val="dk2"/>
                </a:solidFill>
              </a:defRPr>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en-US"/>
              <a:t>Click to edit Master title style</a:t>
            </a:r>
            <a:endParaRPr/>
          </a:p>
        </p:txBody>
      </p:sp>
      <p:sp>
        <p:nvSpPr>
          <p:cNvPr id="330" name="Google Shape;330;p15"/>
          <p:cNvSpPr txBox="1">
            <a:spLocks noGrp="1"/>
          </p:cNvSpPr>
          <p:nvPr>
            <p:ph type="title" idx="2" hasCustomPrompt="1"/>
          </p:nvPr>
        </p:nvSpPr>
        <p:spPr>
          <a:xfrm>
            <a:off x="5093033" y="1717767"/>
            <a:ext cx="2006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b="1"/>
            </a:lvl1pPr>
            <a:lvl2pPr lvl="1" algn="r" rtl="0">
              <a:spcBef>
                <a:spcPts val="0"/>
              </a:spcBef>
              <a:spcAft>
                <a:spcPts val="0"/>
              </a:spcAft>
              <a:buSzPts val="6000"/>
              <a:buNone/>
              <a:defRPr sz="8000"/>
            </a:lvl2pPr>
            <a:lvl3pPr lvl="2" algn="r" rtl="0">
              <a:spcBef>
                <a:spcPts val="0"/>
              </a:spcBef>
              <a:spcAft>
                <a:spcPts val="0"/>
              </a:spcAft>
              <a:buSzPts val="6000"/>
              <a:buNone/>
              <a:defRPr sz="8000"/>
            </a:lvl3pPr>
            <a:lvl4pPr lvl="3" algn="r" rtl="0">
              <a:spcBef>
                <a:spcPts val="0"/>
              </a:spcBef>
              <a:spcAft>
                <a:spcPts val="0"/>
              </a:spcAft>
              <a:buSzPts val="6000"/>
              <a:buNone/>
              <a:defRPr sz="8000"/>
            </a:lvl4pPr>
            <a:lvl5pPr lvl="4" algn="r" rtl="0">
              <a:spcBef>
                <a:spcPts val="0"/>
              </a:spcBef>
              <a:spcAft>
                <a:spcPts val="0"/>
              </a:spcAft>
              <a:buSzPts val="6000"/>
              <a:buNone/>
              <a:defRPr sz="8000"/>
            </a:lvl5pPr>
            <a:lvl6pPr lvl="5" algn="r" rtl="0">
              <a:spcBef>
                <a:spcPts val="0"/>
              </a:spcBef>
              <a:spcAft>
                <a:spcPts val="0"/>
              </a:spcAft>
              <a:buSzPts val="6000"/>
              <a:buNone/>
              <a:defRPr sz="8000"/>
            </a:lvl6pPr>
            <a:lvl7pPr lvl="6" algn="r" rtl="0">
              <a:spcBef>
                <a:spcPts val="0"/>
              </a:spcBef>
              <a:spcAft>
                <a:spcPts val="0"/>
              </a:spcAft>
              <a:buSzPts val="6000"/>
              <a:buNone/>
              <a:defRPr sz="8000"/>
            </a:lvl7pPr>
            <a:lvl8pPr lvl="7" algn="r" rtl="0">
              <a:spcBef>
                <a:spcPts val="0"/>
              </a:spcBef>
              <a:spcAft>
                <a:spcPts val="0"/>
              </a:spcAft>
              <a:buSzPts val="6000"/>
              <a:buNone/>
              <a:defRPr sz="8000"/>
            </a:lvl8pPr>
            <a:lvl9pPr lvl="8" algn="r" rtl="0">
              <a:spcBef>
                <a:spcPts val="0"/>
              </a:spcBef>
              <a:spcAft>
                <a:spcPts val="0"/>
              </a:spcAft>
              <a:buSzPts val="6000"/>
              <a:buNone/>
              <a:defRPr sz="8000"/>
            </a:lvl9pPr>
          </a:lstStyle>
          <a:p>
            <a:r>
              <a:t>xx%</a:t>
            </a:r>
          </a:p>
        </p:txBody>
      </p:sp>
      <p:sp>
        <p:nvSpPr>
          <p:cNvPr id="331" name="Google Shape;331;p15"/>
          <p:cNvSpPr txBox="1">
            <a:spLocks noGrp="1"/>
          </p:cNvSpPr>
          <p:nvPr>
            <p:ph type="subTitle" idx="1"/>
          </p:nvPr>
        </p:nvSpPr>
        <p:spPr>
          <a:xfrm>
            <a:off x="3357233" y="4110233"/>
            <a:ext cx="5477600" cy="55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2"/>
                </a:solidFill>
              </a:defRPr>
            </a:lvl1pPr>
            <a:lvl2pPr lvl="1" algn="r" rtl="0">
              <a:lnSpc>
                <a:spcPct val="100000"/>
              </a:lnSpc>
              <a:spcBef>
                <a:spcPts val="2133"/>
              </a:spcBef>
              <a:spcAft>
                <a:spcPts val="0"/>
              </a:spcAft>
              <a:buSzPts val="1400"/>
              <a:buNone/>
              <a:defRPr/>
            </a:lvl2pPr>
            <a:lvl3pPr lvl="2" algn="r" rtl="0">
              <a:lnSpc>
                <a:spcPct val="100000"/>
              </a:lnSpc>
              <a:spcBef>
                <a:spcPts val="2133"/>
              </a:spcBef>
              <a:spcAft>
                <a:spcPts val="0"/>
              </a:spcAft>
              <a:buSzPts val="1400"/>
              <a:buNone/>
              <a:defRPr/>
            </a:lvl3pPr>
            <a:lvl4pPr lvl="3" algn="r" rtl="0">
              <a:lnSpc>
                <a:spcPct val="100000"/>
              </a:lnSpc>
              <a:spcBef>
                <a:spcPts val="2133"/>
              </a:spcBef>
              <a:spcAft>
                <a:spcPts val="0"/>
              </a:spcAft>
              <a:buSzPts val="1400"/>
              <a:buNone/>
              <a:defRPr/>
            </a:lvl4pPr>
            <a:lvl5pPr lvl="4" algn="r" rtl="0">
              <a:lnSpc>
                <a:spcPct val="100000"/>
              </a:lnSpc>
              <a:spcBef>
                <a:spcPts val="2133"/>
              </a:spcBef>
              <a:spcAft>
                <a:spcPts val="0"/>
              </a:spcAft>
              <a:buSzPts val="1400"/>
              <a:buNone/>
              <a:defRPr/>
            </a:lvl5pPr>
            <a:lvl6pPr lvl="5" algn="r" rtl="0">
              <a:lnSpc>
                <a:spcPct val="100000"/>
              </a:lnSpc>
              <a:spcBef>
                <a:spcPts val="2133"/>
              </a:spcBef>
              <a:spcAft>
                <a:spcPts val="0"/>
              </a:spcAft>
              <a:buSzPts val="1400"/>
              <a:buNone/>
              <a:defRPr/>
            </a:lvl6pPr>
            <a:lvl7pPr lvl="6" algn="r" rtl="0">
              <a:lnSpc>
                <a:spcPct val="100000"/>
              </a:lnSpc>
              <a:spcBef>
                <a:spcPts val="2133"/>
              </a:spcBef>
              <a:spcAft>
                <a:spcPts val="0"/>
              </a:spcAft>
              <a:buSzPts val="1400"/>
              <a:buNone/>
              <a:defRPr/>
            </a:lvl7pPr>
            <a:lvl8pPr lvl="7" algn="r" rtl="0">
              <a:lnSpc>
                <a:spcPct val="100000"/>
              </a:lnSpc>
              <a:spcBef>
                <a:spcPts val="2133"/>
              </a:spcBef>
              <a:spcAft>
                <a:spcPts val="0"/>
              </a:spcAft>
              <a:buSzPts val="1400"/>
              <a:buNone/>
              <a:defRPr/>
            </a:lvl8pPr>
            <a:lvl9pPr lvl="8" algn="r" rtl="0">
              <a:lnSpc>
                <a:spcPct val="100000"/>
              </a:lnSpc>
              <a:spcBef>
                <a:spcPts val="2133"/>
              </a:spcBef>
              <a:spcAft>
                <a:spcPts val="2133"/>
              </a:spcAft>
              <a:buSzPts val="1400"/>
              <a:buNone/>
              <a:defRPr/>
            </a:lvl9pPr>
          </a:lstStyle>
          <a:p>
            <a:r>
              <a:rPr lang="en-US"/>
              <a:t>Click to edit Master subtitle style</a:t>
            </a:r>
            <a:endParaRPr/>
          </a:p>
        </p:txBody>
      </p:sp>
      <p:grpSp>
        <p:nvGrpSpPr>
          <p:cNvPr id="332" name="Google Shape;332;p15"/>
          <p:cNvGrpSpPr/>
          <p:nvPr/>
        </p:nvGrpSpPr>
        <p:grpSpPr>
          <a:xfrm rot="10800000" flipH="1">
            <a:off x="547029" y="223691"/>
            <a:ext cx="807549" cy="2198613"/>
            <a:chOff x="758850" y="467950"/>
            <a:chExt cx="368475" cy="1003200"/>
          </a:xfrm>
        </p:grpSpPr>
        <p:sp>
          <p:nvSpPr>
            <p:cNvPr id="333" name="Google Shape;333;p15"/>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5"/>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5"/>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5"/>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5"/>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5"/>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5"/>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5"/>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5"/>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5"/>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5"/>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5"/>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5"/>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5"/>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5"/>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5"/>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5"/>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5"/>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1" name="Google Shape;351;p15"/>
          <p:cNvSpPr/>
          <p:nvPr/>
        </p:nvSpPr>
        <p:spPr>
          <a:xfrm flipH="1">
            <a:off x="527173" y="5715172"/>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5"/>
          <p:cNvSpPr/>
          <p:nvPr/>
        </p:nvSpPr>
        <p:spPr>
          <a:xfrm flipH="1">
            <a:off x="11326738" y="411896"/>
            <a:ext cx="614617" cy="61461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3" name="Google Shape;353;p15"/>
          <p:cNvSpPr/>
          <p:nvPr/>
        </p:nvSpPr>
        <p:spPr>
          <a:xfrm flipH="1">
            <a:off x="11058065" y="1373306"/>
            <a:ext cx="366257" cy="36625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4" name="Google Shape;354;p15"/>
          <p:cNvGrpSpPr/>
          <p:nvPr/>
        </p:nvGrpSpPr>
        <p:grpSpPr>
          <a:xfrm rot="10800000" flipH="1">
            <a:off x="10837430" y="3997224"/>
            <a:ext cx="807549" cy="2198613"/>
            <a:chOff x="758850" y="467950"/>
            <a:chExt cx="368475" cy="1003200"/>
          </a:xfrm>
        </p:grpSpPr>
        <p:sp>
          <p:nvSpPr>
            <p:cNvPr id="355" name="Google Shape;355;p15"/>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5"/>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5"/>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5"/>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5"/>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5"/>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5"/>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5"/>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5"/>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5"/>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5"/>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5"/>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5"/>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5"/>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5"/>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5"/>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5"/>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5"/>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9674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73"/>
        <p:cNvGrpSpPr/>
        <p:nvPr/>
      </p:nvGrpSpPr>
      <p:grpSpPr>
        <a:xfrm>
          <a:off x="0" y="0"/>
          <a:ext cx="0" cy="0"/>
          <a:chOff x="0" y="0"/>
          <a:chExt cx="0" cy="0"/>
        </a:xfrm>
      </p:grpSpPr>
      <p:sp>
        <p:nvSpPr>
          <p:cNvPr id="374" name="Google Shape;374;p16"/>
          <p:cNvSpPr/>
          <p:nvPr/>
        </p:nvSpPr>
        <p:spPr>
          <a:xfrm>
            <a:off x="-78733" y="-684099"/>
            <a:ext cx="12580309" cy="7542101"/>
          </a:xfrm>
          <a:custGeom>
            <a:avLst/>
            <a:gdLst/>
            <a:ahLst/>
            <a:cxnLst/>
            <a:rect l="l" t="t" r="r" b="b"/>
            <a:pathLst>
              <a:path w="103553" h="56121" extrusionOk="0">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5" name="Google Shape;375;p16"/>
          <p:cNvGrpSpPr/>
          <p:nvPr/>
        </p:nvGrpSpPr>
        <p:grpSpPr>
          <a:xfrm rot="5400000">
            <a:off x="8672310" y="-492343"/>
            <a:ext cx="807549" cy="2198613"/>
            <a:chOff x="758850" y="467950"/>
            <a:chExt cx="368475" cy="1003200"/>
          </a:xfrm>
        </p:grpSpPr>
        <p:sp>
          <p:nvSpPr>
            <p:cNvPr id="376" name="Google Shape;376;p16"/>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6"/>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6"/>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6"/>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6"/>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6"/>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6"/>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6"/>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6"/>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6"/>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6"/>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6"/>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6"/>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6"/>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6"/>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6"/>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6"/>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6"/>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4" name="Google Shape;394;p16"/>
          <p:cNvSpPr/>
          <p:nvPr/>
        </p:nvSpPr>
        <p:spPr>
          <a:xfrm>
            <a:off x="162401" y="6242294"/>
            <a:ext cx="443388" cy="44338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5" name="Google Shape;395;p16"/>
          <p:cNvSpPr/>
          <p:nvPr/>
        </p:nvSpPr>
        <p:spPr>
          <a:xfrm>
            <a:off x="11475534" y="4754394"/>
            <a:ext cx="443388" cy="44338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6" name="Google Shape;396;p16"/>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97" name="Google Shape;397;p16"/>
          <p:cNvSpPr txBox="1">
            <a:spLocks noGrp="1"/>
          </p:cNvSpPr>
          <p:nvPr>
            <p:ph type="title" idx="2"/>
          </p:nvPr>
        </p:nvSpPr>
        <p:spPr>
          <a:xfrm>
            <a:off x="960000" y="2650200"/>
            <a:ext cx="30740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98" name="Google Shape;398;p16"/>
          <p:cNvSpPr txBox="1">
            <a:spLocks noGrp="1"/>
          </p:cNvSpPr>
          <p:nvPr>
            <p:ph type="subTitle" idx="1"/>
          </p:nvPr>
        </p:nvSpPr>
        <p:spPr>
          <a:xfrm>
            <a:off x="960000" y="3229033"/>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99" name="Google Shape;399;p16"/>
          <p:cNvSpPr txBox="1">
            <a:spLocks noGrp="1"/>
          </p:cNvSpPr>
          <p:nvPr>
            <p:ph type="title" idx="3"/>
          </p:nvPr>
        </p:nvSpPr>
        <p:spPr>
          <a:xfrm>
            <a:off x="4559025" y="2650200"/>
            <a:ext cx="30740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400" name="Google Shape;400;p16"/>
          <p:cNvSpPr txBox="1">
            <a:spLocks noGrp="1"/>
          </p:cNvSpPr>
          <p:nvPr>
            <p:ph type="subTitle" idx="4"/>
          </p:nvPr>
        </p:nvSpPr>
        <p:spPr>
          <a:xfrm>
            <a:off x="4559025" y="3229033"/>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01" name="Google Shape;401;p16"/>
          <p:cNvSpPr txBox="1">
            <a:spLocks noGrp="1"/>
          </p:cNvSpPr>
          <p:nvPr>
            <p:ph type="title" idx="5"/>
          </p:nvPr>
        </p:nvSpPr>
        <p:spPr>
          <a:xfrm>
            <a:off x="960000" y="4913567"/>
            <a:ext cx="30740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402" name="Google Shape;402;p16"/>
          <p:cNvSpPr txBox="1">
            <a:spLocks noGrp="1"/>
          </p:cNvSpPr>
          <p:nvPr>
            <p:ph type="subTitle" idx="6"/>
          </p:nvPr>
        </p:nvSpPr>
        <p:spPr>
          <a:xfrm>
            <a:off x="960000" y="5492400"/>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03" name="Google Shape;403;p16"/>
          <p:cNvSpPr txBox="1">
            <a:spLocks noGrp="1"/>
          </p:cNvSpPr>
          <p:nvPr>
            <p:ph type="title" idx="7"/>
          </p:nvPr>
        </p:nvSpPr>
        <p:spPr>
          <a:xfrm>
            <a:off x="4559025" y="4913567"/>
            <a:ext cx="30740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404" name="Google Shape;404;p16"/>
          <p:cNvSpPr txBox="1">
            <a:spLocks noGrp="1"/>
          </p:cNvSpPr>
          <p:nvPr>
            <p:ph type="subTitle" idx="8"/>
          </p:nvPr>
        </p:nvSpPr>
        <p:spPr>
          <a:xfrm>
            <a:off x="4559025" y="5492400"/>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05" name="Google Shape;405;p16"/>
          <p:cNvSpPr txBox="1">
            <a:spLocks noGrp="1"/>
          </p:cNvSpPr>
          <p:nvPr>
            <p:ph type="title" idx="9"/>
          </p:nvPr>
        </p:nvSpPr>
        <p:spPr>
          <a:xfrm>
            <a:off x="8158060" y="2650200"/>
            <a:ext cx="30740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406" name="Google Shape;406;p16"/>
          <p:cNvSpPr txBox="1">
            <a:spLocks noGrp="1"/>
          </p:cNvSpPr>
          <p:nvPr>
            <p:ph type="subTitle" idx="13"/>
          </p:nvPr>
        </p:nvSpPr>
        <p:spPr>
          <a:xfrm>
            <a:off x="8158060" y="3229033"/>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07" name="Google Shape;407;p16"/>
          <p:cNvSpPr txBox="1">
            <a:spLocks noGrp="1"/>
          </p:cNvSpPr>
          <p:nvPr>
            <p:ph type="title" idx="14"/>
          </p:nvPr>
        </p:nvSpPr>
        <p:spPr>
          <a:xfrm>
            <a:off x="8158060" y="4913567"/>
            <a:ext cx="30740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408" name="Google Shape;408;p16"/>
          <p:cNvSpPr txBox="1">
            <a:spLocks noGrp="1"/>
          </p:cNvSpPr>
          <p:nvPr>
            <p:ph type="subTitle" idx="15"/>
          </p:nvPr>
        </p:nvSpPr>
        <p:spPr>
          <a:xfrm>
            <a:off x="8158060" y="5492400"/>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09" name="Google Shape;409;p16"/>
          <p:cNvSpPr txBox="1">
            <a:spLocks noGrp="1"/>
          </p:cNvSpPr>
          <p:nvPr>
            <p:ph type="title" idx="16" hasCustomPrompt="1"/>
          </p:nvPr>
        </p:nvSpPr>
        <p:spPr>
          <a:xfrm>
            <a:off x="960000" y="4272033"/>
            <a:ext cx="251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5333"/>
            </a:lvl1pPr>
            <a:lvl2pPr lvl="1" rtl="0">
              <a:spcBef>
                <a:spcPts val="0"/>
              </a:spcBef>
              <a:spcAft>
                <a:spcPts val="0"/>
              </a:spcAft>
              <a:buSzPts val="2600"/>
              <a:buNone/>
              <a:defRPr sz="3467"/>
            </a:lvl2pPr>
            <a:lvl3pPr lvl="2" rtl="0">
              <a:spcBef>
                <a:spcPts val="0"/>
              </a:spcBef>
              <a:spcAft>
                <a:spcPts val="0"/>
              </a:spcAft>
              <a:buSzPts val="2600"/>
              <a:buNone/>
              <a:defRPr sz="3467"/>
            </a:lvl3pPr>
            <a:lvl4pPr lvl="3" rtl="0">
              <a:spcBef>
                <a:spcPts val="0"/>
              </a:spcBef>
              <a:spcAft>
                <a:spcPts val="0"/>
              </a:spcAft>
              <a:buSzPts val="2600"/>
              <a:buNone/>
              <a:defRPr sz="3467"/>
            </a:lvl4pPr>
            <a:lvl5pPr lvl="4" rtl="0">
              <a:spcBef>
                <a:spcPts val="0"/>
              </a:spcBef>
              <a:spcAft>
                <a:spcPts val="0"/>
              </a:spcAft>
              <a:buSzPts val="2600"/>
              <a:buNone/>
              <a:defRPr sz="3467"/>
            </a:lvl5pPr>
            <a:lvl6pPr lvl="5" rtl="0">
              <a:spcBef>
                <a:spcPts val="0"/>
              </a:spcBef>
              <a:spcAft>
                <a:spcPts val="0"/>
              </a:spcAft>
              <a:buSzPts val="2600"/>
              <a:buNone/>
              <a:defRPr sz="3467"/>
            </a:lvl6pPr>
            <a:lvl7pPr lvl="6" rtl="0">
              <a:spcBef>
                <a:spcPts val="0"/>
              </a:spcBef>
              <a:spcAft>
                <a:spcPts val="0"/>
              </a:spcAft>
              <a:buSzPts val="2600"/>
              <a:buNone/>
              <a:defRPr sz="3467"/>
            </a:lvl7pPr>
            <a:lvl8pPr lvl="7" rtl="0">
              <a:spcBef>
                <a:spcPts val="0"/>
              </a:spcBef>
              <a:spcAft>
                <a:spcPts val="0"/>
              </a:spcAft>
              <a:buSzPts val="2600"/>
              <a:buNone/>
              <a:defRPr sz="3467"/>
            </a:lvl8pPr>
            <a:lvl9pPr lvl="8" rtl="0">
              <a:spcBef>
                <a:spcPts val="0"/>
              </a:spcBef>
              <a:spcAft>
                <a:spcPts val="0"/>
              </a:spcAft>
              <a:buSzPts val="2600"/>
              <a:buNone/>
              <a:defRPr sz="3467"/>
            </a:lvl9pPr>
          </a:lstStyle>
          <a:p>
            <a:r>
              <a:t>xx%</a:t>
            </a:r>
          </a:p>
        </p:txBody>
      </p:sp>
      <p:sp>
        <p:nvSpPr>
          <p:cNvPr id="410" name="Google Shape;410;p16"/>
          <p:cNvSpPr txBox="1">
            <a:spLocks noGrp="1"/>
          </p:cNvSpPr>
          <p:nvPr>
            <p:ph type="title" idx="17" hasCustomPrompt="1"/>
          </p:nvPr>
        </p:nvSpPr>
        <p:spPr>
          <a:xfrm>
            <a:off x="4559033" y="4266600"/>
            <a:ext cx="251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5333"/>
            </a:lvl1pPr>
            <a:lvl2pPr lvl="1" rtl="0">
              <a:spcBef>
                <a:spcPts val="0"/>
              </a:spcBef>
              <a:spcAft>
                <a:spcPts val="0"/>
              </a:spcAft>
              <a:buSzPts val="2600"/>
              <a:buNone/>
              <a:defRPr sz="3467"/>
            </a:lvl2pPr>
            <a:lvl3pPr lvl="2" rtl="0">
              <a:spcBef>
                <a:spcPts val="0"/>
              </a:spcBef>
              <a:spcAft>
                <a:spcPts val="0"/>
              </a:spcAft>
              <a:buSzPts val="2600"/>
              <a:buNone/>
              <a:defRPr sz="3467"/>
            </a:lvl3pPr>
            <a:lvl4pPr lvl="3" rtl="0">
              <a:spcBef>
                <a:spcPts val="0"/>
              </a:spcBef>
              <a:spcAft>
                <a:spcPts val="0"/>
              </a:spcAft>
              <a:buSzPts val="2600"/>
              <a:buNone/>
              <a:defRPr sz="3467"/>
            </a:lvl4pPr>
            <a:lvl5pPr lvl="4" rtl="0">
              <a:spcBef>
                <a:spcPts val="0"/>
              </a:spcBef>
              <a:spcAft>
                <a:spcPts val="0"/>
              </a:spcAft>
              <a:buSzPts val="2600"/>
              <a:buNone/>
              <a:defRPr sz="3467"/>
            </a:lvl5pPr>
            <a:lvl6pPr lvl="5" rtl="0">
              <a:spcBef>
                <a:spcPts val="0"/>
              </a:spcBef>
              <a:spcAft>
                <a:spcPts val="0"/>
              </a:spcAft>
              <a:buSzPts val="2600"/>
              <a:buNone/>
              <a:defRPr sz="3467"/>
            </a:lvl6pPr>
            <a:lvl7pPr lvl="6" rtl="0">
              <a:spcBef>
                <a:spcPts val="0"/>
              </a:spcBef>
              <a:spcAft>
                <a:spcPts val="0"/>
              </a:spcAft>
              <a:buSzPts val="2600"/>
              <a:buNone/>
              <a:defRPr sz="3467"/>
            </a:lvl7pPr>
            <a:lvl8pPr lvl="7" rtl="0">
              <a:spcBef>
                <a:spcPts val="0"/>
              </a:spcBef>
              <a:spcAft>
                <a:spcPts val="0"/>
              </a:spcAft>
              <a:buSzPts val="2600"/>
              <a:buNone/>
              <a:defRPr sz="3467"/>
            </a:lvl8pPr>
            <a:lvl9pPr lvl="8" rtl="0">
              <a:spcBef>
                <a:spcPts val="0"/>
              </a:spcBef>
              <a:spcAft>
                <a:spcPts val="0"/>
              </a:spcAft>
              <a:buSzPts val="2600"/>
              <a:buNone/>
              <a:defRPr sz="3467"/>
            </a:lvl9pPr>
          </a:lstStyle>
          <a:p>
            <a:r>
              <a:t>xx%</a:t>
            </a:r>
          </a:p>
        </p:txBody>
      </p:sp>
      <p:sp>
        <p:nvSpPr>
          <p:cNvPr id="411" name="Google Shape;411;p16"/>
          <p:cNvSpPr txBox="1">
            <a:spLocks noGrp="1"/>
          </p:cNvSpPr>
          <p:nvPr>
            <p:ph type="title" idx="18" hasCustomPrompt="1"/>
          </p:nvPr>
        </p:nvSpPr>
        <p:spPr>
          <a:xfrm>
            <a:off x="8158067" y="4266600"/>
            <a:ext cx="251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5333"/>
            </a:lvl1pPr>
            <a:lvl2pPr lvl="1" rtl="0">
              <a:spcBef>
                <a:spcPts val="0"/>
              </a:spcBef>
              <a:spcAft>
                <a:spcPts val="0"/>
              </a:spcAft>
              <a:buSzPts val="2600"/>
              <a:buNone/>
              <a:defRPr sz="3467"/>
            </a:lvl2pPr>
            <a:lvl3pPr lvl="2" rtl="0">
              <a:spcBef>
                <a:spcPts val="0"/>
              </a:spcBef>
              <a:spcAft>
                <a:spcPts val="0"/>
              </a:spcAft>
              <a:buSzPts val="2600"/>
              <a:buNone/>
              <a:defRPr sz="3467"/>
            </a:lvl3pPr>
            <a:lvl4pPr lvl="3" rtl="0">
              <a:spcBef>
                <a:spcPts val="0"/>
              </a:spcBef>
              <a:spcAft>
                <a:spcPts val="0"/>
              </a:spcAft>
              <a:buSzPts val="2600"/>
              <a:buNone/>
              <a:defRPr sz="3467"/>
            </a:lvl4pPr>
            <a:lvl5pPr lvl="4" rtl="0">
              <a:spcBef>
                <a:spcPts val="0"/>
              </a:spcBef>
              <a:spcAft>
                <a:spcPts val="0"/>
              </a:spcAft>
              <a:buSzPts val="2600"/>
              <a:buNone/>
              <a:defRPr sz="3467"/>
            </a:lvl5pPr>
            <a:lvl6pPr lvl="5" rtl="0">
              <a:spcBef>
                <a:spcPts val="0"/>
              </a:spcBef>
              <a:spcAft>
                <a:spcPts val="0"/>
              </a:spcAft>
              <a:buSzPts val="2600"/>
              <a:buNone/>
              <a:defRPr sz="3467"/>
            </a:lvl6pPr>
            <a:lvl7pPr lvl="6" rtl="0">
              <a:spcBef>
                <a:spcPts val="0"/>
              </a:spcBef>
              <a:spcAft>
                <a:spcPts val="0"/>
              </a:spcAft>
              <a:buSzPts val="2600"/>
              <a:buNone/>
              <a:defRPr sz="3467"/>
            </a:lvl7pPr>
            <a:lvl8pPr lvl="7" rtl="0">
              <a:spcBef>
                <a:spcPts val="0"/>
              </a:spcBef>
              <a:spcAft>
                <a:spcPts val="0"/>
              </a:spcAft>
              <a:buSzPts val="2600"/>
              <a:buNone/>
              <a:defRPr sz="3467"/>
            </a:lvl8pPr>
            <a:lvl9pPr lvl="8" rtl="0">
              <a:spcBef>
                <a:spcPts val="0"/>
              </a:spcBef>
              <a:spcAft>
                <a:spcPts val="0"/>
              </a:spcAft>
              <a:buSzPts val="2600"/>
              <a:buNone/>
              <a:defRPr sz="3467"/>
            </a:lvl9pPr>
          </a:lstStyle>
          <a:p>
            <a:r>
              <a:t>xx%</a:t>
            </a:r>
          </a:p>
        </p:txBody>
      </p:sp>
      <p:sp>
        <p:nvSpPr>
          <p:cNvPr id="412" name="Google Shape;412;p16"/>
          <p:cNvSpPr txBox="1">
            <a:spLocks noGrp="1"/>
          </p:cNvSpPr>
          <p:nvPr>
            <p:ph type="title" idx="19" hasCustomPrompt="1"/>
          </p:nvPr>
        </p:nvSpPr>
        <p:spPr>
          <a:xfrm>
            <a:off x="960000" y="2016167"/>
            <a:ext cx="251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5333"/>
            </a:lvl1pPr>
            <a:lvl2pPr lvl="1" rtl="0">
              <a:spcBef>
                <a:spcPts val="0"/>
              </a:spcBef>
              <a:spcAft>
                <a:spcPts val="0"/>
              </a:spcAft>
              <a:buSzPts val="2600"/>
              <a:buNone/>
              <a:defRPr sz="3467"/>
            </a:lvl2pPr>
            <a:lvl3pPr lvl="2" rtl="0">
              <a:spcBef>
                <a:spcPts val="0"/>
              </a:spcBef>
              <a:spcAft>
                <a:spcPts val="0"/>
              </a:spcAft>
              <a:buSzPts val="2600"/>
              <a:buNone/>
              <a:defRPr sz="3467"/>
            </a:lvl3pPr>
            <a:lvl4pPr lvl="3" rtl="0">
              <a:spcBef>
                <a:spcPts val="0"/>
              </a:spcBef>
              <a:spcAft>
                <a:spcPts val="0"/>
              </a:spcAft>
              <a:buSzPts val="2600"/>
              <a:buNone/>
              <a:defRPr sz="3467"/>
            </a:lvl4pPr>
            <a:lvl5pPr lvl="4" rtl="0">
              <a:spcBef>
                <a:spcPts val="0"/>
              </a:spcBef>
              <a:spcAft>
                <a:spcPts val="0"/>
              </a:spcAft>
              <a:buSzPts val="2600"/>
              <a:buNone/>
              <a:defRPr sz="3467"/>
            </a:lvl5pPr>
            <a:lvl6pPr lvl="5" rtl="0">
              <a:spcBef>
                <a:spcPts val="0"/>
              </a:spcBef>
              <a:spcAft>
                <a:spcPts val="0"/>
              </a:spcAft>
              <a:buSzPts val="2600"/>
              <a:buNone/>
              <a:defRPr sz="3467"/>
            </a:lvl6pPr>
            <a:lvl7pPr lvl="6" rtl="0">
              <a:spcBef>
                <a:spcPts val="0"/>
              </a:spcBef>
              <a:spcAft>
                <a:spcPts val="0"/>
              </a:spcAft>
              <a:buSzPts val="2600"/>
              <a:buNone/>
              <a:defRPr sz="3467"/>
            </a:lvl7pPr>
            <a:lvl8pPr lvl="7" rtl="0">
              <a:spcBef>
                <a:spcPts val="0"/>
              </a:spcBef>
              <a:spcAft>
                <a:spcPts val="0"/>
              </a:spcAft>
              <a:buSzPts val="2600"/>
              <a:buNone/>
              <a:defRPr sz="3467"/>
            </a:lvl8pPr>
            <a:lvl9pPr lvl="8" rtl="0">
              <a:spcBef>
                <a:spcPts val="0"/>
              </a:spcBef>
              <a:spcAft>
                <a:spcPts val="0"/>
              </a:spcAft>
              <a:buSzPts val="2600"/>
              <a:buNone/>
              <a:defRPr sz="3467"/>
            </a:lvl9pPr>
          </a:lstStyle>
          <a:p>
            <a:r>
              <a:t>xx%</a:t>
            </a:r>
          </a:p>
        </p:txBody>
      </p:sp>
      <p:sp>
        <p:nvSpPr>
          <p:cNvPr id="413" name="Google Shape;413;p16"/>
          <p:cNvSpPr txBox="1">
            <a:spLocks noGrp="1"/>
          </p:cNvSpPr>
          <p:nvPr>
            <p:ph type="title" idx="20" hasCustomPrompt="1"/>
          </p:nvPr>
        </p:nvSpPr>
        <p:spPr>
          <a:xfrm>
            <a:off x="4559033" y="2010733"/>
            <a:ext cx="251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5333"/>
            </a:lvl1pPr>
            <a:lvl2pPr lvl="1" rtl="0">
              <a:spcBef>
                <a:spcPts val="0"/>
              </a:spcBef>
              <a:spcAft>
                <a:spcPts val="0"/>
              </a:spcAft>
              <a:buSzPts val="2600"/>
              <a:buNone/>
              <a:defRPr sz="3467"/>
            </a:lvl2pPr>
            <a:lvl3pPr lvl="2" rtl="0">
              <a:spcBef>
                <a:spcPts val="0"/>
              </a:spcBef>
              <a:spcAft>
                <a:spcPts val="0"/>
              </a:spcAft>
              <a:buSzPts val="2600"/>
              <a:buNone/>
              <a:defRPr sz="3467"/>
            </a:lvl3pPr>
            <a:lvl4pPr lvl="3" rtl="0">
              <a:spcBef>
                <a:spcPts val="0"/>
              </a:spcBef>
              <a:spcAft>
                <a:spcPts val="0"/>
              </a:spcAft>
              <a:buSzPts val="2600"/>
              <a:buNone/>
              <a:defRPr sz="3467"/>
            </a:lvl4pPr>
            <a:lvl5pPr lvl="4" rtl="0">
              <a:spcBef>
                <a:spcPts val="0"/>
              </a:spcBef>
              <a:spcAft>
                <a:spcPts val="0"/>
              </a:spcAft>
              <a:buSzPts val="2600"/>
              <a:buNone/>
              <a:defRPr sz="3467"/>
            </a:lvl5pPr>
            <a:lvl6pPr lvl="5" rtl="0">
              <a:spcBef>
                <a:spcPts val="0"/>
              </a:spcBef>
              <a:spcAft>
                <a:spcPts val="0"/>
              </a:spcAft>
              <a:buSzPts val="2600"/>
              <a:buNone/>
              <a:defRPr sz="3467"/>
            </a:lvl6pPr>
            <a:lvl7pPr lvl="6" rtl="0">
              <a:spcBef>
                <a:spcPts val="0"/>
              </a:spcBef>
              <a:spcAft>
                <a:spcPts val="0"/>
              </a:spcAft>
              <a:buSzPts val="2600"/>
              <a:buNone/>
              <a:defRPr sz="3467"/>
            </a:lvl7pPr>
            <a:lvl8pPr lvl="7" rtl="0">
              <a:spcBef>
                <a:spcPts val="0"/>
              </a:spcBef>
              <a:spcAft>
                <a:spcPts val="0"/>
              </a:spcAft>
              <a:buSzPts val="2600"/>
              <a:buNone/>
              <a:defRPr sz="3467"/>
            </a:lvl8pPr>
            <a:lvl9pPr lvl="8" rtl="0">
              <a:spcBef>
                <a:spcPts val="0"/>
              </a:spcBef>
              <a:spcAft>
                <a:spcPts val="0"/>
              </a:spcAft>
              <a:buSzPts val="2600"/>
              <a:buNone/>
              <a:defRPr sz="3467"/>
            </a:lvl9pPr>
          </a:lstStyle>
          <a:p>
            <a:r>
              <a:t>xx%</a:t>
            </a:r>
          </a:p>
        </p:txBody>
      </p:sp>
      <p:sp>
        <p:nvSpPr>
          <p:cNvPr id="414" name="Google Shape;414;p16"/>
          <p:cNvSpPr txBox="1">
            <a:spLocks noGrp="1"/>
          </p:cNvSpPr>
          <p:nvPr>
            <p:ph type="title" idx="21" hasCustomPrompt="1"/>
          </p:nvPr>
        </p:nvSpPr>
        <p:spPr>
          <a:xfrm>
            <a:off x="8158067" y="2010733"/>
            <a:ext cx="251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5333"/>
            </a:lvl1pPr>
            <a:lvl2pPr lvl="1" rtl="0">
              <a:spcBef>
                <a:spcPts val="0"/>
              </a:spcBef>
              <a:spcAft>
                <a:spcPts val="0"/>
              </a:spcAft>
              <a:buSzPts val="2600"/>
              <a:buNone/>
              <a:defRPr sz="3467"/>
            </a:lvl2pPr>
            <a:lvl3pPr lvl="2" rtl="0">
              <a:spcBef>
                <a:spcPts val="0"/>
              </a:spcBef>
              <a:spcAft>
                <a:spcPts val="0"/>
              </a:spcAft>
              <a:buSzPts val="2600"/>
              <a:buNone/>
              <a:defRPr sz="3467"/>
            </a:lvl3pPr>
            <a:lvl4pPr lvl="3" rtl="0">
              <a:spcBef>
                <a:spcPts val="0"/>
              </a:spcBef>
              <a:spcAft>
                <a:spcPts val="0"/>
              </a:spcAft>
              <a:buSzPts val="2600"/>
              <a:buNone/>
              <a:defRPr sz="3467"/>
            </a:lvl4pPr>
            <a:lvl5pPr lvl="4" rtl="0">
              <a:spcBef>
                <a:spcPts val="0"/>
              </a:spcBef>
              <a:spcAft>
                <a:spcPts val="0"/>
              </a:spcAft>
              <a:buSzPts val="2600"/>
              <a:buNone/>
              <a:defRPr sz="3467"/>
            </a:lvl5pPr>
            <a:lvl6pPr lvl="5" rtl="0">
              <a:spcBef>
                <a:spcPts val="0"/>
              </a:spcBef>
              <a:spcAft>
                <a:spcPts val="0"/>
              </a:spcAft>
              <a:buSzPts val="2600"/>
              <a:buNone/>
              <a:defRPr sz="3467"/>
            </a:lvl6pPr>
            <a:lvl7pPr lvl="6" rtl="0">
              <a:spcBef>
                <a:spcPts val="0"/>
              </a:spcBef>
              <a:spcAft>
                <a:spcPts val="0"/>
              </a:spcAft>
              <a:buSzPts val="2600"/>
              <a:buNone/>
              <a:defRPr sz="3467"/>
            </a:lvl7pPr>
            <a:lvl8pPr lvl="7" rtl="0">
              <a:spcBef>
                <a:spcPts val="0"/>
              </a:spcBef>
              <a:spcAft>
                <a:spcPts val="0"/>
              </a:spcAft>
              <a:buSzPts val="2600"/>
              <a:buNone/>
              <a:defRPr sz="3467"/>
            </a:lvl8pPr>
            <a:lvl9pPr lvl="8" rtl="0">
              <a:spcBef>
                <a:spcPts val="0"/>
              </a:spcBef>
              <a:spcAft>
                <a:spcPts val="0"/>
              </a:spcAft>
              <a:buSzPts val="2600"/>
              <a:buNone/>
              <a:defRPr sz="3467"/>
            </a:lvl9pPr>
          </a:lstStyle>
          <a:p>
            <a:r>
              <a:t>xx%</a:t>
            </a:r>
          </a:p>
        </p:txBody>
      </p:sp>
    </p:spTree>
    <p:extLst>
      <p:ext uri="{BB962C8B-B14F-4D97-AF65-F5344CB8AC3E}">
        <p14:creationId xmlns:p14="http://schemas.microsoft.com/office/powerpoint/2010/main" val="280237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15"/>
        <p:cNvGrpSpPr/>
        <p:nvPr/>
      </p:nvGrpSpPr>
      <p:grpSpPr>
        <a:xfrm>
          <a:off x="0" y="0"/>
          <a:ext cx="0" cy="0"/>
          <a:chOff x="0" y="0"/>
          <a:chExt cx="0" cy="0"/>
        </a:xfrm>
      </p:grpSpPr>
      <p:sp>
        <p:nvSpPr>
          <p:cNvPr id="416" name="Google Shape;416;p17"/>
          <p:cNvSpPr/>
          <p:nvPr/>
        </p:nvSpPr>
        <p:spPr>
          <a:xfrm flipH="1">
            <a:off x="4335534" y="0"/>
            <a:ext cx="7856567" cy="6857987"/>
          </a:xfrm>
          <a:custGeom>
            <a:avLst/>
            <a:gdLst/>
            <a:ahLst/>
            <a:cxnLst/>
            <a:rect l="l" t="t" r="r" b="b"/>
            <a:pathLst>
              <a:path w="103553" h="56121" extrusionOk="0">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7" name="Google Shape;417;p17"/>
          <p:cNvGrpSpPr/>
          <p:nvPr/>
        </p:nvGrpSpPr>
        <p:grpSpPr>
          <a:xfrm>
            <a:off x="11124543" y="4961358"/>
            <a:ext cx="807549" cy="2198613"/>
            <a:chOff x="758850" y="467950"/>
            <a:chExt cx="368475" cy="1003200"/>
          </a:xfrm>
        </p:grpSpPr>
        <p:sp>
          <p:nvSpPr>
            <p:cNvPr id="418" name="Google Shape;418;p17"/>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7"/>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7"/>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7"/>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7"/>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17"/>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7"/>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7"/>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7"/>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7"/>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7"/>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7"/>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7"/>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7"/>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7"/>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7"/>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7"/>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7"/>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6" name="Google Shape;436;p17"/>
          <p:cNvSpPr/>
          <p:nvPr/>
        </p:nvSpPr>
        <p:spPr>
          <a:xfrm>
            <a:off x="10561367" y="190808"/>
            <a:ext cx="1359651" cy="13596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7"/>
          <p:cNvSpPr txBox="1">
            <a:spLocks noGrp="1"/>
          </p:cNvSpPr>
          <p:nvPr>
            <p:ph type="title"/>
          </p:nvPr>
        </p:nvSpPr>
        <p:spPr>
          <a:xfrm>
            <a:off x="6001467" y="2118117"/>
            <a:ext cx="5234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4667"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38" name="Google Shape;438;p17"/>
          <p:cNvSpPr txBox="1">
            <a:spLocks noGrp="1"/>
          </p:cNvSpPr>
          <p:nvPr>
            <p:ph type="subTitle" idx="1"/>
          </p:nvPr>
        </p:nvSpPr>
        <p:spPr>
          <a:xfrm>
            <a:off x="6007200" y="2944296"/>
            <a:ext cx="5234000" cy="140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2"/>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00208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39"/>
        <p:cNvGrpSpPr/>
        <p:nvPr/>
      </p:nvGrpSpPr>
      <p:grpSpPr>
        <a:xfrm>
          <a:off x="0" y="0"/>
          <a:ext cx="0" cy="0"/>
          <a:chOff x="0" y="0"/>
          <a:chExt cx="0" cy="0"/>
        </a:xfrm>
      </p:grpSpPr>
      <p:sp>
        <p:nvSpPr>
          <p:cNvPr id="440" name="Google Shape;440;p18"/>
          <p:cNvSpPr/>
          <p:nvPr/>
        </p:nvSpPr>
        <p:spPr>
          <a:xfrm rot="10800000" flipH="1">
            <a:off x="1" y="0"/>
            <a:ext cx="7856567" cy="6857987"/>
          </a:xfrm>
          <a:custGeom>
            <a:avLst/>
            <a:gdLst/>
            <a:ahLst/>
            <a:cxnLst/>
            <a:rect l="l" t="t" r="r" b="b"/>
            <a:pathLst>
              <a:path w="103553" h="56121" extrusionOk="0">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1" name="Google Shape;441;p18"/>
          <p:cNvGrpSpPr/>
          <p:nvPr/>
        </p:nvGrpSpPr>
        <p:grpSpPr>
          <a:xfrm rot="5400000">
            <a:off x="5692226" y="-380109"/>
            <a:ext cx="807549" cy="2198613"/>
            <a:chOff x="758850" y="467950"/>
            <a:chExt cx="368475" cy="1003200"/>
          </a:xfrm>
        </p:grpSpPr>
        <p:sp>
          <p:nvSpPr>
            <p:cNvPr id="442" name="Google Shape;442;p18"/>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8"/>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8"/>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8"/>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8"/>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8"/>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8"/>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8"/>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8"/>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8"/>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8"/>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8"/>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8"/>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8"/>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8"/>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8"/>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8"/>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8"/>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0" name="Google Shape;460;p18"/>
          <p:cNvGrpSpPr/>
          <p:nvPr/>
        </p:nvGrpSpPr>
        <p:grpSpPr>
          <a:xfrm rot="5400000">
            <a:off x="1302210" y="5039491"/>
            <a:ext cx="807549" cy="2198613"/>
            <a:chOff x="758850" y="467950"/>
            <a:chExt cx="368475" cy="1003200"/>
          </a:xfrm>
        </p:grpSpPr>
        <p:sp>
          <p:nvSpPr>
            <p:cNvPr id="461" name="Google Shape;461;p18"/>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8"/>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8"/>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8"/>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8"/>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8"/>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8"/>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8"/>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8"/>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8"/>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8"/>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8"/>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8"/>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8"/>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8"/>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8"/>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8"/>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8"/>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9" name="Google Shape;479;p18"/>
          <p:cNvSpPr/>
          <p:nvPr/>
        </p:nvSpPr>
        <p:spPr>
          <a:xfrm>
            <a:off x="507433" y="275831"/>
            <a:ext cx="886731" cy="88673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0" name="Google Shape;480;p18"/>
          <p:cNvSpPr/>
          <p:nvPr/>
        </p:nvSpPr>
        <p:spPr>
          <a:xfrm>
            <a:off x="6131400" y="5695436"/>
            <a:ext cx="886731" cy="88673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1" name="Google Shape;481;p18"/>
          <p:cNvSpPr txBox="1">
            <a:spLocks noGrp="1"/>
          </p:cNvSpPr>
          <p:nvPr>
            <p:ph type="title"/>
          </p:nvPr>
        </p:nvSpPr>
        <p:spPr>
          <a:xfrm>
            <a:off x="950784" y="1337033"/>
            <a:ext cx="523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82" name="Google Shape;482;p18"/>
          <p:cNvSpPr txBox="1">
            <a:spLocks noGrp="1"/>
          </p:cNvSpPr>
          <p:nvPr>
            <p:ph type="body" idx="1"/>
          </p:nvPr>
        </p:nvSpPr>
        <p:spPr>
          <a:xfrm>
            <a:off x="903467" y="2320767"/>
            <a:ext cx="5148400" cy="3176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dk2"/>
              </a:buClr>
              <a:buSzPts val="1400"/>
              <a:buChar char="●"/>
              <a:defRPr>
                <a:solidFill>
                  <a:schemeClr val="dk2"/>
                </a:solidFill>
              </a:defRPr>
            </a:lvl1pPr>
            <a:lvl2pPr marL="1219170" lvl="1" indent="-423323">
              <a:spcBef>
                <a:spcPts val="0"/>
              </a:spcBef>
              <a:spcAft>
                <a:spcPts val="0"/>
              </a:spcAft>
              <a:buClr>
                <a:schemeClr val="dk2"/>
              </a:buClr>
              <a:buSzPts val="1400"/>
              <a:buChar char="○"/>
              <a:defRPr>
                <a:solidFill>
                  <a:schemeClr val="dk2"/>
                </a:solidFill>
              </a:defRPr>
            </a:lvl2pPr>
            <a:lvl3pPr marL="1828754" lvl="2" indent="-423323">
              <a:spcBef>
                <a:spcPts val="2133"/>
              </a:spcBef>
              <a:spcAft>
                <a:spcPts val="0"/>
              </a:spcAft>
              <a:buClr>
                <a:schemeClr val="dk2"/>
              </a:buClr>
              <a:buSzPts val="1400"/>
              <a:buChar char="■"/>
              <a:defRPr>
                <a:solidFill>
                  <a:schemeClr val="dk2"/>
                </a:solidFill>
              </a:defRPr>
            </a:lvl3pPr>
            <a:lvl4pPr marL="2438339" lvl="3" indent="-423323">
              <a:spcBef>
                <a:spcPts val="2133"/>
              </a:spcBef>
              <a:spcAft>
                <a:spcPts val="0"/>
              </a:spcAft>
              <a:buClr>
                <a:schemeClr val="dk2"/>
              </a:buClr>
              <a:buSzPts val="1400"/>
              <a:buChar char="●"/>
              <a:defRPr>
                <a:solidFill>
                  <a:schemeClr val="dk2"/>
                </a:solidFill>
              </a:defRPr>
            </a:lvl4pPr>
            <a:lvl5pPr marL="3047924" lvl="4" indent="-423323">
              <a:spcBef>
                <a:spcPts val="2133"/>
              </a:spcBef>
              <a:spcAft>
                <a:spcPts val="0"/>
              </a:spcAft>
              <a:buClr>
                <a:schemeClr val="dk2"/>
              </a:buClr>
              <a:buSzPts val="1400"/>
              <a:buChar char="○"/>
              <a:defRPr>
                <a:solidFill>
                  <a:schemeClr val="dk2"/>
                </a:solidFill>
              </a:defRPr>
            </a:lvl5pPr>
            <a:lvl6pPr marL="3657509" lvl="5" indent="-423323">
              <a:spcBef>
                <a:spcPts val="2133"/>
              </a:spcBef>
              <a:spcAft>
                <a:spcPts val="0"/>
              </a:spcAft>
              <a:buClr>
                <a:schemeClr val="dk2"/>
              </a:buClr>
              <a:buSzPts val="1400"/>
              <a:buChar char="■"/>
              <a:defRPr>
                <a:solidFill>
                  <a:schemeClr val="dk2"/>
                </a:solidFill>
              </a:defRPr>
            </a:lvl6pPr>
            <a:lvl7pPr marL="4267093" lvl="6" indent="-423323">
              <a:spcBef>
                <a:spcPts val="2133"/>
              </a:spcBef>
              <a:spcAft>
                <a:spcPts val="0"/>
              </a:spcAft>
              <a:buClr>
                <a:schemeClr val="dk2"/>
              </a:buClr>
              <a:buSzPts val="1400"/>
              <a:buChar char="●"/>
              <a:defRPr>
                <a:solidFill>
                  <a:schemeClr val="dk2"/>
                </a:solidFill>
              </a:defRPr>
            </a:lvl7pPr>
            <a:lvl8pPr marL="4876678" lvl="7" indent="-423323">
              <a:spcBef>
                <a:spcPts val="2133"/>
              </a:spcBef>
              <a:spcAft>
                <a:spcPts val="0"/>
              </a:spcAft>
              <a:buClr>
                <a:schemeClr val="dk2"/>
              </a:buClr>
              <a:buSzPts val="1400"/>
              <a:buChar char="○"/>
              <a:defRPr>
                <a:solidFill>
                  <a:schemeClr val="dk2"/>
                </a:solidFill>
              </a:defRPr>
            </a:lvl8pPr>
            <a:lvl9pPr marL="5486263" lvl="8" indent="-423323">
              <a:spcBef>
                <a:spcPts val="2133"/>
              </a:spcBef>
              <a:spcAft>
                <a:spcPts val="2133"/>
              </a:spcAft>
              <a:buClr>
                <a:schemeClr val="dk2"/>
              </a:buClr>
              <a:buSzPts val="1400"/>
              <a:buChar char="■"/>
              <a:defRPr>
                <a:solidFill>
                  <a:schemeClr val="dk2"/>
                </a:solidFill>
              </a:defRPr>
            </a:lvl9pPr>
          </a:lstStyle>
          <a:p>
            <a:pPr lvl="0"/>
            <a:r>
              <a:rPr lang="en-US"/>
              <a:t>Click to edit Master text styles</a:t>
            </a:r>
          </a:p>
        </p:txBody>
      </p:sp>
    </p:spTree>
    <p:extLst>
      <p:ext uri="{BB962C8B-B14F-4D97-AF65-F5344CB8AC3E}">
        <p14:creationId xmlns:p14="http://schemas.microsoft.com/office/powerpoint/2010/main" val="1382840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
  <p:cSld name="Title and text 2 ">
    <p:spTree>
      <p:nvGrpSpPr>
        <p:cNvPr id="1" name="Shape 483"/>
        <p:cNvGrpSpPr/>
        <p:nvPr/>
      </p:nvGrpSpPr>
      <p:grpSpPr>
        <a:xfrm>
          <a:off x="0" y="0"/>
          <a:ext cx="0" cy="0"/>
          <a:chOff x="0" y="0"/>
          <a:chExt cx="0" cy="0"/>
        </a:xfrm>
      </p:grpSpPr>
      <p:sp>
        <p:nvSpPr>
          <p:cNvPr id="484" name="Google Shape;484;p19"/>
          <p:cNvSpPr/>
          <p:nvPr/>
        </p:nvSpPr>
        <p:spPr>
          <a:xfrm rot="10800000" flipH="1">
            <a:off x="-968966" y="0"/>
            <a:ext cx="7856567" cy="6857987"/>
          </a:xfrm>
          <a:custGeom>
            <a:avLst/>
            <a:gdLst/>
            <a:ahLst/>
            <a:cxnLst/>
            <a:rect l="l" t="t" r="r" b="b"/>
            <a:pathLst>
              <a:path w="103553" h="56121" extrusionOk="0">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9"/>
          <p:cNvSpPr/>
          <p:nvPr/>
        </p:nvSpPr>
        <p:spPr>
          <a:xfrm>
            <a:off x="334867" y="5695436"/>
            <a:ext cx="886731" cy="88673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19"/>
          <p:cNvSpPr txBox="1">
            <a:spLocks noGrp="1"/>
          </p:cNvSpPr>
          <p:nvPr>
            <p:ph type="title"/>
          </p:nvPr>
        </p:nvSpPr>
        <p:spPr>
          <a:xfrm>
            <a:off x="950800" y="682467"/>
            <a:ext cx="5145200" cy="797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87" name="Google Shape;487;p19"/>
          <p:cNvSpPr txBox="1">
            <a:spLocks noGrp="1"/>
          </p:cNvSpPr>
          <p:nvPr>
            <p:ph type="body" idx="1"/>
          </p:nvPr>
        </p:nvSpPr>
        <p:spPr>
          <a:xfrm>
            <a:off x="950800" y="1614900"/>
            <a:ext cx="5145200" cy="45240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2"/>
              </a:buClr>
              <a:buSzPts val="1400"/>
              <a:buChar char="●"/>
              <a:defRPr>
                <a:solidFill>
                  <a:schemeClr val="dk2"/>
                </a:solidFill>
              </a:defRPr>
            </a:lvl1pPr>
            <a:lvl2pPr marL="1219170" lvl="1" indent="-423323" rtl="0">
              <a:spcBef>
                <a:spcPts val="0"/>
              </a:spcBef>
              <a:spcAft>
                <a:spcPts val="0"/>
              </a:spcAft>
              <a:buClr>
                <a:schemeClr val="dk2"/>
              </a:buClr>
              <a:buSzPts val="1400"/>
              <a:buChar char="○"/>
              <a:defRPr>
                <a:solidFill>
                  <a:schemeClr val="dk2"/>
                </a:solidFill>
              </a:defRPr>
            </a:lvl2pPr>
            <a:lvl3pPr marL="1828754" lvl="2" indent="-423323" rtl="0">
              <a:spcBef>
                <a:spcPts val="2133"/>
              </a:spcBef>
              <a:spcAft>
                <a:spcPts val="0"/>
              </a:spcAft>
              <a:buClr>
                <a:schemeClr val="dk2"/>
              </a:buClr>
              <a:buSzPts val="1400"/>
              <a:buChar char="■"/>
              <a:defRPr>
                <a:solidFill>
                  <a:schemeClr val="dk2"/>
                </a:solidFill>
              </a:defRPr>
            </a:lvl3pPr>
            <a:lvl4pPr marL="2438339" lvl="3" indent="-423323" rtl="0">
              <a:spcBef>
                <a:spcPts val="2133"/>
              </a:spcBef>
              <a:spcAft>
                <a:spcPts val="0"/>
              </a:spcAft>
              <a:buClr>
                <a:schemeClr val="dk2"/>
              </a:buClr>
              <a:buSzPts val="1400"/>
              <a:buChar char="●"/>
              <a:defRPr>
                <a:solidFill>
                  <a:schemeClr val="dk2"/>
                </a:solidFill>
              </a:defRPr>
            </a:lvl4pPr>
            <a:lvl5pPr marL="3047924" lvl="4" indent="-423323" rtl="0">
              <a:spcBef>
                <a:spcPts val="2133"/>
              </a:spcBef>
              <a:spcAft>
                <a:spcPts val="0"/>
              </a:spcAft>
              <a:buClr>
                <a:schemeClr val="dk2"/>
              </a:buClr>
              <a:buSzPts val="1400"/>
              <a:buChar char="○"/>
              <a:defRPr>
                <a:solidFill>
                  <a:schemeClr val="dk2"/>
                </a:solidFill>
              </a:defRPr>
            </a:lvl5pPr>
            <a:lvl6pPr marL="3657509" lvl="5" indent="-423323" rtl="0">
              <a:spcBef>
                <a:spcPts val="2133"/>
              </a:spcBef>
              <a:spcAft>
                <a:spcPts val="0"/>
              </a:spcAft>
              <a:buClr>
                <a:schemeClr val="dk2"/>
              </a:buClr>
              <a:buSzPts val="1400"/>
              <a:buChar char="■"/>
              <a:defRPr>
                <a:solidFill>
                  <a:schemeClr val="dk2"/>
                </a:solidFill>
              </a:defRPr>
            </a:lvl6pPr>
            <a:lvl7pPr marL="4267093" lvl="6" indent="-423323" rtl="0">
              <a:spcBef>
                <a:spcPts val="2133"/>
              </a:spcBef>
              <a:spcAft>
                <a:spcPts val="0"/>
              </a:spcAft>
              <a:buClr>
                <a:schemeClr val="dk2"/>
              </a:buClr>
              <a:buSzPts val="1400"/>
              <a:buChar char="●"/>
              <a:defRPr>
                <a:solidFill>
                  <a:schemeClr val="dk2"/>
                </a:solidFill>
              </a:defRPr>
            </a:lvl7pPr>
            <a:lvl8pPr marL="4876678" lvl="7" indent="-423323" rtl="0">
              <a:spcBef>
                <a:spcPts val="2133"/>
              </a:spcBef>
              <a:spcAft>
                <a:spcPts val="0"/>
              </a:spcAft>
              <a:buClr>
                <a:schemeClr val="dk2"/>
              </a:buClr>
              <a:buSzPts val="1400"/>
              <a:buChar char="○"/>
              <a:defRPr>
                <a:solidFill>
                  <a:schemeClr val="dk2"/>
                </a:solidFill>
              </a:defRPr>
            </a:lvl8pPr>
            <a:lvl9pPr marL="5486263" lvl="8" indent="-423323" rtl="0">
              <a:spcBef>
                <a:spcPts val="2133"/>
              </a:spcBef>
              <a:spcAft>
                <a:spcPts val="2133"/>
              </a:spcAft>
              <a:buClr>
                <a:schemeClr val="dk2"/>
              </a:buClr>
              <a:buSzPts val="1400"/>
              <a:buChar char="■"/>
              <a:defRPr>
                <a:solidFill>
                  <a:schemeClr val="dk2"/>
                </a:solidFill>
              </a:defRPr>
            </a:lvl9pPr>
          </a:lstStyle>
          <a:p>
            <a:pPr lvl="0"/>
            <a:r>
              <a:rPr lang="en-US"/>
              <a:t>Click to edit Master text styles</a:t>
            </a:r>
          </a:p>
        </p:txBody>
      </p:sp>
    </p:spTree>
    <p:extLst>
      <p:ext uri="{BB962C8B-B14F-4D97-AF65-F5344CB8AC3E}">
        <p14:creationId xmlns:p14="http://schemas.microsoft.com/office/powerpoint/2010/main" val="2917448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8"/>
        <p:cNvGrpSpPr/>
        <p:nvPr/>
      </p:nvGrpSpPr>
      <p:grpSpPr>
        <a:xfrm>
          <a:off x="0" y="0"/>
          <a:ext cx="0" cy="0"/>
          <a:chOff x="0" y="0"/>
          <a:chExt cx="0" cy="0"/>
        </a:xfrm>
      </p:grpSpPr>
      <p:sp>
        <p:nvSpPr>
          <p:cNvPr id="489" name="Google Shape;489;p20"/>
          <p:cNvSpPr/>
          <p:nvPr/>
        </p:nvSpPr>
        <p:spPr>
          <a:xfrm rot="10800000">
            <a:off x="3728395" y="13"/>
            <a:ext cx="8463605" cy="6857987"/>
          </a:xfrm>
          <a:custGeom>
            <a:avLst/>
            <a:gdLst/>
            <a:ahLst/>
            <a:cxnLst/>
            <a:rect l="l" t="t" r="r" b="b"/>
            <a:pathLst>
              <a:path w="96050" h="56121" extrusionOk="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0" name="Google Shape;490;p20"/>
          <p:cNvSpPr/>
          <p:nvPr/>
        </p:nvSpPr>
        <p:spPr>
          <a:xfrm>
            <a:off x="4412334" y="6007402"/>
            <a:ext cx="574951" cy="5749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1" name="Google Shape;491;p20"/>
          <p:cNvSpPr/>
          <p:nvPr/>
        </p:nvSpPr>
        <p:spPr>
          <a:xfrm>
            <a:off x="11375467" y="525753"/>
            <a:ext cx="574951" cy="5749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2" name="Google Shape;492;p20"/>
          <p:cNvSpPr/>
          <p:nvPr/>
        </p:nvSpPr>
        <p:spPr>
          <a:xfrm>
            <a:off x="10901016" y="5250365"/>
            <a:ext cx="1126377" cy="112637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3" name="Google Shape;493;p20"/>
          <p:cNvSpPr txBox="1">
            <a:spLocks noGrp="1"/>
          </p:cNvSpPr>
          <p:nvPr>
            <p:ph type="title"/>
          </p:nvPr>
        </p:nvSpPr>
        <p:spPr>
          <a:xfrm>
            <a:off x="5070700" y="4754700"/>
            <a:ext cx="5979600" cy="90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b="1">
                <a:solidFill>
                  <a:schemeClr val="dk2"/>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494" name="Google Shape;494;p20"/>
          <p:cNvSpPr txBox="1">
            <a:spLocks noGrp="1"/>
          </p:cNvSpPr>
          <p:nvPr>
            <p:ph type="subTitle" idx="1"/>
          </p:nvPr>
        </p:nvSpPr>
        <p:spPr>
          <a:xfrm>
            <a:off x="5070700" y="992100"/>
            <a:ext cx="6193600" cy="349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4000">
                <a:solidFill>
                  <a:schemeClr val="dk2"/>
                </a:solidFill>
              </a:defRPr>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288936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2"/>
        <p:cNvGrpSpPr/>
        <p:nvPr/>
      </p:nvGrpSpPr>
      <p:grpSpPr>
        <a:xfrm>
          <a:off x="0" y="0"/>
          <a:ext cx="0" cy="0"/>
          <a:chOff x="0" y="0"/>
          <a:chExt cx="0" cy="0"/>
        </a:xfrm>
      </p:grpSpPr>
      <p:sp>
        <p:nvSpPr>
          <p:cNvPr id="53" name="Google Shape;53;p3"/>
          <p:cNvSpPr/>
          <p:nvPr/>
        </p:nvSpPr>
        <p:spPr>
          <a:xfrm>
            <a:off x="1" y="0"/>
            <a:ext cx="7379521" cy="6857987"/>
          </a:xfrm>
          <a:custGeom>
            <a:avLst/>
            <a:gdLst/>
            <a:ahLst/>
            <a:cxnLst/>
            <a:rect l="l" t="t" r="r" b="b"/>
            <a:pathLst>
              <a:path w="96050" h="56121" extrusionOk="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txBox="1">
            <a:spLocks noGrp="1"/>
          </p:cNvSpPr>
          <p:nvPr>
            <p:ph type="title"/>
          </p:nvPr>
        </p:nvSpPr>
        <p:spPr>
          <a:xfrm>
            <a:off x="960000" y="2931533"/>
            <a:ext cx="38028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667" b="1">
                <a:solidFill>
                  <a:schemeClr val="dk2"/>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55" name="Google Shape;55;p3"/>
          <p:cNvSpPr txBox="1">
            <a:spLocks noGrp="1"/>
          </p:cNvSpPr>
          <p:nvPr>
            <p:ph type="title" idx="2" hasCustomPrompt="1"/>
          </p:nvPr>
        </p:nvSpPr>
        <p:spPr>
          <a:xfrm>
            <a:off x="960000" y="2092600"/>
            <a:ext cx="19132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8000"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56" name="Google Shape;56;p3"/>
          <p:cNvSpPr txBox="1">
            <a:spLocks noGrp="1"/>
          </p:cNvSpPr>
          <p:nvPr>
            <p:ph type="subTitle" idx="1"/>
          </p:nvPr>
        </p:nvSpPr>
        <p:spPr>
          <a:xfrm>
            <a:off x="960000" y="4053933"/>
            <a:ext cx="38028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2"/>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7" name="Google Shape;57;p3"/>
          <p:cNvSpPr/>
          <p:nvPr/>
        </p:nvSpPr>
        <p:spPr>
          <a:xfrm>
            <a:off x="4665467" y="5715172"/>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250634" y="411896"/>
            <a:ext cx="614617" cy="61461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767668" y="6340540"/>
            <a:ext cx="366257" cy="36625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23955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495"/>
        <p:cNvGrpSpPr/>
        <p:nvPr/>
      </p:nvGrpSpPr>
      <p:grpSpPr>
        <a:xfrm>
          <a:off x="0" y="0"/>
          <a:ext cx="0" cy="0"/>
          <a:chOff x="0" y="0"/>
          <a:chExt cx="0" cy="0"/>
        </a:xfrm>
      </p:grpSpPr>
      <p:sp>
        <p:nvSpPr>
          <p:cNvPr id="496" name="Google Shape;496;p21"/>
          <p:cNvSpPr/>
          <p:nvPr/>
        </p:nvSpPr>
        <p:spPr>
          <a:xfrm flipH="1">
            <a:off x="6020468" y="0"/>
            <a:ext cx="6171533" cy="6857987"/>
          </a:xfrm>
          <a:custGeom>
            <a:avLst/>
            <a:gdLst/>
            <a:ahLst/>
            <a:cxnLst/>
            <a:rect l="l" t="t" r="r" b="b"/>
            <a:pathLst>
              <a:path w="96050" h="56121" extrusionOk="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7" name="Google Shape;497;p21"/>
          <p:cNvSpPr txBox="1">
            <a:spLocks noGrp="1"/>
          </p:cNvSpPr>
          <p:nvPr>
            <p:ph type="title"/>
          </p:nvPr>
        </p:nvSpPr>
        <p:spPr>
          <a:xfrm>
            <a:off x="6972667" y="1941317"/>
            <a:ext cx="4153600" cy="770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98" name="Google Shape;498;p21"/>
          <p:cNvSpPr txBox="1">
            <a:spLocks noGrp="1"/>
          </p:cNvSpPr>
          <p:nvPr>
            <p:ph type="subTitle" idx="1"/>
          </p:nvPr>
        </p:nvSpPr>
        <p:spPr>
          <a:xfrm>
            <a:off x="6972667" y="2947180"/>
            <a:ext cx="4153600" cy="167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99" name="Google Shape;499;p21"/>
          <p:cNvSpPr/>
          <p:nvPr/>
        </p:nvSpPr>
        <p:spPr>
          <a:xfrm>
            <a:off x="6888834" y="5851319"/>
            <a:ext cx="574951" cy="5749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0" name="Google Shape;500;p21"/>
          <p:cNvSpPr/>
          <p:nvPr/>
        </p:nvSpPr>
        <p:spPr>
          <a:xfrm>
            <a:off x="11375467" y="525753"/>
            <a:ext cx="574951" cy="5749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1" name="Google Shape;501;p21"/>
          <p:cNvSpPr/>
          <p:nvPr/>
        </p:nvSpPr>
        <p:spPr>
          <a:xfrm>
            <a:off x="10901016" y="5250365"/>
            <a:ext cx="1126377" cy="112637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2" name="Google Shape;502;p21"/>
          <p:cNvGrpSpPr/>
          <p:nvPr/>
        </p:nvGrpSpPr>
        <p:grpSpPr>
          <a:xfrm rot="5400000">
            <a:off x="7293076" y="-380109"/>
            <a:ext cx="807549" cy="2198613"/>
            <a:chOff x="758850" y="467950"/>
            <a:chExt cx="368475" cy="1003200"/>
          </a:xfrm>
        </p:grpSpPr>
        <p:sp>
          <p:nvSpPr>
            <p:cNvPr id="503" name="Google Shape;503;p21"/>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1"/>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1"/>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1"/>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1"/>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1"/>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1"/>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1"/>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1"/>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1"/>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1"/>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1"/>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1"/>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1"/>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1"/>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1"/>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1"/>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1"/>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89909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21"/>
        <p:cNvGrpSpPr/>
        <p:nvPr/>
      </p:nvGrpSpPr>
      <p:grpSpPr>
        <a:xfrm>
          <a:off x="0" y="0"/>
          <a:ext cx="0" cy="0"/>
          <a:chOff x="0" y="0"/>
          <a:chExt cx="0" cy="0"/>
        </a:xfrm>
      </p:grpSpPr>
      <p:sp>
        <p:nvSpPr>
          <p:cNvPr id="522" name="Google Shape;522;p22"/>
          <p:cNvSpPr/>
          <p:nvPr/>
        </p:nvSpPr>
        <p:spPr>
          <a:xfrm>
            <a:off x="2" y="0"/>
            <a:ext cx="6171533" cy="6857987"/>
          </a:xfrm>
          <a:custGeom>
            <a:avLst/>
            <a:gdLst/>
            <a:ahLst/>
            <a:cxnLst/>
            <a:rect l="l" t="t" r="r" b="b"/>
            <a:pathLst>
              <a:path w="96050" h="56121" extrusionOk="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22"/>
          <p:cNvSpPr/>
          <p:nvPr/>
        </p:nvSpPr>
        <p:spPr>
          <a:xfrm flipH="1">
            <a:off x="4728217" y="5851319"/>
            <a:ext cx="574951" cy="5749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4" name="Google Shape;524;p22"/>
          <p:cNvSpPr/>
          <p:nvPr/>
        </p:nvSpPr>
        <p:spPr>
          <a:xfrm flipH="1">
            <a:off x="241583" y="525753"/>
            <a:ext cx="574951" cy="5749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5" name="Google Shape;525;p22"/>
          <p:cNvSpPr/>
          <p:nvPr/>
        </p:nvSpPr>
        <p:spPr>
          <a:xfrm flipH="1">
            <a:off x="164609" y="5250365"/>
            <a:ext cx="1126377" cy="112637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6" name="Google Shape;526;p22"/>
          <p:cNvGrpSpPr/>
          <p:nvPr/>
        </p:nvGrpSpPr>
        <p:grpSpPr>
          <a:xfrm rot="-5400000" flipH="1">
            <a:off x="4091375" y="-380109"/>
            <a:ext cx="807549" cy="2198613"/>
            <a:chOff x="758850" y="467950"/>
            <a:chExt cx="368475" cy="1003200"/>
          </a:xfrm>
        </p:grpSpPr>
        <p:sp>
          <p:nvSpPr>
            <p:cNvPr id="527" name="Google Shape;527;p22"/>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2"/>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2"/>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2"/>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2"/>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2"/>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2"/>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2"/>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2"/>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2"/>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2"/>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2"/>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2"/>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2"/>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2"/>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2"/>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2"/>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2"/>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5" name="Google Shape;545;p22"/>
          <p:cNvSpPr txBox="1">
            <a:spLocks noGrp="1"/>
          </p:cNvSpPr>
          <p:nvPr>
            <p:ph type="title"/>
          </p:nvPr>
        </p:nvSpPr>
        <p:spPr>
          <a:xfrm>
            <a:off x="960000" y="2225967"/>
            <a:ext cx="37028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b="1">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r>
              <a:rPr lang="en-US"/>
              <a:t>Click to edit Master title style</a:t>
            </a:r>
            <a:endParaRPr/>
          </a:p>
        </p:txBody>
      </p:sp>
      <p:sp>
        <p:nvSpPr>
          <p:cNvPr id="546" name="Google Shape;546;p22"/>
          <p:cNvSpPr txBox="1">
            <a:spLocks noGrp="1"/>
          </p:cNvSpPr>
          <p:nvPr>
            <p:ph type="subTitle" idx="1"/>
          </p:nvPr>
        </p:nvSpPr>
        <p:spPr>
          <a:xfrm>
            <a:off x="960000" y="3191633"/>
            <a:ext cx="3782800" cy="14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2133"/>
              </a:spcBef>
              <a:spcAft>
                <a:spcPts val="0"/>
              </a:spcAft>
              <a:buClr>
                <a:schemeClr val="dk2"/>
              </a:buClr>
              <a:buSzPts val="1400"/>
              <a:buNone/>
              <a:defRPr>
                <a:solidFill>
                  <a:schemeClr val="dk2"/>
                </a:solidFill>
              </a:defRPr>
            </a:lvl3pPr>
            <a:lvl4pPr lvl="3" algn="ctr" rtl="0">
              <a:lnSpc>
                <a:spcPct val="100000"/>
              </a:lnSpc>
              <a:spcBef>
                <a:spcPts val="2133"/>
              </a:spcBef>
              <a:spcAft>
                <a:spcPts val="0"/>
              </a:spcAft>
              <a:buClr>
                <a:schemeClr val="dk2"/>
              </a:buClr>
              <a:buSzPts val="1400"/>
              <a:buNone/>
              <a:defRPr>
                <a:solidFill>
                  <a:schemeClr val="dk2"/>
                </a:solidFill>
              </a:defRPr>
            </a:lvl4pPr>
            <a:lvl5pPr lvl="4" algn="ctr" rtl="0">
              <a:lnSpc>
                <a:spcPct val="100000"/>
              </a:lnSpc>
              <a:spcBef>
                <a:spcPts val="2133"/>
              </a:spcBef>
              <a:spcAft>
                <a:spcPts val="0"/>
              </a:spcAft>
              <a:buClr>
                <a:schemeClr val="dk2"/>
              </a:buClr>
              <a:buSzPts val="1400"/>
              <a:buNone/>
              <a:defRPr>
                <a:solidFill>
                  <a:schemeClr val="dk2"/>
                </a:solidFill>
              </a:defRPr>
            </a:lvl5pPr>
            <a:lvl6pPr lvl="5" algn="ctr" rtl="0">
              <a:lnSpc>
                <a:spcPct val="100000"/>
              </a:lnSpc>
              <a:spcBef>
                <a:spcPts val="2133"/>
              </a:spcBef>
              <a:spcAft>
                <a:spcPts val="0"/>
              </a:spcAft>
              <a:buClr>
                <a:schemeClr val="dk2"/>
              </a:buClr>
              <a:buSzPts val="1400"/>
              <a:buNone/>
              <a:defRPr>
                <a:solidFill>
                  <a:schemeClr val="dk2"/>
                </a:solidFill>
              </a:defRPr>
            </a:lvl6pPr>
            <a:lvl7pPr lvl="6" algn="ctr" rtl="0">
              <a:lnSpc>
                <a:spcPct val="100000"/>
              </a:lnSpc>
              <a:spcBef>
                <a:spcPts val="2133"/>
              </a:spcBef>
              <a:spcAft>
                <a:spcPts val="0"/>
              </a:spcAft>
              <a:buClr>
                <a:schemeClr val="dk2"/>
              </a:buClr>
              <a:buSzPts val="1400"/>
              <a:buNone/>
              <a:defRPr>
                <a:solidFill>
                  <a:schemeClr val="dk2"/>
                </a:solidFill>
              </a:defRPr>
            </a:lvl7pPr>
            <a:lvl8pPr lvl="7" algn="ctr" rtl="0">
              <a:lnSpc>
                <a:spcPct val="100000"/>
              </a:lnSpc>
              <a:spcBef>
                <a:spcPts val="2133"/>
              </a:spcBef>
              <a:spcAft>
                <a:spcPts val="0"/>
              </a:spcAft>
              <a:buClr>
                <a:schemeClr val="dk2"/>
              </a:buClr>
              <a:buSzPts val="1400"/>
              <a:buNone/>
              <a:defRPr>
                <a:solidFill>
                  <a:schemeClr val="dk2"/>
                </a:solidFill>
              </a:defRPr>
            </a:lvl8pPr>
            <a:lvl9pPr lvl="8" algn="ctr" rtl="0">
              <a:lnSpc>
                <a:spcPct val="100000"/>
              </a:lnSpc>
              <a:spcBef>
                <a:spcPts val="2133"/>
              </a:spcBef>
              <a:spcAft>
                <a:spcPts val="2133"/>
              </a:spcAft>
              <a:buClr>
                <a:schemeClr val="dk2"/>
              </a:buClr>
              <a:buSzPts val="1400"/>
              <a:buNone/>
              <a:defRPr>
                <a:solidFill>
                  <a:schemeClr val="dk2"/>
                </a:solidFill>
              </a:defRPr>
            </a:lvl9pPr>
          </a:lstStyle>
          <a:p>
            <a:r>
              <a:rPr lang="en-US"/>
              <a:t>Click to edit Master subtitle style</a:t>
            </a:r>
            <a:endParaRPr/>
          </a:p>
        </p:txBody>
      </p:sp>
    </p:spTree>
    <p:extLst>
      <p:ext uri="{BB962C8B-B14F-4D97-AF65-F5344CB8AC3E}">
        <p14:creationId xmlns:p14="http://schemas.microsoft.com/office/powerpoint/2010/main" val="686157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47"/>
        <p:cNvGrpSpPr/>
        <p:nvPr/>
      </p:nvGrpSpPr>
      <p:grpSpPr>
        <a:xfrm>
          <a:off x="0" y="0"/>
          <a:ext cx="0" cy="0"/>
          <a:chOff x="0" y="0"/>
          <a:chExt cx="0" cy="0"/>
        </a:xfrm>
      </p:grpSpPr>
      <p:sp>
        <p:nvSpPr>
          <p:cNvPr id="548" name="Google Shape;548;p23"/>
          <p:cNvSpPr/>
          <p:nvPr/>
        </p:nvSpPr>
        <p:spPr>
          <a:xfrm>
            <a:off x="0" y="0"/>
            <a:ext cx="12191947" cy="6857987"/>
          </a:xfrm>
          <a:custGeom>
            <a:avLst/>
            <a:gdLst/>
            <a:ahLst/>
            <a:cxnLst/>
            <a:rect l="l" t="t" r="r" b="b"/>
            <a:pathLst>
              <a:path w="96050" h="56121" extrusionOk="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9" name="Google Shape;549;p23"/>
          <p:cNvSpPr txBox="1">
            <a:spLocks noGrp="1"/>
          </p:cNvSpPr>
          <p:nvPr>
            <p:ph type="body" idx="1"/>
          </p:nvPr>
        </p:nvSpPr>
        <p:spPr>
          <a:xfrm>
            <a:off x="1369467" y="2108800"/>
            <a:ext cx="4854000" cy="36276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2"/>
              </a:buClr>
              <a:buSzPts val="1400"/>
              <a:buChar char="●"/>
              <a:defRPr>
                <a:solidFill>
                  <a:schemeClr val="dk2"/>
                </a:solidFill>
              </a:defRPr>
            </a:lvl1pPr>
            <a:lvl2pPr marL="1219170" lvl="1" indent="-423323" rtl="0">
              <a:lnSpc>
                <a:spcPct val="115000"/>
              </a:lnSpc>
              <a:spcBef>
                <a:spcPts val="0"/>
              </a:spcBef>
              <a:spcAft>
                <a:spcPts val="0"/>
              </a:spcAft>
              <a:buClr>
                <a:schemeClr val="dk2"/>
              </a:buClr>
              <a:buSzPts val="1400"/>
              <a:buChar char="○"/>
              <a:defRPr>
                <a:solidFill>
                  <a:schemeClr val="dk2"/>
                </a:solidFill>
              </a:defRPr>
            </a:lvl2pPr>
            <a:lvl3pPr marL="1828754" lvl="2" indent="-423323" rtl="0">
              <a:lnSpc>
                <a:spcPct val="115000"/>
              </a:lnSpc>
              <a:spcBef>
                <a:spcPts val="2133"/>
              </a:spcBef>
              <a:spcAft>
                <a:spcPts val="0"/>
              </a:spcAft>
              <a:buClr>
                <a:schemeClr val="dk2"/>
              </a:buClr>
              <a:buSzPts val="1400"/>
              <a:buChar char="■"/>
              <a:defRPr>
                <a:solidFill>
                  <a:schemeClr val="dk2"/>
                </a:solidFill>
              </a:defRPr>
            </a:lvl3pPr>
            <a:lvl4pPr marL="2438339" lvl="3" indent="-423323" rtl="0">
              <a:lnSpc>
                <a:spcPct val="115000"/>
              </a:lnSpc>
              <a:spcBef>
                <a:spcPts val="2133"/>
              </a:spcBef>
              <a:spcAft>
                <a:spcPts val="0"/>
              </a:spcAft>
              <a:buClr>
                <a:schemeClr val="dk2"/>
              </a:buClr>
              <a:buSzPts val="1400"/>
              <a:buChar char="●"/>
              <a:defRPr>
                <a:solidFill>
                  <a:schemeClr val="dk2"/>
                </a:solidFill>
              </a:defRPr>
            </a:lvl4pPr>
            <a:lvl5pPr marL="3047924" lvl="4" indent="-423323" rtl="0">
              <a:lnSpc>
                <a:spcPct val="115000"/>
              </a:lnSpc>
              <a:spcBef>
                <a:spcPts val="2133"/>
              </a:spcBef>
              <a:spcAft>
                <a:spcPts val="0"/>
              </a:spcAft>
              <a:buClr>
                <a:schemeClr val="dk2"/>
              </a:buClr>
              <a:buSzPts val="1400"/>
              <a:buChar char="○"/>
              <a:defRPr>
                <a:solidFill>
                  <a:schemeClr val="dk2"/>
                </a:solidFill>
              </a:defRPr>
            </a:lvl5pPr>
            <a:lvl6pPr marL="3657509" lvl="5" indent="-423323" rtl="0">
              <a:lnSpc>
                <a:spcPct val="115000"/>
              </a:lnSpc>
              <a:spcBef>
                <a:spcPts val="2133"/>
              </a:spcBef>
              <a:spcAft>
                <a:spcPts val="0"/>
              </a:spcAft>
              <a:buClr>
                <a:schemeClr val="dk2"/>
              </a:buClr>
              <a:buSzPts val="1400"/>
              <a:buChar char="■"/>
              <a:defRPr>
                <a:solidFill>
                  <a:schemeClr val="dk2"/>
                </a:solidFill>
              </a:defRPr>
            </a:lvl6pPr>
            <a:lvl7pPr marL="4267093" lvl="6" indent="-423323" rtl="0">
              <a:lnSpc>
                <a:spcPct val="115000"/>
              </a:lnSpc>
              <a:spcBef>
                <a:spcPts val="2133"/>
              </a:spcBef>
              <a:spcAft>
                <a:spcPts val="0"/>
              </a:spcAft>
              <a:buClr>
                <a:schemeClr val="dk2"/>
              </a:buClr>
              <a:buSzPts val="1400"/>
              <a:buChar char="●"/>
              <a:defRPr>
                <a:solidFill>
                  <a:schemeClr val="dk2"/>
                </a:solidFill>
              </a:defRPr>
            </a:lvl7pPr>
            <a:lvl8pPr marL="4876678" lvl="7" indent="-423323" rtl="0">
              <a:lnSpc>
                <a:spcPct val="115000"/>
              </a:lnSpc>
              <a:spcBef>
                <a:spcPts val="2133"/>
              </a:spcBef>
              <a:spcAft>
                <a:spcPts val="0"/>
              </a:spcAft>
              <a:buClr>
                <a:schemeClr val="dk2"/>
              </a:buClr>
              <a:buSzPts val="1400"/>
              <a:buChar char="○"/>
              <a:defRPr>
                <a:solidFill>
                  <a:schemeClr val="dk2"/>
                </a:solidFill>
              </a:defRPr>
            </a:lvl8pPr>
            <a:lvl9pPr marL="5486263" lvl="8" indent="-423323" rtl="0">
              <a:lnSpc>
                <a:spcPct val="115000"/>
              </a:lnSpc>
              <a:spcBef>
                <a:spcPts val="2133"/>
              </a:spcBef>
              <a:spcAft>
                <a:spcPts val="2133"/>
              </a:spcAft>
              <a:buClr>
                <a:schemeClr val="dk2"/>
              </a:buClr>
              <a:buSzPts val="1400"/>
              <a:buChar char="■"/>
              <a:defRPr>
                <a:solidFill>
                  <a:schemeClr val="dk2"/>
                </a:solidFill>
              </a:defRPr>
            </a:lvl9pPr>
          </a:lstStyle>
          <a:p>
            <a:pPr lvl="0"/>
            <a:r>
              <a:rPr lang="en-US"/>
              <a:t>Click to edit Master text styles</a:t>
            </a:r>
          </a:p>
        </p:txBody>
      </p:sp>
      <p:sp>
        <p:nvSpPr>
          <p:cNvPr id="550" name="Google Shape;550;p23"/>
          <p:cNvSpPr txBox="1">
            <a:spLocks noGrp="1"/>
          </p:cNvSpPr>
          <p:nvPr>
            <p:ph type="body" idx="2"/>
          </p:nvPr>
        </p:nvSpPr>
        <p:spPr>
          <a:xfrm>
            <a:off x="6714333" y="2108800"/>
            <a:ext cx="4108400" cy="28500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2"/>
              </a:buClr>
              <a:buSzPts val="1400"/>
              <a:buChar char="●"/>
              <a:defRPr>
                <a:solidFill>
                  <a:schemeClr val="dk2"/>
                </a:solidFill>
              </a:defRPr>
            </a:lvl1pPr>
            <a:lvl2pPr marL="1219170" lvl="1" indent="-423323" rtl="0">
              <a:lnSpc>
                <a:spcPct val="115000"/>
              </a:lnSpc>
              <a:spcBef>
                <a:spcPts val="1333"/>
              </a:spcBef>
              <a:spcAft>
                <a:spcPts val="0"/>
              </a:spcAft>
              <a:buClr>
                <a:schemeClr val="dk2"/>
              </a:buClr>
              <a:buSzPts val="1400"/>
              <a:buChar char="○"/>
              <a:defRPr>
                <a:solidFill>
                  <a:schemeClr val="dk2"/>
                </a:solidFill>
              </a:defRPr>
            </a:lvl2pPr>
            <a:lvl3pPr marL="1828754" lvl="2" indent="-423323" rtl="0">
              <a:lnSpc>
                <a:spcPct val="115000"/>
              </a:lnSpc>
              <a:spcBef>
                <a:spcPts val="2133"/>
              </a:spcBef>
              <a:spcAft>
                <a:spcPts val="0"/>
              </a:spcAft>
              <a:buClr>
                <a:schemeClr val="dk2"/>
              </a:buClr>
              <a:buSzPts val="1400"/>
              <a:buChar char="■"/>
              <a:defRPr>
                <a:solidFill>
                  <a:schemeClr val="dk2"/>
                </a:solidFill>
              </a:defRPr>
            </a:lvl3pPr>
            <a:lvl4pPr marL="2438339" lvl="3" indent="-423323" rtl="0">
              <a:lnSpc>
                <a:spcPct val="115000"/>
              </a:lnSpc>
              <a:spcBef>
                <a:spcPts val="2133"/>
              </a:spcBef>
              <a:spcAft>
                <a:spcPts val="0"/>
              </a:spcAft>
              <a:buClr>
                <a:schemeClr val="dk2"/>
              </a:buClr>
              <a:buSzPts val="1400"/>
              <a:buChar char="●"/>
              <a:defRPr>
                <a:solidFill>
                  <a:schemeClr val="dk2"/>
                </a:solidFill>
              </a:defRPr>
            </a:lvl4pPr>
            <a:lvl5pPr marL="3047924" lvl="4" indent="-423323" rtl="0">
              <a:lnSpc>
                <a:spcPct val="115000"/>
              </a:lnSpc>
              <a:spcBef>
                <a:spcPts val="2133"/>
              </a:spcBef>
              <a:spcAft>
                <a:spcPts val="0"/>
              </a:spcAft>
              <a:buClr>
                <a:schemeClr val="dk2"/>
              </a:buClr>
              <a:buSzPts val="1400"/>
              <a:buChar char="○"/>
              <a:defRPr>
                <a:solidFill>
                  <a:schemeClr val="dk2"/>
                </a:solidFill>
              </a:defRPr>
            </a:lvl5pPr>
            <a:lvl6pPr marL="3657509" lvl="5" indent="-423323" rtl="0">
              <a:lnSpc>
                <a:spcPct val="115000"/>
              </a:lnSpc>
              <a:spcBef>
                <a:spcPts val="2133"/>
              </a:spcBef>
              <a:spcAft>
                <a:spcPts val="0"/>
              </a:spcAft>
              <a:buClr>
                <a:schemeClr val="dk2"/>
              </a:buClr>
              <a:buSzPts val="1400"/>
              <a:buChar char="■"/>
              <a:defRPr>
                <a:solidFill>
                  <a:schemeClr val="dk2"/>
                </a:solidFill>
              </a:defRPr>
            </a:lvl6pPr>
            <a:lvl7pPr marL="4267093" lvl="6" indent="-423323" rtl="0">
              <a:lnSpc>
                <a:spcPct val="115000"/>
              </a:lnSpc>
              <a:spcBef>
                <a:spcPts val="2133"/>
              </a:spcBef>
              <a:spcAft>
                <a:spcPts val="0"/>
              </a:spcAft>
              <a:buClr>
                <a:schemeClr val="dk2"/>
              </a:buClr>
              <a:buSzPts val="1400"/>
              <a:buChar char="●"/>
              <a:defRPr>
                <a:solidFill>
                  <a:schemeClr val="dk2"/>
                </a:solidFill>
              </a:defRPr>
            </a:lvl7pPr>
            <a:lvl8pPr marL="4876678" lvl="7" indent="-423323" rtl="0">
              <a:lnSpc>
                <a:spcPct val="115000"/>
              </a:lnSpc>
              <a:spcBef>
                <a:spcPts val="2133"/>
              </a:spcBef>
              <a:spcAft>
                <a:spcPts val="0"/>
              </a:spcAft>
              <a:buClr>
                <a:schemeClr val="dk2"/>
              </a:buClr>
              <a:buSzPts val="1400"/>
              <a:buChar char="○"/>
              <a:defRPr>
                <a:solidFill>
                  <a:schemeClr val="dk2"/>
                </a:solidFill>
              </a:defRPr>
            </a:lvl8pPr>
            <a:lvl9pPr marL="5486263" lvl="8" indent="-423323" rtl="0">
              <a:lnSpc>
                <a:spcPct val="115000"/>
              </a:lnSpc>
              <a:spcBef>
                <a:spcPts val="2133"/>
              </a:spcBef>
              <a:spcAft>
                <a:spcPts val="2133"/>
              </a:spcAft>
              <a:buClr>
                <a:schemeClr val="dk2"/>
              </a:buClr>
              <a:buSzPts val="1400"/>
              <a:buChar char="■"/>
              <a:defRPr>
                <a:solidFill>
                  <a:schemeClr val="dk2"/>
                </a:solidFill>
              </a:defRPr>
            </a:lvl9pPr>
          </a:lstStyle>
          <a:p>
            <a:pPr lvl="0"/>
            <a:r>
              <a:rPr lang="en-US"/>
              <a:t>Click to edit Master text styles</a:t>
            </a:r>
          </a:p>
        </p:txBody>
      </p:sp>
      <p:sp>
        <p:nvSpPr>
          <p:cNvPr id="551" name="Google Shape;551;p23"/>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500"/>
              <a:buNone/>
              <a:defRPr b="1">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r>
              <a:rPr lang="en-US"/>
              <a:t>Click to edit Master title style</a:t>
            </a:r>
            <a:endParaRPr/>
          </a:p>
        </p:txBody>
      </p:sp>
      <p:sp>
        <p:nvSpPr>
          <p:cNvPr id="552" name="Google Shape;552;p23"/>
          <p:cNvSpPr/>
          <p:nvPr/>
        </p:nvSpPr>
        <p:spPr>
          <a:xfrm flipH="1">
            <a:off x="387609" y="156016"/>
            <a:ext cx="1126377" cy="112637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3" name="Google Shape;553;p23"/>
          <p:cNvGrpSpPr/>
          <p:nvPr/>
        </p:nvGrpSpPr>
        <p:grpSpPr>
          <a:xfrm rot="-5400000" flipH="1">
            <a:off x="8811242" y="5039491"/>
            <a:ext cx="807549" cy="2198613"/>
            <a:chOff x="758850" y="467950"/>
            <a:chExt cx="368475" cy="1003200"/>
          </a:xfrm>
        </p:grpSpPr>
        <p:sp>
          <p:nvSpPr>
            <p:cNvPr id="554" name="Google Shape;554;p23"/>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3"/>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3"/>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3"/>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3"/>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3"/>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3"/>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3"/>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3"/>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3"/>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3"/>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3"/>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3"/>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3"/>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3"/>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3"/>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3"/>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3"/>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2" name="Google Shape;572;p23"/>
          <p:cNvSpPr/>
          <p:nvPr/>
        </p:nvSpPr>
        <p:spPr>
          <a:xfrm flipH="1">
            <a:off x="632943" y="5820947"/>
            <a:ext cx="635711" cy="63571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92569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73"/>
        <p:cNvGrpSpPr/>
        <p:nvPr/>
      </p:nvGrpSpPr>
      <p:grpSpPr>
        <a:xfrm>
          <a:off x="0" y="0"/>
          <a:ext cx="0" cy="0"/>
          <a:chOff x="0" y="0"/>
          <a:chExt cx="0" cy="0"/>
        </a:xfrm>
      </p:grpSpPr>
      <p:sp>
        <p:nvSpPr>
          <p:cNvPr id="574" name="Google Shape;574;p24"/>
          <p:cNvSpPr/>
          <p:nvPr/>
        </p:nvSpPr>
        <p:spPr>
          <a:xfrm>
            <a:off x="-32" y="0"/>
            <a:ext cx="12192127" cy="6857987"/>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5" name="Google Shape;575;p24"/>
          <p:cNvGrpSpPr/>
          <p:nvPr/>
        </p:nvGrpSpPr>
        <p:grpSpPr>
          <a:xfrm rot="10800000">
            <a:off x="275110" y="295491"/>
            <a:ext cx="807549" cy="2198613"/>
            <a:chOff x="758850" y="467950"/>
            <a:chExt cx="368475" cy="1003200"/>
          </a:xfrm>
        </p:grpSpPr>
        <p:sp>
          <p:nvSpPr>
            <p:cNvPr id="576" name="Google Shape;576;p24"/>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4"/>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4"/>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4"/>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4"/>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4"/>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4"/>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4"/>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4"/>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4"/>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4"/>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4"/>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4"/>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4"/>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4"/>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4"/>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4"/>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4"/>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4" name="Google Shape;594;p24"/>
          <p:cNvSpPr/>
          <p:nvPr/>
        </p:nvSpPr>
        <p:spPr>
          <a:xfrm>
            <a:off x="11231934" y="2347863"/>
            <a:ext cx="631492" cy="631492"/>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 name="Google Shape;595;p24"/>
          <p:cNvSpPr/>
          <p:nvPr/>
        </p:nvSpPr>
        <p:spPr>
          <a:xfrm>
            <a:off x="9754034" y="5973569"/>
            <a:ext cx="960513" cy="960513"/>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 name="Google Shape;596;p24"/>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97" name="Google Shape;597;p24"/>
          <p:cNvSpPr txBox="1">
            <a:spLocks noGrp="1"/>
          </p:cNvSpPr>
          <p:nvPr>
            <p:ph type="title" idx="2"/>
          </p:nvPr>
        </p:nvSpPr>
        <p:spPr>
          <a:xfrm>
            <a:off x="960000" y="374283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598" name="Google Shape;598;p24"/>
          <p:cNvSpPr txBox="1">
            <a:spLocks noGrp="1"/>
          </p:cNvSpPr>
          <p:nvPr>
            <p:ph type="subTitle" idx="1"/>
          </p:nvPr>
        </p:nvSpPr>
        <p:spPr>
          <a:xfrm>
            <a:off x="960000" y="4305300"/>
            <a:ext cx="3074000" cy="10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9" name="Google Shape;599;p24"/>
          <p:cNvSpPr txBox="1">
            <a:spLocks noGrp="1"/>
          </p:cNvSpPr>
          <p:nvPr>
            <p:ph type="title" idx="3"/>
          </p:nvPr>
        </p:nvSpPr>
        <p:spPr>
          <a:xfrm>
            <a:off x="4558959" y="374283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00" name="Google Shape;600;p24"/>
          <p:cNvSpPr txBox="1">
            <a:spLocks noGrp="1"/>
          </p:cNvSpPr>
          <p:nvPr>
            <p:ph type="subTitle" idx="4"/>
          </p:nvPr>
        </p:nvSpPr>
        <p:spPr>
          <a:xfrm>
            <a:off x="4558961" y="4305300"/>
            <a:ext cx="3074000" cy="10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1" name="Google Shape;601;p24"/>
          <p:cNvSpPr txBox="1">
            <a:spLocks noGrp="1"/>
          </p:cNvSpPr>
          <p:nvPr>
            <p:ph type="title" idx="5"/>
          </p:nvPr>
        </p:nvSpPr>
        <p:spPr>
          <a:xfrm>
            <a:off x="8157927" y="374283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02" name="Google Shape;602;p24"/>
          <p:cNvSpPr txBox="1">
            <a:spLocks noGrp="1"/>
          </p:cNvSpPr>
          <p:nvPr>
            <p:ph type="subTitle" idx="6"/>
          </p:nvPr>
        </p:nvSpPr>
        <p:spPr>
          <a:xfrm>
            <a:off x="8157933" y="4305300"/>
            <a:ext cx="3074000" cy="10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428915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603"/>
        <p:cNvGrpSpPr/>
        <p:nvPr/>
      </p:nvGrpSpPr>
      <p:grpSpPr>
        <a:xfrm>
          <a:off x="0" y="0"/>
          <a:ext cx="0" cy="0"/>
          <a:chOff x="0" y="0"/>
          <a:chExt cx="0" cy="0"/>
        </a:xfrm>
      </p:grpSpPr>
      <p:sp>
        <p:nvSpPr>
          <p:cNvPr id="604" name="Google Shape;604;p25"/>
          <p:cNvSpPr/>
          <p:nvPr/>
        </p:nvSpPr>
        <p:spPr>
          <a:xfrm>
            <a:off x="-32" y="0"/>
            <a:ext cx="12192127" cy="6857987"/>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5" name="Google Shape;605;p25"/>
          <p:cNvGrpSpPr/>
          <p:nvPr/>
        </p:nvGrpSpPr>
        <p:grpSpPr>
          <a:xfrm rot="5400000">
            <a:off x="890976" y="-380109"/>
            <a:ext cx="807549" cy="2198613"/>
            <a:chOff x="758850" y="467950"/>
            <a:chExt cx="368475" cy="1003200"/>
          </a:xfrm>
        </p:grpSpPr>
        <p:sp>
          <p:nvSpPr>
            <p:cNvPr id="606" name="Google Shape;606;p25"/>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25"/>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25"/>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5"/>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25"/>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25"/>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5"/>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5"/>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5"/>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5"/>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25"/>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5"/>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5"/>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25"/>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25"/>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5"/>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5"/>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5"/>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4" name="Google Shape;624;p25"/>
          <p:cNvSpPr/>
          <p:nvPr/>
        </p:nvSpPr>
        <p:spPr>
          <a:xfrm>
            <a:off x="195434" y="5507297"/>
            <a:ext cx="631492" cy="631492"/>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 name="Google Shape;625;p25"/>
          <p:cNvSpPr/>
          <p:nvPr/>
        </p:nvSpPr>
        <p:spPr>
          <a:xfrm>
            <a:off x="9939785" y="238953"/>
            <a:ext cx="960513" cy="960513"/>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 name="Google Shape;626;p25"/>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27" name="Google Shape;627;p25"/>
          <p:cNvSpPr txBox="1">
            <a:spLocks noGrp="1"/>
          </p:cNvSpPr>
          <p:nvPr>
            <p:ph type="title" idx="2"/>
          </p:nvPr>
        </p:nvSpPr>
        <p:spPr>
          <a:xfrm>
            <a:off x="960000" y="46951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28" name="Google Shape;628;p25"/>
          <p:cNvSpPr txBox="1">
            <a:spLocks noGrp="1"/>
          </p:cNvSpPr>
          <p:nvPr>
            <p:ph type="subTitle" idx="1"/>
          </p:nvPr>
        </p:nvSpPr>
        <p:spPr>
          <a:xfrm>
            <a:off x="960000" y="5257567"/>
            <a:ext cx="3074000" cy="10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29" name="Google Shape;629;p25"/>
          <p:cNvSpPr txBox="1">
            <a:spLocks noGrp="1"/>
          </p:cNvSpPr>
          <p:nvPr>
            <p:ph type="title" idx="3"/>
          </p:nvPr>
        </p:nvSpPr>
        <p:spPr>
          <a:xfrm>
            <a:off x="4558959" y="46951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30" name="Google Shape;630;p25"/>
          <p:cNvSpPr txBox="1">
            <a:spLocks noGrp="1"/>
          </p:cNvSpPr>
          <p:nvPr>
            <p:ph type="subTitle" idx="4"/>
          </p:nvPr>
        </p:nvSpPr>
        <p:spPr>
          <a:xfrm>
            <a:off x="4558961" y="5257567"/>
            <a:ext cx="3074000" cy="10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31" name="Google Shape;631;p25"/>
          <p:cNvSpPr txBox="1">
            <a:spLocks noGrp="1"/>
          </p:cNvSpPr>
          <p:nvPr>
            <p:ph type="title" idx="5"/>
          </p:nvPr>
        </p:nvSpPr>
        <p:spPr>
          <a:xfrm>
            <a:off x="8157927" y="46951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32" name="Google Shape;632;p25"/>
          <p:cNvSpPr txBox="1">
            <a:spLocks noGrp="1"/>
          </p:cNvSpPr>
          <p:nvPr>
            <p:ph type="subTitle" idx="6"/>
          </p:nvPr>
        </p:nvSpPr>
        <p:spPr>
          <a:xfrm>
            <a:off x="8157933" y="5257567"/>
            <a:ext cx="3074000" cy="10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724128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33"/>
        <p:cNvGrpSpPr/>
        <p:nvPr/>
      </p:nvGrpSpPr>
      <p:grpSpPr>
        <a:xfrm>
          <a:off x="0" y="0"/>
          <a:ext cx="0" cy="0"/>
          <a:chOff x="0" y="0"/>
          <a:chExt cx="0" cy="0"/>
        </a:xfrm>
      </p:grpSpPr>
      <p:sp>
        <p:nvSpPr>
          <p:cNvPr id="634" name="Google Shape;634;p26"/>
          <p:cNvSpPr/>
          <p:nvPr/>
        </p:nvSpPr>
        <p:spPr>
          <a:xfrm rot="10800000">
            <a:off x="1" y="0"/>
            <a:ext cx="12191961" cy="6858051"/>
          </a:xfrm>
          <a:custGeom>
            <a:avLst/>
            <a:gdLst/>
            <a:ahLst/>
            <a:cxnLst/>
            <a:rect l="l" t="t" r="r" b="b"/>
            <a:pathLst>
              <a:path w="98444" h="56120" extrusionOk="0">
                <a:moveTo>
                  <a:pt x="1" y="1"/>
                </a:moveTo>
                <a:lnTo>
                  <a:pt x="1" y="56119"/>
                </a:lnTo>
                <a:lnTo>
                  <a:pt x="89313" y="56119"/>
                </a:lnTo>
                <a:lnTo>
                  <a:pt x="98444" y="36922"/>
                </a:lnTo>
                <a:lnTo>
                  <a:pt x="89313" y="19889"/>
                </a:lnTo>
                <a:lnTo>
                  <a:pt x="98444"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 name="Google Shape;635;p26"/>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36" name="Google Shape;636;p26"/>
          <p:cNvSpPr txBox="1">
            <a:spLocks noGrp="1"/>
          </p:cNvSpPr>
          <p:nvPr>
            <p:ph type="title" idx="2"/>
          </p:nvPr>
        </p:nvSpPr>
        <p:spPr>
          <a:xfrm>
            <a:off x="2100767" y="2360867"/>
            <a:ext cx="26376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37" name="Google Shape;637;p26"/>
          <p:cNvSpPr txBox="1">
            <a:spLocks noGrp="1"/>
          </p:cNvSpPr>
          <p:nvPr>
            <p:ph type="subTitle" idx="1"/>
          </p:nvPr>
        </p:nvSpPr>
        <p:spPr>
          <a:xfrm>
            <a:off x="2100767" y="2939700"/>
            <a:ext cx="2637600" cy="88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38" name="Google Shape;638;p26"/>
          <p:cNvSpPr txBox="1">
            <a:spLocks noGrp="1"/>
          </p:cNvSpPr>
          <p:nvPr>
            <p:ph type="title" idx="3"/>
          </p:nvPr>
        </p:nvSpPr>
        <p:spPr>
          <a:xfrm>
            <a:off x="7453644" y="23608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39" name="Google Shape;639;p26"/>
          <p:cNvSpPr txBox="1">
            <a:spLocks noGrp="1"/>
          </p:cNvSpPr>
          <p:nvPr>
            <p:ph type="subTitle" idx="4"/>
          </p:nvPr>
        </p:nvSpPr>
        <p:spPr>
          <a:xfrm>
            <a:off x="7453639" y="2939700"/>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40" name="Google Shape;640;p26"/>
          <p:cNvSpPr txBox="1">
            <a:spLocks noGrp="1"/>
          </p:cNvSpPr>
          <p:nvPr>
            <p:ph type="title" idx="5"/>
          </p:nvPr>
        </p:nvSpPr>
        <p:spPr>
          <a:xfrm>
            <a:off x="2100767" y="4272067"/>
            <a:ext cx="26376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41" name="Google Shape;641;p26"/>
          <p:cNvSpPr txBox="1">
            <a:spLocks noGrp="1"/>
          </p:cNvSpPr>
          <p:nvPr>
            <p:ph type="subTitle" idx="6"/>
          </p:nvPr>
        </p:nvSpPr>
        <p:spPr>
          <a:xfrm>
            <a:off x="2100767" y="4850900"/>
            <a:ext cx="2637600" cy="88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42" name="Google Shape;642;p26"/>
          <p:cNvSpPr txBox="1">
            <a:spLocks noGrp="1"/>
          </p:cNvSpPr>
          <p:nvPr>
            <p:ph type="title" idx="7"/>
          </p:nvPr>
        </p:nvSpPr>
        <p:spPr>
          <a:xfrm>
            <a:off x="7453644" y="42720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43" name="Google Shape;643;p26"/>
          <p:cNvSpPr txBox="1">
            <a:spLocks noGrp="1"/>
          </p:cNvSpPr>
          <p:nvPr>
            <p:ph type="subTitle" idx="8"/>
          </p:nvPr>
        </p:nvSpPr>
        <p:spPr>
          <a:xfrm>
            <a:off x="7453639" y="4850900"/>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44" name="Google Shape;644;p26"/>
          <p:cNvSpPr txBox="1">
            <a:spLocks noGrp="1"/>
          </p:cNvSpPr>
          <p:nvPr>
            <p:ph type="title" idx="9" hasCustomPrompt="1"/>
          </p:nvPr>
        </p:nvSpPr>
        <p:spPr>
          <a:xfrm>
            <a:off x="4926184" y="2360867"/>
            <a:ext cx="1134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5333"/>
            </a:lvl1pPr>
            <a:lvl2pPr lvl="1" rtl="0">
              <a:spcBef>
                <a:spcPts val="0"/>
              </a:spcBef>
              <a:spcAft>
                <a:spcPts val="0"/>
              </a:spcAft>
              <a:buSzPts val="2600"/>
              <a:buNone/>
              <a:defRPr sz="3467"/>
            </a:lvl2pPr>
            <a:lvl3pPr lvl="2" rtl="0">
              <a:spcBef>
                <a:spcPts val="0"/>
              </a:spcBef>
              <a:spcAft>
                <a:spcPts val="0"/>
              </a:spcAft>
              <a:buSzPts val="2600"/>
              <a:buNone/>
              <a:defRPr sz="3467"/>
            </a:lvl3pPr>
            <a:lvl4pPr lvl="3" rtl="0">
              <a:spcBef>
                <a:spcPts val="0"/>
              </a:spcBef>
              <a:spcAft>
                <a:spcPts val="0"/>
              </a:spcAft>
              <a:buSzPts val="2600"/>
              <a:buNone/>
              <a:defRPr sz="3467"/>
            </a:lvl4pPr>
            <a:lvl5pPr lvl="4" rtl="0">
              <a:spcBef>
                <a:spcPts val="0"/>
              </a:spcBef>
              <a:spcAft>
                <a:spcPts val="0"/>
              </a:spcAft>
              <a:buSzPts val="2600"/>
              <a:buNone/>
              <a:defRPr sz="3467"/>
            </a:lvl5pPr>
            <a:lvl6pPr lvl="5" rtl="0">
              <a:spcBef>
                <a:spcPts val="0"/>
              </a:spcBef>
              <a:spcAft>
                <a:spcPts val="0"/>
              </a:spcAft>
              <a:buSzPts val="2600"/>
              <a:buNone/>
              <a:defRPr sz="3467"/>
            </a:lvl6pPr>
            <a:lvl7pPr lvl="6" rtl="0">
              <a:spcBef>
                <a:spcPts val="0"/>
              </a:spcBef>
              <a:spcAft>
                <a:spcPts val="0"/>
              </a:spcAft>
              <a:buSzPts val="2600"/>
              <a:buNone/>
              <a:defRPr sz="3467"/>
            </a:lvl7pPr>
            <a:lvl8pPr lvl="7" rtl="0">
              <a:spcBef>
                <a:spcPts val="0"/>
              </a:spcBef>
              <a:spcAft>
                <a:spcPts val="0"/>
              </a:spcAft>
              <a:buSzPts val="2600"/>
              <a:buNone/>
              <a:defRPr sz="3467"/>
            </a:lvl8pPr>
            <a:lvl9pPr lvl="8" rtl="0">
              <a:spcBef>
                <a:spcPts val="0"/>
              </a:spcBef>
              <a:spcAft>
                <a:spcPts val="0"/>
              </a:spcAft>
              <a:buSzPts val="2600"/>
              <a:buNone/>
              <a:defRPr sz="3467"/>
            </a:lvl9pPr>
          </a:lstStyle>
          <a:p>
            <a:r>
              <a:t>xx%</a:t>
            </a:r>
          </a:p>
        </p:txBody>
      </p:sp>
      <p:sp>
        <p:nvSpPr>
          <p:cNvPr id="645" name="Google Shape;645;p26"/>
          <p:cNvSpPr txBox="1">
            <a:spLocks noGrp="1"/>
          </p:cNvSpPr>
          <p:nvPr>
            <p:ph type="title" idx="13" hasCustomPrompt="1"/>
          </p:nvPr>
        </p:nvSpPr>
        <p:spPr>
          <a:xfrm>
            <a:off x="6131417" y="2360867"/>
            <a:ext cx="1134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600"/>
              <a:buNone/>
              <a:defRPr sz="5333"/>
            </a:lvl1pPr>
            <a:lvl2pPr lvl="1" algn="r" rtl="0">
              <a:spcBef>
                <a:spcPts val="0"/>
              </a:spcBef>
              <a:spcAft>
                <a:spcPts val="0"/>
              </a:spcAft>
              <a:buSzPts val="2600"/>
              <a:buNone/>
              <a:defRPr sz="3467"/>
            </a:lvl2pPr>
            <a:lvl3pPr lvl="2" algn="r" rtl="0">
              <a:spcBef>
                <a:spcPts val="0"/>
              </a:spcBef>
              <a:spcAft>
                <a:spcPts val="0"/>
              </a:spcAft>
              <a:buSzPts val="2600"/>
              <a:buNone/>
              <a:defRPr sz="3467"/>
            </a:lvl3pPr>
            <a:lvl4pPr lvl="3" algn="r" rtl="0">
              <a:spcBef>
                <a:spcPts val="0"/>
              </a:spcBef>
              <a:spcAft>
                <a:spcPts val="0"/>
              </a:spcAft>
              <a:buSzPts val="2600"/>
              <a:buNone/>
              <a:defRPr sz="3467"/>
            </a:lvl4pPr>
            <a:lvl5pPr lvl="4" algn="r" rtl="0">
              <a:spcBef>
                <a:spcPts val="0"/>
              </a:spcBef>
              <a:spcAft>
                <a:spcPts val="0"/>
              </a:spcAft>
              <a:buSzPts val="2600"/>
              <a:buNone/>
              <a:defRPr sz="3467"/>
            </a:lvl5pPr>
            <a:lvl6pPr lvl="5" algn="r" rtl="0">
              <a:spcBef>
                <a:spcPts val="0"/>
              </a:spcBef>
              <a:spcAft>
                <a:spcPts val="0"/>
              </a:spcAft>
              <a:buSzPts val="2600"/>
              <a:buNone/>
              <a:defRPr sz="3467"/>
            </a:lvl6pPr>
            <a:lvl7pPr lvl="6" algn="r" rtl="0">
              <a:spcBef>
                <a:spcPts val="0"/>
              </a:spcBef>
              <a:spcAft>
                <a:spcPts val="0"/>
              </a:spcAft>
              <a:buSzPts val="2600"/>
              <a:buNone/>
              <a:defRPr sz="3467"/>
            </a:lvl7pPr>
            <a:lvl8pPr lvl="7" algn="r" rtl="0">
              <a:spcBef>
                <a:spcPts val="0"/>
              </a:spcBef>
              <a:spcAft>
                <a:spcPts val="0"/>
              </a:spcAft>
              <a:buSzPts val="2600"/>
              <a:buNone/>
              <a:defRPr sz="3467"/>
            </a:lvl8pPr>
            <a:lvl9pPr lvl="8" algn="r" rtl="0">
              <a:spcBef>
                <a:spcPts val="0"/>
              </a:spcBef>
              <a:spcAft>
                <a:spcPts val="0"/>
              </a:spcAft>
              <a:buSzPts val="2600"/>
              <a:buNone/>
              <a:defRPr sz="3467"/>
            </a:lvl9pPr>
          </a:lstStyle>
          <a:p>
            <a:r>
              <a:t>xx%</a:t>
            </a:r>
          </a:p>
        </p:txBody>
      </p:sp>
      <p:sp>
        <p:nvSpPr>
          <p:cNvPr id="646" name="Google Shape;646;p26"/>
          <p:cNvSpPr txBox="1">
            <a:spLocks noGrp="1"/>
          </p:cNvSpPr>
          <p:nvPr>
            <p:ph type="title" idx="14" hasCustomPrompt="1"/>
          </p:nvPr>
        </p:nvSpPr>
        <p:spPr>
          <a:xfrm>
            <a:off x="4926167" y="4272067"/>
            <a:ext cx="1134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5333"/>
            </a:lvl1pPr>
            <a:lvl2pPr lvl="1" rtl="0">
              <a:spcBef>
                <a:spcPts val="0"/>
              </a:spcBef>
              <a:spcAft>
                <a:spcPts val="0"/>
              </a:spcAft>
              <a:buSzPts val="2600"/>
              <a:buNone/>
              <a:defRPr sz="3467"/>
            </a:lvl2pPr>
            <a:lvl3pPr lvl="2" rtl="0">
              <a:spcBef>
                <a:spcPts val="0"/>
              </a:spcBef>
              <a:spcAft>
                <a:spcPts val="0"/>
              </a:spcAft>
              <a:buSzPts val="2600"/>
              <a:buNone/>
              <a:defRPr sz="3467"/>
            </a:lvl3pPr>
            <a:lvl4pPr lvl="3" rtl="0">
              <a:spcBef>
                <a:spcPts val="0"/>
              </a:spcBef>
              <a:spcAft>
                <a:spcPts val="0"/>
              </a:spcAft>
              <a:buSzPts val="2600"/>
              <a:buNone/>
              <a:defRPr sz="3467"/>
            </a:lvl4pPr>
            <a:lvl5pPr lvl="4" rtl="0">
              <a:spcBef>
                <a:spcPts val="0"/>
              </a:spcBef>
              <a:spcAft>
                <a:spcPts val="0"/>
              </a:spcAft>
              <a:buSzPts val="2600"/>
              <a:buNone/>
              <a:defRPr sz="3467"/>
            </a:lvl5pPr>
            <a:lvl6pPr lvl="5" rtl="0">
              <a:spcBef>
                <a:spcPts val="0"/>
              </a:spcBef>
              <a:spcAft>
                <a:spcPts val="0"/>
              </a:spcAft>
              <a:buSzPts val="2600"/>
              <a:buNone/>
              <a:defRPr sz="3467"/>
            </a:lvl6pPr>
            <a:lvl7pPr lvl="6" rtl="0">
              <a:spcBef>
                <a:spcPts val="0"/>
              </a:spcBef>
              <a:spcAft>
                <a:spcPts val="0"/>
              </a:spcAft>
              <a:buSzPts val="2600"/>
              <a:buNone/>
              <a:defRPr sz="3467"/>
            </a:lvl7pPr>
            <a:lvl8pPr lvl="7" rtl="0">
              <a:spcBef>
                <a:spcPts val="0"/>
              </a:spcBef>
              <a:spcAft>
                <a:spcPts val="0"/>
              </a:spcAft>
              <a:buSzPts val="2600"/>
              <a:buNone/>
              <a:defRPr sz="3467"/>
            </a:lvl8pPr>
            <a:lvl9pPr lvl="8" rtl="0">
              <a:spcBef>
                <a:spcPts val="0"/>
              </a:spcBef>
              <a:spcAft>
                <a:spcPts val="0"/>
              </a:spcAft>
              <a:buSzPts val="2600"/>
              <a:buNone/>
              <a:defRPr sz="3467"/>
            </a:lvl9pPr>
          </a:lstStyle>
          <a:p>
            <a:r>
              <a:t>xx%</a:t>
            </a:r>
          </a:p>
        </p:txBody>
      </p:sp>
      <p:sp>
        <p:nvSpPr>
          <p:cNvPr id="647" name="Google Shape;647;p26"/>
          <p:cNvSpPr txBox="1">
            <a:spLocks noGrp="1"/>
          </p:cNvSpPr>
          <p:nvPr>
            <p:ph type="title" idx="15" hasCustomPrompt="1"/>
          </p:nvPr>
        </p:nvSpPr>
        <p:spPr>
          <a:xfrm>
            <a:off x="6131400" y="4272067"/>
            <a:ext cx="11344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600"/>
              <a:buNone/>
              <a:defRPr sz="5333"/>
            </a:lvl1pPr>
            <a:lvl2pPr lvl="1" algn="r" rtl="0">
              <a:spcBef>
                <a:spcPts val="0"/>
              </a:spcBef>
              <a:spcAft>
                <a:spcPts val="0"/>
              </a:spcAft>
              <a:buSzPts val="2600"/>
              <a:buNone/>
              <a:defRPr sz="3467"/>
            </a:lvl2pPr>
            <a:lvl3pPr lvl="2" algn="r" rtl="0">
              <a:spcBef>
                <a:spcPts val="0"/>
              </a:spcBef>
              <a:spcAft>
                <a:spcPts val="0"/>
              </a:spcAft>
              <a:buSzPts val="2600"/>
              <a:buNone/>
              <a:defRPr sz="3467"/>
            </a:lvl3pPr>
            <a:lvl4pPr lvl="3" algn="r" rtl="0">
              <a:spcBef>
                <a:spcPts val="0"/>
              </a:spcBef>
              <a:spcAft>
                <a:spcPts val="0"/>
              </a:spcAft>
              <a:buSzPts val="2600"/>
              <a:buNone/>
              <a:defRPr sz="3467"/>
            </a:lvl4pPr>
            <a:lvl5pPr lvl="4" algn="r" rtl="0">
              <a:spcBef>
                <a:spcPts val="0"/>
              </a:spcBef>
              <a:spcAft>
                <a:spcPts val="0"/>
              </a:spcAft>
              <a:buSzPts val="2600"/>
              <a:buNone/>
              <a:defRPr sz="3467"/>
            </a:lvl5pPr>
            <a:lvl6pPr lvl="5" algn="r" rtl="0">
              <a:spcBef>
                <a:spcPts val="0"/>
              </a:spcBef>
              <a:spcAft>
                <a:spcPts val="0"/>
              </a:spcAft>
              <a:buSzPts val="2600"/>
              <a:buNone/>
              <a:defRPr sz="3467"/>
            </a:lvl6pPr>
            <a:lvl7pPr lvl="6" algn="r" rtl="0">
              <a:spcBef>
                <a:spcPts val="0"/>
              </a:spcBef>
              <a:spcAft>
                <a:spcPts val="0"/>
              </a:spcAft>
              <a:buSzPts val="2600"/>
              <a:buNone/>
              <a:defRPr sz="3467"/>
            </a:lvl7pPr>
            <a:lvl8pPr lvl="7" algn="r" rtl="0">
              <a:spcBef>
                <a:spcPts val="0"/>
              </a:spcBef>
              <a:spcAft>
                <a:spcPts val="0"/>
              </a:spcAft>
              <a:buSzPts val="2600"/>
              <a:buNone/>
              <a:defRPr sz="3467"/>
            </a:lvl8pPr>
            <a:lvl9pPr lvl="8" algn="r" rtl="0">
              <a:spcBef>
                <a:spcPts val="0"/>
              </a:spcBef>
              <a:spcAft>
                <a:spcPts val="0"/>
              </a:spcAft>
              <a:buSzPts val="2600"/>
              <a:buNone/>
              <a:defRPr sz="3467"/>
            </a:lvl9pPr>
          </a:lstStyle>
          <a:p>
            <a:r>
              <a:t>xx%</a:t>
            </a:r>
          </a:p>
        </p:txBody>
      </p:sp>
      <p:sp>
        <p:nvSpPr>
          <p:cNvPr id="648" name="Google Shape;648;p26"/>
          <p:cNvSpPr/>
          <p:nvPr/>
        </p:nvSpPr>
        <p:spPr>
          <a:xfrm>
            <a:off x="10901016" y="5250365"/>
            <a:ext cx="1126377" cy="112637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9" name="Google Shape;649;p26"/>
          <p:cNvSpPr/>
          <p:nvPr/>
        </p:nvSpPr>
        <p:spPr>
          <a:xfrm>
            <a:off x="668334" y="5833995"/>
            <a:ext cx="563165" cy="563212"/>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50" name="Google Shape;650;p26"/>
          <p:cNvGrpSpPr/>
          <p:nvPr/>
        </p:nvGrpSpPr>
        <p:grpSpPr>
          <a:xfrm>
            <a:off x="10837426" y="662658"/>
            <a:ext cx="807549" cy="2198613"/>
            <a:chOff x="758850" y="467950"/>
            <a:chExt cx="368475" cy="1003200"/>
          </a:xfrm>
        </p:grpSpPr>
        <p:sp>
          <p:nvSpPr>
            <p:cNvPr id="651" name="Google Shape;651;p26"/>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26"/>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6"/>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6"/>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26"/>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6"/>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6"/>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6"/>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26"/>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6"/>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6"/>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6"/>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6"/>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6"/>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6"/>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6"/>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6"/>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6"/>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22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669"/>
        <p:cNvGrpSpPr/>
        <p:nvPr/>
      </p:nvGrpSpPr>
      <p:grpSpPr>
        <a:xfrm>
          <a:off x="0" y="0"/>
          <a:ext cx="0" cy="0"/>
          <a:chOff x="0" y="0"/>
          <a:chExt cx="0" cy="0"/>
        </a:xfrm>
      </p:grpSpPr>
      <p:sp>
        <p:nvSpPr>
          <p:cNvPr id="670" name="Google Shape;670;p27"/>
          <p:cNvSpPr/>
          <p:nvPr/>
        </p:nvSpPr>
        <p:spPr>
          <a:xfrm>
            <a:off x="0" y="-34"/>
            <a:ext cx="8191525" cy="6858051"/>
          </a:xfrm>
          <a:custGeom>
            <a:avLst/>
            <a:gdLst/>
            <a:ahLst/>
            <a:cxnLst/>
            <a:rect l="l" t="t" r="r" b="b"/>
            <a:pathLst>
              <a:path w="98444" h="56120" extrusionOk="0">
                <a:moveTo>
                  <a:pt x="1" y="1"/>
                </a:moveTo>
                <a:lnTo>
                  <a:pt x="1" y="56119"/>
                </a:lnTo>
                <a:lnTo>
                  <a:pt x="89313" y="56119"/>
                </a:lnTo>
                <a:lnTo>
                  <a:pt x="98444" y="36922"/>
                </a:lnTo>
                <a:lnTo>
                  <a:pt x="89313" y="19889"/>
                </a:lnTo>
                <a:lnTo>
                  <a:pt x="98444"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1" name="Google Shape;671;p27"/>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72" name="Google Shape;672;p27"/>
          <p:cNvSpPr/>
          <p:nvPr/>
        </p:nvSpPr>
        <p:spPr>
          <a:xfrm>
            <a:off x="5590502" y="6232802"/>
            <a:ext cx="469205" cy="469205"/>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3" name="Google Shape;673;p27"/>
          <p:cNvSpPr/>
          <p:nvPr/>
        </p:nvSpPr>
        <p:spPr>
          <a:xfrm>
            <a:off x="-256685" y="5575616"/>
            <a:ext cx="1126377" cy="112637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4" name="Google Shape;674;p27"/>
          <p:cNvSpPr txBox="1">
            <a:spLocks noGrp="1"/>
          </p:cNvSpPr>
          <p:nvPr>
            <p:ph type="title" idx="2"/>
          </p:nvPr>
        </p:nvSpPr>
        <p:spPr>
          <a:xfrm>
            <a:off x="2231500" y="2337925"/>
            <a:ext cx="2158800" cy="68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75" name="Google Shape;675;p27"/>
          <p:cNvSpPr txBox="1">
            <a:spLocks noGrp="1"/>
          </p:cNvSpPr>
          <p:nvPr>
            <p:ph type="subTitle" idx="1"/>
          </p:nvPr>
        </p:nvSpPr>
        <p:spPr>
          <a:xfrm>
            <a:off x="2231500" y="2816717"/>
            <a:ext cx="3401200" cy="8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676" name="Google Shape;676;p27"/>
          <p:cNvSpPr txBox="1">
            <a:spLocks noGrp="1"/>
          </p:cNvSpPr>
          <p:nvPr>
            <p:ph type="title" idx="3"/>
          </p:nvPr>
        </p:nvSpPr>
        <p:spPr>
          <a:xfrm>
            <a:off x="2231500" y="4318713"/>
            <a:ext cx="2158800" cy="68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77" name="Google Shape;677;p27"/>
          <p:cNvSpPr txBox="1">
            <a:spLocks noGrp="1"/>
          </p:cNvSpPr>
          <p:nvPr>
            <p:ph type="subTitle" idx="4"/>
          </p:nvPr>
        </p:nvSpPr>
        <p:spPr>
          <a:xfrm>
            <a:off x="2231500" y="4882336"/>
            <a:ext cx="3401200" cy="8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678" name="Google Shape;678;p27"/>
          <p:cNvSpPr/>
          <p:nvPr/>
        </p:nvSpPr>
        <p:spPr>
          <a:xfrm>
            <a:off x="4114707" y="97196"/>
            <a:ext cx="622000" cy="622000"/>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4931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79"/>
        <p:cNvGrpSpPr/>
        <p:nvPr/>
      </p:nvGrpSpPr>
      <p:grpSpPr>
        <a:xfrm>
          <a:off x="0" y="0"/>
          <a:ext cx="0" cy="0"/>
          <a:chOff x="0" y="0"/>
          <a:chExt cx="0" cy="0"/>
        </a:xfrm>
      </p:grpSpPr>
      <p:sp>
        <p:nvSpPr>
          <p:cNvPr id="680" name="Google Shape;680;p28"/>
          <p:cNvSpPr/>
          <p:nvPr/>
        </p:nvSpPr>
        <p:spPr>
          <a:xfrm rot="10800000">
            <a:off x="0" y="0"/>
            <a:ext cx="12191904" cy="6857987"/>
          </a:xfrm>
          <a:custGeom>
            <a:avLst/>
            <a:gdLst/>
            <a:ahLst/>
            <a:cxnLst/>
            <a:rect l="l" t="t" r="r" b="b"/>
            <a:pathLst>
              <a:path w="101851" h="56121" extrusionOk="0">
                <a:moveTo>
                  <a:pt x="0" y="0"/>
                </a:moveTo>
                <a:lnTo>
                  <a:pt x="0" y="56120"/>
                </a:lnTo>
                <a:lnTo>
                  <a:pt x="99425" y="56120"/>
                </a:lnTo>
                <a:lnTo>
                  <a:pt x="96310" y="43997"/>
                </a:lnTo>
                <a:lnTo>
                  <a:pt x="101850" y="20088"/>
                </a:lnTo>
                <a:lnTo>
                  <a:pt x="89036"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1" name="Google Shape;681;p28"/>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82" name="Google Shape;682;p28"/>
          <p:cNvSpPr txBox="1">
            <a:spLocks noGrp="1"/>
          </p:cNvSpPr>
          <p:nvPr>
            <p:ph type="title" idx="2"/>
          </p:nvPr>
        </p:nvSpPr>
        <p:spPr>
          <a:xfrm>
            <a:off x="3246184" y="1929711"/>
            <a:ext cx="2352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83" name="Google Shape;683;p28"/>
          <p:cNvSpPr txBox="1">
            <a:spLocks noGrp="1"/>
          </p:cNvSpPr>
          <p:nvPr>
            <p:ph type="subTitle" idx="1"/>
          </p:nvPr>
        </p:nvSpPr>
        <p:spPr>
          <a:xfrm>
            <a:off x="5598584" y="1929711"/>
            <a:ext cx="460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84" name="Google Shape;684;p28"/>
          <p:cNvSpPr txBox="1">
            <a:spLocks noGrp="1"/>
          </p:cNvSpPr>
          <p:nvPr>
            <p:ph type="title" idx="3"/>
          </p:nvPr>
        </p:nvSpPr>
        <p:spPr>
          <a:xfrm>
            <a:off x="3246184" y="3380224"/>
            <a:ext cx="2352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85" name="Google Shape;685;p28"/>
          <p:cNvSpPr txBox="1">
            <a:spLocks noGrp="1"/>
          </p:cNvSpPr>
          <p:nvPr>
            <p:ph type="subTitle" idx="4"/>
          </p:nvPr>
        </p:nvSpPr>
        <p:spPr>
          <a:xfrm>
            <a:off x="5598584" y="3380224"/>
            <a:ext cx="460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86" name="Google Shape;686;p28"/>
          <p:cNvSpPr txBox="1">
            <a:spLocks noGrp="1"/>
          </p:cNvSpPr>
          <p:nvPr>
            <p:ph type="title" idx="5"/>
          </p:nvPr>
        </p:nvSpPr>
        <p:spPr>
          <a:xfrm>
            <a:off x="3246184" y="4105481"/>
            <a:ext cx="2352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87" name="Google Shape;687;p28"/>
          <p:cNvSpPr txBox="1">
            <a:spLocks noGrp="1"/>
          </p:cNvSpPr>
          <p:nvPr>
            <p:ph type="subTitle" idx="6"/>
          </p:nvPr>
        </p:nvSpPr>
        <p:spPr>
          <a:xfrm>
            <a:off x="5598584" y="4105481"/>
            <a:ext cx="460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88" name="Google Shape;688;p28"/>
          <p:cNvSpPr txBox="1">
            <a:spLocks noGrp="1"/>
          </p:cNvSpPr>
          <p:nvPr>
            <p:ph type="title" idx="7"/>
          </p:nvPr>
        </p:nvSpPr>
        <p:spPr>
          <a:xfrm>
            <a:off x="3246184" y="4830737"/>
            <a:ext cx="2352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89" name="Google Shape;689;p28"/>
          <p:cNvSpPr txBox="1">
            <a:spLocks noGrp="1"/>
          </p:cNvSpPr>
          <p:nvPr>
            <p:ph type="subTitle" idx="8"/>
          </p:nvPr>
        </p:nvSpPr>
        <p:spPr>
          <a:xfrm>
            <a:off x="5598584" y="4830737"/>
            <a:ext cx="460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90" name="Google Shape;690;p28"/>
          <p:cNvSpPr txBox="1">
            <a:spLocks noGrp="1"/>
          </p:cNvSpPr>
          <p:nvPr>
            <p:ph type="title" idx="9"/>
          </p:nvPr>
        </p:nvSpPr>
        <p:spPr>
          <a:xfrm>
            <a:off x="3246184" y="2654968"/>
            <a:ext cx="2352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91" name="Google Shape;691;p28"/>
          <p:cNvSpPr txBox="1">
            <a:spLocks noGrp="1"/>
          </p:cNvSpPr>
          <p:nvPr>
            <p:ph type="subTitle" idx="13"/>
          </p:nvPr>
        </p:nvSpPr>
        <p:spPr>
          <a:xfrm>
            <a:off x="5598584" y="2654968"/>
            <a:ext cx="460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92" name="Google Shape;692;p28"/>
          <p:cNvSpPr txBox="1">
            <a:spLocks noGrp="1"/>
          </p:cNvSpPr>
          <p:nvPr>
            <p:ph type="title" idx="14"/>
          </p:nvPr>
        </p:nvSpPr>
        <p:spPr>
          <a:xfrm>
            <a:off x="3246184" y="5555995"/>
            <a:ext cx="2352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693" name="Google Shape;693;p28"/>
          <p:cNvSpPr txBox="1">
            <a:spLocks noGrp="1"/>
          </p:cNvSpPr>
          <p:nvPr>
            <p:ph type="subTitle" idx="15"/>
          </p:nvPr>
        </p:nvSpPr>
        <p:spPr>
          <a:xfrm>
            <a:off x="5598584" y="5555995"/>
            <a:ext cx="460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94" name="Google Shape;694;p28"/>
          <p:cNvSpPr/>
          <p:nvPr/>
        </p:nvSpPr>
        <p:spPr>
          <a:xfrm>
            <a:off x="10643972" y="5787013"/>
            <a:ext cx="703579" cy="703579"/>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5" name="Google Shape;695;p28"/>
          <p:cNvSpPr/>
          <p:nvPr/>
        </p:nvSpPr>
        <p:spPr>
          <a:xfrm>
            <a:off x="944607" y="408196"/>
            <a:ext cx="622000" cy="622000"/>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6" name="Google Shape;696;p28"/>
          <p:cNvSpPr/>
          <p:nvPr/>
        </p:nvSpPr>
        <p:spPr>
          <a:xfrm>
            <a:off x="417579" y="3830769"/>
            <a:ext cx="1066443" cy="1066443"/>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7" name="Google Shape;697;p28"/>
          <p:cNvSpPr/>
          <p:nvPr/>
        </p:nvSpPr>
        <p:spPr>
          <a:xfrm>
            <a:off x="10707947" y="1482153"/>
            <a:ext cx="1066488" cy="106648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8" name="Google Shape;698;p28"/>
          <p:cNvSpPr txBox="1">
            <a:spLocks noGrp="1"/>
          </p:cNvSpPr>
          <p:nvPr>
            <p:ph type="title" idx="16" hasCustomPrompt="1"/>
          </p:nvPr>
        </p:nvSpPr>
        <p:spPr>
          <a:xfrm>
            <a:off x="1992964" y="1929711"/>
            <a:ext cx="125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t>xx%</a:t>
            </a:r>
          </a:p>
        </p:txBody>
      </p:sp>
      <p:sp>
        <p:nvSpPr>
          <p:cNvPr id="699" name="Google Shape;699;p28"/>
          <p:cNvSpPr txBox="1">
            <a:spLocks noGrp="1"/>
          </p:cNvSpPr>
          <p:nvPr>
            <p:ph type="title" idx="17" hasCustomPrompt="1"/>
          </p:nvPr>
        </p:nvSpPr>
        <p:spPr>
          <a:xfrm>
            <a:off x="1992951" y="3382571"/>
            <a:ext cx="125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t>xx%</a:t>
            </a:r>
          </a:p>
        </p:txBody>
      </p:sp>
      <p:sp>
        <p:nvSpPr>
          <p:cNvPr id="700" name="Google Shape;700;p28"/>
          <p:cNvSpPr txBox="1">
            <a:spLocks noGrp="1"/>
          </p:cNvSpPr>
          <p:nvPr>
            <p:ph type="title" idx="18" hasCustomPrompt="1"/>
          </p:nvPr>
        </p:nvSpPr>
        <p:spPr>
          <a:xfrm>
            <a:off x="1992951" y="2656141"/>
            <a:ext cx="125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t>xx%</a:t>
            </a:r>
          </a:p>
        </p:txBody>
      </p:sp>
      <p:sp>
        <p:nvSpPr>
          <p:cNvPr id="701" name="Google Shape;701;p28"/>
          <p:cNvSpPr txBox="1">
            <a:spLocks noGrp="1"/>
          </p:cNvSpPr>
          <p:nvPr>
            <p:ph type="title" idx="19" hasCustomPrompt="1"/>
          </p:nvPr>
        </p:nvSpPr>
        <p:spPr>
          <a:xfrm>
            <a:off x="1989017" y="4109001"/>
            <a:ext cx="125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t>xx%</a:t>
            </a:r>
          </a:p>
        </p:txBody>
      </p:sp>
      <p:sp>
        <p:nvSpPr>
          <p:cNvPr id="702" name="Google Shape;702;p28"/>
          <p:cNvSpPr txBox="1">
            <a:spLocks noGrp="1"/>
          </p:cNvSpPr>
          <p:nvPr>
            <p:ph type="title" idx="20" hasCustomPrompt="1"/>
          </p:nvPr>
        </p:nvSpPr>
        <p:spPr>
          <a:xfrm>
            <a:off x="1992951" y="4835431"/>
            <a:ext cx="125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t>xx%</a:t>
            </a:r>
          </a:p>
        </p:txBody>
      </p:sp>
      <p:sp>
        <p:nvSpPr>
          <p:cNvPr id="703" name="Google Shape;703;p28"/>
          <p:cNvSpPr txBox="1">
            <a:spLocks noGrp="1"/>
          </p:cNvSpPr>
          <p:nvPr>
            <p:ph type="title" idx="21" hasCustomPrompt="1"/>
          </p:nvPr>
        </p:nvSpPr>
        <p:spPr>
          <a:xfrm>
            <a:off x="1989017" y="5561861"/>
            <a:ext cx="125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t>xx%</a:t>
            </a:r>
          </a:p>
        </p:txBody>
      </p:sp>
    </p:spTree>
    <p:extLst>
      <p:ext uri="{BB962C8B-B14F-4D97-AF65-F5344CB8AC3E}">
        <p14:creationId xmlns:p14="http://schemas.microsoft.com/office/powerpoint/2010/main" val="35756173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04"/>
        <p:cNvGrpSpPr/>
        <p:nvPr/>
      </p:nvGrpSpPr>
      <p:grpSpPr>
        <a:xfrm>
          <a:off x="0" y="0"/>
          <a:ext cx="0" cy="0"/>
          <a:chOff x="0" y="0"/>
          <a:chExt cx="0" cy="0"/>
        </a:xfrm>
      </p:grpSpPr>
      <p:sp>
        <p:nvSpPr>
          <p:cNvPr id="705" name="Google Shape;705;p29"/>
          <p:cNvSpPr/>
          <p:nvPr/>
        </p:nvSpPr>
        <p:spPr>
          <a:xfrm flipH="1">
            <a:off x="0" y="0"/>
            <a:ext cx="12191904" cy="6857987"/>
          </a:xfrm>
          <a:custGeom>
            <a:avLst/>
            <a:gdLst/>
            <a:ahLst/>
            <a:cxnLst/>
            <a:rect l="l" t="t" r="r" b="b"/>
            <a:pathLst>
              <a:path w="101851" h="56121" extrusionOk="0">
                <a:moveTo>
                  <a:pt x="0" y="0"/>
                </a:moveTo>
                <a:lnTo>
                  <a:pt x="0" y="56120"/>
                </a:lnTo>
                <a:lnTo>
                  <a:pt x="99425" y="56120"/>
                </a:lnTo>
                <a:lnTo>
                  <a:pt x="96310" y="43997"/>
                </a:lnTo>
                <a:lnTo>
                  <a:pt x="101850" y="20088"/>
                </a:lnTo>
                <a:lnTo>
                  <a:pt x="89036"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6" name="Google Shape;706;p29"/>
          <p:cNvSpPr txBox="1">
            <a:spLocks noGrp="1"/>
          </p:cNvSpPr>
          <p:nvPr>
            <p:ph type="title" hasCustomPrompt="1"/>
          </p:nvPr>
        </p:nvSpPr>
        <p:spPr>
          <a:xfrm>
            <a:off x="950800" y="1756049"/>
            <a:ext cx="5030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133">
                <a:solidFill>
                  <a:schemeClr val="dk2"/>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707" name="Google Shape;707;p29"/>
          <p:cNvSpPr txBox="1">
            <a:spLocks noGrp="1"/>
          </p:cNvSpPr>
          <p:nvPr>
            <p:ph type="subTitle" idx="1"/>
          </p:nvPr>
        </p:nvSpPr>
        <p:spPr>
          <a:xfrm>
            <a:off x="950800" y="2556581"/>
            <a:ext cx="50304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708" name="Google Shape;708;p29"/>
          <p:cNvSpPr txBox="1">
            <a:spLocks noGrp="1"/>
          </p:cNvSpPr>
          <p:nvPr>
            <p:ph type="title" idx="2" hasCustomPrompt="1"/>
          </p:nvPr>
        </p:nvSpPr>
        <p:spPr>
          <a:xfrm>
            <a:off x="950800" y="4077757"/>
            <a:ext cx="5030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133">
                <a:solidFill>
                  <a:schemeClr val="dk2"/>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709" name="Google Shape;709;p29"/>
          <p:cNvSpPr txBox="1">
            <a:spLocks noGrp="1"/>
          </p:cNvSpPr>
          <p:nvPr>
            <p:ph type="subTitle" idx="3"/>
          </p:nvPr>
        </p:nvSpPr>
        <p:spPr>
          <a:xfrm>
            <a:off x="950800" y="4878200"/>
            <a:ext cx="50304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710" name="Google Shape;710;p29"/>
          <p:cNvSpPr txBox="1">
            <a:spLocks noGrp="1"/>
          </p:cNvSpPr>
          <p:nvPr>
            <p:ph type="title" idx="4" hasCustomPrompt="1"/>
          </p:nvPr>
        </p:nvSpPr>
        <p:spPr>
          <a:xfrm>
            <a:off x="6210813" y="1756033"/>
            <a:ext cx="5030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133">
                <a:solidFill>
                  <a:schemeClr val="dk2"/>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711" name="Google Shape;711;p29"/>
          <p:cNvSpPr txBox="1">
            <a:spLocks noGrp="1"/>
          </p:cNvSpPr>
          <p:nvPr>
            <p:ph type="subTitle" idx="5"/>
          </p:nvPr>
        </p:nvSpPr>
        <p:spPr>
          <a:xfrm>
            <a:off x="6210813" y="2556564"/>
            <a:ext cx="50304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712" name="Google Shape;712;p29"/>
          <p:cNvSpPr/>
          <p:nvPr/>
        </p:nvSpPr>
        <p:spPr>
          <a:xfrm>
            <a:off x="10678016" y="520049"/>
            <a:ext cx="1126377" cy="112637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3" name="Google Shape;713;p29"/>
          <p:cNvSpPr/>
          <p:nvPr/>
        </p:nvSpPr>
        <p:spPr>
          <a:xfrm>
            <a:off x="2328877" y="-674829"/>
            <a:ext cx="1283849" cy="1283849"/>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4" name="Google Shape;714;p29"/>
          <p:cNvGrpSpPr/>
          <p:nvPr/>
        </p:nvGrpSpPr>
        <p:grpSpPr>
          <a:xfrm rot="-5400000">
            <a:off x="2371059" y="5039491"/>
            <a:ext cx="807549" cy="2198613"/>
            <a:chOff x="758850" y="467950"/>
            <a:chExt cx="368475" cy="1003200"/>
          </a:xfrm>
        </p:grpSpPr>
        <p:sp>
          <p:nvSpPr>
            <p:cNvPr id="715" name="Google Shape;715;p29"/>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9"/>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9"/>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9"/>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9"/>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9"/>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9"/>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9"/>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9"/>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9"/>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9"/>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9"/>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9"/>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9"/>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9"/>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9"/>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9"/>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9"/>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3" name="Google Shape;733;p29"/>
          <p:cNvGrpSpPr/>
          <p:nvPr/>
        </p:nvGrpSpPr>
        <p:grpSpPr>
          <a:xfrm rot="-5400000">
            <a:off x="8780426" y="-380109"/>
            <a:ext cx="807549" cy="2198613"/>
            <a:chOff x="758850" y="467950"/>
            <a:chExt cx="368475" cy="1003200"/>
          </a:xfrm>
        </p:grpSpPr>
        <p:sp>
          <p:nvSpPr>
            <p:cNvPr id="734" name="Google Shape;734;p29"/>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9"/>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9"/>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9"/>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9"/>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9"/>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9"/>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9"/>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9"/>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29"/>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9"/>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9"/>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9"/>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9"/>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9"/>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9"/>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9"/>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9"/>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2" name="Google Shape;752;p29"/>
          <p:cNvSpPr txBox="1">
            <a:spLocks noGrp="1"/>
          </p:cNvSpPr>
          <p:nvPr>
            <p:ph type="title" idx="6" hasCustomPrompt="1"/>
          </p:nvPr>
        </p:nvSpPr>
        <p:spPr>
          <a:xfrm>
            <a:off x="6210813" y="4047584"/>
            <a:ext cx="5030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133">
                <a:solidFill>
                  <a:schemeClr val="dk2"/>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753" name="Google Shape;753;p29"/>
          <p:cNvSpPr txBox="1">
            <a:spLocks noGrp="1"/>
          </p:cNvSpPr>
          <p:nvPr>
            <p:ph type="subTitle" idx="7"/>
          </p:nvPr>
        </p:nvSpPr>
        <p:spPr>
          <a:xfrm>
            <a:off x="6210813" y="4848115"/>
            <a:ext cx="50304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23077354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54"/>
        <p:cNvGrpSpPr/>
        <p:nvPr/>
      </p:nvGrpSpPr>
      <p:grpSpPr>
        <a:xfrm>
          <a:off x="0" y="0"/>
          <a:ext cx="0" cy="0"/>
          <a:chOff x="0" y="0"/>
          <a:chExt cx="0" cy="0"/>
        </a:xfrm>
      </p:grpSpPr>
      <p:sp>
        <p:nvSpPr>
          <p:cNvPr id="755" name="Google Shape;755;p30"/>
          <p:cNvSpPr/>
          <p:nvPr/>
        </p:nvSpPr>
        <p:spPr>
          <a:xfrm>
            <a:off x="0" y="0"/>
            <a:ext cx="11777312" cy="6857987"/>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6" name="Google Shape;756;p30"/>
          <p:cNvSpPr txBox="1">
            <a:spLocks noGrp="1"/>
          </p:cNvSpPr>
          <p:nvPr>
            <p:ph type="title"/>
          </p:nvPr>
        </p:nvSpPr>
        <p:spPr>
          <a:xfrm>
            <a:off x="3400800" y="719200"/>
            <a:ext cx="5390400" cy="12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133"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57" name="Google Shape;757;p30"/>
          <p:cNvSpPr txBox="1">
            <a:spLocks noGrp="1"/>
          </p:cNvSpPr>
          <p:nvPr>
            <p:ph type="subTitle" idx="1"/>
          </p:nvPr>
        </p:nvSpPr>
        <p:spPr>
          <a:xfrm>
            <a:off x="3806200" y="2229200"/>
            <a:ext cx="4579600" cy="18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2133">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2133"/>
              </a:spcBef>
              <a:spcAft>
                <a:spcPts val="0"/>
              </a:spcAft>
              <a:buClr>
                <a:schemeClr val="dk2"/>
              </a:buClr>
              <a:buSzPts val="1400"/>
              <a:buNone/>
              <a:defRPr>
                <a:solidFill>
                  <a:schemeClr val="dk2"/>
                </a:solidFill>
              </a:defRPr>
            </a:lvl3pPr>
            <a:lvl4pPr lvl="3" algn="ctr" rtl="0">
              <a:lnSpc>
                <a:spcPct val="100000"/>
              </a:lnSpc>
              <a:spcBef>
                <a:spcPts val="2133"/>
              </a:spcBef>
              <a:spcAft>
                <a:spcPts val="0"/>
              </a:spcAft>
              <a:buClr>
                <a:schemeClr val="dk2"/>
              </a:buClr>
              <a:buSzPts val="1400"/>
              <a:buNone/>
              <a:defRPr>
                <a:solidFill>
                  <a:schemeClr val="dk2"/>
                </a:solidFill>
              </a:defRPr>
            </a:lvl4pPr>
            <a:lvl5pPr lvl="4" algn="ctr" rtl="0">
              <a:lnSpc>
                <a:spcPct val="100000"/>
              </a:lnSpc>
              <a:spcBef>
                <a:spcPts val="2133"/>
              </a:spcBef>
              <a:spcAft>
                <a:spcPts val="0"/>
              </a:spcAft>
              <a:buClr>
                <a:schemeClr val="dk2"/>
              </a:buClr>
              <a:buSzPts val="1400"/>
              <a:buNone/>
              <a:defRPr>
                <a:solidFill>
                  <a:schemeClr val="dk2"/>
                </a:solidFill>
              </a:defRPr>
            </a:lvl5pPr>
            <a:lvl6pPr lvl="5" algn="ctr" rtl="0">
              <a:lnSpc>
                <a:spcPct val="100000"/>
              </a:lnSpc>
              <a:spcBef>
                <a:spcPts val="2133"/>
              </a:spcBef>
              <a:spcAft>
                <a:spcPts val="0"/>
              </a:spcAft>
              <a:buClr>
                <a:schemeClr val="dk2"/>
              </a:buClr>
              <a:buSzPts val="1400"/>
              <a:buNone/>
              <a:defRPr>
                <a:solidFill>
                  <a:schemeClr val="dk2"/>
                </a:solidFill>
              </a:defRPr>
            </a:lvl6pPr>
            <a:lvl7pPr lvl="6" algn="ctr" rtl="0">
              <a:lnSpc>
                <a:spcPct val="100000"/>
              </a:lnSpc>
              <a:spcBef>
                <a:spcPts val="2133"/>
              </a:spcBef>
              <a:spcAft>
                <a:spcPts val="0"/>
              </a:spcAft>
              <a:buClr>
                <a:schemeClr val="dk2"/>
              </a:buClr>
              <a:buSzPts val="1400"/>
              <a:buNone/>
              <a:defRPr>
                <a:solidFill>
                  <a:schemeClr val="dk2"/>
                </a:solidFill>
              </a:defRPr>
            </a:lvl7pPr>
            <a:lvl8pPr lvl="7" algn="ctr" rtl="0">
              <a:lnSpc>
                <a:spcPct val="100000"/>
              </a:lnSpc>
              <a:spcBef>
                <a:spcPts val="2133"/>
              </a:spcBef>
              <a:spcAft>
                <a:spcPts val="0"/>
              </a:spcAft>
              <a:buClr>
                <a:schemeClr val="dk2"/>
              </a:buClr>
              <a:buSzPts val="1400"/>
              <a:buNone/>
              <a:defRPr>
                <a:solidFill>
                  <a:schemeClr val="dk2"/>
                </a:solidFill>
              </a:defRPr>
            </a:lvl8pPr>
            <a:lvl9pPr lvl="8" algn="ctr" rtl="0">
              <a:lnSpc>
                <a:spcPct val="100000"/>
              </a:lnSpc>
              <a:spcBef>
                <a:spcPts val="2133"/>
              </a:spcBef>
              <a:spcAft>
                <a:spcPts val="2133"/>
              </a:spcAft>
              <a:buClr>
                <a:schemeClr val="dk2"/>
              </a:buClr>
              <a:buSzPts val="1400"/>
              <a:buNone/>
              <a:defRPr>
                <a:solidFill>
                  <a:schemeClr val="dk2"/>
                </a:solidFill>
              </a:defRPr>
            </a:lvl9pPr>
          </a:lstStyle>
          <a:p>
            <a:r>
              <a:rPr lang="en-US"/>
              <a:t>Click to edit Master subtitle style</a:t>
            </a:r>
            <a:endParaRPr/>
          </a:p>
        </p:txBody>
      </p:sp>
      <p:sp>
        <p:nvSpPr>
          <p:cNvPr id="758" name="Google Shape;758;p30"/>
          <p:cNvSpPr txBox="1"/>
          <p:nvPr/>
        </p:nvSpPr>
        <p:spPr>
          <a:xfrm>
            <a:off x="3400800" y="5223633"/>
            <a:ext cx="5390400" cy="5824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rgbClr val="434343"/>
                </a:solidFill>
                <a:latin typeface="Open Sans"/>
                <a:ea typeface="Open Sans"/>
                <a:cs typeface="Open Sans"/>
                <a:sym typeface="Open Sans"/>
              </a:rPr>
              <a:t>CREDITS: This presentation template was created by </a:t>
            </a:r>
            <a:r>
              <a:rPr lang="en" sz="1333" b="1">
                <a:solidFill>
                  <a:srgbClr val="434343"/>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333">
                <a:solidFill>
                  <a:srgbClr val="434343"/>
                </a:solidFill>
                <a:latin typeface="Open Sans"/>
                <a:ea typeface="Open Sans"/>
                <a:cs typeface="Open Sans"/>
                <a:sym typeface="Open Sans"/>
              </a:rPr>
              <a:t>, including icons by </a:t>
            </a:r>
            <a:r>
              <a:rPr lang="en" sz="1333" b="1">
                <a:solidFill>
                  <a:srgbClr val="434343"/>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333">
                <a:solidFill>
                  <a:srgbClr val="434343"/>
                </a:solidFill>
                <a:latin typeface="Open Sans"/>
                <a:ea typeface="Open Sans"/>
                <a:cs typeface="Open Sans"/>
                <a:sym typeface="Open Sans"/>
              </a:rPr>
              <a:t> and infographics &amp; images by </a:t>
            </a:r>
            <a:r>
              <a:rPr lang="en" sz="1333" b="1">
                <a:solidFill>
                  <a:srgbClr val="434343"/>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333" b="1">
              <a:solidFill>
                <a:srgbClr val="434343"/>
              </a:solidFill>
              <a:latin typeface="Open Sans"/>
              <a:ea typeface="Open Sans"/>
              <a:cs typeface="Open Sans"/>
              <a:sym typeface="Open Sans"/>
            </a:endParaRPr>
          </a:p>
        </p:txBody>
      </p:sp>
      <p:sp>
        <p:nvSpPr>
          <p:cNvPr id="759" name="Google Shape;759;p30"/>
          <p:cNvSpPr/>
          <p:nvPr/>
        </p:nvSpPr>
        <p:spPr>
          <a:xfrm>
            <a:off x="308877" y="1007705"/>
            <a:ext cx="1283849" cy="1283849"/>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60" name="Google Shape;760;p30"/>
          <p:cNvGrpSpPr/>
          <p:nvPr/>
        </p:nvGrpSpPr>
        <p:grpSpPr>
          <a:xfrm>
            <a:off x="547026" y="3940124"/>
            <a:ext cx="807549" cy="2198613"/>
            <a:chOff x="758850" y="467950"/>
            <a:chExt cx="368475" cy="1003200"/>
          </a:xfrm>
        </p:grpSpPr>
        <p:sp>
          <p:nvSpPr>
            <p:cNvPr id="761" name="Google Shape;761;p30"/>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0"/>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0"/>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0"/>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0"/>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0"/>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0"/>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0"/>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0"/>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0"/>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0"/>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0"/>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0"/>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0"/>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0"/>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0"/>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0"/>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0"/>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3956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0"/>
        <p:cNvGrpSpPr/>
        <p:nvPr/>
      </p:nvGrpSpPr>
      <p:grpSpPr>
        <a:xfrm>
          <a:off x="0" y="0"/>
          <a:ext cx="0" cy="0"/>
          <a:chOff x="0" y="0"/>
          <a:chExt cx="0" cy="0"/>
        </a:xfrm>
      </p:grpSpPr>
      <p:sp>
        <p:nvSpPr>
          <p:cNvPr id="61" name="Google Shape;61;p4"/>
          <p:cNvSpPr/>
          <p:nvPr/>
        </p:nvSpPr>
        <p:spPr>
          <a:xfrm flipH="1">
            <a:off x="-66" y="0"/>
            <a:ext cx="12192052" cy="9030024"/>
          </a:xfrm>
          <a:custGeom>
            <a:avLst/>
            <a:gdLst/>
            <a:ahLst/>
            <a:cxnLst/>
            <a:rect l="l" t="t" r="r" b="b"/>
            <a:pathLst>
              <a:path w="35969" h="18513" extrusionOk="0">
                <a:moveTo>
                  <a:pt x="1" y="1"/>
                </a:moveTo>
                <a:lnTo>
                  <a:pt x="1" y="12266"/>
                </a:lnTo>
                <a:lnTo>
                  <a:pt x="35969" y="18512"/>
                </a:lnTo>
                <a:lnTo>
                  <a:pt x="35969"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4"/>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3" name="Google Shape;63;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rgbClr val="434343"/>
              </a:buClr>
              <a:buSzPts val="1200"/>
              <a:buAutoNum type="arabicPeriod"/>
              <a:defRPr sz="1600">
                <a:solidFill>
                  <a:srgbClr val="434343"/>
                </a:solidFill>
              </a:defRPr>
            </a:lvl1pPr>
            <a:lvl2pPr marL="1219170" lvl="1"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2pPr>
            <a:lvl3pPr marL="1828754" lvl="2"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3pPr>
            <a:lvl4pPr marL="2438339" lvl="3"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4pPr>
            <a:lvl5pPr marL="3047924" lvl="4"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5pPr>
            <a:lvl6pPr marL="3657509" lvl="5"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6pPr>
            <a:lvl7pPr marL="4267093" lvl="6"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7pPr>
            <a:lvl8pPr marL="4876678" lvl="7"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8pPr>
            <a:lvl9pPr marL="5486263" lvl="8" indent="-406390" rtl="0">
              <a:lnSpc>
                <a:spcPct val="115000"/>
              </a:lnSpc>
              <a:spcBef>
                <a:spcPts val="2133"/>
              </a:spcBef>
              <a:spcAft>
                <a:spcPts val="2133"/>
              </a:spcAft>
              <a:buClr>
                <a:srgbClr val="434343"/>
              </a:buClr>
              <a:buSzPts val="1200"/>
              <a:buFont typeface="Roboto Condensed Light"/>
              <a:buAutoNum type="romanLcPeriod"/>
              <a:defRPr>
                <a:solidFill>
                  <a:srgbClr val="434343"/>
                </a:solidFill>
              </a:defRPr>
            </a:lvl9pPr>
          </a:lstStyle>
          <a:p>
            <a:pPr lvl="0"/>
            <a:r>
              <a:rPr lang="en-US"/>
              <a:t>Click to edit Master text styles</a:t>
            </a:r>
          </a:p>
        </p:txBody>
      </p:sp>
      <p:sp>
        <p:nvSpPr>
          <p:cNvPr id="64" name="Google Shape;64;p4"/>
          <p:cNvSpPr/>
          <p:nvPr/>
        </p:nvSpPr>
        <p:spPr>
          <a:xfrm>
            <a:off x="269667" y="6528134"/>
            <a:ext cx="458567" cy="45856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5" name="Google Shape;65;p4"/>
          <p:cNvGrpSpPr/>
          <p:nvPr/>
        </p:nvGrpSpPr>
        <p:grpSpPr>
          <a:xfrm rot="5400000">
            <a:off x="10240376" y="-380109"/>
            <a:ext cx="807549" cy="2198613"/>
            <a:chOff x="758850" y="467950"/>
            <a:chExt cx="368475" cy="1003200"/>
          </a:xfrm>
        </p:grpSpPr>
        <p:sp>
          <p:nvSpPr>
            <p:cNvPr id="66" name="Google Shape;66;p4"/>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4"/>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4"/>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4"/>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4"/>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4"/>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4"/>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4"/>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02891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79"/>
        <p:cNvGrpSpPr/>
        <p:nvPr/>
      </p:nvGrpSpPr>
      <p:grpSpPr>
        <a:xfrm>
          <a:off x="0" y="0"/>
          <a:ext cx="0" cy="0"/>
          <a:chOff x="0" y="0"/>
          <a:chExt cx="0" cy="0"/>
        </a:xfrm>
      </p:grpSpPr>
      <p:sp>
        <p:nvSpPr>
          <p:cNvPr id="780" name="Google Shape;780;p31"/>
          <p:cNvSpPr/>
          <p:nvPr/>
        </p:nvSpPr>
        <p:spPr>
          <a:xfrm>
            <a:off x="-32" y="0"/>
            <a:ext cx="12192127" cy="6857987"/>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81" name="Google Shape;781;p31"/>
          <p:cNvGrpSpPr/>
          <p:nvPr/>
        </p:nvGrpSpPr>
        <p:grpSpPr>
          <a:xfrm rot="10800000">
            <a:off x="275110" y="295491"/>
            <a:ext cx="807549" cy="2198613"/>
            <a:chOff x="758850" y="467950"/>
            <a:chExt cx="368475" cy="1003200"/>
          </a:xfrm>
        </p:grpSpPr>
        <p:sp>
          <p:nvSpPr>
            <p:cNvPr id="782" name="Google Shape;782;p31"/>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1"/>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1"/>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1"/>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1"/>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1"/>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1"/>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1"/>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1"/>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1"/>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1"/>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1"/>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1"/>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1"/>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1"/>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1"/>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1"/>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1"/>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00" name="Google Shape;800;p31"/>
          <p:cNvSpPr/>
          <p:nvPr/>
        </p:nvSpPr>
        <p:spPr>
          <a:xfrm>
            <a:off x="11231934" y="2347863"/>
            <a:ext cx="631492" cy="631492"/>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1" name="Google Shape;801;p31"/>
          <p:cNvSpPr/>
          <p:nvPr/>
        </p:nvSpPr>
        <p:spPr>
          <a:xfrm>
            <a:off x="9754034" y="5973569"/>
            <a:ext cx="960513" cy="960513"/>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83992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02"/>
        <p:cNvGrpSpPr/>
        <p:nvPr/>
      </p:nvGrpSpPr>
      <p:grpSpPr>
        <a:xfrm>
          <a:off x="0" y="0"/>
          <a:ext cx="0" cy="0"/>
          <a:chOff x="0" y="0"/>
          <a:chExt cx="0" cy="0"/>
        </a:xfrm>
      </p:grpSpPr>
      <p:sp>
        <p:nvSpPr>
          <p:cNvPr id="803" name="Google Shape;803;p32"/>
          <p:cNvSpPr/>
          <p:nvPr/>
        </p:nvSpPr>
        <p:spPr>
          <a:xfrm rot="10800000" flipH="1">
            <a:off x="1" y="0"/>
            <a:ext cx="7856567" cy="6857987"/>
          </a:xfrm>
          <a:custGeom>
            <a:avLst/>
            <a:gdLst/>
            <a:ahLst/>
            <a:cxnLst/>
            <a:rect l="l" t="t" r="r" b="b"/>
            <a:pathLst>
              <a:path w="103553" h="56121" extrusionOk="0">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4" name="Google Shape;804;p32"/>
          <p:cNvGrpSpPr/>
          <p:nvPr/>
        </p:nvGrpSpPr>
        <p:grpSpPr>
          <a:xfrm rot="5400000">
            <a:off x="5692226" y="-380109"/>
            <a:ext cx="807549" cy="2198613"/>
            <a:chOff x="758850" y="467950"/>
            <a:chExt cx="368475" cy="1003200"/>
          </a:xfrm>
        </p:grpSpPr>
        <p:sp>
          <p:nvSpPr>
            <p:cNvPr id="805" name="Google Shape;805;p32"/>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2"/>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2"/>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2"/>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2"/>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2"/>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2"/>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2"/>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2"/>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2"/>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2"/>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2"/>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2"/>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2"/>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2"/>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2"/>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2"/>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2"/>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3" name="Google Shape;823;p32"/>
          <p:cNvGrpSpPr/>
          <p:nvPr/>
        </p:nvGrpSpPr>
        <p:grpSpPr>
          <a:xfrm rot="5400000">
            <a:off x="1302210" y="5039491"/>
            <a:ext cx="807549" cy="2198613"/>
            <a:chOff x="758850" y="467950"/>
            <a:chExt cx="368475" cy="1003200"/>
          </a:xfrm>
        </p:grpSpPr>
        <p:sp>
          <p:nvSpPr>
            <p:cNvPr id="824" name="Google Shape;824;p32"/>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2"/>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2"/>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2"/>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2"/>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2"/>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2"/>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2"/>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2"/>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2"/>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2"/>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2"/>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2"/>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2"/>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2"/>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2"/>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2"/>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2"/>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42" name="Google Shape;842;p32"/>
          <p:cNvSpPr/>
          <p:nvPr/>
        </p:nvSpPr>
        <p:spPr>
          <a:xfrm>
            <a:off x="507433" y="275831"/>
            <a:ext cx="886731" cy="88673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3" name="Google Shape;843;p32"/>
          <p:cNvSpPr/>
          <p:nvPr/>
        </p:nvSpPr>
        <p:spPr>
          <a:xfrm>
            <a:off x="6131400" y="5695436"/>
            <a:ext cx="886731" cy="88673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268805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D9EE-3316-33A0-B6F6-CBF621426C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319A05-D8CD-0567-FAD1-F0ACB84F1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C62AB5-D86C-DB02-4C00-E4CB84E597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2188CF-6973-C33B-209A-90479D7934CA}"/>
              </a:ext>
            </a:extLst>
          </p:cNvPr>
          <p:cNvSpPr>
            <a:spLocks noGrp="1"/>
          </p:cNvSpPr>
          <p:nvPr>
            <p:ph type="dt" sz="half" idx="10"/>
          </p:nvPr>
        </p:nvSpPr>
        <p:spPr/>
        <p:txBody>
          <a:bodyPr/>
          <a:lstStyle/>
          <a:p>
            <a:fld id="{B0515D5B-1515-49BE-A6A7-743227EACDDF}" type="datetimeFigureOut">
              <a:rPr lang="en-IN" smtClean="0"/>
              <a:t>12-12-2023</a:t>
            </a:fld>
            <a:endParaRPr lang="en-IN"/>
          </a:p>
        </p:txBody>
      </p:sp>
      <p:sp>
        <p:nvSpPr>
          <p:cNvPr id="6" name="Footer Placeholder 5">
            <a:extLst>
              <a:ext uri="{FF2B5EF4-FFF2-40B4-BE49-F238E27FC236}">
                <a16:creationId xmlns:a16="http://schemas.microsoft.com/office/drawing/2014/main" id="{FBF32C3A-6BFD-B8C3-28F6-B65174B1B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761441-FEA5-8C82-969D-87CAFF4E1134}"/>
              </a:ext>
            </a:extLst>
          </p:cNvPr>
          <p:cNvSpPr>
            <a:spLocks noGrp="1"/>
          </p:cNvSpPr>
          <p:nvPr>
            <p:ph type="sldNum" sz="quarter" idx="12"/>
          </p:nvPr>
        </p:nvSpPr>
        <p:spPr/>
        <p:txBody>
          <a:bodyPr/>
          <a:lstStyle/>
          <a:p>
            <a:fld id="{6847E577-5A4B-495C-B0E8-A92E75F098E0}" type="slidenum">
              <a:rPr lang="en-IN" smtClean="0"/>
              <a:t>‹#›</a:t>
            </a:fld>
            <a:endParaRPr lang="en-IN"/>
          </a:p>
        </p:txBody>
      </p:sp>
    </p:spTree>
    <p:extLst>
      <p:ext uri="{BB962C8B-B14F-4D97-AF65-F5344CB8AC3E}">
        <p14:creationId xmlns:p14="http://schemas.microsoft.com/office/powerpoint/2010/main" val="64807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4BCC-ABA3-1334-AD1E-48F656B61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F6C7DD-7792-6957-5B6E-0EE7816FA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96B469-A8FE-36EA-270C-DC6DD30DD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439B6-B5E1-2E46-85D9-59459A2491C9}"/>
              </a:ext>
            </a:extLst>
          </p:cNvPr>
          <p:cNvSpPr>
            <a:spLocks noGrp="1"/>
          </p:cNvSpPr>
          <p:nvPr>
            <p:ph type="dt" sz="half" idx="10"/>
          </p:nvPr>
        </p:nvSpPr>
        <p:spPr/>
        <p:txBody>
          <a:bodyPr/>
          <a:lstStyle/>
          <a:p>
            <a:fld id="{B0515D5B-1515-49BE-A6A7-743227EACDDF}" type="datetimeFigureOut">
              <a:rPr lang="en-IN" smtClean="0"/>
              <a:t>12-12-2023</a:t>
            </a:fld>
            <a:endParaRPr lang="en-IN"/>
          </a:p>
        </p:txBody>
      </p:sp>
      <p:sp>
        <p:nvSpPr>
          <p:cNvPr id="6" name="Footer Placeholder 5">
            <a:extLst>
              <a:ext uri="{FF2B5EF4-FFF2-40B4-BE49-F238E27FC236}">
                <a16:creationId xmlns:a16="http://schemas.microsoft.com/office/drawing/2014/main" id="{D93E141A-59BC-F499-05A3-693FF6212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95E50B-3D1B-7675-829C-6CE8DB45BCFB}"/>
              </a:ext>
            </a:extLst>
          </p:cNvPr>
          <p:cNvSpPr>
            <a:spLocks noGrp="1"/>
          </p:cNvSpPr>
          <p:nvPr>
            <p:ph type="sldNum" sz="quarter" idx="12"/>
          </p:nvPr>
        </p:nvSpPr>
        <p:spPr/>
        <p:txBody>
          <a:bodyPr/>
          <a:lstStyle/>
          <a:p>
            <a:fld id="{6847E577-5A4B-495C-B0E8-A92E75F098E0}" type="slidenum">
              <a:rPr lang="en-IN" smtClean="0"/>
              <a:t>‹#›</a:t>
            </a:fld>
            <a:endParaRPr lang="en-IN"/>
          </a:p>
        </p:txBody>
      </p:sp>
    </p:spTree>
    <p:extLst>
      <p:ext uri="{BB962C8B-B14F-4D97-AF65-F5344CB8AC3E}">
        <p14:creationId xmlns:p14="http://schemas.microsoft.com/office/powerpoint/2010/main" val="27821942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47"/>
        <p:cNvGrpSpPr/>
        <p:nvPr/>
      </p:nvGrpSpPr>
      <p:grpSpPr>
        <a:xfrm>
          <a:off x="0" y="0"/>
          <a:ext cx="0" cy="0"/>
          <a:chOff x="0" y="0"/>
          <a:chExt cx="0" cy="0"/>
        </a:xfrm>
      </p:grpSpPr>
    </p:spTree>
    <p:extLst>
      <p:ext uri="{BB962C8B-B14F-4D97-AF65-F5344CB8AC3E}">
        <p14:creationId xmlns:p14="http://schemas.microsoft.com/office/powerpoint/2010/main" val="2405143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4767" y="1548200"/>
            <a:ext cx="6486000" cy="3558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954767" y="5154524"/>
            <a:ext cx="5792000" cy="6344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267"/>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11" name="Google Shape;11;p2"/>
          <p:cNvSpPr txBox="1">
            <a:spLocks noGrp="1"/>
          </p:cNvSpPr>
          <p:nvPr>
            <p:ph type="ctrTitle" idx="2"/>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12" name="Google Shape;12;p2"/>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13" name="Google Shape;13;p2"/>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22470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292865" y="2500184"/>
            <a:ext cx="5990000" cy="1569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7066"/>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7" name="Google Shape;17;p3"/>
          <p:cNvSpPr txBox="1">
            <a:spLocks noGrp="1"/>
          </p:cNvSpPr>
          <p:nvPr>
            <p:ph type="title" idx="2" hasCustomPrompt="1"/>
          </p:nvPr>
        </p:nvSpPr>
        <p:spPr>
          <a:xfrm>
            <a:off x="1292865" y="1446217"/>
            <a:ext cx="1906400" cy="16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000"/>
              <a:buNone/>
              <a:defRPr sz="9600" b="1">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 name="Google Shape;18;p3"/>
          <p:cNvSpPr txBox="1">
            <a:spLocks noGrp="1"/>
          </p:cNvSpPr>
          <p:nvPr>
            <p:ph type="subTitle" idx="1"/>
          </p:nvPr>
        </p:nvSpPr>
        <p:spPr>
          <a:xfrm>
            <a:off x="1292865" y="4460584"/>
            <a:ext cx="34088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9" name="Google Shape;19;p3"/>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20" name="Google Shape;20;p3"/>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21" name="Google Shape;21;p3"/>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22" name="Google Shape;22;p3"/>
          <p:cNvSpPr txBox="1">
            <a:spLocks noGrp="1"/>
          </p:cNvSpPr>
          <p:nvPr>
            <p:ph type="ctrTitle" idx="3"/>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608295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960000" y="2049133"/>
            <a:ext cx="10272000" cy="3968800"/>
          </a:xfrm>
          <a:prstGeom prst="rect">
            <a:avLst/>
          </a:prstGeom>
        </p:spPr>
        <p:txBody>
          <a:bodyPr spcFirstLastPara="1" wrap="square" lIns="91425" tIns="91425" rIns="91425" bIns="91425" anchor="t" anchorCtr="0">
            <a:noAutofit/>
          </a:bodyPr>
          <a:lstStyle>
            <a:lvl1pPr marL="609585" lvl="0" indent="-397923" rtl="0">
              <a:lnSpc>
                <a:spcPct val="100000"/>
              </a:lnSpc>
              <a:spcBef>
                <a:spcPts val="0"/>
              </a:spcBef>
              <a:spcAft>
                <a:spcPts val="0"/>
              </a:spcAft>
              <a:buClr>
                <a:srgbClr val="434343"/>
              </a:buClr>
              <a:buSzPts val="1100"/>
              <a:buAutoNum type="arabicPeriod"/>
              <a:defRPr sz="1467">
                <a:solidFill>
                  <a:srgbClr val="434343"/>
                </a:solidFill>
              </a:defRPr>
            </a:lvl1pPr>
            <a:lvl2pPr marL="1219170" lvl="1" indent="-397923" rtl="0">
              <a:lnSpc>
                <a:spcPct val="115000"/>
              </a:lnSpc>
              <a:spcBef>
                <a:spcPts val="2133"/>
              </a:spcBef>
              <a:spcAft>
                <a:spcPts val="0"/>
              </a:spcAft>
              <a:buClr>
                <a:srgbClr val="434343"/>
              </a:buClr>
              <a:buSzPts val="1100"/>
              <a:buFont typeface="Roboto Condensed Light"/>
              <a:buAutoNum type="alphaLcPeriod"/>
              <a:defRPr sz="1467">
                <a:solidFill>
                  <a:srgbClr val="434343"/>
                </a:solidFill>
              </a:defRPr>
            </a:lvl2pPr>
            <a:lvl3pPr marL="1828754" lvl="2" indent="-397923" rtl="0">
              <a:lnSpc>
                <a:spcPct val="115000"/>
              </a:lnSpc>
              <a:spcBef>
                <a:spcPts val="2133"/>
              </a:spcBef>
              <a:spcAft>
                <a:spcPts val="0"/>
              </a:spcAft>
              <a:buClr>
                <a:srgbClr val="434343"/>
              </a:buClr>
              <a:buSzPts val="1100"/>
              <a:buFont typeface="Roboto Condensed Light"/>
              <a:buAutoNum type="romanLcPeriod"/>
              <a:defRPr sz="1467">
                <a:solidFill>
                  <a:srgbClr val="434343"/>
                </a:solidFill>
              </a:defRPr>
            </a:lvl3pPr>
            <a:lvl4pPr marL="2438339" lvl="3" indent="-397923" rtl="0">
              <a:lnSpc>
                <a:spcPct val="115000"/>
              </a:lnSpc>
              <a:spcBef>
                <a:spcPts val="2133"/>
              </a:spcBef>
              <a:spcAft>
                <a:spcPts val="0"/>
              </a:spcAft>
              <a:buClr>
                <a:srgbClr val="434343"/>
              </a:buClr>
              <a:buSzPts val="1100"/>
              <a:buFont typeface="Roboto Condensed Light"/>
              <a:buAutoNum type="arabicPeriod"/>
              <a:defRPr sz="1467">
                <a:solidFill>
                  <a:srgbClr val="434343"/>
                </a:solidFill>
              </a:defRPr>
            </a:lvl4pPr>
            <a:lvl5pPr marL="3047924" lvl="4" indent="-397923" rtl="0">
              <a:lnSpc>
                <a:spcPct val="115000"/>
              </a:lnSpc>
              <a:spcBef>
                <a:spcPts val="2133"/>
              </a:spcBef>
              <a:spcAft>
                <a:spcPts val="0"/>
              </a:spcAft>
              <a:buClr>
                <a:srgbClr val="434343"/>
              </a:buClr>
              <a:buSzPts val="1100"/>
              <a:buFont typeface="Roboto Condensed Light"/>
              <a:buAutoNum type="alphaLcPeriod"/>
              <a:defRPr sz="1467">
                <a:solidFill>
                  <a:srgbClr val="434343"/>
                </a:solidFill>
              </a:defRPr>
            </a:lvl5pPr>
            <a:lvl6pPr marL="3657509" lvl="5" indent="-397923" rtl="0">
              <a:lnSpc>
                <a:spcPct val="115000"/>
              </a:lnSpc>
              <a:spcBef>
                <a:spcPts val="2133"/>
              </a:spcBef>
              <a:spcAft>
                <a:spcPts val="0"/>
              </a:spcAft>
              <a:buClr>
                <a:srgbClr val="434343"/>
              </a:buClr>
              <a:buSzPts val="1100"/>
              <a:buFont typeface="Roboto Condensed Light"/>
              <a:buAutoNum type="romanLcPeriod"/>
              <a:defRPr sz="1467">
                <a:solidFill>
                  <a:srgbClr val="434343"/>
                </a:solidFill>
              </a:defRPr>
            </a:lvl6pPr>
            <a:lvl7pPr marL="4267093" lvl="6" indent="-397923" rtl="0">
              <a:lnSpc>
                <a:spcPct val="115000"/>
              </a:lnSpc>
              <a:spcBef>
                <a:spcPts val="2133"/>
              </a:spcBef>
              <a:spcAft>
                <a:spcPts val="0"/>
              </a:spcAft>
              <a:buClr>
                <a:srgbClr val="434343"/>
              </a:buClr>
              <a:buSzPts val="1100"/>
              <a:buFont typeface="Roboto Condensed Light"/>
              <a:buAutoNum type="arabicPeriod"/>
              <a:defRPr sz="1467">
                <a:solidFill>
                  <a:srgbClr val="434343"/>
                </a:solidFill>
              </a:defRPr>
            </a:lvl7pPr>
            <a:lvl8pPr marL="4876678" lvl="7" indent="-397923" rtl="0">
              <a:lnSpc>
                <a:spcPct val="115000"/>
              </a:lnSpc>
              <a:spcBef>
                <a:spcPts val="2133"/>
              </a:spcBef>
              <a:spcAft>
                <a:spcPts val="0"/>
              </a:spcAft>
              <a:buClr>
                <a:srgbClr val="434343"/>
              </a:buClr>
              <a:buSzPts val="1100"/>
              <a:buFont typeface="Roboto Condensed Light"/>
              <a:buAutoNum type="alphaLcPeriod"/>
              <a:defRPr sz="1467">
                <a:solidFill>
                  <a:srgbClr val="434343"/>
                </a:solidFill>
              </a:defRPr>
            </a:lvl8pPr>
            <a:lvl9pPr marL="5486263" lvl="8" indent="-397923" rtl="0">
              <a:lnSpc>
                <a:spcPct val="115000"/>
              </a:lnSpc>
              <a:spcBef>
                <a:spcPts val="2133"/>
              </a:spcBef>
              <a:spcAft>
                <a:spcPts val="2133"/>
              </a:spcAft>
              <a:buClr>
                <a:srgbClr val="434343"/>
              </a:buClr>
              <a:buSzPts val="1100"/>
              <a:buFont typeface="Roboto Condensed Light"/>
              <a:buAutoNum type="romanLcPeriod"/>
              <a:defRPr sz="1467">
                <a:solidFill>
                  <a:srgbClr val="434343"/>
                </a:solidFill>
              </a:defRPr>
            </a:lvl9pPr>
          </a:lstStyle>
          <a:p>
            <a:pPr lvl="0"/>
            <a:r>
              <a:rPr lang="en-US"/>
              <a:t>Click to edit Master text styles</a:t>
            </a:r>
          </a:p>
        </p:txBody>
      </p:sp>
      <p:sp>
        <p:nvSpPr>
          <p:cNvPr id="25" name="Google Shape;25;p4"/>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26" name="Google Shape;26;p4"/>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sp>
        <p:nvSpPr>
          <p:cNvPr id="28" name="Google Shape;28;p4"/>
          <p:cNvSpPr txBox="1">
            <a:spLocks noGrp="1"/>
          </p:cNvSpPr>
          <p:nvPr>
            <p:ph type="ctrTitle"/>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29" name="Google Shape;29;p4"/>
          <p:cNvSpPr txBox="1">
            <a:spLocks noGrp="1"/>
          </p:cNvSpPr>
          <p:nvPr>
            <p:ph type="title" idx="2"/>
          </p:nvPr>
        </p:nvSpPr>
        <p:spPr>
          <a:xfrm>
            <a:off x="960000" y="1155233"/>
            <a:ext cx="758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8301713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2364575" y="3876167"/>
            <a:ext cx="3961200" cy="74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2667"/>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2" name="Google Shape;32;p5"/>
          <p:cNvSpPr txBox="1">
            <a:spLocks noGrp="1"/>
          </p:cNvSpPr>
          <p:nvPr>
            <p:ph type="title" idx="2"/>
          </p:nvPr>
        </p:nvSpPr>
        <p:spPr>
          <a:xfrm>
            <a:off x="6946541" y="3876167"/>
            <a:ext cx="3961600" cy="74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2667"/>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3" name="Google Shape;33;p5"/>
          <p:cNvSpPr txBox="1">
            <a:spLocks noGrp="1"/>
          </p:cNvSpPr>
          <p:nvPr>
            <p:ph type="subTitle" idx="1"/>
          </p:nvPr>
        </p:nvSpPr>
        <p:spPr>
          <a:xfrm>
            <a:off x="6946551" y="4526333"/>
            <a:ext cx="3961600" cy="11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34" name="Google Shape;34;p5"/>
          <p:cNvSpPr txBox="1">
            <a:spLocks noGrp="1"/>
          </p:cNvSpPr>
          <p:nvPr>
            <p:ph type="subTitle" idx="3"/>
          </p:nvPr>
        </p:nvSpPr>
        <p:spPr>
          <a:xfrm>
            <a:off x="2364841" y="4526333"/>
            <a:ext cx="3961200" cy="11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35" name="Google Shape;35;p5"/>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36" name="Google Shape;36;p5"/>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5"/>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38;p5"/>
          <p:cNvSpPr txBox="1">
            <a:spLocks noGrp="1"/>
          </p:cNvSpPr>
          <p:nvPr>
            <p:ph type="ctrTitle" idx="4"/>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39" name="Google Shape;39;p5"/>
          <p:cNvSpPr txBox="1">
            <a:spLocks noGrp="1"/>
          </p:cNvSpPr>
          <p:nvPr>
            <p:ph type="title" idx="5"/>
          </p:nvPr>
        </p:nvSpPr>
        <p:spPr>
          <a:xfrm>
            <a:off x="960000" y="1155233"/>
            <a:ext cx="487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3299262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42" name="Google Shape;42;p6"/>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44" name="Google Shape;44;p6"/>
          <p:cNvSpPr txBox="1">
            <a:spLocks noGrp="1"/>
          </p:cNvSpPr>
          <p:nvPr>
            <p:ph type="ctrTitle"/>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45" name="Google Shape;45;p6"/>
          <p:cNvSpPr txBox="1">
            <a:spLocks noGrp="1"/>
          </p:cNvSpPr>
          <p:nvPr>
            <p:ph type="title" idx="2"/>
          </p:nvPr>
        </p:nvSpPr>
        <p:spPr>
          <a:xfrm>
            <a:off x="2304200" y="1155233"/>
            <a:ext cx="758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4267"/>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197114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84"/>
        <p:cNvGrpSpPr/>
        <p:nvPr/>
      </p:nvGrpSpPr>
      <p:grpSpPr>
        <a:xfrm>
          <a:off x="0" y="0"/>
          <a:ext cx="0" cy="0"/>
          <a:chOff x="0" y="0"/>
          <a:chExt cx="0" cy="0"/>
        </a:xfrm>
      </p:grpSpPr>
      <p:sp>
        <p:nvSpPr>
          <p:cNvPr id="85" name="Google Shape;85;p5"/>
          <p:cNvSpPr/>
          <p:nvPr/>
        </p:nvSpPr>
        <p:spPr>
          <a:xfrm flipH="1">
            <a:off x="-66" y="0"/>
            <a:ext cx="12192052" cy="9030024"/>
          </a:xfrm>
          <a:custGeom>
            <a:avLst/>
            <a:gdLst/>
            <a:ahLst/>
            <a:cxnLst/>
            <a:rect l="l" t="t" r="r" b="b"/>
            <a:pathLst>
              <a:path w="35969" h="18513" extrusionOk="0">
                <a:moveTo>
                  <a:pt x="1" y="1"/>
                </a:moveTo>
                <a:lnTo>
                  <a:pt x="1" y="12266"/>
                </a:lnTo>
                <a:lnTo>
                  <a:pt x="35969" y="18512"/>
                </a:lnTo>
                <a:lnTo>
                  <a:pt x="35969"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269667" y="5909518"/>
            <a:ext cx="458567" cy="458567"/>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7" name="Google Shape;87;p5"/>
          <p:cNvGrpSpPr/>
          <p:nvPr/>
        </p:nvGrpSpPr>
        <p:grpSpPr>
          <a:xfrm rot="5400000">
            <a:off x="10240376" y="-380109"/>
            <a:ext cx="807549" cy="2198613"/>
            <a:chOff x="758850" y="467950"/>
            <a:chExt cx="368475" cy="1003200"/>
          </a:xfrm>
        </p:grpSpPr>
        <p:sp>
          <p:nvSpPr>
            <p:cNvPr id="88" name="Google Shape;88;p5"/>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5"/>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5"/>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5"/>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5"/>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5"/>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5"/>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5"/>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5"/>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5"/>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5"/>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5"/>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5"/>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5"/>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5"/>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 name="Google Shape;106;p5"/>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500"/>
              <a:buNone/>
              <a:defRPr b="1">
                <a:solidFill>
                  <a:schemeClr val="dk2"/>
                </a:solidFill>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r>
              <a:rPr lang="en-US"/>
              <a:t>Click to edit Master title style</a:t>
            </a:r>
            <a:endParaRPr/>
          </a:p>
        </p:txBody>
      </p:sp>
      <p:sp>
        <p:nvSpPr>
          <p:cNvPr id="107" name="Google Shape;107;p5"/>
          <p:cNvSpPr txBox="1">
            <a:spLocks noGrp="1"/>
          </p:cNvSpPr>
          <p:nvPr>
            <p:ph type="title" idx="2"/>
          </p:nvPr>
        </p:nvSpPr>
        <p:spPr>
          <a:xfrm>
            <a:off x="1491533" y="3783233"/>
            <a:ext cx="3848000" cy="5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500"/>
              <a:buNone/>
              <a:defRPr sz="3333">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r>
              <a:rPr lang="en-US"/>
              <a:t>Click to edit Master title style</a:t>
            </a:r>
            <a:endParaRPr/>
          </a:p>
        </p:txBody>
      </p:sp>
      <p:sp>
        <p:nvSpPr>
          <p:cNvPr id="108" name="Google Shape;108;p5"/>
          <p:cNvSpPr txBox="1">
            <a:spLocks noGrp="1"/>
          </p:cNvSpPr>
          <p:nvPr>
            <p:ph type="title" idx="3"/>
          </p:nvPr>
        </p:nvSpPr>
        <p:spPr>
          <a:xfrm>
            <a:off x="6852467" y="3783233"/>
            <a:ext cx="3848000" cy="5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500"/>
              <a:buNone/>
              <a:defRPr sz="3333">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r>
              <a:rPr lang="en-US"/>
              <a:t>Click to edit Master title style</a:t>
            </a:r>
            <a:endParaRPr/>
          </a:p>
        </p:txBody>
      </p:sp>
      <p:sp>
        <p:nvSpPr>
          <p:cNvPr id="109" name="Google Shape;109;p5"/>
          <p:cNvSpPr txBox="1">
            <a:spLocks noGrp="1"/>
          </p:cNvSpPr>
          <p:nvPr>
            <p:ph type="subTitle" idx="1"/>
          </p:nvPr>
        </p:nvSpPr>
        <p:spPr>
          <a:xfrm>
            <a:off x="7018743" y="4478467"/>
            <a:ext cx="3515600" cy="10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2800"/>
              <a:buNone/>
              <a:defRPr sz="1867" b="0">
                <a:solidFill>
                  <a:schemeClr val="dk2"/>
                </a:solidFill>
              </a:defRPr>
            </a:lvl1pPr>
            <a:lvl2pPr lvl="1" algn="ctr" rtl="0">
              <a:lnSpc>
                <a:spcPct val="100000"/>
              </a:lnSpc>
              <a:spcBef>
                <a:spcPts val="0"/>
              </a:spcBef>
              <a:spcAft>
                <a:spcPts val="0"/>
              </a:spcAft>
              <a:buClr>
                <a:schemeClr val="dk2"/>
              </a:buClr>
              <a:buSzPts val="2800"/>
              <a:buNone/>
              <a:defRPr sz="3733">
                <a:solidFill>
                  <a:schemeClr val="dk2"/>
                </a:solidFill>
              </a:defRPr>
            </a:lvl2pPr>
            <a:lvl3pPr lvl="2" algn="ctr" rtl="0">
              <a:lnSpc>
                <a:spcPct val="100000"/>
              </a:lnSpc>
              <a:spcBef>
                <a:spcPts val="0"/>
              </a:spcBef>
              <a:spcAft>
                <a:spcPts val="0"/>
              </a:spcAft>
              <a:buClr>
                <a:schemeClr val="dk2"/>
              </a:buClr>
              <a:buSzPts val="2800"/>
              <a:buNone/>
              <a:defRPr sz="3733">
                <a:solidFill>
                  <a:schemeClr val="dk2"/>
                </a:solidFill>
              </a:defRPr>
            </a:lvl3pPr>
            <a:lvl4pPr lvl="3" algn="ctr" rtl="0">
              <a:lnSpc>
                <a:spcPct val="100000"/>
              </a:lnSpc>
              <a:spcBef>
                <a:spcPts val="0"/>
              </a:spcBef>
              <a:spcAft>
                <a:spcPts val="0"/>
              </a:spcAft>
              <a:buClr>
                <a:schemeClr val="dk2"/>
              </a:buClr>
              <a:buSzPts val="2800"/>
              <a:buNone/>
              <a:defRPr sz="3733">
                <a:solidFill>
                  <a:schemeClr val="dk2"/>
                </a:solidFill>
              </a:defRPr>
            </a:lvl4pPr>
            <a:lvl5pPr lvl="4" algn="ctr" rtl="0">
              <a:lnSpc>
                <a:spcPct val="100000"/>
              </a:lnSpc>
              <a:spcBef>
                <a:spcPts val="0"/>
              </a:spcBef>
              <a:spcAft>
                <a:spcPts val="0"/>
              </a:spcAft>
              <a:buClr>
                <a:schemeClr val="dk2"/>
              </a:buClr>
              <a:buSzPts val="2800"/>
              <a:buNone/>
              <a:defRPr sz="3733">
                <a:solidFill>
                  <a:schemeClr val="dk2"/>
                </a:solidFill>
              </a:defRPr>
            </a:lvl5pPr>
            <a:lvl6pPr lvl="5" algn="ctr" rtl="0">
              <a:lnSpc>
                <a:spcPct val="100000"/>
              </a:lnSpc>
              <a:spcBef>
                <a:spcPts val="0"/>
              </a:spcBef>
              <a:spcAft>
                <a:spcPts val="0"/>
              </a:spcAft>
              <a:buClr>
                <a:schemeClr val="dk2"/>
              </a:buClr>
              <a:buSzPts val="2800"/>
              <a:buNone/>
              <a:defRPr sz="3733">
                <a:solidFill>
                  <a:schemeClr val="dk2"/>
                </a:solidFill>
              </a:defRPr>
            </a:lvl6pPr>
            <a:lvl7pPr lvl="6" algn="ctr" rtl="0">
              <a:lnSpc>
                <a:spcPct val="100000"/>
              </a:lnSpc>
              <a:spcBef>
                <a:spcPts val="0"/>
              </a:spcBef>
              <a:spcAft>
                <a:spcPts val="0"/>
              </a:spcAft>
              <a:buClr>
                <a:schemeClr val="dk2"/>
              </a:buClr>
              <a:buSzPts val="2800"/>
              <a:buNone/>
              <a:defRPr sz="3733">
                <a:solidFill>
                  <a:schemeClr val="dk2"/>
                </a:solidFill>
              </a:defRPr>
            </a:lvl7pPr>
            <a:lvl8pPr lvl="7" algn="ctr" rtl="0">
              <a:lnSpc>
                <a:spcPct val="100000"/>
              </a:lnSpc>
              <a:spcBef>
                <a:spcPts val="0"/>
              </a:spcBef>
              <a:spcAft>
                <a:spcPts val="0"/>
              </a:spcAft>
              <a:buClr>
                <a:schemeClr val="dk2"/>
              </a:buClr>
              <a:buSzPts val="2800"/>
              <a:buNone/>
              <a:defRPr sz="3733">
                <a:solidFill>
                  <a:schemeClr val="dk2"/>
                </a:solidFill>
              </a:defRPr>
            </a:lvl8pPr>
            <a:lvl9pPr lvl="8" algn="ctr" rtl="0">
              <a:lnSpc>
                <a:spcPct val="100000"/>
              </a:lnSpc>
              <a:spcBef>
                <a:spcPts val="0"/>
              </a:spcBef>
              <a:spcAft>
                <a:spcPts val="0"/>
              </a:spcAft>
              <a:buClr>
                <a:schemeClr val="dk2"/>
              </a:buClr>
              <a:buSzPts val="2800"/>
              <a:buNone/>
              <a:defRPr sz="3733">
                <a:solidFill>
                  <a:schemeClr val="dk2"/>
                </a:solidFill>
              </a:defRPr>
            </a:lvl9pPr>
          </a:lstStyle>
          <a:p>
            <a:r>
              <a:rPr lang="en-US"/>
              <a:t>Click to edit Master subtitle style</a:t>
            </a:r>
            <a:endParaRPr/>
          </a:p>
        </p:txBody>
      </p:sp>
      <p:sp>
        <p:nvSpPr>
          <p:cNvPr id="110" name="Google Shape;110;p5"/>
          <p:cNvSpPr txBox="1">
            <a:spLocks noGrp="1"/>
          </p:cNvSpPr>
          <p:nvPr>
            <p:ph type="subTitle" idx="4"/>
          </p:nvPr>
        </p:nvSpPr>
        <p:spPr>
          <a:xfrm>
            <a:off x="1657784" y="4478467"/>
            <a:ext cx="3515600" cy="10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2800"/>
              <a:buNone/>
              <a:defRPr sz="1867" b="0">
                <a:solidFill>
                  <a:schemeClr val="dk2"/>
                </a:solidFill>
              </a:defRPr>
            </a:lvl1pPr>
            <a:lvl2pPr lvl="1" algn="ctr" rtl="0">
              <a:lnSpc>
                <a:spcPct val="100000"/>
              </a:lnSpc>
              <a:spcBef>
                <a:spcPts val="0"/>
              </a:spcBef>
              <a:spcAft>
                <a:spcPts val="0"/>
              </a:spcAft>
              <a:buClr>
                <a:schemeClr val="dk2"/>
              </a:buClr>
              <a:buSzPts val="2800"/>
              <a:buNone/>
              <a:defRPr sz="3733">
                <a:solidFill>
                  <a:schemeClr val="dk2"/>
                </a:solidFill>
              </a:defRPr>
            </a:lvl2pPr>
            <a:lvl3pPr lvl="2" algn="ctr" rtl="0">
              <a:lnSpc>
                <a:spcPct val="100000"/>
              </a:lnSpc>
              <a:spcBef>
                <a:spcPts val="0"/>
              </a:spcBef>
              <a:spcAft>
                <a:spcPts val="0"/>
              </a:spcAft>
              <a:buClr>
                <a:schemeClr val="dk2"/>
              </a:buClr>
              <a:buSzPts val="2800"/>
              <a:buNone/>
              <a:defRPr sz="3733">
                <a:solidFill>
                  <a:schemeClr val="dk2"/>
                </a:solidFill>
              </a:defRPr>
            </a:lvl3pPr>
            <a:lvl4pPr lvl="3" algn="ctr" rtl="0">
              <a:lnSpc>
                <a:spcPct val="100000"/>
              </a:lnSpc>
              <a:spcBef>
                <a:spcPts val="0"/>
              </a:spcBef>
              <a:spcAft>
                <a:spcPts val="0"/>
              </a:spcAft>
              <a:buClr>
                <a:schemeClr val="dk2"/>
              </a:buClr>
              <a:buSzPts val="2800"/>
              <a:buNone/>
              <a:defRPr sz="3733">
                <a:solidFill>
                  <a:schemeClr val="dk2"/>
                </a:solidFill>
              </a:defRPr>
            </a:lvl4pPr>
            <a:lvl5pPr lvl="4" algn="ctr" rtl="0">
              <a:lnSpc>
                <a:spcPct val="100000"/>
              </a:lnSpc>
              <a:spcBef>
                <a:spcPts val="0"/>
              </a:spcBef>
              <a:spcAft>
                <a:spcPts val="0"/>
              </a:spcAft>
              <a:buClr>
                <a:schemeClr val="dk2"/>
              </a:buClr>
              <a:buSzPts val="2800"/>
              <a:buNone/>
              <a:defRPr sz="3733">
                <a:solidFill>
                  <a:schemeClr val="dk2"/>
                </a:solidFill>
              </a:defRPr>
            </a:lvl5pPr>
            <a:lvl6pPr lvl="5" algn="ctr" rtl="0">
              <a:lnSpc>
                <a:spcPct val="100000"/>
              </a:lnSpc>
              <a:spcBef>
                <a:spcPts val="0"/>
              </a:spcBef>
              <a:spcAft>
                <a:spcPts val="0"/>
              </a:spcAft>
              <a:buClr>
                <a:schemeClr val="dk2"/>
              </a:buClr>
              <a:buSzPts val="2800"/>
              <a:buNone/>
              <a:defRPr sz="3733">
                <a:solidFill>
                  <a:schemeClr val="dk2"/>
                </a:solidFill>
              </a:defRPr>
            </a:lvl6pPr>
            <a:lvl7pPr lvl="6" algn="ctr" rtl="0">
              <a:lnSpc>
                <a:spcPct val="100000"/>
              </a:lnSpc>
              <a:spcBef>
                <a:spcPts val="0"/>
              </a:spcBef>
              <a:spcAft>
                <a:spcPts val="0"/>
              </a:spcAft>
              <a:buClr>
                <a:schemeClr val="dk2"/>
              </a:buClr>
              <a:buSzPts val="2800"/>
              <a:buNone/>
              <a:defRPr sz="3733">
                <a:solidFill>
                  <a:schemeClr val="dk2"/>
                </a:solidFill>
              </a:defRPr>
            </a:lvl7pPr>
            <a:lvl8pPr lvl="7" algn="ctr" rtl="0">
              <a:lnSpc>
                <a:spcPct val="100000"/>
              </a:lnSpc>
              <a:spcBef>
                <a:spcPts val="0"/>
              </a:spcBef>
              <a:spcAft>
                <a:spcPts val="0"/>
              </a:spcAft>
              <a:buClr>
                <a:schemeClr val="dk2"/>
              </a:buClr>
              <a:buSzPts val="2800"/>
              <a:buNone/>
              <a:defRPr sz="3733">
                <a:solidFill>
                  <a:schemeClr val="dk2"/>
                </a:solidFill>
              </a:defRPr>
            </a:lvl8pPr>
            <a:lvl9pPr lvl="8" algn="ctr" rtl="0">
              <a:lnSpc>
                <a:spcPct val="100000"/>
              </a:lnSpc>
              <a:spcBef>
                <a:spcPts val="0"/>
              </a:spcBef>
              <a:spcAft>
                <a:spcPts val="0"/>
              </a:spcAft>
              <a:buClr>
                <a:schemeClr val="dk2"/>
              </a:buClr>
              <a:buSzPts val="2800"/>
              <a:buNone/>
              <a:defRPr sz="3733">
                <a:solidFill>
                  <a:schemeClr val="dk2"/>
                </a:solidFill>
              </a:defRPr>
            </a:lvl9pPr>
          </a:lstStyle>
          <a:p>
            <a:r>
              <a:rPr lang="en-US"/>
              <a:t>Click to edit Master subtitle style</a:t>
            </a:r>
            <a:endParaRPr/>
          </a:p>
        </p:txBody>
      </p:sp>
      <p:sp>
        <p:nvSpPr>
          <p:cNvPr id="111" name="Google Shape;111;p5"/>
          <p:cNvSpPr/>
          <p:nvPr/>
        </p:nvSpPr>
        <p:spPr>
          <a:xfrm>
            <a:off x="428904" y="197300"/>
            <a:ext cx="1043789" cy="1043789"/>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040551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960000" y="2156700"/>
            <a:ext cx="3774000" cy="13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8" name="Google Shape;48;p7"/>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49" name="Google Shape;49;p7"/>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7"/>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51" name="Google Shape;51;p7"/>
          <p:cNvSpPr txBox="1">
            <a:spLocks noGrp="1"/>
          </p:cNvSpPr>
          <p:nvPr>
            <p:ph type="ctrTitle"/>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52" name="Google Shape;52;p7"/>
          <p:cNvSpPr txBox="1">
            <a:spLocks noGrp="1"/>
          </p:cNvSpPr>
          <p:nvPr>
            <p:ph type="title" idx="2"/>
          </p:nvPr>
        </p:nvSpPr>
        <p:spPr>
          <a:xfrm>
            <a:off x="960000" y="1155233"/>
            <a:ext cx="758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10616805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896733" y="1844400"/>
            <a:ext cx="83984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2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55" name="Google Shape;55;p8"/>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56" name="Google Shape;56;p8"/>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8"/>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58" name="Google Shape;58;p8"/>
          <p:cNvSpPr txBox="1">
            <a:spLocks noGrp="1"/>
          </p:cNvSpPr>
          <p:nvPr>
            <p:ph type="ctrTitle" idx="2"/>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4366447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617833" y="1946017"/>
            <a:ext cx="7063600" cy="20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61" name="Google Shape;61;p9"/>
          <p:cNvSpPr txBox="1">
            <a:spLocks noGrp="1"/>
          </p:cNvSpPr>
          <p:nvPr>
            <p:ph type="subTitle" idx="1"/>
          </p:nvPr>
        </p:nvSpPr>
        <p:spPr>
          <a:xfrm>
            <a:off x="4617833" y="3760384"/>
            <a:ext cx="5543200" cy="115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2" name="Google Shape;62;p9"/>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63" name="Google Shape;63;p9"/>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9"/>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65" name="Google Shape;65;p9"/>
          <p:cNvSpPr txBox="1">
            <a:spLocks noGrp="1"/>
          </p:cNvSpPr>
          <p:nvPr>
            <p:ph type="ctrTitle" idx="2"/>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9189505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157667" y="1530733"/>
            <a:ext cx="6084800" cy="1629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22031040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11"/>
          <p:cNvSpPr txBox="1">
            <a:spLocks noGrp="1"/>
          </p:cNvSpPr>
          <p:nvPr>
            <p:ph type="title" hasCustomPrompt="1"/>
          </p:nvPr>
        </p:nvSpPr>
        <p:spPr>
          <a:xfrm>
            <a:off x="1712000" y="1748133"/>
            <a:ext cx="8768000" cy="2800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6000">
                <a:solidFill>
                  <a:srgbClr val="101122"/>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70" name="Google Shape;70;p11"/>
          <p:cNvSpPr txBox="1">
            <a:spLocks noGrp="1"/>
          </p:cNvSpPr>
          <p:nvPr>
            <p:ph type="subTitle" idx="1"/>
          </p:nvPr>
        </p:nvSpPr>
        <p:spPr>
          <a:xfrm>
            <a:off x="1712000" y="4447033"/>
            <a:ext cx="8768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5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
        <p:nvSpPr>
          <p:cNvPr id="71" name="Google Shape;71;p11"/>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72" name="Google Shape;72;p11"/>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11"/>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74" name="Google Shape;74;p11"/>
          <p:cNvSpPr txBox="1">
            <a:spLocks noGrp="1"/>
          </p:cNvSpPr>
          <p:nvPr>
            <p:ph type="ctrTitle" idx="2"/>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37504439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extLst>
      <p:ext uri="{BB962C8B-B14F-4D97-AF65-F5344CB8AC3E}">
        <p14:creationId xmlns:p14="http://schemas.microsoft.com/office/powerpoint/2010/main" val="15959118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7502500" y="4078233"/>
            <a:ext cx="3729600" cy="181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5333"/>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78" name="Google Shape;78;p13"/>
          <p:cNvSpPr txBox="1">
            <a:spLocks noGrp="1"/>
          </p:cNvSpPr>
          <p:nvPr>
            <p:ph type="title" idx="2" hasCustomPrompt="1"/>
          </p:nvPr>
        </p:nvSpPr>
        <p:spPr>
          <a:xfrm>
            <a:off x="962964" y="4390344"/>
            <a:ext cx="3354800" cy="77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6400">
                <a:solidFill>
                  <a:schemeClr val="dk2"/>
                </a:solidFill>
              </a:defRPr>
            </a:lvl1pPr>
            <a:lvl2pPr lvl="1"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13"/>
          <p:cNvSpPr txBox="1">
            <a:spLocks noGrp="1"/>
          </p:cNvSpPr>
          <p:nvPr>
            <p:ph type="title" idx="3" hasCustomPrompt="1"/>
          </p:nvPr>
        </p:nvSpPr>
        <p:spPr>
          <a:xfrm>
            <a:off x="4610245" y="4390344"/>
            <a:ext cx="3354800" cy="77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6400">
                <a:solidFill>
                  <a:schemeClr val="dk2"/>
                </a:solidFill>
              </a:defRPr>
            </a:lvl1pPr>
            <a:lvl2pPr lvl="1"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13"/>
          <p:cNvSpPr txBox="1">
            <a:spLocks noGrp="1"/>
          </p:cNvSpPr>
          <p:nvPr>
            <p:ph type="title" idx="4" hasCustomPrompt="1"/>
          </p:nvPr>
        </p:nvSpPr>
        <p:spPr>
          <a:xfrm>
            <a:off x="962964" y="2812297"/>
            <a:ext cx="3354800" cy="77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6400">
                <a:solidFill>
                  <a:schemeClr val="dk2"/>
                </a:solidFill>
              </a:defRPr>
            </a:lvl1pPr>
            <a:lvl2pPr lvl="1"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3"/>
          <p:cNvSpPr txBox="1">
            <a:spLocks noGrp="1"/>
          </p:cNvSpPr>
          <p:nvPr>
            <p:ph type="title" idx="5" hasCustomPrompt="1"/>
          </p:nvPr>
        </p:nvSpPr>
        <p:spPr>
          <a:xfrm>
            <a:off x="4610245" y="2812297"/>
            <a:ext cx="3354800" cy="77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6400">
                <a:solidFill>
                  <a:schemeClr val="dk2"/>
                </a:solidFill>
              </a:defRPr>
            </a:lvl1pPr>
            <a:lvl2pPr lvl="1"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3"/>
          <p:cNvSpPr txBox="1">
            <a:spLocks noGrp="1"/>
          </p:cNvSpPr>
          <p:nvPr>
            <p:ph type="title" idx="6" hasCustomPrompt="1"/>
          </p:nvPr>
        </p:nvSpPr>
        <p:spPr>
          <a:xfrm>
            <a:off x="962964" y="1198433"/>
            <a:ext cx="3354800" cy="77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6400">
                <a:solidFill>
                  <a:schemeClr val="dk2"/>
                </a:solidFill>
              </a:defRPr>
            </a:lvl1pPr>
            <a:lvl2pPr lvl="1"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3"/>
          <p:cNvSpPr txBox="1">
            <a:spLocks noGrp="1"/>
          </p:cNvSpPr>
          <p:nvPr>
            <p:ph type="title" idx="7" hasCustomPrompt="1"/>
          </p:nvPr>
        </p:nvSpPr>
        <p:spPr>
          <a:xfrm>
            <a:off x="4610245" y="1198433"/>
            <a:ext cx="3354800" cy="77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6400">
                <a:solidFill>
                  <a:schemeClr val="dk2"/>
                </a:solidFill>
              </a:defRPr>
            </a:lvl1pPr>
            <a:lvl2pPr lvl="1"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3"/>
          <p:cNvSpPr txBox="1">
            <a:spLocks noGrp="1"/>
          </p:cNvSpPr>
          <p:nvPr>
            <p:ph type="ctrTitle" idx="8"/>
          </p:nvPr>
        </p:nvSpPr>
        <p:spPr>
          <a:xfrm>
            <a:off x="952233" y="4912163"/>
            <a:ext cx="3354800" cy="4276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667">
                <a:solidFill>
                  <a:schemeClr val="dk1"/>
                </a:solidFill>
              </a:defRPr>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85" name="Google Shape;85;p13"/>
          <p:cNvSpPr txBox="1">
            <a:spLocks noGrp="1"/>
          </p:cNvSpPr>
          <p:nvPr>
            <p:ph type="subTitle" idx="1"/>
          </p:nvPr>
        </p:nvSpPr>
        <p:spPr>
          <a:xfrm>
            <a:off x="952233" y="5184632"/>
            <a:ext cx="3354800" cy="71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6" name="Google Shape;86;p13"/>
          <p:cNvSpPr txBox="1">
            <a:spLocks noGrp="1"/>
          </p:cNvSpPr>
          <p:nvPr>
            <p:ph type="ctrTitle" idx="9"/>
          </p:nvPr>
        </p:nvSpPr>
        <p:spPr>
          <a:xfrm>
            <a:off x="4610228" y="4912163"/>
            <a:ext cx="3354800" cy="4276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667">
                <a:solidFill>
                  <a:schemeClr val="dk1"/>
                </a:solidFill>
              </a:defRPr>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87" name="Google Shape;87;p13"/>
          <p:cNvSpPr txBox="1">
            <a:spLocks noGrp="1"/>
          </p:cNvSpPr>
          <p:nvPr>
            <p:ph type="subTitle" idx="13"/>
          </p:nvPr>
        </p:nvSpPr>
        <p:spPr>
          <a:xfrm>
            <a:off x="4610235" y="5184633"/>
            <a:ext cx="3354800" cy="71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8" name="Google Shape;88;p13"/>
          <p:cNvSpPr/>
          <p:nvPr/>
        </p:nvSpPr>
        <p:spPr>
          <a:xfrm>
            <a:off x="1533567" y="3601201"/>
            <a:ext cx="3367" cy="33"/>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9" name="Google Shape;89;p13"/>
          <p:cNvSpPr txBox="1">
            <a:spLocks noGrp="1"/>
          </p:cNvSpPr>
          <p:nvPr>
            <p:ph type="ctrTitle" idx="14"/>
          </p:nvPr>
        </p:nvSpPr>
        <p:spPr>
          <a:xfrm>
            <a:off x="952233" y="3334121"/>
            <a:ext cx="3354800" cy="4276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667">
                <a:solidFill>
                  <a:schemeClr val="dk1"/>
                </a:solidFill>
              </a:defRPr>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90" name="Google Shape;90;p13"/>
          <p:cNvSpPr txBox="1">
            <a:spLocks noGrp="1"/>
          </p:cNvSpPr>
          <p:nvPr>
            <p:ph type="subTitle" idx="15"/>
          </p:nvPr>
        </p:nvSpPr>
        <p:spPr>
          <a:xfrm>
            <a:off x="952233" y="3606595"/>
            <a:ext cx="33548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1" name="Google Shape;91;p13"/>
          <p:cNvSpPr txBox="1">
            <a:spLocks noGrp="1"/>
          </p:cNvSpPr>
          <p:nvPr>
            <p:ph type="ctrTitle" idx="16"/>
          </p:nvPr>
        </p:nvSpPr>
        <p:spPr>
          <a:xfrm>
            <a:off x="4610228" y="3334121"/>
            <a:ext cx="3354800" cy="4276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667">
                <a:solidFill>
                  <a:schemeClr val="dk1"/>
                </a:solidFill>
              </a:defRPr>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92" name="Google Shape;92;p13"/>
          <p:cNvSpPr txBox="1">
            <a:spLocks noGrp="1"/>
          </p:cNvSpPr>
          <p:nvPr>
            <p:ph type="subTitle" idx="17"/>
          </p:nvPr>
        </p:nvSpPr>
        <p:spPr>
          <a:xfrm>
            <a:off x="4610235" y="3606596"/>
            <a:ext cx="33548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3" name="Google Shape;93;p13"/>
          <p:cNvSpPr txBox="1">
            <a:spLocks noGrp="1"/>
          </p:cNvSpPr>
          <p:nvPr>
            <p:ph type="ctrTitle" idx="18"/>
          </p:nvPr>
        </p:nvSpPr>
        <p:spPr>
          <a:xfrm>
            <a:off x="952233" y="1720321"/>
            <a:ext cx="3354800" cy="4276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667">
                <a:solidFill>
                  <a:schemeClr val="dk1"/>
                </a:solidFill>
              </a:defRPr>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94" name="Google Shape;94;p13"/>
          <p:cNvSpPr txBox="1">
            <a:spLocks noGrp="1"/>
          </p:cNvSpPr>
          <p:nvPr>
            <p:ph type="subTitle" idx="19"/>
          </p:nvPr>
        </p:nvSpPr>
        <p:spPr>
          <a:xfrm>
            <a:off x="952233" y="1992691"/>
            <a:ext cx="3354800" cy="71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5" name="Google Shape;95;p13"/>
          <p:cNvSpPr txBox="1">
            <a:spLocks noGrp="1"/>
          </p:cNvSpPr>
          <p:nvPr>
            <p:ph type="ctrTitle" idx="20"/>
          </p:nvPr>
        </p:nvSpPr>
        <p:spPr>
          <a:xfrm>
            <a:off x="4610228" y="1720321"/>
            <a:ext cx="3354800" cy="4276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667">
                <a:solidFill>
                  <a:schemeClr val="dk1"/>
                </a:solidFill>
              </a:defRPr>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96" name="Google Shape;96;p13"/>
          <p:cNvSpPr txBox="1">
            <a:spLocks noGrp="1"/>
          </p:cNvSpPr>
          <p:nvPr>
            <p:ph type="subTitle" idx="21"/>
          </p:nvPr>
        </p:nvSpPr>
        <p:spPr>
          <a:xfrm>
            <a:off x="4610235" y="1992692"/>
            <a:ext cx="3354800" cy="71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7" name="Google Shape;97;p13"/>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98" name="Google Shape;98;p13"/>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3"/>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00" name="Google Shape;100;p13"/>
          <p:cNvSpPr txBox="1">
            <a:spLocks noGrp="1"/>
          </p:cNvSpPr>
          <p:nvPr>
            <p:ph type="ctrTitle" idx="22"/>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400860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5616300" y="2500184"/>
            <a:ext cx="4985600" cy="156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7066"/>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en-US"/>
              <a:t>Click to edit Master title style</a:t>
            </a:r>
            <a:endParaRPr/>
          </a:p>
        </p:txBody>
      </p:sp>
      <p:sp>
        <p:nvSpPr>
          <p:cNvPr id="103" name="Google Shape;103;p14"/>
          <p:cNvSpPr txBox="1">
            <a:spLocks noGrp="1"/>
          </p:cNvSpPr>
          <p:nvPr>
            <p:ph type="title" idx="2" hasCustomPrompt="1"/>
          </p:nvPr>
        </p:nvSpPr>
        <p:spPr>
          <a:xfrm>
            <a:off x="8695500" y="1446217"/>
            <a:ext cx="1906400" cy="1657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9600" b="1">
                <a:solidFill>
                  <a:schemeClr val="dk2"/>
                </a:solidFill>
              </a:defRPr>
            </a:lvl1pPr>
            <a:lvl2pPr lvl="1" algn="r" rtl="0">
              <a:spcBef>
                <a:spcPts val="0"/>
              </a:spcBef>
              <a:spcAft>
                <a:spcPts val="0"/>
              </a:spcAft>
              <a:buSzPts val="6000"/>
              <a:buNone/>
              <a:defRPr sz="8000"/>
            </a:lvl2pPr>
            <a:lvl3pPr lvl="2" algn="r" rtl="0">
              <a:spcBef>
                <a:spcPts val="0"/>
              </a:spcBef>
              <a:spcAft>
                <a:spcPts val="0"/>
              </a:spcAft>
              <a:buSzPts val="6000"/>
              <a:buNone/>
              <a:defRPr sz="8000"/>
            </a:lvl3pPr>
            <a:lvl4pPr lvl="3" algn="r" rtl="0">
              <a:spcBef>
                <a:spcPts val="0"/>
              </a:spcBef>
              <a:spcAft>
                <a:spcPts val="0"/>
              </a:spcAft>
              <a:buSzPts val="6000"/>
              <a:buNone/>
              <a:defRPr sz="8000"/>
            </a:lvl4pPr>
            <a:lvl5pPr lvl="4" algn="r" rtl="0">
              <a:spcBef>
                <a:spcPts val="0"/>
              </a:spcBef>
              <a:spcAft>
                <a:spcPts val="0"/>
              </a:spcAft>
              <a:buSzPts val="6000"/>
              <a:buNone/>
              <a:defRPr sz="8000"/>
            </a:lvl5pPr>
            <a:lvl6pPr lvl="5" algn="r" rtl="0">
              <a:spcBef>
                <a:spcPts val="0"/>
              </a:spcBef>
              <a:spcAft>
                <a:spcPts val="0"/>
              </a:spcAft>
              <a:buSzPts val="6000"/>
              <a:buNone/>
              <a:defRPr sz="8000"/>
            </a:lvl6pPr>
            <a:lvl7pPr lvl="6" algn="r" rtl="0">
              <a:spcBef>
                <a:spcPts val="0"/>
              </a:spcBef>
              <a:spcAft>
                <a:spcPts val="0"/>
              </a:spcAft>
              <a:buSzPts val="6000"/>
              <a:buNone/>
              <a:defRPr sz="8000"/>
            </a:lvl7pPr>
            <a:lvl8pPr lvl="7" algn="r" rtl="0">
              <a:spcBef>
                <a:spcPts val="0"/>
              </a:spcBef>
              <a:spcAft>
                <a:spcPts val="0"/>
              </a:spcAft>
              <a:buSzPts val="6000"/>
              <a:buNone/>
              <a:defRPr sz="8000"/>
            </a:lvl8pPr>
            <a:lvl9pPr lvl="8" algn="r" rtl="0">
              <a:spcBef>
                <a:spcPts val="0"/>
              </a:spcBef>
              <a:spcAft>
                <a:spcPts val="0"/>
              </a:spcAft>
              <a:buSzPts val="6000"/>
              <a:buNone/>
              <a:defRPr sz="8000"/>
            </a:lvl9pPr>
          </a:lstStyle>
          <a:p>
            <a:r>
              <a:t>xx%</a:t>
            </a:r>
          </a:p>
        </p:txBody>
      </p:sp>
      <p:sp>
        <p:nvSpPr>
          <p:cNvPr id="104" name="Google Shape;104;p14"/>
          <p:cNvSpPr txBox="1">
            <a:spLocks noGrp="1"/>
          </p:cNvSpPr>
          <p:nvPr>
            <p:ph type="subTitle" idx="1"/>
          </p:nvPr>
        </p:nvSpPr>
        <p:spPr>
          <a:xfrm>
            <a:off x="7193100" y="4460584"/>
            <a:ext cx="3408800" cy="95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2133"/>
              </a:spcBef>
              <a:spcAft>
                <a:spcPts val="0"/>
              </a:spcAft>
              <a:buSzPts val="1400"/>
              <a:buNone/>
              <a:defRPr/>
            </a:lvl2pPr>
            <a:lvl3pPr lvl="2" algn="r" rtl="0">
              <a:lnSpc>
                <a:spcPct val="100000"/>
              </a:lnSpc>
              <a:spcBef>
                <a:spcPts val="2133"/>
              </a:spcBef>
              <a:spcAft>
                <a:spcPts val="0"/>
              </a:spcAft>
              <a:buSzPts val="1400"/>
              <a:buNone/>
              <a:defRPr/>
            </a:lvl3pPr>
            <a:lvl4pPr lvl="3" algn="r" rtl="0">
              <a:lnSpc>
                <a:spcPct val="100000"/>
              </a:lnSpc>
              <a:spcBef>
                <a:spcPts val="2133"/>
              </a:spcBef>
              <a:spcAft>
                <a:spcPts val="0"/>
              </a:spcAft>
              <a:buSzPts val="1400"/>
              <a:buNone/>
              <a:defRPr/>
            </a:lvl4pPr>
            <a:lvl5pPr lvl="4" algn="r" rtl="0">
              <a:lnSpc>
                <a:spcPct val="100000"/>
              </a:lnSpc>
              <a:spcBef>
                <a:spcPts val="2133"/>
              </a:spcBef>
              <a:spcAft>
                <a:spcPts val="0"/>
              </a:spcAft>
              <a:buSzPts val="1400"/>
              <a:buNone/>
              <a:defRPr/>
            </a:lvl5pPr>
            <a:lvl6pPr lvl="5" algn="r" rtl="0">
              <a:lnSpc>
                <a:spcPct val="100000"/>
              </a:lnSpc>
              <a:spcBef>
                <a:spcPts val="2133"/>
              </a:spcBef>
              <a:spcAft>
                <a:spcPts val="0"/>
              </a:spcAft>
              <a:buSzPts val="1400"/>
              <a:buNone/>
              <a:defRPr/>
            </a:lvl6pPr>
            <a:lvl7pPr lvl="6" algn="r" rtl="0">
              <a:lnSpc>
                <a:spcPct val="100000"/>
              </a:lnSpc>
              <a:spcBef>
                <a:spcPts val="2133"/>
              </a:spcBef>
              <a:spcAft>
                <a:spcPts val="0"/>
              </a:spcAft>
              <a:buSzPts val="1400"/>
              <a:buNone/>
              <a:defRPr/>
            </a:lvl7pPr>
            <a:lvl8pPr lvl="7" algn="r" rtl="0">
              <a:lnSpc>
                <a:spcPct val="100000"/>
              </a:lnSpc>
              <a:spcBef>
                <a:spcPts val="2133"/>
              </a:spcBef>
              <a:spcAft>
                <a:spcPts val="0"/>
              </a:spcAft>
              <a:buSzPts val="1400"/>
              <a:buNone/>
              <a:defRPr/>
            </a:lvl8pPr>
            <a:lvl9pPr lvl="8" algn="r" rtl="0">
              <a:lnSpc>
                <a:spcPct val="100000"/>
              </a:lnSpc>
              <a:spcBef>
                <a:spcPts val="2133"/>
              </a:spcBef>
              <a:spcAft>
                <a:spcPts val="2133"/>
              </a:spcAft>
              <a:buSzPts val="1400"/>
              <a:buNone/>
              <a:defRPr/>
            </a:lvl9pPr>
          </a:lstStyle>
          <a:p>
            <a:r>
              <a:rPr lang="en-US"/>
              <a:t>Click to edit Master subtitle style</a:t>
            </a:r>
            <a:endParaRPr/>
          </a:p>
        </p:txBody>
      </p:sp>
      <p:cxnSp>
        <p:nvCxnSpPr>
          <p:cNvPr id="105" name="Google Shape;105;p14"/>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14"/>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07" name="Google Shape;107;p14"/>
          <p:cNvSpPr txBox="1">
            <a:spLocks noGrp="1"/>
          </p:cNvSpPr>
          <p:nvPr>
            <p:ph type="ctrTitle" idx="3"/>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108" name="Google Shape;108;p14"/>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540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2437200" y="2595100"/>
            <a:ext cx="7317600" cy="15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66"/>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11" name="Google Shape;111;p15"/>
          <p:cNvSpPr txBox="1">
            <a:spLocks noGrp="1"/>
          </p:cNvSpPr>
          <p:nvPr>
            <p:ph type="title" idx="2" hasCustomPrompt="1"/>
          </p:nvPr>
        </p:nvSpPr>
        <p:spPr>
          <a:xfrm>
            <a:off x="5142800" y="1541133"/>
            <a:ext cx="1906400" cy="16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9600" b="1">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12" name="Google Shape;112;p15"/>
          <p:cNvSpPr txBox="1">
            <a:spLocks noGrp="1"/>
          </p:cNvSpPr>
          <p:nvPr>
            <p:ph type="subTitle" idx="1"/>
          </p:nvPr>
        </p:nvSpPr>
        <p:spPr>
          <a:xfrm>
            <a:off x="4391600" y="4555500"/>
            <a:ext cx="3408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13" name="Google Shape;113;p15"/>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114" name="Google Shape;114;p15"/>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5"/>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16" name="Google Shape;116;p15"/>
          <p:cNvSpPr txBox="1">
            <a:spLocks noGrp="1"/>
          </p:cNvSpPr>
          <p:nvPr>
            <p:ph type="ctrTitle" idx="3"/>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21662592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1511500" y="4264700"/>
            <a:ext cx="57792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7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19" name="Google Shape;119;p16"/>
          <p:cNvSpPr txBox="1">
            <a:spLocks noGrp="1"/>
          </p:cNvSpPr>
          <p:nvPr>
            <p:ph type="subTitle" idx="1"/>
          </p:nvPr>
        </p:nvSpPr>
        <p:spPr>
          <a:xfrm>
            <a:off x="1511500" y="2365533"/>
            <a:ext cx="5757600" cy="169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20" name="Google Shape;120;p16"/>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121" name="Google Shape;121;p16"/>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16"/>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16"/>
          <p:cNvSpPr txBox="1">
            <a:spLocks noGrp="1"/>
          </p:cNvSpPr>
          <p:nvPr>
            <p:ph type="ctrTitle" idx="2"/>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13348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12"/>
        <p:cNvGrpSpPr/>
        <p:nvPr/>
      </p:nvGrpSpPr>
      <p:grpSpPr>
        <a:xfrm>
          <a:off x="0" y="0"/>
          <a:ext cx="0" cy="0"/>
          <a:chOff x="0" y="0"/>
          <a:chExt cx="0" cy="0"/>
        </a:xfrm>
      </p:grpSpPr>
      <p:sp>
        <p:nvSpPr>
          <p:cNvPr id="113" name="Google Shape;113;p6"/>
          <p:cNvSpPr/>
          <p:nvPr/>
        </p:nvSpPr>
        <p:spPr>
          <a:xfrm flipH="1">
            <a:off x="-33" y="0"/>
            <a:ext cx="12192127" cy="6857987"/>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6"/>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15" name="Google Shape;115;p6"/>
          <p:cNvSpPr/>
          <p:nvPr/>
        </p:nvSpPr>
        <p:spPr>
          <a:xfrm>
            <a:off x="11232000" y="5715172"/>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6"/>
          <p:cNvSpPr/>
          <p:nvPr/>
        </p:nvSpPr>
        <p:spPr>
          <a:xfrm>
            <a:off x="1424860" y="463919"/>
            <a:ext cx="510523" cy="51056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7" name="Google Shape;117;p6"/>
          <p:cNvGrpSpPr/>
          <p:nvPr/>
        </p:nvGrpSpPr>
        <p:grpSpPr>
          <a:xfrm>
            <a:off x="10837426" y="1692"/>
            <a:ext cx="807549" cy="1783305"/>
            <a:chOff x="758850" y="467950"/>
            <a:chExt cx="368475" cy="813700"/>
          </a:xfrm>
        </p:grpSpPr>
        <p:sp>
          <p:nvSpPr>
            <p:cNvPr id="118" name="Google Shape;118;p6"/>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6"/>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6"/>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6"/>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6"/>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6"/>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6"/>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6"/>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6"/>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6"/>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6"/>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6"/>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6"/>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6"/>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6"/>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057695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5010811" y="1578500"/>
            <a:ext cx="4098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26" name="Google Shape;126;p17"/>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127" name="Google Shape;127;p17"/>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28" name="Google Shape;128;p17"/>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29" name="Google Shape;129;p17"/>
          <p:cNvSpPr txBox="1">
            <a:spLocks noGrp="1"/>
          </p:cNvSpPr>
          <p:nvPr>
            <p:ph type="ctrTitle" idx="2"/>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130" name="Google Shape;130;p17"/>
          <p:cNvSpPr txBox="1">
            <a:spLocks noGrp="1"/>
          </p:cNvSpPr>
          <p:nvPr>
            <p:ph type="body" idx="1"/>
          </p:nvPr>
        </p:nvSpPr>
        <p:spPr>
          <a:xfrm>
            <a:off x="5010800" y="2586233"/>
            <a:ext cx="6077600" cy="288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3487003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1824208" y="3774567"/>
            <a:ext cx="39612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2667"/>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33" name="Google Shape;133;p18"/>
          <p:cNvSpPr txBox="1">
            <a:spLocks noGrp="1"/>
          </p:cNvSpPr>
          <p:nvPr>
            <p:ph type="title" idx="2"/>
          </p:nvPr>
        </p:nvSpPr>
        <p:spPr>
          <a:xfrm>
            <a:off x="6406175" y="3774567"/>
            <a:ext cx="39616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2667"/>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34" name="Google Shape;134;p18"/>
          <p:cNvSpPr txBox="1">
            <a:spLocks noGrp="1"/>
          </p:cNvSpPr>
          <p:nvPr>
            <p:ph type="subTitle" idx="1"/>
          </p:nvPr>
        </p:nvSpPr>
        <p:spPr>
          <a:xfrm>
            <a:off x="6406184" y="4424733"/>
            <a:ext cx="3961600" cy="11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35" name="Google Shape;135;p18"/>
          <p:cNvSpPr txBox="1">
            <a:spLocks noGrp="1"/>
          </p:cNvSpPr>
          <p:nvPr>
            <p:ph type="subTitle" idx="3"/>
          </p:nvPr>
        </p:nvSpPr>
        <p:spPr>
          <a:xfrm>
            <a:off x="1824475" y="4424733"/>
            <a:ext cx="3961200" cy="11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36" name="Google Shape;136;p18"/>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137" name="Google Shape;137;p18"/>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8"/>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39" name="Google Shape;139;p18"/>
          <p:cNvSpPr txBox="1">
            <a:spLocks noGrp="1"/>
          </p:cNvSpPr>
          <p:nvPr>
            <p:ph type="ctrTitle" idx="4"/>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140" name="Google Shape;140;p18"/>
          <p:cNvSpPr txBox="1">
            <a:spLocks noGrp="1"/>
          </p:cNvSpPr>
          <p:nvPr>
            <p:ph type="title" idx="5"/>
          </p:nvPr>
        </p:nvSpPr>
        <p:spPr>
          <a:xfrm>
            <a:off x="960000" y="11552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31213347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1250168" y="3891589"/>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3" name="Google Shape;143;p19"/>
          <p:cNvSpPr txBox="1">
            <a:spLocks noGrp="1"/>
          </p:cNvSpPr>
          <p:nvPr>
            <p:ph type="subTitle" idx="1"/>
          </p:nvPr>
        </p:nvSpPr>
        <p:spPr>
          <a:xfrm>
            <a:off x="1250168" y="4501303"/>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19"/>
          <p:cNvSpPr txBox="1">
            <a:spLocks noGrp="1"/>
          </p:cNvSpPr>
          <p:nvPr>
            <p:ph type="title" idx="2"/>
          </p:nvPr>
        </p:nvSpPr>
        <p:spPr>
          <a:xfrm>
            <a:off x="4645797" y="3891589"/>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5" name="Google Shape;145;p19"/>
          <p:cNvSpPr txBox="1">
            <a:spLocks noGrp="1"/>
          </p:cNvSpPr>
          <p:nvPr>
            <p:ph type="subTitle" idx="3"/>
          </p:nvPr>
        </p:nvSpPr>
        <p:spPr>
          <a:xfrm>
            <a:off x="4645796" y="4501303"/>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6" name="Google Shape;146;p19"/>
          <p:cNvSpPr txBox="1">
            <a:spLocks noGrp="1"/>
          </p:cNvSpPr>
          <p:nvPr>
            <p:ph type="title" idx="4"/>
          </p:nvPr>
        </p:nvSpPr>
        <p:spPr>
          <a:xfrm>
            <a:off x="8041428" y="3891589"/>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7" name="Google Shape;147;p19"/>
          <p:cNvSpPr txBox="1">
            <a:spLocks noGrp="1"/>
          </p:cNvSpPr>
          <p:nvPr>
            <p:ph type="subTitle" idx="5"/>
          </p:nvPr>
        </p:nvSpPr>
        <p:spPr>
          <a:xfrm>
            <a:off x="8041432" y="4501303"/>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8" name="Google Shape;148;p19"/>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149" name="Google Shape;149;p19"/>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19"/>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51" name="Google Shape;151;p19"/>
          <p:cNvSpPr txBox="1">
            <a:spLocks noGrp="1"/>
          </p:cNvSpPr>
          <p:nvPr>
            <p:ph type="ctrTitle" idx="6"/>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152" name="Google Shape;152;p19"/>
          <p:cNvSpPr txBox="1">
            <a:spLocks noGrp="1"/>
          </p:cNvSpPr>
          <p:nvPr>
            <p:ph type="title" idx="7"/>
          </p:nvPr>
        </p:nvSpPr>
        <p:spPr>
          <a:xfrm>
            <a:off x="960000" y="1155233"/>
            <a:ext cx="1021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21203522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841392" y="2459667"/>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155" name="Google Shape;155;p20"/>
          <p:cNvSpPr txBox="1">
            <a:spLocks noGrp="1"/>
          </p:cNvSpPr>
          <p:nvPr>
            <p:ph type="title" idx="2"/>
          </p:nvPr>
        </p:nvSpPr>
        <p:spPr>
          <a:xfrm>
            <a:off x="5395459" y="2459667"/>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156" name="Google Shape;156;p20"/>
          <p:cNvSpPr txBox="1">
            <a:spLocks noGrp="1"/>
          </p:cNvSpPr>
          <p:nvPr>
            <p:ph type="subTitle" idx="1"/>
          </p:nvPr>
        </p:nvSpPr>
        <p:spPr>
          <a:xfrm>
            <a:off x="5395465" y="3128333"/>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57" name="Google Shape;157;p20"/>
          <p:cNvSpPr txBox="1">
            <a:spLocks noGrp="1"/>
          </p:cNvSpPr>
          <p:nvPr>
            <p:ph type="subTitle" idx="3"/>
          </p:nvPr>
        </p:nvSpPr>
        <p:spPr>
          <a:xfrm>
            <a:off x="1841399" y="3128333"/>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58" name="Google Shape;158;p20"/>
          <p:cNvSpPr txBox="1">
            <a:spLocks noGrp="1"/>
          </p:cNvSpPr>
          <p:nvPr>
            <p:ph type="title" idx="4"/>
          </p:nvPr>
        </p:nvSpPr>
        <p:spPr>
          <a:xfrm>
            <a:off x="8847608" y="2459667"/>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159" name="Google Shape;159;p20"/>
          <p:cNvSpPr txBox="1">
            <a:spLocks noGrp="1"/>
          </p:cNvSpPr>
          <p:nvPr>
            <p:ph type="subTitle" idx="5"/>
          </p:nvPr>
        </p:nvSpPr>
        <p:spPr>
          <a:xfrm>
            <a:off x="8847601" y="3128333"/>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60" name="Google Shape;160;p20"/>
          <p:cNvSpPr txBox="1">
            <a:spLocks noGrp="1"/>
          </p:cNvSpPr>
          <p:nvPr>
            <p:ph type="title" idx="6"/>
          </p:nvPr>
        </p:nvSpPr>
        <p:spPr>
          <a:xfrm>
            <a:off x="1841392" y="4279135"/>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161" name="Google Shape;161;p20"/>
          <p:cNvSpPr txBox="1">
            <a:spLocks noGrp="1"/>
          </p:cNvSpPr>
          <p:nvPr>
            <p:ph type="title" idx="7"/>
          </p:nvPr>
        </p:nvSpPr>
        <p:spPr>
          <a:xfrm>
            <a:off x="5395459" y="4279133"/>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162" name="Google Shape;162;p20"/>
          <p:cNvSpPr txBox="1">
            <a:spLocks noGrp="1"/>
          </p:cNvSpPr>
          <p:nvPr>
            <p:ph type="subTitle" idx="8"/>
          </p:nvPr>
        </p:nvSpPr>
        <p:spPr>
          <a:xfrm>
            <a:off x="5395465" y="4952604"/>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63" name="Google Shape;163;p20"/>
          <p:cNvSpPr txBox="1">
            <a:spLocks noGrp="1"/>
          </p:cNvSpPr>
          <p:nvPr>
            <p:ph type="subTitle" idx="9"/>
          </p:nvPr>
        </p:nvSpPr>
        <p:spPr>
          <a:xfrm>
            <a:off x="1841413" y="4952604"/>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64" name="Google Shape;164;p20"/>
          <p:cNvSpPr txBox="1">
            <a:spLocks noGrp="1"/>
          </p:cNvSpPr>
          <p:nvPr>
            <p:ph type="title" idx="13"/>
          </p:nvPr>
        </p:nvSpPr>
        <p:spPr>
          <a:xfrm>
            <a:off x="8847608" y="4279135"/>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165" name="Google Shape;165;p20"/>
          <p:cNvSpPr txBox="1">
            <a:spLocks noGrp="1"/>
          </p:cNvSpPr>
          <p:nvPr>
            <p:ph type="subTitle" idx="14"/>
          </p:nvPr>
        </p:nvSpPr>
        <p:spPr>
          <a:xfrm>
            <a:off x="8847601" y="4952604"/>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66" name="Google Shape;166;p20"/>
          <p:cNvSpPr txBox="1">
            <a:spLocks noGrp="1"/>
          </p:cNvSpPr>
          <p:nvPr>
            <p:ph type="title" idx="15"/>
          </p:nvPr>
        </p:nvSpPr>
        <p:spPr>
          <a:xfrm>
            <a:off x="960000" y="113950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167" name="Google Shape;167;p20"/>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168" name="Google Shape;168;p20"/>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69" name="Google Shape;169;p20"/>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70" name="Google Shape;170;p20"/>
          <p:cNvSpPr txBox="1">
            <a:spLocks noGrp="1"/>
          </p:cNvSpPr>
          <p:nvPr>
            <p:ph type="ctrTitle" idx="16"/>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37952545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1413132" y="5058467"/>
            <a:ext cx="27660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667"/>
            </a:lvl1pPr>
            <a:lvl2pPr lvl="1" rtl="0">
              <a:spcBef>
                <a:spcPts val="0"/>
              </a:spcBef>
              <a:spcAft>
                <a:spcPts val="0"/>
              </a:spcAft>
              <a:buSzPts val="2000"/>
              <a:buFont typeface="Roboto Black"/>
              <a:buNone/>
              <a:defRPr sz="2667">
                <a:latin typeface="Roboto Black"/>
                <a:ea typeface="Roboto Black"/>
                <a:cs typeface="Roboto Black"/>
                <a:sym typeface="Roboto Black"/>
              </a:defRPr>
            </a:lvl2pPr>
            <a:lvl3pPr lvl="2" rtl="0">
              <a:spcBef>
                <a:spcPts val="0"/>
              </a:spcBef>
              <a:spcAft>
                <a:spcPts val="0"/>
              </a:spcAft>
              <a:buSzPts val="2000"/>
              <a:buFont typeface="Roboto Black"/>
              <a:buNone/>
              <a:defRPr sz="2667">
                <a:latin typeface="Roboto Black"/>
                <a:ea typeface="Roboto Black"/>
                <a:cs typeface="Roboto Black"/>
                <a:sym typeface="Roboto Black"/>
              </a:defRPr>
            </a:lvl3pPr>
            <a:lvl4pPr lvl="3" rtl="0">
              <a:spcBef>
                <a:spcPts val="0"/>
              </a:spcBef>
              <a:spcAft>
                <a:spcPts val="0"/>
              </a:spcAft>
              <a:buSzPts val="2000"/>
              <a:buFont typeface="Roboto Black"/>
              <a:buNone/>
              <a:defRPr sz="2667">
                <a:latin typeface="Roboto Black"/>
                <a:ea typeface="Roboto Black"/>
                <a:cs typeface="Roboto Black"/>
                <a:sym typeface="Roboto Black"/>
              </a:defRPr>
            </a:lvl4pPr>
            <a:lvl5pPr lvl="4" rtl="0">
              <a:spcBef>
                <a:spcPts val="0"/>
              </a:spcBef>
              <a:spcAft>
                <a:spcPts val="0"/>
              </a:spcAft>
              <a:buSzPts val="2000"/>
              <a:buFont typeface="Roboto Black"/>
              <a:buNone/>
              <a:defRPr sz="2667">
                <a:latin typeface="Roboto Black"/>
                <a:ea typeface="Roboto Black"/>
                <a:cs typeface="Roboto Black"/>
                <a:sym typeface="Roboto Black"/>
              </a:defRPr>
            </a:lvl5pPr>
            <a:lvl6pPr lvl="5" rtl="0">
              <a:spcBef>
                <a:spcPts val="0"/>
              </a:spcBef>
              <a:spcAft>
                <a:spcPts val="0"/>
              </a:spcAft>
              <a:buSzPts val="2000"/>
              <a:buFont typeface="Roboto Black"/>
              <a:buNone/>
              <a:defRPr sz="2667">
                <a:latin typeface="Roboto Black"/>
                <a:ea typeface="Roboto Black"/>
                <a:cs typeface="Roboto Black"/>
                <a:sym typeface="Roboto Black"/>
              </a:defRPr>
            </a:lvl6pPr>
            <a:lvl7pPr lvl="6" rtl="0">
              <a:spcBef>
                <a:spcPts val="0"/>
              </a:spcBef>
              <a:spcAft>
                <a:spcPts val="0"/>
              </a:spcAft>
              <a:buSzPts val="2000"/>
              <a:buFont typeface="Roboto Black"/>
              <a:buNone/>
              <a:defRPr sz="2667">
                <a:latin typeface="Roboto Black"/>
                <a:ea typeface="Roboto Black"/>
                <a:cs typeface="Roboto Black"/>
                <a:sym typeface="Roboto Black"/>
              </a:defRPr>
            </a:lvl7pPr>
            <a:lvl8pPr lvl="7" rtl="0">
              <a:spcBef>
                <a:spcPts val="0"/>
              </a:spcBef>
              <a:spcAft>
                <a:spcPts val="0"/>
              </a:spcAft>
              <a:buSzPts val="2000"/>
              <a:buFont typeface="Roboto Black"/>
              <a:buNone/>
              <a:defRPr sz="2667">
                <a:latin typeface="Roboto Black"/>
                <a:ea typeface="Roboto Black"/>
                <a:cs typeface="Roboto Black"/>
                <a:sym typeface="Roboto Black"/>
              </a:defRPr>
            </a:lvl8pPr>
            <a:lvl9pPr lvl="8" rtl="0">
              <a:spcBef>
                <a:spcPts val="0"/>
              </a:spcBef>
              <a:spcAft>
                <a:spcPts val="0"/>
              </a:spcAft>
              <a:buSzPts val="2000"/>
              <a:buFont typeface="Roboto Black"/>
              <a:buNone/>
              <a:defRPr sz="2667">
                <a:latin typeface="Roboto Black"/>
                <a:ea typeface="Roboto Black"/>
                <a:cs typeface="Roboto Black"/>
                <a:sym typeface="Roboto Black"/>
              </a:defRPr>
            </a:lvl9pPr>
          </a:lstStyle>
          <a:p>
            <a:r>
              <a:rPr lang="en-US"/>
              <a:t>Click to edit Master title style</a:t>
            </a:r>
            <a:endParaRPr/>
          </a:p>
        </p:txBody>
      </p:sp>
      <p:sp>
        <p:nvSpPr>
          <p:cNvPr id="173" name="Google Shape;173;p21"/>
          <p:cNvSpPr txBox="1">
            <a:spLocks noGrp="1"/>
          </p:cNvSpPr>
          <p:nvPr>
            <p:ph type="title" idx="2"/>
          </p:nvPr>
        </p:nvSpPr>
        <p:spPr>
          <a:xfrm>
            <a:off x="4712999" y="5058467"/>
            <a:ext cx="27660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667"/>
            </a:lvl1pPr>
            <a:lvl2pPr lvl="1" rtl="0">
              <a:spcBef>
                <a:spcPts val="0"/>
              </a:spcBef>
              <a:spcAft>
                <a:spcPts val="0"/>
              </a:spcAft>
              <a:buSzPts val="2000"/>
              <a:buFont typeface="Roboto Black"/>
              <a:buNone/>
              <a:defRPr sz="2667">
                <a:latin typeface="Roboto Black"/>
                <a:ea typeface="Roboto Black"/>
                <a:cs typeface="Roboto Black"/>
                <a:sym typeface="Roboto Black"/>
              </a:defRPr>
            </a:lvl2pPr>
            <a:lvl3pPr lvl="2" rtl="0">
              <a:spcBef>
                <a:spcPts val="0"/>
              </a:spcBef>
              <a:spcAft>
                <a:spcPts val="0"/>
              </a:spcAft>
              <a:buSzPts val="2000"/>
              <a:buFont typeface="Roboto Black"/>
              <a:buNone/>
              <a:defRPr sz="2667">
                <a:latin typeface="Roboto Black"/>
                <a:ea typeface="Roboto Black"/>
                <a:cs typeface="Roboto Black"/>
                <a:sym typeface="Roboto Black"/>
              </a:defRPr>
            </a:lvl3pPr>
            <a:lvl4pPr lvl="3" rtl="0">
              <a:spcBef>
                <a:spcPts val="0"/>
              </a:spcBef>
              <a:spcAft>
                <a:spcPts val="0"/>
              </a:spcAft>
              <a:buSzPts val="2000"/>
              <a:buFont typeface="Roboto Black"/>
              <a:buNone/>
              <a:defRPr sz="2667">
                <a:latin typeface="Roboto Black"/>
                <a:ea typeface="Roboto Black"/>
                <a:cs typeface="Roboto Black"/>
                <a:sym typeface="Roboto Black"/>
              </a:defRPr>
            </a:lvl4pPr>
            <a:lvl5pPr lvl="4" rtl="0">
              <a:spcBef>
                <a:spcPts val="0"/>
              </a:spcBef>
              <a:spcAft>
                <a:spcPts val="0"/>
              </a:spcAft>
              <a:buSzPts val="2000"/>
              <a:buFont typeface="Roboto Black"/>
              <a:buNone/>
              <a:defRPr sz="2667">
                <a:latin typeface="Roboto Black"/>
                <a:ea typeface="Roboto Black"/>
                <a:cs typeface="Roboto Black"/>
                <a:sym typeface="Roboto Black"/>
              </a:defRPr>
            </a:lvl5pPr>
            <a:lvl6pPr lvl="5" rtl="0">
              <a:spcBef>
                <a:spcPts val="0"/>
              </a:spcBef>
              <a:spcAft>
                <a:spcPts val="0"/>
              </a:spcAft>
              <a:buSzPts val="2000"/>
              <a:buFont typeface="Roboto Black"/>
              <a:buNone/>
              <a:defRPr sz="2667">
                <a:latin typeface="Roboto Black"/>
                <a:ea typeface="Roboto Black"/>
                <a:cs typeface="Roboto Black"/>
                <a:sym typeface="Roboto Black"/>
              </a:defRPr>
            </a:lvl6pPr>
            <a:lvl7pPr lvl="6" rtl="0">
              <a:spcBef>
                <a:spcPts val="0"/>
              </a:spcBef>
              <a:spcAft>
                <a:spcPts val="0"/>
              </a:spcAft>
              <a:buSzPts val="2000"/>
              <a:buFont typeface="Roboto Black"/>
              <a:buNone/>
              <a:defRPr sz="2667">
                <a:latin typeface="Roboto Black"/>
                <a:ea typeface="Roboto Black"/>
                <a:cs typeface="Roboto Black"/>
                <a:sym typeface="Roboto Black"/>
              </a:defRPr>
            </a:lvl7pPr>
            <a:lvl8pPr lvl="7" rtl="0">
              <a:spcBef>
                <a:spcPts val="0"/>
              </a:spcBef>
              <a:spcAft>
                <a:spcPts val="0"/>
              </a:spcAft>
              <a:buSzPts val="2000"/>
              <a:buFont typeface="Roboto Black"/>
              <a:buNone/>
              <a:defRPr sz="2667">
                <a:latin typeface="Roboto Black"/>
                <a:ea typeface="Roboto Black"/>
                <a:cs typeface="Roboto Black"/>
                <a:sym typeface="Roboto Black"/>
              </a:defRPr>
            </a:lvl8pPr>
            <a:lvl9pPr lvl="8" rtl="0">
              <a:spcBef>
                <a:spcPts val="0"/>
              </a:spcBef>
              <a:spcAft>
                <a:spcPts val="0"/>
              </a:spcAft>
              <a:buSzPts val="2000"/>
              <a:buFont typeface="Roboto Black"/>
              <a:buNone/>
              <a:defRPr sz="2667">
                <a:latin typeface="Roboto Black"/>
                <a:ea typeface="Roboto Black"/>
                <a:cs typeface="Roboto Black"/>
                <a:sym typeface="Roboto Black"/>
              </a:defRPr>
            </a:lvl9pPr>
          </a:lstStyle>
          <a:p>
            <a:r>
              <a:rPr lang="en-US"/>
              <a:t>Click to edit Master title style</a:t>
            </a:r>
            <a:endParaRPr/>
          </a:p>
        </p:txBody>
      </p:sp>
      <p:sp>
        <p:nvSpPr>
          <p:cNvPr id="174" name="Google Shape;174;p21"/>
          <p:cNvSpPr txBox="1">
            <a:spLocks noGrp="1"/>
          </p:cNvSpPr>
          <p:nvPr>
            <p:ph type="subTitle" idx="1"/>
          </p:nvPr>
        </p:nvSpPr>
        <p:spPr>
          <a:xfrm>
            <a:off x="4713003" y="4005664"/>
            <a:ext cx="2766000" cy="10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75" name="Google Shape;175;p21"/>
          <p:cNvSpPr txBox="1">
            <a:spLocks noGrp="1"/>
          </p:cNvSpPr>
          <p:nvPr>
            <p:ph type="subTitle" idx="3"/>
          </p:nvPr>
        </p:nvSpPr>
        <p:spPr>
          <a:xfrm>
            <a:off x="1413309" y="4005664"/>
            <a:ext cx="2766000" cy="10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76" name="Google Shape;176;p21"/>
          <p:cNvSpPr txBox="1">
            <a:spLocks noGrp="1"/>
          </p:cNvSpPr>
          <p:nvPr>
            <p:ph type="title" idx="4"/>
          </p:nvPr>
        </p:nvSpPr>
        <p:spPr>
          <a:xfrm>
            <a:off x="8012868" y="5058467"/>
            <a:ext cx="27660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667"/>
            </a:lvl1pPr>
            <a:lvl2pPr lvl="1" rtl="0">
              <a:spcBef>
                <a:spcPts val="0"/>
              </a:spcBef>
              <a:spcAft>
                <a:spcPts val="0"/>
              </a:spcAft>
              <a:buSzPts val="2000"/>
              <a:buFont typeface="Roboto Black"/>
              <a:buNone/>
              <a:defRPr sz="2667">
                <a:latin typeface="Roboto Black"/>
                <a:ea typeface="Roboto Black"/>
                <a:cs typeface="Roboto Black"/>
                <a:sym typeface="Roboto Black"/>
              </a:defRPr>
            </a:lvl2pPr>
            <a:lvl3pPr lvl="2" rtl="0">
              <a:spcBef>
                <a:spcPts val="0"/>
              </a:spcBef>
              <a:spcAft>
                <a:spcPts val="0"/>
              </a:spcAft>
              <a:buSzPts val="2000"/>
              <a:buFont typeface="Roboto Black"/>
              <a:buNone/>
              <a:defRPr sz="2667">
                <a:latin typeface="Roboto Black"/>
                <a:ea typeface="Roboto Black"/>
                <a:cs typeface="Roboto Black"/>
                <a:sym typeface="Roboto Black"/>
              </a:defRPr>
            </a:lvl3pPr>
            <a:lvl4pPr lvl="3" rtl="0">
              <a:spcBef>
                <a:spcPts val="0"/>
              </a:spcBef>
              <a:spcAft>
                <a:spcPts val="0"/>
              </a:spcAft>
              <a:buSzPts val="2000"/>
              <a:buFont typeface="Roboto Black"/>
              <a:buNone/>
              <a:defRPr sz="2667">
                <a:latin typeface="Roboto Black"/>
                <a:ea typeface="Roboto Black"/>
                <a:cs typeface="Roboto Black"/>
                <a:sym typeface="Roboto Black"/>
              </a:defRPr>
            </a:lvl4pPr>
            <a:lvl5pPr lvl="4" rtl="0">
              <a:spcBef>
                <a:spcPts val="0"/>
              </a:spcBef>
              <a:spcAft>
                <a:spcPts val="0"/>
              </a:spcAft>
              <a:buSzPts val="2000"/>
              <a:buFont typeface="Roboto Black"/>
              <a:buNone/>
              <a:defRPr sz="2667">
                <a:latin typeface="Roboto Black"/>
                <a:ea typeface="Roboto Black"/>
                <a:cs typeface="Roboto Black"/>
                <a:sym typeface="Roboto Black"/>
              </a:defRPr>
            </a:lvl5pPr>
            <a:lvl6pPr lvl="5" rtl="0">
              <a:spcBef>
                <a:spcPts val="0"/>
              </a:spcBef>
              <a:spcAft>
                <a:spcPts val="0"/>
              </a:spcAft>
              <a:buSzPts val="2000"/>
              <a:buFont typeface="Roboto Black"/>
              <a:buNone/>
              <a:defRPr sz="2667">
                <a:latin typeface="Roboto Black"/>
                <a:ea typeface="Roboto Black"/>
                <a:cs typeface="Roboto Black"/>
                <a:sym typeface="Roboto Black"/>
              </a:defRPr>
            </a:lvl6pPr>
            <a:lvl7pPr lvl="6" rtl="0">
              <a:spcBef>
                <a:spcPts val="0"/>
              </a:spcBef>
              <a:spcAft>
                <a:spcPts val="0"/>
              </a:spcAft>
              <a:buSzPts val="2000"/>
              <a:buFont typeface="Roboto Black"/>
              <a:buNone/>
              <a:defRPr sz="2667">
                <a:latin typeface="Roboto Black"/>
                <a:ea typeface="Roboto Black"/>
                <a:cs typeface="Roboto Black"/>
                <a:sym typeface="Roboto Black"/>
              </a:defRPr>
            </a:lvl7pPr>
            <a:lvl8pPr lvl="7" rtl="0">
              <a:spcBef>
                <a:spcPts val="0"/>
              </a:spcBef>
              <a:spcAft>
                <a:spcPts val="0"/>
              </a:spcAft>
              <a:buSzPts val="2000"/>
              <a:buFont typeface="Roboto Black"/>
              <a:buNone/>
              <a:defRPr sz="2667">
                <a:latin typeface="Roboto Black"/>
                <a:ea typeface="Roboto Black"/>
                <a:cs typeface="Roboto Black"/>
                <a:sym typeface="Roboto Black"/>
              </a:defRPr>
            </a:lvl8pPr>
            <a:lvl9pPr lvl="8" rtl="0">
              <a:spcBef>
                <a:spcPts val="0"/>
              </a:spcBef>
              <a:spcAft>
                <a:spcPts val="0"/>
              </a:spcAft>
              <a:buSzPts val="2000"/>
              <a:buFont typeface="Roboto Black"/>
              <a:buNone/>
              <a:defRPr sz="2667">
                <a:latin typeface="Roboto Black"/>
                <a:ea typeface="Roboto Black"/>
                <a:cs typeface="Roboto Black"/>
                <a:sym typeface="Roboto Black"/>
              </a:defRPr>
            </a:lvl9pPr>
          </a:lstStyle>
          <a:p>
            <a:r>
              <a:rPr lang="en-US"/>
              <a:t>Click to edit Master title style</a:t>
            </a:r>
            <a:endParaRPr/>
          </a:p>
        </p:txBody>
      </p:sp>
      <p:sp>
        <p:nvSpPr>
          <p:cNvPr id="177" name="Google Shape;177;p21"/>
          <p:cNvSpPr txBox="1">
            <a:spLocks noGrp="1"/>
          </p:cNvSpPr>
          <p:nvPr>
            <p:ph type="subTitle" idx="5"/>
          </p:nvPr>
        </p:nvSpPr>
        <p:spPr>
          <a:xfrm>
            <a:off x="8012868" y="4005664"/>
            <a:ext cx="2766000" cy="10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78" name="Google Shape;178;p21"/>
          <p:cNvSpPr txBox="1">
            <a:spLocks noGrp="1"/>
          </p:cNvSpPr>
          <p:nvPr>
            <p:ph type="title" idx="6"/>
          </p:nvPr>
        </p:nvSpPr>
        <p:spPr>
          <a:xfrm>
            <a:off x="960000" y="1123276"/>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179" name="Google Shape;179;p21"/>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180" name="Google Shape;180;p21"/>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1"/>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82" name="Google Shape;182;p21"/>
          <p:cNvSpPr txBox="1">
            <a:spLocks noGrp="1"/>
          </p:cNvSpPr>
          <p:nvPr>
            <p:ph type="ctrTitle" idx="7"/>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183" name="Google Shape;183;p21"/>
          <p:cNvSpPr txBox="1">
            <a:spLocks noGrp="1"/>
          </p:cNvSpPr>
          <p:nvPr>
            <p:ph type="title" idx="8" hasCustomPrompt="1"/>
          </p:nvPr>
        </p:nvSpPr>
        <p:spPr>
          <a:xfrm>
            <a:off x="1842933" y="2538459"/>
            <a:ext cx="1906400" cy="745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200"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4" name="Google Shape;184;p21"/>
          <p:cNvSpPr txBox="1">
            <a:spLocks noGrp="1"/>
          </p:cNvSpPr>
          <p:nvPr>
            <p:ph type="title" idx="9" hasCustomPrompt="1"/>
          </p:nvPr>
        </p:nvSpPr>
        <p:spPr>
          <a:xfrm>
            <a:off x="5142800" y="2538459"/>
            <a:ext cx="1906400" cy="745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200"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5" name="Google Shape;185;p21"/>
          <p:cNvSpPr txBox="1">
            <a:spLocks noGrp="1"/>
          </p:cNvSpPr>
          <p:nvPr>
            <p:ph type="title" idx="13" hasCustomPrompt="1"/>
          </p:nvPr>
        </p:nvSpPr>
        <p:spPr>
          <a:xfrm>
            <a:off x="8442667" y="2538459"/>
            <a:ext cx="1906400" cy="745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200"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39034970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413132" y="2444251"/>
            <a:ext cx="27660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667"/>
            </a:lvl1pPr>
            <a:lvl2pPr lvl="1" rtl="0">
              <a:spcBef>
                <a:spcPts val="0"/>
              </a:spcBef>
              <a:spcAft>
                <a:spcPts val="0"/>
              </a:spcAft>
              <a:buSzPts val="2000"/>
              <a:buFont typeface="Roboto Black"/>
              <a:buNone/>
              <a:defRPr sz="2667">
                <a:latin typeface="Roboto Black"/>
                <a:ea typeface="Roboto Black"/>
                <a:cs typeface="Roboto Black"/>
                <a:sym typeface="Roboto Black"/>
              </a:defRPr>
            </a:lvl2pPr>
            <a:lvl3pPr lvl="2" rtl="0">
              <a:spcBef>
                <a:spcPts val="0"/>
              </a:spcBef>
              <a:spcAft>
                <a:spcPts val="0"/>
              </a:spcAft>
              <a:buSzPts val="2000"/>
              <a:buFont typeface="Roboto Black"/>
              <a:buNone/>
              <a:defRPr sz="2667">
                <a:latin typeface="Roboto Black"/>
                <a:ea typeface="Roboto Black"/>
                <a:cs typeface="Roboto Black"/>
                <a:sym typeface="Roboto Black"/>
              </a:defRPr>
            </a:lvl3pPr>
            <a:lvl4pPr lvl="3" rtl="0">
              <a:spcBef>
                <a:spcPts val="0"/>
              </a:spcBef>
              <a:spcAft>
                <a:spcPts val="0"/>
              </a:spcAft>
              <a:buSzPts val="2000"/>
              <a:buFont typeface="Roboto Black"/>
              <a:buNone/>
              <a:defRPr sz="2667">
                <a:latin typeface="Roboto Black"/>
                <a:ea typeface="Roboto Black"/>
                <a:cs typeface="Roboto Black"/>
                <a:sym typeface="Roboto Black"/>
              </a:defRPr>
            </a:lvl4pPr>
            <a:lvl5pPr lvl="4" rtl="0">
              <a:spcBef>
                <a:spcPts val="0"/>
              </a:spcBef>
              <a:spcAft>
                <a:spcPts val="0"/>
              </a:spcAft>
              <a:buSzPts val="2000"/>
              <a:buFont typeface="Roboto Black"/>
              <a:buNone/>
              <a:defRPr sz="2667">
                <a:latin typeface="Roboto Black"/>
                <a:ea typeface="Roboto Black"/>
                <a:cs typeface="Roboto Black"/>
                <a:sym typeface="Roboto Black"/>
              </a:defRPr>
            </a:lvl5pPr>
            <a:lvl6pPr lvl="5" rtl="0">
              <a:spcBef>
                <a:spcPts val="0"/>
              </a:spcBef>
              <a:spcAft>
                <a:spcPts val="0"/>
              </a:spcAft>
              <a:buSzPts val="2000"/>
              <a:buFont typeface="Roboto Black"/>
              <a:buNone/>
              <a:defRPr sz="2667">
                <a:latin typeface="Roboto Black"/>
                <a:ea typeface="Roboto Black"/>
                <a:cs typeface="Roboto Black"/>
                <a:sym typeface="Roboto Black"/>
              </a:defRPr>
            </a:lvl6pPr>
            <a:lvl7pPr lvl="6" rtl="0">
              <a:spcBef>
                <a:spcPts val="0"/>
              </a:spcBef>
              <a:spcAft>
                <a:spcPts val="0"/>
              </a:spcAft>
              <a:buSzPts val="2000"/>
              <a:buFont typeface="Roboto Black"/>
              <a:buNone/>
              <a:defRPr sz="2667">
                <a:latin typeface="Roboto Black"/>
                <a:ea typeface="Roboto Black"/>
                <a:cs typeface="Roboto Black"/>
                <a:sym typeface="Roboto Black"/>
              </a:defRPr>
            </a:lvl7pPr>
            <a:lvl8pPr lvl="7" rtl="0">
              <a:spcBef>
                <a:spcPts val="0"/>
              </a:spcBef>
              <a:spcAft>
                <a:spcPts val="0"/>
              </a:spcAft>
              <a:buSzPts val="2000"/>
              <a:buFont typeface="Roboto Black"/>
              <a:buNone/>
              <a:defRPr sz="2667">
                <a:latin typeface="Roboto Black"/>
                <a:ea typeface="Roboto Black"/>
                <a:cs typeface="Roboto Black"/>
                <a:sym typeface="Roboto Black"/>
              </a:defRPr>
            </a:lvl8pPr>
            <a:lvl9pPr lvl="8" rtl="0">
              <a:spcBef>
                <a:spcPts val="0"/>
              </a:spcBef>
              <a:spcAft>
                <a:spcPts val="0"/>
              </a:spcAft>
              <a:buSzPts val="2000"/>
              <a:buFont typeface="Roboto Black"/>
              <a:buNone/>
              <a:defRPr sz="2667">
                <a:latin typeface="Roboto Black"/>
                <a:ea typeface="Roboto Black"/>
                <a:cs typeface="Roboto Black"/>
                <a:sym typeface="Roboto Black"/>
              </a:defRPr>
            </a:lvl9pPr>
          </a:lstStyle>
          <a:p>
            <a:r>
              <a:rPr lang="en-US"/>
              <a:t>Click to edit Master title style</a:t>
            </a:r>
            <a:endParaRPr/>
          </a:p>
        </p:txBody>
      </p:sp>
      <p:sp>
        <p:nvSpPr>
          <p:cNvPr id="188" name="Google Shape;188;p22"/>
          <p:cNvSpPr txBox="1">
            <a:spLocks noGrp="1"/>
          </p:cNvSpPr>
          <p:nvPr>
            <p:ph type="title" idx="2"/>
          </p:nvPr>
        </p:nvSpPr>
        <p:spPr>
          <a:xfrm>
            <a:off x="4712999" y="2444251"/>
            <a:ext cx="27660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667"/>
            </a:lvl1pPr>
            <a:lvl2pPr lvl="1" rtl="0">
              <a:spcBef>
                <a:spcPts val="0"/>
              </a:spcBef>
              <a:spcAft>
                <a:spcPts val="0"/>
              </a:spcAft>
              <a:buSzPts val="2000"/>
              <a:buFont typeface="Roboto Black"/>
              <a:buNone/>
              <a:defRPr sz="2667">
                <a:latin typeface="Roboto Black"/>
                <a:ea typeface="Roboto Black"/>
                <a:cs typeface="Roboto Black"/>
                <a:sym typeface="Roboto Black"/>
              </a:defRPr>
            </a:lvl2pPr>
            <a:lvl3pPr lvl="2" rtl="0">
              <a:spcBef>
                <a:spcPts val="0"/>
              </a:spcBef>
              <a:spcAft>
                <a:spcPts val="0"/>
              </a:spcAft>
              <a:buSzPts val="2000"/>
              <a:buFont typeface="Roboto Black"/>
              <a:buNone/>
              <a:defRPr sz="2667">
                <a:latin typeface="Roboto Black"/>
                <a:ea typeface="Roboto Black"/>
                <a:cs typeface="Roboto Black"/>
                <a:sym typeface="Roboto Black"/>
              </a:defRPr>
            </a:lvl3pPr>
            <a:lvl4pPr lvl="3" rtl="0">
              <a:spcBef>
                <a:spcPts val="0"/>
              </a:spcBef>
              <a:spcAft>
                <a:spcPts val="0"/>
              </a:spcAft>
              <a:buSzPts val="2000"/>
              <a:buFont typeface="Roboto Black"/>
              <a:buNone/>
              <a:defRPr sz="2667">
                <a:latin typeface="Roboto Black"/>
                <a:ea typeface="Roboto Black"/>
                <a:cs typeface="Roboto Black"/>
                <a:sym typeface="Roboto Black"/>
              </a:defRPr>
            </a:lvl4pPr>
            <a:lvl5pPr lvl="4" rtl="0">
              <a:spcBef>
                <a:spcPts val="0"/>
              </a:spcBef>
              <a:spcAft>
                <a:spcPts val="0"/>
              </a:spcAft>
              <a:buSzPts val="2000"/>
              <a:buFont typeface="Roboto Black"/>
              <a:buNone/>
              <a:defRPr sz="2667">
                <a:latin typeface="Roboto Black"/>
                <a:ea typeface="Roboto Black"/>
                <a:cs typeface="Roboto Black"/>
                <a:sym typeface="Roboto Black"/>
              </a:defRPr>
            </a:lvl5pPr>
            <a:lvl6pPr lvl="5" rtl="0">
              <a:spcBef>
                <a:spcPts val="0"/>
              </a:spcBef>
              <a:spcAft>
                <a:spcPts val="0"/>
              </a:spcAft>
              <a:buSzPts val="2000"/>
              <a:buFont typeface="Roboto Black"/>
              <a:buNone/>
              <a:defRPr sz="2667">
                <a:latin typeface="Roboto Black"/>
                <a:ea typeface="Roboto Black"/>
                <a:cs typeface="Roboto Black"/>
                <a:sym typeface="Roboto Black"/>
              </a:defRPr>
            </a:lvl6pPr>
            <a:lvl7pPr lvl="6" rtl="0">
              <a:spcBef>
                <a:spcPts val="0"/>
              </a:spcBef>
              <a:spcAft>
                <a:spcPts val="0"/>
              </a:spcAft>
              <a:buSzPts val="2000"/>
              <a:buFont typeface="Roboto Black"/>
              <a:buNone/>
              <a:defRPr sz="2667">
                <a:latin typeface="Roboto Black"/>
                <a:ea typeface="Roboto Black"/>
                <a:cs typeface="Roboto Black"/>
                <a:sym typeface="Roboto Black"/>
              </a:defRPr>
            </a:lvl7pPr>
            <a:lvl8pPr lvl="7" rtl="0">
              <a:spcBef>
                <a:spcPts val="0"/>
              </a:spcBef>
              <a:spcAft>
                <a:spcPts val="0"/>
              </a:spcAft>
              <a:buSzPts val="2000"/>
              <a:buFont typeface="Roboto Black"/>
              <a:buNone/>
              <a:defRPr sz="2667">
                <a:latin typeface="Roboto Black"/>
                <a:ea typeface="Roboto Black"/>
                <a:cs typeface="Roboto Black"/>
                <a:sym typeface="Roboto Black"/>
              </a:defRPr>
            </a:lvl8pPr>
            <a:lvl9pPr lvl="8" rtl="0">
              <a:spcBef>
                <a:spcPts val="0"/>
              </a:spcBef>
              <a:spcAft>
                <a:spcPts val="0"/>
              </a:spcAft>
              <a:buSzPts val="2000"/>
              <a:buFont typeface="Roboto Black"/>
              <a:buNone/>
              <a:defRPr sz="2667">
                <a:latin typeface="Roboto Black"/>
                <a:ea typeface="Roboto Black"/>
                <a:cs typeface="Roboto Black"/>
                <a:sym typeface="Roboto Black"/>
              </a:defRPr>
            </a:lvl9pPr>
          </a:lstStyle>
          <a:p>
            <a:r>
              <a:rPr lang="en-US"/>
              <a:t>Click to edit Master title style</a:t>
            </a:r>
            <a:endParaRPr/>
          </a:p>
        </p:txBody>
      </p:sp>
      <p:sp>
        <p:nvSpPr>
          <p:cNvPr id="189" name="Google Shape;189;p22"/>
          <p:cNvSpPr txBox="1">
            <a:spLocks noGrp="1"/>
          </p:cNvSpPr>
          <p:nvPr>
            <p:ph type="subTitle" idx="1"/>
          </p:nvPr>
        </p:nvSpPr>
        <p:spPr>
          <a:xfrm>
            <a:off x="4712996" y="4818467"/>
            <a:ext cx="2766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0" name="Google Shape;190;p22"/>
          <p:cNvSpPr txBox="1">
            <a:spLocks noGrp="1"/>
          </p:cNvSpPr>
          <p:nvPr>
            <p:ph type="subTitle" idx="3"/>
          </p:nvPr>
        </p:nvSpPr>
        <p:spPr>
          <a:xfrm>
            <a:off x="1413300" y="4818467"/>
            <a:ext cx="2766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1" name="Google Shape;191;p22"/>
          <p:cNvSpPr txBox="1">
            <a:spLocks noGrp="1"/>
          </p:cNvSpPr>
          <p:nvPr>
            <p:ph type="title" idx="4"/>
          </p:nvPr>
        </p:nvSpPr>
        <p:spPr>
          <a:xfrm>
            <a:off x="8012865" y="2444251"/>
            <a:ext cx="27660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667"/>
            </a:lvl1pPr>
            <a:lvl2pPr lvl="1" rtl="0">
              <a:spcBef>
                <a:spcPts val="0"/>
              </a:spcBef>
              <a:spcAft>
                <a:spcPts val="0"/>
              </a:spcAft>
              <a:buSzPts val="2000"/>
              <a:buFont typeface="Roboto Black"/>
              <a:buNone/>
              <a:defRPr sz="2667">
                <a:latin typeface="Roboto Black"/>
                <a:ea typeface="Roboto Black"/>
                <a:cs typeface="Roboto Black"/>
                <a:sym typeface="Roboto Black"/>
              </a:defRPr>
            </a:lvl2pPr>
            <a:lvl3pPr lvl="2" rtl="0">
              <a:spcBef>
                <a:spcPts val="0"/>
              </a:spcBef>
              <a:spcAft>
                <a:spcPts val="0"/>
              </a:spcAft>
              <a:buSzPts val="2000"/>
              <a:buFont typeface="Roboto Black"/>
              <a:buNone/>
              <a:defRPr sz="2667">
                <a:latin typeface="Roboto Black"/>
                <a:ea typeface="Roboto Black"/>
                <a:cs typeface="Roboto Black"/>
                <a:sym typeface="Roboto Black"/>
              </a:defRPr>
            </a:lvl3pPr>
            <a:lvl4pPr lvl="3" rtl="0">
              <a:spcBef>
                <a:spcPts val="0"/>
              </a:spcBef>
              <a:spcAft>
                <a:spcPts val="0"/>
              </a:spcAft>
              <a:buSzPts val="2000"/>
              <a:buFont typeface="Roboto Black"/>
              <a:buNone/>
              <a:defRPr sz="2667">
                <a:latin typeface="Roboto Black"/>
                <a:ea typeface="Roboto Black"/>
                <a:cs typeface="Roboto Black"/>
                <a:sym typeface="Roboto Black"/>
              </a:defRPr>
            </a:lvl4pPr>
            <a:lvl5pPr lvl="4" rtl="0">
              <a:spcBef>
                <a:spcPts val="0"/>
              </a:spcBef>
              <a:spcAft>
                <a:spcPts val="0"/>
              </a:spcAft>
              <a:buSzPts val="2000"/>
              <a:buFont typeface="Roboto Black"/>
              <a:buNone/>
              <a:defRPr sz="2667">
                <a:latin typeface="Roboto Black"/>
                <a:ea typeface="Roboto Black"/>
                <a:cs typeface="Roboto Black"/>
                <a:sym typeface="Roboto Black"/>
              </a:defRPr>
            </a:lvl5pPr>
            <a:lvl6pPr lvl="5" rtl="0">
              <a:spcBef>
                <a:spcPts val="0"/>
              </a:spcBef>
              <a:spcAft>
                <a:spcPts val="0"/>
              </a:spcAft>
              <a:buSzPts val="2000"/>
              <a:buFont typeface="Roboto Black"/>
              <a:buNone/>
              <a:defRPr sz="2667">
                <a:latin typeface="Roboto Black"/>
                <a:ea typeface="Roboto Black"/>
                <a:cs typeface="Roboto Black"/>
                <a:sym typeface="Roboto Black"/>
              </a:defRPr>
            </a:lvl6pPr>
            <a:lvl7pPr lvl="6" rtl="0">
              <a:spcBef>
                <a:spcPts val="0"/>
              </a:spcBef>
              <a:spcAft>
                <a:spcPts val="0"/>
              </a:spcAft>
              <a:buSzPts val="2000"/>
              <a:buFont typeface="Roboto Black"/>
              <a:buNone/>
              <a:defRPr sz="2667">
                <a:latin typeface="Roboto Black"/>
                <a:ea typeface="Roboto Black"/>
                <a:cs typeface="Roboto Black"/>
                <a:sym typeface="Roboto Black"/>
              </a:defRPr>
            </a:lvl7pPr>
            <a:lvl8pPr lvl="7" rtl="0">
              <a:spcBef>
                <a:spcPts val="0"/>
              </a:spcBef>
              <a:spcAft>
                <a:spcPts val="0"/>
              </a:spcAft>
              <a:buSzPts val="2000"/>
              <a:buFont typeface="Roboto Black"/>
              <a:buNone/>
              <a:defRPr sz="2667">
                <a:latin typeface="Roboto Black"/>
                <a:ea typeface="Roboto Black"/>
                <a:cs typeface="Roboto Black"/>
                <a:sym typeface="Roboto Black"/>
              </a:defRPr>
            </a:lvl8pPr>
            <a:lvl9pPr lvl="8" rtl="0">
              <a:spcBef>
                <a:spcPts val="0"/>
              </a:spcBef>
              <a:spcAft>
                <a:spcPts val="0"/>
              </a:spcAft>
              <a:buSzPts val="2000"/>
              <a:buFont typeface="Roboto Black"/>
              <a:buNone/>
              <a:defRPr sz="2667">
                <a:latin typeface="Roboto Black"/>
                <a:ea typeface="Roboto Black"/>
                <a:cs typeface="Roboto Black"/>
                <a:sym typeface="Roboto Black"/>
              </a:defRPr>
            </a:lvl9pPr>
          </a:lstStyle>
          <a:p>
            <a:r>
              <a:rPr lang="en-US"/>
              <a:t>Click to edit Master title style</a:t>
            </a:r>
            <a:endParaRPr/>
          </a:p>
        </p:txBody>
      </p:sp>
      <p:sp>
        <p:nvSpPr>
          <p:cNvPr id="192" name="Google Shape;192;p22"/>
          <p:cNvSpPr txBox="1">
            <a:spLocks noGrp="1"/>
          </p:cNvSpPr>
          <p:nvPr>
            <p:ph type="subTitle" idx="5"/>
          </p:nvPr>
        </p:nvSpPr>
        <p:spPr>
          <a:xfrm>
            <a:off x="8012865" y="4818467"/>
            <a:ext cx="2766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3" name="Google Shape;193;p22"/>
          <p:cNvSpPr txBox="1">
            <a:spLocks noGrp="1"/>
          </p:cNvSpPr>
          <p:nvPr>
            <p:ph type="title" idx="6"/>
          </p:nvPr>
        </p:nvSpPr>
        <p:spPr>
          <a:xfrm>
            <a:off x="960000" y="11241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194" name="Google Shape;194;p22"/>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195" name="Google Shape;195;p22"/>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22"/>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197" name="Google Shape;197;p22"/>
          <p:cNvSpPr txBox="1">
            <a:spLocks noGrp="1"/>
          </p:cNvSpPr>
          <p:nvPr>
            <p:ph type="ctrTitle" idx="7"/>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34648337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98"/>
        <p:cNvGrpSpPr/>
        <p:nvPr/>
      </p:nvGrpSpPr>
      <p:grpSpPr>
        <a:xfrm>
          <a:off x="0" y="0"/>
          <a:ext cx="0" cy="0"/>
          <a:chOff x="0" y="0"/>
          <a:chExt cx="0" cy="0"/>
        </a:xfrm>
      </p:grpSpPr>
      <p:sp>
        <p:nvSpPr>
          <p:cNvPr id="199" name="Google Shape;199;p23"/>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200" name="Google Shape;200;p23"/>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201" name="Google Shape;201;p23"/>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202" name="Google Shape;202;p23"/>
          <p:cNvSpPr txBox="1">
            <a:spLocks noGrp="1"/>
          </p:cNvSpPr>
          <p:nvPr>
            <p:ph type="ctrTitle"/>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203" name="Google Shape;203;p23"/>
          <p:cNvSpPr txBox="1">
            <a:spLocks noGrp="1"/>
          </p:cNvSpPr>
          <p:nvPr>
            <p:ph type="title" idx="2"/>
          </p:nvPr>
        </p:nvSpPr>
        <p:spPr>
          <a:xfrm>
            <a:off x="960000" y="1155233"/>
            <a:ext cx="685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204" name="Google Shape;204;p23"/>
          <p:cNvSpPr txBox="1">
            <a:spLocks noGrp="1"/>
          </p:cNvSpPr>
          <p:nvPr>
            <p:ph type="title" idx="3"/>
          </p:nvPr>
        </p:nvSpPr>
        <p:spPr>
          <a:xfrm>
            <a:off x="1375225" y="2451933"/>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205" name="Google Shape;205;p23"/>
          <p:cNvSpPr txBox="1">
            <a:spLocks noGrp="1"/>
          </p:cNvSpPr>
          <p:nvPr>
            <p:ph type="title" idx="4"/>
          </p:nvPr>
        </p:nvSpPr>
        <p:spPr>
          <a:xfrm>
            <a:off x="3869225" y="2451933"/>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206" name="Google Shape;206;p23"/>
          <p:cNvSpPr txBox="1">
            <a:spLocks noGrp="1"/>
          </p:cNvSpPr>
          <p:nvPr>
            <p:ph type="subTitle" idx="1"/>
          </p:nvPr>
        </p:nvSpPr>
        <p:spPr>
          <a:xfrm>
            <a:off x="3869232" y="3019000"/>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solidFill>
                  <a:srgbClr val="0F0F0F"/>
                </a:solidFill>
              </a:defRPr>
            </a:lvl1pPr>
            <a:lvl2pPr lvl="1" algn="ctr" rtl="0">
              <a:lnSpc>
                <a:spcPct val="100000"/>
              </a:lnSpc>
              <a:spcBef>
                <a:spcPts val="2133"/>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07" name="Google Shape;207;p23"/>
          <p:cNvSpPr txBox="1">
            <a:spLocks noGrp="1"/>
          </p:cNvSpPr>
          <p:nvPr>
            <p:ph type="subTitle" idx="5"/>
          </p:nvPr>
        </p:nvSpPr>
        <p:spPr>
          <a:xfrm>
            <a:off x="1375232" y="3019000"/>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solidFill>
                  <a:srgbClr val="0F0F0F"/>
                </a:solidFill>
              </a:defRPr>
            </a:lvl1pPr>
            <a:lvl2pPr lvl="1" algn="ctr" rtl="0">
              <a:lnSpc>
                <a:spcPct val="100000"/>
              </a:lnSpc>
              <a:spcBef>
                <a:spcPts val="2133"/>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08" name="Google Shape;208;p23"/>
          <p:cNvSpPr txBox="1">
            <a:spLocks noGrp="1"/>
          </p:cNvSpPr>
          <p:nvPr>
            <p:ph type="title" idx="6"/>
          </p:nvPr>
        </p:nvSpPr>
        <p:spPr>
          <a:xfrm>
            <a:off x="1375225" y="4271401"/>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209" name="Google Shape;209;p23"/>
          <p:cNvSpPr txBox="1">
            <a:spLocks noGrp="1"/>
          </p:cNvSpPr>
          <p:nvPr>
            <p:ph type="title" idx="7"/>
          </p:nvPr>
        </p:nvSpPr>
        <p:spPr>
          <a:xfrm>
            <a:off x="3869225" y="4271400"/>
            <a:ext cx="2333600" cy="634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667"/>
            </a:lvl1pPr>
            <a:lvl2pPr lvl="1" rtl="0">
              <a:spcBef>
                <a:spcPts val="0"/>
              </a:spcBef>
              <a:spcAft>
                <a:spcPts val="0"/>
              </a:spcAft>
              <a:buSzPts val="2000"/>
              <a:buFont typeface="Montserrat Black"/>
              <a:buNone/>
              <a:defRPr sz="2667">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667">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667">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667">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667">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667">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667">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667">
                <a:latin typeface="Montserrat Black"/>
                <a:ea typeface="Montserrat Black"/>
                <a:cs typeface="Montserrat Black"/>
                <a:sym typeface="Montserrat Black"/>
              </a:defRPr>
            </a:lvl9pPr>
          </a:lstStyle>
          <a:p>
            <a:r>
              <a:rPr lang="en-US"/>
              <a:t>Click to edit Master title style</a:t>
            </a:r>
            <a:endParaRPr/>
          </a:p>
        </p:txBody>
      </p:sp>
      <p:sp>
        <p:nvSpPr>
          <p:cNvPr id="210" name="Google Shape;210;p23"/>
          <p:cNvSpPr txBox="1">
            <a:spLocks noGrp="1"/>
          </p:cNvSpPr>
          <p:nvPr>
            <p:ph type="subTitle" idx="8"/>
          </p:nvPr>
        </p:nvSpPr>
        <p:spPr>
          <a:xfrm>
            <a:off x="3869232" y="4843271"/>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solidFill>
                  <a:srgbClr val="0F0F0F"/>
                </a:solidFill>
              </a:defRPr>
            </a:lvl1pPr>
            <a:lvl2pPr lvl="1" algn="ctr" rtl="0">
              <a:lnSpc>
                <a:spcPct val="100000"/>
              </a:lnSpc>
              <a:spcBef>
                <a:spcPts val="2133"/>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11" name="Google Shape;211;p23"/>
          <p:cNvSpPr txBox="1">
            <a:spLocks noGrp="1"/>
          </p:cNvSpPr>
          <p:nvPr>
            <p:ph type="subTitle" idx="9"/>
          </p:nvPr>
        </p:nvSpPr>
        <p:spPr>
          <a:xfrm>
            <a:off x="1375247" y="4843271"/>
            <a:ext cx="2333600" cy="6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solidFill>
                  <a:srgbClr val="0F0F0F"/>
                </a:solidFill>
              </a:defRPr>
            </a:lvl1pPr>
            <a:lvl2pPr lvl="1" algn="ctr" rtl="0">
              <a:lnSpc>
                <a:spcPct val="100000"/>
              </a:lnSpc>
              <a:spcBef>
                <a:spcPts val="2133"/>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24631092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2"/>
        <p:cNvGrpSpPr/>
        <p:nvPr/>
      </p:nvGrpSpPr>
      <p:grpSpPr>
        <a:xfrm>
          <a:off x="0" y="0"/>
          <a:ext cx="0" cy="0"/>
          <a:chOff x="0" y="0"/>
          <a:chExt cx="0" cy="0"/>
        </a:xfrm>
      </p:grpSpPr>
      <p:sp>
        <p:nvSpPr>
          <p:cNvPr id="213" name="Google Shape;213;p24"/>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214" name="Google Shape;214;p24"/>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24"/>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216" name="Google Shape;216;p24"/>
          <p:cNvSpPr txBox="1">
            <a:spLocks noGrp="1"/>
          </p:cNvSpPr>
          <p:nvPr>
            <p:ph type="ctrTitle"/>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217" name="Google Shape;217;p24"/>
          <p:cNvSpPr txBox="1">
            <a:spLocks noGrp="1"/>
          </p:cNvSpPr>
          <p:nvPr>
            <p:ph type="title" idx="2"/>
          </p:nvPr>
        </p:nvSpPr>
        <p:spPr>
          <a:xfrm>
            <a:off x="960000" y="1155233"/>
            <a:ext cx="685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1882422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1163200" y="2330517"/>
            <a:ext cx="4191200" cy="801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220" name="Google Shape;220;p25"/>
          <p:cNvSpPr txBox="1">
            <a:spLocks noGrp="1"/>
          </p:cNvSpPr>
          <p:nvPr>
            <p:ph type="subTitle" idx="1"/>
          </p:nvPr>
        </p:nvSpPr>
        <p:spPr>
          <a:xfrm>
            <a:off x="1163200" y="3443484"/>
            <a:ext cx="4191200" cy="108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21" name="Google Shape;221;p25"/>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222" name="Google Shape;222;p25"/>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25"/>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25"/>
          <p:cNvSpPr txBox="1">
            <a:spLocks noGrp="1"/>
          </p:cNvSpPr>
          <p:nvPr>
            <p:ph type="ctrTitle" idx="2"/>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12164440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5"/>
        <p:cNvGrpSpPr/>
        <p:nvPr/>
      </p:nvGrpSpPr>
      <p:grpSpPr>
        <a:xfrm>
          <a:off x="0" y="0"/>
          <a:ext cx="0" cy="0"/>
          <a:chOff x="0" y="0"/>
          <a:chExt cx="0" cy="0"/>
        </a:xfrm>
      </p:grpSpPr>
      <p:sp>
        <p:nvSpPr>
          <p:cNvPr id="226" name="Google Shape;226;p26"/>
          <p:cNvSpPr txBox="1">
            <a:spLocks noGrp="1"/>
          </p:cNvSpPr>
          <p:nvPr>
            <p:ph type="ctrTitle"/>
          </p:nvPr>
        </p:nvSpPr>
        <p:spPr>
          <a:xfrm>
            <a:off x="2289933" y="1024800"/>
            <a:ext cx="7612000" cy="155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SzPts val="5000"/>
              <a:buNone/>
              <a:defRPr sz="6667"/>
            </a:lvl2pPr>
            <a:lvl3pPr lvl="2" algn="ctr" rtl="0">
              <a:spcBef>
                <a:spcPts val="0"/>
              </a:spcBef>
              <a:spcAft>
                <a:spcPts val="0"/>
              </a:spcAft>
              <a:buSzPts val="5000"/>
              <a:buNone/>
              <a:defRPr sz="6667"/>
            </a:lvl3pPr>
            <a:lvl4pPr lvl="3" algn="ctr" rtl="0">
              <a:spcBef>
                <a:spcPts val="0"/>
              </a:spcBef>
              <a:spcAft>
                <a:spcPts val="0"/>
              </a:spcAft>
              <a:buSzPts val="5000"/>
              <a:buNone/>
              <a:defRPr sz="6667"/>
            </a:lvl4pPr>
            <a:lvl5pPr lvl="4" algn="ctr" rtl="0">
              <a:spcBef>
                <a:spcPts val="0"/>
              </a:spcBef>
              <a:spcAft>
                <a:spcPts val="0"/>
              </a:spcAft>
              <a:buSzPts val="5000"/>
              <a:buNone/>
              <a:defRPr sz="6667"/>
            </a:lvl5pPr>
            <a:lvl6pPr lvl="5" algn="ctr" rtl="0">
              <a:spcBef>
                <a:spcPts val="0"/>
              </a:spcBef>
              <a:spcAft>
                <a:spcPts val="0"/>
              </a:spcAft>
              <a:buSzPts val="5000"/>
              <a:buNone/>
              <a:defRPr sz="6667"/>
            </a:lvl6pPr>
            <a:lvl7pPr lvl="6" algn="ctr" rtl="0">
              <a:spcBef>
                <a:spcPts val="0"/>
              </a:spcBef>
              <a:spcAft>
                <a:spcPts val="0"/>
              </a:spcAft>
              <a:buSzPts val="5000"/>
              <a:buNone/>
              <a:defRPr sz="6667"/>
            </a:lvl7pPr>
            <a:lvl8pPr lvl="7" algn="ctr" rtl="0">
              <a:spcBef>
                <a:spcPts val="0"/>
              </a:spcBef>
              <a:spcAft>
                <a:spcPts val="0"/>
              </a:spcAft>
              <a:buSzPts val="5000"/>
              <a:buNone/>
              <a:defRPr sz="6667"/>
            </a:lvl8pPr>
            <a:lvl9pPr lvl="8" algn="ctr" rtl="0">
              <a:spcBef>
                <a:spcPts val="0"/>
              </a:spcBef>
              <a:spcAft>
                <a:spcPts val="0"/>
              </a:spcAft>
              <a:buSzPts val="5000"/>
              <a:buNone/>
              <a:defRPr sz="6667"/>
            </a:lvl9pPr>
          </a:lstStyle>
          <a:p>
            <a:r>
              <a:rPr lang="en-US"/>
              <a:t>Click to edit Master title style</a:t>
            </a:r>
            <a:endParaRPr/>
          </a:p>
        </p:txBody>
      </p:sp>
      <p:sp>
        <p:nvSpPr>
          <p:cNvPr id="227" name="Google Shape;227;p26"/>
          <p:cNvSpPr txBox="1">
            <a:spLocks noGrp="1"/>
          </p:cNvSpPr>
          <p:nvPr>
            <p:ph type="subTitle" idx="1"/>
          </p:nvPr>
        </p:nvSpPr>
        <p:spPr>
          <a:xfrm>
            <a:off x="2289933" y="2481200"/>
            <a:ext cx="7612000" cy="45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solidFill>
                  <a:schemeClr val="dk1"/>
                </a:solidFill>
              </a:defRPr>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sp>
        <p:nvSpPr>
          <p:cNvPr id="228" name="Google Shape;228;p26"/>
          <p:cNvSpPr txBox="1">
            <a:spLocks noGrp="1"/>
          </p:cNvSpPr>
          <p:nvPr>
            <p:ph type="subTitle" idx="2"/>
          </p:nvPr>
        </p:nvSpPr>
        <p:spPr>
          <a:xfrm>
            <a:off x="2289933" y="2931528"/>
            <a:ext cx="7612000" cy="76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sp>
        <p:nvSpPr>
          <p:cNvPr id="229" name="Google Shape;229;p26"/>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230" name="Google Shape;230;p26"/>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6"/>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232" name="Google Shape;232;p26"/>
          <p:cNvSpPr txBox="1">
            <a:spLocks noGrp="1"/>
          </p:cNvSpPr>
          <p:nvPr>
            <p:ph type="ctrTitle" idx="3"/>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
        <p:nvSpPr>
          <p:cNvPr id="233" name="Google Shape;233;p26"/>
          <p:cNvSpPr txBox="1"/>
          <p:nvPr/>
        </p:nvSpPr>
        <p:spPr>
          <a:xfrm>
            <a:off x="3019500" y="4917200"/>
            <a:ext cx="6153200" cy="6264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333">
                <a:solidFill>
                  <a:srgbClr val="000000"/>
                </a:solidFill>
                <a:latin typeface="Lato"/>
                <a:ea typeface="Lato"/>
                <a:cs typeface="Lato"/>
                <a:sym typeface="Lato"/>
              </a:rPr>
              <a:t>CREDITS: This presentation template was created by </a:t>
            </a:r>
            <a:r>
              <a:rPr lang="en" sz="1333" b="1">
                <a:solidFill>
                  <a:srgbClr val="000000"/>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333" b="1">
                <a:solidFill>
                  <a:srgbClr val="000000"/>
                </a:solidFill>
                <a:latin typeface="Lato"/>
                <a:ea typeface="Lato"/>
                <a:cs typeface="Lato"/>
                <a:sym typeface="Lato"/>
              </a:rPr>
              <a:t>, </a:t>
            </a:r>
            <a:r>
              <a:rPr lang="en" sz="1333">
                <a:solidFill>
                  <a:srgbClr val="000000"/>
                </a:solidFill>
                <a:latin typeface="Lato"/>
                <a:ea typeface="Lato"/>
                <a:cs typeface="Lato"/>
                <a:sym typeface="Lato"/>
              </a:rPr>
              <a:t>including icons by</a:t>
            </a:r>
            <a:r>
              <a:rPr lang="en" sz="1333" b="1">
                <a:solidFill>
                  <a:srgbClr val="000000"/>
                </a:solidFill>
                <a:latin typeface="Lato"/>
                <a:ea typeface="Lato"/>
                <a:cs typeface="Lato"/>
                <a:sym typeface="Lato"/>
              </a:rPr>
              <a:t> </a:t>
            </a:r>
            <a:r>
              <a:rPr lang="en" sz="1333" b="1">
                <a:solidFill>
                  <a:srgbClr val="000000"/>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333">
                <a:solidFill>
                  <a:srgbClr val="000000"/>
                </a:solidFill>
                <a:latin typeface="Lato"/>
                <a:ea typeface="Lato"/>
                <a:cs typeface="Lato"/>
                <a:sym typeface="Lato"/>
              </a:rPr>
              <a:t>, and infographics &amp; images by</a:t>
            </a:r>
            <a:r>
              <a:rPr lang="en" sz="1333" b="1">
                <a:solidFill>
                  <a:srgbClr val="000000"/>
                </a:solidFill>
                <a:latin typeface="Lato"/>
                <a:ea typeface="Lato"/>
                <a:cs typeface="Lato"/>
                <a:sym typeface="Lato"/>
              </a:rPr>
              <a:t> </a:t>
            </a:r>
            <a:r>
              <a:rPr lang="en" sz="1333" b="1">
                <a:solidFill>
                  <a:srgbClr val="000000"/>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333" b="1">
              <a:solidFill>
                <a:srgbClr val="000000"/>
              </a:solidFill>
              <a:latin typeface="Lato"/>
              <a:ea typeface="Lato"/>
              <a:cs typeface="Lato"/>
              <a:sym typeface="Lato"/>
            </a:endParaRPr>
          </a:p>
        </p:txBody>
      </p:sp>
    </p:spTree>
    <p:extLst>
      <p:ext uri="{BB962C8B-B14F-4D97-AF65-F5344CB8AC3E}">
        <p14:creationId xmlns:p14="http://schemas.microsoft.com/office/powerpoint/2010/main" val="5351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3"/>
        <p:cNvGrpSpPr/>
        <p:nvPr/>
      </p:nvGrpSpPr>
      <p:grpSpPr>
        <a:xfrm>
          <a:off x="0" y="0"/>
          <a:ext cx="0" cy="0"/>
          <a:chOff x="0" y="0"/>
          <a:chExt cx="0" cy="0"/>
        </a:xfrm>
      </p:grpSpPr>
      <p:sp>
        <p:nvSpPr>
          <p:cNvPr id="134" name="Google Shape;134;p7"/>
          <p:cNvSpPr/>
          <p:nvPr/>
        </p:nvSpPr>
        <p:spPr>
          <a:xfrm>
            <a:off x="1" y="0"/>
            <a:ext cx="7473529" cy="6858051"/>
          </a:xfrm>
          <a:custGeom>
            <a:avLst/>
            <a:gdLst/>
            <a:ahLst/>
            <a:cxnLst/>
            <a:rect l="l" t="t" r="r" b="b"/>
            <a:pathLst>
              <a:path w="102541" h="56120" extrusionOk="0">
                <a:moveTo>
                  <a:pt x="1" y="0"/>
                </a:moveTo>
                <a:lnTo>
                  <a:pt x="1" y="56120"/>
                </a:lnTo>
                <a:lnTo>
                  <a:pt x="99426" y="56120"/>
                </a:lnTo>
                <a:lnTo>
                  <a:pt x="95958" y="49536"/>
                </a:lnTo>
                <a:lnTo>
                  <a:pt x="102540" y="36723"/>
                </a:lnTo>
                <a:lnTo>
                  <a:pt x="94577" y="27362"/>
                </a:lnTo>
                <a:lnTo>
                  <a:pt x="101159" y="13858"/>
                </a:lnTo>
                <a:lnTo>
                  <a:pt x="89036"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7"/>
          <p:cNvSpPr/>
          <p:nvPr/>
        </p:nvSpPr>
        <p:spPr>
          <a:xfrm>
            <a:off x="290700" y="5304375"/>
            <a:ext cx="1359651" cy="13596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6" name="Google Shape;136;p7"/>
          <p:cNvGrpSpPr/>
          <p:nvPr/>
        </p:nvGrpSpPr>
        <p:grpSpPr>
          <a:xfrm rot="5400000">
            <a:off x="1187376" y="-380109"/>
            <a:ext cx="807549" cy="2198613"/>
            <a:chOff x="758850" y="467950"/>
            <a:chExt cx="368475" cy="1003200"/>
          </a:xfrm>
        </p:grpSpPr>
        <p:sp>
          <p:nvSpPr>
            <p:cNvPr id="137" name="Google Shape;137;p7"/>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7"/>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7"/>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7"/>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7"/>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7"/>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7"/>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7"/>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7"/>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7"/>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7"/>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7"/>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7"/>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7"/>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7"/>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7"/>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7"/>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7"/>
          <p:cNvGrpSpPr/>
          <p:nvPr/>
        </p:nvGrpSpPr>
        <p:grpSpPr>
          <a:xfrm rot="5400000">
            <a:off x="4822243" y="5039491"/>
            <a:ext cx="807549" cy="2198613"/>
            <a:chOff x="758850" y="467950"/>
            <a:chExt cx="368475" cy="1003200"/>
          </a:xfrm>
        </p:grpSpPr>
        <p:sp>
          <p:nvSpPr>
            <p:cNvPr id="156" name="Google Shape;156;p7"/>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7"/>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7"/>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7"/>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7"/>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7"/>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7"/>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7"/>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7"/>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7"/>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7"/>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4" name="Google Shape;174;p7"/>
          <p:cNvSpPr txBox="1">
            <a:spLocks noGrp="1"/>
          </p:cNvSpPr>
          <p:nvPr>
            <p:ph type="title"/>
          </p:nvPr>
        </p:nvSpPr>
        <p:spPr>
          <a:xfrm>
            <a:off x="960000" y="2118117"/>
            <a:ext cx="5234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667"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75" name="Google Shape;175;p7"/>
          <p:cNvSpPr txBox="1">
            <a:spLocks noGrp="1"/>
          </p:cNvSpPr>
          <p:nvPr>
            <p:ph type="subTitle" idx="1"/>
          </p:nvPr>
        </p:nvSpPr>
        <p:spPr>
          <a:xfrm>
            <a:off x="965733" y="2944296"/>
            <a:ext cx="5234000" cy="134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2"/>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48260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4"/>
        <p:cNvGrpSpPr/>
        <p:nvPr/>
      </p:nvGrpSpPr>
      <p:grpSpPr>
        <a:xfrm>
          <a:off x="0" y="0"/>
          <a:ext cx="0" cy="0"/>
          <a:chOff x="0" y="0"/>
          <a:chExt cx="0" cy="0"/>
        </a:xfrm>
      </p:grpSpPr>
      <p:sp>
        <p:nvSpPr>
          <p:cNvPr id="235" name="Google Shape;235;p27"/>
          <p:cNvSpPr txBox="1">
            <a:spLocks noGrp="1"/>
          </p:cNvSpPr>
          <p:nvPr>
            <p:ph type="sldNum" idx="12"/>
          </p:nvPr>
        </p:nvSpPr>
        <p:spPr>
          <a:xfrm>
            <a:off x="11173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236" name="Google Shape;236;p27"/>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7"/>
          <p:cNvCxnSpPr/>
          <p:nvPr/>
        </p:nvCxnSpPr>
        <p:spPr>
          <a:xfrm rot="10800000">
            <a:off x="4767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27"/>
          <p:cNvSpPr txBox="1">
            <a:spLocks noGrp="1"/>
          </p:cNvSpPr>
          <p:nvPr>
            <p:ph type="ctrTitle"/>
          </p:nvPr>
        </p:nvSpPr>
        <p:spPr>
          <a:xfrm>
            <a:off x="8400093" y="312676"/>
            <a:ext cx="3321200" cy="57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333">
                <a:solidFill>
                  <a:schemeClr val="dk1"/>
                </a:solidFill>
              </a:defRPr>
            </a:lvl1pPr>
            <a:lvl2pPr lvl="1" algn="ctr" rtl="0">
              <a:spcBef>
                <a:spcPts val="0"/>
              </a:spcBef>
              <a:spcAft>
                <a:spcPts val="0"/>
              </a:spcAft>
              <a:buSzPts val="900"/>
              <a:buNone/>
              <a:defRPr sz="1200"/>
            </a:lvl2pPr>
            <a:lvl3pPr lvl="2" algn="ctr" rtl="0">
              <a:spcBef>
                <a:spcPts val="0"/>
              </a:spcBef>
              <a:spcAft>
                <a:spcPts val="0"/>
              </a:spcAft>
              <a:buSzPts val="900"/>
              <a:buNone/>
              <a:defRPr sz="1200"/>
            </a:lvl3pPr>
            <a:lvl4pPr lvl="3" algn="ctr" rtl="0">
              <a:spcBef>
                <a:spcPts val="0"/>
              </a:spcBef>
              <a:spcAft>
                <a:spcPts val="0"/>
              </a:spcAft>
              <a:buSzPts val="900"/>
              <a:buNone/>
              <a:defRPr sz="1200"/>
            </a:lvl4pPr>
            <a:lvl5pPr lvl="4" algn="ctr" rtl="0">
              <a:spcBef>
                <a:spcPts val="0"/>
              </a:spcBef>
              <a:spcAft>
                <a:spcPts val="0"/>
              </a:spcAft>
              <a:buSzPts val="900"/>
              <a:buNone/>
              <a:defRPr sz="1200"/>
            </a:lvl5pPr>
            <a:lvl6pPr lvl="5" algn="ctr" rtl="0">
              <a:spcBef>
                <a:spcPts val="0"/>
              </a:spcBef>
              <a:spcAft>
                <a:spcPts val="0"/>
              </a:spcAft>
              <a:buSzPts val="900"/>
              <a:buNone/>
              <a:defRPr sz="1200"/>
            </a:lvl6pPr>
            <a:lvl7pPr lvl="6" algn="ctr" rtl="0">
              <a:spcBef>
                <a:spcPts val="0"/>
              </a:spcBef>
              <a:spcAft>
                <a:spcPts val="0"/>
              </a:spcAft>
              <a:buSzPts val="900"/>
              <a:buNone/>
              <a:defRPr sz="1200"/>
            </a:lvl7pPr>
            <a:lvl8pPr lvl="7" algn="ctr" rtl="0">
              <a:spcBef>
                <a:spcPts val="0"/>
              </a:spcBef>
              <a:spcAft>
                <a:spcPts val="0"/>
              </a:spcAft>
              <a:buSzPts val="900"/>
              <a:buNone/>
              <a:defRPr sz="1200"/>
            </a:lvl8pPr>
            <a:lvl9pPr lvl="8" algn="ctr"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28937489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39"/>
        <p:cNvGrpSpPr/>
        <p:nvPr/>
      </p:nvGrpSpPr>
      <p:grpSpPr>
        <a:xfrm>
          <a:off x="0" y="0"/>
          <a:ext cx="0" cy="0"/>
          <a:chOff x="0" y="0"/>
          <a:chExt cx="0" cy="0"/>
        </a:xfrm>
      </p:grpSpPr>
      <p:sp>
        <p:nvSpPr>
          <p:cNvPr id="240" name="Google Shape;240;p28"/>
          <p:cNvSpPr txBox="1">
            <a:spLocks noGrp="1"/>
          </p:cNvSpPr>
          <p:nvPr>
            <p:ph type="sldNum" idx="12"/>
          </p:nvPr>
        </p:nvSpPr>
        <p:spPr>
          <a:xfrm>
            <a:off x="476700" y="6018000"/>
            <a:ext cx="547600" cy="5764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333" b="1">
                <a:solidFill>
                  <a:schemeClr val="dk1"/>
                </a:solidFill>
                <a:latin typeface="Josefin Sans"/>
                <a:ea typeface="Josefin Sans"/>
                <a:cs typeface="Josefin Sans"/>
                <a:sym typeface="Josefin Sans"/>
              </a:defRPr>
            </a:lvl1pPr>
            <a:lvl2pPr lvl="1" algn="ctr" rtl="0">
              <a:buNone/>
              <a:defRPr sz="1333" b="1">
                <a:solidFill>
                  <a:schemeClr val="dk1"/>
                </a:solidFill>
                <a:latin typeface="Josefin Sans"/>
                <a:ea typeface="Josefin Sans"/>
                <a:cs typeface="Josefin Sans"/>
                <a:sym typeface="Josefin Sans"/>
              </a:defRPr>
            </a:lvl2pPr>
            <a:lvl3pPr lvl="2" algn="ctr" rtl="0">
              <a:buNone/>
              <a:defRPr sz="1333" b="1">
                <a:solidFill>
                  <a:schemeClr val="dk1"/>
                </a:solidFill>
                <a:latin typeface="Josefin Sans"/>
                <a:ea typeface="Josefin Sans"/>
                <a:cs typeface="Josefin Sans"/>
                <a:sym typeface="Josefin Sans"/>
              </a:defRPr>
            </a:lvl3pPr>
            <a:lvl4pPr lvl="3" algn="ctr" rtl="0">
              <a:buNone/>
              <a:defRPr sz="1333" b="1">
                <a:solidFill>
                  <a:schemeClr val="dk1"/>
                </a:solidFill>
                <a:latin typeface="Josefin Sans"/>
                <a:ea typeface="Josefin Sans"/>
                <a:cs typeface="Josefin Sans"/>
                <a:sym typeface="Josefin Sans"/>
              </a:defRPr>
            </a:lvl4pPr>
            <a:lvl5pPr lvl="4" algn="ctr" rtl="0">
              <a:buNone/>
              <a:defRPr sz="1333" b="1">
                <a:solidFill>
                  <a:schemeClr val="dk1"/>
                </a:solidFill>
                <a:latin typeface="Josefin Sans"/>
                <a:ea typeface="Josefin Sans"/>
                <a:cs typeface="Josefin Sans"/>
                <a:sym typeface="Josefin Sans"/>
              </a:defRPr>
            </a:lvl5pPr>
            <a:lvl6pPr lvl="5" algn="ctr" rtl="0">
              <a:buNone/>
              <a:defRPr sz="1333" b="1">
                <a:solidFill>
                  <a:schemeClr val="dk1"/>
                </a:solidFill>
                <a:latin typeface="Josefin Sans"/>
                <a:ea typeface="Josefin Sans"/>
                <a:cs typeface="Josefin Sans"/>
                <a:sym typeface="Josefin Sans"/>
              </a:defRPr>
            </a:lvl6pPr>
            <a:lvl7pPr lvl="6" algn="ctr" rtl="0">
              <a:buNone/>
              <a:defRPr sz="1333" b="1">
                <a:solidFill>
                  <a:schemeClr val="dk1"/>
                </a:solidFill>
                <a:latin typeface="Josefin Sans"/>
                <a:ea typeface="Josefin Sans"/>
                <a:cs typeface="Josefin Sans"/>
                <a:sym typeface="Josefin Sans"/>
              </a:defRPr>
            </a:lvl7pPr>
            <a:lvl8pPr lvl="7" algn="ctr" rtl="0">
              <a:buNone/>
              <a:defRPr sz="1333" b="1">
                <a:solidFill>
                  <a:schemeClr val="dk1"/>
                </a:solidFill>
                <a:latin typeface="Josefin Sans"/>
                <a:ea typeface="Josefin Sans"/>
                <a:cs typeface="Josefin Sans"/>
                <a:sym typeface="Josefin Sans"/>
              </a:defRPr>
            </a:lvl8pPr>
            <a:lvl9pPr lvl="8" algn="ctr" rtl="0">
              <a:buNone/>
              <a:defRPr sz="1333" b="1">
                <a:solidFill>
                  <a:schemeClr val="dk1"/>
                </a:solidFill>
                <a:latin typeface="Josefin Sans"/>
                <a:ea typeface="Josefin Sans"/>
                <a:cs typeface="Josefin Sans"/>
                <a:sym typeface="Josefin Sans"/>
              </a:defRPr>
            </a:lvl9pPr>
          </a:lstStyle>
          <a:p>
            <a:fld id="{00000000-1234-1234-1234-123412341234}" type="slidenum">
              <a:rPr lang="en" smtClean="0"/>
              <a:pPr/>
              <a:t>‹#›</a:t>
            </a:fld>
            <a:endParaRPr lang="en"/>
          </a:p>
        </p:txBody>
      </p:sp>
      <p:cxnSp>
        <p:nvCxnSpPr>
          <p:cNvPr id="241" name="Google Shape;241;p28"/>
          <p:cNvCxnSpPr/>
          <p:nvPr/>
        </p:nvCxnSpPr>
        <p:spPr>
          <a:xfrm rot="10800000">
            <a:off x="476800" y="941100"/>
            <a:ext cx="112384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8"/>
          <p:cNvCxnSpPr/>
          <p:nvPr/>
        </p:nvCxnSpPr>
        <p:spPr>
          <a:xfrm rot="10800000">
            <a:off x="1285200" y="6306200"/>
            <a:ext cx="10430000" cy="0"/>
          </a:xfrm>
          <a:prstGeom prst="straightConnector1">
            <a:avLst/>
          </a:prstGeom>
          <a:noFill/>
          <a:ln w="9525" cap="flat" cmpd="sng">
            <a:solidFill>
              <a:schemeClr val="dk1"/>
            </a:solidFill>
            <a:prstDash val="solid"/>
            <a:round/>
            <a:headEnd type="none" w="med" len="med"/>
            <a:tailEnd type="none" w="med" len="med"/>
          </a:ln>
        </p:spPr>
      </p:cxnSp>
      <p:sp>
        <p:nvSpPr>
          <p:cNvPr id="243" name="Google Shape;243;p28"/>
          <p:cNvSpPr txBox="1">
            <a:spLocks noGrp="1"/>
          </p:cNvSpPr>
          <p:nvPr>
            <p:ph type="ctrTitle"/>
          </p:nvPr>
        </p:nvSpPr>
        <p:spPr>
          <a:xfrm>
            <a:off x="476693" y="312676"/>
            <a:ext cx="3321200" cy="576400"/>
          </a:xfrm>
          <a:prstGeom prst="rect">
            <a:avLst/>
          </a:prstGeom>
        </p:spPr>
        <p:txBody>
          <a:bodyPr spcFirstLastPara="1" wrap="square" lIns="91425" tIns="91425" rIns="91425" bIns="91425" anchor="ctr" anchorCtr="0">
            <a:noAutofit/>
          </a:bodyPr>
          <a:lstStyle>
            <a:lvl1pPr lvl="0" rtl="0">
              <a:spcBef>
                <a:spcPts val="0"/>
              </a:spcBef>
              <a:spcAft>
                <a:spcPts val="0"/>
              </a:spcAft>
              <a:buSzPts val="900"/>
              <a:buNone/>
              <a:defRPr sz="1333">
                <a:solidFill>
                  <a:schemeClr val="dk1"/>
                </a:solidFil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r>
              <a:rPr lang="en-US"/>
              <a:t>Click to edit Master title style</a:t>
            </a:r>
            <a:endParaRPr/>
          </a:p>
        </p:txBody>
      </p:sp>
    </p:spTree>
    <p:extLst>
      <p:ext uri="{BB962C8B-B14F-4D97-AF65-F5344CB8AC3E}">
        <p14:creationId xmlns:p14="http://schemas.microsoft.com/office/powerpoint/2010/main" val="37437276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10" name="Google Shape;10;p2"/>
          <p:cNvSpPr txBox="1">
            <a:spLocks noGrp="1"/>
          </p:cNvSpPr>
          <p:nvPr>
            <p:ph type="ctrTitle"/>
          </p:nvPr>
        </p:nvSpPr>
        <p:spPr>
          <a:xfrm>
            <a:off x="958367" y="1898817"/>
            <a:ext cx="6446800" cy="2298000"/>
          </a:xfrm>
          <a:prstGeom prst="rect">
            <a:avLst/>
          </a:prstGeom>
          <a:ln>
            <a:noFill/>
          </a:ln>
        </p:spPr>
        <p:txBody>
          <a:bodyPr spcFirstLastPara="1" wrap="square" lIns="91425" tIns="91425" rIns="91425" bIns="91425" anchor="ctr" anchorCtr="0">
            <a:noAutofit/>
          </a:bodyPr>
          <a:lstStyle>
            <a:lvl1pPr lvl="0">
              <a:lnSpc>
                <a:spcPct val="80000"/>
              </a:lnSpc>
              <a:spcBef>
                <a:spcPts val="0"/>
              </a:spcBef>
              <a:spcAft>
                <a:spcPts val="0"/>
              </a:spcAft>
              <a:buClr>
                <a:srgbClr val="191919"/>
              </a:buClr>
              <a:buSzPts val="5200"/>
              <a:buNone/>
              <a:defRPr sz="8133" b="1">
                <a:solidFill>
                  <a:schemeClr val="dk2"/>
                </a:solidFill>
                <a:latin typeface="Lexend Deca"/>
                <a:ea typeface="Lexend Deca"/>
                <a:cs typeface="Lexend Deca"/>
                <a:sym typeface="Lexend Deca"/>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958367" y="4324767"/>
            <a:ext cx="60384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400">
                <a:solidFill>
                  <a:schemeClr val="dk2"/>
                </a:solidFill>
                <a:latin typeface="Open Sans"/>
                <a:ea typeface="Open Sans"/>
                <a:cs typeface="Open Sans"/>
                <a:sym typeface="Open Sans"/>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7113902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body" type="tx">
  <p:cSld name="1_Title and body">
    <p:spTree>
      <p:nvGrpSpPr>
        <p:cNvPr id="1" name="Shape 60"/>
        <p:cNvGrpSpPr/>
        <p:nvPr/>
      </p:nvGrpSpPr>
      <p:grpSpPr>
        <a:xfrm>
          <a:off x="0" y="0"/>
          <a:ext cx="0" cy="0"/>
          <a:chOff x="0" y="0"/>
          <a:chExt cx="0" cy="0"/>
        </a:xfrm>
      </p:grpSpPr>
      <p:sp>
        <p:nvSpPr>
          <p:cNvPr id="62" name="Google Shape;62;p4"/>
          <p:cNvSpPr txBox="1">
            <a:spLocks noGrp="1"/>
          </p:cNvSpPr>
          <p:nvPr>
            <p:ph type="title"/>
          </p:nvPr>
        </p:nvSpPr>
        <p:spPr>
          <a:xfrm>
            <a:off x="960000" y="6176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3" name="Google Shape;63;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rgbClr val="434343"/>
              </a:buClr>
              <a:buSzPts val="1200"/>
              <a:buAutoNum type="arabicPeriod"/>
              <a:defRPr sz="1600">
                <a:solidFill>
                  <a:srgbClr val="434343"/>
                </a:solidFill>
              </a:defRPr>
            </a:lvl1pPr>
            <a:lvl2pPr marL="1219170" lvl="1"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2pPr>
            <a:lvl3pPr marL="1828754" lvl="2"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3pPr>
            <a:lvl4pPr marL="2438339" lvl="3"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4pPr>
            <a:lvl5pPr marL="3047924" lvl="4"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5pPr>
            <a:lvl6pPr marL="3657509" lvl="5"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6pPr>
            <a:lvl7pPr marL="4267093" lvl="6"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7pPr>
            <a:lvl8pPr marL="4876678" lvl="7"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8pPr>
            <a:lvl9pPr marL="5486263" lvl="8" indent="-406390" rtl="0">
              <a:lnSpc>
                <a:spcPct val="115000"/>
              </a:lnSpc>
              <a:spcBef>
                <a:spcPts val="2133"/>
              </a:spcBef>
              <a:spcAft>
                <a:spcPts val="2133"/>
              </a:spcAft>
              <a:buClr>
                <a:srgbClr val="434343"/>
              </a:buClr>
              <a:buSzPts val="1200"/>
              <a:buFont typeface="Roboto Condensed Light"/>
              <a:buAutoNum type="romanLcPeriod"/>
              <a:defRPr>
                <a:solidFill>
                  <a:srgbClr val="434343"/>
                </a:solidFill>
              </a:defRPr>
            </a:lvl9pPr>
          </a:lstStyle>
          <a:p>
            <a:pPr lvl="0"/>
            <a:r>
              <a:rPr lang="en-US"/>
              <a:t>Click to edit Master text styles</a:t>
            </a:r>
          </a:p>
        </p:txBody>
      </p:sp>
    </p:spTree>
    <p:extLst>
      <p:ext uri="{BB962C8B-B14F-4D97-AF65-F5344CB8AC3E}">
        <p14:creationId xmlns:p14="http://schemas.microsoft.com/office/powerpoint/2010/main" val="17065369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D9EE-3316-33A0-B6F6-CBF621426C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319A05-D8CD-0567-FAD1-F0ACB84F1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C62AB5-D86C-DB02-4C00-E4CB84E597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2188CF-6973-C33B-209A-90479D7934CA}"/>
              </a:ext>
            </a:extLst>
          </p:cNvPr>
          <p:cNvSpPr>
            <a:spLocks noGrp="1"/>
          </p:cNvSpPr>
          <p:nvPr>
            <p:ph type="dt" sz="half" idx="10"/>
          </p:nvPr>
        </p:nvSpPr>
        <p:spPr/>
        <p:txBody>
          <a:bodyPr/>
          <a:lstStyle/>
          <a:p>
            <a:fld id="{B0515D5B-1515-49BE-A6A7-743227EACDDF}" type="datetimeFigureOut">
              <a:rPr lang="en-IN" smtClean="0"/>
              <a:t>12-12-2023</a:t>
            </a:fld>
            <a:endParaRPr lang="en-IN"/>
          </a:p>
        </p:txBody>
      </p:sp>
      <p:sp>
        <p:nvSpPr>
          <p:cNvPr id="6" name="Footer Placeholder 5">
            <a:extLst>
              <a:ext uri="{FF2B5EF4-FFF2-40B4-BE49-F238E27FC236}">
                <a16:creationId xmlns:a16="http://schemas.microsoft.com/office/drawing/2014/main" id="{FBF32C3A-6BFD-B8C3-28F6-B65174B1B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761441-FEA5-8C82-969D-87CAFF4E1134}"/>
              </a:ext>
            </a:extLst>
          </p:cNvPr>
          <p:cNvSpPr>
            <a:spLocks noGrp="1"/>
          </p:cNvSpPr>
          <p:nvPr>
            <p:ph type="sldNum" sz="quarter" idx="12"/>
          </p:nvPr>
        </p:nvSpPr>
        <p:spPr/>
        <p:txBody>
          <a:bodyPr/>
          <a:lstStyle/>
          <a:p>
            <a:fld id="{6847E577-5A4B-495C-B0E8-A92E75F098E0}" type="slidenum">
              <a:rPr lang="en-IN" smtClean="0"/>
              <a:t>‹#›</a:t>
            </a:fld>
            <a:endParaRPr lang="en-IN"/>
          </a:p>
        </p:txBody>
      </p:sp>
    </p:spTree>
    <p:extLst>
      <p:ext uri="{BB962C8B-B14F-4D97-AF65-F5344CB8AC3E}">
        <p14:creationId xmlns:p14="http://schemas.microsoft.com/office/powerpoint/2010/main" val="6249057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4BCC-ABA3-1334-AD1E-48F656B61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F6C7DD-7792-6957-5B6E-0EE7816FA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96B469-A8FE-36EA-270C-DC6DD30DD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439B6-B5E1-2E46-85D9-59459A2491C9}"/>
              </a:ext>
            </a:extLst>
          </p:cNvPr>
          <p:cNvSpPr>
            <a:spLocks noGrp="1"/>
          </p:cNvSpPr>
          <p:nvPr>
            <p:ph type="dt" sz="half" idx="10"/>
          </p:nvPr>
        </p:nvSpPr>
        <p:spPr/>
        <p:txBody>
          <a:bodyPr/>
          <a:lstStyle/>
          <a:p>
            <a:fld id="{B0515D5B-1515-49BE-A6A7-743227EACDDF}" type="datetimeFigureOut">
              <a:rPr lang="en-IN" smtClean="0"/>
              <a:t>12-12-2023</a:t>
            </a:fld>
            <a:endParaRPr lang="en-IN"/>
          </a:p>
        </p:txBody>
      </p:sp>
      <p:sp>
        <p:nvSpPr>
          <p:cNvPr id="6" name="Footer Placeholder 5">
            <a:extLst>
              <a:ext uri="{FF2B5EF4-FFF2-40B4-BE49-F238E27FC236}">
                <a16:creationId xmlns:a16="http://schemas.microsoft.com/office/drawing/2014/main" id="{D93E141A-59BC-F499-05A3-693FF6212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95E50B-3D1B-7675-829C-6CE8DB45BCFB}"/>
              </a:ext>
            </a:extLst>
          </p:cNvPr>
          <p:cNvSpPr>
            <a:spLocks noGrp="1"/>
          </p:cNvSpPr>
          <p:nvPr>
            <p:ph type="sldNum" sz="quarter" idx="12"/>
          </p:nvPr>
        </p:nvSpPr>
        <p:spPr/>
        <p:txBody>
          <a:bodyPr/>
          <a:lstStyle/>
          <a:p>
            <a:fld id="{6847E577-5A4B-495C-B0E8-A92E75F098E0}" type="slidenum">
              <a:rPr lang="en-IN" smtClean="0"/>
              <a:t>‹#›</a:t>
            </a:fld>
            <a:endParaRPr lang="en-IN"/>
          </a:p>
        </p:txBody>
      </p:sp>
    </p:spTree>
    <p:extLst>
      <p:ext uri="{BB962C8B-B14F-4D97-AF65-F5344CB8AC3E}">
        <p14:creationId xmlns:p14="http://schemas.microsoft.com/office/powerpoint/2010/main" val="40178397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47"/>
        <p:cNvGrpSpPr/>
        <p:nvPr/>
      </p:nvGrpSpPr>
      <p:grpSpPr>
        <a:xfrm>
          <a:off x="0" y="0"/>
          <a:ext cx="0" cy="0"/>
          <a:chOff x="0" y="0"/>
          <a:chExt cx="0" cy="0"/>
        </a:xfrm>
      </p:grpSpPr>
    </p:spTree>
    <p:extLst>
      <p:ext uri="{BB962C8B-B14F-4D97-AF65-F5344CB8AC3E}">
        <p14:creationId xmlns:p14="http://schemas.microsoft.com/office/powerpoint/2010/main" val="271566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76"/>
        <p:cNvGrpSpPr/>
        <p:nvPr/>
      </p:nvGrpSpPr>
      <p:grpSpPr>
        <a:xfrm>
          <a:off x="0" y="0"/>
          <a:ext cx="0" cy="0"/>
          <a:chOff x="0" y="0"/>
          <a:chExt cx="0" cy="0"/>
        </a:xfrm>
      </p:grpSpPr>
      <p:sp>
        <p:nvSpPr>
          <p:cNvPr id="177" name="Google Shape;177;p8"/>
          <p:cNvSpPr/>
          <p:nvPr/>
        </p:nvSpPr>
        <p:spPr>
          <a:xfrm>
            <a:off x="1" y="0"/>
            <a:ext cx="12192127" cy="6857987"/>
          </a:xfrm>
          <a:custGeom>
            <a:avLst/>
            <a:gdLst/>
            <a:ahLst/>
            <a:cxnLst/>
            <a:rect l="l" t="t" r="r" b="b"/>
            <a:pathLst>
              <a:path w="100116" h="56121" extrusionOk="0">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8"/>
          <p:cNvSpPr txBox="1">
            <a:spLocks noGrp="1"/>
          </p:cNvSpPr>
          <p:nvPr>
            <p:ph type="title"/>
          </p:nvPr>
        </p:nvSpPr>
        <p:spPr>
          <a:xfrm>
            <a:off x="1517000" y="1742800"/>
            <a:ext cx="91580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b="1">
                <a:solidFill>
                  <a:schemeClr val="dk2"/>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79" name="Google Shape;179;p8"/>
          <p:cNvSpPr/>
          <p:nvPr/>
        </p:nvSpPr>
        <p:spPr>
          <a:xfrm>
            <a:off x="10224467" y="5715172"/>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8"/>
          <p:cNvSpPr/>
          <p:nvPr/>
        </p:nvSpPr>
        <p:spPr>
          <a:xfrm>
            <a:off x="290700" y="347008"/>
            <a:ext cx="1359651" cy="1359651"/>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1" name="Google Shape;181;p8"/>
          <p:cNvGrpSpPr/>
          <p:nvPr/>
        </p:nvGrpSpPr>
        <p:grpSpPr>
          <a:xfrm>
            <a:off x="566759" y="4446624"/>
            <a:ext cx="807549" cy="2198613"/>
            <a:chOff x="758850" y="467950"/>
            <a:chExt cx="368475" cy="1003200"/>
          </a:xfrm>
        </p:grpSpPr>
        <p:sp>
          <p:nvSpPr>
            <p:cNvPr id="182" name="Google Shape;182;p8"/>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8"/>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8"/>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8"/>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8"/>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8"/>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8"/>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8"/>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8"/>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8"/>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8"/>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8"/>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8"/>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8"/>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0" name="Google Shape;200;p8"/>
          <p:cNvSpPr/>
          <p:nvPr/>
        </p:nvSpPr>
        <p:spPr>
          <a:xfrm>
            <a:off x="10817584" y="2093872"/>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1340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01"/>
        <p:cNvGrpSpPr/>
        <p:nvPr/>
      </p:nvGrpSpPr>
      <p:grpSpPr>
        <a:xfrm>
          <a:off x="0" y="0"/>
          <a:ext cx="0" cy="0"/>
          <a:chOff x="0" y="0"/>
          <a:chExt cx="0" cy="0"/>
        </a:xfrm>
      </p:grpSpPr>
      <p:sp>
        <p:nvSpPr>
          <p:cNvPr id="202" name="Google Shape;202;p9"/>
          <p:cNvSpPr/>
          <p:nvPr/>
        </p:nvSpPr>
        <p:spPr>
          <a:xfrm>
            <a:off x="1" y="33"/>
            <a:ext cx="7899564" cy="6857987"/>
          </a:xfrm>
          <a:custGeom>
            <a:avLst/>
            <a:gdLst/>
            <a:ahLst/>
            <a:cxnLst/>
            <a:rect l="l" t="t" r="r" b="b"/>
            <a:pathLst>
              <a:path w="101851" h="56121" extrusionOk="0">
                <a:moveTo>
                  <a:pt x="0" y="0"/>
                </a:moveTo>
                <a:lnTo>
                  <a:pt x="0" y="56120"/>
                </a:lnTo>
                <a:lnTo>
                  <a:pt x="99425" y="56120"/>
                </a:lnTo>
                <a:lnTo>
                  <a:pt x="96310" y="43997"/>
                </a:lnTo>
                <a:lnTo>
                  <a:pt x="101850" y="20088"/>
                </a:lnTo>
                <a:lnTo>
                  <a:pt x="89036" y="0"/>
                </a:lnTo>
                <a:close/>
              </a:path>
            </a:pathLst>
          </a:custGeom>
          <a:gradFill>
            <a:gsLst>
              <a:gs pos="0">
                <a:schemeClr val="dk1"/>
              </a:gs>
              <a:gs pos="100000">
                <a:schemeClr val="lt1"/>
              </a:gs>
            </a:gsLst>
            <a:lin ang="189007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3" name="Google Shape;203;p9"/>
          <p:cNvSpPr/>
          <p:nvPr/>
        </p:nvSpPr>
        <p:spPr>
          <a:xfrm>
            <a:off x="213700" y="254539"/>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9"/>
          <p:cNvSpPr/>
          <p:nvPr/>
        </p:nvSpPr>
        <p:spPr>
          <a:xfrm>
            <a:off x="6351600" y="5715172"/>
            <a:ext cx="847248" cy="847248"/>
          </a:xfrm>
          <a:custGeom>
            <a:avLst/>
            <a:gdLst/>
            <a:ahLst/>
            <a:cxnLst/>
            <a:rect l="l" t="t" r="r" b="b"/>
            <a:pathLst>
              <a:path w="13757" h="13757" extrusionOk="0">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9"/>
          <p:cNvGrpSpPr/>
          <p:nvPr/>
        </p:nvGrpSpPr>
        <p:grpSpPr>
          <a:xfrm rot="5400000">
            <a:off x="1172976" y="5039491"/>
            <a:ext cx="807549" cy="2198613"/>
            <a:chOff x="758850" y="467950"/>
            <a:chExt cx="368475" cy="1003200"/>
          </a:xfrm>
        </p:grpSpPr>
        <p:sp>
          <p:nvSpPr>
            <p:cNvPr id="206" name="Google Shape;206;p9"/>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9"/>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9"/>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9"/>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9"/>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9"/>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9"/>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9"/>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9"/>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9"/>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9"/>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9"/>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9"/>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9"/>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9"/>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9"/>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9"/>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9"/>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9"/>
          <p:cNvGrpSpPr/>
          <p:nvPr/>
        </p:nvGrpSpPr>
        <p:grpSpPr>
          <a:xfrm>
            <a:off x="5747243" y="-1019843"/>
            <a:ext cx="807549" cy="2198613"/>
            <a:chOff x="758850" y="467950"/>
            <a:chExt cx="368475" cy="1003200"/>
          </a:xfrm>
        </p:grpSpPr>
        <p:sp>
          <p:nvSpPr>
            <p:cNvPr id="225" name="Google Shape;225;p9"/>
            <p:cNvSpPr/>
            <p:nvPr/>
          </p:nvSpPr>
          <p:spPr>
            <a:xfrm>
              <a:off x="1070275"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9"/>
            <p:cNvSpPr/>
            <p:nvPr/>
          </p:nvSpPr>
          <p:spPr>
            <a:xfrm>
              <a:off x="1070275"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9"/>
            <p:cNvSpPr/>
            <p:nvPr/>
          </p:nvSpPr>
          <p:spPr>
            <a:xfrm>
              <a:off x="1070275"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9"/>
            <p:cNvSpPr/>
            <p:nvPr/>
          </p:nvSpPr>
          <p:spPr>
            <a:xfrm>
              <a:off x="1070275"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9"/>
            <p:cNvSpPr/>
            <p:nvPr/>
          </p:nvSpPr>
          <p:spPr>
            <a:xfrm>
              <a:off x="1070275"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9"/>
            <p:cNvSpPr/>
            <p:nvPr/>
          </p:nvSpPr>
          <p:spPr>
            <a:xfrm>
              <a:off x="1070275"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9"/>
            <p:cNvSpPr/>
            <p:nvPr/>
          </p:nvSpPr>
          <p:spPr>
            <a:xfrm>
              <a:off x="914550" y="467950"/>
              <a:ext cx="57050" cy="56625"/>
            </a:xfrm>
            <a:custGeom>
              <a:avLst/>
              <a:gdLst/>
              <a:ahLst/>
              <a:cxnLst/>
              <a:rect l="l" t="t" r="r" b="b"/>
              <a:pathLst>
                <a:path w="2282" h="2265" extrusionOk="0">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9"/>
            <p:cNvSpPr/>
            <p:nvPr/>
          </p:nvSpPr>
          <p:spPr>
            <a:xfrm>
              <a:off x="914550" y="657025"/>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914550" y="846500"/>
              <a:ext cx="57050" cy="56600"/>
            </a:xfrm>
            <a:custGeom>
              <a:avLst/>
              <a:gdLst/>
              <a:ahLst/>
              <a:cxnLst/>
              <a:rect l="l" t="t" r="r" b="b"/>
              <a:pathLst>
                <a:path w="2282" h="2264" extrusionOk="0">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914550" y="1035550"/>
              <a:ext cx="57050" cy="57025"/>
            </a:xfrm>
            <a:custGeom>
              <a:avLst/>
              <a:gdLst/>
              <a:ahLst/>
              <a:cxnLst/>
              <a:rect l="l" t="t" r="r" b="b"/>
              <a:pathLst>
                <a:path w="2282" h="2281" extrusionOk="0">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914550" y="1225025"/>
              <a:ext cx="57050" cy="56625"/>
            </a:xfrm>
            <a:custGeom>
              <a:avLst/>
              <a:gdLst/>
              <a:ahLst/>
              <a:cxnLst/>
              <a:rect l="l" t="t" r="r" b="b"/>
              <a:pathLst>
                <a:path w="2282" h="2265" extrusionOk="0">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914550" y="1414100"/>
              <a:ext cx="57050" cy="57050"/>
            </a:xfrm>
            <a:custGeom>
              <a:avLst/>
              <a:gdLst/>
              <a:ahLst/>
              <a:cxnLst/>
              <a:rect l="l" t="t" r="r" b="b"/>
              <a:pathLst>
                <a:path w="2282" h="2282" extrusionOk="0">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9"/>
            <p:cNvSpPr/>
            <p:nvPr/>
          </p:nvSpPr>
          <p:spPr>
            <a:xfrm>
              <a:off x="758850" y="467950"/>
              <a:ext cx="57050" cy="56625"/>
            </a:xfrm>
            <a:custGeom>
              <a:avLst/>
              <a:gdLst/>
              <a:ahLst/>
              <a:cxnLst/>
              <a:rect l="l" t="t" r="r" b="b"/>
              <a:pathLst>
                <a:path w="2282" h="2265" extrusionOk="0">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9"/>
            <p:cNvSpPr/>
            <p:nvPr/>
          </p:nvSpPr>
          <p:spPr>
            <a:xfrm>
              <a:off x="758850" y="657025"/>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758850" y="846500"/>
              <a:ext cx="57050" cy="56600"/>
            </a:xfrm>
            <a:custGeom>
              <a:avLst/>
              <a:gdLst/>
              <a:ahLst/>
              <a:cxnLst/>
              <a:rect l="l" t="t" r="r" b="b"/>
              <a:pathLst>
                <a:path w="2282" h="2264" extrusionOk="0">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758850" y="1035550"/>
              <a:ext cx="57050" cy="57025"/>
            </a:xfrm>
            <a:custGeom>
              <a:avLst/>
              <a:gdLst/>
              <a:ahLst/>
              <a:cxnLst/>
              <a:rect l="l" t="t" r="r" b="b"/>
              <a:pathLst>
                <a:path w="2282" h="2281" extrusionOk="0">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9"/>
            <p:cNvSpPr/>
            <p:nvPr/>
          </p:nvSpPr>
          <p:spPr>
            <a:xfrm>
              <a:off x="758850" y="1225025"/>
              <a:ext cx="57050" cy="56625"/>
            </a:xfrm>
            <a:custGeom>
              <a:avLst/>
              <a:gdLst/>
              <a:ahLst/>
              <a:cxnLst/>
              <a:rect l="l" t="t" r="r" b="b"/>
              <a:pathLst>
                <a:path w="2282" h="2265" extrusionOk="0">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758850" y="1414100"/>
              <a:ext cx="57050" cy="57050"/>
            </a:xfrm>
            <a:custGeom>
              <a:avLst/>
              <a:gdLst/>
              <a:ahLst/>
              <a:cxnLst/>
              <a:rect l="l" t="t" r="r" b="b"/>
              <a:pathLst>
                <a:path w="2282" h="2282" extrusionOk="0">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3" name="Google Shape;243;p9"/>
          <p:cNvSpPr txBox="1">
            <a:spLocks noGrp="1"/>
          </p:cNvSpPr>
          <p:nvPr>
            <p:ph type="title"/>
          </p:nvPr>
        </p:nvSpPr>
        <p:spPr>
          <a:xfrm>
            <a:off x="960000" y="2158384"/>
            <a:ext cx="65992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b="1">
                <a:solidFill>
                  <a:schemeClr val="dk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44" name="Google Shape;244;p9"/>
          <p:cNvSpPr txBox="1">
            <a:spLocks noGrp="1"/>
          </p:cNvSpPr>
          <p:nvPr>
            <p:ph type="subTitle" idx="1"/>
          </p:nvPr>
        </p:nvSpPr>
        <p:spPr>
          <a:xfrm>
            <a:off x="960000" y="3466833"/>
            <a:ext cx="6214800" cy="12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2"/>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38286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45"/>
        <p:cNvGrpSpPr/>
        <p:nvPr/>
      </p:nvGrpSpPr>
      <p:grpSpPr>
        <a:xfrm>
          <a:off x="0" y="0"/>
          <a:ext cx="0" cy="0"/>
          <a:chOff x="0" y="0"/>
          <a:chExt cx="0" cy="0"/>
        </a:xfrm>
      </p:grpSpPr>
      <p:sp>
        <p:nvSpPr>
          <p:cNvPr id="246" name="Google Shape;246;p10"/>
          <p:cNvSpPr txBox="1">
            <a:spLocks noGrp="1"/>
          </p:cNvSpPr>
          <p:nvPr>
            <p:ph type="title"/>
          </p:nvPr>
        </p:nvSpPr>
        <p:spPr>
          <a:xfrm>
            <a:off x="950800" y="4648400"/>
            <a:ext cx="5048800" cy="1490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8085289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theme" Target="../theme/theme3.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719200"/>
            <a:ext cx="10290400" cy="75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Lexend Deca"/>
              <a:buNone/>
              <a:defRPr sz="3500" b="1">
                <a:solidFill>
                  <a:schemeClr val="lt2"/>
                </a:solidFill>
                <a:latin typeface="Lexend Deca"/>
                <a:ea typeface="Lexend Deca"/>
                <a:cs typeface="Lexend Deca"/>
                <a:sym typeface="Lexend Deca"/>
              </a:defRPr>
            </a:lvl1pPr>
            <a:lvl2pPr lvl="1"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2pPr>
            <a:lvl3pPr lvl="2"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3pPr>
            <a:lvl4pPr lvl="3"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4pPr>
            <a:lvl5pPr lvl="4"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5pPr>
            <a:lvl6pPr lvl="5"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6pPr>
            <a:lvl7pPr lvl="6"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7pPr>
            <a:lvl8pPr lvl="7"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8pPr>
            <a:lvl9pPr lvl="8" rtl="0">
              <a:spcBef>
                <a:spcPts val="0"/>
              </a:spcBef>
              <a:spcAft>
                <a:spcPts val="0"/>
              </a:spcAft>
              <a:buClr>
                <a:schemeClr val="lt2"/>
              </a:buClr>
              <a:buSzPts val="3000"/>
              <a:buFont typeface="Lexend Deca"/>
              <a:buNone/>
              <a:defRPr sz="3000" b="1">
                <a:solidFill>
                  <a:schemeClr val="lt2"/>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950800" y="1648964"/>
            <a:ext cx="10290400" cy="4490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1pPr>
            <a:lvl2pPr marL="914400" lvl="1"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2pPr>
            <a:lvl3pPr marL="1371600" lvl="2"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3pPr>
            <a:lvl4pPr marL="1828800" lvl="3"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4pPr>
            <a:lvl5pPr marL="2286000" lvl="4"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5pPr>
            <a:lvl6pPr marL="2743200" lvl="5"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6pPr>
            <a:lvl7pPr marL="3200400" lvl="6"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7pPr>
            <a:lvl8pPr marL="3657600" lvl="7" indent="-3175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8pPr>
            <a:lvl9pPr marL="4114800" lvl="8" indent="-317500">
              <a:lnSpc>
                <a:spcPct val="115000"/>
              </a:lnSpc>
              <a:spcBef>
                <a:spcPts val="1600"/>
              </a:spcBef>
              <a:spcAft>
                <a:spcPts val="1600"/>
              </a:spcAft>
              <a:buClr>
                <a:schemeClr val="lt2"/>
              </a:buClr>
              <a:buSzPts val="1400"/>
              <a:buFont typeface="Open Sans"/>
              <a:buChar char="■"/>
              <a:defRPr>
                <a:solidFill>
                  <a:schemeClr val="lt2"/>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168618565"/>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44"/>
        <p:cNvGrpSpPr/>
        <p:nvPr/>
      </p:nvGrpSpPr>
      <p:grpSpPr>
        <a:xfrm>
          <a:off x="0" y="0"/>
          <a:ext cx="0" cy="0"/>
          <a:chOff x="0" y="0"/>
          <a:chExt cx="0" cy="0"/>
        </a:xfrm>
      </p:grpSpPr>
      <p:sp>
        <p:nvSpPr>
          <p:cNvPr id="845" name="Google Shape;845;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46" name="Google Shape;846;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403173068"/>
      </p:ext>
    </p:extLst>
  </p:cSld>
  <p:clrMap bg1="lt1" tx1="dk1" bg2="dk2" tx2="lt2" accent1="accent1" accent2="accent2" accent3="accent3" accent4="accent4" accent5="accent5" accent6="accent6" hlink="hlink" folHlink="folHlink"/>
  <p:sldLayoutIdLst>
    <p:sldLayoutId id="2147483696"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1pPr>
            <a:lvl2pPr lvl="1"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1305526630"/>
      </p:ext>
    </p:extLst>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46" name="Google Shape;246;p2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627705928"/>
      </p:ext>
    </p:extLst>
  </p:cSld>
  <p:clrMap bg1="lt1" tx1="dk1" bg2="dk2" tx2="lt2" accent1="accent1" accent2="accent2" accent3="accent3" accent4="accent4" accent5="accent5" accent6="accent6" hlink="hlink" folHlink="folHlink"/>
  <p:sldLayoutIdLst>
    <p:sldLayoutId id="2147483730"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6CBD-DCCE-46E9-2454-25AEBC08893B}"/>
              </a:ext>
            </a:extLst>
          </p:cNvPr>
          <p:cNvSpPr>
            <a:spLocks noGrp="1"/>
          </p:cNvSpPr>
          <p:nvPr>
            <p:ph type="ctrTitle"/>
          </p:nvPr>
        </p:nvSpPr>
        <p:spPr/>
        <p:txBody>
          <a:bodyPr/>
          <a:lstStyle/>
          <a:p>
            <a:r>
              <a:rPr lang="en-US" dirty="0">
                <a:solidFill>
                  <a:schemeClr val="tx1"/>
                </a:solidFill>
              </a:rPr>
              <a:t>LIVE CURRENT DETECTOR AC(OR)DC POWER SUPPLY</a:t>
            </a:r>
            <a:endParaRPr lang="en-IN" dirty="0">
              <a:solidFill>
                <a:schemeClr val="tx1"/>
              </a:solidFill>
            </a:endParaRPr>
          </a:p>
        </p:txBody>
      </p:sp>
      <p:sp>
        <p:nvSpPr>
          <p:cNvPr id="3" name="Subtitle 2">
            <a:extLst>
              <a:ext uri="{FF2B5EF4-FFF2-40B4-BE49-F238E27FC236}">
                <a16:creationId xmlns:a16="http://schemas.microsoft.com/office/drawing/2014/main" id="{56A17A41-F085-F1C4-A037-7855CB8D77D8}"/>
              </a:ext>
            </a:extLst>
          </p:cNvPr>
          <p:cNvSpPr>
            <a:spLocks noGrp="1"/>
          </p:cNvSpPr>
          <p:nvPr>
            <p:ph type="subTitle" idx="1"/>
          </p:nvPr>
        </p:nvSpPr>
        <p:spPr>
          <a:xfrm>
            <a:off x="958367" y="5465379"/>
            <a:ext cx="6038400" cy="1282262"/>
          </a:xfrm>
        </p:spPr>
        <p:txBody>
          <a:bodyPr/>
          <a:lstStyle/>
          <a:p>
            <a:r>
              <a:rPr lang="en-US" dirty="0">
                <a:solidFill>
                  <a:schemeClr val="tx1"/>
                </a:solidFill>
              </a:rPr>
              <a:t>AIM: To identify the presence of electrical current in a circuit or wire without direct contact.</a:t>
            </a:r>
            <a:endParaRPr lang="en-IN" dirty="0">
              <a:solidFill>
                <a:schemeClr val="tx1"/>
              </a:solidFill>
            </a:endParaRPr>
          </a:p>
        </p:txBody>
      </p:sp>
    </p:spTree>
    <p:extLst>
      <p:ext uri="{BB962C8B-B14F-4D97-AF65-F5344CB8AC3E}">
        <p14:creationId xmlns:p14="http://schemas.microsoft.com/office/powerpoint/2010/main" val="306217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FDBF72-D0D7-DF27-CABD-506472116D12}"/>
              </a:ext>
            </a:extLst>
          </p:cNvPr>
          <p:cNvSpPr>
            <a:spLocks noGrp="1"/>
          </p:cNvSpPr>
          <p:nvPr>
            <p:ph type="body" idx="1"/>
          </p:nvPr>
        </p:nvSpPr>
        <p:spPr>
          <a:xfrm>
            <a:off x="838200" y="115614"/>
            <a:ext cx="10515600" cy="6327227"/>
          </a:xfrm>
        </p:spPr>
        <p:txBody>
          <a:bodyPr>
            <a:noAutofit/>
          </a:bodyPr>
          <a:lstStyle/>
          <a:p>
            <a:pPr algn="l">
              <a:buFont typeface="Wingdings" panose="05000000000000000000" pitchFamily="2" charset="2"/>
              <a:buChar char="v"/>
            </a:pPr>
            <a:r>
              <a:rPr lang="en-US" sz="1620" b="1" i="0" dirty="0">
                <a:solidFill>
                  <a:srgbClr val="374151"/>
                </a:solidFill>
                <a:effectLst/>
                <a:latin typeface="Söhne"/>
              </a:rPr>
              <a:t>HVAC (Heating, Ventilation, and Air Conditioning) Systems:</a:t>
            </a:r>
            <a:endParaRPr lang="en-US" sz="1620" b="0" i="0" dirty="0">
              <a:solidFill>
                <a:srgbClr val="374151"/>
              </a:solidFill>
              <a:effectLst/>
              <a:latin typeface="Söhne"/>
            </a:endParaRPr>
          </a:p>
          <a:p>
            <a:pPr lvl="1" algn="l">
              <a:buFont typeface="Wingdings" panose="05000000000000000000" pitchFamily="2" charset="2"/>
              <a:buChar char="v"/>
            </a:pPr>
            <a:r>
              <a:rPr lang="en-US" sz="1620" b="0" i="0" dirty="0">
                <a:solidFill>
                  <a:srgbClr val="374151"/>
                </a:solidFill>
                <a:effectLst/>
                <a:latin typeface="Söhne"/>
              </a:rPr>
              <a:t>Technicians working on HVAC systems use Live Current Detectors to check for the presence of electrical voltage in components like thermostats, relays, and other electrical elements, ensuring safety during maintenance or repairs.</a:t>
            </a:r>
          </a:p>
          <a:p>
            <a:pPr algn="l">
              <a:buFont typeface="Wingdings" panose="05000000000000000000" pitchFamily="2" charset="2"/>
              <a:buChar char="v"/>
            </a:pPr>
            <a:r>
              <a:rPr lang="en-US" sz="1620" b="1" i="0" dirty="0">
                <a:solidFill>
                  <a:srgbClr val="374151"/>
                </a:solidFill>
                <a:effectLst/>
                <a:latin typeface="Söhne"/>
              </a:rPr>
              <a:t>Automotive Electrical Systems:</a:t>
            </a:r>
            <a:endParaRPr lang="en-US" sz="1620" b="0" i="0" dirty="0">
              <a:solidFill>
                <a:srgbClr val="374151"/>
              </a:solidFill>
              <a:effectLst/>
              <a:latin typeface="Söhne"/>
            </a:endParaRPr>
          </a:p>
          <a:p>
            <a:pPr lvl="1" algn="l">
              <a:buFont typeface="Wingdings" panose="05000000000000000000" pitchFamily="2" charset="2"/>
              <a:buChar char="v"/>
            </a:pPr>
            <a:r>
              <a:rPr lang="en-US" sz="1620" b="0" i="0" dirty="0">
                <a:solidFill>
                  <a:srgbClr val="374151"/>
                </a:solidFill>
                <a:effectLst/>
                <a:latin typeface="Söhne"/>
              </a:rPr>
              <a:t>Automotive technicians employ Live Current Detectors when working on the electrical systems of vehicles. They can identify live circuits in components such as batteries, fuses, and wiring without direct contact.</a:t>
            </a:r>
          </a:p>
          <a:p>
            <a:pPr algn="l">
              <a:buFont typeface="Wingdings" panose="05000000000000000000" pitchFamily="2" charset="2"/>
              <a:buChar char="v"/>
            </a:pPr>
            <a:r>
              <a:rPr lang="en-US" sz="1620" b="1" i="0" dirty="0">
                <a:solidFill>
                  <a:srgbClr val="374151"/>
                </a:solidFill>
                <a:effectLst/>
                <a:latin typeface="Söhne"/>
              </a:rPr>
              <a:t>Construction and Building Inspection:</a:t>
            </a:r>
            <a:endParaRPr lang="en-US" sz="1620" b="0" i="0" dirty="0">
              <a:solidFill>
                <a:srgbClr val="374151"/>
              </a:solidFill>
              <a:effectLst/>
              <a:latin typeface="Söhne"/>
            </a:endParaRPr>
          </a:p>
          <a:p>
            <a:pPr lvl="1" algn="l">
              <a:buFont typeface="Wingdings" panose="05000000000000000000" pitchFamily="2" charset="2"/>
              <a:buChar char="v"/>
            </a:pPr>
            <a:r>
              <a:rPr lang="en-US" sz="1620" b="0" i="0" dirty="0">
                <a:solidFill>
                  <a:srgbClr val="374151"/>
                </a:solidFill>
                <a:effectLst/>
                <a:latin typeface="Söhne"/>
              </a:rPr>
              <a:t>During construction and building inspections, Live Current Detectors are used to verify the absence of voltage in specific areas before drilling, cutting, or conducting any work that may involve the risk of electrical contact.</a:t>
            </a:r>
          </a:p>
          <a:p>
            <a:pPr algn="l">
              <a:buFont typeface="Wingdings" panose="05000000000000000000" pitchFamily="2" charset="2"/>
              <a:buChar char="v"/>
            </a:pPr>
            <a:r>
              <a:rPr lang="en-US" sz="1620" b="1" i="0" dirty="0">
                <a:solidFill>
                  <a:srgbClr val="374151"/>
                </a:solidFill>
                <a:effectLst/>
                <a:latin typeface="Söhne"/>
              </a:rPr>
              <a:t>Safety Checks in DIY Projects:</a:t>
            </a:r>
            <a:endParaRPr lang="en-US" sz="1620" b="0" i="0" dirty="0">
              <a:solidFill>
                <a:srgbClr val="374151"/>
              </a:solidFill>
              <a:effectLst/>
              <a:latin typeface="Söhne"/>
            </a:endParaRPr>
          </a:p>
          <a:p>
            <a:pPr lvl="1" algn="l">
              <a:buFont typeface="Wingdings" panose="05000000000000000000" pitchFamily="2" charset="2"/>
              <a:buChar char="v"/>
            </a:pPr>
            <a:r>
              <a:rPr lang="en-US" sz="1620" b="0" i="0" dirty="0">
                <a:solidFill>
                  <a:srgbClr val="374151"/>
                </a:solidFill>
                <a:effectLst/>
                <a:latin typeface="Söhne"/>
              </a:rPr>
              <a:t>Individuals undertaking do-it-yourself (DIY) electrical projects at home can use Live Current Detectors to check for live wires before making changes to the electrical system, enhancing safety for DIY enthusiasts without professional training.</a:t>
            </a:r>
          </a:p>
          <a:p>
            <a:pPr algn="l">
              <a:buFont typeface="Wingdings" panose="05000000000000000000" pitchFamily="2" charset="2"/>
              <a:buChar char="v"/>
            </a:pPr>
            <a:r>
              <a:rPr lang="en-US" sz="1620" b="1" i="0" dirty="0">
                <a:solidFill>
                  <a:srgbClr val="374151"/>
                </a:solidFill>
                <a:effectLst/>
                <a:latin typeface="Söhne"/>
              </a:rPr>
              <a:t>Emergency Response:</a:t>
            </a:r>
            <a:endParaRPr lang="en-US" sz="1620" b="0" i="0" dirty="0">
              <a:solidFill>
                <a:srgbClr val="374151"/>
              </a:solidFill>
              <a:effectLst/>
              <a:latin typeface="Söhne"/>
            </a:endParaRPr>
          </a:p>
          <a:p>
            <a:pPr lvl="1" algn="l">
              <a:buFont typeface="Wingdings" panose="05000000000000000000" pitchFamily="2" charset="2"/>
              <a:buChar char="v"/>
            </a:pPr>
            <a:r>
              <a:rPr lang="en-US" sz="1620" b="0" i="0" dirty="0">
                <a:solidFill>
                  <a:srgbClr val="374151"/>
                </a:solidFill>
                <a:effectLst/>
                <a:latin typeface="Söhne"/>
              </a:rPr>
              <a:t>Emergency responders, such as firefighters or rescue personnel, may use Live Current Detectors to identify live electrical sources during emergencies, ensuring a safer environment for rescue operations.</a:t>
            </a:r>
          </a:p>
          <a:p>
            <a:pPr algn="l">
              <a:buFont typeface="Wingdings" panose="05000000000000000000" pitchFamily="2" charset="2"/>
              <a:buChar char="v"/>
            </a:pPr>
            <a:r>
              <a:rPr lang="en-US" sz="1620" b="1" i="0" dirty="0">
                <a:solidFill>
                  <a:srgbClr val="374151"/>
                </a:solidFill>
                <a:effectLst/>
                <a:latin typeface="Söhne"/>
              </a:rPr>
              <a:t>Electrical Inspections and Compliance:</a:t>
            </a:r>
            <a:endParaRPr lang="en-US" sz="1620" b="0" i="0" dirty="0">
              <a:solidFill>
                <a:srgbClr val="374151"/>
              </a:solidFill>
              <a:effectLst/>
              <a:latin typeface="Söhne"/>
            </a:endParaRPr>
          </a:p>
          <a:p>
            <a:pPr lvl="1" algn="l">
              <a:buFont typeface="Wingdings" panose="05000000000000000000" pitchFamily="2" charset="2"/>
              <a:buChar char="v"/>
            </a:pPr>
            <a:r>
              <a:rPr lang="en-US" sz="1620" b="0" i="0" dirty="0">
                <a:solidFill>
                  <a:srgbClr val="374151"/>
                </a:solidFill>
                <a:effectLst/>
                <a:latin typeface="Söhne"/>
              </a:rPr>
              <a:t>Live Current Detectors play a crucial role in electrical inspections to verify the absence of voltage in specific circuits or equipment, ensuring compliance with safety regulations and standards.</a:t>
            </a:r>
          </a:p>
          <a:p>
            <a:pPr algn="l">
              <a:buFont typeface="Wingdings" panose="05000000000000000000" pitchFamily="2" charset="2"/>
              <a:buChar char="v"/>
            </a:pPr>
            <a:r>
              <a:rPr lang="en-US" sz="1620" b="1" i="0" dirty="0">
                <a:solidFill>
                  <a:srgbClr val="374151"/>
                </a:solidFill>
                <a:effectLst/>
                <a:latin typeface="Söhne"/>
              </a:rPr>
              <a:t>Low Voltage Circuits:</a:t>
            </a:r>
            <a:endParaRPr lang="en-US" sz="1620" b="0" i="0" dirty="0">
              <a:solidFill>
                <a:srgbClr val="374151"/>
              </a:solidFill>
              <a:effectLst/>
              <a:latin typeface="Söhne"/>
            </a:endParaRPr>
          </a:p>
          <a:p>
            <a:pPr lvl="1" algn="l">
              <a:buFont typeface="Wingdings" panose="05000000000000000000" pitchFamily="2" charset="2"/>
              <a:buChar char="v"/>
            </a:pPr>
            <a:r>
              <a:rPr lang="en-US" sz="1620" b="0" i="0" dirty="0">
                <a:solidFill>
                  <a:srgbClr val="374151"/>
                </a:solidFill>
                <a:effectLst/>
                <a:latin typeface="Söhne"/>
              </a:rPr>
              <a:t>Live Current Detectors are not limited to high-voltage applications. They can also be used in low-voltage circuits, such as those found in electronic devices, to identify live components without making direct contact.</a:t>
            </a:r>
          </a:p>
        </p:txBody>
      </p:sp>
    </p:spTree>
    <p:extLst>
      <p:ext uri="{BB962C8B-B14F-4D97-AF65-F5344CB8AC3E}">
        <p14:creationId xmlns:p14="http://schemas.microsoft.com/office/powerpoint/2010/main" val="164816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B203-37B0-0068-755C-878857C1332C}"/>
              </a:ext>
            </a:extLst>
          </p:cNvPr>
          <p:cNvSpPr>
            <a:spLocks noGrp="1"/>
          </p:cNvSpPr>
          <p:nvPr>
            <p:ph type="title"/>
          </p:nvPr>
        </p:nvSpPr>
        <p:spPr/>
        <p:txBody>
          <a:bodyPr/>
          <a:lstStyle/>
          <a:p>
            <a:r>
              <a:rPr lang="en-IN" dirty="0">
                <a:solidFill>
                  <a:schemeClr val="tx1"/>
                </a:solidFill>
              </a:rPr>
              <a:t>CONCLUSION</a:t>
            </a:r>
          </a:p>
        </p:txBody>
      </p:sp>
      <p:sp>
        <p:nvSpPr>
          <p:cNvPr id="3" name="Text Placeholder 2">
            <a:extLst>
              <a:ext uri="{FF2B5EF4-FFF2-40B4-BE49-F238E27FC236}">
                <a16:creationId xmlns:a16="http://schemas.microsoft.com/office/drawing/2014/main" id="{08710D6C-95A3-141C-6245-10A54284C1A0}"/>
              </a:ext>
            </a:extLst>
          </p:cNvPr>
          <p:cNvSpPr>
            <a:spLocks noGrp="1"/>
          </p:cNvSpPr>
          <p:nvPr>
            <p:ph type="body" idx="1"/>
          </p:nvPr>
        </p:nvSpPr>
        <p:spPr/>
        <p:txBody>
          <a:bodyPr>
            <a:normAutofit/>
          </a:bodyPr>
          <a:lstStyle/>
          <a:p>
            <a:pPr algn="l">
              <a:buFont typeface="Wingdings" panose="05000000000000000000" pitchFamily="2" charset="2"/>
              <a:buChar char="v"/>
            </a:pPr>
            <a:r>
              <a:rPr lang="en-US" b="0" i="0" dirty="0">
                <a:solidFill>
                  <a:srgbClr val="374151"/>
                </a:solidFill>
                <a:effectLst/>
                <a:latin typeface="Söhne"/>
              </a:rPr>
              <a:t>In conclusion, the Live Current Detector stands as an indispensable innovation in the realm of electrical safety and diagnostics. By harnessing the principles of electromagnetic induction, this compact and portable device has transformed the way we approach current detection, eliminating the need for direct contact and ushering in a new era of efficiency and safety.</a:t>
            </a:r>
          </a:p>
          <a:p>
            <a:pPr algn="l">
              <a:buFont typeface="Wingdings" panose="05000000000000000000" pitchFamily="2" charset="2"/>
              <a:buChar char="v"/>
            </a:pPr>
            <a:r>
              <a:rPr lang="en-US" b="0" i="0" dirty="0">
                <a:solidFill>
                  <a:srgbClr val="374151"/>
                </a:solidFill>
                <a:effectLst/>
                <a:latin typeface="Söhne"/>
              </a:rPr>
              <a:t>The advantages of the Live Current Detector, including its fault detection capabilities, role in overcurrent protection, contribution to energy efficiency, and real-time monitoring features, position it as a crucial tool for professionals in various industries. Its compatibility with both AC and DC systems, ease of use, and quick fault identification further enhance its appeal as an essential companion in electrical applications.</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88940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6139-9E84-EEFD-16E7-826CC13009E1}"/>
              </a:ext>
            </a:extLst>
          </p:cNvPr>
          <p:cNvSpPr>
            <a:spLocks noGrp="1"/>
          </p:cNvSpPr>
          <p:nvPr>
            <p:ph type="title"/>
          </p:nvPr>
        </p:nvSpPr>
        <p:spPr>
          <a:xfrm>
            <a:off x="839788" y="457200"/>
            <a:ext cx="3932237" cy="814552"/>
          </a:xfrm>
        </p:spPr>
        <p:txBody>
          <a:bodyPr/>
          <a:lstStyle/>
          <a:p>
            <a:pPr algn="ctr"/>
            <a:r>
              <a:rPr lang="en-IN" dirty="0"/>
              <a:t>RESULT</a:t>
            </a:r>
          </a:p>
        </p:txBody>
      </p:sp>
      <p:pic>
        <p:nvPicPr>
          <p:cNvPr id="5" name="Picture 2">
            <a:extLst>
              <a:ext uri="{FF2B5EF4-FFF2-40B4-BE49-F238E27FC236}">
                <a16:creationId xmlns:a16="http://schemas.microsoft.com/office/drawing/2014/main" id="{582C0CCC-469F-F78E-5425-105ABBBE9C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68988" y="1734598"/>
            <a:ext cx="5486400" cy="4193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86722E93-4AA3-ADF8-D628-2127DE4A6B21}"/>
              </a:ext>
            </a:extLst>
          </p:cNvPr>
          <p:cNvSpPr>
            <a:spLocks noGrp="1"/>
          </p:cNvSpPr>
          <p:nvPr>
            <p:ph type="body" sz="half" idx="2"/>
          </p:nvPr>
        </p:nvSpPr>
        <p:spPr>
          <a:xfrm>
            <a:off x="451946" y="1271752"/>
            <a:ext cx="5417042" cy="4960882"/>
          </a:xfrm>
        </p:spPr>
        <p:txBody>
          <a:bodyPr>
            <a:normAutofit/>
          </a:bodyPr>
          <a:lstStyle/>
          <a:p>
            <a:r>
              <a:rPr lang="en-US" sz="1750" b="0" i="0" u="none" strike="noStrike" dirty="0">
                <a:solidFill>
                  <a:srgbClr val="000000"/>
                </a:solidFill>
                <a:effectLst/>
                <a:latin typeface="Times New Roman" panose="02020603050405020304" pitchFamily="18" charset="0"/>
              </a:rPr>
              <a:t>The Implementation</a:t>
            </a:r>
            <a:r>
              <a:rPr lang="en-US" sz="1750" b="0" i="0" u="none" strike="noStrike" dirty="0">
                <a:solidFill>
                  <a:srgbClr val="000000"/>
                </a:solidFill>
                <a:effectLst/>
                <a:latin typeface="Roboto" panose="020F0502020204030204" pitchFamily="2" charset="0"/>
              </a:rPr>
              <a:t> of a Live Current Detector (LCD) in electrical systems involves the use of advanced sensor technology to detect and monitor live currents The</a:t>
            </a:r>
            <a:r>
              <a:rPr lang="en-US" sz="1750" b="0" i="0" u="none" strike="noStrike" dirty="0">
                <a:solidFill>
                  <a:srgbClr val="000000"/>
                </a:solidFill>
                <a:effectLst/>
                <a:latin typeface="Times New Roman" panose="02020603050405020304" pitchFamily="18" charset="0"/>
              </a:rPr>
              <a:t> Implementation</a:t>
            </a:r>
            <a:r>
              <a:rPr lang="en-US" sz="1750" b="0" i="0" u="none" strike="noStrike" dirty="0">
                <a:solidFill>
                  <a:srgbClr val="000000"/>
                </a:solidFill>
                <a:effectLst/>
                <a:latin typeface="Roboto" panose="02000000000000000000" pitchFamily="2" charset="0"/>
              </a:rPr>
              <a:t> of a Live Current Detector (LCD) in electrical systems involves the use of advanced sensor technology to detect and monitor live currents. The key results and observations of the live current detection process are typically reflected in the readings provided by a voltmeter connected to the LCD. Here, we discuss the outcomes and observations based on the voltmeter readings:</a:t>
            </a:r>
            <a:endParaRPr lang="en-US" sz="1750" b="0" i="0" u="none" strike="noStrike" dirty="0">
              <a:solidFill>
                <a:srgbClr val="000000"/>
              </a:solidFill>
              <a:effectLst/>
              <a:latin typeface="Arial" panose="020B0604020202020204" pitchFamily="34" charset="0"/>
            </a:endParaRPr>
          </a:p>
          <a:p>
            <a:r>
              <a:rPr lang="en-US" sz="1750" b="0" i="0" u="none" strike="noStrike" dirty="0">
                <a:solidFill>
                  <a:srgbClr val="000000"/>
                </a:solidFill>
                <a:effectLst/>
                <a:latin typeface="Roboto" panose="020F0502020204030204" pitchFamily="2" charset="0"/>
              </a:rPr>
              <a:t>. The key results and observations of the live current detection process are typically reflected in the readings provided by a voltmeter connected to the LCD. Here, we discuss the outcomes and observations based on the voltmeter readings:</a:t>
            </a:r>
            <a:endParaRPr lang="en-US" sz="175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0033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0F72-F712-BA78-9970-022B1DC4EF68}"/>
              </a:ext>
            </a:extLst>
          </p:cNvPr>
          <p:cNvSpPr>
            <a:spLocks noGrp="1"/>
          </p:cNvSpPr>
          <p:nvPr>
            <p:ph type="title"/>
          </p:nvPr>
        </p:nvSpPr>
        <p:spPr/>
        <p:txBody>
          <a:bodyPr/>
          <a:lstStyle/>
          <a:p>
            <a:r>
              <a:rPr lang="en-IN" dirty="0">
                <a:solidFill>
                  <a:schemeClr val="tx1"/>
                </a:solidFill>
              </a:rPr>
              <a:t>ABSTRACT</a:t>
            </a:r>
          </a:p>
        </p:txBody>
      </p:sp>
      <p:sp>
        <p:nvSpPr>
          <p:cNvPr id="3" name="Text Placeholder 2">
            <a:extLst>
              <a:ext uri="{FF2B5EF4-FFF2-40B4-BE49-F238E27FC236}">
                <a16:creationId xmlns:a16="http://schemas.microsoft.com/office/drawing/2014/main" id="{30939FDB-3FC1-BB21-0780-FBAB8A326A78}"/>
              </a:ext>
            </a:extLst>
          </p:cNvPr>
          <p:cNvSpPr>
            <a:spLocks noGrp="1"/>
          </p:cNvSpPr>
          <p:nvPr>
            <p:ph type="body" idx="1"/>
          </p:nvPr>
        </p:nvSpPr>
        <p:spPr/>
        <p:txBody>
          <a:bodyPr>
            <a:normAutofit/>
          </a:bodyPr>
          <a:lstStyle/>
          <a:p>
            <a:r>
              <a:rPr lang="en-US" dirty="0"/>
              <a:t>A live current detector, based on electromagnetic induction, detects electrical current in a circuit or wire without direct contact. It is essential for safety and fault detection.</a:t>
            </a:r>
          </a:p>
          <a:p>
            <a:r>
              <a:rPr lang="en-US" dirty="0"/>
              <a:t>A Live Current Detector, also recognized as a non-contact voltage tester or current detector, stands as a paramount device in electrical safety and diagnostics. This compact and portable instrument employs the principles of electromagnetic induction to identify the presence of electric current in a circuit or wire without requiring direct contact. The detector not only signals the existence of alternating current (AC) or direct current (DC) but also provides a means to gauge the magnitude of the current flow. This innovative technology finds applications across diverse settings, enhancing safety, and expediting fault detection. The Live Current Detector emerges as an indispensable tool in ensuring the secure operation and maintenance of electrical systems.</a:t>
            </a:r>
          </a:p>
          <a:p>
            <a:pPr marL="0" indent="0">
              <a:buNone/>
            </a:pPr>
            <a:endParaRPr lang="en-IN" dirty="0"/>
          </a:p>
        </p:txBody>
      </p:sp>
    </p:spTree>
    <p:extLst>
      <p:ext uri="{BB962C8B-B14F-4D97-AF65-F5344CB8AC3E}">
        <p14:creationId xmlns:p14="http://schemas.microsoft.com/office/powerpoint/2010/main" val="245006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6A16-A929-F042-2617-09F92B0145B0}"/>
              </a:ext>
            </a:extLst>
          </p:cNvPr>
          <p:cNvSpPr>
            <a:spLocks noGrp="1"/>
          </p:cNvSpPr>
          <p:nvPr>
            <p:ph type="title"/>
          </p:nvPr>
        </p:nvSpPr>
        <p:spPr/>
        <p:txBody>
          <a:bodyPr/>
          <a:lstStyle/>
          <a:p>
            <a:r>
              <a:rPr lang="en-IN" dirty="0">
                <a:solidFill>
                  <a:schemeClr val="tx1"/>
                </a:solidFill>
              </a:rPr>
              <a:t>INTRODUCTION</a:t>
            </a:r>
          </a:p>
        </p:txBody>
      </p:sp>
      <p:sp>
        <p:nvSpPr>
          <p:cNvPr id="3" name="Text Placeholder 2">
            <a:extLst>
              <a:ext uri="{FF2B5EF4-FFF2-40B4-BE49-F238E27FC236}">
                <a16:creationId xmlns:a16="http://schemas.microsoft.com/office/drawing/2014/main" id="{88898839-BB0E-BFBE-7922-585858C211EF}"/>
              </a:ext>
            </a:extLst>
          </p:cNvPr>
          <p:cNvSpPr>
            <a:spLocks noGrp="1"/>
          </p:cNvSpPr>
          <p:nvPr>
            <p:ph type="body" idx="1"/>
          </p:nvPr>
        </p:nvSpPr>
        <p:spPr>
          <a:xfrm>
            <a:off x="838200" y="1387366"/>
            <a:ext cx="10515600" cy="4789597"/>
          </a:xfrm>
        </p:spPr>
        <p:txBody>
          <a:bodyPr>
            <a:normAutofit/>
          </a:bodyPr>
          <a:lstStyle/>
          <a:p>
            <a:r>
              <a:rPr lang="en-US" dirty="0"/>
              <a:t>Compact and portable, the live current detector identifies electric current without contact. It uses electromagnetic induction for reliable detection in various settings.</a:t>
            </a:r>
          </a:p>
          <a:p>
            <a:r>
              <a:rPr lang="en-US" dirty="0"/>
              <a:t>In the dynamic realm of electrical systems, the Live Current Detector takes center stage as a pivotal device designed to revolutionize safety and diagnostics. This compact and portable instrument represents a breakthrough in identifying the presence of electric current within a circuit or wire, all without the necessity for direct physical contact. Rooted in the fundamental principles of electromagnetic induction, the Live Current Detector offers a reliable means of detecting live currents in a variety of settings.</a:t>
            </a:r>
          </a:p>
          <a:p>
            <a:endParaRPr lang="en-US" dirty="0"/>
          </a:p>
          <a:p>
            <a:r>
              <a:rPr lang="en-US" dirty="0"/>
              <a:t>The essence of the Live Current Detector lies in its ability to transcend the limitations of traditional methods by providing a non-intrusive approach to current detection. By harnessing electromagnetic induction, this device becomes an indispensable asset for electricians, maintenance personnel, and individuals involved in electrical systems. It not only serves as a guardian of safety by identifying the presence of alternating current (AC) or direct current (DC) but also plays a crucial role in monitoring and controlling the flow of current.</a:t>
            </a:r>
            <a:endParaRPr lang="en-IN" dirty="0"/>
          </a:p>
        </p:txBody>
      </p:sp>
    </p:spTree>
    <p:extLst>
      <p:ext uri="{BB962C8B-B14F-4D97-AF65-F5344CB8AC3E}">
        <p14:creationId xmlns:p14="http://schemas.microsoft.com/office/powerpoint/2010/main" val="328283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EEA8-A184-5278-7EFC-7F24D1383E03}"/>
              </a:ext>
            </a:extLst>
          </p:cNvPr>
          <p:cNvSpPr>
            <a:spLocks noGrp="1"/>
          </p:cNvSpPr>
          <p:nvPr>
            <p:ph type="title"/>
          </p:nvPr>
        </p:nvSpPr>
        <p:spPr/>
        <p:txBody>
          <a:bodyPr/>
          <a:lstStyle/>
          <a:p>
            <a:r>
              <a:rPr lang="en-IN" dirty="0"/>
              <a:t>BLOCK DIAGRAM</a:t>
            </a:r>
          </a:p>
        </p:txBody>
      </p:sp>
      <p:pic>
        <p:nvPicPr>
          <p:cNvPr id="3074" name="Picture 2">
            <a:extLst>
              <a:ext uri="{FF2B5EF4-FFF2-40B4-BE49-F238E27FC236}">
                <a16:creationId xmlns:a16="http://schemas.microsoft.com/office/drawing/2014/main" id="{E4ADE124-DBC8-0477-CF28-DFD08327C81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2382491"/>
            <a:ext cx="5181600" cy="32376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9B87634-2242-0484-7B06-C8E91AA7BF5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505260" y="2596160"/>
            <a:ext cx="4515480" cy="281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36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9BC1-2085-FCF5-5792-B5DA43FA6D83}"/>
              </a:ext>
            </a:extLst>
          </p:cNvPr>
          <p:cNvSpPr>
            <a:spLocks noGrp="1"/>
          </p:cNvSpPr>
          <p:nvPr>
            <p:ph type="title"/>
          </p:nvPr>
        </p:nvSpPr>
        <p:spPr/>
        <p:txBody>
          <a:bodyPr/>
          <a:lstStyle/>
          <a:p>
            <a:r>
              <a:rPr lang="en-IN" dirty="0">
                <a:solidFill>
                  <a:schemeClr val="tx1"/>
                </a:solidFill>
              </a:rPr>
              <a:t>ADVANTAGES</a:t>
            </a:r>
          </a:p>
        </p:txBody>
      </p:sp>
      <p:sp>
        <p:nvSpPr>
          <p:cNvPr id="3" name="Text Placeholder 2">
            <a:extLst>
              <a:ext uri="{FF2B5EF4-FFF2-40B4-BE49-F238E27FC236}">
                <a16:creationId xmlns:a16="http://schemas.microsoft.com/office/drawing/2014/main" id="{0DC2A8AC-1A91-7306-47A2-66836A6AA276}"/>
              </a:ext>
            </a:extLst>
          </p:cNvPr>
          <p:cNvSpPr>
            <a:spLocks noGrp="1"/>
          </p:cNvSpPr>
          <p:nvPr>
            <p:ph type="body" idx="1"/>
          </p:nvPr>
        </p:nvSpPr>
        <p:spPr/>
        <p:txBody>
          <a:bodyPr>
            <a:normAutofit fontScale="85000" lnSpcReduction="20000"/>
          </a:bodyPr>
          <a:lstStyle/>
          <a:p>
            <a:pPr algn="l">
              <a:buFont typeface="Wingdings" panose="05000000000000000000" pitchFamily="2" charset="2"/>
              <a:buChar char="v"/>
            </a:pPr>
            <a:r>
              <a:rPr lang="en-US" b="1" i="0" dirty="0">
                <a:solidFill>
                  <a:srgbClr val="374151"/>
                </a:solidFill>
                <a:effectLst/>
                <a:latin typeface="Söhne"/>
              </a:rPr>
              <a:t>Fault Detection:</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The Live Current Detector serves as a vigilant guardian, swiftly identifying faults or abnormal conditions by monitoring the flow of current. Sudden spikes or drops in current can be indicative of underlying issues within the circuit.</a:t>
            </a:r>
          </a:p>
          <a:p>
            <a:pPr algn="l">
              <a:buFont typeface="Wingdings" panose="05000000000000000000" pitchFamily="2" charset="2"/>
              <a:buChar char="v"/>
            </a:pPr>
            <a:r>
              <a:rPr lang="en-US" b="1" i="0" dirty="0">
                <a:solidFill>
                  <a:srgbClr val="374151"/>
                </a:solidFill>
                <a:effectLst/>
                <a:latin typeface="Söhne"/>
              </a:rPr>
              <a:t>Overcurrent Protection:</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An essential component in overcurrent protection systems, the detector promptly identifies excessive current flow and triggers protective measures. This includes shutting down the power supply to prevent potential damage to connected equipment.</a:t>
            </a:r>
          </a:p>
          <a:p>
            <a:pPr algn="l">
              <a:buFont typeface="Wingdings" panose="05000000000000000000" pitchFamily="2" charset="2"/>
              <a:buChar char="v"/>
            </a:pPr>
            <a:r>
              <a:rPr lang="en-US" b="1" i="0" dirty="0">
                <a:solidFill>
                  <a:srgbClr val="374151"/>
                </a:solidFill>
                <a:effectLst/>
                <a:latin typeface="Söhne"/>
              </a:rPr>
              <a:t>Energy Efficiency:</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The ability to monitor current consumption empowers users to optimize power usage and reduce waste, particularly in applications where energy conservation is paramount.</a:t>
            </a:r>
          </a:p>
          <a:p>
            <a:pPr algn="l">
              <a:buFont typeface="Wingdings" panose="05000000000000000000" pitchFamily="2" charset="2"/>
              <a:buChar char="v"/>
            </a:pPr>
            <a:r>
              <a:rPr lang="en-US" b="1" i="0" dirty="0">
                <a:solidFill>
                  <a:srgbClr val="374151"/>
                </a:solidFill>
                <a:effectLst/>
                <a:latin typeface="Söhne"/>
              </a:rPr>
              <a:t>Safety:</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Contributing to electrical safety, the Live Current Detector provides a means to monitor and control the current flowing through a system. This is crucial in situations where high currents could pose risks to both equipment and personnel.</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680945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1C3963-FC28-4DD2-5A96-13CDF707E5EC}"/>
              </a:ext>
            </a:extLst>
          </p:cNvPr>
          <p:cNvSpPr>
            <a:spLocks noGrp="1"/>
          </p:cNvSpPr>
          <p:nvPr>
            <p:ph type="body" idx="1"/>
          </p:nvPr>
        </p:nvSpPr>
        <p:spPr>
          <a:xfrm>
            <a:off x="838200" y="210207"/>
            <a:ext cx="10515600" cy="5966756"/>
          </a:xfrm>
        </p:spPr>
        <p:txBody>
          <a:bodyPr>
            <a:normAutofit fontScale="92500" lnSpcReduction="20000"/>
          </a:bodyPr>
          <a:lstStyle/>
          <a:p>
            <a:pPr algn="l">
              <a:buFont typeface="Wingdings" panose="05000000000000000000" pitchFamily="2" charset="2"/>
              <a:buChar char="v"/>
            </a:pPr>
            <a:r>
              <a:rPr lang="en-US" b="1" i="0" dirty="0">
                <a:solidFill>
                  <a:srgbClr val="374151"/>
                </a:solidFill>
                <a:effectLst/>
                <a:latin typeface="Söhne"/>
              </a:rPr>
              <a:t>Real-time Monitoring:</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Enabling real-time monitoring of current flow, the detector allows for precise control and management of power systems. This capability is particularly beneficial in industrial applications where maintaining optimal current levels is imperative.</a:t>
            </a:r>
          </a:p>
          <a:p>
            <a:pPr algn="l">
              <a:buFont typeface="Wingdings" panose="05000000000000000000" pitchFamily="2" charset="2"/>
              <a:buChar char="v"/>
            </a:pPr>
            <a:r>
              <a:rPr lang="en-US" b="1" i="0" dirty="0">
                <a:solidFill>
                  <a:srgbClr val="374151"/>
                </a:solidFill>
                <a:effectLst/>
                <a:latin typeface="Söhne"/>
              </a:rPr>
              <a:t>Diagnostic Information:</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Beyond mere detection, the Live Current Detector offers diagnostic insights into the health of a system. Analysis of current patterns can unveil potential issues such as component degradation or impending failures.</a:t>
            </a:r>
          </a:p>
          <a:p>
            <a:pPr algn="l">
              <a:buFont typeface="Wingdings" panose="05000000000000000000" pitchFamily="2" charset="2"/>
              <a:buChar char="v"/>
            </a:pPr>
            <a:r>
              <a:rPr lang="en-US" b="1" i="0" dirty="0">
                <a:solidFill>
                  <a:srgbClr val="374151"/>
                </a:solidFill>
                <a:effectLst/>
                <a:latin typeface="Söhne"/>
              </a:rPr>
              <a:t>Compatibility with AC or DC:</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Tailored to specific needs, some detectors are designed to work with either AC or DC systems. This ensures accurate measurements and optimal functioning in the intended application.</a:t>
            </a:r>
          </a:p>
          <a:p>
            <a:pPr algn="l">
              <a:buFont typeface="Wingdings" panose="05000000000000000000" pitchFamily="2" charset="2"/>
              <a:buChar char="v"/>
            </a:pPr>
            <a:r>
              <a:rPr lang="en-US" b="1" i="0" dirty="0">
                <a:solidFill>
                  <a:srgbClr val="374151"/>
                </a:solidFill>
                <a:effectLst/>
                <a:latin typeface="Söhne"/>
              </a:rPr>
              <a:t>Ease of Use:</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Characterized by compactness, portability, and user-friendly interfaces, these detectors are convenient for electricians and maintenance personnel. They may come in handheld forms or be integrated into other tools for seamless operation.</a:t>
            </a:r>
          </a:p>
          <a:p>
            <a:pPr algn="l">
              <a:buFont typeface="Wingdings" panose="05000000000000000000" pitchFamily="2" charset="2"/>
              <a:buChar char="v"/>
            </a:pPr>
            <a:r>
              <a:rPr lang="en-US" b="1" i="0" dirty="0">
                <a:solidFill>
                  <a:srgbClr val="374151"/>
                </a:solidFill>
                <a:effectLst/>
                <a:latin typeface="Söhne"/>
              </a:rPr>
              <a:t>Quick Fault Identification:</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Rapid identification of the presence of current allows electricians to pinpoint faulty areas in a circuit without the need for extensive troubleshooting. This expedites the diagnosis and resolution of issues.</a:t>
            </a:r>
          </a:p>
          <a:p>
            <a:endParaRPr lang="en-IN" dirty="0"/>
          </a:p>
        </p:txBody>
      </p:sp>
    </p:spTree>
    <p:extLst>
      <p:ext uri="{BB962C8B-B14F-4D97-AF65-F5344CB8AC3E}">
        <p14:creationId xmlns:p14="http://schemas.microsoft.com/office/powerpoint/2010/main" val="341360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EE2E-EDEA-3429-3585-B0849A3F7A2A}"/>
              </a:ext>
            </a:extLst>
          </p:cNvPr>
          <p:cNvSpPr>
            <a:spLocks noGrp="1"/>
          </p:cNvSpPr>
          <p:nvPr>
            <p:ph type="title"/>
          </p:nvPr>
        </p:nvSpPr>
        <p:spPr/>
        <p:txBody>
          <a:bodyPr/>
          <a:lstStyle/>
          <a:p>
            <a:r>
              <a:rPr lang="en-IN" dirty="0">
                <a:solidFill>
                  <a:schemeClr val="tx1"/>
                </a:solidFill>
              </a:rPr>
              <a:t>DISADVANTAGES</a:t>
            </a:r>
          </a:p>
        </p:txBody>
      </p:sp>
      <p:sp>
        <p:nvSpPr>
          <p:cNvPr id="3" name="Text Placeholder 2">
            <a:extLst>
              <a:ext uri="{FF2B5EF4-FFF2-40B4-BE49-F238E27FC236}">
                <a16:creationId xmlns:a16="http://schemas.microsoft.com/office/drawing/2014/main" id="{FA988F0E-81F8-C0E3-90C4-FBCD0BAF76BA}"/>
              </a:ext>
            </a:extLst>
          </p:cNvPr>
          <p:cNvSpPr>
            <a:spLocks noGrp="1"/>
          </p:cNvSpPr>
          <p:nvPr>
            <p:ph type="body" idx="1"/>
          </p:nvPr>
        </p:nvSpPr>
        <p:spPr/>
        <p:txBody>
          <a:bodyPr>
            <a:noAutofit/>
          </a:bodyPr>
          <a:lstStyle/>
          <a:p>
            <a:pPr algn="l">
              <a:buFont typeface="Wingdings" panose="05000000000000000000" pitchFamily="2" charset="2"/>
              <a:buChar char="v"/>
            </a:pPr>
            <a:r>
              <a:rPr lang="en-US" sz="2000" b="1" i="0" dirty="0">
                <a:solidFill>
                  <a:srgbClr val="374151"/>
                </a:solidFill>
                <a:effectLst/>
                <a:latin typeface="Söhne"/>
              </a:rPr>
              <a:t>Limited Accuracy:</a:t>
            </a:r>
            <a:endParaRPr lang="en-US" sz="2000" b="0" i="0" dirty="0">
              <a:solidFill>
                <a:srgbClr val="374151"/>
              </a:solidFill>
              <a:effectLst/>
              <a:latin typeface="Söhne"/>
            </a:endParaRPr>
          </a:p>
          <a:p>
            <a:pPr lvl="1" algn="l">
              <a:buFont typeface="Wingdings" panose="05000000000000000000" pitchFamily="2" charset="2"/>
              <a:buChar char="v"/>
            </a:pPr>
            <a:r>
              <a:rPr lang="en-US" sz="2000" b="0" i="0" dirty="0">
                <a:solidFill>
                  <a:srgbClr val="374151"/>
                </a:solidFill>
                <a:effectLst/>
                <a:latin typeface="Söhne"/>
              </a:rPr>
              <a:t>Live Current Detectors may exhibit limitations in terms of accuracy, especially when compared to more precise measurement instruments. They are generally designed for quick identification of the presence of current rather than precise current measurement.</a:t>
            </a:r>
          </a:p>
          <a:p>
            <a:pPr algn="l">
              <a:buFont typeface="Wingdings" panose="05000000000000000000" pitchFamily="2" charset="2"/>
              <a:buChar char="v"/>
            </a:pPr>
            <a:r>
              <a:rPr lang="en-US" sz="2000" b="1" i="0" dirty="0">
                <a:solidFill>
                  <a:srgbClr val="374151"/>
                </a:solidFill>
                <a:effectLst/>
                <a:latin typeface="Söhne"/>
              </a:rPr>
              <a:t>Sensitivity to Environmental Factors:</a:t>
            </a:r>
            <a:endParaRPr lang="en-US" sz="2000" b="0" i="0" dirty="0">
              <a:solidFill>
                <a:srgbClr val="374151"/>
              </a:solidFill>
              <a:effectLst/>
              <a:latin typeface="Söhne"/>
            </a:endParaRPr>
          </a:p>
          <a:p>
            <a:pPr lvl="1" algn="l">
              <a:buFont typeface="Wingdings" panose="05000000000000000000" pitchFamily="2" charset="2"/>
              <a:buChar char="v"/>
            </a:pPr>
            <a:r>
              <a:rPr lang="en-US" sz="2000" b="0" i="0" dirty="0">
                <a:solidFill>
                  <a:srgbClr val="374151"/>
                </a:solidFill>
                <a:effectLst/>
                <a:latin typeface="Söhne"/>
              </a:rPr>
              <a:t>Some detectors may be sensitive to environmental conditions such as temperature, humidity, or the presence of other electromagnetic fields. These factors can potentially affect the accuracy and reliability of the detector.</a:t>
            </a:r>
          </a:p>
          <a:p>
            <a:pPr algn="l">
              <a:buFont typeface="Wingdings" panose="05000000000000000000" pitchFamily="2" charset="2"/>
              <a:buChar char="v"/>
            </a:pPr>
            <a:r>
              <a:rPr lang="en-US" sz="2000" b="1" i="0" dirty="0">
                <a:solidFill>
                  <a:srgbClr val="374151"/>
                </a:solidFill>
                <a:effectLst/>
                <a:latin typeface="Söhne"/>
              </a:rPr>
              <a:t>Detection Range Limitations:</a:t>
            </a:r>
            <a:endParaRPr lang="en-US" sz="2000" b="0" i="0" dirty="0">
              <a:solidFill>
                <a:srgbClr val="374151"/>
              </a:solidFill>
              <a:effectLst/>
              <a:latin typeface="Söhne"/>
            </a:endParaRPr>
          </a:p>
          <a:p>
            <a:pPr lvl="1" algn="l">
              <a:buFont typeface="Wingdings" panose="05000000000000000000" pitchFamily="2" charset="2"/>
              <a:buChar char="v"/>
            </a:pPr>
            <a:r>
              <a:rPr lang="en-US" sz="2000" b="0" i="0" dirty="0">
                <a:solidFill>
                  <a:srgbClr val="374151"/>
                </a:solidFill>
                <a:effectLst/>
                <a:latin typeface="Söhne"/>
              </a:rPr>
              <a:t>Live Current Detectors may have specific detection range limitations. It's crucial to choose a detector with an appropriate range for the application. In some cases, they may not be suitable for detecting very low or very high currents.</a:t>
            </a:r>
          </a:p>
          <a:p>
            <a:pPr>
              <a:buFont typeface="Wingdings" panose="05000000000000000000" pitchFamily="2" charset="2"/>
              <a:buChar char="v"/>
            </a:pPr>
            <a:endParaRPr lang="en-IN" sz="2000" dirty="0"/>
          </a:p>
        </p:txBody>
      </p:sp>
    </p:spTree>
    <p:extLst>
      <p:ext uri="{BB962C8B-B14F-4D97-AF65-F5344CB8AC3E}">
        <p14:creationId xmlns:p14="http://schemas.microsoft.com/office/powerpoint/2010/main" val="248695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52525E-6214-C225-94B2-980EFC85B531}"/>
              </a:ext>
            </a:extLst>
          </p:cNvPr>
          <p:cNvSpPr>
            <a:spLocks noGrp="1"/>
          </p:cNvSpPr>
          <p:nvPr>
            <p:ph type="body" idx="1"/>
          </p:nvPr>
        </p:nvSpPr>
        <p:spPr>
          <a:xfrm>
            <a:off x="838200" y="199697"/>
            <a:ext cx="10515600" cy="5977266"/>
          </a:xfrm>
        </p:spPr>
        <p:txBody>
          <a:bodyPr>
            <a:normAutofit lnSpcReduction="10000"/>
          </a:bodyPr>
          <a:lstStyle/>
          <a:p>
            <a:pPr>
              <a:buFont typeface="Wingdings" panose="05000000000000000000" pitchFamily="2" charset="2"/>
              <a:buChar char="v"/>
            </a:pPr>
            <a:r>
              <a:rPr lang="en-US" b="1" i="0" dirty="0">
                <a:solidFill>
                  <a:srgbClr val="374151"/>
                </a:solidFill>
                <a:effectLst/>
                <a:latin typeface="Söhne"/>
              </a:rPr>
              <a:t>Inability to Measure Current Magnitude:</a:t>
            </a:r>
            <a:endParaRPr lang="en-US" b="0" i="0" dirty="0">
              <a:solidFill>
                <a:srgbClr val="374151"/>
              </a:solidFill>
              <a:effectLst/>
              <a:latin typeface="Söhne"/>
            </a:endParaRPr>
          </a:p>
          <a:p>
            <a:pPr lvl="1">
              <a:buFont typeface="Wingdings" panose="05000000000000000000" pitchFamily="2" charset="2"/>
              <a:buChar char="v"/>
            </a:pPr>
            <a:r>
              <a:rPr lang="en-US" b="0" i="0" dirty="0">
                <a:solidFill>
                  <a:srgbClr val="374151"/>
                </a:solidFill>
                <a:effectLst/>
                <a:latin typeface="Söhne"/>
              </a:rPr>
              <a:t>While adept at indicating the presence of current, Live Current Detectors may not provide information about the magnitude of the current. This limitation can be a drawback in situations where precise current measurements are necessary.</a:t>
            </a:r>
          </a:p>
          <a:p>
            <a:pPr>
              <a:buFont typeface="Wingdings" panose="05000000000000000000" pitchFamily="2" charset="2"/>
              <a:buChar char="v"/>
            </a:pPr>
            <a:r>
              <a:rPr lang="en-US" b="1" i="0" dirty="0">
                <a:solidFill>
                  <a:srgbClr val="374151"/>
                </a:solidFill>
                <a:effectLst/>
                <a:latin typeface="Söhne"/>
              </a:rPr>
              <a:t>Interference from Nearby Conductors:</a:t>
            </a:r>
            <a:endParaRPr lang="en-US" b="0" i="0" dirty="0">
              <a:solidFill>
                <a:srgbClr val="374151"/>
              </a:solidFill>
              <a:effectLst/>
              <a:latin typeface="Söhne"/>
            </a:endParaRPr>
          </a:p>
          <a:p>
            <a:pPr lvl="1">
              <a:buFont typeface="Wingdings" panose="05000000000000000000" pitchFamily="2" charset="2"/>
              <a:buChar char="v"/>
            </a:pPr>
            <a:r>
              <a:rPr lang="en-US" b="0" i="0" dirty="0">
                <a:solidFill>
                  <a:srgbClr val="374151"/>
                </a:solidFill>
                <a:effectLst/>
                <a:latin typeface="Söhne"/>
              </a:rPr>
              <a:t>Proximity to other conductors carrying current can potentially cause interference with the operation of Live Current Detectors. The detectors may give false positives or negatives if influenced by nearby electrical sources.</a:t>
            </a:r>
          </a:p>
          <a:p>
            <a:pPr>
              <a:buFont typeface="Wingdings" panose="05000000000000000000" pitchFamily="2" charset="2"/>
              <a:buChar char="v"/>
            </a:pPr>
            <a:r>
              <a:rPr lang="en-US" b="1" i="0" dirty="0">
                <a:solidFill>
                  <a:srgbClr val="374151"/>
                </a:solidFill>
                <a:effectLst/>
                <a:latin typeface="Söhne"/>
              </a:rPr>
              <a:t>Variability in Sensing Technologies:</a:t>
            </a:r>
            <a:endParaRPr lang="en-US" b="0" i="0" dirty="0">
              <a:solidFill>
                <a:srgbClr val="374151"/>
              </a:solidFill>
              <a:effectLst/>
              <a:latin typeface="Söhne"/>
            </a:endParaRPr>
          </a:p>
          <a:p>
            <a:pPr lvl="1">
              <a:buFont typeface="Wingdings" panose="05000000000000000000" pitchFamily="2" charset="2"/>
              <a:buChar char="v"/>
            </a:pPr>
            <a:r>
              <a:rPr lang="en-US" b="0" i="0" dirty="0">
                <a:solidFill>
                  <a:srgbClr val="374151"/>
                </a:solidFill>
                <a:effectLst/>
                <a:latin typeface="Söhne"/>
              </a:rPr>
              <a:t>Different Live Current Detectors use various sensing technologies (inductive, capacitive, etc.), and the effectiveness of these technologies can vary based on the specific application. Choosing the right type for a particular situation is crucial.</a:t>
            </a:r>
          </a:p>
          <a:p>
            <a:pPr>
              <a:buFont typeface="Wingdings" panose="05000000000000000000" pitchFamily="2" charset="2"/>
              <a:buChar char="v"/>
            </a:pPr>
            <a:r>
              <a:rPr lang="en-US" b="1" i="0" dirty="0">
                <a:solidFill>
                  <a:srgbClr val="374151"/>
                </a:solidFill>
                <a:effectLst/>
                <a:latin typeface="Söhne"/>
              </a:rPr>
              <a:t>Cost:</a:t>
            </a:r>
            <a:endParaRPr lang="en-US" b="0" i="0" dirty="0">
              <a:solidFill>
                <a:srgbClr val="374151"/>
              </a:solidFill>
              <a:effectLst/>
              <a:latin typeface="Söhne"/>
            </a:endParaRPr>
          </a:p>
          <a:p>
            <a:pPr lvl="1">
              <a:buFont typeface="Wingdings" panose="05000000000000000000" pitchFamily="2" charset="2"/>
              <a:buChar char="v"/>
            </a:pPr>
            <a:r>
              <a:rPr lang="en-US" b="0" i="0" dirty="0">
                <a:solidFill>
                  <a:srgbClr val="374151"/>
                </a:solidFill>
                <a:effectLst/>
                <a:latin typeface="Söhne"/>
              </a:rPr>
              <a:t>High-quality Live Current Detectors with advanced features may come with a higher cost. Depending on budget constraints, organizations or individuals may need to balance cost considerations with the required functionality.</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701569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2616-21C1-C226-8A01-06537D2BD3A4}"/>
              </a:ext>
            </a:extLst>
          </p:cNvPr>
          <p:cNvSpPr>
            <a:spLocks noGrp="1"/>
          </p:cNvSpPr>
          <p:nvPr>
            <p:ph type="title"/>
          </p:nvPr>
        </p:nvSpPr>
        <p:spPr/>
        <p:txBody>
          <a:bodyPr/>
          <a:lstStyle/>
          <a:p>
            <a:r>
              <a:rPr lang="en-IN" dirty="0">
                <a:solidFill>
                  <a:schemeClr val="tx1"/>
                </a:solidFill>
              </a:rPr>
              <a:t>APPLICATIONS</a:t>
            </a:r>
          </a:p>
        </p:txBody>
      </p:sp>
      <p:sp>
        <p:nvSpPr>
          <p:cNvPr id="3" name="Text Placeholder 2">
            <a:extLst>
              <a:ext uri="{FF2B5EF4-FFF2-40B4-BE49-F238E27FC236}">
                <a16:creationId xmlns:a16="http://schemas.microsoft.com/office/drawing/2014/main" id="{EB873174-3B60-D574-C301-2B33E126DEF6}"/>
              </a:ext>
            </a:extLst>
          </p:cNvPr>
          <p:cNvSpPr>
            <a:spLocks noGrp="1"/>
          </p:cNvSpPr>
          <p:nvPr>
            <p:ph type="body" idx="1"/>
          </p:nvPr>
        </p:nvSpPr>
        <p:spPr/>
        <p:txBody>
          <a:bodyPr>
            <a:normAutofit lnSpcReduction="10000"/>
          </a:bodyPr>
          <a:lstStyle/>
          <a:p>
            <a:pPr algn="l">
              <a:buFont typeface="Wingdings" panose="05000000000000000000" pitchFamily="2" charset="2"/>
              <a:buChar char="v"/>
            </a:pPr>
            <a:r>
              <a:rPr lang="en-US" b="1" i="0" dirty="0">
                <a:solidFill>
                  <a:srgbClr val="374151"/>
                </a:solidFill>
                <a:effectLst/>
                <a:latin typeface="Söhne"/>
              </a:rPr>
              <a:t>Electrical Maintenance and Troubleshooting:</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Electricians use Live Current Detectors to swiftly identify live wires and troubleshoot electrical issues without making physical contact with the conductors, ensuring safety during repairs or maintenance activities.</a:t>
            </a:r>
          </a:p>
          <a:p>
            <a:pPr algn="l">
              <a:buFont typeface="Wingdings" panose="05000000000000000000" pitchFamily="2" charset="2"/>
              <a:buChar char="v"/>
            </a:pPr>
            <a:r>
              <a:rPr lang="en-US" b="1" i="0" dirty="0">
                <a:solidFill>
                  <a:srgbClr val="374151"/>
                </a:solidFill>
                <a:effectLst/>
                <a:latin typeface="Söhne"/>
              </a:rPr>
              <a:t>Residential Electrical Work:</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In residential settings, Live Current Detectors are commonly used to identify live wires when installing or repairing electrical outlets, switches, light fixtures, and other devices, ensuring power is turned off before work begins.</a:t>
            </a:r>
          </a:p>
          <a:p>
            <a:pPr algn="l">
              <a:buFont typeface="Wingdings" panose="05000000000000000000" pitchFamily="2" charset="2"/>
              <a:buChar char="v"/>
            </a:pPr>
            <a:r>
              <a:rPr lang="en-US" b="1" i="0" dirty="0">
                <a:solidFill>
                  <a:srgbClr val="374151"/>
                </a:solidFill>
                <a:effectLst/>
                <a:latin typeface="Söhne"/>
              </a:rPr>
              <a:t>Commercial and Industrial Electrical Work:</a:t>
            </a:r>
            <a:endParaRPr lang="en-US" b="0" i="0" dirty="0">
              <a:solidFill>
                <a:srgbClr val="374151"/>
              </a:solidFill>
              <a:effectLst/>
              <a:latin typeface="Söhne"/>
            </a:endParaRPr>
          </a:p>
          <a:p>
            <a:pPr lvl="1" algn="l">
              <a:buFont typeface="Wingdings" panose="05000000000000000000" pitchFamily="2" charset="2"/>
              <a:buChar char="v"/>
            </a:pPr>
            <a:r>
              <a:rPr lang="en-US" b="0" i="0" dirty="0">
                <a:solidFill>
                  <a:srgbClr val="374151"/>
                </a:solidFill>
                <a:effectLst/>
                <a:latin typeface="Söhne"/>
              </a:rPr>
              <a:t>Electricians and maintenance personnel in commercial and industrial settings utilize Live Current Detectors for tasks such as equipment maintenance, circuit testing, and identifying live wires in complex electrical systems.</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686978144"/>
      </p:ext>
    </p:extLst>
  </p:cSld>
  <p:clrMapOvr>
    <a:masterClrMapping/>
  </p:clrMapOvr>
</p:sld>
</file>

<file path=ppt/theme/theme1.xml><?xml version="1.0" encoding="utf-8"?>
<a:theme xmlns:a="http://schemas.openxmlformats.org/drawingml/2006/main" name=" Electrical Engineering by Slidesgo">
  <a:themeElements>
    <a:clrScheme name="Simple Light">
      <a:dk1>
        <a:srgbClr val="F3E83C"/>
      </a:dk1>
      <a:lt1>
        <a:srgbClr val="EFC63E"/>
      </a:lt1>
      <a:dk2>
        <a:srgbClr val="434343"/>
      </a:dk2>
      <a:lt2>
        <a:srgbClr val="FFFFFF"/>
      </a:lt2>
      <a:accent1>
        <a:srgbClr val="EFCFC6"/>
      </a:accent1>
      <a:accent2>
        <a:srgbClr val="E06B6B"/>
      </a:accent2>
      <a:accent3>
        <a:srgbClr val="7F9FFB"/>
      </a:accent3>
      <a:accent4>
        <a:srgbClr val="9CC34C"/>
      </a:accent4>
      <a:accent5>
        <a:srgbClr val="999999"/>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lectricity Supplier Business Plan by Slidesgo">
  <a:themeElements>
    <a:clrScheme name="Simple Light">
      <a:dk1>
        <a:srgbClr val="000000"/>
      </a:dk1>
      <a:lt1>
        <a:srgbClr val="FFECD6"/>
      </a:lt1>
      <a:dk2>
        <a:srgbClr val="FFFFFF"/>
      </a:dk2>
      <a:lt2>
        <a:srgbClr val="E5744C"/>
      </a:lt2>
      <a:accent1>
        <a:srgbClr val="98E5CB"/>
      </a:accent1>
      <a:accent2>
        <a:srgbClr val="F4DF4A"/>
      </a:accent2>
      <a:accent3>
        <a:srgbClr val="B1DEFD"/>
      </a:accent3>
      <a:accent4>
        <a:srgbClr val="FFFFFF"/>
      </a:accent4>
      <a:accent5>
        <a:srgbClr val="FFFFFF"/>
      </a:accent5>
      <a:accent6>
        <a:srgbClr val="000000"/>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Electrical Engineering by Slidesgo</Template>
  <TotalTime>14</TotalTime>
  <Words>1679</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12</vt:i4>
      </vt:variant>
    </vt:vector>
  </HeadingPairs>
  <TitlesOfParts>
    <vt:vector size="32" baseType="lpstr">
      <vt:lpstr>Arial</vt:lpstr>
      <vt:lpstr>Fira Sans Extra Condensed Medium</vt:lpstr>
      <vt:lpstr>Hammersmith One</vt:lpstr>
      <vt:lpstr>Josefin Sans</vt:lpstr>
      <vt:lpstr>Lato</vt:lpstr>
      <vt:lpstr>Lexend Deca</vt:lpstr>
      <vt:lpstr>Montserrat Black</vt:lpstr>
      <vt:lpstr>Open Sans</vt:lpstr>
      <vt:lpstr>Proxima Nova</vt:lpstr>
      <vt:lpstr>Proxima Nova Semibold</vt:lpstr>
      <vt:lpstr>Roboto</vt:lpstr>
      <vt:lpstr>Roboto Black</vt:lpstr>
      <vt:lpstr>Roboto Condensed Light</vt:lpstr>
      <vt:lpstr>Söhne</vt:lpstr>
      <vt:lpstr>Times New Roman</vt:lpstr>
      <vt:lpstr>Wingdings</vt:lpstr>
      <vt:lpstr> Electrical Engineering by Slidesgo</vt:lpstr>
      <vt:lpstr>Slidesgo Final Pages</vt:lpstr>
      <vt:lpstr>Electricity Supplier Business Plan by Slidesgo</vt:lpstr>
      <vt:lpstr>1_Slidesgo Final Pages</vt:lpstr>
      <vt:lpstr>LIVE CURRENT DETECTOR AC(OR)DC POWER SUPPLY</vt:lpstr>
      <vt:lpstr>ABSTRACT</vt:lpstr>
      <vt:lpstr>INTRODUCTION</vt:lpstr>
      <vt:lpstr>BLOCK DIAGRAM</vt:lpstr>
      <vt:lpstr>ADVANTAGES</vt:lpstr>
      <vt:lpstr>PowerPoint Presentation</vt:lpstr>
      <vt:lpstr>DISADVANTAGES</vt:lpstr>
      <vt:lpstr>PowerPoint Presentation</vt:lpstr>
      <vt:lpstr>APPLICATIONS</vt:lpstr>
      <vt:lpstr>PowerPoint Presentation</vt:lpstr>
      <vt:lpstr>CONCLUSION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CURRENT DETECTOR AC(OR)DC POWER SUPPLY</dc:title>
  <dc:creator>manohar kumar</dc:creator>
  <cp:lastModifiedBy>manohar kumar</cp:lastModifiedBy>
  <cp:revision>1</cp:revision>
  <dcterms:created xsi:type="dcterms:W3CDTF">2023-12-12T02:40:30Z</dcterms:created>
  <dcterms:modified xsi:type="dcterms:W3CDTF">2023-12-12T02:54:48Z</dcterms:modified>
</cp:coreProperties>
</file>