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7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74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64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85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4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27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9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0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1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BEC0-F4BF-4E49-A8FC-4D3A5877AD1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A383-9674-4A70-8146-AD033E255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91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ABBB-368E-6E94-4393-6C38F6A9F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703294"/>
            <a:ext cx="9414433" cy="1918447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 Data  Aggregation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BCEB7-B96E-7577-7900-66A5AEB82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376" y="4383741"/>
            <a:ext cx="4294094" cy="8785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Sunkari Manohar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75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5189-17B1-AC7E-90B5-8EFD29B9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16422"/>
            <a:ext cx="9565341" cy="824753"/>
          </a:xfrm>
        </p:spPr>
        <p:txBody>
          <a:bodyPr>
            <a:normAutofit fontScale="90000"/>
          </a:bodyPr>
          <a:lstStyle/>
          <a:p>
            <a:r>
              <a:rPr lang="en-IN" sz="32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3.Uploading CSV File In Storage Account Container: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B4A48-B8CC-95CC-46A6-A3CED2FC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file inside the container.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751A7-87F2-876F-D87D-B958224D98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26659"/>
            <a:ext cx="5943600" cy="3164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F78C-1290-6BC2-AD4F-60820129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6800"/>
            <a:ext cx="4509851" cy="869121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Azure Databricks: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A80F-E2C1-B05E-B659-FD725598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Azure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Workspace.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0498E-627C-59DD-2EE6-7BDC2185F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53552"/>
            <a:ext cx="5943600" cy="305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6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7C02-29A4-D860-C55E-B7FD426E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3365"/>
            <a:ext cx="8445358" cy="1012556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32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Databricks Cluster And Notebook: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6B0-B543-541E-4BB0-BC63F6B0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Databricks Cluster and Notebook.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31E29-EA79-8C7B-AA97-60B19682AC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2599764"/>
            <a:ext cx="4974333" cy="301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9537E-0845-896E-91DB-44798B448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28" y="2599764"/>
            <a:ext cx="5208496" cy="301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2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D055-15CD-B418-D699-FC162DC0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78541"/>
            <a:ext cx="7046864" cy="1057380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32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Mounting ADLS With Databricks: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ED86-3AFF-5F2C-CC6A-34D127DB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005217" cy="3695136"/>
          </a:xfrm>
        </p:spPr>
        <p:txBody>
          <a:bodyPr/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  <a:tabLst>
                <a:tab pos="127635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Mount (Connect) the blob storage container with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following command.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  <a:tabLst>
                <a:tab pos="127635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83B87-EC03-6976-D429-F5B5F3C16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7" y="2563906"/>
            <a:ext cx="6033248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5475-2DAA-33EE-6FCB-627722F6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869576"/>
            <a:ext cx="5486400" cy="1066345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32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Azure Data Factory:</a:t>
            </a:r>
            <a:br>
              <a:rPr lang="en-IN" sz="3200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BD12-E810-6643-329F-6C007F4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Azure Data Factory.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38D55-5FE3-5DAD-3C9C-8A763F2861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9765"/>
            <a:ext cx="5943600" cy="3191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15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354F-EC7B-00A7-A317-410119C0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41294"/>
            <a:ext cx="8122629" cy="994627"/>
          </a:xfrm>
        </p:spPr>
        <p:txBody>
          <a:bodyPr>
            <a:normAutofit/>
          </a:bodyPr>
          <a:lstStyle/>
          <a:p>
            <a:r>
              <a:rPr lang="en-IN" sz="32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Integrating ADF With Azure Databricks: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F4243-9705-21BA-DEFA-819B612DF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81" y="2270413"/>
            <a:ext cx="5951913" cy="3345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83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CF0E-E787-832B-9C13-BD82C3BB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5" y="1317812"/>
            <a:ext cx="4724399" cy="887506"/>
          </a:xfrm>
        </p:spPr>
        <p:txBody>
          <a:bodyPr>
            <a:normAutofit fontScale="90000"/>
          </a:bodyPr>
          <a:lstStyle/>
          <a:p>
            <a:r>
              <a:rPr lang="en-IN" sz="32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Final Output: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4003-76C9-7FD8-753D-3341B782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05318"/>
            <a:ext cx="10353762" cy="3585881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  <a:tabLst>
                <a:tab pos="153543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details at the output of the pipeline after debugging.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53543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  <a:tabLst>
                <a:tab pos="153543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5912D-CFCE-BBF9-9DD6-DDEBF6956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3092824"/>
            <a:ext cx="4482353" cy="254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ECB0A-D114-2CE0-E682-8A8E1F021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092824"/>
            <a:ext cx="4482354" cy="2545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82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69F6-288F-804F-DAB2-86144BB5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398494"/>
            <a:ext cx="3209364" cy="1013012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3F81-38B5-667C-955A-6C2AD532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029"/>
            <a:ext cx="10353762" cy="36951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7C895-C23D-D3F7-83CE-074A15AD4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1" y="2545976"/>
            <a:ext cx="4670611" cy="302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7150A-B3D7-7ADC-776D-C57235733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012" y="2545975"/>
            <a:ext cx="4920544" cy="302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87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060-BAD6-2C1F-30E5-FD6A7115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6118"/>
            <a:ext cx="10596887" cy="949803"/>
          </a:xfrm>
        </p:spPr>
        <p:txBody>
          <a:bodyPr>
            <a:normAutofit/>
          </a:bodyPr>
          <a:lstStyle/>
          <a:p>
            <a:r>
              <a:rPr lang="en-IN" sz="32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Copying The Aggregate Data Using Data Flow Activity:</a:t>
            </a:r>
            <a:endParaRPr lang="en-IN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82C0-68B4-2374-4FF0-61A000D6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/>
              <a:t>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4414B-1134-44D3-6844-178CDE64E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7" y="2590800"/>
            <a:ext cx="493955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13CAA-E2CD-BE61-4492-A55DAA3828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55" y="2590800"/>
            <a:ext cx="4939553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10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46E8-4DA4-632F-7DD7-D3EC872B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3" y="1775012"/>
            <a:ext cx="4186518" cy="878540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Conclusion: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58CB-7990-4F86-7382-798D8F8C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53552"/>
            <a:ext cx="10353762" cy="3137647"/>
          </a:xfrm>
        </p:spPr>
        <p:txBody>
          <a:bodyPr/>
          <a:lstStyle/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implementing a daily data aggregation pipeline using Azure Data Factory and Azure Databricks offers a robust and scalable solution for handling raw data and deriving meaningful insights on a daily basis. This integration provides a seamless workflow that combines the data movement capabilities of Azure Data Factory with the powerful data processing and analytics features of Azure Databricks.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1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1BDA-C20A-9048-84CC-83AC6B6B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66800"/>
            <a:ext cx="2465294" cy="869121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A318-3403-A05E-DE16-81A00F45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4329"/>
            <a:ext cx="10353762" cy="4096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323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3A81-5F47-A69B-3D2D-2F03DC54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75011"/>
            <a:ext cx="4527781" cy="905435"/>
          </a:xfrm>
        </p:spPr>
        <p:txBody>
          <a:bodyPr>
            <a:normAutofit fontScale="90000"/>
          </a:bodyPr>
          <a:lstStyle/>
          <a:p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Statement: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609D-FA32-2FE0-BF35-5733823AD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63906"/>
            <a:ext cx="10353762" cy="2259105"/>
          </a:xfrm>
        </p:spPr>
        <p:txBody>
          <a:bodyPr>
            <a:normAutofit/>
          </a:bodyPr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daily data aggregation pipeline using Azure Data Factory to move raw data and Azure Databricks to aggregate and summarize the data based on daily intervals.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28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947A-E73B-98DB-4B8A-EB6B1299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49507"/>
            <a:ext cx="4267200" cy="1147481"/>
          </a:xfrm>
        </p:spPr>
        <p:txBody>
          <a:bodyPr>
            <a:normAutofit/>
          </a:bodyPr>
          <a:lstStyle/>
          <a:p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E176-60C2-AEC0-F2CA-690287BC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50836"/>
            <a:ext cx="10353762" cy="2258292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project aims to use Azure Data Factory (ADF) and Azure Databricks to construct a daily data aggregation pipeline. With the help of this pipeline, raw data from source systems will be moved to a location where Azure Databricks will be used for daily data aggregation and summarization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833-C3D4-43DD-0F11-B39A541A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12260"/>
            <a:ext cx="4766569" cy="883158"/>
          </a:xfrm>
        </p:spPr>
        <p:txBody>
          <a:bodyPr>
            <a:normAutofit fontScale="90000"/>
          </a:bodyPr>
          <a:lstStyle/>
          <a:p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Requirements:</a:t>
            </a:r>
            <a:b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D28E-7A86-DB95-B242-A6BE3559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95417"/>
            <a:ext cx="10353762" cy="3426691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Subscription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Storage account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Databricks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 Factory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6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6BE8-DD9C-F8E9-0292-E6B867D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434353"/>
            <a:ext cx="4447098" cy="1452282"/>
          </a:xfrm>
        </p:spPr>
        <p:txBody>
          <a:bodyPr>
            <a:normAutofit/>
          </a:bodyPr>
          <a:lstStyle/>
          <a:p>
            <a:r>
              <a:rPr lang="en-IN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D97E3-C6A7-1468-5578-FDF25CDCA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2" y="2563906"/>
            <a:ext cx="8507506" cy="23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8B59-86E1-9144-2963-ABF38504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708213"/>
            <a:ext cx="4760259" cy="1308848"/>
          </a:xfrm>
        </p:spPr>
        <p:txBody>
          <a:bodyPr>
            <a:normAutofit/>
          </a:bodyPr>
          <a:lstStyle/>
          <a:p>
            <a:r>
              <a:rPr lang="en-IN" sz="3200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Overview: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5DCF-88EB-CBAC-4C8E-D051C52E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7060"/>
            <a:ext cx="10353762" cy="377414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to the Azure Subscription account.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storage account and upload a file inside a storage account container.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Azure Databricks workspace.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cluster and notebook in </a:t>
            </a:r>
            <a:r>
              <a:rPr lang="en-IN" sz="8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workspace.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ADLS with ADF.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Azure data factory resource.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pipeline for </a:t>
            </a:r>
            <a:r>
              <a:rPr lang="en-IN" sz="8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ADF.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sz="8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Debug to get the final output.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97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C52B-82C3-2CF7-2F74-4E5CFD3E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672353"/>
            <a:ext cx="4715436" cy="1263568"/>
          </a:xfrm>
        </p:spPr>
        <p:txBody>
          <a:bodyPr>
            <a:normAutofit/>
          </a:bodyPr>
          <a:lstStyle/>
          <a:p>
            <a:r>
              <a:rPr lang="en-US" sz="320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Implementation: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8281-84BA-D88A-0774-74E58FEC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096064"/>
            <a:ext cx="10353762" cy="36951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account:</a:t>
            </a:r>
          </a:p>
          <a:p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 to the Azure account and connect to the Workspace Dashboard.</a:t>
            </a:r>
          </a:p>
          <a:p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31500-7610-CDD2-2C9C-42350741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82" y="3048000"/>
            <a:ext cx="50740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7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33D4-EF82-B9D1-4FAC-470593FF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7" y="1443318"/>
            <a:ext cx="4078942" cy="83371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b="1" kern="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 Account:</a:t>
            </a:r>
            <a:b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7B7A-ED69-0139-2193-BA6926E1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Storage account.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2B2C2-1C33-0460-FB85-9031954D1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26659"/>
            <a:ext cx="5943600" cy="3164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234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165</TotalTime>
  <Words>417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Daily  Data  Aggregation</vt:lpstr>
      <vt:lpstr>Agenda</vt:lpstr>
      <vt:lpstr>Project Statement: </vt:lpstr>
      <vt:lpstr>Project Overview: </vt:lpstr>
      <vt:lpstr>Project Requirements: </vt:lpstr>
      <vt:lpstr>Architecture: </vt:lpstr>
      <vt:lpstr>Execution Overview: </vt:lpstr>
      <vt:lpstr>Project Implementation:</vt:lpstr>
      <vt:lpstr>2. Storage Account: </vt:lpstr>
      <vt:lpstr>3.Uploading CSV File In Storage Account Container: </vt:lpstr>
      <vt:lpstr>4. Azure Databricks:</vt:lpstr>
      <vt:lpstr>5. Creating Databricks Cluster And Notebook:</vt:lpstr>
      <vt:lpstr>6. Mounting ADLS With Databricks:</vt:lpstr>
      <vt:lpstr>7. Azure Data Factory: </vt:lpstr>
      <vt:lpstr>8. Integrating ADF With Azure Databricks:</vt:lpstr>
      <vt:lpstr>9. Final Output: </vt:lpstr>
      <vt:lpstr>Output:</vt:lpstr>
      <vt:lpstr>10. Copying The Aggregate Data Using Data Flow Activity:</vt:lpstr>
      <vt:lpstr>11.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 Data  Aggregation</dc:title>
  <dc:creator>Sunkari Manohar</dc:creator>
  <cp:lastModifiedBy>Sunkari Manohar</cp:lastModifiedBy>
  <cp:revision>2</cp:revision>
  <dcterms:created xsi:type="dcterms:W3CDTF">2024-01-13T06:42:45Z</dcterms:created>
  <dcterms:modified xsi:type="dcterms:W3CDTF">2024-01-13T09:28:23Z</dcterms:modified>
</cp:coreProperties>
</file>