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66" r:id="rId2"/>
    <p:sldId id="256" r:id="rId3"/>
    <p:sldId id="257" r:id="rId4"/>
    <p:sldId id="258" r:id="rId5"/>
    <p:sldId id="259" r:id="rId6"/>
    <p:sldId id="260" r:id="rId7"/>
    <p:sldId id="264" r:id="rId8"/>
    <p:sldId id="265" r:id="rId9"/>
    <p:sldId id="261"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268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169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399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519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1757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0626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9548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7474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439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080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087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991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916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414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69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452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449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1819470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FD19-2894-ED18-FFC1-E25DF05EE165}"/>
              </a:ext>
            </a:extLst>
          </p:cNvPr>
          <p:cNvSpPr>
            <a:spLocks noGrp="1"/>
          </p:cNvSpPr>
          <p:nvPr>
            <p:ph type="ctrTitle"/>
          </p:nvPr>
        </p:nvSpPr>
        <p:spPr>
          <a:xfrm>
            <a:off x="685800" y="1216026"/>
            <a:ext cx="8271456" cy="973383"/>
          </a:xfrm>
        </p:spPr>
        <p:txBody>
          <a:bodyPr>
            <a:normAutofit fontScale="90000"/>
          </a:bodyPr>
          <a:lstStyle/>
          <a:p>
            <a:r>
              <a:rPr lang="en-IN" dirty="0" err="1"/>
              <a:t>Car_Dataset_Analysis</a:t>
            </a:r>
            <a:endParaRPr lang="en-IN" dirty="0"/>
          </a:p>
        </p:txBody>
      </p:sp>
      <p:sp>
        <p:nvSpPr>
          <p:cNvPr id="3" name="Subtitle 2">
            <a:extLst>
              <a:ext uri="{FF2B5EF4-FFF2-40B4-BE49-F238E27FC236}">
                <a16:creationId xmlns:a16="http://schemas.microsoft.com/office/drawing/2014/main" id="{53725325-03BA-EC03-DB77-6E25A9376520}"/>
              </a:ext>
            </a:extLst>
          </p:cNvPr>
          <p:cNvSpPr>
            <a:spLocks noGrp="1"/>
          </p:cNvSpPr>
          <p:nvPr>
            <p:ph type="subTitle" idx="1"/>
          </p:nvPr>
        </p:nvSpPr>
        <p:spPr>
          <a:xfrm>
            <a:off x="270456" y="5411697"/>
            <a:ext cx="4256467" cy="1034112"/>
          </a:xfrm>
        </p:spPr>
        <p:txBody>
          <a:bodyPr>
            <a:normAutofit/>
          </a:bodyPr>
          <a:lstStyle/>
          <a:p>
            <a:pPr algn="l"/>
            <a:r>
              <a:rPr lang="en-GB" sz="1400" dirty="0">
                <a:solidFill>
                  <a:schemeClr val="tx1"/>
                </a:solidFill>
              </a:rPr>
              <a:t>Author: S. Manoj Kumar </a:t>
            </a:r>
          </a:p>
          <a:p>
            <a:pPr algn="l"/>
            <a:r>
              <a:rPr lang="en-GB" sz="1400" dirty="0">
                <a:solidFill>
                  <a:schemeClr val="tx1"/>
                </a:solidFill>
              </a:rPr>
              <a:t>Academic Institution: Malla Reddy University </a:t>
            </a:r>
          </a:p>
          <a:p>
            <a:pPr algn="l"/>
            <a:r>
              <a:rPr lang="en-GB" sz="1400" dirty="0">
                <a:solidFill>
                  <a:schemeClr val="tx1"/>
                </a:solidFill>
              </a:rPr>
              <a:t>Date: October 2025 </a:t>
            </a:r>
            <a:endParaRPr lang="en-IN" sz="1400" dirty="0">
              <a:solidFill>
                <a:schemeClr val="tx1"/>
              </a:solidFill>
            </a:endParaRPr>
          </a:p>
        </p:txBody>
      </p:sp>
    </p:spTree>
    <p:extLst>
      <p:ext uri="{BB962C8B-B14F-4D97-AF65-F5344CB8AC3E}">
        <p14:creationId xmlns:p14="http://schemas.microsoft.com/office/powerpoint/2010/main" val="164987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l">
              <a:defRPr sz="1800"/>
            </a:pPr>
            <a:r>
              <a:rPr sz="2800" dirty="0">
                <a:latin typeface="Times New Roman" panose="02020603050405020304" pitchFamily="18" charset="0"/>
                <a:cs typeface="Times New Roman" panose="02020603050405020304" pitchFamily="18" charset="0"/>
              </a:rPr>
              <a:t>The analysis concludes that certain features like horsepower, mileage, and brand have a significant impact on car pricing. Visualizations provide a clear understanding of feature influence on overall performance metrics.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5819" y="2363552"/>
            <a:ext cx="4210852" cy="2575496"/>
          </a:xfrm>
        </p:spPr>
        <p:txBody>
          <a:bodyPr>
            <a:normAutofit/>
          </a:bodyPr>
          <a:lstStyle/>
          <a:p>
            <a:pPr marL="0" indent="0" algn="l">
              <a:buNone/>
              <a:defRPr sz="1800"/>
            </a:pPr>
            <a:r>
              <a:rPr lang="en-IN" sz="4800" dirty="0">
                <a:latin typeface="Times New Roman" panose="02020603050405020304" pitchFamily="18" charset="0"/>
                <a:cs typeface="Times New Roman" panose="02020603050405020304" pitchFamily="18" charset="0"/>
              </a:rPr>
              <a:t>Thank you</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263" y="596018"/>
            <a:ext cx="7511473" cy="1312480"/>
          </a:xfrm>
        </p:spPr>
        <p:txBody>
          <a:bodyPr/>
          <a:lstStyle/>
          <a:p>
            <a:r>
              <a:rPr sz="4800"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defRPr sz="1800"/>
            </a:pPr>
            <a:r>
              <a:rPr sz="2800" dirty="0">
                <a:latin typeface="Times New Roman" panose="02020603050405020304" pitchFamily="18" charset="0"/>
                <a:cs typeface="Times New Roman" panose="02020603050405020304" pitchFamily="18" charset="0"/>
              </a:rPr>
              <a:t>This project explores the Cars Dataset to gain insights into various car features such as mileage, horsepower, price, and engine specifications. The objective is to perform data analysis and visualization to understand trends and relationships among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Data Loading &amp; Exploration</a:t>
            </a:r>
          </a:p>
        </p:txBody>
      </p:sp>
      <p:sp>
        <p:nvSpPr>
          <p:cNvPr id="3" name="Content Placeholder 2"/>
          <p:cNvSpPr>
            <a:spLocks noGrp="1"/>
          </p:cNvSpPr>
          <p:nvPr>
            <p:ph idx="1"/>
          </p:nvPr>
        </p:nvSpPr>
        <p:spPr>
          <a:xfrm>
            <a:off x="594360" y="2407062"/>
            <a:ext cx="7955280" cy="4069080"/>
          </a:xfrm>
        </p:spPr>
        <p:txBody>
          <a:bodyPr>
            <a:normAutofit/>
          </a:bodyPr>
          <a:lstStyle/>
          <a:p>
            <a:pPr algn="just">
              <a:defRPr sz="1800"/>
            </a:pPr>
            <a:r>
              <a:rPr lang="en-GB" sz="2800" dirty="0">
                <a:latin typeface="Times New Roman" panose="02020603050405020304" pitchFamily="18" charset="0"/>
                <a:cs typeface="Times New Roman" panose="02020603050405020304" pitchFamily="18" charset="0"/>
              </a:rPr>
              <a:t>The dataset was loaded using Python libraries like pandas and </a:t>
            </a:r>
            <a:r>
              <a:rPr lang="en-GB" sz="2800" dirty="0" err="1">
                <a:latin typeface="Times New Roman" panose="02020603050405020304" pitchFamily="18" charset="0"/>
                <a:cs typeface="Times New Roman" panose="02020603050405020304" pitchFamily="18" charset="0"/>
              </a:rPr>
              <a:t>numpy</a:t>
            </a:r>
            <a:r>
              <a:rPr lang="en-GB" sz="2800" dirty="0">
                <a:latin typeface="Times New Roman" panose="02020603050405020304" pitchFamily="18" charset="0"/>
                <a:cs typeface="Times New Roman" panose="02020603050405020304" pitchFamily="18" charset="0"/>
              </a:rPr>
              <a:t>. Initial exploration included checking data types, structure, and summary statistics to understand the dataset composition and identify potential issues such as missing values.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Data Cleaning &amp; Preprocessing</a:t>
            </a:r>
          </a:p>
        </p:txBody>
      </p:sp>
      <p:sp>
        <p:nvSpPr>
          <p:cNvPr id="3" name="Content Placeholder 2"/>
          <p:cNvSpPr>
            <a:spLocks noGrp="1"/>
          </p:cNvSpPr>
          <p:nvPr>
            <p:ph idx="1"/>
          </p:nvPr>
        </p:nvSpPr>
        <p:spPr>
          <a:xfrm>
            <a:off x="652315" y="2522972"/>
            <a:ext cx="7955280" cy="4069080"/>
          </a:xfrm>
        </p:spPr>
        <p:txBody>
          <a:bodyPr>
            <a:normAutofit/>
          </a:bodyPr>
          <a:lstStyle/>
          <a:p>
            <a:pPr algn="l">
              <a:defRPr sz="1800"/>
            </a:pPr>
            <a:r>
              <a:rPr sz="2800" dirty="0">
                <a:latin typeface="Times New Roman" panose="02020603050405020304" pitchFamily="18" charset="0"/>
                <a:cs typeface="Times New Roman" panose="02020603050405020304" pitchFamily="18" charset="0"/>
              </a:rPr>
              <a:t>Data cleaning involved handling missing values, removing duplicates, and converting data types where necessary. Preprocessing steps included normalization, encoding categorical variables, and ensuring consistency in feature representation.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Data Visualization</a:t>
            </a:r>
          </a:p>
        </p:txBody>
      </p:sp>
      <p:sp>
        <p:nvSpPr>
          <p:cNvPr id="3" name="Content Placeholder 2"/>
          <p:cNvSpPr>
            <a:spLocks noGrp="1"/>
          </p:cNvSpPr>
          <p:nvPr>
            <p:ph idx="1"/>
          </p:nvPr>
        </p:nvSpPr>
        <p:spPr/>
        <p:txBody>
          <a:bodyPr>
            <a:normAutofit/>
          </a:bodyPr>
          <a:lstStyle/>
          <a:p>
            <a:pPr algn="l">
              <a:defRPr sz="1800"/>
            </a:pPr>
            <a:r>
              <a:rPr lang="en-GB" sz="2800" dirty="0">
                <a:latin typeface="Times New Roman" panose="02020603050405020304" pitchFamily="18" charset="0"/>
                <a:cs typeface="Times New Roman" panose="02020603050405020304" pitchFamily="18" charset="0"/>
              </a:rPr>
              <a:t>Data visualization techniques were used to identify trends, patterns, and correlations. Libraries such as matplotlib and seaborn were used to create histograms, scatter plots, and boxplots to better understand distributions and relationships.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Sample Graphs</a:t>
            </a:r>
          </a:p>
        </p:txBody>
      </p:sp>
      <p:sp>
        <p:nvSpPr>
          <p:cNvPr id="3" name="Content Placeholder 2"/>
          <p:cNvSpPr>
            <a:spLocks noGrp="1"/>
          </p:cNvSpPr>
          <p:nvPr>
            <p:ph idx="1"/>
          </p:nvPr>
        </p:nvSpPr>
        <p:spPr/>
        <p:txBody>
          <a:bodyPr/>
          <a:lstStyle/>
          <a:p>
            <a:pPr algn="l">
              <a:defRPr sz="1800"/>
            </a:pPr>
            <a:r>
              <a:rPr dirty="0"/>
              <a:t>Sample graphs include:</a:t>
            </a:r>
          </a:p>
          <a:p>
            <a:pPr algn="l">
              <a:defRPr sz="1800"/>
            </a:pPr>
            <a:r>
              <a:rPr dirty="0"/>
              <a:t>- Horsepower </a:t>
            </a:r>
            <a:r>
              <a:rPr dirty="0" err="1"/>
              <a:t>vs</a:t>
            </a:r>
            <a:r>
              <a:rPr dirty="0"/>
              <a:t> Mileage scatter plot</a:t>
            </a:r>
            <a:endParaRPr lang="en-US" dirty="0"/>
          </a:p>
          <a:p>
            <a:pPr algn="l">
              <a:defRPr sz="1800"/>
            </a:pPr>
            <a:endParaRPr dirty="0"/>
          </a:p>
          <a:p>
            <a:pPr marL="0" indent="0" algn="l">
              <a:buNone/>
              <a:defRPr sz="1800"/>
            </a:pPr>
            <a:endParaRP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58" y="3016685"/>
            <a:ext cx="6347043" cy="361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0237" y="669429"/>
            <a:ext cx="6220496" cy="1440978"/>
          </a:xfrm>
        </p:spPr>
        <p:txBody>
          <a:bodyPr>
            <a:normAutofit/>
          </a:bodyPr>
          <a:lstStyle/>
          <a:p>
            <a:pPr marL="0" indent="0" algn="r">
              <a:buNone/>
            </a:pPr>
            <a:r>
              <a:rPr lang="en-US" sz="3600" dirty="0">
                <a:latin typeface="Times New Roman" panose="02020603050405020304" pitchFamily="18" charset="0"/>
                <a:cs typeface="Times New Roman" panose="02020603050405020304" pitchFamily="18" charset="0"/>
              </a:rPr>
              <a:t> Correlation heatmap of numerical variables</a:t>
            </a:r>
          </a:p>
          <a:p>
            <a:pPr algn="r"/>
            <a:endParaRPr lang="en-IN" sz="3600" dirty="0">
              <a:latin typeface="Times New Roman" panose="02020603050405020304" pitchFamily="18" charset="0"/>
              <a:cs typeface="Times New Roman" panose="02020603050405020304" pitchFamily="18" charset="0"/>
            </a:endParaRPr>
          </a:p>
          <a:p>
            <a:pPr algn="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874" y="2110407"/>
            <a:ext cx="6123222" cy="377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56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1448" y="811195"/>
            <a:ext cx="7295882" cy="1210790"/>
          </a:xfrm>
        </p:spPr>
        <p:txBody>
          <a:bodyPr>
            <a:normAutofit/>
          </a:bodyPr>
          <a:lstStyle/>
          <a:p>
            <a:pPr marL="0" indent="0" algn="r">
              <a:buNone/>
            </a:pPr>
            <a:r>
              <a:rPr lang="en-US" sz="3600" dirty="0">
                <a:latin typeface="Times New Roman" panose="02020603050405020304" pitchFamily="18" charset="0"/>
                <a:cs typeface="Times New Roman" panose="02020603050405020304" pitchFamily="18" charset="0"/>
              </a:rPr>
              <a:t>Top Companies by Average Price</a:t>
            </a:r>
          </a:p>
          <a:p>
            <a:pPr algn="r"/>
            <a:endParaRPr lang="en-IN" sz="36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691" y="1955411"/>
            <a:ext cx="6037318" cy="399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38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Example Visualizations</a:t>
            </a:r>
          </a:p>
        </p:txBody>
      </p:sp>
      <p:sp>
        <p:nvSpPr>
          <p:cNvPr id="3" name="Content Placeholder 2"/>
          <p:cNvSpPr>
            <a:spLocks noGrp="1"/>
          </p:cNvSpPr>
          <p:nvPr>
            <p:ph idx="1"/>
          </p:nvPr>
        </p:nvSpPr>
        <p:spPr>
          <a:xfrm>
            <a:off x="761785" y="2683957"/>
            <a:ext cx="7955280" cy="4069080"/>
          </a:xfrm>
        </p:spPr>
        <p:txBody>
          <a:bodyPr>
            <a:normAutofit/>
          </a:bodyPr>
          <a:lstStyle/>
          <a:p>
            <a:pPr algn="just">
              <a:defRPr sz="1800"/>
            </a:pPr>
            <a:r>
              <a:rPr lang="en-GB" sz="2800" dirty="0">
                <a:latin typeface="Times New Roman" panose="02020603050405020304" pitchFamily="18" charset="0"/>
                <a:cs typeface="Times New Roman" panose="02020603050405020304" pitchFamily="18" charset="0"/>
              </a:rPr>
              <a:t>Example visualizations demonstrate relationships between key performance indicators such as price, mileage, and horsepower. Visuals helped in identifying outliers and high-performance vehicles with optimal efficiency.</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23</TotalTime>
  <Words>274</Words>
  <Application>Microsoft Office PowerPoint</Application>
  <PresentationFormat>On-screen Show (4:3)</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Times New Roman</vt:lpstr>
      <vt:lpstr>Vapor Trail</vt:lpstr>
      <vt:lpstr>Car_Dataset_Analysis</vt:lpstr>
      <vt:lpstr>Introduction</vt:lpstr>
      <vt:lpstr>Data Loading &amp; Exploration</vt:lpstr>
      <vt:lpstr>Data Cleaning &amp; Preprocessing</vt:lpstr>
      <vt:lpstr>Data Visualization</vt:lpstr>
      <vt:lpstr>Sample Graphs</vt:lpstr>
      <vt:lpstr>PowerPoint Presentation</vt:lpstr>
      <vt:lpstr>PowerPoint Presentation</vt:lpstr>
      <vt:lpstr>Example Visualizations</vt:lpstr>
      <vt:lpstr>Conclusion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manoj</dc:creator>
  <dc:description>generated using python-pptx</dc:description>
  <cp:lastModifiedBy>Madhuri somannagari</cp:lastModifiedBy>
  <cp:revision>6</cp:revision>
  <dcterms:created xsi:type="dcterms:W3CDTF">2013-01-27T09:14:16Z</dcterms:created>
  <dcterms:modified xsi:type="dcterms:W3CDTF">2025-10-07T14:58:29Z</dcterms:modified>
</cp:coreProperties>
</file>