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03" autoAdjust="0"/>
  </p:normalViewPr>
  <p:slideViewPr>
    <p:cSldViewPr>
      <p:cViewPr>
        <p:scale>
          <a:sx n="98" d="100"/>
          <a:sy n="98" d="100"/>
        </p:scale>
        <p:origin x="-354" y="1512"/>
      </p:cViewPr>
      <p:guideLst>
        <p:guide orient="horz" pos="2160"/>
        <p:guide pos="2880"/>
      </p:guideLst>
    </p:cSldViewPr>
  </p:slideViewPr>
  <p:notesTextViewPr>
    <p:cViewPr>
      <p:scale>
        <a:sx n="1" d="1"/>
        <a:sy n="1" d="1"/>
      </p:scale>
      <p:origin x="0" y="100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28333-FA9D-472B-AD22-AAF6E8D09DAD}" type="datetimeFigureOut">
              <a:rPr lang="en-US" smtClean="0"/>
              <a:t>12/23/2013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B10442-8C6B-4FB8-AAC7-AA96CB8EB9C4}" type="slidenum">
              <a:rPr lang="en-US" smtClean="0"/>
              <a:t>‹#›</a:t>
            </a:fld>
            <a:endParaRPr lang="en-US"/>
          </a:p>
        </p:txBody>
      </p:sp>
    </p:spTree>
    <p:extLst>
      <p:ext uri="{BB962C8B-B14F-4D97-AF65-F5344CB8AC3E}">
        <p14:creationId xmlns:p14="http://schemas.microsoft.com/office/powerpoint/2010/main" val="77240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variable without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will be in-scope of other JavaScript files also, mixing up variables in those. With lots of such variables spread across multiple files, it will be very difficult to locate the exact variable to be used for a purpose, often one variable will override all others and crash the whole state.</a:t>
            </a:r>
          </a:p>
          <a:p>
            <a:r>
              <a:rPr lang="en-US" sz="1200" b="0" i="0" kern="1200" dirty="0" smtClean="0">
                <a:solidFill>
                  <a:schemeClr val="tx1"/>
                </a:solidFill>
                <a:effectLst/>
                <a:latin typeface="+mn-lt"/>
                <a:ea typeface="+mn-ea"/>
                <a:cs typeface="+mn-cs"/>
              </a:rPr>
              <a:t>Functions for similar functionality having same name in different files (for different purpose) will clash. A code review can only identify issues within the same file, but if many such files are present, it creates an issue to find all same named functions.</a:t>
            </a:r>
          </a:p>
          <a:p>
            <a:endParaRPr lang="en-US" dirty="0"/>
          </a:p>
        </p:txBody>
      </p:sp>
      <p:sp>
        <p:nvSpPr>
          <p:cNvPr id="4" name="Slide Number Placeholder 3"/>
          <p:cNvSpPr>
            <a:spLocks noGrp="1"/>
          </p:cNvSpPr>
          <p:nvPr>
            <p:ph type="sldNum" sz="quarter" idx="10"/>
          </p:nvPr>
        </p:nvSpPr>
        <p:spPr/>
        <p:txBody>
          <a:bodyPr/>
          <a:lstStyle/>
          <a:p>
            <a:fld id="{4DB10442-8C6B-4FB8-AAC7-AA96CB8EB9C4}" type="slidenum">
              <a:rPr lang="en-US" smtClean="0"/>
              <a:t>2</a:t>
            </a:fld>
            <a:endParaRPr lang="en-US"/>
          </a:p>
        </p:txBody>
      </p:sp>
    </p:spTree>
    <p:extLst>
      <p:ext uri="{BB962C8B-B14F-4D97-AF65-F5344CB8AC3E}">
        <p14:creationId xmlns:p14="http://schemas.microsoft.com/office/powerpoint/2010/main" val="237296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 </a:t>
            </a:r>
            <a:r>
              <a:rPr lang="en-US" sz="1200" b="0" i="0" kern="1200" dirty="0" smtClean="0">
                <a:solidFill>
                  <a:schemeClr val="tx1"/>
                </a:solidFill>
                <a:effectLst/>
                <a:latin typeface="+mn-lt"/>
                <a:ea typeface="+mn-ea"/>
                <a:cs typeface="+mn-cs"/>
              </a:rPr>
              <a:t>Change all global functions names and variables to tags and cover them under a single function scope. This creates a logical class; binding properties and functionalities together.</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Closure:  Closures are a means through which inner functions can refer to variables present in their outer enclosing function after their parent functions have already terminated.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MP: Clearly distinguishes between the public and private items. Anything defined in a direct access is private, anything defined in 'return' block is public.</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R-MP: If the Module code is too large it is difficult to see which methods or variables are public and which are not. As a result an updated pattern comes into play where we would simply define all of our functions and variables in private scope and return an anonymous object with pointers to the private functionality we wished to reveal as public.</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CC: We can add functions to the '</a:t>
            </a:r>
            <a:r>
              <a:rPr lang="en-US" sz="1200" b="0" i="1" kern="1200" dirty="0" smtClean="0">
                <a:solidFill>
                  <a:schemeClr val="tx1"/>
                </a:solidFill>
                <a:effectLst/>
                <a:latin typeface="+mn-lt"/>
                <a:ea typeface="+mn-ea"/>
                <a:cs typeface="+mn-cs"/>
              </a:rPr>
              <a:t>prototype</a:t>
            </a:r>
            <a:r>
              <a:rPr lang="en-US" sz="1200" b="0" i="0" kern="1200" dirty="0" smtClean="0">
                <a:solidFill>
                  <a:schemeClr val="tx1"/>
                </a:solidFill>
                <a:effectLst/>
                <a:latin typeface="+mn-lt"/>
                <a:ea typeface="+mn-ea"/>
                <a:cs typeface="+mn-cs"/>
              </a:rPr>
              <a:t>' property of any object. That injects the definition into an already declared object. So the initialization function be wrapped in the constructor, and other functions added to the prototype binding.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IIFE: </a:t>
            </a:r>
            <a:r>
              <a:rPr lang="en-US" sz="1200" b="1" i="1" kern="1200" dirty="0" smtClean="0">
                <a:solidFill>
                  <a:schemeClr val="tx1"/>
                </a:solidFill>
                <a:effectLst/>
                <a:latin typeface="+mn-lt"/>
                <a:ea typeface="+mn-ea"/>
                <a:cs typeface="+mn-cs"/>
              </a:rPr>
              <a:t>immediately-invoked function expression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which produces a lexical scope using JavaScript's function scoping,</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DB10442-8C6B-4FB8-AAC7-AA96CB8EB9C4}" type="slidenum">
              <a:rPr lang="en-US" smtClean="0"/>
              <a:t>3</a:t>
            </a:fld>
            <a:endParaRPr lang="en-US"/>
          </a:p>
        </p:txBody>
      </p:sp>
    </p:spTree>
    <p:extLst>
      <p:ext uri="{BB962C8B-B14F-4D97-AF65-F5344CB8AC3E}">
        <p14:creationId xmlns:p14="http://schemas.microsoft.com/office/powerpoint/2010/main" val="6287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136532-0400-4643-B0F5-4B80935ADB62}"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22496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36532-0400-4643-B0F5-4B80935ADB62}"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378392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36532-0400-4643-B0F5-4B80935ADB62}"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195363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36532-0400-4643-B0F5-4B80935ADB62}"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145513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136532-0400-4643-B0F5-4B80935ADB62}" type="datetimeFigureOut">
              <a:rPr lang="en-US" smtClean="0"/>
              <a:t>12/23/2013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421639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136532-0400-4643-B0F5-4B80935ADB62}" type="datetimeFigureOut">
              <a:rPr lang="en-US" smtClean="0"/>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16831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36532-0400-4643-B0F5-4B80935ADB62}" type="datetimeFigureOut">
              <a:rPr lang="en-US" smtClean="0"/>
              <a:t>12/23/2013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135475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36532-0400-4643-B0F5-4B80935ADB62}" type="datetimeFigureOut">
              <a:rPr lang="en-US" smtClean="0"/>
              <a:t>12/23/2013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84952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36532-0400-4643-B0F5-4B80935ADB62}" type="datetimeFigureOut">
              <a:rPr lang="en-US" smtClean="0"/>
              <a:t>12/23/2013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201533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36532-0400-4643-B0F5-4B80935ADB62}" type="datetimeFigureOut">
              <a:rPr lang="en-US" smtClean="0"/>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285957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36532-0400-4643-B0F5-4B80935ADB62}" type="datetimeFigureOut">
              <a:rPr lang="en-US" smtClean="0"/>
              <a:t>12/23/2013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FC6D3-B090-414C-B175-24A3F36A73E0}" type="slidenum">
              <a:rPr lang="en-US" smtClean="0"/>
              <a:t>‹#›</a:t>
            </a:fld>
            <a:endParaRPr lang="en-US"/>
          </a:p>
        </p:txBody>
      </p:sp>
    </p:spTree>
    <p:extLst>
      <p:ext uri="{BB962C8B-B14F-4D97-AF65-F5344CB8AC3E}">
        <p14:creationId xmlns:p14="http://schemas.microsoft.com/office/powerpoint/2010/main" val="250681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36532-0400-4643-B0F5-4B80935ADB62}" type="datetimeFigureOut">
              <a:rPr lang="en-US" smtClean="0"/>
              <a:t>12/23/2013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C6D3-B090-414C-B175-24A3F36A73E0}" type="slidenum">
              <a:rPr lang="en-US" smtClean="0"/>
              <a:t>‹#›</a:t>
            </a:fld>
            <a:endParaRPr lang="en-US"/>
          </a:p>
        </p:txBody>
      </p:sp>
    </p:spTree>
    <p:extLst>
      <p:ext uri="{BB962C8B-B14F-4D97-AF65-F5344CB8AC3E}">
        <p14:creationId xmlns:p14="http://schemas.microsoft.com/office/powerpoint/2010/main" val="392951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59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JavaScript</a:t>
            </a:r>
            <a:endParaRPr lang="en-US" dirty="0"/>
          </a:p>
        </p:txBody>
      </p:sp>
      <p:sp>
        <p:nvSpPr>
          <p:cNvPr id="3" name="Content Placeholder 2"/>
          <p:cNvSpPr>
            <a:spLocks noGrp="1"/>
          </p:cNvSpPr>
          <p:nvPr>
            <p:ph idx="1"/>
          </p:nvPr>
        </p:nvSpPr>
        <p:spPr/>
        <p:txBody>
          <a:bodyPr/>
          <a:lstStyle/>
          <a:p>
            <a:r>
              <a:rPr lang="en-US" dirty="0" smtClean="0"/>
              <a:t>Scope: global </a:t>
            </a:r>
            <a:r>
              <a:rPr lang="en-US" dirty="0" err="1" smtClean="0"/>
              <a:t>vs</a:t>
            </a:r>
            <a:r>
              <a:rPr lang="en-US" dirty="0" smtClean="0"/>
              <a:t> local. The “</a:t>
            </a:r>
            <a:r>
              <a:rPr lang="en-US" i="1" dirty="0" err="1" smtClean="0"/>
              <a:t>var</a:t>
            </a:r>
            <a:r>
              <a:rPr lang="en-US" dirty="0" smtClean="0"/>
              <a:t>” keyword</a:t>
            </a:r>
          </a:p>
          <a:p>
            <a:r>
              <a:rPr lang="en-US" dirty="0" smtClean="0"/>
              <a:t>JavaScript file import</a:t>
            </a:r>
          </a:p>
          <a:p>
            <a:r>
              <a:rPr lang="en-US" dirty="0" smtClean="0"/>
              <a:t>Collision when Collaboration</a:t>
            </a:r>
          </a:p>
          <a:p>
            <a:pPr marL="0" indent="0">
              <a:buNone/>
            </a:pPr>
            <a:endParaRPr lang="en-US" dirty="0"/>
          </a:p>
          <a:p>
            <a:pPr marL="0" indent="0">
              <a:buNone/>
            </a:pPr>
            <a:r>
              <a:rPr lang="en-US" i="1" dirty="0" smtClean="0"/>
              <a:t>Show Me The Code….. Dude!!!</a:t>
            </a:r>
          </a:p>
        </p:txBody>
      </p:sp>
    </p:spTree>
    <p:extLst>
      <p:ext uri="{BB962C8B-B14F-4D97-AF65-F5344CB8AC3E}">
        <p14:creationId xmlns:p14="http://schemas.microsoft.com/office/powerpoint/2010/main" val="59629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t>The Need</a:t>
            </a:r>
            <a:endParaRPr lang="en-US" dirty="0"/>
          </a:p>
          <a:p>
            <a:r>
              <a:rPr lang="en-US" u="sng" dirty="0" smtClean="0"/>
              <a:t>Classes</a:t>
            </a:r>
            <a:r>
              <a:rPr lang="en-US" dirty="0" smtClean="0"/>
              <a:t>: </a:t>
            </a:r>
            <a:r>
              <a:rPr lang="en-US" i="1" dirty="0" smtClean="0"/>
              <a:t>Encapsulating</a:t>
            </a:r>
            <a:r>
              <a:rPr lang="en-US" dirty="0" smtClean="0"/>
              <a:t> properties and behavior</a:t>
            </a:r>
          </a:p>
          <a:p>
            <a:r>
              <a:rPr lang="en-US" u="sng" dirty="0" smtClean="0"/>
              <a:t>Closure Principle</a:t>
            </a:r>
            <a:endParaRPr lang="en-US" u="sng" dirty="0"/>
          </a:p>
          <a:p>
            <a:r>
              <a:rPr lang="en-US" u="sng" dirty="0" smtClean="0"/>
              <a:t>Module Pattern</a:t>
            </a:r>
            <a:r>
              <a:rPr lang="en-US" dirty="0" smtClean="0"/>
              <a:t>: </a:t>
            </a:r>
            <a:r>
              <a:rPr lang="en-US" i="1" dirty="0" smtClean="0"/>
              <a:t>Abstraction</a:t>
            </a:r>
            <a:r>
              <a:rPr lang="en-US" dirty="0" smtClean="0"/>
              <a:t> &amp; data-hiding</a:t>
            </a:r>
          </a:p>
          <a:p>
            <a:r>
              <a:rPr lang="en-US" u="sng" dirty="0" smtClean="0"/>
              <a:t>Revealing Module Pattern</a:t>
            </a:r>
          </a:p>
          <a:p>
            <a:r>
              <a:rPr lang="en-US" u="sng" dirty="0"/>
              <a:t>Custom Object Constructor</a:t>
            </a:r>
          </a:p>
          <a:p>
            <a:r>
              <a:rPr lang="en-US" u="sng" dirty="0" smtClean="0"/>
              <a:t>IIFE</a:t>
            </a:r>
            <a:r>
              <a:rPr lang="en-US" dirty="0" smtClean="0"/>
              <a:t>: </a:t>
            </a:r>
            <a:r>
              <a:rPr lang="en-US" i="1" dirty="0" smtClean="0"/>
              <a:t>Inheritance</a:t>
            </a:r>
          </a:p>
          <a:p>
            <a:endParaRPr lang="en-US" dirty="0" smtClean="0"/>
          </a:p>
          <a:p>
            <a:endParaRPr lang="en-US" dirty="0"/>
          </a:p>
        </p:txBody>
      </p:sp>
    </p:spTree>
    <p:extLst>
      <p:ext uri="{BB962C8B-B14F-4D97-AF65-F5344CB8AC3E}">
        <p14:creationId xmlns:p14="http://schemas.microsoft.com/office/powerpoint/2010/main" val="85670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5958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225</Words>
  <Application>Microsoft Office PowerPoint</Application>
  <PresentationFormat>On-screen Show (4:3)</PresentationFormat>
  <Paragraphs>29</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Structuring JavaScript</vt:lpstr>
      <vt:lpstr>JavaScript Patterns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Singh</dc:creator>
  <cp:lastModifiedBy>Nitin Singh</cp:lastModifiedBy>
  <cp:revision>3</cp:revision>
  <dcterms:created xsi:type="dcterms:W3CDTF">2013-12-23T16:09:54Z</dcterms:created>
  <dcterms:modified xsi:type="dcterms:W3CDTF">2013-12-23T16:35:43Z</dcterms:modified>
</cp:coreProperties>
</file>