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7" r:id="rId2"/>
    <p:sldId id="257" r:id="rId3"/>
    <p:sldId id="258" r:id="rId4"/>
    <p:sldId id="259" r:id="rId5"/>
    <p:sldId id="260" r:id="rId6"/>
    <p:sldId id="275" r:id="rId7"/>
    <p:sldId id="261" r:id="rId8"/>
    <p:sldId id="273" r:id="rId9"/>
    <p:sldId id="263" r:id="rId10"/>
    <p:sldId id="264" r:id="rId11"/>
    <p:sldId id="274"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96" d="100"/>
          <a:sy n="96" d="100"/>
        </p:scale>
        <p:origin x="1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19-03-2025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CBD-G13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54682332"/>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Kayalvizhi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t>
            </a:r>
            <a:r>
              <a:rPr lang="en-US" sz="2000" b="1" dirty="0">
                <a:latin typeface="Cambria" panose="02040503050406030204" pitchFamily="18" charset="0"/>
                <a:ea typeface="Cambria" panose="02040503050406030204" pitchFamily="18" charset="0"/>
                <a:cs typeface="Verdana"/>
                <a:sym typeface="Verdana"/>
              </a:rPr>
              <a:t>And Engineering in AIML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endParaRPr lang="en-US" sz="2000" b="1" dirty="0">
              <a:solidFill>
                <a:schemeClr val="tx1"/>
              </a:solidFill>
              <a:highlight>
                <a:srgbClr val="FFFF00"/>
              </a:highlight>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Swargiary</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Khritish</a:t>
            </a:r>
            <a:r>
              <a:rPr lang="en-US" sz="2000" dirty="0">
                <a:latin typeface="Times New Roman" panose="02020603050405020304" pitchFamily="18" charset="0"/>
                <a:ea typeface="Cambria" panose="02040503050406030204" pitchFamily="18" charset="0"/>
                <a:cs typeface="Times New Roman" panose="02020603050405020304" pitchFamily="18" charset="0"/>
              </a:rPr>
              <a:t>, and Kavita Roy. "Literacy rate in India in 2022." ACADEMICIA: An International Multidisciplinary Research Journal 12.8 (2022): 87-93.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Wood, Richard Mark. "A review of Education differences in Urban and Rural areas." International Research Journal of Educational Research 14.2 (2023): 1-3.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Choudhary, Richa. "Impact Assessment of Tech-Driven Learning Acceleration </a:t>
            </a:r>
            <a:r>
              <a:rPr lang="en-US" dirty="0" err="1">
                <a:latin typeface="Times New Roman" panose="02020603050405020304" pitchFamily="18" charset="0"/>
                <a:ea typeface="Cambria" panose="02040503050406030204" pitchFamily="18" charset="0"/>
                <a:cs typeface="Times New Roman" panose="02020603050405020304" pitchFamily="18" charset="0"/>
              </a:rPr>
              <a:t>Programme</a:t>
            </a:r>
            <a:r>
              <a:rPr lang="en-US" dirty="0">
                <a:latin typeface="Times New Roman" panose="02020603050405020304" pitchFamily="18" charset="0"/>
                <a:ea typeface="Cambria" panose="02040503050406030204" pitchFamily="18" charset="0"/>
                <a:cs typeface="Times New Roman" panose="02020603050405020304" pitchFamily="18" charset="0"/>
              </a:rPr>
              <a:t> in Rural Region of India." Online Submission (2023).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McCall, Andrei. "Impact of Community-Based Education on Empowering Women in Rural and Underserved Areas." (2024).</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Das, Namita Kumari, </a:t>
            </a:r>
            <a:r>
              <a:rPr lang="en-US" dirty="0" err="1">
                <a:latin typeface="Times New Roman" panose="02020603050405020304" pitchFamily="18" charset="0"/>
                <a:ea typeface="Cambria" panose="02040503050406030204" pitchFamily="18" charset="0"/>
                <a:cs typeface="Times New Roman" panose="02020603050405020304" pitchFamily="18" charset="0"/>
              </a:rPr>
              <a:t>Snehaprava</a:t>
            </a:r>
            <a:r>
              <a:rPr lang="en-US" dirty="0">
                <a:latin typeface="Times New Roman" panose="02020603050405020304" pitchFamily="18" charset="0"/>
                <a:ea typeface="Cambria" panose="02040503050406030204" pitchFamily="18" charset="0"/>
                <a:cs typeface="Times New Roman" panose="02020603050405020304" pitchFamily="18" charset="0"/>
              </a:rPr>
              <a:t> Sahoo, and </a:t>
            </a:r>
            <a:r>
              <a:rPr lang="en-US" dirty="0" err="1">
                <a:latin typeface="Times New Roman" panose="02020603050405020304" pitchFamily="18" charset="0"/>
                <a:ea typeface="Cambria" panose="02040503050406030204" pitchFamily="18" charset="0"/>
                <a:cs typeface="Times New Roman" panose="02020603050405020304" pitchFamily="18" charset="0"/>
              </a:rPr>
              <a:t>Lopamudra</a:t>
            </a:r>
            <a:r>
              <a:rPr lang="en-US" dirty="0">
                <a:latin typeface="Times New Roman" panose="02020603050405020304" pitchFamily="18" charset="0"/>
                <a:ea typeface="Cambria" panose="02040503050406030204" pitchFamily="18" charset="0"/>
                <a:cs typeface="Times New Roman" panose="02020603050405020304" pitchFamily="18" charset="0"/>
              </a:rPr>
              <a:t> Pati. "Online learning: Challenges for education in rural and remote areas." suicide 8.7 (2021).</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Chauhan, </a:t>
            </a:r>
            <a:r>
              <a:rPr lang="en-US" dirty="0" err="1">
                <a:latin typeface="Times New Roman" panose="02020603050405020304" pitchFamily="18" charset="0"/>
                <a:ea typeface="Cambria" panose="02040503050406030204" pitchFamily="18" charset="0"/>
                <a:cs typeface="Times New Roman" panose="02020603050405020304" pitchFamily="18" charset="0"/>
              </a:rPr>
              <a:t>Prithiviraj</a:t>
            </a:r>
            <a:r>
              <a:rPr lang="en-US" dirty="0">
                <a:latin typeface="Times New Roman" panose="02020603050405020304" pitchFamily="18" charset="0"/>
                <a:ea typeface="Cambria" panose="02040503050406030204" pitchFamily="18" charset="0"/>
                <a:cs typeface="Times New Roman" panose="02020603050405020304" pitchFamily="18" charset="0"/>
              </a:rPr>
              <a:t> Singh. "English Language Teaching to Rural Students: Challenges and Strategies." The Criterion: An International Journal in English 12.1 (2021): 211-219.</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Sharma, Sujeet Kumar, et al. "Challenges common service centers (CSCs) face in delivering e-government services in rural India." Government Information Quarterly 38.2 (2021): 101573.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5" name="Content Placeholder 4">
            <a:extLst>
              <a:ext uri="{FF2B5EF4-FFF2-40B4-BE49-F238E27FC236}">
                <a16:creationId xmlns:a16="http://schemas.microsoft.com/office/drawing/2014/main" id="{24662901-42EF-98C2-BABB-5786497A4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1072397"/>
            <a:ext cx="9533964" cy="4758560"/>
          </a:xfrm>
        </p:spPr>
      </p:pic>
    </p:spTree>
    <p:extLst>
      <p:ext uri="{BB962C8B-B14F-4D97-AF65-F5344CB8AC3E}">
        <p14:creationId xmlns:p14="http://schemas.microsoft.com/office/powerpoint/2010/main" val="33141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71</TotalTime>
  <Words>1014</Words>
  <Application>Microsoft Office PowerPoint</Application>
  <PresentationFormat>Widescreen</PresentationFormat>
  <Paragraphs>147</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Bookman Old Style</vt:lpstr>
      <vt:lpstr>Calibri</vt:lpstr>
      <vt:lpstr>Cambria</vt:lpstr>
      <vt:lpstr>Courier New</vt:lpstr>
      <vt:lpstr>Times New Roman</vt:lpstr>
      <vt:lpstr>Verdana</vt:lpstr>
      <vt:lpstr>Wingdings</vt:lpstr>
      <vt:lpstr>Bioinformatics</vt:lpstr>
      <vt:lpstr>Ideate and implement a system to enhance the quality of education in rural areas.</vt:lpstr>
      <vt:lpstr>Introduction</vt:lpstr>
      <vt:lpstr>Literature Review</vt:lpstr>
      <vt:lpstr>Proposed Method</vt:lpstr>
      <vt:lpstr>Objectives</vt:lpstr>
      <vt:lpstr>ARCHITECTURE </vt:lpstr>
      <vt:lpstr>Methodology</vt:lpstr>
      <vt:lpstr>Timeline of the Project (Gantt Chart)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abhiabhishek29123@outlook.com</cp:lastModifiedBy>
  <cp:revision>22</cp:revision>
  <dcterms:created xsi:type="dcterms:W3CDTF">2023-03-16T03:26:27Z</dcterms:created>
  <dcterms:modified xsi:type="dcterms:W3CDTF">2025-03-19T04:06:46Z</dcterms:modified>
</cp:coreProperties>
</file>