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handoutMasterIdLst>
    <p:handoutMasterId r:id="rId12"/>
  </p:handoutMasterIdLst>
  <p:sldIdLst>
    <p:sldId id="256" r:id="rId3"/>
    <p:sldId id="263" r:id="rId4"/>
    <p:sldId id="258" r:id="rId5"/>
    <p:sldId id="264"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A47"/>
    <a:srgbClr val="262626"/>
    <a:srgbClr val="FF3300"/>
    <a:srgbClr val="2D2D2D"/>
    <a:srgbClr val="FF640E"/>
    <a:srgbClr val="E6AF00"/>
    <a:srgbClr val="C1A321"/>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5" autoAdjust="0"/>
  </p:normalViewPr>
  <p:slideViewPr>
    <p:cSldViewPr snapToGrid="0">
      <p:cViewPr varScale="1">
        <p:scale>
          <a:sx n="78" d="100"/>
          <a:sy n="78" d="100"/>
        </p:scale>
        <p:origin x="245" y="77"/>
      </p:cViewPr>
      <p:guideLst>
        <p:guide orient="horz" pos="2137"/>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a:t>Wind mast data per month</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M1_grouped_by_month.Mast1_WS125A_Mean</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Sheet1!$A$2:$A$13</c:f>
              <c:strCache>
                <c:ptCount val="12"/>
                <c:pt idx="0">
                  <c:v>Jan</c:v>
                </c:pt>
                <c:pt idx="1">
                  <c:v>Feb</c:v>
                </c:pt>
                <c:pt idx="2">
                  <c:v>Mar</c:v>
                </c:pt>
                <c:pt idx="3">
                  <c:v>Apr</c:v>
                </c:pt>
                <c:pt idx="4">
                  <c:v>May</c:v>
                </c:pt>
                <c:pt idx="5">
                  <c:v>Jun</c:v>
                </c:pt>
                <c:pt idx="6">
                  <c:v>Jul</c:v>
                </c:pt>
                <c:pt idx="7">
                  <c:v>Aug</c:v>
                </c:pt>
                <c:pt idx="8">
                  <c:v>Sept</c:v>
                </c:pt>
                <c:pt idx="9">
                  <c:v>Oct</c:v>
                </c:pt>
                <c:pt idx="10">
                  <c:v>Nov</c:v>
                </c:pt>
                <c:pt idx="11">
                  <c:v>Dec</c:v>
                </c:pt>
              </c:strCache>
            </c:strRef>
          </c:cat>
          <c:val>
            <c:numRef>
              <c:f>Sheet1!$B$2:$B$13</c:f>
              <c:numCache>
                <c:formatCode>General</c:formatCode>
                <c:ptCount val="12"/>
                <c:pt idx="0">
                  <c:v>6.9910969999999999</c:v>
                </c:pt>
                <c:pt idx="1">
                  <c:v>7.0878940000000004</c:v>
                </c:pt>
                <c:pt idx="2">
                  <c:v>6.9769360000000002</c:v>
                </c:pt>
                <c:pt idx="3">
                  <c:v>7.2360920000000002</c:v>
                </c:pt>
                <c:pt idx="4">
                  <c:v>8.5013339999999999</c:v>
                </c:pt>
                <c:pt idx="5">
                  <c:v>8.3604850000000006</c:v>
                </c:pt>
                <c:pt idx="6">
                  <c:v>9.112876</c:v>
                </c:pt>
                <c:pt idx="7">
                  <c:v>7.9194889999999996</c:v>
                </c:pt>
                <c:pt idx="8">
                  <c:v>6.9010109999999996</c:v>
                </c:pt>
                <c:pt idx="9">
                  <c:v>5.837358</c:v>
                </c:pt>
                <c:pt idx="10">
                  <c:v>6.4786140000000003</c:v>
                </c:pt>
                <c:pt idx="11">
                  <c:v>7.2540459999999998</c:v>
                </c:pt>
              </c:numCache>
            </c:numRef>
          </c:val>
          <c:smooth val="0"/>
          <c:extLst>
            <c:ext xmlns:c16="http://schemas.microsoft.com/office/drawing/2014/chart" uri="{C3380CC4-5D6E-409C-BE32-E72D297353CC}">
              <c16:uniqueId val="{00000000-14D8-4EA5-B26D-8507E5B0B026}"/>
            </c:ext>
          </c:extLst>
        </c:ser>
        <c:ser>
          <c:idx val="1"/>
          <c:order val="1"/>
          <c:tx>
            <c:strRef>
              <c:f>Sheet1!$C$1</c:f>
              <c:strCache>
                <c:ptCount val="1"/>
                <c:pt idx="0">
                  <c:v>M1_grouped_by_month.Mast1_WS125B_Mean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Sheet1!$A$2:$A$13</c:f>
              <c:strCache>
                <c:ptCount val="12"/>
                <c:pt idx="0">
                  <c:v>Jan</c:v>
                </c:pt>
                <c:pt idx="1">
                  <c:v>Feb</c:v>
                </c:pt>
                <c:pt idx="2">
                  <c:v>Mar</c:v>
                </c:pt>
                <c:pt idx="3">
                  <c:v>Apr</c:v>
                </c:pt>
                <c:pt idx="4">
                  <c:v>May</c:v>
                </c:pt>
                <c:pt idx="5">
                  <c:v>Jun</c:v>
                </c:pt>
                <c:pt idx="6">
                  <c:v>Jul</c:v>
                </c:pt>
                <c:pt idx="7">
                  <c:v>Aug</c:v>
                </c:pt>
                <c:pt idx="8">
                  <c:v>Sept</c:v>
                </c:pt>
                <c:pt idx="9">
                  <c:v>Oct</c:v>
                </c:pt>
                <c:pt idx="10">
                  <c:v>Nov</c:v>
                </c:pt>
                <c:pt idx="11">
                  <c:v>Dec</c:v>
                </c:pt>
              </c:strCache>
            </c:strRef>
          </c:cat>
          <c:val>
            <c:numRef>
              <c:f>Sheet1!$C$2:$C$13</c:f>
              <c:numCache>
                <c:formatCode>General</c:formatCode>
                <c:ptCount val="12"/>
                <c:pt idx="0">
                  <c:v>7.0471560000000002</c:v>
                </c:pt>
                <c:pt idx="1">
                  <c:v>7.167122</c:v>
                </c:pt>
                <c:pt idx="2">
                  <c:v>7.050408</c:v>
                </c:pt>
                <c:pt idx="3">
                  <c:v>7.2864329999999997</c:v>
                </c:pt>
                <c:pt idx="4">
                  <c:v>8.5241810000000005</c:v>
                </c:pt>
                <c:pt idx="5">
                  <c:v>8.4363419999999998</c:v>
                </c:pt>
                <c:pt idx="6">
                  <c:v>8.8756310000000003</c:v>
                </c:pt>
                <c:pt idx="7">
                  <c:v>7.978618</c:v>
                </c:pt>
                <c:pt idx="8">
                  <c:v>6.9298890000000002</c:v>
                </c:pt>
                <c:pt idx="9">
                  <c:v>5.8618680000000003</c:v>
                </c:pt>
                <c:pt idx="10">
                  <c:v>6.5098130000000003</c:v>
                </c:pt>
                <c:pt idx="11">
                  <c:v>7.3199420000000002</c:v>
                </c:pt>
              </c:numCache>
            </c:numRef>
          </c:val>
          <c:smooth val="0"/>
          <c:extLst>
            <c:ext xmlns:c16="http://schemas.microsoft.com/office/drawing/2014/chart" uri="{C3380CC4-5D6E-409C-BE32-E72D297353CC}">
              <c16:uniqueId val="{00000001-14D8-4EA5-B26D-8507E5B0B026}"/>
            </c:ext>
          </c:extLst>
        </c:ser>
        <c:ser>
          <c:idx val="2"/>
          <c:order val="2"/>
          <c:tx>
            <c:strRef>
              <c:f>Sheet1!$D$1</c:f>
              <c:strCache>
                <c:ptCount val="1"/>
                <c:pt idx="0">
                  <c:v>M1_grouped_by_month.Mast1_WS100_Mean</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Sheet1!$A$2:$A$13</c:f>
              <c:strCache>
                <c:ptCount val="12"/>
                <c:pt idx="0">
                  <c:v>Jan</c:v>
                </c:pt>
                <c:pt idx="1">
                  <c:v>Feb</c:v>
                </c:pt>
                <c:pt idx="2">
                  <c:v>Mar</c:v>
                </c:pt>
                <c:pt idx="3">
                  <c:v>Apr</c:v>
                </c:pt>
                <c:pt idx="4">
                  <c:v>May</c:v>
                </c:pt>
                <c:pt idx="5">
                  <c:v>Jun</c:v>
                </c:pt>
                <c:pt idx="6">
                  <c:v>Jul</c:v>
                </c:pt>
                <c:pt idx="7">
                  <c:v>Aug</c:v>
                </c:pt>
                <c:pt idx="8">
                  <c:v>Sept</c:v>
                </c:pt>
                <c:pt idx="9">
                  <c:v>Oct</c:v>
                </c:pt>
                <c:pt idx="10">
                  <c:v>Nov</c:v>
                </c:pt>
                <c:pt idx="11">
                  <c:v>Dec</c:v>
                </c:pt>
              </c:strCache>
            </c:strRef>
          </c:cat>
          <c:val>
            <c:numRef>
              <c:f>Sheet1!$D$2:$D$13</c:f>
              <c:numCache>
                <c:formatCode>General</c:formatCode>
                <c:ptCount val="12"/>
                <c:pt idx="0">
                  <c:v>6.8431139999999999</c:v>
                </c:pt>
                <c:pt idx="1">
                  <c:v>6.8347379999999998</c:v>
                </c:pt>
                <c:pt idx="2">
                  <c:v>6.8004069999999999</c:v>
                </c:pt>
                <c:pt idx="3">
                  <c:v>6.7303439999999997</c:v>
                </c:pt>
                <c:pt idx="4">
                  <c:v>8.2963880000000003</c:v>
                </c:pt>
                <c:pt idx="5">
                  <c:v>8.5207189999999997</c:v>
                </c:pt>
                <c:pt idx="6">
                  <c:v>8.6306440000000002</c:v>
                </c:pt>
                <c:pt idx="7">
                  <c:v>7.742343</c:v>
                </c:pt>
                <c:pt idx="8">
                  <c:v>6.6842689999999996</c:v>
                </c:pt>
                <c:pt idx="9">
                  <c:v>5.5438229999999997</c:v>
                </c:pt>
                <c:pt idx="10">
                  <c:v>6.0719399999999997</c:v>
                </c:pt>
                <c:pt idx="11">
                  <c:v>6.9557120000000001</c:v>
                </c:pt>
              </c:numCache>
            </c:numRef>
          </c:val>
          <c:smooth val="0"/>
          <c:extLst>
            <c:ext xmlns:c16="http://schemas.microsoft.com/office/drawing/2014/chart" uri="{C3380CC4-5D6E-409C-BE32-E72D297353CC}">
              <c16:uniqueId val="{00000002-14D8-4EA5-B26D-8507E5B0B026}"/>
            </c:ext>
          </c:extLst>
        </c:ser>
        <c:dLbls>
          <c:showLegendKey val="0"/>
          <c:showVal val="0"/>
          <c:showCatName val="0"/>
          <c:showSerName val="0"/>
          <c:showPercent val="0"/>
          <c:showBubbleSize val="0"/>
        </c:dLbls>
        <c:marker val="1"/>
        <c:smooth val="0"/>
        <c:axId val="22195919"/>
        <c:axId val="22192079"/>
      </c:lineChart>
      <c:catAx>
        <c:axId val="221959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22192079"/>
        <c:crosses val="autoZero"/>
        <c:auto val="1"/>
        <c:lblAlgn val="ctr"/>
        <c:lblOffset val="100"/>
        <c:noMultiLvlLbl val="0"/>
      </c:catAx>
      <c:valAx>
        <c:axId val="22192079"/>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195919"/>
        <c:crosses val="autoZero"/>
        <c:crossBetween val="between"/>
      </c:valAx>
      <c:spPr>
        <a:noFill/>
        <a:ln>
          <a:noFill/>
        </a:ln>
        <a:effectLst/>
      </c:spPr>
    </c:plotArea>
    <c:legend>
      <c:legendPos val="t"/>
      <c:layout>
        <c:manualLayout>
          <c:xMode val="edge"/>
          <c:yMode val="edge"/>
          <c:x val="7.170603674540682E-2"/>
          <c:y val="0.10801618801242685"/>
          <c:w val="0.86312387422160464"/>
          <c:h val="0.1039372190402809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BCE306-16E2-B517-2267-78550C505D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A808E3A-6865-FB89-0E20-B547B7BAF6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EC0A90-D938-4CB4-9AFA-8EC6689CCCA5}" type="datetimeFigureOut">
              <a:rPr lang="en-IN" smtClean="0"/>
              <a:t>28-09-2024</a:t>
            </a:fld>
            <a:endParaRPr lang="en-IN"/>
          </a:p>
        </p:txBody>
      </p:sp>
      <p:sp>
        <p:nvSpPr>
          <p:cNvPr id="4" name="Footer Placeholder 3">
            <a:extLst>
              <a:ext uri="{FF2B5EF4-FFF2-40B4-BE49-F238E27FC236}">
                <a16:creationId xmlns:a16="http://schemas.microsoft.com/office/drawing/2014/main" id="{A023CB9A-CB6F-D545-2E4A-033D80ED67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CBC5B82-A843-C684-D06F-F23D31225A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61BA3B-A5A6-45EA-BCBC-EC5DA2A96DE9}" type="slidenum">
              <a:rPr lang="en-IN" smtClean="0"/>
              <a:t>‹#›</a:t>
            </a:fld>
            <a:endParaRPr lang="en-IN"/>
          </a:p>
        </p:txBody>
      </p:sp>
    </p:spTree>
    <p:extLst>
      <p:ext uri="{BB962C8B-B14F-4D97-AF65-F5344CB8AC3E}">
        <p14:creationId xmlns:p14="http://schemas.microsoft.com/office/powerpoint/2010/main" val="3341405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A72BBA-71A1-4D00-968C-19F2AA129E35}" type="datetimeFigureOut">
              <a:rPr lang="en-IN" smtClean="0"/>
              <a:t>28-09-2024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94FF5-B1CE-4890-92AF-71516211B195}" type="slidenum">
              <a:rPr lang="en-IN" smtClean="0"/>
              <a:t>‹#›</a:t>
            </a:fld>
            <a:endParaRPr lang="en-IN" dirty="0"/>
          </a:p>
        </p:txBody>
      </p:sp>
    </p:spTree>
    <p:extLst>
      <p:ext uri="{BB962C8B-B14F-4D97-AF65-F5344CB8AC3E}">
        <p14:creationId xmlns:p14="http://schemas.microsoft.com/office/powerpoint/2010/main" val="3873798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Morning Respected Sir, Ma’am, Today we are going to discuss wmdapca, Let us introduce ourselves, Im(admnp),</a:t>
            </a:r>
          </a:p>
        </p:txBody>
      </p:sp>
      <p:sp>
        <p:nvSpPr>
          <p:cNvPr id="4" name="Slide Number Placeholder 3"/>
          <p:cNvSpPr>
            <a:spLocks noGrp="1"/>
          </p:cNvSpPr>
          <p:nvPr>
            <p:ph type="sldNum" sz="quarter" idx="5"/>
          </p:nvPr>
        </p:nvSpPr>
        <p:spPr/>
        <p:txBody>
          <a:bodyPr/>
          <a:lstStyle/>
          <a:p>
            <a:fld id="{7CD94FF5-B1CE-4890-92AF-71516211B195}" type="slidenum">
              <a:rPr lang="en-IN" smtClean="0"/>
              <a:t>1</a:t>
            </a:fld>
            <a:endParaRPr lang="en-IN"/>
          </a:p>
        </p:txBody>
      </p:sp>
    </p:spTree>
    <p:extLst>
      <p:ext uri="{BB962C8B-B14F-4D97-AF65-F5344CB8AC3E}">
        <p14:creationId xmlns:p14="http://schemas.microsoft.com/office/powerpoint/2010/main" val="228108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use electric energy daily, conventional, renewable, limitations of conventional, what is renewable</a:t>
            </a:r>
          </a:p>
        </p:txBody>
      </p:sp>
      <p:sp>
        <p:nvSpPr>
          <p:cNvPr id="4" name="Slide Number Placeholder 3"/>
          <p:cNvSpPr>
            <a:spLocks noGrp="1"/>
          </p:cNvSpPr>
          <p:nvPr>
            <p:ph type="sldNum" sz="quarter" idx="5"/>
          </p:nvPr>
        </p:nvSpPr>
        <p:spPr/>
        <p:txBody>
          <a:bodyPr/>
          <a:lstStyle/>
          <a:p>
            <a:fld id="{7CD94FF5-B1CE-4890-92AF-71516211B195}" type="slidenum">
              <a:rPr lang="en-IN" smtClean="0"/>
              <a:t>2</a:t>
            </a:fld>
            <a:endParaRPr lang="en-IN"/>
          </a:p>
        </p:txBody>
      </p:sp>
    </p:spTree>
    <p:extLst>
      <p:ext uri="{BB962C8B-B14F-4D97-AF65-F5344CB8AC3E}">
        <p14:creationId xmlns:p14="http://schemas.microsoft.com/office/powerpoint/2010/main" val="212945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certain set of measurements needed for wind calculation .. </a:t>
            </a:r>
          </a:p>
        </p:txBody>
      </p:sp>
      <p:sp>
        <p:nvSpPr>
          <p:cNvPr id="4" name="Slide Number Placeholder 3"/>
          <p:cNvSpPr>
            <a:spLocks noGrp="1"/>
          </p:cNvSpPr>
          <p:nvPr>
            <p:ph type="sldNum" sz="quarter" idx="5"/>
          </p:nvPr>
        </p:nvSpPr>
        <p:spPr/>
        <p:txBody>
          <a:bodyPr/>
          <a:lstStyle/>
          <a:p>
            <a:fld id="{7CD94FF5-B1CE-4890-92AF-71516211B195}" type="slidenum">
              <a:rPr lang="en-IN" smtClean="0"/>
              <a:t>3</a:t>
            </a:fld>
            <a:endParaRPr lang="en-IN" dirty="0"/>
          </a:p>
        </p:txBody>
      </p:sp>
    </p:spTree>
    <p:extLst>
      <p:ext uri="{BB962C8B-B14F-4D97-AF65-F5344CB8AC3E}">
        <p14:creationId xmlns:p14="http://schemas.microsoft.com/office/powerpoint/2010/main" val="1860843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certain set of measurements needed for wind calculation .. </a:t>
            </a:r>
          </a:p>
        </p:txBody>
      </p:sp>
      <p:sp>
        <p:nvSpPr>
          <p:cNvPr id="4" name="Slide Number Placeholder 3"/>
          <p:cNvSpPr>
            <a:spLocks noGrp="1"/>
          </p:cNvSpPr>
          <p:nvPr>
            <p:ph type="sldNum" sz="quarter" idx="5"/>
          </p:nvPr>
        </p:nvSpPr>
        <p:spPr/>
        <p:txBody>
          <a:bodyPr/>
          <a:lstStyle/>
          <a:p>
            <a:fld id="{7CD94FF5-B1CE-4890-92AF-71516211B195}" type="slidenum">
              <a:rPr lang="en-IN" smtClean="0"/>
              <a:t>4</a:t>
            </a:fld>
            <a:endParaRPr lang="en-IN" dirty="0"/>
          </a:p>
        </p:txBody>
      </p:sp>
    </p:spTree>
    <p:extLst>
      <p:ext uri="{BB962C8B-B14F-4D97-AF65-F5344CB8AC3E}">
        <p14:creationId xmlns:p14="http://schemas.microsoft.com/office/powerpoint/2010/main" val="338579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C28A-58D9-8875-DE90-AE57F8DF7A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0B63EB-87F5-73FC-3683-DB5664A3A7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ED6A91-2CB8-AC05-B059-3F82C39FE347}"/>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5" name="Footer Placeholder 4">
            <a:extLst>
              <a:ext uri="{FF2B5EF4-FFF2-40B4-BE49-F238E27FC236}">
                <a16:creationId xmlns:a16="http://schemas.microsoft.com/office/drawing/2014/main" id="{C233B7AF-DA1E-5F84-CAAD-BDB03D53047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546FA15-0F10-905F-5E6B-E76E4BFD9E8A}"/>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24351967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BA48-3FF4-3680-CB90-A5068A279A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155A19-F4D8-1B6C-112A-5C8EBE60BA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19567A-1BB1-4C28-B0BA-85B1C244F90F}"/>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5" name="Footer Placeholder 4">
            <a:extLst>
              <a:ext uri="{FF2B5EF4-FFF2-40B4-BE49-F238E27FC236}">
                <a16:creationId xmlns:a16="http://schemas.microsoft.com/office/drawing/2014/main" id="{8F57C902-E3E9-67FB-CEB8-B3032B7D39D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51BF938-0B59-BF87-F9FB-3FB844CCF289}"/>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230136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DFBE31-00C7-4F0B-4F0B-83BED01047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F71FBD-668F-71B7-D7A9-2BB52B68C0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DD2F46-B6CE-6289-0511-7DBC4606A8C7}"/>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5" name="Footer Placeholder 4">
            <a:extLst>
              <a:ext uri="{FF2B5EF4-FFF2-40B4-BE49-F238E27FC236}">
                <a16:creationId xmlns:a16="http://schemas.microsoft.com/office/drawing/2014/main" id="{639A36AD-8F89-891C-D6C2-7181DA8CE8A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7F771DD-AF6B-2B5F-36CD-851C517571BB}"/>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2355176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B3CB-11C4-FC76-DB67-B6F813EBD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5B984D-2F17-B97A-6A66-47CB0BF59B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D580DD-7307-1B67-7148-C0966674FB47}"/>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5" name="Footer Placeholder 4">
            <a:extLst>
              <a:ext uri="{FF2B5EF4-FFF2-40B4-BE49-F238E27FC236}">
                <a16:creationId xmlns:a16="http://schemas.microsoft.com/office/drawing/2014/main" id="{E011E369-B251-6826-7B97-B1885076C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80660B-59F5-A0AA-2666-44466D340740}"/>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1990637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92D1-26B6-68F1-4231-4ABBAC9C17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A5A0F0-07FB-F85F-FA8E-07B657D7F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915E9E-C50B-119E-17D1-D09BFE005EF7}"/>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5" name="Footer Placeholder 4">
            <a:extLst>
              <a:ext uri="{FF2B5EF4-FFF2-40B4-BE49-F238E27FC236}">
                <a16:creationId xmlns:a16="http://schemas.microsoft.com/office/drawing/2014/main" id="{34CF5190-A742-98E8-1BBD-523CEA8E38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25A3BE-D164-9EB9-7334-EC1825295675}"/>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1071617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6691-0415-A4A8-DC5E-672F71C444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185491-DBA1-C29F-6478-3AB59865FD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728FE1-E662-B6F9-D734-3895F8301AAC}"/>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5" name="Footer Placeholder 4">
            <a:extLst>
              <a:ext uri="{FF2B5EF4-FFF2-40B4-BE49-F238E27FC236}">
                <a16:creationId xmlns:a16="http://schemas.microsoft.com/office/drawing/2014/main" id="{8805D8E4-A13B-14AA-C2FC-6B987BF33E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41D9EB-A8D5-897A-0043-460526ACC95D}"/>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1489455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A887-C61D-5357-D651-4709F29E2E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ECCDE1-E54B-ECD7-DCCA-A3B6B81DE5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E455AC-BB09-054A-C18A-E23424548B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488206-4205-5B6B-31AF-107531492179}"/>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6" name="Footer Placeholder 5">
            <a:extLst>
              <a:ext uri="{FF2B5EF4-FFF2-40B4-BE49-F238E27FC236}">
                <a16:creationId xmlns:a16="http://schemas.microsoft.com/office/drawing/2014/main" id="{D92A44C1-6A7B-8C7E-4859-5EC61350AC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E5E922-D026-222F-FB77-7CFC80289422}"/>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3240872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A64B-C0E8-D79E-9E09-BAFFFA6D53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8BE285-CA65-BBBE-EC43-DC0F2B78D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5E508A-E07F-C5E7-DC26-E168057310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0E8E11-186B-0AAA-76E5-6AC5A6F22A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9C4D9B-3FA4-7B5D-89FB-D71F50EFAA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9982D7-6FDF-91B0-28DF-988C1B480335}"/>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8" name="Footer Placeholder 7">
            <a:extLst>
              <a:ext uri="{FF2B5EF4-FFF2-40B4-BE49-F238E27FC236}">
                <a16:creationId xmlns:a16="http://schemas.microsoft.com/office/drawing/2014/main" id="{B4F9EFA0-A35C-40F6-0AA7-C8DB50CF93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7C2A84-D3D9-E62E-D5AE-49D99F2860CB}"/>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1592061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7F19-5CD6-155D-5925-EAFD1807D0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711D74-7B04-B27B-309C-2ADF03F44FD6}"/>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4" name="Footer Placeholder 3">
            <a:extLst>
              <a:ext uri="{FF2B5EF4-FFF2-40B4-BE49-F238E27FC236}">
                <a16:creationId xmlns:a16="http://schemas.microsoft.com/office/drawing/2014/main" id="{ECD9EE9B-CB55-E8E5-86A5-4B24970533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4EBD8D-33B9-34FE-C153-DDBD7FFFC18F}"/>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415942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8437-B123-C618-5B05-1338EB12AC67}"/>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3" name="Footer Placeholder 2">
            <a:extLst>
              <a:ext uri="{FF2B5EF4-FFF2-40B4-BE49-F238E27FC236}">
                <a16:creationId xmlns:a16="http://schemas.microsoft.com/office/drawing/2014/main" id="{0A187C63-A88B-75F6-557F-37B81C111E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2677E8-88FF-59C2-9C46-30991E0C6D8E}"/>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2237022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B760-7AB0-EA2E-B78B-87D42695E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3E8BC-65E6-1DA8-B09A-FECCEFDDFD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1071A0-2609-FA48-CBEB-C5D861D08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048013-BDB9-9026-AD52-728FEC24CC22}"/>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6" name="Footer Placeholder 5">
            <a:extLst>
              <a:ext uri="{FF2B5EF4-FFF2-40B4-BE49-F238E27FC236}">
                <a16:creationId xmlns:a16="http://schemas.microsoft.com/office/drawing/2014/main" id="{DC73A3D8-6618-E311-976D-03F8B17A51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6DCBDC-CA0B-AA1D-3FAA-A474C6B9A1A6}"/>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403864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0D98-BCCC-40A7-8055-C3F2F5F503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63BEE9-DAA4-AE32-44A0-75DDE5DE3D1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F2163B55-46F5-F441-0E6F-CC663A551A50}"/>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5" name="Footer Placeholder 4">
            <a:extLst>
              <a:ext uri="{FF2B5EF4-FFF2-40B4-BE49-F238E27FC236}">
                <a16:creationId xmlns:a16="http://schemas.microsoft.com/office/drawing/2014/main" id="{D5AEE929-0944-DF3D-36C7-E4FBB72CA2D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C0FE56C-1F3D-A693-46FA-7E5281CDFC3F}"/>
              </a:ext>
            </a:extLst>
          </p:cNvPr>
          <p:cNvSpPr>
            <a:spLocks noGrp="1"/>
          </p:cNvSpPr>
          <p:nvPr>
            <p:ph type="sldNum" sz="quarter" idx="12"/>
          </p:nvPr>
        </p:nvSpPr>
        <p:spPr/>
        <p:txBody>
          <a:bodyPr/>
          <a:lstStyle/>
          <a:p>
            <a:fld id="{25DDA8E6-1C58-4849-BD44-0F343FD71092}" type="slidenum">
              <a:rPr lang="en-IN" smtClean="0"/>
              <a:t>‹#›</a:t>
            </a:fld>
            <a:endParaRPr lang="en-IN" dirty="0"/>
          </a:p>
        </p:txBody>
      </p:sp>
      <p:pic>
        <p:nvPicPr>
          <p:cNvPr id="7" name="Picture 6">
            <a:extLst>
              <a:ext uri="{FF2B5EF4-FFF2-40B4-BE49-F238E27FC236}">
                <a16:creationId xmlns:a16="http://schemas.microsoft.com/office/drawing/2014/main" id="{261B0C43-9E69-E4C3-D494-8B7D98676A9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Tree>
    <p:extLst>
      <p:ext uri="{BB962C8B-B14F-4D97-AF65-F5344CB8AC3E}">
        <p14:creationId xmlns:p14="http://schemas.microsoft.com/office/powerpoint/2010/main" val="9588792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5BFD-9DE9-9D3E-29BB-A9A7D5B96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FE0E38-632F-6323-2056-86C456424D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D3FB53-1333-319C-895F-E712D023E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AAF27-5528-EB30-562E-76520A6EDEE4}"/>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6" name="Footer Placeholder 5">
            <a:extLst>
              <a:ext uri="{FF2B5EF4-FFF2-40B4-BE49-F238E27FC236}">
                <a16:creationId xmlns:a16="http://schemas.microsoft.com/office/drawing/2014/main" id="{18488375-3D6A-1648-AD28-F69ABD4EA9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AC63C6-E99B-F915-AC26-2D53BD08612E}"/>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4285466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955A-7682-D0FB-5E76-334FEB58B9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DED60D-66D0-E620-8E92-E9486E13F6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19386-23C6-DBE4-22C6-A2E17A4360D4}"/>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5" name="Footer Placeholder 4">
            <a:extLst>
              <a:ext uri="{FF2B5EF4-FFF2-40B4-BE49-F238E27FC236}">
                <a16:creationId xmlns:a16="http://schemas.microsoft.com/office/drawing/2014/main" id="{F8F9C125-12BD-BA78-57C0-680AA99544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509B90-B883-5804-3382-1FE686CC9906}"/>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412530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FB1BD1-2DAC-FA90-D5A0-17273AA5CD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E23402-C477-6586-7A02-4CEBC45B60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7D94C-3CA7-DC0A-94B3-79B7944C9E59}"/>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5" name="Footer Placeholder 4">
            <a:extLst>
              <a:ext uri="{FF2B5EF4-FFF2-40B4-BE49-F238E27FC236}">
                <a16:creationId xmlns:a16="http://schemas.microsoft.com/office/drawing/2014/main" id="{B9917226-39DF-BB32-97D3-BFA9A0754C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40B4B-C665-39F9-EAFD-F28406B83D9F}"/>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269046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23B5-9272-7ECD-6757-9289036D6E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3C1C87-C9FF-7F7C-BDE2-6A21EF3510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36028A-7C1B-7572-0493-13C63B5615BD}"/>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5" name="Footer Placeholder 4">
            <a:extLst>
              <a:ext uri="{FF2B5EF4-FFF2-40B4-BE49-F238E27FC236}">
                <a16:creationId xmlns:a16="http://schemas.microsoft.com/office/drawing/2014/main" id="{F1E919CB-8AA2-3B79-C292-1C876277690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7052F9D-B137-C345-C541-23D7C4411626}"/>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29572786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71B90-618B-42CE-9CAF-57C53E9007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0C64B3-DF46-3DB9-9A83-7C9098E69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BA7528-34F9-1C12-5E48-50603EA6B1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A6EAB4-353F-9A3E-3B95-E17AA3CEA813}"/>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6" name="Footer Placeholder 5">
            <a:extLst>
              <a:ext uri="{FF2B5EF4-FFF2-40B4-BE49-F238E27FC236}">
                <a16:creationId xmlns:a16="http://schemas.microsoft.com/office/drawing/2014/main" id="{52429C08-88D7-FFEE-4154-A2B0803C59D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CB771CF-E2A7-FFFA-FF42-BC55BC22ED6F}"/>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25990779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A10C-1F09-A5F9-076F-7F69B7787C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0B8129-9336-5AF6-37F8-730FFF86E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B76357-6346-9407-C126-78D1624275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5F0705-FA4A-A43E-E5FB-3EF0FD7978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23836-6A16-DC68-7B75-D1DE1B5D15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C409B2-C17F-C547-C96F-EDACBBB87C11}"/>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8" name="Footer Placeholder 7">
            <a:extLst>
              <a:ext uri="{FF2B5EF4-FFF2-40B4-BE49-F238E27FC236}">
                <a16:creationId xmlns:a16="http://schemas.microsoft.com/office/drawing/2014/main" id="{EDBD004A-29D0-B3D8-1481-2B253629762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EF6E1B8-C0C0-AAB7-160C-1DE90BCE66C1}"/>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17647723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35BC-6467-D933-EC99-83221BB69C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D48F6E-2D72-31F0-22F6-7B50409E220D}"/>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4" name="Footer Placeholder 3">
            <a:extLst>
              <a:ext uri="{FF2B5EF4-FFF2-40B4-BE49-F238E27FC236}">
                <a16:creationId xmlns:a16="http://schemas.microsoft.com/office/drawing/2014/main" id="{859B5E1A-B72F-7E33-E9C1-9C16191E442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E0F6422F-DCDF-BC97-2E44-0E90304D0212}"/>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41766384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542F66-F670-ABA1-6BA5-8C6B464EBAC8}"/>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3" name="Footer Placeholder 2">
            <a:extLst>
              <a:ext uri="{FF2B5EF4-FFF2-40B4-BE49-F238E27FC236}">
                <a16:creationId xmlns:a16="http://schemas.microsoft.com/office/drawing/2014/main" id="{61219391-5020-C172-4933-3E7D807396F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F68863D5-A864-358C-5FAB-D2EBBD765ECD}"/>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39734455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BCBF-E236-7455-B5E1-E6448C8654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07D59D-6BCC-C749-1BB6-65CFD62EEA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60CA7A-26B6-31CD-58A6-0C3C44D42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F69C11-FC43-98BB-5D99-1C661CDF0879}"/>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6" name="Footer Placeholder 5">
            <a:extLst>
              <a:ext uri="{FF2B5EF4-FFF2-40B4-BE49-F238E27FC236}">
                <a16:creationId xmlns:a16="http://schemas.microsoft.com/office/drawing/2014/main" id="{B3DF35D3-631C-295A-3E3A-86E1959C435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0414E6D-9AFE-61CB-ACDD-2E02D3080ABF}"/>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1972544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F90E-B0CE-DF75-8126-3C8E29104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F866BA-09F3-EF1C-DCDE-8457AE580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BBA7959-6C3C-E8BE-8DB9-997B4D8D2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EBA40A-1600-84C7-FB7F-2046E30028AD}"/>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6" name="Footer Placeholder 5">
            <a:extLst>
              <a:ext uri="{FF2B5EF4-FFF2-40B4-BE49-F238E27FC236}">
                <a16:creationId xmlns:a16="http://schemas.microsoft.com/office/drawing/2014/main" id="{40D07CD8-3295-3FC8-E454-CC3574F1E6F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887C2A5-64F2-7003-7315-65ECD5A35875}"/>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12543875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0A79A-CB1B-3BA4-031C-7C9499DF5E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CEE0EA-8D6C-4F7A-6C03-6D6A260A9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226558-613B-DB02-D7FC-BCB09CC33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517C2D-51FD-4517-A219-76346465F694}" type="datetimeFigureOut">
              <a:rPr lang="en-IN" smtClean="0"/>
              <a:t>28-09-2024</a:t>
            </a:fld>
            <a:endParaRPr lang="en-IN" dirty="0"/>
          </a:p>
        </p:txBody>
      </p:sp>
      <p:sp>
        <p:nvSpPr>
          <p:cNvPr id="5" name="Footer Placeholder 4">
            <a:extLst>
              <a:ext uri="{FF2B5EF4-FFF2-40B4-BE49-F238E27FC236}">
                <a16:creationId xmlns:a16="http://schemas.microsoft.com/office/drawing/2014/main" id="{8518C1DF-A174-FCE1-2DDB-BFB85D5D0B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FE164A70-A7D9-0097-C8B2-0318EAFBC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5DDA8E6-1C58-4849-BD44-0F343FD71092}" type="slidenum">
              <a:rPr lang="en-IN" smtClean="0"/>
              <a:t>‹#›</a:t>
            </a:fld>
            <a:endParaRPr lang="en-IN" dirty="0"/>
          </a:p>
        </p:txBody>
      </p:sp>
    </p:spTree>
    <p:extLst>
      <p:ext uri="{BB962C8B-B14F-4D97-AF65-F5344CB8AC3E}">
        <p14:creationId xmlns:p14="http://schemas.microsoft.com/office/powerpoint/2010/main" val="3986945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F63F9D-B5EB-9445-DF50-7777469B49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3F7483-90AC-4506-8F3F-1F885C16E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CDC537-ECF7-D0EC-1193-5E88947D26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09C9E4-F957-4ECD-ABB2-E898C85586EC}" type="datetimeFigureOut">
              <a:rPr lang="en-IN" smtClean="0"/>
              <a:t>28-09-2024</a:t>
            </a:fld>
            <a:endParaRPr lang="en-IN"/>
          </a:p>
        </p:txBody>
      </p:sp>
      <p:sp>
        <p:nvSpPr>
          <p:cNvPr id="5" name="Footer Placeholder 4">
            <a:extLst>
              <a:ext uri="{FF2B5EF4-FFF2-40B4-BE49-F238E27FC236}">
                <a16:creationId xmlns:a16="http://schemas.microsoft.com/office/drawing/2014/main" id="{332EA110-7684-C4FC-F131-05995C3BD1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157670A-759E-3D91-293D-49C0D2215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49333C-0496-4EA0-B409-D39666E13A79}" type="slidenum">
              <a:rPr lang="en-IN" smtClean="0"/>
              <a:t>‹#›</a:t>
            </a:fld>
            <a:endParaRPr lang="en-IN"/>
          </a:p>
        </p:txBody>
      </p:sp>
    </p:spTree>
    <p:extLst>
      <p:ext uri="{BB962C8B-B14F-4D97-AF65-F5344CB8AC3E}">
        <p14:creationId xmlns:p14="http://schemas.microsoft.com/office/powerpoint/2010/main" val="4097907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D7C277-78A7-5A92-A5AB-8178C3E11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3" name="Group 12">
            <a:extLst>
              <a:ext uri="{FF2B5EF4-FFF2-40B4-BE49-F238E27FC236}">
                <a16:creationId xmlns:a16="http://schemas.microsoft.com/office/drawing/2014/main" id="{DECDC35D-81A5-1F7B-00CF-D1F6A1E078CF}"/>
              </a:ext>
            </a:extLst>
          </p:cNvPr>
          <p:cNvGrpSpPr/>
          <p:nvPr/>
        </p:nvGrpSpPr>
        <p:grpSpPr>
          <a:xfrm>
            <a:off x="-1" y="-1"/>
            <a:ext cx="7513983" cy="6858001"/>
            <a:chOff x="-1" y="-1"/>
            <a:chExt cx="7513983" cy="6858001"/>
          </a:xfrm>
          <a:solidFill>
            <a:srgbClr val="FF640E"/>
          </a:solidFill>
        </p:grpSpPr>
        <p:sp>
          <p:nvSpPr>
            <p:cNvPr id="12" name="Freeform: Shape 11">
              <a:extLst>
                <a:ext uri="{FF2B5EF4-FFF2-40B4-BE49-F238E27FC236}">
                  <a16:creationId xmlns:a16="http://schemas.microsoft.com/office/drawing/2014/main" id="{80108CC7-4046-2625-DA25-AC564F1F2E40}"/>
                </a:ext>
              </a:extLst>
            </p:cNvPr>
            <p:cNvSpPr/>
            <p:nvPr/>
          </p:nvSpPr>
          <p:spPr>
            <a:xfrm>
              <a:off x="-1" y="-1"/>
              <a:ext cx="7513983" cy="6858001"/>
            </a:xfrm>
            <a:custGeom>
              <a:avLst/>
              <a:gdLst/>
              <a:ahLst/>
              <a:cxnLst/>
              <a:rect l="l" t="t" r="r" b="b"/>
              <a:pathLst>
                <a:path w="7513983" h="6858001">
                  <a:moveTo>
                    <a:pt x="1275922" y="3730513"/>
                  </a:moveTo>
                  <a:cubicBezTo>
                    <a:pt x="1295313" y="3730513"/>
                    <a:pt x="1310596" y="3738894"/>
                    <a:pt x="1321771" y="3755656"/>
                  </a:cubicBezTo>
                  <a:cubicBezTo>
                    <a:pt x="1332945" y="3772417"/>
                    <a:pt x="1338532" y="3795342"/>
                    <a:pt x="1338532" y="3824428"/>
                  </a:cubicBezTo>
                  <a:cubicBezTo>
                    <a:pt x="1338532" y="3842998"/>
                    <a:pt x="1335821" y="3859020"/>
                    <a:pt x="1330398" y="3872495"/>
                  </a:cubicBezTo>
                  <a:cubicBezTo>
                    <a:pt x="1324975" y="3885970"/>
                    <a:pt x="1317334" y="3896323"/>
                    <a:pt x="1307474" y="3903554"/>
                  </a:cubicBezTo>
                  <a:cubicBezTo>
                    <a:pt x="1297614" y="3910784"/>
                    <a:pt x="1286522" y="3914399"/>
                    <a:pt x="1274197" y="3914399"/>
                  </a:cubicBezTo>
                  <a:cubicBezTo>
                    <a:pt x="1253984" y="3914399"/>
                    <a:pt x="1238003" y="3906347"/>
                    <a:pt x="1226253" y="3890243"/>
                  </a:cubicBezTo>
                  <a:cubicBezTo>
                    <a:pt x="1214504" y="3874138"/>
                    <a:pt x="1208629" y="3851707"/>
                    <a:pt x="1208629" y="3822949"/>
                  </a:cubicBezTo>
                  <a:cubicBezTo>
                    <a:pt x="1208629" y="3793534"/>
                    <a:pt x="1214545" y="3770774"/>
                    <a:pt x="1226376" y="3754670"/>
                  </a:cubicBezTo>
                  <a:cubicBezTo>
                    <a:pt x="1238208" y="3738565"/>
                    <a:pt x="1254724" y="3730513"/>
                    <a:pt x="1275922" y="3730513"/>
                  </a:cubicBezTo>
                  <a:close/>
                  <a:moveTo>
                    <a:pt x="5572594" y="3722625"/>
                  </a:moveTo>
                  <a:lnTo>
                    <a:pt x="5575060" y="3722625"/>
                  </a:lnTo>
                  <a:cubicBezTo>
                    <a:pt x="5576374" y="3734950"/>
                    <a:pt x="5578757" y="3748179"/>
                    <a:pt x="5582208" y="3762311"/>
                  </a:cubicBezTo>
                  <a:lnTo>
                    <a:pt x="5606857" y="3858445"/>
                  </a:lnTo>
                  <a:lnTo>
                    <a:pt x="5539317" y="3858445"/>
                  </a:lnTo>
                  <a:cubicBezTo>
                    <a:pt x="5557230" y="3789919"/>
                    <a:pt x="5567172" y="3751137"/>
                    <a:pt x="5569144" y="3742098"/>
                  </a:cubicBezTo>
                  <a:cubicBezTo>
                    <a:pt x="5571116" y="3733060"/>
                    <a:pt x="5572266" y="3726569"/>
                    <a:pt x="5572594" y="3722625"/>
                  </a:cubicBezTo>
                  <a:close/>
                  <a:moveTo>
                    <a:pt x="4782020" y="3722625"/>
                  </a:moveTo>
                  <a:lnTo>
                    <a:pt x="4784485" y="3722625"/>
                  </a:lnTo>
                  <a:cubicBezTo>
                    <a:pt x="4785799" y="3734950"/>
                    <a:pt x="4788182" y="3748179"/>
                    <a:pt x="4791633" y="3762311"/>
                  </a:cubicBezTo>
                  <a:lnTo>
                    <a:pt x="4816283" y="3858445"/>
                  </a:lnTo>
                  <a:lnTo>
                    <a:pt x="4748743" y="3858445"/>
                  </a:lnTo>
                  <a:cubicBezTo>
                    <a:pt x="4766655" y="3789919"/>
                    <a:pt x="4776597" y="3751137"/>
                    <a:pt x="4778569" y="3742098"/>
                  </a:cubicBezTo>
                  <a:cubicBezTo>
                    <a:pt x="4780541" y="3733060"/>
                    <a:pt x="4781691" y="3726569"/>
                    <a:pt x="4782020" y="3722625"/>
                  </a:cubicBezTo>
                  <a:close/>
                  <a:moveTo>
                    <a:pt x="888318" y="3722132"/>
                  </a:moveTo>
                  <a:lnTo>
                    <a:pt x="908531" y="3722132"/>
                  </a:lnTo>
                  <a:cubicBezTo>
                    <a:pt x="924800" y="3722132"/>
                    <a:pt x="937124" y="3725830"/>
                    <a:pt x="945505" y="3733224"/>
                  </a:cubicBezTo>
                  <a:cubicBezTo>
                    <a:pt x="953886" y="3740619"/>
                    <a:pt x="958077" y="3751547"/>
                    <a:pt x="958077" y="3766008"/>
                  </a:cubicBezTo>
                  <a:cubicBezTo>
                    <a:pt x="958077" y="3794931"/>
                    <a:pt x="942794" y="3809392"/>
                    <a:pt x="912228" y="3809392"/>
                  </a:cubicBezTo>
                  <a:lnTo>
                    <a:pt x="888318" y="3809392"/>
                  </a:lnTo>
                  <a:close/>
                  <a:moveTo>
                    <a:pt x="3602943" y="3719421"/>
                  </a:moveTo>
                  <a:lnTo>
                    <a:pt x="3624881" y="3719421"/>
                  </a:lnTo>
                  <a:cubicBezTo>
                    <a:pt x="3640328" y="3719421"/>
                    <a:pt x="3651667" y="3722872"/>
                    <a:pt x="3658897" y="3729773"/>
                  </a:cubicBezTo>
                  <a:cubicBezTo>
                    <a:pt x="3666128" y="3736675"/>
                    <a:pt x="3669744" y="3746042"/>
                    <a:pt x="3669744" y="3757874"/>
                  </a:cubicBezTo>
                  <a:cubicBezTo>
                    <a:pt x="3669744" y="3770035"/>
                    <a:pt x="3665389" y="3780141"/>
                    <a:pt x="3656679" y="3788193"/>
                  </a:cubicBezTo>
                  <a:cubicBezTo>
                    <a:pt x="3647970" y="3796245"/>
                    <a:pt x="3636466" y="3800271"/>
                    <a:pt x="3622169" y="3800271"/>
                  </a:cubicBezTo>
                  <a:lnTo>
                    <a:pt x="3602943" y="3800271"/>
                  </a:lnTo>
                  <a:close/>
                  <a:moveTo>
                    <a:pt x="2421843" y="3719421"/>
                  </a:moveTo>
                  <a:lnTo>
                    <a:pt x="2443781" y="3719421"/>
                  </a:lnTo>
                  <a:cubicBezTo>
                    <a:pt x="2459228" y="3719421"/>
                    <a:pt x="2470567" y="3722872"/>
                    <a:pt x="2477798" y="3729773"/>
                  </a:cubicBezTo>
                  <a:cubicBezTo>
                    <a:pt x="2485028" y="3736675"/>
                    <a:pt x="2488643" y="3746042"/>
                    <a:pt x="2488643" y="3757874"/>
                  </a:cubicBezTo>
                  <a:cubicBezTo>
                    <a:pt x="2488643" y="3770035"/>
                    <a:pt x="2484289" y="3780141"/>
                    <a:pt x="2475579" y="3788193"/>
                  </a:cubicBezTo>
                  <a:cubicBezTo>
                    <a:pt x="2466870" y="3796245"/>
                    <a:pt x="2455366" y="3800271"/>
                    <a:pt x="2441070" y="3800271"/>
                  </a:cubicBezTo>
                  <a:lnTo>
                    <a:pt x="2421843" y="3800271"/>
                  </a:lnTo>
                  <a:close/>
                  <a:moveTo>
                    <a:pt x="6687332" y="3645718"/>
                  </a:moveTo>
                  <a:lnTo>
                    <a:pt x="6687332" y="3999194"/>
                  </a:lnTo>
                  <a:lnTo>
                    <a:pt x="6793818" y="3999194"/>
                  </a:lnTo>
                  <a:lnTo>
                    <a:pt x="6793818" y="3645718"/>
                  </a:lnTo>
                  <a:close/>
                  <a:moveTo>
                    <a:pt x="6042975" y="3645718"/>
                  </a:moveTo>
                  <a:lnTo>
                    <a:pt x="6151927" y="3877918"/>
                  </a:lnTo>
                  <a:lnTo>
                    <a:pt x="6151927" y="3999194"/>
                  </a:lnTo>
                  <a:lnTo>
                    <a:pt x="6258413" y="3999194"/>
                  </a:lnTo>
                  <a:lnTo>
                    <a:pt x="6258413" y="3876439"/>
                  </a:lnTo>
                  <a:lnTo>
                    <a:pt x="6371062" y="3645718"/>
                  </a:lnTo>
                  <a:lnTo>
                    <a:pt x="6258413" y="3645718"/>
                  </a:lnTo>
                  <a:lnTo>
                    <a:pt x="6220699" y="3758860"/>
                  </a:lnTo>
                  <a:cubicBezTo>
                    <a:pt x="6218070" y="3767077"/>
                    <a:pt x="6215687" y="3778662"/>
                    <a:pt x="6213551" y="3793616"/>
                  </a:cubicBezTo>
                  <a:lnTo>
                    <a:pt x="6212565" y="3793616"/>
                  </a:lnTo>
                  <a:cubicBezTo>
                    <a:pt x="6211250" y="3787865"/>
                    <a:pt x="6210059" y="3782195"/>
                    <a:pt x="6208990" y="3776608"/>
                  </a:cubicBezTo>
                  <a:cubicBezTo>
                    <a:pt x="6207923" y="3771020"/>
                    <a:pt x="6206074" y="3764447"/>
                    <a:pt x="6203444" y="3756888"/>
                  </a:cubicBezTo>
                  <a:lnTo>
                    <a:pt x="6165237" y="3645718"/>
                  </a:lnTo>
                  <a:close/>
                  <a:moveTo>
                    <a:pt x="5801507" y="3645718"/>
                  </a:moveTo>
                  <a:lnTo>
                    <a:pt x="5801507" y="3999194"/>
                  </a:lnTo>
                  <a:lnTo>
                    <a:pt x="6029762" y="3999194"/>
                  </a:lnTo>
                  <a:lnTo>
                    <a:pt x="6029762" y="3915878"/>
                  </a:lnTo>
                  <a:lnTo>
                    <a:pt x="5907993" y="3915878"/>
                  </a:lnTo>
                  <a:lnTo>
                    <a:pt x="5907993" y="3645718"/>
                  </a:lnTo>
                  <a:close/>
                  <a:moveTo>
                    <a:pt x="5510971" y="3645718"/>
                  </a:moveTo>
                  <a:lnTo>
                    <a:pt x="5389201" y="3999194"/>
                  </a:lnTo>
                  <a:lnTo>
                    <a:pt x="5504315" y="3999194"/>
                  </a:lnTo>
                  <a:lnTo>
                    <a:pt x="5521077" y="3934119"/>
                  </a:lnTo>
                  <a:lnTo>
                    <a:pt x="5626577" y="3934119"/>
                  </a:lnTo>
                  <a:lnTo>
                    <a:pt x="5642106" y="3999194"/>
                  </a:lnTo>
                  <a:lnTo>
                    <a:pt x="5757713" y="3999194"/>
                  </a:lnTo>
                  <a:lnTo>
                    <a:pt x="5643092" y="3645718"/>
                  </a:lnTo>
                  <a:close/>
                  <a:moveTo>
                    <a:pt x="5010931" y="3645718"/>
                  </a:moveTo>
                  <a:lnTo>
                    <a:pt x="5010931" y="3999194"/>
                  </a:lnTo>
                  <a:lnTo>
                    <a:pt x="5109530" y="3999194"/>
                  </a:lnTo>
                  <a:lnTo>
                    <a:pt x="5109530" y="3850803"/>
                  </a:lnTo>
                  <a:cubicBezTo>
                    <a:pt x="5109530" y="3829112"/>
                    <a:pt x="5109037" y="3809556"/>
                    <a:pt x="5108051" y="3792137"/>
                  </a:cubicBezTo>
                  <a:lnTo>
                    <a:pt x="5109037" y="3792137"/>
                  </a:lnTo>
                  <a:cubicBezTo>
                    <a:pt x="5115282" y="3802983"/>
                    <a:pt x="5123334" y="3815143"/>
                    <a:pt x="5133194" y="3828619"/>
                  </a:cubicBezTo>
                  <a:lnTo>
                    <a:pt x="5257921" y="3999194"/>
                  </a:lnTo>
                  <a:lnTo>
                    <a:pt x="5351343" y="3999194"/>
                  </a:lnTo>
                  <a:lnTo>
                    <a:pt x="5351343" y="3645718"/>
                  </a:lnTo>
                  <a:lnTo>
                    <a:pt x="5252744" y="3645718"/>
                  </a:lnTo>
                  <a:lnTo>
                    <a:pt x="5252744" y="3804215"/>
                  </a:lnTo>
                  <a:cubicBezTo>
                    <a:pt x="5252744" y="3821963"/>
                    <a:pt x="5253237" y="3834452"/>
                    <a:pt x="5254223" y="3841683"/>
                  </a:cubicBezTo>
                  <a:lnTo>
                    <a:pt x="5253237" y="3841683"/>
                  </a:lnTo>
                  <a:cubicBezTo>
                    <a:pt x="5252251" y="3839382"/>
                    <a:pt x="5250814" y="3836753"/>
                    <a:pt x="5248924" y="3833795"/>
                  </a:cubicBezTo>
                  <a:cubicBezTo>
                    <a:pt x="5247034" y="3830837"/>
                    <a:pt x="5245021" y="3827797"/>
                    <a:pt x="5242885" y="3824675"/>
                  </a:cubicBezTo>
                  <a:cubicBezTo>
                    <a:pt x="5240748" y="3821552"/>
                    <a:pt x="5238612" y="3818512"/>
                    <a:pt x="5236476" y="3815554"/>
                  </a:cubicBezTo>
                  <a:cubicBezTo>
                    <a:pt x="5234339" y="3812596"/>
                    <a:pt x="5232532" y="3810049"/>
                    <a:pt x="5231053" y="3807913"/>
                  </a:cubicBezTo>
                  <a:lnTo>
                    <a:pt x="5111502" y="3645718"/>
                  </a:lnTo>
                  <a:close/>
                  <a:moveTo>
                    <a:pt x="4720395" y="3645718"/>
                  </a:moveTo>
                  <a:lnTo>
                    <a:pt x="4598626" y="3999194"/>
                  </a:lnTo>
                  <a:lnTo>
                    <a:pt x="4713740" y="3999194"/>
                  </a:lnTo>
                  <a:lnTo>
                    <a:pt x="4730502" y="3934119"/>
                  </a:lnTo>
                  <a:lnTo>
                    <a:pt x="4836002" y="3934119"/>
                  </a:lnTo>
                  <a:lnTo>
                    <a:pt x="4851532" y="3999194"/>
                  </a:lnTo>
                  <a:lnTo>
                    <a:pt x="4967139" y="3999194"/>
                  </a:lnTo>
                  <a:lnTo>
                    <a:pt x="4852518" y="3645718"/>
                  </a:lnTo>
                  <a:close/>
                  <a:moveTo>
                    <a:pt x="4191781" y="3645718"/>
                  </a:moveTo>
                  <a:lnTo>
                    <a:pt x="4191781" y="3999194"/>
                  </a:lnTo>
                  <a:lnTo>
                    <a:pt x="4420037" y="3999194"/>
                  </a:lnTo>
                  <a:lnTo>
                    <a:pt x="4420037" y="3915878"/>
                  </a:lnTo>
                  <a:lnTo>
                    <a:pt x="4298268" y="3915878"/>
                  </a:lnTo>
                  <a:lnTo>
                    <a:pt x="4298268" y="3863868"/>
                  </a:lnTo>
                  <a:lnTo>
                    <a:pt x="4405001" y="3863868"/>
                  </a:lnTo>
                  <a:lnTo>
                    <a:pt x="4405001" y="3780552"/>
                  </a:lnTo>
                  <a:lnTo>
                    <a:pt x="4298268" y="3780552"/>
                  </a:lnTo>
                  <a:lnTo>
                    <a:pt x="4298268" y="3729034"/>
                  </a:lnTo>
                  <a:lnTo>
                    <a:pt x="4411903" y="3729034"/>
                  </a:lnTo>
                  <a:lnTo>
                    <a:pt x="4411903" y="3645718"/>
                  </a:lnTo>
                  <a:close/>
                  <a:moveTo>
                    <a:pt x="3807065" y="3645718"/>
                  </a:moveTo>
                  <a:lnTo>
                    <a:pt x="3921193" y="3999194"/>
                  </a:lnTo>
                  <a:lnTo>
                    <a:pt x="4040744" y="3999194"/>
                  </a:lnTo>
                  <a:lnTo>
                    <a:pt x="4156351" y="3645718"/>
                  </a:lnTo>
                  <a:lnTo>
                    <a:pt x="4045427" y="3645718"/>
                  </a:lnTo>
                  <a:lnTo>
                    <a:pt x="3992924" y="3861896"/>
                  </a:lnTo>
                  <a:cubicBezTo>
                    <a:pt x="3988815" y="3878164"/>
                    <a:pt x="3986268" y="3891804"/>
                    <a:pt x="3985282" y="3902814"/>
                  </a:cubicBezTo>
                  <a:lnTo>
                    <a:pt x="3982817" y="3902814"/>
                  </a:lnTo>
                  <a:cubicBezTo>
                    <a:pt x="3982324" y="3894104"/>
                    <a:pt x="3979941" y="3880958"/>
                    <a:pt x="3975669" y="3863375"/>
                  </a:cubicBezTo>
                  <a:lnTo>
                    <a:pt x="3921686" y="3645718"/>
                  </a:lnTo>
                  <a:close/>
                  <a:moveTo>
                    <a:pt x="3496456" y="3645718"/>
                  </a:moveTo>
                  <a:lnTo>
                    <a:pt x="3496456" y="3999194"/>
                  </a:lnTo>
                  <a:lnTo>
                    <a:pt x="3602943" y="3999194"/>
                  </a:lnTo>
                  <a:lnTo>
                    <a:pt x="3602943" y="3874960"/>
                  </a:lnTo>
                  <a:lnTo>
                    <a:pt x="3607133" y="3874960"/>
                  </a:lnTo>
                  <a:cubicBezTo>
                    <a:pt x="3616665" y="3874960"/>
                    <a:pt x="3625497" y="3879232"/>
                    <a:pt x="3633632" y="3887778"/>
                  </a:cubicBezTo>
                  <a:cubicBezTo>
                    <a:pt x="3641766" y="3896323"/>
                    <a:pt x="3648381" y="3908073"/>
                    <a:pt x="3653475" y="3923027"/>
                  </a:cubicBezTo>
                  <a:lnTo>
                    <a:pt x="3679850" y="3999194"/>
                  </a:lnTo>
                  <a:lnTo>
                    <a:pt x="3799893" y="3999194"/>
                  </a:lnTo>
                  <a:lnTo>
                    <a:pt x="3765138" y="3909223"/>
                  </a:lnTo>
                  <a:cubicBezTo>
                    <a:pt x="3757250" y="3888846"/>
                    <a:pt x="3748335" y="3873481"/>
                    <a:pt x="3738393" y="3863128"/>
                  </a:cubicBezTo>
                  <a:cubicBezTo>
                    <a:pt x="3728451" y="3852775"/>
                    <a:pt x="3716002" y="3845298"/>
                    <a:pt x="3701049" y="3840697"/>
                  </a:cubicBezTo>
                  <a:lnTo>
                    <a:pt x="3701049" y="3839711"/>
                  </a:lnTo>
                  <a:cubicBezTo>
                    <a:pt x="3728163" y="3832316"/>
                    <a:pt x="3748581" y="3820402"/>
                    <a:pt x="3762303" y="3803969"/>
                  </a:cubicBezTo>
                  <a:cubicBezTo>
                    <a:pt x="3776024" y="3787536"/>
                    <a:pt x="3782885" y="3767159"/>
                    <a:pt x="3782885" y="3742838"/>
                  </a:cubicBezTo>
                  <a:cubicBezTo>
                    <a:pt x="3782885" y="3710464"/>
                    <a:pt x="3771094" y="3686185"/>
                    <a:pt x="3747513" y="3669998"/>
                  </a:cubicBezTo>
                  <a:cubicBezTo>
                    <a:pt x="3723932" y="3653811"/>
                    <a:pt x="3687409" y="3645718"/>
                    <a:pt x="3637945" y="3645718"/>
                  </a:cubicBezTo>
                  <a:close/>
                  <a:moveTo>
                    <a:pt x="3121037" y="3645718"/>
                  </a:moveTo>
                  <a:lnTo>
                    <a:pt x="3121037" y="3839711"/>
                  </a:lnTo>
                  <a:cubicBezTo>
                    <a:pt x="3121037" y="3895090"/>
                    <a:pt x="3134061" y="3936543"/>
                    <a:pt x="3160107" y="3964068"/>
                  </a:cubicBezTo>
                  <a:cubicBezTo>
                    <a:pt x="3186153" y="3991594"/>
                    <a:pt x="3224319" y="4005357"/>
                    <a:pt x="3274605" y="4005357"/>
                  </a:cubicBezTo>
                  <a:cubicBezTo>
                    <a:pt x="3328505" y="4005357"/>
                    <a:pt x="3368397" y="3991594"/>
                    <a:pt x="3394279" y="3964068"/>
                  </a:cubicBezTo>
                  <a:cubicBezTo>
                    <a:pt x="3420161" y="3936543"/>
                    <a:pt x="3433102" y="3894433"/>
                    <a:pt x="3433102" y="3837739"/>
                  </a:cubicBezTo>
                  <a:lnTo>
                    <a:pt x="3433102" y="3645718"/>
                  </a:lnTo>
                  <a:lnTo>
                    <a:pt x="3325876" y="3645718"/>
                  </a:lnTo>
                  <a:lnTo>
                    <a:pt x="3325876" y="3846120"/>
                  </a:lnTo>
                  <a:cubicBezTo>
                    <a:pt x="3325876" y="3868633"/>
                    <a:pt x="3321726" y="3885641"/>
                    <a:pt x="3313428" y="3897145"/>
                  </a:cubicBezTo>
                  <a:cubicBezTo>
                    <a:pt x="3305129" y="3908648"/>
                    <a:pt x="3293010" y="3914399"/>
                    <a:pt x="3277070" y="3914399"/>
                  </a:cubicBezTo>
                  <a:cubicBezTo>
                    <a:pt x="3261294" y="3914399"/>
                    <a:pt x="3249174" y="3908278"/>
                    <a:pt x="3240712" y="3896035"/>
                  </a:cubicBezTo>
                  <a:cubicBezTo>
                    <a:pt x="3232249" y="3883793"/>
                    <a:pt x="3228017" y="3866333"/>
                    <a:pt x="3228017" y="3843655"/>
                  </a:cubicBezTo>
                  <a:lnTo>
                    <a:pt x="3228017" y="3645718"/>
                  </a:lnTo>
                  <a:close/>
                  <a:moveTo>
                    <a:pt x="2315356" y="3645718"/>
                  </a:moveTo>
                  <a:lnTo>
                    <a:pt x="2315356" y="3999194"/>
                  </a:lnTo>
                  <a:lnTo>
                    <a:pt x="2421843" y="3999194"/>
                  </a:lnTo>
                  <a:lnTo>
                    <a:pt x="2421843" y="3874960"/>
                  </a:lnTo>
                  <a:lnTo>
                    <a:pt x="2426033" y="3874960"/>
                  </a:lnTo>
                  <a:cubicBezTo>
                    <a:pt x="2435565" y="3874960"/>
                    <a:pt x="2444397" y="3879232"/>
                    <a:pt x="2452532" y="3887778"/>
                  </a:cubicBezTo>
                  <a:cubicBezTo>
                    <a:pt x="2460666" y="3896323"/>
                    <a:pt x="2467281" y="3908073"/>
                    <a:pt x="2472375" y="3923027"/>
                  </a:cubicBezTo>
                  <a:lnTo>
                    <a:pt x="2498750" y="3999194"/>
                  </a:lnTo>
                  <a:lnTo>
                    <a:pt x="2618794" y="3999194"/>
                  </a:lnTo>
                  <a:lnTo>
                    <a:pt x="2584038" y="3909223"/>
                  </a:lnTo>
                  <a:cubicBezTo>
                    <a:pt x="2576150" y="3888846"/>
                    <a:pt x="2567235" y="3873481"/>
                    <a:pt x="2557293" y="3863128"/>
                  </a:cubicBezTo>
                  <a:cubicBezTo>
                    <a:pt x="2547351" y="3852775"/>
                    <a:pt x="2534903" y="3845298"/>
                    <a:pt x="2519949" y="3840697"/>
                  </a:cubicBezTo>
                  <a:lnTo>
                    <a:pt x="2519949" y="3839711"/>
                  </a:lnTo>
                  <a:cubicBezTo>
                    <a:pt x="2547063" y="3832316"/>
                    <a:pt x="2567482" y="3820402"/>
                    <a:pt x="2581203" y="3803969"/>
                  </a:cubicBezTo>
                  <a:cubicBezTo>
                    <a:pt x="2594925" y="3787536"/>
                    <a:pt x="2601785" y="3767159"/>
                    <a:pt x="2601785" y="3742838"/>
                  </a:cubicBezTo>
                  <a:cubicBezTo>
                    <a:pt x="2601785" y="3710464"/>
                    <a:pt x="2589995" y="3686185"/>
                    <a:pt x="2566413" y="3669998"/>
                  </a:cubicBezTo>
                  <a:cubicBezTo>
                    <a:pt x="2542832" y="3653811"/>
                    <a:pt x="2506309" y="3645718"/>
                    <a:pt x="2456846" y="3645718"/>
                  </a:cubicBezTo>
                  <a:close/>
                  <a:moveTo>
                    <a:pt x="2039132" y="3645718"/>
                  </a:moveTo>
                  <a:lnTo>
                    <a:pt x="2039132" y="3999194"/>
                  </a:lnTo>
                  <a:lnTo>
                    <a:pt x="2267387" y="3999194"/>
                  </a:lnTo>
                  <a:lnTo>
                    <a:pt x="2267387" y="3915878"/>
                  </a:lnTo>
                  <a:lnTo>
                    <a:pt x="2145618" y="3915878"/>
                  </a:lnTo>
                  <a:lnTo>
                    <a:pt x="2145618" y="3863868"/>
                  </a:lnTo>
                  <a:lnTo>
                    <a:pt x="2252351" y="3863868"/>
                  </a:lnTo>
                  <a:lnTo>
                    <a:pt x="2252351" y="3780552"/>
                  </a:lnTo>
                  <a:lnTo>
                    <a:pt x="2145618" y="3780552"/>
                  </a:lnTo>
                  <a:lnTo>
                    <a:pt x="2145618" y="3729034"/>
                  </a:lnTo>
                  <a:lnTo>
                    <a:pt x="2259253" y="3729034"/>
                  </a:lnTo>
                  <a:lnTo>
                    <a:pt x="2259253" y="3645718"/>
                  </a:lnTo>
                  <a:close/>
                  <a:moveTo>
                    <a:pt x="1475906" y="3645718"/>
                  </a:moveTo>
                  <a:lnTo>
                    <a:pt x="1560207" y="3999194"/>
                  </a:lnTo>
                  <a:lnTo>
                    <a:pt x="1680005" y="3999194"/>
                  </a:lnTo>
                  <a:lnTo>
                    <a:pt x="1733001" y="3797807"/>
                  </a:lnTo>
                  <a:cubicBezTo>
                    <a:pt x="1735302" y="3789426"/>
                    <a:pt x="1737685" y="3775129"/>
                    <a:pt x="1740150" y="3754916"/>
                  </a:cubicBezTo>
                  <a:lnTo>
                    <a:pt x="1741136" y="3754916"/>
                  </a:lnTo>
                  <a:cubicBezTo>
                    <a:pt x="1742943" y="3777758"/>
                    <a:pt x="1744587" y="3792055"/>
                    <a:pt x="1746066" y="3797807"/>
                  </a:cubicBezTo>
                  <a:lnTo>
                    <a:pt x="1795119" y="3999194"/>
                  </a:lnTo>
                  <a:lnTo>
                    <a:pt x="1908260" y="3999194"/>
                  </a:lnTo>
                  <a:lnTo>
                    <a:pt x="1997492" y="3645718"/>
                  </a:lnTo>
                  <a:lnTo>
                    <a:pt x="1892485" y="3645718"/>
                  </a:lnTo>
                  <a:lnTo>
                    <a:pt x="1861673" y="3853761"/>
                  </a:lnTo>
                  <a:lnTo>
                    <a:pt x="1858468" y="3888024"/>
                  </a:lnTo>
                  <a:lnTo>
                    <a:pt x="1857729" y="3896652"/>
                  </a:lnTo>
                  <a:lnTo>
                    <a:pt x="1856743" y="3896652"/>
                  </a:lnTo>
                  <a:lnTo>
                    <a:pt x="1854278" y="3876192"/>
                  </a:lnTo>
                  <a:lnTo>
                    <a:pt x="1851073" y="3855240"/>
                  </a:lnTo>
                  <a:lnTo>
                    <a:pt x="1805718" y="3645718"/>
                  </a:lnTo>
                  <a:lnTo>
                    <a:pt x="1689618" y="3645718"/>
                  </a:lnTo>
                  <a:lnTo>
                    <a:pt x="1635142" y="3852282"/>
                  </a:lnTo>
                  <a:cubicBezTo>
                    <a:pt x="1633663" y="3857376"/>
                    <a:pt x="1632102" y="3865059"/>
                    <a:pt x="1630459" y="3875330"/>
                  </a:cubicBezTo>
                  <a:cubicBezTo>
                    <a:pt x="1628815" y="3885600"/>
                    <a:pt x="1627830" y="3892872"/>
                    <a:pt x="1627501" y="3897145"/>
                  </a:cubicBezTo>
                  <a:lnTo>
                    <a:pt x="1626022" y="3897145"/>
                  </a:lnTo>
                  <a:lnTo>
                    <a:pt x="1624543" y="3876685"/>
                  </a:lnTo>
                  <a:cubicBezTo>
                    <a:pt x="1623557" y="3864032"/>
                    <a:pt x="1622817" y="3856390"/>
                    <a:pt x="1622324" y="3853761"/>
                  </a:cubicBezTo>
                  <a:lnTo>
                    <a:pt x="1592745" y="3645718"/>
                  </a:lnTo>
                  <a:close/>
                  <a:moveTo>
                    <a:pt x="781831" y="3645718"/>
                  </a:moveTo>
                  <a:lnTo>
                    <a:pt x="781831" y="3999194"/>
                  </a:lnTo>
                  <a:lnTo>
                    <a:pt x="888318" y="3999194"/>
                  </a:lnTo>
                  <a:lnTo>
                    <a:pt x="888318" y="3885559"/>
                  </a:lnTo>
                  <a:lnTo>
                    <a:pt x="920856" y="3885559"/>
                  </a:lnTo>
                  <a:cubicBezTo>
                    <a:pt x="950928" y="3885559"/>
                    <a:pt x="977303" y="3880424"/>
                    <a:pt x="999981" y="3870153"/>
                  </a:cubicBezTo>
                  <a:cubicBezTo>
                    <a:pt x="1022659" y="3859883"/>
                    <a:pt x="1040119" y="3845380"/>
                    <a:pt x="1052362" y="3826647"/>
                  </a:cubicBezTo>
                  <a:cubicBezTo>
                    <a:pt x="1064604" y="3807913"/>
                    <a:pt x="1070726" y="3786468"/>
                    <a:pt x="1070726" y="3762311"/>
                  </a:cubicBezTo>
                  <a:cubicBezTo>
                    <a:pt x="1070726" y="3722379"/>
                    <a:pt x="1059181" y="3692963"/>
                    <a:pt x="1036093" y="3674065"/>
                  </a:cubicBezTo>
                  <a:cubicBezTo>
                    <a:pt x="1013004" y="3655167"/>
                    <a:pt x="976564" y="3645718"/>
                    <a:pt x="926771" y="3645718"/>
                  </a:cubicBezTo>
                  <a:close/>
                  <a:moveTo>
                    <a:pt x="6987699" y="3639802"/>
                  </a:moveTo>
                  <a:cubicBezTo>
                    <a:pt x="6943987" y="3639802"/>
                    <a:pt x="6909149" y="3650032"/>
                    <a:pt x="6883184" y="3670491"/>
                  </a:cubicBezTo>
                  <a:cubicBezTo>
                    <a:pt x="6857220" y="3690950"/>
                    <a:pt x="6844238" y="3718270"/>
                    <a:pt x="6844238" y="3752451"/>
                  </a:cubicBezTo>
                  <a:cubicBezTo>
                    <a:pt x="6844238" y="3801257"/>
                    <a:pt x="6872667" y="3836589"/>
                    <a:pt x="6929526" y="3858445"/>
                  </a:cubicBezTo>
                  <a:cubicBezTo>
                    <a:pt x="6947109" y="3865018"/>
                    <a:pt x="6959146" y="3870194"/>
                    <a:pt x="6965637" y="3873974"/>
                  </a:cubicBezTo>
                  <a:cubicBezTo>
                    <a:pt x="6972129" y="3877754"/>
                    <a:pt x="6976976" y="3881821"/>
                    <a:pt x="6980181" y="3886176"/>
                  </a:cubicBezTo>
                  <a:cubicBezTo>
                    <a:pt x="6983385" y="3890530"/>
                    <a:pt x="6984987" y="3895583"/>
                    <a:pt x="6984987" y="3901335"/>
                  </a:cubicBezTo>
                  <a:cubicBezTo>
                    <a:pt x="6984987" y="3909387"/>
                    <a:pt x="6981783" y="3915509"/>
                    <a:pt x="6975374" y="3919699"/>
                  </a:cubicBezTo>
                  <a:cubicBezTo>
                    <a:pt x="6968965" y="3923890"/>
                    <a:pt x="6959927" y="3925985"/>
                    <a:pt x="6948259" y="3925985"/>
                  </a:cubicBezTo>
                  <a:cubicBezTo>
                    <a:pt x="6932813" y="3925985"/>
                    <a:pt x="6916133" y="3922657"/>
                    <a:pt x="6898220" y="3916002"/>
                  </a:cubicBezTo>
                  <a:cubicBezTo>
                    <a:pt x="6880309" y="3909346"/>
                    <a:pt x="6863957" y="3900596"/>
                    <a:pt x="6849168" y="3889750"/>
                  </a:cubicBezTo>
                  <a:lnTo>
                    <a:pt x="6849168" y="3986623"/>
                  </a:lnTo>
                  <a:cubicBezTo>
                    <a:pt x="6879898" y="3999112"/>
                    <a:pt x="6913750" y="4005357"/>
                    <a:pt x="6950724" y="4005357"/>
                  </a:cubicBezTo>
                  <a:cubicBezTo>
                    <a:pt x="6982605" y="4005357"/>
                    <a:pt x="7009883" y="4001084"/>
                    <a:pt x="7032561" y="3992539"/>
                  </a:cubicBezTo>
                  <a:cubicBezTo>
                    <a:pt x="7055239" y="3983994"/>
                    <a:pt x="7072863" y="3971011"/>
                    <a:pt x="7085435" y="3953592"/>
                  </a:cubicBezTo>
                  <a:cubicBezTo>
                    <a:pt x="7098006" y="3936173"/>
                    <a:pt x="7104292" y="3915714"/>
                    <a:pt x="7104292" y="3892215"/>
                  </a:cubicBezTo>
                  <a:cubicBezTo>
                    <a:pt x="7104292" y="3868058"/>
                    <a:pt x="7096692" y="3847188"/>
                    <a:pt x="7081491" y="3829605"/>
                  </a:cubicBezTo>
                  <a:cubicBezTo>
                    <a:pt x="7066290" y="3812021"/>
                    <a:pt x="7040367" y="3795835"/>
                    <a:pt x="7003721" y="3781045"/>
                  </a:cubicBezTo>
                  <a:cubicBezTo>
                    <a:pt x="6985152" y="3773321"/>
                    <a:pt x="6972950" y="3767036"/>
                    <a:pt x="6967116" y="3762188"/>
                  </a:cubicBezTo>
                  <a:cubicBezTo>
                    <a:pt x="6961283" y="3757340"/>
                    <a:pt x="6958366" y="3751219"/>
                    <a:pt x="6958366" y="3743824"/>
                  </a:cubicBezTo>
                  <a:cubicBezTo>
                    <a:pt x="6958366" y="3736100"/>
                    <a:pt x="6961981" y="3730020"/>
                    <a:pt x="6969212" y="3725583"/>
                  </a:cubicBezTo>
                  <a:cubicBezTo>
                    <a:pt x="6976442" y="3721146"/>
                    <a:pt x="6985973" y="3718928"/>
                    <a:pt x="6997805" y="3718928"/>
                  </a:cubicBezTo>
                  <a:cubicBezTo>
                    <a:pt x="7026563" y="3718928"/>
                    <a:pt x="7055814" y="3727062"/>
                    <a:pt x="7085558" y="3743331"/>
                  </a:cubicBezTo>
                  <a:lnTo>
                    <a:pt x="7085558" y="3653360"/>
                  </a:lnTo>
                  <a:cubicBezTo>
                    <a:pt x="7070275" y="3649251"/>
                    <a:pt x="7058402" y="3646458"/>
                    <a:pt x="7049939" y="3644979"/>
                  </a:cubicBezTo>
                  <a:cubicBezTo>
                    <a:pt x="7041476" y="3643500"/>
                    <a:pt x="7032068" y="3642267"/>
                    <a:pt x="7021715" y="3641281"/>
                  </a:cubicBezTo>
                  <a:cubicBezTo>
                    <a:pt x="7011362" y="3640295"/>
                    <a:pt x="7000024" y="3639802"/>
                    <a:pt x="6987699" y="3639802"/>
                  </a:cubicBezTo>
                  <a:close/>
                  <a:moveTo>
                    <a:pt x="6530499" y="3639802"/>
                  </a:moveTo>
                  <a:cubicBezTo>
                    <a:pt x="6486787" y="3639802"/>
                    <a:pt x="6451949" y="3650032"/>
                    <a:pt x="6425984" y="3670491"/>
                  </a:cubicBezTo>
                  <a:cubicBezTo>
                    <a:pt x="6400020" y="3690950"/>
                    <a:pt x="6387038" y="3718270"/>
                    <a:pt x="6387038" y="3752451"/>
                  </a:cubicBezTo>
                  <a:cubicBezTo>
                    <a:pt x="6387038" y="3801257"/>
                    <a:pt x="6415467" y="3836589"/>
                    <a:pt x="6472326" y="3858445"/>
                  </a:cubicBezTo>
                  <a:cubicBezTo>
                    <a:pt x="6489909" y="3865018"/>
                    <a:pt x="6501946" y="3870194"/>
                    <a:pt x="6508437" y="3873974"/>
                  </a:cubicBezTo>
                  <a:cubicBezTo>
                    <a:pt x="6514929" y="3877754"/>
                    <a:pt x="6519776" y="3881821"/>
                    <a:pt x="6522981" y="3886176"/>
                  </a:cubicBezTo>
                  <a:cubicBezTo>
                    <a:pt x="6526185" y="3890530"/>
                    <a:pt x="6527787" y="3895583"/>
                    <a:pt x="6527787" y="3901335"/>
                  </a:cubicBezTo>
                  <a:cubicBezTo>
                    <a:pt x="6527787" y="3909387"/>
                    <a:pt x="6524583" y="3915509"/>
                    <a:pt x="6518174" y="3919699"/>
                  </a:cubicBezTo>
                  <a:cubicBezTo>
                    <a:pt x="6511765" y="3923890"/>
                    <a:pt x="6502727" y="3925985"/>
                    <a:pt x="6491059" y="3925985"/>
                  </a:cubicBezTo>
                  <a:cubicBezTo>
                    <a:pt x="6475613" y="3925985"/>
                    <a:pt x="6458933" y="3922657"/>
                    <a:pt x="6441020" y="3916002"/>
                  </a:cubicBezTo>
                  <a:cubicBezTo>
                    <a:pt x="6423109" y="3909346"/>
                    <a:pt x="6406757" y="3900596"/>
                    <a:pt x="6391968" y="3889750"/>
                  </a:cubicBezTo>
                  <a:lnTo>
                    <a:pt x="6391968" y="3986623"/>
                  </a:lnTo>
                  <a:cubicBezTo>
                    <a:pt x="6422698" y="3999112"/>
                    <a:pt x="6456550" y="4005357"/>
                    <a:pt x="6493524" y="4005357"/>
                  </a:cubicBezTo>
                  <a:cubicBezTo>
                    <a:pt x="6525405" y="4005357"/>
                    <a:pt x="6552683" y="4001084"/>
                    <a:pt x="6575361" y="3992539"/>
                  </a:cubicBezTo>
                  <a:cubicBezTo>
                    <a:pt x="6598039" y="3983994"/>
                    <a:pt x="6615663" y="3971011"/>
                    <a:pt x="6628235" y="3953592"/>
                  </a:cubicBezTo>
                  <a:cubicBezTo>
                    <a:pt x="6640806" y="3936173"/>
                    <a:pt x="6647092" y="3915714"/>
                    <a:pt x="6647092" y="3892215"/>
                  </a:cubicBezTo>
                  <a:cubicBezTo>
                    <a:pt x="6647092" y="3868058"/>
                    <a:pt x="6639492" y="3847188"/>
                    <a:pt x="6624291" y="3829605"/>
                  </a:cubicBezTo>
                  <a:cubicBezTo>
                    <a:pt x="6609090" y="3812021"/>
                    <a:pt x="6583167" y="3795835"/>
                    <a:pt x="6546521" y="3781045"/>
                  </a:cubicBezTo>
                  <a:cubicBezTo>
                    <a:pt x="6527952" y="3773321"/>
                    <a:pt x="6515750" y="3767036"/>
                    <a:pt x="6509916" y="3762188"/>
                  </a:cubicBezTo>
                  <a:cubicBezTo>
                    <a:pt x="6504083" y="3757340"/>
                    <a:pt x="6501166" y="3751219"/>
                    <a:pt x="6501166" y="3743824"/>
                  </a:cubicBezTo>
                  <a:cubicBezTo>
                    <a:pt x="6501166" y="3736100"/>
                    <a:pt x="6504781" y="3730020"/>
                    <a:pt x="6512012" y="3725583"/>
                  </a:cubicBezTo>
                  <a:cubicBezTo>
                    <a:pt x="6519242" y="3721146"/>
                    <a:pt x="6528773" y="3718928"/>
                    <a:pt x="6540605" y="3718928"/>
                  </a:cubicBezTo>
                  <a:cubicBezTo>
                    <a:pt x="6569363" y="3718928"/>
                    <a:pt x="6598614" y="3727062"/>
                    <a:pt x="6628358" y="3743331"/>
                  </a:cubicBezTo>
                  <a:lnTo>
                    <a:pt x="6628358" y="3653360"/>
                  </a:lnTo>
                  <a:cubicBezTo>
                    <a:pt x="6613075" y="3649251"/>
                    <a:pt x="6601203" y="3646458"/>
                    <a:pt x="6592739" y="3644979"/>
                  </a:cubicBezTo>
                  <a:cubicBezTo>
                    <a:pt x="6584276" y="3643500"/>
                    <a:pt x="6574868" y="3642267"/>
                    <a:pt x="6564515" y="3641281"/>
                  </a:cubicBezTo>
                  <a:cubicBezTo>
                    <a:pt x="6554162" y="3640295"/>
                    <a:pt x="6542824" y="3639802"/>
                    <a:pt x="6530499" y="3639802"/>
                  </a:cubicBezTo>
                  <a:close/>
                  <a:moveTo>
                    <a:pt x="2984930" y="3639802"/>
                  </a:moveTo>
                  <a:cubicBezTo>
                    <a:pt x="2946640" y="3639802"/>
                    <a:pt x="2912788" y="3647731"/>
                    <a:pt x="2883373" y="3663589"/>
                  </a:cubicBezTo>
                  <a:cubicBezTo>
                    <a:pt x="2853957" y="3679447"/>
                    <a:pt x="2831198" y="3701919"/>
                    <a:pt x="2815093" y="3731006"/>
                  </a:cubicBezTo>
                  <a:cubicBezTo>
                    <a:pt x="2798989" y="3760093"/>
                    <a:pt x="2790936" y="3793287"/>
                    <a:pt x="2790936" y="3830591"/>
                  </a:cubicBezTo>
                  <a:cubicBezTo>
                    <a:pt x="2790936" y="3865264"/>
                    <a:pt x="2798126" y="3895871"/>
                    <a:pt x="2812505" y="3922411"/>
                  </a:cubicBezTo>
                  <a:cubicBezTo>
                    <a:pt x="2826884" y="3948950"/>
                    <a:pt x="2847713" y="3969409"/>
                    <a:pt x="2874992" y="3983788"/>
                  </a:cubicBezTo>
                  <a:cubicBezTo>
                    <a:pt x="2902271" y="3998167"/>
                    <a:pt x="2934726" y="4005357"/>
                    <a:pt x="2972358" y="4005357"/>
                  </a:cubicBezTo>
                  <a:cubicBezTo>
                    <a:pt x="3010647" y="4005357"/>
                    <a:pt x="3044417" y="4000098"/>
                    <a:pt x="3073668" y="3989581"/>
                  </a:cubicBezTo>
                  <a:lnTo>
                    <a:pt x="3073668" y="3894680"/>
                  </a:lnTo>
                  <a:cubicBezTo>
                    <a:pt x="3047375" y="3907826"/>
                    <a:pt x="3021329" y="3914399"/>
                    <a:pt x="2995529" y="3914399"/>
                  </a:cubicBezTo>
                  <a:cubicBezTo>
                    <a:pt x="2967593" y="3914399"/>
                    <a:pt x="2945285" y="3906224"/>
                    <a:pt x="2928605" y="3889873"/>
                  </a:cubicBezTo>
                  <a:cubicBezTo>
                    <a:pt x="2911925" y="3873522"/>
                    <a:pt x="2903586" y="3851214"/>
                    <a:pt x="2903586" y="3822949"/>
                  </a:cubicBezTo>
                  <a:cubicBezTo>
                    <a:pt x="2903586" y="3794520"/>
                    <a:pt x="2911925" y="3772006"/>
                    <a:pt x="2928605" y="3755409"/>
                  </a:cubicBezTo>
                  <a:cubicBezTo>
                    <a:pt x="2945285" y="3738812"/>
                    <a:pt x="2968086" y="3730513"/>
                    <a:pt x="2997008" y="3730513"/>
                  </a:cubicBezTo>
                  <a:cubicBezTo>
                    <a:pt x="3010976" y="3730513"/>
                    <a:pt x="3024780" y="3732156"/>
                    <a:pt x="3038419" y="3735443"/>
                  </a:cubicBezTo>
                  <a:cubicBezTo>
                    <a:pt x="3052059" y="3738729"/>
                    <a:pt x="3063808" y="3743331"/>
                    <a:pt x="3073668" y="3749247"/>
                  </a:cubicBezTo>
                  <a:lnTo>
                    <a:pt x="3073668" y="3650895"/>
                  </a:lnTo>
                  <a:cubicBezTo>
                    <a:pt x="3045075" y="3643500"/>
                    <a:pt x="3015495" y="3639802"/>
                    <a:pt x="2984930" y="3639802"/>
                  </a:cubicBezTo>
                  <a:close/>
                  <a:moveTo>
                    <a:pt x="1276908" y="3639802"/>
                  </a:moveTo>
                  <a:cubicBezTo>
                    <a:pt x="1241742" y="3639802"/>
                    <a:pt x="1210354" y="3647649"/>
                    <a:pt x="1182747" y="3663343"/>
                  </a:cubicBezTo>
                  <a:cubicBezTo>
                    <a:pt x="1155139" y="3679036"/>
                    <a:pt x="1133694" y="3701262"/>
                    <a:pt x="1118411" y="3730020"/>
                  </a:cubicBezTo>
                  <a:cubicBezTo>
                    <a:pt x="1103128" y="3758778"/>
                    <a:pt x="1095487" y="3791151"/>
                    <a:pt x="1095487" y="3827140"/>
                  </a:cubicBezTo>
                  <a:cubicBezTo>
                    <a:pt x="1095487" y="3861485"/>
                    <a:pt x="1103046" y="3892256"/>
                    <a:pt x="1118164" y="3919453"/>
                  </a:cubicBezTo>
                  <a:cubicBezTo>
                    <a:pt x="1133283" y="3946649"/>
                    <a:pt x="1154440" y="3967766"/>
                    <a:pt x="1181637" y="3982802"/>
                  </a:cubicBezTo>
                  <a:cubicBezTo>
                    <a:pt x="1208834" y="3997838"/>
                    <a:pt x="1239030" y="4005357"/>
                    <a:pt x="1272225" y="4005357"/>
                  </a:cubicBezTo>
                  <a:cubicBezTo>
                    <a:pt x="1306242" y="4005357"/>
                    <a:pt x="1336971" y="3997592"/>
                    <a:pt x="1364415" y="3982063"/>
                  </a:cubicBezTo>
                  <a:cubicBezTo>
                    <a:pt x="1391858" y="3966533"/>
                    <a:pt x="1413221" y="3944760"/>
                    <a:pt x="1428504" y="3916741"/>
                  </a:cubicBezTo>
                  <a:cubicBezTo>
                    <a:pt x="1443787" y="3888723"/>
                    <a:pt x="1451428" y="3856966"/>
                    <a:pt x="1451428" y="3821470"/>
                  </a:cubicBezTo>
                  <a:cubicBezTo>
                    <a:pt x="1451428" y="3786139"/>
                    <a:pt x="1444156" y="3754546"/>
                    <a:pt x="1429613" y="3726692"/>
                  </a:cubicBezTo>
                  <a:cubicBezTo>
                    <a:pt x="1415070" y="3698838"/>
                    <a:pt x="1394446" y="3677393"/>
                    <a:pt x="1367742" y="3662357"/>
                  </a:cubicBezTo>
                  <a:cubicBezTo>
                    <a:pt x="1341038" y="3647320"/>
                    <a:pt x="1310760" y="3639802"/>
                    <a:pt x="1276908" y="3639802"/>
                  </a:cubicBezTo>
                  <a:close/>
                  <a:moveTo>
                    <a:pt x="6870018" y="3119434"/>
                  </a:moveTo>
                  <a:lnTo>
                    <a:pt x="6897379" y="3119434"/>
                  </a:lnTo>
                  <a:cubicBezTo>
                    <a:pt x="6914962" y="3119434"/>
                    <a:pt x="6930245" y="3123214"/>
                    <a:pt x="6943227" y="3130773"/>
                  </a:cubicBezTo>
                  <a:cubicBezTo>
                    <a:pt x="6956209" y="3138332"/>
                    <a:pt x="6966193" y="3149014"/>
                    <a:pt x="6973176" y="3162817"/>
                  </a:cubicBezTo>
                  <a:cubicBezTo>
                    <a:pt x="6980161" y="3176621"/>
                    <a:pt x="6983652" y="3192151"/>
                    <a:pt x="6983652" y="3209405"/>
                  </a:cubicBezTo>
                  <a:cubicBezTo>
                    <a:pt x="6983652" y="3238985"/>
                    <a:pt x="6976052" y="3262525"/>
                    <a:pt x="6960852" y="3280026"/>
                  </a:cubicBezTo>
                  <a:cubicBezTo>
                    <a:pt x="6945651" y="3297528"/>
                    <a:pt x="6925315" y="3306278"/>
                    <a:pt x="6899844" y="3306278"/>
                  </a:cubicBezTo>
                  <a:lnTo>
                    <a:pt x="6870018" y="3306278"/>
                  </a:lnTo>
                  <a:close/>
                  <a:moveTo>
                    <a:pt x="6125044" y="3113025"/>
                  </a:moveTo>
                  <a:lnTo>
                    <a:pt x="6127509" y="3113025"/>
                  </a:lnTo>
                  <a:cubicBezTo>
                    <a:pt x="6128824" y="3125350"/>
                    <a:pt x="6131207" y="3138579"/>
                    <a:pt x="6134658" y="3152711"/>
                  </a:cubicBezTo>
                  <a:lnTo>
                    <a:pt x="6159307" y="3248845"/>
                  </a:lnTo>
                  <a:lnTo>
                    <a:pt x="6091767" y="3248845"/>
                  </a:lnTo>
                  <a:cubicBezTo>
                    <a:pt x="6109680" y="3180319"/>
                    <a:pt x="6119622" y="3141536"/>
                    <a:pt x="6121593" y="3132498"/>
                  </a:cubicBezTo>
                  <a:cubicBezTo>
                    <a:pt x="6123565" y="3123460"/>
                    <a:pt x="6124716" y="3116969"/>
                    <a:pt x="6125044" y="3113025"/>
                  </a:cubicBezTo>
                  <a:close/>
                  <a:moveTo>
                    <a:pt x="6763531" y="3036118"/>
                  </a:moveTo>
                  <a:lnTo>
                    <a:pt x="6763531" y="3389594"/>
                  </a:lnTo>
                  <a:lnTo>
                    <a:pt x="6913154" y="3389594"/>
                  </a:lnTo>
                  <a:cubicBezTo>
                    <a:pt x="6949636" y="3389594"/>
                    <a:pt x="6981845" y="3382117"/>
                    <a:pt x="7009781" y="3367163"/>
                  </a:cubicBezTo>
                  <a:cubicBezTo>
                    <a:pt x="7037718" y="3352209"/>
                    <a:pt x="7059204" y="3330969"/>
                    <a:pt x="7074240" y="3303444"/>
                  </a:cubicBezTo>
                  <a:cubicBezTo>
                    <a:pt x="7089276" y="3275918"/>
                    <a:pt x="7096794" y="3244243"/>
                    <a:pt x="7096794" y="3208419"/>
                  </a:cubicBezTo>
                  <a:cubicBezTo>
                    <a:pt x="7096794" y="3093552"/>
                    <a:pt x="7034513" y="3036118"/>
                    <a:pt x="6909950" y="3036118"/>
                  </a:cubicBezTo>
                  <a:close/>
                  <a:moveTo>
                    <a:pt x="6353956" y="3036118"/>
                  </a:moveTo>
                  <a:lnTo>
                    <a:pt x="6353956" y="3389594"/>
                  </a:lnTo>
                  <a:lnTo>
                    <a:pt x="6452555" y="3389594"/>
                  </a:lnTo>
                  <a:lnTo>
                    <a:pt x="6452555" y="3241203"/>
                  </a:lnTo>
                  <a:cubicBezTo>
                    <a:pt x="6452555" y="3219512"/>
                    <a:pt x="6452062" y="3199956"/>
                    <a:pt x="6451076" y="3182537"/>
                  </a:cubicBezTo>
                  <a:lnTo>
                    <a:pt x="6452062" y="3182537"/>
                  </a:lnTo>
                  <a:cubicBezTo>
                    <a:pt x="6458307" y="3193383"/>
                    <a:pt x="6466358" y="3205544"/>
                    <a:pt x="6476218" y="3219019"/>
                  </a:cubicBezTo>
                  <a:lnTo>
                    <a:pt x="6600946" y="3389594"/>
                  </a:lnTo>
                  <a:lnTo>
                    <a:pt x="6694368" y="3389594"/>
                  </a:lnTo>
                  <a:lnTo>
                    <a:pt x="6694368" y="3036118"/>
                  </a:lnTo>
                  <a:lnTo>
                    <a:pt x="6595769" y="3036118"/>
                  </a:lnTo>
                  <a:lnTo>
                    <a:pt x="6595769" y="3194615"/>
                  </a:lnTo>
                  <a:cubicBezTo>
                    <a:pt x="6595769" y="3212363"/>
                    <a:pt x="6596262" y="3224852"/>
                    <a:pt x="6597248" y="3232083"/>
                  </a:cubicBezTo>
                  <a:lnTo>
                    <a:pt x="6596262" y="3232083"/>
                  </a:lnTo>
                  <a:cubicBezTo>
                    <a:pt x="6595276" y="3229782"/>
                    <a:pt x="6593838" y="3227153"/>
                    <a:pt x="6591948" y="3224195"/>
                  </a:cubicBezTo>
                  <a:cubicBezTo>
                    <a:pt x="6590059" y="3221237"/>
                    <a:pt x="6588046" y="3218197"/>
                    <a:pt x="6585909" y="3215075"/>
                  </a:cubicBezTo>
                  <a:cubicBezTo>
                    <a:pt x="6583773" y="3211952"/>
                    <a:pt x="6581637" y="3208912"/>
                    <a:pt x="6579500" y="3205954"/>
                  </a:cubicBezTo>
                  <a:cubicBezTo>
                    <a:pt x="6577364" y="3202996"/>
                    <a:pt x="6575556" y="3200449"/>
                    <a:pt x="6574077" y="3198313"/>
                  </a:cubicBezTo>
                  <a:lnTo>
                    <a:pt x="6454527" y="3036118"/>
                  </a:lnTo>
                  <a:close/>
                  <a:moveTo>
                    <a:pt x="6063420" y="3036118"/>
                  </a:moveTo>
                  <a:lnTo>
                    <a:pt x="5941651" y="3389594"/>
                  </a:lnTo>
                  <a:lnTo>
                    <a:pt x="6056765" y="3389594"/>
                  </a:lnTo>
                  <a:lnTo>
                    <a:pt x="6073527" y="3324519"/>
                  </a:lnTo>
                  <a:lnTo>
                    <a:pt x="6179027" y="3324519"/>
                  </a:lnTo>
                  <a:lnTo>
                    <a:pt x="6194556" y="3389594"/>
                  </a:lnTo>
                  <a:lnTo>
                    <a:pt x="6310163" y="3389594"/>
                  </a:lnTo>
                  <a:lnTo>
                    <a:pt x="6195542" y="3036118"/>
                  </a:lnTo>
                  <a:close/>
                  <a:moveTo>
                    <a:pt x="5784168" y="2509834"/>
                  </a:moveTo>
                  <a:lnTo>
                    <a:pt x="5811529" y="2509834"/>
                  </a:lnTo>
                  <a:cubicBezTo>
                    <a:pt x="5829112" y="2509834"/>
                    <a:pt x="5844395" y="2513613"/>
                    <a:pt x="5857377" y="2521173"/>
                  </a:cubicBezTo>
                  <a:cubicBezTo>
                    <a:pt x="5870359" y="2528732"/>
                    <a:pt x="5880343" y="2539414"/>
                    <a:pt x="5887326" y="2553217"/>
                  </a:cubicBezTo>
                  <a:cubicBezTo>
                    <a:pt x="5894311" y="2567021"/>
                    <a:pt x="5897802" y="2582550"/>
                    <a:pt x="5897802" y="2599805"/>
                  </a:cubicBezTo>
                  <a:cubicBezTo>
                    <a:pt x="5897802" y="2629385"/>
                    <a:pt x="5890202" y="2652925"/>
                    <a:pt x="5875002" y="2670426"/>
                  </a:cubicBezTo>
                  <a:cubicBezTo>
                    <a:pt x="5859801" y="2687928"/>
                    <a:pt x="5839465" y="2696678"/>
                    <a:pt x="5813994" y="2696678"/>
                  </a:cubicBezTo>
                  <a:lnTo>
                    <a:pt x="5784168" y="2696678"/>
                  </a:lnTo>
                  <a:close/>
                  <a:moveTo>
                    <a:pt x="3612468" y="2509834"/>
                  </a:moveTo>
                  <a:lnTo>
                    <a:pt x="3639829" y="2509834"/>
                  </a:lnTo>
                  <a:cubicBezTo>
                    <a:pt x="3657412" y="2509834"/>
                    <a:pt x="3672696" y="2513613"/>
                    <a:pt x="3685678" y="2521173"/>
                  </a:cubicBezTo>
                  <a:cubicBezTo>
                    <a:pt x="3698660" y="2528732"/>
                    <a:pt x="3708642" y="2539414"/>
                    <a:pt x="3715627" y="2553217"/>
                  </a:cubicBezTo>
                  <a:cubicBezTo>
                    <a:pt x="3722611" y="2567021"/>
                    <a:pt x="3726103" y="2582550"/>
                    <a:pt x="3726103" y="2599805"/>
                  </a:cubicBezTo>
                  <a:cubicBezTo>
                    <a:pt x="3726103" y="2629385"/>
                    <a:pt x="3718502" y="2652925"/>
                    <a:pt x="3703302" y="2670426"/>
                  </a:cubicBezTo>
                  <a:cubicBezTo>
                    <a:pt x="3688102" y="2687928"/>
                    <a:pt x="3667766" y="2696678"/>
                    <a:pt x="3642294" y="2696678"/>
                  </a:cubicBezTo>
                  <a:lnTo>
                    <a:pt x="3612468" y="2696678"/>
                  </a:lnTo>
                  <a:close/>
                  <a:moveTo>
                    <a:pt x="6915619" y="2503425"/>
                  </a:moveTo>
                  <a:lnTo>
                    <a:pt x="6918084" y="2503425"/>
                  </a:lnTo>
                  <a:cubicBezTo>
                    <a:pt x="6919399" y="2515750"/>
                    <a:pt x="6921782" y="2528978"/>
                    <a:pt x="6925233" y="2543111"/>
                  </a:cubicBezTo>
                  <a:lnTo>
                    <a:pt x="6949882" y="2639245"/>
                  </a:lnTo>
                  <a:lnTo>
                    <a:pt x="6882342" y="2639245"/>
                  </a:lnTo>
                  <a:cubicBezTo>
                    <a:pt x="6900255" y="2570719"/>
                    <a:pt x="6910197" y="2531937"/>
                    <a:pt x="6912168" y="2522898"/>
                  </a:cubicBezTo>
                  <a:cubicBezTo>
                    <a:pt x="6914140" y="2513860"/>
                    <a:pt x="6915291" y="2507369"/>
                    <a:pt x="6915619" y="2503425"/>
                  </a:cubicBezTo>
                  <a:close/>
                  <a:moveTo>
                    <a:pt x="6210769" y="2503425"/>
                  </a:moveTo>
                  <a:lnTo>
                    <a:pt x="6213234" y="2503425"/>
                  </a:lnTo>
                  <a:cubicBezTo>
                    <a:pt x="6214549" y="2515750"/>
                    <a:pt x="6216932" y="2528978"/>
                    <a:pt x="6220383" y="2543111"/>
                  </a:cubicBezTo>
                  <a:lnTo>
                    <a:pt x="6245032" y="2639245"/>
                  </a:lnTo>
                  <a:lnTo>
                    <a:pt x="6177492" y="2639245"/>
                  </a:lnTo>
                  <a:cubicBezTo>
                    <a:pt x="6195405" y="2570719"/>
                    <a:pt x="6205347" y="2531937"/>
                    <a:pt x="6207318" y="2522898"/>
                  </a:cubicBezTo>
                  <a:cubicBezTo>
                    <a:pt x="6209290" y="2513860"/>
                    <a:pt x="6210441" y="2507369"/>
                    <a:pt x="6210769" y="2503425"/>
                  </a:cubicBezTo>
                  <a:close/>
                  <a:moveTo>
                    <a:pt x="4686770" y="2503425"/>
                  </a:moveTo>
                  <a:lnTo>
                    <a:pt x="4689235" y="2503425"/>
                  </a:lnTo>
                  <a:cubicBezTo>
                    <a:pt x="4690549" y="2515750"/>
                    <a:pt x="4692932" y="2528978"/>
                    <a:pt x="4696383" y="2543111"/>
                  </a:cubicBezTo>
                  <a:lnTo>
                    <a:pt x="4721033" y="2639245"/>
                  </a:lnTo>
                  <a:lnTo>
                    <a:pt x="4653493" y="2639245"/>
                  </a:lnTo>
                  <a:cubicBezTo>
                    <a:pt x="4671405" y="2570719"/>
                    <a:pt x="4681347" y="2531937"/>
                    <a:pt x="4683319" y="2522898"/>
                  </a:cubicBezTo>
                  <a:cubicBezTo>
                    <a:pt x="4685291" y="2513860"/>
                    <a:pt x="4686441" y="2507369"/>
                    <a:pt x="4686770" y="2503425"/>
                  </a:cubicBezTo>
                  <a:close/>
                  <a:moveTo>
                    <a:pt x="6853995" y="2426518"/>
                  </a:moveTo>
                  <a:lnTo>
                    <a:pt x="6732226" y="2779994"/>
                  </a:lnTo>
                  <a:lnTo>
                    <a:pt x="6847340" y="2779994"/>
                  </a:lnTo>
                  <a:lnTo>
                    <a:pt x="6864102" y="2714919"/>
                  </a:lnTo>
                  <a:lnTo>
                    <a:pt x="6969602" y="2714919"/>
                  </a:lnTo>
                  <a:lnTo>
                    <a:pt x="6985131" y="2779994"/>
                  </a:lnTo>
                  <a:lnTo>
                    <a:pt x="7100738" y="2779994"/>
                  </a:lnTo>
                  <a:lnTo>
                    <a:pt x="6986117" y="2426518"/>
                  </a:lnTo>
                  <a:close/>
                  <a:moveTo>
                    <a:pt x="6412566" y="2426518"/>
                  </a:moveTo>
                  <a:lnTo>
                    <a:pt x="6412566" y="2509834"/>
                  </a:lnTo>
                  <a:lnTo>
                    <a:pt x="6511412" y="2509834"/>
                  </a:lnTo>
                  <a:lnTo>
                    <a:pt x="6511412" y="2779994"/>
                  </a:lnTo>
                  <a:lnTo>
                    <a:pt x="6618391" y="2779994"/>
                  </a:lnTo>
                  <a:lnTo>
                    <a:pt x="6618391" y="2509834"/>
                  </a:lnTo>
                  <a:lnTo>
                    <a:pt x="6718469" y="2509834"/>
                  </a:lnTo>
                  <a:lnTo>
                    <a:pt x="6718469" y="2426518"/>
                  </a:lnTo>
                  <a:close/>
                  <a:moveTo>
                    <a:pt x="6149145" y="2426518"/>
                  </a:moveTo>
                  <a:lnTo>
                    <a:pt x="6027376" y="2779994"/>
                  </a:lnTo>
                  <a:lnTo>
                    <a:pt x="6142490" y="2779994"/>
                  </a:lnTo>
                  <a:lnTo>
                    <a:pt x="6159252" y="2714919"/>
                  </a:lnTo>
                  <a:lnTo>
                    <a:pt x="6264752" y="2714919"/>
                  </a:lnTo>
                  <a:lnTo>
                    <a:pt x="6280281" y="2779994"/>
                  </a:lnTo>
                  <a:lnTo>
                    <a:pt x="6395888" y="2779994"/>
                  </a:lnTo>
                  <a:lnTo>
                    <a:pt x="6281267" y="2426518"/>
                  </a:lnTo>
                  <a:close/>
                  <a:moveTo>
                    <a:pt x="5677681" y="2426518"/>
                  </a:moveTo>
                  <a:lnTo>
                    <a:pt x="5677681" y="2779994"/>
                  </a:lnTo>
                  <a:lnTo>
                    <a:pt x="5827304" y="2779994"/>
                  </a:lnTo>
                  <a:cubicBezTo>
                    <a:pt x="5863786" y="2779994"/>
                    <a:pt x="5895995" y="2772517"/>
                    <a:pt x="5923931" y="2757563"/>
                  </a:cubicBezTo>
                  <a:cubicBezTo>
                    <a:pt x="5951868" y="2742609"/>
                    <a:pt x="5973354" y="2721369"/>
                    <a:pt x="5988390" y="2693844"/>
                  </a:cubicBezTo>
                  <a:cubicBezTo>
                    <a:pt x="6003426" y="2666318"/>
                    <a:pt x="6010944" y="2634643"/>
                    <a:pt x="6010944" y="2598819"/>
                  </a:cubicBezTo>
                  <a:cubicBezTo>
                    <a:pt x="6010944" y="2483952"/>
                    <a:pt x="5948663" y="2426518"/>
                    <a:pt x="5824100" y="2426518"/>
                  </a:cubicBezTo>
                  <a:close/>
                  <a:moveTo>
                    <a:pt x="5174317" y="2426518"/>
                  </a:moveTo>
                  <a:lnTo>
                    <a:pt x="5174317" y="2509834"/>
                  </a:lnTo>
                  <a:lnTo>
                    <a:pt x="5273162" y="2509834"/>
                  </a:lnTo>
                  <a:lnTo>
                    <a:pt x="5273162" y="2779994"/>
                  </a:lnTo>
                  <a:lnTo>
                    <a:pt x="5380141" y="2779994"/>
                  </a:lnTo>
                  <a:lnTo>
                    <a:pt x="5380141" y="2509834"/>
                  </a:lnTo>
                  <a:lnTo>
                    <a:pt x="5480219" y="2509834"/>
                  </a:lnTo>
                  <a:lnTo>
                    <a:pt x="5480219" y="2426518"/>
                  </a:lnTo>
                  <a:close/>
                  <a:moveTo>
                    <a:pt x="4625145" y="2426518"/>
                  </a:moveTo>
                  <a:lnTo>
                    <a:pt x="4503376" y="2779994"/>
                  </a:lnTo>
                  <a:lnTo>
                    <a:pt x="4618490" y="2779994"/>
                  </a:lnTo>
                  <a:lnTo>
                    <a:pt x="4635252" y="2714919"/>
                  </a:lnTo>
                  <a:lnTo>
                    <a:pt x="4740752" y="2714919"/>
                  </a:lnTo>
                  <a:lnTo>
                    <a:pt x="4756282" y="2779994"/>
                  </a:lnTo>
                  <a:lnTo>
                    <a:pt x="4871889" y="2779994"/>
                  </a:lnTo>
                  <a:lnTo>
                    <a:pt x="4757268" y="2426518"/>
                  </a:lnTo>
                  <a:close/>
                  <a:moveTo>
                    <a:pt x="4039381" y="2426518"/>
                  </a:moveTo>
                  <a:lnTo>
                    <a:pt x="4039381" y="2779994"/>
                  </a:lnTo>
                  <a:lnTo>
                    <a:pt x="4132803" y="2779994"/>
                  </a:lnTo>
                  <a:lnTo>
                    <a:pt x="4132803" y="2613363"/>
                  </a:lnTo>
                  <a:cubicBezTo>
                    <a:pt x="4132803" y="2599559"/>
                    <a:pt x="4131653" y="2565049"/>
                    <a:pt x="4129352" y="2509834"/>
                  </a:cubicBezTo>
                  <a:lnTo>
                    <a:pt x="4132310" y="2509834"/>
                  </a:lnTo>
                  <a:cubicBezTo>
                    <a:pt x="4138555" y="2544672"/>
                    <a:pt x="4142417" y="2564720"/>
                    <a:pt x="4143896" y="2569979"/>
                  </a:cubicBezTo>
                  <a:lnTo>
                    <a:pt x="4198371" y="2779994"/>
                  </a:lnTo>
                  <a:lnTo>
                    <a:pt x="4298449" y="2779994"/>
                  </a:lnTo>
                  <a:lnTo>
                    <a:pt x="4350460" y="2567514"/>
                  </a:lnTo>
                  <a:cubicBezTo>
                    <a:pt x="4353253" y="2556833"/>
                    <a:pt x="4357280" y="2537606"/>
                    <a:pt x="4362538" y="2509834"/>
                  </a:cubicBezTo>
                  <a:lnTo>
                    <a:pt x="4365496" y="2509834"/>
                  </a:lnTo>
                  <a:lnTo>
                    <a:pt x="4364757" y="2526103"/>
                  </a:lnTo>
                  <a:cubicBezTo>
                    <a:pt x="4363606" y="2547959"/>
                    <a:pt x="4363031" y="2568007"/>
                    <a:pt x="4363031" y="2586248"/>
                  </a:cubicBezTo>
                  <a:lnTo>
                    <a:pt x="4363031" y="2779994"/>
                  </a:lnTo>
                  <a:lnTo>
                    <a:pt x="4468039" y="2779994"/>
                  </a:lnTo>
                  <a:lnTo>
                    <a:pt x="4468039" y="2426518"/>
                  </a:lnTo>
                  <a:lnTo>
                    <a:pt x="4311020" y="2426518"/>
                  </a:lnTo>
                  <a:lnTo>
                    <a:pt x="4265665" y="2617553"/>
                  </a:lnTo>
                  <a:cubicBezTo>
                    <a:pt x="4261721" y="2637930"/>
                    <a:pt x="4258845" y="2655596"/>
                    <a:pt x="4257038" y="2670550"/>
                  </a:cubicBezTo>
                  <a:lnTo>
                    <a:pt x="4255559" y="2670550"/>
                  </a:lnTo>
                  <a:cubicBezTo>
                    <a:pt x="4255066" y="2663976"/>
                    <a:pt x="4253875" y="2654651"/>
                    <a:pt x="4251985" y="2642573"/>
                  </a:cubicBezTo>
                  <a:cubicBezTo>
                    <a:pt x="4250095" y="2630494"/>
                    <a:pt x="4248575" y="2622483"/>
                    <a:pt x="4247424" y="2618539"/>
                  </a:cubicBezTo>
                  <a:lnTo>
                    <a:pt x="4198864" y="2426518"/>
                  </a:lnTo>
                  <a:close/>
                  <a:moveTo>
                    <a:pt x="3505981" y="2426518"/>
                  </a:moveTo>
                  <a:lnTo>
                    <a:pt x="3505981" y="2779994"/>
                  </a:lnTo>
                  <a:lnTo>
                    <a:pt x="3655605" y="2779994"/>
                  </a:lnTo>
                  <a:cubicBezTo>
                    <a:pt x="3692086" y="2779994"/>
                    <a:pt x="3724295" y="2772517"/>
                    <a:pt x="3752232" y="2757563"/>
                  </a:cubicBezTo>
                  <a:cubicBezTo>
                    <a:pt x="3780168" y="2742609"/>
                    <a:pt x="3801654" y="2721369"/>
                    <a:pt x="3816690" y="2693844"/>
                  </a:cubicBezTo>
                  <a:cubicBezTo>
                    <a:pt x="3831727" y="2666318"/>
                    <a:pt x="3839245" y="2634643"/>
                    <a:pt x="3839245" y="2598819"/>
                  </a:cubicBezTo>
                  <a:cubicBezTo>
                    <a:pt x="3839245" y="2483952"/>
                    <a:pt x="3776963" y="2426518"/>
                    <a:pt x="3652400" y="2426518"/>
                  </a:cubicBezTo>
                  <a:close/>
                  <a:moveTo>
                    <a:pt x="3096406" y="2426518"/>
                  </a:moveTo>
                  <a:lnTo>
                    <a:pt x="3096406" y="2779994"/>
                  </a:lnTo>
                  <a:lnTo>
                    <a:pt x="3195005" y="2779994"/>
                  </a:lnTo>
                  <a:lnTo>
                    <a:pt x="3195005" y="2631603"/>
                  </a:lnTo>
                  <a:cubicBezTo>
                    <a:pt x="3195005" y="2609911"/>
                    <a:pt x="3194512" y="2590356"/>
                    <a:pt x="3193526" y="2572937"/>
                  </a:cubicBezTo>
                  <a:lnTo>
                    <a:pt x="3194512" y="2572937"/>
                  </a:lnTo>
                  <a:cubicBezTo>
                    <a:pt x="3200757" y="2583783"/>
                    <a:pt x="3208809" y="2595943"/>
                    <a:pt x="3218669" y="2609419"/>
                  </a:cubicBezTo>
                  <a:lnTo>
                    <a:pt x="3343396" y="2779994"/>
                  </a:lnTo>
                  <a:lnTo>
                    <a:pt x="3436818" y="2779994"/>
                  </a:lnTo>
                  <a:lnTo>
                    <a:pt x="3436818" y="2426518"/>
                  </a:lnTo>
                  <a:lnTo>
                    <a:pt x="3338220" y="2426518"/>
                  </a:lnTo>
                  <a:lnTo>
                    <a:pt x="3338220" y="2585015"/>
                  </a:lnTo>
                  <a:cubicBezTo>
                    <a:pt x="3338220" y="2602763"/>
                    <a:pt x="3338713" y="2615252"/>
                    <a:pt x="3339699" y="2622483"/>
                  </a:cubicBezTo>
                  <a:lnTo>
                    <a:pt x="3338713" y="2622483"/>
                  </a:lnTo>
                  <a:cubicBezTo>
                    <a:pt x="3337727" y="2620182"/>
                    <a:pt x="3336289" y="2617553"/>
                    <a:pt x="3334399" y="2614595"/>
                  </a:cubicBezTo>
                  <a:cubicBezTo>
                    <a:pt x="3332509" y="2611637"/>
                    <a:pt x="3330496" y="2608597"/>
                    <a:pt x="3328359" y="2605475"/>
                  </a:cubicBezTo>
                  <a:cubicBezTo>
                    <a:pt x="3326224" y="2602352"/>
                    <a:pt x="3324087" y="2599312"/>
                    <a:pt x="3321951" y="2596354"/>
                  </a:cubicBezTo>
                  <a:cubicBezTo>
                    <a:pt x="3319815" y="2593396"/>
                    <a:pt x="3318007" y="2590849"/>
                    <a:pt x="3316528" y="2588713"/>
                  </a:cubicBezTo>
                  <a:lnTo>
                    <a:pt x="3196977" y="2426518"/>
                  </a:lnTo>
                  <a:close/>
                  <a:moveTo>
                    <a:pt x="2924956" y="2426518"/>
                  </a:moveTo>
                  <a:lnTo>
                    <a:pt x="2924956" y="2779994"/>
                  </a:lnTo>
                  <a:lnTo>
                    <a:pt x="3031443" y="2779994"/>
                  </a:lnTo>
                  <a:lnTo>
                    <a:pt x="3031443" y="2426518"/>
                  </a:lnTo>
                  <a:close/>
                  <a:moveTo>
                    <a:pt x="2361731" y="2426518"/>
                  </a:moveTo>
                  <a:lnTo>
                    <a:pt x="2446032" y="2779994"/>
                  </a:lnTo>
                  <a:lnTo>
                    <a:pt x="2565829" y="2779994"/>
                  </a:lnTo>
                  <a:lnTo>
                    <a:pt x="2618826" y="2578606"/>
                  </a:lnTo>
                  <a:cubicBezTo>
                    <a:pt x="2621127" y="2570226"/>
                    <a:pt x="2623510" y="2555929"/>
                    <a:pt x="2625975" y="2535716"/>
                  </a:cubicBezTo>
                  <a:lnTo>
                    <a:pt x="2626960" y="2535716"/>
                  </a:lnTo>
                  <a:cubicBezTo>
                    <a:pt x="2628769" y="2558558"/>
                    <a:pt x="2630412" y="2572855"/>
                    <a:pt x="2631891" y="2578606"/>
                  </a:cubicBezTo>
                  <a:lnTo>
                    <a:pt x="2680943" y="2779994"/>
                  </a:lnTo>
                  <a:lnTo>
                    <a:pt x="2794085" y="2779994"/>
                  </a:lnTo>
                  <a:lnTo>
                    <a:pt x="2883317" y="2426518"/>
                  </a:lnTo>
                  <a:lnTo>
                    <a:pt x="2778309" y="2426518"/>
                  </a:lnTo>
                  <a:lnTo>
                    <a:pt x="2747498" y="2634561"/>
                  </a:lnTo>
                  <a:lnTo>
                    <a:pt x="2744293" y="2668824"/>
                  </a:lnTo>
                  <a:lnTo>
                    <a:pt x="2743554" y="2677452"/>
                  </a:lnTo>
                  <a:lnTo>
                    <a:pt x="2742568" y="2677452"/>
                  </a:lnTo>
                  <a:lnTo>
                    <a:pt x="2740103" y="2656992"/>
                  </a:lnTo>
                  <a:lnTo>
                    <a:pt x="2736898" y="2636040"/>
                  </a:lnTo>
                  <a:lnTo>
                    <a:pt x="2691543" y="2426518"/>
                  </a:lnTo>
                  <a:lnTo>
                    <a:pt x="2575443" y="2426518"/>
                  </a:lnTo>
                  <a:lnTo>
                    <a:pt x="2520968" y="2633082"/>
                  </a:lnTo>
                  <a:cubicBezTo>
                    <a:pt x="2519488" y="2638177"/>
                    <a:pt x="2517927" y="2645859"/>
                    <a:pt x="2516284" y="2656130"/>
                  </a:cubicBezTo>
                  <a:cubicBezTo>
                    <a:pt x="2514640" y="2666400"/>
                    <a:pt x="2513654" y="2673672"/>
                    <a:pt x="2513326" y="2677945"/>
                  </a:cubicBezTo>
                  <a:lnTo>
                    <a:pt x="2511847" y="2677945"/>
                  </a:lnTo>
                  <a:lnTo>
                    <a:pt x="2510368" y="2657486"/>
                  </a:lnTo>
                  <a:cubicBezTo>
                    <a:pt x="2509382" y="2644832"/>
                    <a:pt x="2508643" y="2637190"/>
                    <a:pt x="2508149" y="2634561"/>
                  </a:cubicBezTo>
                  <a:lnTo>
                    <a:pt x="2478570" y="2426518"/>
                  </a:lnTo>
                  <a:close/>
                  <a:moveTo>
                    <a:pt x="5044599" y="2420602"/>
                  </a:moveTo>
                  <a:cubicBezTo>
                    <a:pt x="5000887" y="2420602"/>
                    <a:pt x="4966049" y="2430832"/>
                    <a:pt x="4940084" y="2451291"/>
                  </a:cubicBezTo>
                  <a:cubicBezTo>
                    <a:pt x="4914120" y="2471750"/>
                    <a:pt x="4901138" y="2499070"/>
                    <a:pt x="4901138" y="2533251"/>
                  </a:cubicBezTo>
                  <a:cubicBezTo>
                    <a:pt x="4901138" y="2582057"/>
                    <a:pt x="4929567" y="2617389"/>
                    <a:pt x="4986426" y="2639245"/>
                  </a:cubicBezTo>
                  <a:cubicBezTo>
                    <a:pt x="5004009" y="2645818"/>
                    <a:pt x="5016047" y="2650994"/>
                    <a:pt x="5022538" y="2654774"/>
                  </a:cubicBezTo>
                  <a:cubicBezTo>
                    <a:pt x="5029028" y="2658554"/>
                    <a:pt x="5033876" y="2662621"/>
                    <a:pt x="5037081" y="2666976"/>
                  </a:cubicBezTo>
                  <a:cubicBezTo>
                    <a:pt x="5040285" y="2671330"/>
                    <a:pt x="5041888" y="2676384"/>
                    <a:pt x="5041888" y="2682135"/>
                  </a:cubicBezTo>
                  <a:cubicBezTo>
                    <a:pt x="5041888" y="2690187"/>
                    <a:pt x="5038683" y="2696309"/>
                    <a:pt x="5032274" y="2700499"/>
                  </a:cubicBezTo>
                  <a:cubicBezTo>
                    <a:pt x="5025865" y="2704690"/>
                    <a:pt x="5016827" y="2706785"/>
                    <a:pt x="5005160" y="2706785"/>
                  </a:cubicBezTo>
                  <a:cubicBezTo>
                    <a:pt x="4989712" y="2706785"/>
                    <a:pt x="4973033" y="2703457"/>
                    <a:pt x="4955121" y="2696802"/>
                  </a:cubicBezTo>
                  <a:cubicBezTo>
                    <a:pt x="4937209" y="2690146"/>
                    <a:pt x="4920858" y="2681396"/>
                    <a:pt x="4906068" y="2670550"/>
                  </a:cubicBezTo>
                  <a:lnTo>
                    <a:pt x="4906068" y="2767423"/>
                  </a:lnTo>
                  <a:cubicBezTo>
                    <a:pt x="4936798" y="2779912"/>
                    <a:pt x="4970650" y="2786157"/>
                    <a:pt x="5007625" y="2786157"/>
                  </a:cubicBezTo>
                  <a:cubicBezTo>
                    <a:pt x="5039505" y="2786157"/>
                    <a:pt x="5066784" y="2781884"/>
                    <a:pt x="5089461" y="2773339"/>
                  </a:cubicBezTo>
                  <a:cubicBezTo>
                    <a:pt x="5112139" y="2764794"/>
                    <a:pt x="5129764" y="2751811"/>
                    <a:pt x="5142335" y="2734392"/>
                  </a:cubicBezTo>
                  <a:cubicBezTo>
                    <a:pt x="5154906" y="2716973"/>
                    <a:pt x="5161192" y="2696514"/>
                    <a:pt x="5161192" y="2673015"/>
                  </a:cubicBezTo>
                  <a:cubicBezTo>
                    <a:pt x="5161192" y="2648858"/>
                    <a:pt x="5153592" y="2627988"/>
                    <a:pt x="5138391" y="2610404"/>
                  </a:cubicBezTo>
                  <a:cubicBezTo>
                    <a:pt x="5123190" y="2592821"/>
                    <a:pt x="5097267" y="2576634"/>
                    <a:pt x="5060621" y="2561845"/>
                  </a:cubicBezTo>
                  <a:cubicBezTo>
                    <a:pt x="5042052" y="2554121"/>
                    <a:pt x="5029851" y="2547835"/>
                    <a:pt x="5024017" y="2542988"/>
                  </a:cubicBezTo>
                  <a:cubicBezTo>
                    <a:pt x="5018183" y="2538140"/>
                    <a:pt x="5015266" y="2532019"/>
                    <a:pt x="5015266" y="2524624"/>
                  </a:cubicBezTo>
                  <a:cubicBezTo>
                    <a:pt x="5015266" y="2516900"/>
                    <a:pt x="5018881" y="2510820"/>
                    <a:pt x="5026112" y="2506383"/>
                  </a:cubicBezTo>
                  <a:cubicBezTo>
                    <a:pt x="5033342" y="2501946"/>
                    <a:pt x="5042874" y="2499728"/>
                    <a:pt x="5054705" y="2499728"/>
                  </a:cubicBezTo>
                  <a:cubicBezTo>
                    <a:pt x="5083464" y="2499728"/>
                    <a:pt x="5112714" y="2507862"/>
                    <a:pt x="5142458" y="2524131"/>
                  </a:cubicBezTo>
                  <a:lnTo>
                    <a:pt x="5142458" y="2434159"/>
                  </a:lnTo>
                  <a:cubicBezTo>
                    <a:pt x="5127175" y="2430051"/>
                    <a:pt x="5115302" y="2427258"/>
                    <a:pt x="5106839" y="2425779"/>
                  </a:cubicBezTo>
                  <a:cubicBezTo>
                    <a:pt x="5098377" y="2424300"/>
                    <a:pt x="5088968" y="2423067"/>
                    <a:pt x="5078616" y="2422081"/>
                  </a:cubicBezTo>
                  <a:cubicBezTo>
                    <a:pt x="5068263" y="2421095"/>
                    <a:pt x="5056924" y="2420602"/>
                    <a:pt x="5044599" y="2420602"/>
                  </a:cubicBezTo>
                  <a:close/>
                  <a:moveTo>
                    <a:pt x="0" y="0"/>
                  </a:moveTo>
                  <a:lnTo>
                    <a:pt x="7513983" y="0"/>
                  </a:lnTo>
                  <a:lnTo>
                    <a:pt x="7513983" y="6858001"/>
                  </a:lnTo>
                  <a:lnTo>
                    <a:pt x="0" y="6858001"/>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9" name="TextBox 8">
              <a:extLst>
                <a:ext uri="{FF2B5EF4-FFF2-40B4-BE49-F238E27FC236}">
                  <a16:creationId xmlns:a16="http://schemas.microsoft.com/office/drawing/2014/main" id="{AA0628EF-451A-B587-FC7F-61F7FC2BF810}"/>
                </a:ext>
              </a:extLst>
            </p:cNvPr>
            <p:cNvSpPr txBox="1"/>
            <p:nvPr/>
          </p:nvSpPr>
          <p:spPr>
            <a:xfrm>
              <a:off x="2563723" y="4224130"/>
              <a:ext cx="4639733" cy="923330"/>
            </a:xfrm>
            <a:prstGeom prst="rect">
              <a:avLst/>
            </a:prstGeom>
            <a:grpFill/>
          </p:spPr>
          <p:txBody>
            <a:bodyPr wrap="none" rtlCol="0">
              <a:spAutoFit/>
            </a:bodyPr>
            <a:lstStyle/>
            <a:p>
              <a:pPr algn="r"/>
              <a:r>
                <a:rPr lang="en-IN" dirty="0"/>
                <a:t>PDS Mini Project</a:t>
              </a:r>
            </a:p>
            <a:p>
              <a:pPr algn="r"/>
              <a:r>
                <a:rPr lang="en-IN" dirty="0"/>
                <a:t>Group 2</a:t>
              </a:r>
            </a:p>
            <a:p>
              <a:pPr algn="r"/>
              <a:r>
                <a:rPr lang="en-IN" dirty="0"/>
                <a:t>By Anish, Debashish, Manoj, Nischita, Partha</a:t>
              </a:r>
            </a:p>
          </p:txBody>
        </p:sp>
      </p:grpSp>
      <p:sp>
        <p:nvSpPr>
          <p:cNvPr id="14" name="Rectangle 13">
            <a:extLst>
              <a:ext uri="{FF2B5EF4-FFF2-40B4-BE49-F238E27FC236}">
                <a16:creationId xmlns:a16="http://schemas.microsoft.com/office/drawing/2014/main" id="{51C912A3-CDD9-6853-5AF2-1549DEB264B2}"/>
              </a:ext>
            </a:extLst>
          </p:cNvPr>
          <p:cNvSpPr/>
          <p:nvPr/>
        </p:nvSpPr>
        <p:spPr>
          <a:xfrm>
            <a:off x="0" y="1893405"/>
            <a:ext cx="7513982" cy="3414092"/>
          </a:xfrm>
          <a:prstGeom prst="rect">
            <a:avLst/>
          </a:prstGeom>
          <a:solidFill>
            <a:srgbClr val="FF64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9C0D214F-71BD-1B77-E419-E5E97E4375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Tree>
    <p:extLst>
      <p:ext uri="{BB962C8B-B14F-4D97-AF65-F5344CB8AC3E}">
        <p14:creationId xmlns:p14="http://schemas.microsoft.com/office/powerpoint/2010/main" val="398352945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4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4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0-#ppt_w/2"/>
                                          </p:val>
                                        </p:tav>
                                        <p:tav tm="100000">
                                          <p:val>
                                            <p:strVal val="#ppt_x"/>
                                          </p:val>
                                        </p:tav>
                                      </p:tavLst>
                                    </p:anim>
                                    <p:anim calcmode="lin" valueType="num">
                                      <p:cBhvr additive="base">
                                        <p:cTn id="12" dur="10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xit" presetSubtype="1" fill="hold" grpId="1" nodeType="afterEffect">
                                  <p:stCondLst>
                                    <p:cond delay="0"/>
                                  </p:stCondLst>
                                  <p:childTnLst>
                                    <p:animEffect transition="out" filter="wipe(up)">
                                      <p:cBhvr>
                                        <p:cTn id="15" dur="750"/>
                                        <p:tgtEl>
                                          <p:spTgt spid="14"/>
                                        </p:tgtEl>
                                      </p:cBhvr>
                                    </p:animEffect>
                                    <p:set>
                                      <p:cBhvr>
                                        <p:cTn id="16" dur="1" fill="hold">
                                          <p:stCondLst>
                                            <p:cond delay="749"/>
                                          </p:stCondLst>
                                        </p:cTn>
                                        <p:tgtEl>
                                          <p:spTgt spid="14"/>
                                        </p:tgtEl>
                                        <p:attrNameLst>
                                          <p:attrName>style.visibility</p:attrName>
                                        </p:attrNameLst>
                                      </p:cBhvr>
                                      <p:to>
                                        <p:strVal val="hidden"/>
                                      </p:to>
                                    </p:set>
                                  </p:childTnLst>
                                </p:cTn>
                              </p:par>
                            </p:childTnLst>
                          </p:cTn>
                        </p:par>
                        <p:par>
                          <p:cTn id="17" fill="hold">
                            <p:stCondLst>
                              <p:cond delay="1750"/>
                            </p:stCondLst>
                            <p:childTnLst>
                              <p:par>
                                <p:cTn id="18" presetID="6" presetClass="emph" presetSubtype="0" repeatCount="indefinite" accel="20000" decel="22000" autoRev="1" fill="hold" nodeType="afterEffect">
                                  <p:stCondLst>
                                    <p:cond delay="0"/>
                                  </p:stCondLst>
                                  <p:childTnLst>
                                    <p:animScale>
                                      <p:cBhvr>
                                        <p:cTn id="19" dur="5000"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EE1DAEC-D739-72F6-BDA7-1A28EA2EF0A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E5B38F8E-D7AB-DFCB-0C48-FB093C8C6A49}"/>
              </a:ext>
            </a:extLst>
          </p:cNvPr>
          <p:cNvSpPr txBox="1"/>
          <p:nvPr/>
        </p:nvSpPr>
        <p:spPr>
          <a:xfrm>
            <a:off x="575842" y="457799"/>
            <a:ext cx="9512540" cy="830997"/>
          </a:xfrm>
          <a:prstGeom prst="rect">
            <a:avLst/>
          </a:prstGeom>
          <a:noFill/>
        </p:spPr>
        <p:txBody>
          <a:bodyPr wrap="none" rtlCol="0">
            <a:spAutoFit/>
          </a:bodyPr>
          <a:lstStyle/>
          <a:p>
            <a:r>
              <a:rPr lang="en-US" sz="4800" b="1" dirty="0">
                <a:solidFill>
                  <a:schemeClr val="bg1"/>
                </a:solidFill>
                <a:latin typeface="Segoe UI Variable Display Light" pitchFamily="2" charset="0"/>
              </a:rPr>
              <a:t>The Growing Need for Electric Energy</a:t>
            </a:r>
            <a:endParaRPr lang="en-IN" sz="4800" b="1" dirty="0">
              <a:solidFill>
                <a:schemeClr val="bg1"/>
              </a:solidFill>
              <a:latin typeface="Segoe UI Variable Display Light" pitchFamily="2" charset="0"/>
            </a:endParaRPr>
          </a:p>
        </p:txBody>
      </p:sp>
      <p:sp>
        <p:nvSpPr>
          <p:cNvPr id="11" name="TextBox 10">
            <a:extLst>
              <a:ext uri="{FF2B5EF4-FFF2-40B4-BE49-F238E27FC236}">
                <a16:creationId xmlns:a16="http://schemas.microsoft.com/office/drawing/2014/main" id="{D8A2FB1F-5E73-F369-41DA-EEDEEEF9DE12}"/>
              </a:ext>
            </a:extLst>
          </p:cNvPr>
          <p:cNvSpPr txBox="1"/>
          <p:nvPr/>
        </p:nvSpPr>
        <p:spPr>
          <a:xfrm>
            <a:off x="1129697" y="1425641"/>
            <a:ext cx="7523648"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effectLst>
                  <a:outerShdw blurRad="50800" dist="38100" dir="5400000" algn="t" rotWithShape="0">
                    <a:prstClr val="black">
                      <a:alpha val="40000"/>
                    </a:prstClr>
                  </a:outerShdw>
                </a:effectLst>
              </a:rPr>
              <a:t>Global energy demand is rising, driven by population growth and industrialization.</a:t>
            </a:r>
          </a:p>
          <a:p>
            <a:pPr marL="285750" indent="-285750">
              <a:buFont typeface="Arial" panose="020B0604020202020204" pitchFamily="34" charset="0"/>
              <a:buChar char="•"/>
            </a:pPr>
            <a:r>
              <a:rPr lang="en-US" dirty="0">
                <a:solidFill>
                  <a:schemeClr val="bg1"/>
                </a:solidFill>
                <a:effectLst>
                  <a:outerShdw blurRad="50800" dist="38100" dir="5400000" algn="t" rotWithShape="0">
                    <a:prstClr val="black">
                      <a:alpha val="40000"/>
                    </a:prstClr>
                  </a:outerShdw>
                </a:effectLst>
              </a:rPr>
              <a:t>Fossil fuels have been the primary energy source, but they are finite and contribute to environmental challenges.</a:t>
            </a:r>
          </a:p>
        </p:txBody>
      </p:sp>
      <p:pic>
        <p:nvPicPr>
          <p:cNvPr id="3" name="Picture 2">
            <a:extLst>
              <a:ext uri="{FF2B5EF4-FFF2-40B4-BE49-F238E27FC236}">
                <a16:creationId xmlns:a16="http://schemas.microsoft.com/office/drawing/2014/main" id="{9499DADB-1455-0DDD-5F57-A6680FAE60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
        <p:nvSpPr>
          <p:cNvPr id="4" name="TextBox 3">
            <a:extLst>
              <a:ext uri="{FF2B5EF4-FFF2-40B4-BE49-F238E27FC236}">
                <a16:creationId xmlns:a16="http://schemas.microsoft.com/office/drawing/2014/main" id="{BC11A03F-3F36-2EAD-C3E0-49D1CBB5C2A3}"/>
              </a:ext>
            </a:extLst>
          </p:cNvPr>
          <p:cNvSpPr txBox="1"/>
          <p:nvPr/>
        </p:nvSpPr>
        <p:spPr>
          <a:xfrm>
            <a:off x="751665" y="2746880"/>
            <a:ext cx="7523648" cy="400110"/>
          </a:xfrm>
          <a:prstGeom prst="rect">
            <a:avLst/>
          </a:prstGeom>
          <a:noFill/>
        </p:spPr>
        <p:txBody>
          <a:bodyPr wrap="square" rtlCol="0">
            <a:spAutoFit/>
          </a:bodyPr>
          <a:lstStyle/>
          <a:p>
            <a:r>
              <a:rPr lang="en-US" sz="2000" dirty="0">
                <a:solidFill>
                  <a:schemeClr val="bg1"/>
                </a:solidFill>
                <a:effectLst>
                  <a:outerShdw blurRad="50800" dist="38100" dir="5400000" algn="t" rotWithShape="0">
                    <a:prstClr val="black">
                      <a:alpha val="40000"/>
                    </a:prstClr>
                  </a:outerShdw>
                </a:effectLst>
              </a:rPr>
              <a:t>The Problems with Conventional Energy:</a:t>
            </a:r>
          </a:p>
        </p:txBody>
      </p:sp>
      <p:sp>
        <p:nvSpPr>
          <p:cNvPr id="7" name="TextBox 6">
            <a:extLst>
              <a:ext uri="{FF2B5EF4-FFF2-40B4-BE49-F238E27FC236}">
                <a16:creationId xmlns:a16="http://schemas.microsoft.com/office/drawing/2014/main" id="{B576C284-A819-47E4-47BE-945A6A1F322D}"/>
              </a:ext>
            </a:extLst>
          </p:cNvPr>
          <p:cNvSpPr txBox="1"/>
          <p:nvPr/>
        </p:nvSpPr>
        <p:spPr>
          <a:xfrm>
            <a:off x="1129697" y="3279458"/>
            <a:ext cx="7523648"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effectLst>
                  <a:outerShdw blurRad="50800" dist="38100" dir="5400000" algn="t" rotWithShape="0">
                    <a:prstClr val="black">
                      <a:alpha val="40000"/>
                    </a:prstClr>
                  </a:outerShdw>
                </a:effectLst>
              </a:rPr>
              <a:t>Environmental Harm</a:t>
            </a:r>
            <a:r>
              <a:rPr lang="en-US" dirty="0">
                <a:solidFill>
                  <a:schemeClr val="bg1"/>
                </a:solidFill>
                <a:effectLst>
                  <a:outerShdw blurRad="50800" dist="38100" dir="5400000" algn="t" rotWithShape="0">
                    <a:prstClr val="black">
                      <a:alpha val="40000"/>
                    </a:prstClr>
                  </a:outerShdw>
                </a:effectLst>
              </a:rPr>
              <a:t>: Major contributor to CO2 emissions and climate change</a:t>
            </a:r>
          </a:p>
          <a:p>
            <a:pPr marL="285750" indent="-285750">
              <a:buFont typeface="Arial" panose="020B0604020202020204" pitchFamily="34" charset="0"/>
              <a:buChar char="•"/>
            </a:pPr>
            <a:r>
              <a:rPr lang="en-US" b="1" dirty="0">
                <a:solidFill>
                  <a:schemeClr val="bg1"/>
                </a:solidFill>
                <a:effectLst>
                  <a:outerShdw blurRad="50800" dist="38100" dir="5400000" algn="t" rotWithShape="0">
                    <a:prstClr val="black">
                      <a:alpha val="40000"/>
                    </a:prstClr>
                  </a:outerShdw>
                </a:effectLst>
              </a:rPr>
              <a:t>Depleting Resources</a:t>
            </a:r>
            <a:r>
              <a:rPr lang="en-US" dirty="0">
                <a:solidFill>
                  <a:schemeClr val="bg1"/>
                </a:solidFill>
                <a:effectLst>
                  <a:outerShdw blurRad="50800" dist="38100" dir="5400000" algn="t" rotWithShape="0">
                    <a:prstClr val="black">
                      <a:alpha val="40000"/>
                    </a:prstClr>
                  </a:outerShdw>
                </a:effectLst>
              </a:rPr>
              <a:t>: Fossil fuel reserves are shrinking, driving costs up</a:t>
            </a:r>
          </a:p>
        </p:txBody>
      </p:sp>
      <p:sp>
        <p:nvSpPr>
          <p:cNvPr id="8" name="TextBox 7">
            <a:extLst>
              <a:ext uri="{FF2B5EF4-FFF2-40B4-BE49-F238E27FC236}">
                <a16:creationId xmlns:a16="http://schemas.microsoft.com/office/drawing/2014/main" id="{692E2C69-2854-ED3F-82F9-E19FCFE240D0}"/>
              </a:ext>
            </a:extLst>
          </p:cNvPr>
          <p:cNvSpPr txBox="1"/>
          <p:nvPr/>
        </p:nvSpPr>
        <p:spPr>
          <a:xfrm>
            <a:off x="751665" y="4669512"/>
            <a:ext cx="7523648" cy="400110"/>
          </a:xfrm>
          <a:prstGeom prst="rect">
            <a:avLst/>
          </a:prstGeom>
          <a:noFill/>
        </p:spPr>
        <p:txBody>
          <a:bodyPr wrap="square" rtlCol="0">
            <a:spAutoFit/>
          </a:bodyPr>
          <a:lstStyle/>
          <a:p>
            <a:r>
              <a:rPr lang="en-US" sz="2000" b="1" dirty="0">
                <a:solidFill>
                  <a:schemeClr val="bg1"/>
                </a:solidFill>
              </a:rPr>
              <a:t>Wind Energy: A Cleaner Alternative:</a:t>
            </a:r>
            <a:endParaRPr lang="en-US" sz="2000" dirty="0">
              <a:solidFill>
                <a:schemeClr val="bg1"/>
              </a:solidFill>
              <a:effectLst>
                <a:outerShdw blurRad="50800" dist="38100" dir="5400000" algn="t" rotWithShape="0">
                  <a:prstClr val="black">
                    <a:alpha val="40000"/>
                  </a:prstClr>
                </a:outerShdw>
              </a:effectLst>
            </a:endParaRPr>
          </a:p>
        </p:txBody>
      </p:sp>
      <p:sp>
        <p:nvSpPr>
          <p:cNvPr id="14" name="TextBox 13">
            <a:extLst>
              <a:ext uri="{FF2B5EF4-FFF2-40B4-BE49-F238E27FC236}">
                <a16:creationId xmlns:a16="http://schemas.microsoft.com/office/drawing/2014/main" id="{7E5F7E95-8001-4F14-AA89-05CD48516641}"/>
              </a:ext>
            </a:extLst>
          </p:cNvPr>
          <p:cNvSpPr txBox="1"/>
          <p:nvPr/>
        </p:nvSpPr>
        <p:spPr>
          <a:xfrm>
            <a:off x="1124780" y="5190532"/>
            <a:ext cx="7523648"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effectLst>
                  <a:outerShdw blurRad="50800" dist="38100" dir="5400000" algn="t" rotWithShape="0">
                    <a:prstClr val="black">
                      <a:alpha val="40000"/>
                    </a:prstClr>
                  </a:outerShdw>
                </a:effectLst>
              </a:rPr>
              <a:t>Renewable &amp; Clean</a:t>
            </a:r>
            <a:r>
              <a:rPr lang="en-US" dirty="0">
                <a:solidFill>
                  <a:schemeClr val="bg1"/>
                </a:solidFill>
                <a:effectLst>
                  <a:outerShdw blurRad="50800" dist="38100" dir="5400000" algn="t" rotWithShape="0">
                    <a:prstClr val="black">
                      <a:alpha val="40000"/>
                    </a:prstClr>
                  </a:outerShdw>
                </a:effectLst>
              </a:rPr>
              <a:t>: No emissions and widely available.</a:t>
            </a:r>
          </a:p>
          <a:p>
            <a:pPr marL="285750" indent="-285750">
              <a:buFont typeface="Arial" panose="020B0604020202020204" pitchFamily="34" charset="0"/>
              <a:buChar char="•"/>
            </a:pPr>
            <a:r>
              <a:rPr lang="en-US" b="1" dirty="0">
                <a:solidFill>
                  <a:schemeClr val="bg1"/>
                </a:solidFill>
                <a:effectLst>
                  <a:outerShdw blurRad="50800" dist="38100" dir="5400000" algn="t" rotWithShape="0">
                    <a:prstClr val="black">
                      <a:alpha val="40000"/>
                    </a:prstClr>
                  </a:outerShdw>
                </a:effectLst>
              </a:rPr>
              <a:t>Cost-Effective</a:t>
            </a:r>
            <a:r>
              <a:rPr lang="en-US" dirty="0">
                <a:solidFill>
                  <a:schemeClr val="bg1"/>
                </a:solidFill>
                <a:effectLst>
                  <a:outerShdw blurRad="50800" dist="38100" dir="5400000" algn="t" rotWithShape="0">
                    <a:prstClr val="black">
                      <a:alpha val="40000"/>
                    </a:prstClr>
                  </a:outerShdw>
                </a:effectLst>
              </a:rPr>
              <a:t>: Technological advancements have made wind energy more affordable.</a:t>
            </a:r>
          </a:p>
        </p:txBody>
      </p:sp>
    </p:spTree>
    <p:extLst>
      <p:ext uri="{BB962C8B-B14F-4D97-AF65-F5344CB8AC3E}">
        <p14:creationId xmlns:p14="http://schemas.microsoft.com/office/powerpoint/2010/main" val="272435847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p:bldP spid="7" grpId="0"/>
      <p:bldP spid="8"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314740-1ECB-BB3B-134F-78ABB6BCC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50838463-6FF6-1DAC-CCB8-3B13A081DDB8}"/>
              </a:ext>
            </a:extLst>
          </p:cNvPr>
          <p:cNvSpPr txBox="1"/>
          <p:nvPr/>
        </p:nvSpPr>
        <p:spPr>
          <a:xfrm>
            <a:off x="545121" y="136367"/>
            <a:ext cx="5550879" cy="646331"/>
          </a:xfrm>
          <a:prstGeom prst="rect">
            <a:avLst/>
          </a:prstGeom>
          <a:noFill/>
        </p:spPr>
        <p:txBody>
          <a:bodyPr wrap="none" rtlCol="0">
            <a:spAutoFit/>
          </a:bodyPr>
          <a:lstStyle/>
          <a:p>
            <a:r>
              <a:rPr lang="en-IN" sz="3600" dirty="0">
                <a:solidFill>
                  <a:schemeClr val="bg1"/>
                </a:solidFill>
              </a:rPr>
              <a:t>Understanding Wind Masts</a:t>
            </a:r>
          </a:p>
        </p:txBody>
      </p:sp>
      <p:sp>
        <p:nvSpPr>
          <p:cNvPr id="7" name="TextBox 6">
            <a:extLst>
              <a:ext uri="{FF2B5EF4-FFF2-40B4-BE49-F238E27FC236}">
                <a16:creationId xmlns:a16="http://schemas.microsoft.com/office/drawing/2014/main" id="{32738674-64CD-D476-AF80-D6DD1A9DDA42}"/>
              </a:ext>
            </a:extLst>
          </p:cNvPr>
          <p:cNvSpPr txBox="1"/>
          <p:nvPr/>
        </p:nvSpPr>
        <p:spPr>
          <a:xfrm>
            <a:off x="545121" y="819721"/>
            <a:ext cx="5763187" cy="1487269"/>
          </a:xfrm>
          <a:prstGeom prst="rect">
            <a:avLst/>
          </a:prstGeom>
          <a:noFill/>
        </p:spPr>
        <p:txBody>
          <a:bodyPr wrap="square" rtlCol="0">
            <a:spAutoFit/>
          </a:bodyPr>
          <a:lstStyle/>
          <a:p>
            <a:r>
              <a:rPr lang="en-US" dirty="0">
                <a:solidFill>
                  <a:schemeClr val="bg1"/>
                </a:solidFill>
              </a:rPr>
              <a:t>A </a:t>
            </a:r>
            <a:r>
              <a:rPr lang="en-US" b="1" dirty="0">
                <a:solidFill>
                  <a:schemeClr val="bg1"/>
                </a:solidFill>
              </a:rPr>
              <a:t>wind mast</a:t>
            </a:r>
            <a:r>
              <a:rPr lang="en-US" dirty="0">
                <a:solidFill>
                  <a:schemeClr val="bg1"/>
                </a:solidFill>
              </a:rPr>
              <a:t> is a tall structure used to measure wind speed, direction, and other key atmospheric conditions at different heights. It provides essential data that helps in determining the viability of wind farm locations and optimizing turbine placement.</a:t>
            </a:r>
            <a:endParaRPr lang="en-IN" dirty="0">
              <a:solidFill>
                <a:schemeClr val="bg1"/>
              </a:solidFill>
            </a:endParaRPr>
          </a:p>
        </p:txBody>
      </p:sp>
      <p:pic>
        <p:nvPicPr>
          <p:cNvPr id="9" name="Picture 8">
            <a:extLst>
              <a:ext uri="{FF2B5EF4-FFF2-40B4-BE49-F238E27FC236}">
                <a16:creationId xmlns:a16="http://schemas.microsoft.com/office/drawing/2014/main" id="{5E89D50F-2E32-797C-B9E7-0414390DAA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7262"/>
            <a:ext cx="2653881" cy="3809903"/>
          </a:xfrm>
          <a:prstGeom prst="rect">
            <a:avLst/>
          </a:prstGeom>
        </p:spPr>
      </p:pic>
      <p:sp>
        <p:nvSpPr>
          <p:cNvPr id="2" name="TextBox 1">
            <a:extLst>
              <a:ext uri="{FF2B5EF4-FFF2-40B4-BE49-F238E27FC236}">
                <a16:creationId xmlns:a16="http://schemas.microsoft.com/office/drawing/2014/main" id="{3200D798-D141-1699-4A59-B393ED4D8350}"/>
              </a:ext>
            </a:extLst>
          </p:cNvPr>
          <p:cNvSpPr txBox="1"/>
          <p:nvPr/>
        </p:nvSpPr>
        <p:spPr>
          <a:xfrm>
            <a:off x="547429" y="2426439"/>
            <a:ext cx="2403991" cy="461665"/>
          </a:xfrm>
          <a:prstGeom prst="rect">
            <a:avLst/>
          </a:prstGeom>
          <a:noFill/>
        </p:spPr>
        <p:txBody>
          <a:bodyPr wrap="none" rtlCol="0">
            <a:spAutoFit/>
          </a:bodyPr>
          <a:lstStyle/>
          <a:p>
            <a:r>
              <a:rPr lang="en-IN" sz="2400" dirty="0">
                <a:solidFill>
                  <a:schemeClr val="bg1"/>
                </a:solidFill>
              </a:rPr>
              <a:t>Key components</a:t>
            </a:r>
          </a:p>
        </p:txBody>
      </p:sp>
      <p:sp>
        <p:nvSpPr>
          <p:cNvPr id="3" name="TextBox 2">
            <a:extLst>
              <a:ext uri="{FF2B5EF4-FFF2-40B4-BE49-F238E27FC236}">
                <a16:creationId xmlns:a16="http://schemas.microsoft.com/office/drawing/2014/main" id="{F24F8070-D2BD-E326-EC11-40F9B27D1266}"/>
              </a:ext>
            </a:extLst>
          </p:cNvPr>
          <p:cNvSpPr txBox="1"/>
          <p:nvPr/>
        </p:nvSpPr>
        <p:spPr>
          <a:xfrm>
            <a:off x="545121" y="2875641"/>
            <a:ext cx="5223381" cy="646331"/>
          </a:xfrm>
          <a:prstGeom prst="rect">
            <a:avLst/>
          </a:prstGeom>
          <a:noFill/>
        </p:spPr>
        <p:txBody>
          <a:bodyPr wrap="square" rtlCol="0">
            <a:spAutoFit/>
          </a:bodyPr>
          <a:lstStyle/>
          <a:p>
            <a:r>
              <a:rPr lang="en-US" b="1" dirty="0">
                <a:solidFill>
                  <a:schemeClr val="bg1"/>
                </a:solidFill>
              </a:rPr>
              <a:t>Anemometers</a:t>
            </a:r>
            <a:r>
              <a:rPr lang="en-US" dirty="0">
                <a:solidFill>
                  <a:schemeClr val="bg1"/>
                </a:solidFill>
              </a:rPr>
              <a:t>: Measure wind speed at multiple heights.</a:t>
            </a:r>
            <a:endParaRPr lang="en-IN" dirty="0">
              <a:solidFill>
                <a:schemeClr val="bg1"/>
              </a:solidFill>
            </a:endParaRPr>
          </a:p>
        </p:txBody>
      </p:sp>
      <p:pic>
        <p:nvPicPr>
          <p:cNvPr id="12" name="Picture 11">
            <a:extLst>
              <a:ext uri="{FF2B5EF4-FFF2-40B4-BE49-F238E27FC236}">
                <a16:creationId xmlns:a16="http://schemas.microsoft.com/office/drawing/2014/main" id="{124F66E1-2F81-A408-B4A0-89E72308CC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231" y="140177"/>
            <a:ext cx="1640395" cy="1139164"/>
          </a:xfrm>
          <a:prstGeom prst="rect">
            <a:avLst/>
          </a:prstGeom>
        </p:spPr>
      </p:pic>
      <p:sp>
        <p:nvSpPr>
          <p:cNvPr id="19" name="TextBox 18">
            <a:extLst>
              <a:ext uri="{FF2B5EF4-FFF2-40B4-BE49-F238E27FC236}">
                <a16:creationId xmlns:a16="http://schemas.microsoft.com/office/drawing/2014/main" id="{9D2625AA-2294-EDA0-31A0-E8EFC31B93C8}"/>
              </a:ext>
            </a:extLst>
          </p:cNvPr>
          <p:cNvSpPr txBox="1"/>
          <p:nvPr/>
        </p:nvSpPr>
        <p:spPr>
          <a:xfrm>
            <a:off x="545121" y="3520493"/>
            <a:ext cx="4105291" cy="369332"/>
          </a:xfrm>
          <a:prstGeom prst="rect">
            <a:avLst/>
          </a:prstGeom>
          <a:noFill/>
        </p:spPr>
        <p:txBody>
          <a:bodyPr wrap="none" rtlCol="0">
            <a:spAutoFit/>
          </a:bodyPr>
          <a:lstStyle/>
          <a:p>
            <a:r>
              <a:rPr lang="en-US" b="1" dirty="0">
                <a:solidFill>
                  <a:schemeClr val="bg1"/>
                </a:solidFill>
              </a:rPr>
              <a:t>Wind Vanes</a:t>
            </a:r>
            <a:r>
              <a:rPr lang="en-US" dirty="0">
                <a:solidFill>
                  <a:schemeClr val="bg1"/>
                </a:solidFill>
              </a:rPr>
              <a:t>: Track the wind’s direction.</a:t>
            </a:r>
            <a:endParaRPr lang="en-IN" dirty="0">
              <a:solidFill>
                <a:schemeClr val="bg1"/>
              </a:solidFill>
            </a:endParaRPr>
          </a:p>
        </p:txBody>
      </p:sp>
      <p:pic>
        <p:nvPicPr>
          <p:cNvPr id="21" name="Picture 20">
            <a:extLst>
              <a:ext uri="{FF2B5EF4-FFF2-40B4-BE49-F238E27FC236}">
                <a16:creationId xmlns:a16="http://schemas.microsoft.com/office/drawing/2014/main" id="{3762CD4E-4B3D-7EC0-EA9E-390CAD77D1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94976" y="129487"/>
            <a:ext cx="1640395" cy="1145448"/>
          </a:xfrm>
          <a:prstGeom prst="rect">
            <a:avLst/>
          </a:prstGeom>
        </p:spPr>
      </p:pic>
      <p:sp>
        <p:nvSpPr>
          <p:cNvPr id="4" name="TextBox 3">
            <a:extLst>
              <a:ext uri="{FF2B5EF4-FFF2-40B4-BE49-F238E27FC236}">
                <a16:creationId xmlns:a16="http://schemas.microsoft.com/office/drawing/2014/main" id="{68D7B567-BB8C-69AF-4512-3D0E96BCE047}"/>
              </a:ext>
            </a:extLst>
          </p:cNvPr>
          <p:cNvSpPr txBox="1"/>
          <p:nvPr/>
        </p:nvSpPr>
        <p:spPr>
          <a:xfrm>
            <a:off x="545121" y="3908431"/>
            <a:ext cx="5048283" cy="923330"/>
          </a:xfrm>
          <a:prstGeom prst="rect">
            <a:avLst/>
          </a:prstGeom>
          <a:noFill/>
        </p:spPr>
        <p:txBody>
          <a:bodyPr wrap="square" rtlCol="0">
            <a:spAutoFit/>
          </a:bodyPr>
          <a:lstStyle/>
          <a:p>
            <a:r>
              <a:rPr lang="en-US" b="1" dirty="0">
                <a:solidFill>
                  <a:schemeClr val="bg1"/>
                </a:solidFill>
              </a:rPr>
              <a:t>Other Sensors</a:t>
            </a:r>
            <a:r>
              <a:rPr lang="en-US" dirty="0">
                <a:solidFill>
                  <a:schemeClr val="bg1"/>
                </a:solidFill>
              </a:rPr>
              <a:t>: Sometimes include temperature and air pressure sensors, adding context to wind data.</a:t>
            </a:r>
            <a:endParaRPr lang="en-IN" dirty="0">
              <a:solidFill>
                <a:schemeClr val="bg1"/>
              </a:solidFill>
            </a:endParaRPr>
          </a:p>
        </p:txBody>
      </p:sp>
      <p:pic>
        <p:nvPicPr>
          <p:cNvPr id="11" name="Picture 10">
            <a:extLst>
              <a:ext uri="{FF2B5EF4-FFF2-40B4-BE49-F238E27FC236}">
                <a16:creationId xmlns:a16="http://schemas.microsoft.com/office/drawing/2014/main" id="{B8573CEB-AC78-53CA-3320-4841F3D8B6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4768" y="4017447"/>
            <a:ext cx="2837933" cy="2793291"/>
          </a:xfrm>
          <a:prstGeom prst="rect">
            <a:avLst/>
          </a:prstGeom>
        </p:spPr>
      </p:pic>
      <p:pic>
        <p:nvPicPr>
          <p:cNvPr id="25" name="Picture 24">
            <a:extLst>
              <a:ext uri="{FF2B5EF4-FFF2-40B4-BE49-F238E27FC236}">
                <a16:creationId xmlns:a16="http://schemas.microsoft.com/office/drawing/2014/main" id="{F0185880-0A2E-462E-344F-28F84F098B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81420" y="1415112"/>
            <a:ext cx="1640395" cy="1142201"/>
          </a:xfrm>
          <a:prstGeom prst="rect">
            <a:avLst/>
          </a:prstGeom>
        </p:spPr>
      </p:pic>
      <p:pic>
        <p:nvPicPr>
          <p:cNvPr id="27" name="Picture 26">
            <a:extLst>
              <a:ext uri="{FF2B5EF4-FFF2-40B4-BE49-F238E27FC236}">
                <a16:creationId xmlns:a16="http://schemas.microsoft.com/office/drawing/2014/main" id="{AA594912-6C3D-4DDD-8910-4C48A0D5703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81420" y="2756482"/>
            <a:ext cx="1640395" cy="1144039"/>
          </a:xfrm>
          <a:prstGeom prst="rect">
            <a:avLst/>
          </a:prstGeom>
        </p:spPr>
      </p:pic>
      <p:pic>
        <p:nvPicPr>
          <p:cNvPr id="30" name="Picture 29">
            <a:extLst>
              <a:ext uri="{FF2B5EF4-FFF2-40B4-BE49-F238E27FC236}">
                <a16:creationId xmlns:a16="http://schemas.microsoft.com/office/drawing/2014/main" id="{C3607BD4-445E-7A1B-72EF-578524EE80C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68900" y="4099690"/>
            <a:ext cx="1640396" cy="1144040"/>
          </a:xfrm>
          <a:prstGeom prst="rect">
            <a:avLst/>
          </a:prstGeom>
        </p:spPr>
      </p:pic>
      <p:pic>
        <p:nvPicPr>
          <p:cNvPr id="13" name="Picture 12">
            <a:extLst>
              <a:ext uri="{FF2B5EF4-FFF2-40B4-BE49-F238E27FC236}">
                <a16:creationId xmlns:a16="http://schemas.microsoft.com/office/drawing/2014/main" id="{E885785D-7A7D-E793-E4CF-FF0E47B672C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cxnSp>
        <p:nvCxnSpPr>
          <p:cNvPr id="28" name="Connector: Elbow 27">
            <a:extLst>
              <a:ext uri="{FF2B5EF4-FFF2-40B4-BE49-F238E27FC236}">
                <a16:creationId xmlns:a16="http://schemas.microsoft.com/office/drawing/2014/main" id="{A0DF8BD5-14D4-18A0-E29B-E386F6630CCA}"/>
              </a:ext>
            </a:extLst>
          </p:cNvPr>
          <p:cNvCxnSpPr>
            <a:cxnSpLocks/>
            <a:endCxn id="12" idx="0"/>
          </p:cNvCxnSpPr>
          <p:nvPr/>
        </p:nvCxnSpPr>
        <p:spPr>
          <a:xfrm flipV="1">
            <a:off x="7383780" y="140177"/>
            <a:ext cx="2238649" cy="231301"/>
          </a:xfrm>
          <a:prstGeom prst="bentConnector4">
            <a:avLst>
              <a:gd name="adj1" fmla="val 110"/>
              <a:gd name="adj2" fmla="val 137336"/>
            </a:avLst>
          </a:prstGeom>
          <a:ln>
            <a:solidFill>
              <a:srgbClr val="FF6A47"/>
            </a:solidFill>
            <a:tailEnd type="triangle"/>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D758FB99-EFBE-6597-F078-7D34B918BEEF}"/>
              </a:ext>
            </a:extLst>
          </p:cNvPr>
          <p:cNvCxnSpPr>
            <a:cxnSpLocks/>
          </p:cNvCxnSpPr>
          <p:nvPr/>
        </p:nvCxnSpPr>
        <p:spPr>
          <a:xfrm>
            <a:off x="9616550" y="54142"/>
            <a:ext cx="1692746" cy="82225"/>
          </a:xfrm>
          <a:prstGeom prst="bentConnector2">
            <a:avLst/>
          </a:prstGeom>
          <a:ln>
            <a:solidFill>
              <a:srgbClr val="FF6A47"/>
            </a:solidFill>
            <a:tailEnd type="triangle"/>
          </a:ln>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EA55EAE7-B31F-301C-5578-7320F415DA4C}"/>
              </a:ext>
            </a:extLst>
          </p:cNvPr>
          <p:cNvCxnSpPr>
            <a:cxnSpLocks/>
            <a:endCxn id="25" idx="1"/>
          </p:cNvCxnSpPr>
          <p:nvPr/>
        </p:nvCxnSpPr>
        <p:spPr>
          <a:xfrm>
            <a:off x="7421073" y="531760"/>
            <a:ext cx="2260347" cy="1454453"/>
          </a:xfrm>
          <a:prstGeom prst="bentConnector3">
            <a:avLst>
              <a:gd name="adj1" fmla="val 59570"/>
            </a:avLst>
          </a:prstGeom>
          <a:ln>
            <a:solidFill>
              <a:srgbClr val="FF6A47"/>
            </a:solidFill>
            <a:tailEnd type="triangle"/>
          </a:ln>
        </p:spPr>
        <p:style>
          <a:lnRef idx="2">
            <a:schemeClr val="accent1"/>
          </a:lnRef>
          <a:fillRef idx="0">
            <a:schemeClr val="accent1"/>
          </a:fillRef>
          <a:effectRef idx="1">
            <a:schemeClr val="accent1"/>
          </a:effectRef>
          <a:fontRef idx="minor">
            <a:schemeClr val="tx1"/>
          </a:fontRef>
        </p:style>
      </p:cxnSp>
      <p:cxnSp>
        <p:nvCxnSpPr>
          <p:cNvPr id="73" name="Connector: Elbow 72">
            <a:extLst>
              <a:ext uri="{FF2B5EF4-FFF2-40B4-BE49-F238E27FC236}">
                <a16:creationId xmlns:a16="http://schemas.microsoft.com/office/drawing/2014/main" id="{7251723E-F52D-6933-09B9-A4723F1B1474}"/>
              </a:ext>
            </a:extLst>
          </p:cNvPr>
          <p:cNvCxnSpPr>
            <a:cxnSpLocks/>
          </p:cNvCxnSpPr>
          <p:nvPr/>
        </p:nvCxnSpPr>
        <p:spPr>
          <a:xfrm>
            <a:off x="7383780" y="1744354"/>
            <a:ext cx="2207686" cy="1454453"/>
          </a:xfrm>
          <a:prstGeom prst="bentConnector3">
            <a:avLst>
              <a:gd name="adj1" fmla="val 57571"/>
            </a:avLst>
          </a:prstGeom>
          <a:ln>
            <a:solidFill>
              <a:srgbClr val="FF6A47"/>
            </a:solidFill>
            <a:tailEnd type="triangle"/>
          </a:ln>
        </p:spPr>
        <p:style>
          <a:lnRef idx="2">
            <a:schemeClr val="accent1"/>
          </a:lnRef>
          <a:fillRef idx="0">
            <a:schemeClr val="accent1"/>
          </a:fillRef>
          <a:effectRef idx="1">
            <a:schemeClr val="accent1"/>
          </a:effectRef>
          <a:fontRef idx="minor">
            <a:schemeClr val="tx1"/>
          </a:fontRef>
        </p:style>
      </p:cxnSp>
      <p:cxnSp>
        <p:nvCxnSpPr>
          <p:cNvPr id="80" name="Connector: Elbow 79">
            <a:extLst>
              <a:ext uri="{FF2B5EF4-FFF2-40B4-BE49-F238E27FC236}">
                <a16:creationId xmlns:a16="http://schemas.microsoft.com/office/drawing/2014/main" id="{5F8401FA-6084-F8DB-1BAD-5D7268E3F7A6}"/>
              </a:ext>
            </a:extLst>
          </p:cNvPr>
          <p:cNvCxnSpPr>
            <a:cxnSpLocks/>
          </p:cNvCxnSpPr>
          <p:nvPr/>
        </p:nvCxnSpPr>
        <p:spPr>
          <a:xfrm>
            <a:off x="7421073" y="2377796"/>
            <a:ext cx="2344176" cy="2271276"/>
          </a:xfrm>
          <a:prstGeom prst="bentConnector3">
            <a:avLst>
              <a:gd name="adj1" fmla="val 41255"/>
            </a:avLst>
          </a:prstGeom>
          <a:ln>
            <a:solidFill>
              <a:srgbClr val="FF6A47"/>
            </a:solidFill>
            <a:tailEnd type="triangle"/>
          </a:ln>
        </p:spPr>
        <p:style>
          <a:lnRef idx="2">
            <a:schemeClr val="accent1"/>
          </a:lnRef>
          <a:fillRef idx="0">
            <a:schemeClr val="accent1"/>
          </a:fillRef>
          <a:effectRef idx="1">
            <a:schemeClr val="accent1"/>
          </a:effectRef>
          <a:fontRef idx="minor">
            <a:schemeClr val="tx1"/>
          </a:fontRef>
        </p:style>
      </p:cxnSp>
      <p:sp>
        <p:nvSpPr>
          <p:cNvPr id="92" name="TextBox 91">
            <a:extLst>
              <a:ext uri="{FF2B5EF4-FFF2-40B4-BE49-F238E27FC236}">
                <a16:creationId xmlns:a16="http://schemas.microsoft.com/office/drawing/2014/main" id="{2664F724-2451-854D-7F2D-68A3B89A4203}"/>
              </a:ext>
            </a:extLst>
          </p:cNvPr>
          <p:cNvSpPr txBox="1"/>
          <p:nvPr/>
        </p:nvSpPr>
        <p:spPr>
          <a:xfrm>
            <a:off x="545121" y="5113700"/>
            <a:ext cx="5223381" cy="1200329"/>
          </a:xfrm>
          <a:prstGeom prst="rect">
            <a:avLst/>
          </a:prstGeom>
          <a:noFill/>
        </p:spPr>
        <p:txBody>
          <a:bodyPr wrap="square" rtlCol="0">
            <a:spAutoFit/>
          </a:bodyPr>
          <a:lstStyle/>
          <a:p>
            <a:r>
              <a:rPr lang="en-US" b="1" dirty="0">
                <a:solidFill>
                  <a:schemeClr val="bg1"/>
                </a:solidFill>
              </a:rPr>
              <a:t>In this project, we focus on the strategic placement and efficiency optimization of wind turbines, based on wind mast data and power curve analysis, to maximize energy output</a:t>
            </a:r>
            <a:endParaRPr lang="en-IN" b="1" dirty="0">
              <a:solidFill>
                <a:schemeClr val="bg1"/>
              </a:solidFill>
            </a:endParaRPr>
          </a:p>
        </p:txBody>
      </p:sp>
    </p:spTree>
    <p:extLst>
      <p:ext uri="{BB962C8B-B14F-4D97-AF65-F5344CB8AC3E}">
        <p14:creationId xmlns:p14="http://schemas.microsoft.com/office/powerpoint/2010/main" val="425346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par>
                                <p:cTn id="48" presetID="10" presetClass="entr" presetSubtype="0"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500"/>
                                        <p:tgtEl>
                                          <p:spTgt spid="5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nodeType="with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fade">
                                      <p:cBhvr>
                                        <p:cTn id="66" dur="500"/>
                                        <p:tgtEl>
                                          <p:spTgt spid="7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nodeType="withEffect">
                                  <p:stCondLst>
                                    <p:cond delay="0"/>
                                  </p:stCondLst>
                                  <p:childTnLst>
                                    <p:set>
                                      <p:cBhvr>
                                        <p:cTn id="73" dur="1" fill="hold">
                                          <p:stCondLst>
                                            <p:cond delay="0"/>
                                          </p:stCondLst>
                                        </p:cTn>
                                        <p:tgtEl>
                                          <p:spTgt spid="80"/>
                                        </p:tgtEl>
                                        <p:attrNameLst>
                                          <p:attrName>style.visibility</p:attrName>
                                        </p:attrNameLst>
                                      </p:cBhvr>
                                      <p:to>
                                        <p:strVal val="visible"/>
                                      </p:to>
                                    </p:set>
                                    <p:animEffect transition="in" filter="fade">
                                      <p:cBhvr>
                                        <p:cTn id="74" dur="500"/>
                                        <p:tgtEl>
                                          <p:spTgt spid="8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fade">
                                      <p:cBhvr>
                                        <p:cTn id="79"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P spid="3" grpId="0"/>
      <p:bldP spid="19" grpId="0"/>
      <p:bldP spid="4" grpId="0"/>
      <p:bldP spid="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314740-1ECB-BB3B-134F-78ABB6BCC644}"/>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50838463-6FF6-1DAC-CCB8-3B13A081DDB8}"/>
              </a:ext>
            </a:extLst>
          </p:cNvPr>
          <p:cNvSpPr txBox="1"/>
          <p:nvPr/>
        </p:nvSpPr>
        <p:spPr>
          <a:xfrm>
            <a:off x="545121" y="460831"/>
            <a:ext cx="7509748" cy="646331"/>
          </a:xfrm>
          <a:prstGeom prst="rect">
            <a:avLst/>
          </a:prstGeom>
          <a:noFill/>
        </p:spPr>
        <p:txBody>
          <a:bodyPr wrap="none" rtlCol="0">
            <a:spAutoFit/>
          </a:bodyPr>
          <a:lstStyle/>
          <a:p>
            <a:r>
              <a:rPr lang="en-US" sz="3600" dirty="0">
                <a:solidFill>
                  <a:schemeClr val="bg1"/>
                </a:solidFill>
              </a:rPr>
              <a:t>Understanding the Power Data Curve</a:t>
            </a:r>
            <a:endParaRPr lang="en-IN" sz="3600" dirty="0">
              <a:solidFill>
                <a:schemeClr val="bg1"/>
              </a:solidFill>
            </a:endParaRPr>
          </a:p>
        </p:txBody>
      </p:sp>
      <p:sp>
        <p:nvSpPr>
          <p:cNvPr id="7" name="TextBox 6">
            <a:extLst>
              <a:ext uri="{FF2B5EF4-FFF2-40B4-BE49-F238E27FC236}">
                <a16:creationId xmlns:a16="http://schemas.microsoft.com/office/drawing/2014/main" id="{32738674-64CD-D476-AF80-D6DD1A9DDA42}"/>
              </a:ext>
            </a:extLst>
          </p:cNvPr>
          <p:cNvSpPr txBox="1"/>
          <p:nvPr/>
        </p:nvSpPr>
        <p:spPr>
          <a:xfrm>
            <a:off x="545121" y="1144185"/>
            <a:ext cx="7509747" cy="923330"/>
          </a:xfrm>
          <a:prstGeom prst="rect">
            <a:avLst/>
          </a:prstGeom>
          <a:noFill/>
        </p:spPr>
        <p:txBody>
          <a:bodyPr wrap="square" rtlCol="0">
            <a:spAutoFit/>
          </a:bodyPr>
          <a:lstStyle/>
          <a:p>
            <a:r>
              <a:rPr lang="en-US" dirty="0">
                <a:solidFill>
                  <a:schemeClr val="bg1"/>
                </a:solidFill>
              </a:rPr>
              <a:t>A power curve illustrates the relationship between wind speed and the electrical output of a wind turbine. It is crucial for predicting energy production and optimizing windmill placement.</a:t>
            </a:r>
            <a:endParaRPr lang="en-IN" dirty="0">
              <a:solidFill>
                <a:schemeClr val="bg1"/>
              </a:solidFill>
            </a:endParaRPr>
          </a:p>
        </p:txBody>
      </p:sp>
      <p:sp>
        <p:nvSpPr>
          <p:cNvPr id="2" name="TextBox 1">
            <a:extLst>
              <a:ext uri="{FF2B5EF4-FFF2-40B4-BE49-F238E27FC236}">
                <a16:creationId xmlns:a16="http://schemas.microsoft.com/office/drawing/2014/main" id="{3200D798-D141-1699-4A59-B393ED4D8350}"/>
              </a:ext>
            </a:extLst>
          </p:cNvPr>
          <p:cNvSpPr txBox="1"/>
          <p:nvPr/>
        </p:nvSpPr>
        <p:spPr>
          <a:xfrm>
            <a:off x="545121" y="2311094"/>
            <a:ext cx="4349973" cy="461665"/>
          </a:xfrm>
          <a:prstGeom prst="rect">
            <a:avLst/>
          </a:prstGeom>
          <a:noFill/>
        </p:spPr>
        <p:txBody>
          <a:bodyPr wrap="none" rtlCol="0">
            <a:spAutoFit/>
          </a:bodyPr>
          <a:lstStyle/>
          <a:p>
            <a:r>
              <a:rPr lang="en-IN" sz="2400" dirty="0">
                <a:solidFill>
                  <a:schemeClr val="bg1"/>
                </a:solidFill>
              </a:rPr>
              <a:t>Vendor-Provided Power Curves:</a:t>
            </a:r>
          </a:p>
        </p:txBody>
      </p:sp>
      <p:sp>
        <p:nvSpPr>
          <p:cNvPr id="3" name="TextBox 2">
            <a:extLst>
              <a:ext uri="{FF2B5EF4-FFF2-40B4-BE49-F238E27FC236}">
                <a16:creationId xmlns:a16="http://schemas.microsoft.com/office/drawing/2014/main" id="{F24F8070-D2BD-E326-EC11-40F9B27D1266}"/>
              </a:ext>
            </a:extLst>
          </p:cNvPr>
          <p:cNvSpPr txBox="1"/>
          <p:nvPr/>
        </p:nvSpPr>
        <p:spPr>
          <a:xfrm>
            <a:off x="545120" y="2894519"/>
            <a:ext cx="7509748"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Our project includes power curves for three windmill models provided by the vendor.</a:t>
            </a:r>
          </a:p>
          <a:p>
            <a:pPr marL="285750" indent="-285750">
              <a:buFont typeface="Arial" panose="020B0604020202020204" pitchFamily="34" charset="0"/>
              <a:buChar char="•"/>
            </a:pPr>
            <a:r>
              <a:rPr lang="en-US" dirty="0">
                <a:solidFill>
                  <a:schemeClr val="bg1"/>
                </a:solidFill>
              </a:rPr>
              <a:t>These curves help assess the performance of each model under varying wind conditions, ensuring better decision-making for installation.</a:t>
            </a:r>
            <a:endParaRPr lang="en-IN" dirty="0">
              <a:solidFill>
                <a:schemeClr val="bg1"/>
              </a:solidFill>
            </a:endParaRPr>
          </a:p>
        </p:txBody>
      </p:sp>
      <p:sp>
        <p:nvSpPr>
          <p:cNvPr id="8" name="TextBox 7">
            <a:extLst>
              <a:ext uri="{FF2B5EF4-FFF2-40B4-BE49-F238E27FC236}">
                <a16:creationId xmlns:a16="http://schemas.microsoft.com/office/drawing/2014/main" id="{DA0B9B8D-7DED-BA20-7306-24CF29C19E9C}"/>
              </a:ext>
            </a:extLst>
          </p:cNvPr>
          <p:cNvSpPr txBox="1"/>
          <p:nvPr/>
        </p:nvSpPr>
        <p:spPr>
          <a:xfrm>
            <a:off x="550034" y="5013018"/>
            <a:ext cx="7509748"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Power curves enable us to estimate energy production efficiency</a:t>
            </a:r>
          </a:p>
          <a:p>
            <a:pPr marL="285750" indent="-285750">
              <a:buFont typeface="Arial" panose="020B0604020202020204" pitchFamily="34" charset="0"/>
              <a:buChar char="•"/>
            </a:pPr>
            <a:r>
              <a:rPr lang="en-US" dirty="0">
                <a:solidFill>
                  <a:schemeClr val="bg1"/>
                </a:solidFill>
              </a:rPr>
              <a:t>By analyzing these curves, we can determine which model performs best based on the wind data collected.</a:t>
            </a:r>
          </a:p>
        </p:txBody>
      </p:sp>
      <p:sp>
        <p:nvSpPr>
          <p:cNvPr id="10" name="TextBox 9">
            <a:extLst>
              <a:ext uri="{FF2B5EF4-FFF2-40B4-BE49-F238E27FC236}">
                <a16:creationId xmlns:a16="http://schemas.microsoft.com/office/drawing/2014/main" id="{52368E1E-EC48-1656-8702-D04A98B65FC3}"/>
              </a:ext>
            </a:extLst>
          </p:cNvPr>
          <p:cNvSpPr txBox="1"/>
          <p:nvPr/>
        </p:nvSpPr>
        <p:spPr>
          <a:xfrm>
            <a:off x="550041" y="4317897"/>
            <a:ext cx="4883901" cy="461665"/>
          </a:xfrm>
          <a:prstGeom prst="rect">
            <a:avLst/>
          </a:prstGeom>
          <a:noFill/>
        </p:spPr>
        <p:txBody>
          <a:bodyPr wrap="none" rtlCol="0">
            <a:spAutoFit/>
          </a:bodyPr>
          <a:lstStyle/>
          <a:p>
            <a:r>
              <a:rPr lang="en-US" sz="2400" dirty="0">
                <a:solidFill>
                  <a:schemeClr val="bg1"/>
                </a:solidFill>
              </a:rPr>
              <a:t>Importance of Power Data Analysis:</a:t>
            </a:r>
            <a:endParaRPr lang="en-IN" sz="2400" dirty="0">
              <a:solidFill>
                <a:schemeClr val="bg1"/>
              </a:solidFill>
            </a:endParaRPr>
          </a:p>
        </p:txBody>
      </p:sp>
      <p:pic>
        <p:nvPicPr>
          <p:cNvPr id="15" name="Picture 14">
            <a:extLst>
              <a:ext uri="{FF2B5EF4-FFF2-40B4-BE49-F238E27FC236}">
                <a16:creationId xmlns:a16="http://schemas.microsoft.com/office/drawing/2014/main" id="{F789E13E-7483-B9DD-15FB-AA60420B9A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0791" y="1799359"/>
            <a:ext cx="3734617" cy="2749370"/>
          </a:xfrm>
          <a:prstGeom prst="rect">
            <a:avLst/>
          </a:prstGeom>
        </p:spPr>
      </p:pic>
      <p:pic>
        <p:nvPicPr>
          <p:cNvPr id="16" name="Picture 15">
            <a:extLst>
              <a:ext uri="{FF2B5EF4-FFF2-40B4-BE49-F238E27FC236}">
                <a16:creationId xmlns:a16="http://schemas.microsoft.com/office/drawing/2014/main" id="{6E9E86AB-704F-2D5D-6623-4075C7C0B9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Tree>
    <p:extLst>
      <p:ext uri="{BB962C8B-B14F-4D97-AF65-F5344CB8AC3E}">
        <p14:creationId xmlns:p14="http://schemas.microsoft.com/office/powerpoint/2010/main" val="260632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P spid="3"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09C340-9E96-FAEB-19CE-E26A44A52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
        <p:nvSpPr>
          <p:cNvPr id="2" name="TextBox 1">
            <a:extLst>
              <a:ext uri="{FF2B5EF4-FFF2-40B4-BE49-F238E27FC236}">
                <a16:creationId xmlns:a16="http://schemas.microsoft.com/office/drawing/2014/main" id="{85690A59-9974-F194-680B-964ADF8DC22F}"/>
              </a:ext>
            </a:extLst>
          </p:cNvPr>
          <p:cNvSpPr txBox="1"/>
          <p:nvPr/>
        </p:nvSpPr>
        <p:spPr>
          <a:xfrm>
            <a:off x="442556" y="336807"/>
            <a:ext cx="6643165" cy="369332"/>
          </a:xfrm>
          <a:prstGeom prst="rect">
            <a:avLst/>
          </a:prstGeom>
          <a:noFill/>
        </p:spPr>
        <p:txBody>
          <a:bodyPr wrap="none" rtlCol="0">
            <a:spAutoFit/>
          </a:bodyPr>
          <a:lstStyle/>
          <a:p>
            <a:r>
              <a:rPr lang="en-IN" b="0" dirty="0">
                <a:solidFill>
                  <a:srgbClr val="ED7D31"/>
                </a:solidFill>
                <a:effectLst/>
                <a:latin typeface="Consolas" panose="020B0609020204030204" pitchFamily="49" charset="0"/>
              </a:rPr>
              <a:t>Loading ‘Mast1_ zone42_wgs84_ 473066 _ 2600838.csv’</a:t>
            </a:r>
            <a:endParaRPr lang="en-IN" b="0" dirty="0">
              <a:solidFill>
                <a:srgbClr val="F6F6F6"/>
              </a:solidFill>
              <a:effectLst/>
              <a:latin typeface="Consolas" panose="020B0609020204030204" pitchFamily="49" charset="0"/>
            </a:endParaRPr>
          </a:p>
        </p:txBody>
      </p:sp>
    </p:spTree>
    <p:extLst>
      <p:ext uri="{BB962C8B-B14F-4D97-AF65-F5344CB8AC3E}">
        <p14:creationId xmlns:p14="http://schemas.microsoft.com/office/powerpoint/2010/main" val="3158978546"/>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3C9B361-695C-ED1F-C755-12B8191D2BE1}"/>
              </a:ext>
            </a:extLst>
          </p:cNvPr>
          <p:cNvPicPr>
            <a:picLocks noChangeAspect="1"/>
          </p:cNvPicPr>
          <p:nvPr/>
        </p:nvPicPr>
        <p:blipFill>
          <a:blip r:embed="rId2"/>
          <a:stretch>
            <a:fillRect/>
          </a:stretch>
        </p:blipFill>
        <p:spPr>
          <a:xfrm>
            <a:off x="379222" y="551098"/>
            <a:ext cx="8192643" cy="362001"/>
          </a:xfrm>
          <a:prstGeom prst="rect">
            <a:avLst/>
          </a:prstGeom>
        </p:spPr>
      </p:pic>
      <p:pic>
        <p:nvPicPr>
          <p:cNvPr id="11" name="Picture 10">
            <a:extLst>
              <a:ext uri="{FF2B5EF4-FFF2-40B4-BE49-F238E27FC236}">
                <a16:creationId xmlns:a16="http://schemas.microsoft.com/office/drawing/2014/main" id="{C1A819CB-15B3-CF60-91A4-CA16F1CD629D}"/>
              </a:ext>
            </a:extLst>
          </p:cNvPr>
          <p:cNvPicPr>
            <a:picLocks noChangeAspect="1"/>
          </p:cNvPicPr>
          <p:nvPr/>
        </p:nvPicPr>
        <p:blipFill>
          <a:blip r:embed="rId3"/>
          <a:stretch>
            <a:fillRect/>
          </a:stretch>
        </p:blipFill>
        <p:spPr>
          <a:xfrm>
            <a:off x="338582" y="913099"/>
            <a:ext cx="1629002" cy="457264"/>
          </a:xfrm>
          <a:prstGeom prst="rect">
            <a:avLst/>
          </a:prstGeom>
        </p:spPr>
      </p:pic>
      <p:pic>
        <p:nvPicPr>
          <p:cNvPr id="15" name="Picture 14">
            <a:extLst>
              <a:ext uri="{FF2B5EF4-FFF2-40B4-BE49-F238E27FC236}">
                <a16:creationId xmlns:a16="http://schemas.microsoft.com/office/drawing/2014/main" id="{241A740F-4F20-16C8-530F-D4C79C5C0759}"/>
              </a:ext>
            </a:extLst>
          </p:cNvPr>
          <p:cNvPicPr>
            <a:picLocks noChangeAspect="1"/>
          </p:cNvPicPr>
          <p:nvPr/>
        </p:nvPicPr>
        <p:blipFill>
          <a:blip r:embed="rId4"/>
          <a:stretch>
            <a:fillRect/>
          </a:stretch>
        </p:blipFill>
        <p:spPr>
          <a:xfrm>
            <a:off x="0" y="1845434"/>
            <a:ext cx="12107965" cy="3572374"/>
          </a:xfrm>
          <a:prstGeom prst="rect">
            <a:avLst/>
          </a:prstGeom>
        </p:spPr>
      </p:pic>
      <p:sp>
        <p:nvSpPr>
          <p:cNvPr id="16" name="Rectangle 15">
            <a:extLst>
              <a:ext uri="{FF2B5EF4-FFF2-40B4-BE49-F238E27FC236}">
                <a16:creationId xmlns:a16="http://schemas.microsoft.com/office/drawing/2014/main" id="{F8DF8C3B-E00C-2310-C712-AD9D9DE36829}"/>
              </a:ext>
            </a:extLst>
          </p:cNvPr>
          <p:cNvSpPr/>
          <p:nvPr/>
        </p:nvSpPr>
        <p:spPr>
          <a:xfrm>
            <a:off x="76504" y="2622456"/>
            <a:ext cx="12026096" cy="457264"/>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B3C435C0-2FE2-0C40-F681-538A6C0F19E6}"/>
              </a:ext>
            </a:extLst>
          </p:cNvPr>
          <p:cNvSpPr/>
          <p:nvPr/>
        </p:nvSpPr>
        <p:spPr>
          <a:xfrm>
            <a:off x="96454" y="4934327"/>
            <a:ext cx="12026096" cy="4572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39928DB-26D8-70A7-30C1-266AE73049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Tree>
    <p:extLst>
      <p:ext uri="{BB962C8B-B14F-4D97-AF65-F5344CB8AC3E}">
        <p14:creationId xmlns:p14="http://schemas.microsoft.com/office/powerpoint/2010/main" val="427220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378CD8-D863-FC9A-3944-BA02655011FB}"/>
              </a:ext>
            </a:extLst>
          </p:cNvPr>
          <p:cNvPicPr>
            <a:picLocks noChangeAspect="1"/>
          </p:cNvPicPr>
          <p:nvPr/>
        </p:nvPicPr>
        <p:blipFill>
          <a:blip r:embed="rId2"/>
          <a:stretch>
            <a:fillRect/>
          </a:stretch>
        </p:blipFill>
        <p:spPr>
          <a:xfrm>
            <a:off x="261446" y="2299941"/>
            <a:ext cx="11669107" cy="1249504"/>
          </a:xfrm>
          <a:prstGeom prst="rect">
            <a:avLst/>
          </a:prstGeom>
        </p:spPr>
      </p:pic>
      <p:pic>
        <p:nvPicPr>
          <p:cNvPr id="7" name="Picture 6">
            <a:extLst>
              <a:ext uri="{FF2B5EF4-FFF2-40B4-BE49-F238E27FC236}">
                <a16:creationId xmlns:a16="http://schemas.microsoft.com/office/drawing/2014/main" id="{85BD6CE2-EE62-617F-5556-2A5F49023C6F}"/>
              </a:ext>
            </a:extLst>
          </p:cNvPr>
          <p:cNvPicPr>
            <a:picLocks noChangeAspect="1"/>
          </p:cNvPicPr>
          <p:nvPr/>
        </p:nvPicPr>
        <p:blipFill>
          <a:blip r:embed="rId3"/>
          <a:stretch>
            <a:fillRect/>
          </a:stretch>
        </p:blipFill>
        <p:spPr>
          <a:xfrm>
            <a:off x="3681518" y="0"/>
            <a:ext cx="4828963" cy="6858000"/>
          </a:xfrm>
          <a:prstGeom prst="rect">
            <a:avLst/>
          </a:prstGeom>
        </p:spPr>
      </p:pic>
      <p:sp>
        <p:nvSpPr>
          <p:cNvPr id="8" name="Rectangle 7">
            <a:extLst>
              <a:ext uri="{FF2B5EF4-FFF2-40B4-BE49-F238E27FC236}">
                <a16:creationId xmlns:a16="http://schemas.microsoft.com/office/drawing/2014/main" id="{454EC4CC-CC87-DCE1-AF70-294DEE3B497D}"/>
              </a:ext>
            </a:extLst>
          </p:cNvPr>
          <p:cNvSpPr/>
          <p:nvPr/>
        </p:nvSpPr>
        <p:spPr>
          <a:xfrm>
            <a:off x="5252720" y="-8270"/>
            <a:ext cx="548640" cy="6866269"/>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61092806-1D2E-A6CC-E4DE-3134707648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Tree>
    <p:extLst>
      <p:ext uri="{BB962C8B-B14F-4D97-AF65-F5344CB8AC3E}">
        <p14:creationId xmlns:p14="http://schemas.microsoft.com/office/powerpoint/2010/main" val="21457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D6EE795E-4721-64A1-D9E3-0E7861CA65BD}"/>
              </a:ext>
            </a:extLst>
          </p:cNvPr>
          <p:cNvGraphicFramePr/>
          <p:nvPr>
            <p:extLst>
              <p:ext uri="{D42A27DB-BD31-4B8C-83A1-F6EECF244321}">
                <p14:modId xmlns:p14="http://schemas.microsoft.com/office/powerpoint/2010/main" val="1414190233"/>
              </p:ext>
            </p:extLst>
          </p:nvPr>
        </p:nvGraphicFramePr>
        <p:xfrm>
          <a:off x="182880" y="790681"/>
          <a:ext cx="7772400" cy="4817639"/>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a:extLst>
              <a:ext uri="{FF2B5EF4-FFF2-40B4-BE49-F238E27FC236}">
                <a16:creationId xmlns:a16="http://schemas.microsoft.com/office/drawing/2014/main" id="{1A0097B4-E8ED-CE4B-D0B2-7CC55EDEC7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Tree>
    <p:extLst>
      <p:ext uri="{BB962C8B-B14F-4D97-AF65-F5344CB8AC3E}">
        <p14:creationId xmlns:p14="http://schemas.microsoft.com/office/powerpoint/2010/main" val="3877076417"/>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2307</TotalTime>
  <Words>414</Words>
  <Application>Microsoft Office PowerPoint</Application>
  <PresentationFormat>Widescreen</PresentationFormat>
  <Paragraphs>37</Paragraphs>
  <Slides>8</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Aptos</vt:lpstr>
      <vt:lpstr>Aptos Display</vt:lpstr>
      <vt:lpstr>Arial</vt:lpstr>
      <vt:lpstr>Consolas</vt:lpstr>
      <vt:lpstr>Segoe UI Variable Display Light</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Manoj HT</dc:creator>
  <cp:keywords>DataScienceGroup2Project</cp:keywords>
  <cp:lastModifiedBy>Manoj HT</cp:lastModifiedBy>
  <cp:revision>9</cp:revision>
  <dcterms:created xsi:type="dcterms:W3CDTF">2024-09-24T18:22:23Z</dcterms:created>
  <dcterms:modified xsi:type="dcterms:W3CDTF">2024-09-28T16:26:56Z</dcterms:modified>
</cp:coreProperties>
</file>