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57" r:id="rId3"/>
    <p:sldId id="259" r:id="rId4"/>
    <p:sldId id="260" r:id="rId5"/>
    <p:sldId id="299" r:id="rId6"/>
    <p:sldId id="300" r:id="rId7"/>
    <p:sldId id="301" r:id="rId8"/>
    <p:sldId id="302" r:id="rId9"/>
    <p:sldId id="303" r:id="rId10"/>
    <p:sldId id="304" r:id="rId11"/>
    <p:sldId id="261" r:id="rId12"/>
    <p:sldId id="305" r:id="rId13"/>
    <p:sldId id="263" r:id="rId14"/>
    <p:sldId id="266" r:id="rId15"/>
    <p:sldId id="306" r:id="rId16"/>
    <p:sldId id="307" r:id="rId17"/>
    <p:sldId id="308" r:id="rId18"/>
    <p:sldId id="309" r:id="rId19"/>
    <p:sldId id="310" r:id="rId20"/>
    <p:sldId id="311" r:id="rId21"/>
    <p:sldId id="279" r:id="rId22"/>
    <p:sldId id="312" r:id="rId23"/>
    <p:sldId id="313" r:id="rId24"/>
    <p:sldId id="314" r:id="rId25"/>
    <p:sldId id="315" r:id="rId26"/>
    <p:sldId id="316" r:id="rId27"/>
    <p:sldId id="317" r:id="rId28"/>
    <p:sldId id="318" r:id="rId29"/>
    <p:sldId id="291" r:id="rId30"/>
    <p:sldId id="319" r:id="rId31"/>
    <p:sldId id="320" r:id="rId32"/>
    <p:sldId id="321" r:id="rId33"/>
    <p:sldId id="322" r:id="rId34"/>
    <p:sldId id="323" r:id="rId35"/>
    <p:sldId id="324" r:id="rId36"/>
    <p:sldId id="326" r:id="rId37"/>
    <p:sldId id="327" r:id="rId38"/>
    <p:sldId id="331" r:id="rId39"/>
    <p:sldId id="328" r:id="rId40"/>
    <p:sldId id="329" r:id="rId41"/>
    <p:sldId id="332" r:id="rId42"/>
    <p:sldId id="333" r:id="rId43"/>
    <p:sldId id="334" r:id="rId44"/>
    <p:sldId id="335" r:id="rId45"/>
    <p:sldId id="2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DE18-5D4A-45B6-9D26-04E4C9F01103}" v="3" dt="2021-11-30T07:48:17.196"/>
    <p1510:client id="{86006993-6550-4B8E-94F0-B69736F50617}" v="68" dt="2021-12-14T10:04:36.293"/>
    <p1510:client id="{8BCDBC79-63B3-4206-9B0E-AFC4B5433736}" v="54" dt="2021-11-30T07:26:35.234"/>
    <p1510:client id="{961C752F-3B95-4909-ADB1-1EFE280EF338}" v="700" dt="2021-12-14T09:54:00.644"/>
    <p1510:client id="{AB3C8F20-9141-494A-B308-AC2DEE5A6C03}" v="9" dt="2021-12-14T07:09:39.809"/>
    <p1510:client id="{C3C8A8A6-4239-4203-A17E-35FCE01E675B}" v="573" dt="2021-11-30T07:17:37.227"/>
    <p1510:client id="{E3AF64B4-884E-49C5-9576-2EE9523F3D31}" v="50" dt="2021-11-30T08:14:27.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kumar" userId="fa68a424022655f6" providerId="Windows Live" clId="Web-{86006993-6550-4B8E-94F0-B69736F50617}"/>
    <pc:docChg chg="addSld modSld">
      <pc:chgData name="manoj kumar" userId="fa68a424022655f6" providerId="Windows Live" clId="Web-{86006993-6550-4B8E-94F0-B69736F50617}" dt="2021-12-14T10:04:36.293" v="73" actId="20577"/>
      <pc:docMkLst>
        <pc:docMk/>
      </pc:docMkLst>
      <pc:sldChg chg="addSp delSp modSp">
        <pc:chgData name="manoj kumar" userId="fa68a424022655f6" providerId="Windows Live" clId="Web-{86006993-6550-4B8E-94F0-B69736F50617}" dt="2021-12-14T10:04:36.293" v="73" actId="20577"/>
        <pc:sldMkLst>
          <pc:docMk/>
          <pc:sldMk cId="2316231415" sldId="296"/>
        </pc:sldMkLst>
        <pc:spChg chg="mod">
          <ac:chgData name="manoj kumar" userId="fa68a424022655f6" providerId="Windows Live" clId="Web-{86006993-6550-4B8E-94F0-B69736F50617}" dt="2021-12-14T10:02:32.336" v="49"/>
          <ac:spMkLst>
            <pc:docMk/>
            <pc:sldMk cId="2316231415" sldId="296"/>
            <ac:spMk id="2" creationId="{AB9A7BA6-00C8-42EE-90D1-1B2247C48622}"/>
          </ac:spMkLst>
        </pc:spChg>
        <pc:spChg chg="del mod">
          <ac:chgData name="manoj kumar" userId="fa68a424022655f6" providerId="Windows Live" clId="Web-{86006993-6550-4B8E-94F0-B69736F50617}" dt="2021-12-14T10:03:15.088" v="52"/>
          <ac:spMkLst>
            <pc:docMk/>
            <pc:sldMk cId="2316231415" sldId="296"/>
            <ac:spMk id="3" creationId="{35B0D9A8-7627-4BF7-BC97-2CF4271CEFFF}"/>
          </ac:spMkLst>
        </pc:spChg>
        <pc:spChg chg="add mod">
          <ac:chgData name="manoj kumar" userId="fa68a424022655f6" providerId="Windows Live" clId="Web-{86006993-6550-4B8E-94F0-B69736F50617}" dt="2021-12-14T10:04:36.293" v="73" actId="20577"/>
          <ac:spMkLst>
            <pc:docMk/>
            <pc:sldMk cId="2316231415" sldId="296"/>
            <ac:spMk id="5" creationId="{9061BE4D-321F-4263-A88F-9FDEA3F105FF}"/>
          </ac:spMkLst>
        </pc:spChg>
        <pc:spChg chg="add del mod">
          <ac:chgData name="manoj kumar" userId="fa68a424022655f6" providerId="Windows Live" clId="Web-{86006993-6550-4B8E-94F0-B69736F50617}" dt="2021-12-14T10:03:25.806" v="55"/>
          <ac:spMkLst>
            <pc:docMk/>
            <pc:sldMk cId="2316231415" sldId="296"/>
            <ac:spMk id="6" creationId="{C2DD9A87-D9BB-48F8-9363-F7984312D831}"/>
          </ac:spMkLst>
        </pc:spChg>
        <pc:spChg chg="del">
          <ac:chgData name="manoj kumar" userId="fa68a424022655f6" providerId="Windows Live" clId="Web-{86006993-6550-4B8E-94F0-B69736F50617}" dt="2021-12-14T10:02:32.336" v="49"/>
          <ac:spMkLst>
            <pc:docMk/>
            <pc:sldMk cId="2316231415" sldId="296"/>
            <ac:spMk id="8" creationId="{907EF6B7-1338-4443-8C46-6A318D952DFD}"/>
          </ac:spMkLst>
        </pc:spChg>
        <pc:spChg chg="del">
          <ac:chgData name="manoj kumar" userId="fa68a424022655f6" providerId="Windows Live" clId="Web-{86006993-6550-4B8E-94F0-B69736F50617}" dt="2021-12-14T10:02:32.336" v="49"/>
          <ac:spMkLst>
            <pc:docMk/>
            <pc:sldMk cId="2316231415" sldId="296"/>
            <ac:spMk id="10" creationId="{DAAE4CDD-124C-4DCF-9584-B6033B545DD5}"/>
          </ac:spMkLst>
        </pc:spChg>
        <pc:spChg chg="del">
          <ac:chgData name="manoj kumar" userId="fa68a424022655f6" providerId="Windows Live" clId="Web-{86006993-6550-4B8E-94F0-B69736F50617}" dt="2021-12-14T10:02:32.336" v="49"/>
          <ac:spMkLst>
            <pc:docMk/>
            <pc:sldMk cId="2316231415" sldId="296"/>
            <ac:spMk id="12" creationId="{081E4A58-353D-44AE-B2FC-2A74E2E400F7}"/>
          </ac:spMkLst>
        </pc:spChg>
        <pc:spChg chg="add">
          <ac:chgData name="manoj kumar" userId="fa68a424022655f6" providerId="Windows Live" clId="Web-{86006993-6550-4B8E-94F0-B69736F50617}" dt="2021-12-14T10:02:32.336" v="49"/>
          <ac:spMkLst>
            <pc:docMk/>
            <pc:sldMk cId="2316231415" sldId="296"/>
            <ac:spMk id="17" creationId="{7CB4857B-ED7C-444D-9F04-2F885114A1C2}"/>
          </ac:spMkLst>
        </pc:spChg>
        <pc:spChg chg="add">
          <ac:chgData name="manoj kumar" userId="fa68a424022655f6" providerId="Windows Live" clId="Web-{86006993-6550-4B8E-94F0-B69736F50617}" dt="2021-12-14T10:02:32.336" v="49"/>
          <ac:spMkLst>
            <pc:docMk/>
            <pc:sldMk cId="2316231415" sldId="296"/>
            <ac:spMk id="19" creationId="{D18046FB-44EA-4FD8-A585-EA09A319B2D0}"/>
          </ac:spMkLst>
        </pc:spChg>
        <pc:spChg chg="add">
          <ac:chgData name="manoj kumar" userId="fa68a424022655f6" providerId="Windows Live" clId="Web-{86006993-6550-4B8E-94F0-B69736F50617}" dt="2021-12-14T10:02:32.336" v="49"/>
          <ac:spMkLst>
            <pc:docMk/>
            <pc:sldMk cId="2316231415" sldId="296"/>
            <ac:spMk id="21" creationId="{479F5F2B-8B58-4140-AE6A-51F6C67B18D9}"/>
          </ac:spMkLst>
        </pc:spChg>
      </pc:sldChg>
      <pc:sldChg chg="addSp modSp mod setBg">
        <pc:chgData name="manoj kumar" userId="fa68a424022655f6" providerId="Windows Live" clId="Web-{86006993-6550-4B8E-94F0-B69736F50617}" dt="2021-12-14T09:59:19.659" v="32"/>
        <pc:sldMkLst>
          <pc:docMk/>
          <pc:sldMk cId="3361390771" sldId="332"/>
        </pc:sldMkLst>
        <pc:spChg chg="mod">
          <ac:chgData name="manoj kumar" userId="fa68a424022655f6" providerId="Windows Live" clId="Web-{86006993-6550-4B8E-94F0-B69736F50617}" dt="2021-12-14T09:59:19.659" v="32"/>
          <ac:spMkLst>
            <pc:docMk/>
            <pc:sldMk cId="3361390771" sldId="332"/>
            <ac:spMk id="2" creationId="{AC5A2E85-0FC2-4D41-A7F1-C0D8636087B7}"/>
          </ac:spMkLst>
        </pc:spChg>
        <pc:spChg chg="mod">
          <ac:chgData name="manoj kumar" userId="fa68a424022655f6" providerId="Windows Live" clId="Web-{86006993-6550-4B8E-94F0-B69736F50617}" dt="2021-12-14T09:59:19.659" v="32"/>
          <ac:spMkLst>
            <pc:docMk/>
            <pc:sldMk cId="3361390771" sldId="332"/>
            <ac:spMk id="3" creationId="{8034623E-F21A-48A6-80C2-F5315311B993}"/>
          </ac:spMkLst>
        </pc:spChg>
        <pc:spChg chg="add">
          <ac:chgData name="manoj kumar" userId="fa68a424022655f6" providerId="Windows Live" clId="Web-{86006993-6550-4B8E-94F0-B69736F50617}" dt="2021-12-14T09:59:19.659" v="32"/>
          <ac:spMkLst>
            <pc:docMk/>
            <pc:sldMk cId="3361390771" sldId="332"/>
            <ac:spMk id="8" creationId="{C7FA33FF-088D-4F16-95A2-2C64D353DEA8}"/>
          </ac:spMkLst>
        </pc:spChg>
        <pc:spChg chg="add">
          <ac:chgData name="manoj kumar" userId="fa68a424022655f6" providerId="Windows Live" clId="Web-{86006993-6550-4B8E-94F0-B69736F50617}" dt="2021-12-14T09:59:19.659" v="32"/>
          <ac:spMkLst>
            <pc:docMk/>
            <pc:sldMk cId="3361390771" sldId="332"/>
            <ac:spMk id="10" creationId="{A376EFB1-01CF-419F-ABF1-2AF02BBFCBD1}"/>
          </ac:spMkLst>
        </pc:spChg>
        <pc:spChg chg="add">
          <ac:chgData name="manoj kumar" userId="fa68a424022655f6" providerId="Windows Live" clId="Web-{86006993-6550-4B8E-94F0-B69736F50617}" dt="2021-12-14T09:59:19.659" v="32"/>
          <ac:spMkLst>
            <pc:docMk/>
            <pc:sldMk cId="3361390771" sldId="332"/>
            <ac:spMk id="12" creationId="{FF9DEA15-78BD-4750-AA18-B9F28A6D5AB8}"/>
          </ac:spMkLst>
        </pc:spChg>
      </pc:sldChg>
      <pc:sldChg chg="addSp modSp new mod setBg">
        <pc:chgData name="manoj kumar" userId="fa68a424022655f6" providerId="Windows Live" clId="Web-{86006993-6550-4B8E-94F0-B69736F50617}" dt="2021-12-14T10:00:05.020" v="35"/>
        <pc:sldMkLst>
          <pc:docMk/>
          <pc:sldMk cId="4168804463" sldId="333"/>
        </pc:sldMkLst>
        <pc:spChg chg="add">
          <ac:chgData name="manoj kumar" userId="fa68a424022655f6" providerId="Windows Live" clId="Web-{86006993-6550-4B8E-94F0-B69736F50617}" dt="2021-12-14T10:00:05.020" v="35"/>
          <ac:spMkLst>
            <pc:docMk/>
            <pc:sldMk cId="4168804463" sldId="333"/>
            <ac:spMk id="7" creationId="{42A4FC2C-047E-45A5-965D-8E1E3BF09BC6}"/>
          </ac:spMkLst>
        </pc:spChg>
        <pc:picChg chg="add mod">
          <ac:chgData name="manoj kumar" userId="fa68a424022655f6" providerId="Windows Live" clId="Web-{86006993-6550-4B8E-94F0-B69736F50617}" dt="2021-12-14T10:00:05.020" v="35"/>
          <ac:picMkLst>
            <pc:docMk/>
            <pc:sldMk cId="4168804463" sldId="333"/>
            <ac:picMk id="2" creationId="{BD50AD96-5CAA-4A65-A9E1-7A0BB0775A9F}"/>
          </ac:picMkLst>
        </pc:picChg>
      </pc:sldChg>
      <pc:sldChg chg="addSp modSp new mod setBg">
        <pc:chgData name="manoj kumar" userId="fa68a424022655f6" providerId="Windows Live" clId="Web-{86006993-6550-4B8E-94F0-B69736F50617}" dt="2021-12-14T10:00:40.489" v="38"/>
        <pc:sldMkLst>
          <pc:docMk/>
          <pc:sldMk cId="1880054807" sldId="334"/>
        </pc:sldMkLst>
        <pc:spChg chg="add">
          <ac:chgData name="manoj kumar" userId="fa68a424022655f6" providerId="Windows Live" clId="Web-{86006993-6550-4B8E-94F0-B69736F50617}" dt="2021-12-14T10:00:40.489" v="38"/>
          <ac:spMkLst>
            <pc:docMk/>
            <pc:sldMk cId="1880054807" sldId="334"/>
            <ac:spMk id="7" creationId="{42A4FC2C-047E-45A5-965D-8E1E3BF09BC6}"/>
          </ac:spMkLst>
        </pc:spChg>
        <pc:picChg chg="add mod">
          <ac:chgData name="manoj kumar" userId="fa68a424022655f6" providerId="Windows Live" clId="Web-{86006993-6550-4B8E-94F0-B69736F50617}" dt="2021-12-14T10:00:40.489" v="38"/>
          <ac:picMkLst>
            <pc:docMk/>
            <pc:sldMk cId="1880054807" sldId="334"/>
            <ac:picMk id="2" creationId="{9B22DF28-ED4D-44E7-A8C9-44C9C15C89CF}"/>
          </ac:picMkLst>
        </pc:picChg>
      </pc:sldChg>
      <pc:sldChg chg="modSp new">
        <pc:chgData name="manoj kumar" userId="fa68a424022655f6" providerId="Windows Live" clId="Web-{86006993-6550-4B8E-94F0-B69736F50617}" dt="2021-12-14T10:02:21.133" v="48" actId="20577"/>
        <pc:sldMkLst>
          <pc:docMk/>
          <pc:sldMk cId="3010055201" sldId="335"/>
        </pc:sldMkLst>
        <pc:spChg chg="mod">
          <ac:chgData name="manoj kumar" userId="fa68a424022655f6" providerId="Windows Live" clId="Web-{86006993-6550-4B8E-94F0-B69736F50617}" dt="2021-12-14T10:02:02.210" v="46" actId="20577"/>
          <ac:spMkLst>
            <pc:docMk/>
            <pc:sldMk cId="3010055201" sldId="335"/>
            <ac:spMk id="2" creationId="{9F47B596-D310-44A9-8831-9AC9FFF0600D}"/>
          </ac:spMkLst>
        </pc:spChg>
        <pc:spChg chg="mod">
          <ac:chgData name="manoj kumar" userId="fa68a424022655f6" providerId="Windows Live" clId="Web-{86006993-6550-4B8E-94F0-B69736F50617}" dt="2021-12-14T10:02:21.133" v="48" actId="20577"/>
          <ac:spMkLst>
            <pc:docMk/>
            <pc:sldMk cId="3010055201" sldId="335"/>
            <ac:spMk id="3" creationId="{5732CD9C-42A1-4678-83E4-1C29C7581FC8}"/>
          </ac:spMkLst>
        </pc:spChg>
      </pc:sldChg>
    </pc:docChg>
  </pc:docChgLst>
  <pc:docChgLst>
    <pc:chgData name="manoj kumar" userId="fa68a424022655f6" providerId="Windows Live" clId="Web-{C3C8A8A6-4239-4203-A17E-35FCE01E675B}"/>
    <pc:docChg chg="addSld delSld modSld sldOrd">
      <pc:chgData name="manoj kumar" userId="fa68a424022655f6" providerId="Windows Live" clId="Web-{C3C8A8A6-4239-4203-A17E-35FCE01E675B}" dt="2021-11-30T07:17:37.227" v="559" actId="20577"/>
      <pc:docMkLst>
        <pc:docMk/>
      </pc:docMkLst>
      <pc:sldChg chg="modSp">
        <pc:chgData name="manoj kumar" userId="fa68a424022655f6" providerId="Windows Live" clId="Web-{C3C8A8A6-4239-4203-A17E-35FCE01E675B}" dt="2021-11-30T06:15:50.717" v="67" actId="20577"/>
        <pc:sldMkLst>
          <pc:docMk/>
          <pc:sldMk cId="109857222" sldId="256"/>
        </pc:sldMkLst>
        <pc:spChg chg="mod">
          <ac:chgData name="manoj kumar" userId="fa68a424022655f6" providerId="Windows Live" clId="Web-{C3C8A8A6-4239-4203-A17E-35FCE01E675B}" dt="2021-11-30T06:14:45.668" v="55" actId="20577"/>
          <ac:spMkLst>
            <pc:docMk/>
            <pc:sldMk cId="109857222" sldId="256"/>
            <ac:spMk id="2" creationId="{00000000-0000-0000-0000-000000000000}"/>
          </ac:spMkLst>
        </pc:spChg>
        <pc:spChg chg="mod">
          <ac:chgData name="manoj kumar" userId="fa68a424022655f6" providerId="Windows Live" clId="Web-{C3C8A8A6-4239-4203-A17E-35FCE01E675B}" dt="2021-11-30T06:15:50.717" v="67" actId="20577"/>
          <ac:spMkLst>
            <pc:docMk/>
            <pc:sldMk cId="109857222" sldId="256"/>
            <ac:spMk id="3" creationId="{00000000-0000-0000-0000-000000000000}"/>
          </ac:spMkLst>
        </pc:spChg>
      </pc:sldChg>
      <pc:sldChg chg="modSp new">
        <pc:chgData name="manoj kumar" userId="fa68a424022655f6" providerId="Windows Live" clId="Web-{C3C8A8A6-4239-4203-A17E-35FCE01E675B}" dt="2021-11-30T06:32:35.776" v="242" actId="20577"/>
        <pc:sldMkLst>
          <pc:docMk/>
          <pc:sldMk cId="2069729028" sldId="257"/>
        </pc:sldMkLst>
        <pc:spChg chg="mod">
          <ac:chgData name="manoj kumar" userId="fa68a424022655f6" providerId="Windows Live" clId="Web-{C3C8A8A6-4239-4203-A17E-35FCE01E675B}" dt="2021-11-30T06:32:35.776" v="242" actId="20577"/>
          <ac:spMkLst>
            <pc:docMk/>
            <pc:sldMk cId="2069729028" sldId="257"/>
            <ac:spMk id="2" creationId="{C15D4C6A-F643-4F67-B8FF-DF9911F831E0}"/>
          </ac:spMkLst>
        </pc:spChg>
        <pc:spChg chg="mod">
          <ac:chgData name="manoj kumar" userId="fa68a424022655f6" providerId="Windows Live" clId="Web-{C3C8A8A6-4239-4203-A17E-35FCE01E675B}" dt="2021-11-30T06:23:18.542" v="147" actId="20577"/>
          <ac:spMkLst>
            <pc:docMk/>
            <pc:sldMk cId="2069729028" sldId="257"/>
            <ac:spMk id="3" creationId="{D167AFCA-A68D-413A-B4F8-D866B0614BFE}"/>
          </ac:spMkLst>
        </pc:spChg>
      </pc:sldChg>
      <pc:sldChg chg="modSp new">
        <pc:chgData name="manoj kumar" userId="fa68a424022655f6" providerId="Windows Live" clId="Web-{C3C8A8A6-4239-4203-A17E-35FCE01E675B}" dt="2021-11-30T06:23:25.495" v="149" actId="20577"/>
        <pc:sldMkLst>
          <pc:docMk/>
          <pc:sldMk cId="4019705325" sldId="258"/>
        </pc:sldMkLst>
        <pc:spChg chg="mod">
          <ac:chgData name="manoj kumar" userId="fa68a424022655f6" providerId="Windows Live" clId="Web-{C3C8A8A6-4239-4203-A17E-35FCE01E675B}" dt="2021-11-30T06:23:25.495" v="149" actId="20577"/>
          <ac:spMkLst>
            <pc:docMk/>
            <pc:sldMk cId="4019705325" sldId="258"/>
            <ac:spMk id="2" creationId="{D0AB8054-8F68-400B-8015-BF1023A56EEE}"/>
          </ac:spMkLst>
        </pc:spChg>
        <pc:spChg chg="mod">
          <ac:chgData name="manoj kumar" userId="fa68a424022655f6" providerId="Windows Live" clId="Web-{C3C8A8A6-4239-4203-A17E-35FCE01E675B}" dt="2021-11-30T06:22:07.587" v="132" actId="20577"/>
          <ac:spMkLst>
            <pc:docMk/>
            <pc:sldMk cId="4019705325" sldId="258"/>
            <ac:spMk id="3" creationId="{18460586-66D3-49B0-BA01-F83327196E4C}"/>
          </ac:spMkLst>
        </pc:spChg>
      </pc:sldChg>
      <pc:sldChg chg="modSp new">
        <pc:chgData name="manoj kumar" userId="fa68a424022655f6" providerId="Windows Live" clId="Web-{C3C8A8A6-4239-4203-A17E-35FCE01E675B}" dt="2021-11-30T06:23:09.370" v="141" actId="20577"/>
        <pc:sldMkLst>
          <pc:docMk/>
          <pc:sldMk cId="2012694700" sldId="259"/>
        </pc:sldMkLst>
        <pc:spChg chg="mod">
          <ac:chgData name="manoj kumar" userId="fa68a424022655f6" providerId="Windows Live" clId="Web-{C3C8A8A6-4239-4203-A17E-35FCE01E675B}" dt="2021-11-30T06:23:09.370" v="141" actId="20577"/>
          <ac:spMkLst>
            <pc:docMk/>
            <pc:sldMk cId="2012694700" sldId="259"/>
            <ac:spMk id="2" creationId="{DD3029D6-6E0A-4BE9-947F-A68B0F962C05}"/>
          </ac:spMkLst>
        </pc:spChg>
        <pc:spChg chg="mod">
          <ac:chgData name="manoj kumar" userId="fa68a424022655f6" providerId="Windows Live" clId="Web-{C3C8A8A6-4239-4203-A17E-35FCE01E675B}" dt="2021-11-30T06:23:00.338" v="137" actId="20577"/>
          <ac:spMkLst>
            <pc:docMk/>
            <pc:sldMk cId="2012694700" sldId="259"/>
            <ac:spMk id="3" creationId="{AEAE250C-7057-42D4-9388-9971A67DDBF1}"/>
          </ac:spMkLst>
        </pc:spChg>
      </pc:sldChg>
      <pc:sldChg chg="modSp new">
        <pc:chgData name="manoj kumar" userId="fa68a424022655f6" providerId="Windows Live" clId="Web-{C3C8A8A6-4239-4203-A17E-35FCE01E675B}" dt="2021-11-30T06:24:55.060" v="157" actId="20577"/>
        <pc:sldMkLst>
          <pc:docMk/>
          <pc:sldMk cId="1541162343" sldId="260"/>
        </pc:sldMkLst>
        <pc:spChg chg="mod">
          <ac:chgData name="manoj kumar" userId="fa68a424022655f6" providerId="Windows Live" clId="Web-{C3C8A8A6-4239-4203-A17E-35FCE01E675B}" dt="2021-11-30T06:24:32.247" v="155" actId="20577"/>
          <ac:spMkLst>
            <pc:docMk/>
            <pc:sldMk cId="1541162343" sldId="260"/>
            <ac:spMk id="2" creationId="{B354E753-7442-440F-BAEF-64E2914448D4}"/>
          </ac:spMkLst>
        </pc:spChg>
        <pc:spChg chg="mod">
          <ac:chgData name="manoj kumar" userId="fa68a424022655f6" providerId="Windows Live" clId="Web-{C3C8A8A6-4239-4203-A17E-35FCE01E675B}" dt="2021-11-30T06:24:55.060" v="157" actId="20577"/>
          <ac:spMkLst>
            <pc:docMk/>
            <pc:sldMk cId="1541162343" sldId="260"/>
            <ac:spMk id="3" creationId="{F1554B49-4D75-41A0-9927-220AEE214E63}"/>
          </ac:spMkLst>
        </pc:spChg>
      </pc:sldChg>
      <pc:sldChg chg="modSp new">
        <pc:chgData name="manoj kumar" userId="fa68a424022655f6" providerId="Windows Live" clId="Web-{C3C8A8A6-4239-4203-A17E-35FCE01E675B}" dt="2021-11-30T06:32:14.885" v="241" actId="20577"/>
        <pc:sldMkLst>
          <pc:docMk/>
          <pc:sldMk cId="3679278300" sldId="261"/>
        </pc:sldMkLst>
        <pc:spChg chg="mod">
          <ac:chgData name="manoj kumar" userId="fa68a424022655f6" providerId="Windows Live" clId="Web-{C3C8A8A6-4239-4203-A17E-35FCE01E675B}" dt="2021-11-30T06:25:35.264" v="162" actId="20577"/>
          <ac:spMkLst>
            <pc:docMk/>
            <pc:sldMk cId="3679278300" sldId="261"/>
            <ac:spMk id="2" creationId="{0ED891AF-1370-478F-B527-084356AD1427}"/>
          </ac:spMkLst>
        </pc:spChg>
        <pc:spChg chg="mod">
          <ac:chgData name="manoj kumar" userId="fa68a424022655f6" providerId="Windows Live" clId="Web-{C3C8A8A6-4239-4203-A17E-35FCE01E675B}" dt="2021-11-30T06:32:14.885" v="241" actId="20577"/>
          <ac:spMkLst>
            <pc:docMk/>
            <pc:sldMk cId="3679278300" sldId="261"/>
            <ac:spMk id="3" creationId="{A1779CEC-CF06-4462-92EC-BC0D3286A62B}"/>
          </ac:spMkLst>
        </pc:spChg>
      </pc:sldChg>
      <pc:sldChg chg="modSp new ord">
        <pc:chgData name="manoj kumar" userId="fa68a424022655f6" providerId="Windows Live" clId="Web-{C3C8A8A6-4239-4203-A17E-35FCE01E675B}" dt="2021-11-30T06:29:50.834" v="211"/>
        <pc:sldMkLst>
          <pc:docMk/>
          <pc:sldMk cId="904642556" sldId="262"/>
        </pc:sldMkLst>
        <pc:spChg chg="mod">
          <ac:chgData name="manoj kumar" userId="fa68a424022655f6" providerId="Windows Live" clId="Web-{C3C8A8A6-4239-4203-A17E-35FCE01E675B}" dt="2021-11-30T06:28:07.331" v="199" actId="20577"/>
          <ac:spMkLst>
            <pc:docMk/>
            <pc:sldMk cId="904642556" sldId="262"/>
            <ac:spMk id="2" creationId="{3085CA8B-D51C-4757-81E9-6B882AA751EA}"/>
          </ac:spMkLst>
        </pc:spChg>
        <pc:spChg chg="mod">
          <ac:chgData name="manoj kumar" userId="fa68a424022655f6" providerId="Windows Live" clId="Web-{C3C8A8A6-4239-4203-A17E-35FCE01E675B}" dt="2021-11-30T06:29:07.739" v="210" actId="20577"/>
          <ac:spMkLst>
            <pc:docMk/>
            <pc:sldMk cId="904642556" sldId="262"/>
            <ac:spMk id="3" creationId="{EE0DB6B8-F01D-4A24-A9A9-2E93A242532E}"/>
          </ac:spMkLst>
        </pc:spChg>
      </pc:sldChg>
      <pc:sldChg chg="modSp new">
        <pc:chgData name="manoj kumar" userId="fa68a424022655f6" providerId="Windows Live" clId="Web-{C3C8A8A6-4239-4203-A17E-35FCE01E675B}" dt="2021-11-30T06:31:59.525" v="236" actId="20577"/>
        <pc:sldMkLst>
          <pc:docMk/>
          <pc:sldMk cId="3036310402" sldId="263"/>
        </pc:sldMkLst>
        <pc:spChg chg="mod">
          <ac:chgData name="manoj kumar" userId="fa68a424022655f6" providerId="Windows Live" clId="Web-{C3C8A8A6-4239-4203-A17E-35FCE01E675B}" dt="2021-11-30T06:30:21.866" v="221" actId="20577"/>
          <ac:spMkLst>
            <pc:docMk/>
            <pc:sldMk cId="3036310402" sldId="263"/>
            <ac:spMk id="2" creationId="{C8EF7D58-3CDD-4A2A-872A-AE768B09A4F4}"/>
          </ac:spMkLst>
        </pc:spChg>
        <pc:spChg chg="mod">
          <ac:chgData name="manoj kumar" userId="fa68a424022655f6" providerId="Windows Live" clId="Web-{C3C8A8A6-4239-4203-A17E-35FCE01E675B}" dt="2021-11-30T06:31:59.525" v="236" actId="20577"/>
          <ac:spMkLst>
            <pc:docMk/>
            <pc:sldMk cId="3036310402" sldId="263"/>
            <ac:spMk id="3" creationId="{AC6BF752-13CD-4D32-B521-483F88910B30}"/>
          </ac:spMkLst>
        </pc:spChg>
      </pc:sldChg>
      <pc:sldChg chg="modSp new del">
        <pc:chgData name="manoj kumar" userId="fa68a424022655f6" providerId="Windows Live" clId="Web-{C3C8A8A6-4239-4203-A17E-35FCE01E675B}" dt="2021-11-30T06:36:16.579" v="283"/>
        <pc:sldMkLst>
          <pc:docMk/>
          <pc:sldMk cId="771375611" sldId="264"/>
        </pc:sldMkLst>
        <pc:spChg chg="mod">
          <ac:chgData name="manoj kumar" userId="fa68a424022655f6" providerId="Windows Live" clId="Web-{C3C8A8A6-4239-4203-A17E-35FCE01E675B}" dt="2021-11-30T06:33:33.387" v="244" actId="20577"/>
          <ac:spMkLst>
            <pc:docMk/>
            <pc:sldMk cId="771375611" sldId="264"/>
            <ac:spMk id="2" creationId="{36D57484-96B6-479B-973C-8B3F614E2AD2}"/>
          </ac:spMkLst>
        </pc:spChg>
        <pc:spChg chg="mod">
          <ac:chgData name="manoj kumar" userId="fa68a424022655f6" providerId="Windows Live" clId="Web-{C3C8A8A6-4239-4203-A17E-35FCE01E675B}" dt="2021-11-30T06:34:45.655" v="278" actId="20577"/>
          <ac:spMkLst>
            <pc:docMk/>
            <pc:sldMk cId="771375611" sldId="264"/>
            <ac:spMk id="3" creationId="{BBB7B37A-6280-4B12-A6C3-92EE44C831AC}"/>
          </ac:spMkLst>
        </pc:spChg>
      </pc:sldChg>
      <pc:sldChg chg="addSp delSp modSp new del mod setBg">
        <pc:chgData name="manoj kumar" userId="fa68a424022655f6" providerId="Windows Live" clId="Web-{C3C8A8A6-4239-4203-A17E-35FCE01E675B}" dt="2021-11-30T06:35:42.375" v="280"/>
        <pc:sldMkLst>
          <pc:docMk/>
          <pc:sldMk cId="3618302387" sldId="265"/>
        </pc:sldMkLst>
        <pc:spChg chg="mod">
          <ac:chgData name="manoj kumar" userId="fa68a424022655f6" providerId="Windows Live" clId="Web-{C3C8A8A6-4239-4203-A17E-35FCE01E675B}" dt="2021-11-30T06:35:25.015" v="279"/>
          <ac:spMkLst>
            <pc:docMk/>
            <pc:sldMk cId="3618302387" sldId="265"/>
            <ac:spMk id="2" creationId="{4C589648-7D48-432B-95E2-7101EF1A17F1}"/>
          </ac:spMkLst>
        </pc:spChg>
        <pc:spChg chg="del">
          <ac:chgData name="manoj kumar" userId="fa68a424022655f6" providerId="Windows Live" clId="Web-{C3C8A8A6-4239-4203-A17E-35FCE01E675B}" dt="2021-11-30T06:35:25.015" v="279"/>
          <ac:spMkLst>
            <pc:docMk/>
            <pc:sldMk cId="3618302387" sldId="265"/>
            <ac:spMk id="3" creationId="{CCCEF077-3307-41BE-A99D-F4A502625B5B}"/>
          </ac:spMkLst>
        </pc:spChg>
        <pc:spChg chg="add">
          <ac:chgData name="manoj kumar" userId="fa68a424022655f6" providerId="Windows Live" clId="Web-{C3C8A8A6-4239-4203-A17E-35FCE01E675B}" dt="2021-11-30T06:35:25.015" v="279"/>
          <ac:spMkLst>
            <pc:docMk/>
            <pc:sldMk cId="3618302387" sldId="265"/>
            <ac:spMk id="8" creationId="{1A3C89F8-0D2F-47FF-B903-151248265F47}"/>
          </ac:spMkLst>
        </pc:spChg>
        <pc:spChg chg="add">
          <ac:chgData name="manoj kumar" userId="fa68a424022655f6" providerId="Windows Live" clId="Web-{C3C8A8A6-4239-4203-A17E-35FCE01E675B}" dt="2021-11-30T06:35:25.015" v="279"/>
          <ac:spMkLst>
            <pc:docMk/>
            <pc:sldMk cId="3618302387" sldId="265"/>
            <ac:spMk id="10" creationId="{C5CB530E-515E-412C-9DF1-5F8FFBD6F383}"/>
          </ac:spMkLst>
        </pc:spChg>
        <pc:spChg chg="add">
          <ac:chgData name="manoj kumar" userId="fa68a424022655f6" providerId="Windows Live" clId="Web-{C3C8A8A6-4239-4203-A17E-35FCE01E675B}" dt="2021-11-30T06:35:25.015" v="279"/>
          <ac:spMkLst>
            <pc:docMk/>
            <pc:sldMk cId="3618302387" sldId="265"/>
            <ac:spMk id="12" creationId="{712D4376-A578-4FF1-94FC-245E7A6A489F}"/>
          </ac:spMkLst>
        </pc:spChg>
        <pc:spChg chg="add">
          <ac:chgData name="manoj kumar" userId="fa68a424022655f6" providerId="Windows Live" clId="Web-{C3C8A8A6-4239-4203-A17E-35FCE01E675B}" dt="2021-11-30T06:35:25.015" v="279"/>
          <ac:spMkLst>
            <pc:docMk/>
            <pc:sldMk cId="3618302387" sldId="265"/>
            <ac:spMk id="14" creationId="{AEA7509D-F04F-40CB-A0B3-EEF16499CC9F}"/>
          </ac:spMkLst>
        </pc:spChg>
        <pc:spChg chg="add">
          <ac:chgData name="manoj kumar" userId="fa68a424022655f6" providerId="Windows Live" clId="Web-{C3C8A8A6-4239-4203-A17E-35FCE01E675B}" dt="2021-11-30T06:35:25.015" v="279"/>
          <ac:spMkLst>
            <pc:docMk/>
            <pc:sldMk cId="3618302387" sldId="265"/>
            <ac:spMk id="18" creationId="{508BEF50-7B1E-49A4-BC19-5F4F1D755E64}"/>
          </ac:spMkLst>
        </pc:spChg>
        <pc:spChg chg="add">
          <ac:chgData name="manoj kumar" userId="fa68a424022655f6" providerId="Windows Live" clId="Web-{C3C8A8A6-4239-4203-A17E-35FCE01E675B}" dt="2021-11-30T06:35:25.015" v="279"/>
          <ac:spMkLst>
            <pc:docMk/>
            <pc:sldMk cId="3618302387" sldId="265"/>
            <ac:spMk id="20" creationId="{3FBAD350-5664-4811-A208-657FB882D350}"/>
          </ac:spMkLst>
        </pc:spChg>
        <pc:spChg chg="add">
          <ac:chgData name="manoj kumar" userId="fa68a424022655f6" providerId="Windows Live" clId="Web-{C3C8A8A6-4239-4203-A17E-35FCE01E675B}" dt="2021-11-30T06:35:25.015" v="279"/>
          <ac:spMkLst>
            <pc:docMk/>
            <pc:sldMk cId="3618302387" sldId="265"/>
            <ac:spMk id="22" creationId="{C39ADB8F-D187-49D7-BDCF-C1B6DC727068}"/>
          </ac:spMkLst>
        </pc:spChg>
        <pc:cxnChg chg="add">
          <ac:chgData name="manoj kumar" userId="fa68a424022655f6" providerId="Windows Live" clId="Web-{C3C8A8A6-4239-4203-A17E-35FCE01E675B}" dt="2021-11-30T06:35:25.015" v="279"/>
          <ac:cxnSpMkLst>
            <pc:docMk/>
            <pc:sldMk cId="3618302387" sldId="265"/>
            <ac:cxnSpMk id="16" creationId="{56020367-4FD5-4596-8E10-C5F095CD8DBF}"/>
          </ac:cxnSpMkLst>
        </pc:cxnChg>
      </pc:sldChg>
      <pc:sldChg chg="addSp delSp modSp new mod setBg addAnim">
        <pc:chgData name="manoj kumar" userId="fa68a424022655f6" providerId="Windows Live" clId="Web-{C3C8A8A6-4239-4203-A17E-35FCE01E675B}" dt="2021-11-30T06:39:54.867" v="323" actId="20577"/>
        <pc:sldMkLst>
          <pc:docMk/>
          <pc:sldMk cId="3493980843" sldId="266"/>
        </pc:sldMkLst>
        <pc:spChg chg="mod">
          <ac:chgData name="manoj kumar" userId="fa68a424022655f6" providerId="Windows Live" clId="Web-{C3C8A8A6-4239-4203-A17E-35FCE01E675B}" dt="2021-11-30T06:39:54.867" v="323" actId="20577"/>
          <ac:spMkLst>
            <pc:docMk/>
            <pc:sldMk cId="3493980843" sldId="266"/>
            <ac:spMk id="2" creationId="{8389AC79-1C30-4265-9973-0195F7068DCD}"/>
          </ac:spMkLst>
        </pc:spChg>
        <pc:spChg chg="del mod">
          <ac:chgData name="manoj kumar" userId="fa68a424022655f6" providerId="Windows Live" clId="Web-{C3C8A8A6-4239-4203-A17E-35FCE01E675B}" dt="2021-11-30T06:37:08.909" v="298"/>
          <ac:spMkLst>
            <pc:docMk/>
            <pc:sldMk cId="3493980843" sldId="266"/>
            <ac:spMk id="3" creationId="{6BE85BCF-5247-440E-A63E-A07CEDBF75D9}"/>
          </ac:spMkLst>
        </pc:spChg>
        <pc:spChg chg="add del">
          <ac:chgData name="manoj kumar" userId="fa68a424022655f6" providerId="Windows Live" clId="Web-{C3C8A8A6-4239-4203-A17E-35FCE01E675B}" dt="2021-11-30T06:38:02.879" v="299"/>
          <ac:spMkLst>
            <pc:docMk/>
            <pc:sldMk cId="3493980843" sldId="266"/>
            <ac:spMk id="5" creationId="{EFA9B6C6-A247-48A8-9A1C-1E36FA9456B5}"/>
          </ac:spMkLst>
        </pc:spChg>
        <pc:spChg chg="add del">
          <ac:chgData name="manoj kumar" userId="fa68a424022655f6" providerId="Windows Live" clId="Web-{C3C8A8A6-4239-4203-A17E-35FCE01E675B}" dt="2021-11-30T06:38:02.879" v="299"/>
          <ac:spMkLst>
            <pc:docMk/>
            <pc:sldMk cId="3493980843" sldId="266"/>
            <ac:spMk id="6" creationId="{C5CB530E-515E-412C-9DF1-5F8FFBD6F383}"/>
          </ac:spMkLst>
        </pc:spChg>
        <pc:spChg chg="add del">
          <ac:chgData name="manoj kumar" userId="fa68a424022655f6" providerId="Windows Live" clId="Web-{C3C8A8A6-4239-4203-A17E-35FCE01E675B}" dt="2021-11-30T06:38:02.879" v="299"/>
          <ac:spMkLst>
            <pc:docMk/>
            <pc:sldMk cId="3493980843" sldId="266"/>
            <ac:spMk id="7" creationId="{712D4376-A578-4FF1-94FC-245E7A6A489F}"/>
          </ac:spMkLst>
        </pc:spChg>
        <pc:spChg chg="add del">
          <ac:chgData name="manoj kumar" userId="fa68a424022655f6" providerId="Windows Live" clId="Web-{C3C8A8A6-4239-4203-A17E-35FCE01E675B}" dt="2021-11-30T06:37:08.893" v="297"/>
          <ac:spMkLst>
            <pc:docMk/>
            <pc:sldMk cId="3493980843" sldId="266"/>
            <ac:spMk id="8" creationId="{1B15ED52-F352-441B-82BF-E0EA34836D08}"/>
          </ac:spMkLst>
        </pc:spChg>
        <pc:spChg chg="add del">
          <ac:chgData name="manoj kumar" userId="fa68a424022655f6" providerId="Windows Live" clId="Web-{C3C8A8A6-4239-4203-A17E-35FCE01E675B}" dt="2021-11-30T06:38:02.879" v="299"/>
          <ac:spMkLst>
            <pc:docMk/>
            <pc:sldMk cId="3493980843" sldId="266"/>
            <ac:spMk id="9" creationId="{AEA7509D-F04F-40CB-A0B3-EEF16499CC9F}"/>
          </ac:spMkLst>
        </pc:spChg>
        <pc:spChg chg="add del">
          <ac:chgData name="manoj kumar" userId="fa68a424022655f6" providerId="Windows Live" clId="Web-{C3C8A8A6-4239-4203-A17E-35FCE01E675B}" dt="2021-11-30T06:37:08.893" v="297"/>
          <ac:spMkLst>
            <pc:docMk/>
            <pc:sldMk cId="3493980843" sldId="266"/>
            <ac:spMk id="10" creationId="{3B2E3793-BFE6-45A2-9B7B-E18844431C99}"/>
          </ac:spMkLst>
        </pc:spChg>
        <pc:spChg chg="add del">
          <ac:chgData name="manoj kumar" userId="fa68a424022655f6" providerId="Windows Live" clId="Web-{C3C8A8A6-4239-4203-A17E-35FCE01E675B}" dt="2021-11-30T06:37:08.893" v="297"/>
          <ac:spMkLst>
            <pc:docMk/>
            <pc:sldMk cId="3493980843" sldId="266"/>
            <ac:spMk id="12" creationId="{BC4C4868-CB8F-4AF9-9CDB-8108F2C19B67}"/>
          </ac:spMkLst>
        </pc:spChg>
        <pc:spChg chg="add del">
          <ac:chgData name="manoj kumar" userId="fa68a424022655f6" providerId="Windows Live" clId="Web-{C3C8A8A6-4239-4203-A17E-35FCE01E675B}" dt="2021-11-30T06:39:38.757" v="320"/>
          <ac:spMkLst>
            <pc:docMk/>
            <pc:sldMk cId="3493980843" sldId="266"/>
            <ac:spMk id="13" creationId="{27427488-068E-4B55-AC8D-CD070B8CD46D}"/>
          </ac:spMkLst>
        </pc:spChg>
        <pc:spChg chg="add del">
          <ac:chgData name="manoj kumar" userId="fa68a424022655f6" providerId="Windows Live" clId="Web-{C3C8A8A6-4239-4203-A17E-35FCE01E675B}" dt="2021-11-30T06:37:08.893" v="297"/>
          <ac:spMkLst>
            <pc:docMk/>
            <pc:sldMk cId="3493980843" sldId="266"/>
            <ac:spMk id="14" creationId="{375E0459-6403-40CD-989D-56A4407CA12E}"/>
          </ac:spMkLst>
        </pc:spChg>
        <pc:spChg chg="add del">
          <ac:chgData name="manoj kumar" userId="fa68a424022655f6" providerId="Windows Live" clId="Web-{C3C8A8A6-4239-4203-A17E-35FCE01E675B}" dt="2021-11-30T06:37:08.893" v="297"/>
          <ac:spMkLst>
            <pc:docMk/>
            <pc:sldMk cId="3493980843" sldId="266"/>
            <ac:spMk id="16" creationId="{53E5B1A8-3AC9-4BD1-9BBC-78CA94F2D1BA}"/>
          </ac:spMkLst>
        </pc:spChg>
        <pc:spChg chg="add del">
          <ac:chgData name="manoj kumar" userId="fa68a424022655f6" providerId="Windows Live" clId="Web-{C3C8A8A6-4239-4203-A17E-35FCE01E675B}" dt="2021-11-30T06:39:38.757" v="320"/>
          <ac:spMkLst>
            <pc:docMk/>
            <pc:sldMk cId="3493980843" sldId="266"/>
            <ac:spMk id="22" creationId="{E6A0E474-BC1B-4020-8F1C-5DB17CF64AD3}"/>
          </ac:spMkLst>
        </pc:spChg>
        <pc:spChg chg="add del">
          <ac:chgData name="manoj kumar" userId="fa68a424022655f6" providerId="Windows Live" clId="Web-{C3C8A8A6-4239-4203-A17E-35FCE01E675B}" dt="2021-11-30T06:39:38.757" v="320"/>
          <ac:spMkLst>
            <pc:docMk/>
            <pc:sldMk cId="3493980843" sldId="266"/>
            <ac:spMk id="24" creationId="{A20AF199-99C2-4569-9CAF-24514AE5E82A}"/>
          </ac:spMkLst>
        </pc:spChg>
        <pc:spChg chg="add">
          <ac:chgData name="manoj kumar" userId="fa68a424022655f6" providerId="Windows Live" clId="Web-{C3C8A8A6-4239-4203-A17E-35FCE01E675B}" dt="2021-11-30T06:39:38.757" v="320"/>
          <ac:spMkLst>
            <pc:docMk/>
            <pc:sldMk cId="3493980843" sldId="266"/>
            <ac:spMk id="29" creationId="{EFA9B6C6-A247-48A8-9A1C-1E36FA9456B5}"/>
          </ac:spMkLst>
        </pc:spChg>
        <pc:spChg chg="add">
          <ac:chgData name="manoj kumar" userId="fa68a424022655f6" providerId="Windows Live" clId="Web-{C3C8A8A6-4239-4203-A17E-35FCE01E675B}" dt="2021-11-30T06:39:38.757" v="320"/>
          <ac:spMkLst>
            <pc:docMk/>
            <pc:sldMk cId="3493980843" sldId="266"/>
            <ac:spMk id="31" creationId="{C5CB530E-515E-412C-9DF1-5F8FFBD6F383}"/>
          </ac:spMkLst>
        </pc:spChg>
        <pc:spChg chg="add">
          <ac:chgData name="manoj kumar" userId="fa68a424022655f6" providerId="Windows Live" clId="Web-{C3C8A8A6-4239-4203-A17E-35FCE01E675B}" dt="2021-11-30T06:39:38.757" v="320"/>
          <ac:spMkLst>
            <pc:docMk/>
            <pc:sldMk cId="3493980843" sldId="266"/>
            <ac:spMk id="33" creationId="{712D4376-A578-4FF1-94FC-245E7A6A489F}"/>
          </ac:spMkLst>
        </pc:spChg>
        <pc:spChg chg="add">
          <ac:chgData name="manoj kumar" userId="fa68a424022655f6" providerId="Windows Live" clId="Web-{C3C8A8A6-4239-4203-A17E-35FCE01E675B}" dt="2021-11-30T06:39:38.757" v="320"/>
          <ac:spMkLst>
            <pc:docMk/>
            <pc:sldMk cId="3493980843" sldId="266"/>
            <ac:spMk id="35" creationId="{AEA7509D-F04F-40CB-A0B3-EEF16499CC9F}"/>
          </ac:spMkLst>
        </pc:spChg>
        <pc:grpChg chg="add del">
          <ac:chgData name="manoj kumar" userId="fa68a424022655f6" providerId="Windows Live" clId="Web-{C3C8A8A6-4239-4203-A17E-35FCE01E675B}" dt="2021-11-30T06:39:38.757" v="320"/>
          <ac:grpSpMkLst>
            <pc:docMk/>
            <pc:sldMk cId="3493980843" sldId="266"/>
            <ac:grpSpMk id="18" creationId="{31460D47-75CD-497D-BC88-FA41997D2E49}"/>
          </ac:grpSpMkLst>
        </pc:grpChg>
        <pc:cxnChg chg="add del">
          <ac:chgData name="manoj kumar" userId="fa68a424022655f6" providerId="Windows Live" clId="Web-{C3C8A8A6-4239-4203-A17E-35FCE01E675B}" dt="2021-11-30T06:38:02.879" v="299"/>
          <ac:cxnSpMkLst>
            <pc:docMk/>
            <pc:sldMk cId="3493980843" sldId="266"/>
            <ac:cxnSpMk id="11" creationId="{56020367-4FD5-4596-8E10-C5F095CD8DBF}"/>
          </ac:cxnSpMkLst>
        </pc:cxnChg>
        <pc:cxnChg chg="add">
          <ac:chgData name="manoj kumar" userId="fa68a424022655f6" providerId="Windows Live" clId="Web-{C3C8A8A6-4239-4203-A17E-35FCE01E675B}" dt="2021-11-30T06:39:38.757" v="320"/>
          <ac:cxnSpMkLst>
            <pc:docMk/>
            <pc:sldMk cId="3493980843" sldId="266"/>
            <ac:cxnSpMk id="37" creationId="{56020367-4FD5-4596-8E10-C5F095CD8DBF}"/>
          </ac:cxnSpMkLst>
        </pc:cxnChg>
      </pc:sldChg>
      <pc:sldChg chg="add del replId">
        <pc:chgData name="manoj kumar" userId="fa68a424022655f6" providerId="Windows Live" clId="Web-{C3C8A8A6-4239-4203-A17E-35FCE01E675B}" dt="2021-11-30T06:36:10.595" v="282"/>
        <pc:sldMkLst>
          <pc:docMk/>
          <pc:sldMk cId="52503422" sldId="267"/>
        </pc:sldMkLst>
      </pc:sldChg>
      <pc:sldChg chg="addSp delSp modSp new">
        <pc:chgData name="manoj kumar" userId="fa68a424022655f6" providerId="Windows Live" clId="Web-{C3C8A8A6-4239-4203-A17E-35FCE01E675B}" dt="2021-11-30T06:42:58.309" v="329" actId="14100"/>
        <pc:sldMkLst>
          <pc:docMk/>
          <pc:sldMk cId="2578233357" sldId="267"/>
        </pc:sldMkLst>
        <pc:spChg chg="mod">
          <ac:chgData name="manoj kumar" userId="fa68a424022655f6" providerId="Windows Live" clId="Web-{C3C8A8A6-4239-4203-A17E-35FCE01E675B}" dt="2021-11-30T06:40:38.493" v="327" actId="20577"/>
          <ac:spMkLst>
            <pc:docMk/>
            <pc:sldMk cId="2578233357" sldId="267"/>
            <ac:spMk id="2" creationId="{8D45A042-8C41-40E6-82A8-5830F548F19B}"/>
          </ac:spMkLst>
        </pc:spChg>
        <pc:spChg chg="del">
          <ac:chgData name="manoj kumar" userId="fa68a424022655f6" providerId="Windows Live" clId="Web-{C3C8A8A6-4239-4203-A17E-35FCE01E675B}" dt="2021-11-30T06:42:52.747" v="328"/>
          <ac:spMkLst>
            <pc:docMk/>
            <pc:sldMk cId="2578233357" sldId="267"/>
            <ac:spMk id="3" creationId="{E87ECCEF-97CA-4E08-A640-239225E0D9C1}"/>
          </ac:spMkLst>
        </pc:spChg>
        <pc:picChg chg="add mod ord">
          <ac:chgData name="manoj kumar" userId="fa68a424022655f6" providerId="Windows Live" clId="Web-{C3C8A8A6-4239-4203-A17E-35FCE01E675B}" dt="2021-11-30T06:42:58.309" v="329" actId="14100"/>
          <ac:picMkLst>
            <pc:docMk/>
            <pc:sldMk cId="2578233357" sldId="267"/>
            <ac:picMk id="4" creationId="{2B847DB0-DB8F-481D-9E73-47D78DEAD1AE}"/>
          </ac:picMkLst>
        </pc:picChg>
      </pc:sldChg>
      <pc:sldChg chg="addSp delSp modSp new">
        <pc:chgData name="manoj kumar" userId="fa68a424022655f6" providerId="Windows Live" clId="Web-{C3C8A8A6-4239-4203-A17E-35FCE01E675B}" dt="2021-11-30T06:45:20.407" v="345" actId="14100"/>
        <pc:sldMkLst>
          <pc:docMk/>
          <pc:sldMk cId="1981719860" sldId="268"/>
        </pc:sldMkLst>
        <pc:spChg chg="mod">
          <ac:chgData name="manoj kumar" userId="fa68a424022655f6" providerId="Windows Live" clId="Web-{C3C8A8A6-4239-4203-A17E-35FCE01E675B}" dt="2021-11-30T06:43:40.857" v="332" actId="20577"/>
          <ac:spMkLst>
            <pc:docMk/>
            <pc:sldMk cId="1981719860" sldId="268"/>
            <ac:spMk id="2" creationId="{1C2AC674-3D63-452E-A6DF-B7D8B721A2E8}"/>
          </ac:spMkLst>
        </pc:spChg>
        <pc:spChg chg="del mod">
          <ac:chgData name="manoj kumar" userId="fa68a424022655f6" providerId="Windows Live" clId="Web-{C3C8A8A6-4239-4203-A17E-35FCE01E675B}" dt="2021-11-30T06:45:02.157" v="340"/>
          <ac:spMkLst>
            <pc:docMk/>
            <pc:sldMk cId="1981719860" sldId="268"/>
            <ac:spMk id="3" creationId="{EFE934C6-70C8-4BC3-B446-E1DCA9169222}"/>
          </ac:spMkLst>
        </pc:spChg>
        <pc:picChg chg="add mod ord">
          <ac:chgData name="manoj kumar" userId="fa68a424022655f6" providerId="Windows Live" clId="Web-{C3C8A8A6-4239-4203-A17E-35FCE01E675B}" dt="2021-11-30T06:45:20.407" v="345" actId="14100"/>
          <ac:picMkLst>
            <pc:docMk/>
            <pc:sldMk cId="1981719860" sldId="268"/>
            <ac:picMk id="4" creationId="{A782E770-A7F8-4F03-B5B0-6F2CB3FAA788}"/>
          </ac:picMkLst>
        </pc:picChg>
      </pc:sldChg>
      <pc:sldChg chg="addSp delSp modSp new">
        <pc:chgData name="manoj kumar" userId="fa68a424022655f6" providerId="Windows Live" clId="Web-{C3C8A8A6-4239-4203-A17E-35FCE01E675B}" dt="2021-11-30T06:47:03.519" v="350" actId="14100"/>
        <pc:sldMkLst>
          <pc:docMk/>
          <pc:sldMk cId="97103852" sldId="269"/>
        </pc:sldMkLst>
        <pc:spChg chg="mod">
          <ac:chgData name="manoj kumar" userId="fa68a424022655f6" providerId="Windows Live" clId="Web-{C3C8A8A6-4239-4203-A17E-35FCE01E675B}" dt="2021-11-30T06:46:07.518" v="347" actId="20577"/>
          <ac:spMkLst>
            <pc:docMk/>
            <pc:sldMk cId="97103852" sldId="269"/>
            <ac:spMk id="2" creationId="{5223D02E-5144-488D-8DA2-83416120330C}"/>
          </ac:spMkLst>
        </pc:spChg>
        <pc:spChg chg="del">
          <ac:chgData name="manoj kumar" userId="fa68a424022655f6" providerId="Windows Live" clId="Web-{C3C8A8A6-4239-4203-A17E-35FCE01E675B}" dt="2021-11-30T06:46:46.597" v="348"/>
          <ac:spMkLst>
            <pc:docMk/>
            <pc:sldMk cId="97103852" sldId="269"/>
            <ac:spMk id="3" creationId="{086649C4-4BD2-46CF-AEB3-CC8FE3674F4C}"/>
          </ac:spMkLst>
        </pc:spChg>
        <pc:picChg chg="add mod ord">
          <ac:chgData name="manoj kumar" userId="fa68a424022655f6" providerId="Windows Live" clId="Web-{C3C8A8A6-4239-4203-A17E-35FCE01E675B}" dt="2021-11-30T06:47:03.519" v="350" actId="14100"/>
          <ac:picMkLst>
            <pc:docMk/>
            <pc:sldMk cId="97103852" sldId="269"/>
            <ac:picMk id="4" creationId="{1F568CDF-8715-4113-AE93-CCF90994A79E}"/>
          </ac:picMkLst>
        </pc:picChg>
      </pc:sldChg>
      <pc:sldChg chg="addSp delSp modSp new">
        <pc:chgData name="manoj kumar" userId="fa68a424022655f6" providerId="Windows Live" clId="Web-{C3C8A8A6-4239-4203-A17E-35FCE01E675B}" dt="2021-11-30T06:48:09.959" v="353"/>
        <pc:sldMkLst>
          <pc:docMk/>
          <pc:sldMk cId="1825780188" sldId="270"/>
        </pc:sldMkLst>
        <pc:spChg chg="mod">
          <ac:chgData name="manoj kumar" userId="fa68a424022655f6" providerId="Windows Live" clId="Web-{C3C8A8A6-4239-4203-A17E-35FCE01E675B}" dt="2021-11-30T06:47:37.723" v="352" actId="20577"/>
          <ac:spMkLst>
            <pc:docMk/>
            <pc:sldMk cId="1825780188" sldId="270"/>
            <ac:spMk id="2" creationId="{4A44D5FB-991F-41E7-86C5-CD3B3BD602A6}"/>
          </ac:spMkLst>
        </pc:spChg>
        <pc:spChg chg="del">
          <ac:chgData name="manoj kumar" userId="fa68a424022655f6" providerId="Windows Live" clId="Web-{C3C8A8A6-4239-4203-A17E-35FCE01E675B}" dt="2021-11-30T06:48:09.959" v="353"/>
          <ac:spMkLst>
            <pc:docMk/>
            <pc:sldMk cId="1825780188" sldId="270"/>
            <ac:spMk id="3" creationId="{5DFC44A7-F325-4FF7-8F05-C90B813F6CF9}"/>
          </ac:spMkLst>
        </pc:spChg>
        <pc:picChg chg="add mod ord">
          <ac:chgData name="manoj kumar" userId="fa68a424022655f6" providerId="Windows Live" clId="Web-{C3C8A8A6-4239-4203-A17E-35FCE01E675B}" dt="2021-11-30T06:48:09.959" v="353"/>
          <ac:picMkLst>
            <pc:docMk/>
            <pc:sldMk cId="1825780188" sldId="270"/>
            <ac:picMk id="4" creationId="{A12A8C2A-BE8E-4FE9-9D95-ABB72AD261D8}"/>
          </ac:picMkLst>
        </pc:picChg>
      </pc:sldChg>
      <pc:sldChg chg="addSp delSp modSp new">
        <pc:chgData name="manoj kumar" userId="fa68a424022655f6" providerId="Windows Live" clId="Web-{C3C8A8A6-4239-4203-A17E-35FCE01E675B}" dt="2021-11-30T06:49:10.898" v="356"/>
        <pc:sldMkLst>
          <pc:docMk/>
          <pc:sldMk cId="1516066352" sldId="271"/>
        </pc:sldMkLst>
        <pc:spChg chg="mod">
          <ac:chgData name="manoj kumar" userId="fa68a424022655f6" providerId="Windows Live" clId="Web-{C3C8A8A6-4239-4203-A17E-35FCE01E675B}" dt="2021-11-30T06:48:44.210" v="355" actId="20577"/>
          <ac:spMkLst>
            <pc:docMk/>
            <pc:sldMk cId="1516066352" sldId="271"/>
            <ac:spMk id="2" creationId="{1E6D2D00-9EC7-4ABA-B720-EE7E403E94AE}"/>
          </ac:spMkLst>
        </pc:spChg>
        <pc:spChg chg="del">
          <ac:chgData name="manoj kumar" userId="fa68a424022655f6" providerId="Windows Live" clId="Web-{C3C8A8A6-4239-4203-A17E-35FCE01E675B}" dt="2021-11-30T06:49:10.898" v="356"/>
          <ac:spMkLst>
            <pc:docMk/>
            <pc:sldMk cId="1516066352" sldId="271"/>
            <ac:spMk id="3" creationId="{E207E7A1-5681-4C0F-96F6-0159F609EF41}"/>
          </ac:spMkLst>
        </pc:spChg>
        <pc:picChg chg="add mod ord">
          <ac:chgData name="manoj kumar" userId="fa68a424022655f6" providerId="Windows Live" clId="Web-{C3C8A8A6-4239-4203-A17E-35FCE01E675B}" dt="2021-11-30T06:49:10.898" v="356"/>
          <ac:picMkLst>
            <pc:docMk/>
            <pc:sldMk cId="1516066352" sldId="271"/>
            <ac:picMk id="4" creationId="{EA0DF22B-A6F4-4056-BEDF-6FA5AE7DE50C}"/>
          </ac:picMkLst>
        </pc:picChg>
      </pc:sldChg>
      <pc:sldChg chg="addSp delSp modSp new">
        <pc:chgData name="manoj kumar" userId="fa68a424022655f6" providerId="Windows Live" clId="Web-{C3C8A8A6-4239-4203-A17E-35FCE01E675B}" dt="2021-11-30T06:50:22.728" v="362" actId="14100"/>
        <pc:sldMkLst>
          <pc:docMk/>
          <pc:sldMk cId="2582788198" sldId="272"/>
        </pc:sldMkLst>
        <pc:spChg chg="mod">
          <ac:chgData name="manoj kumar" userId="fa68a424022655f6" providerId="Windows Live" clId="Web-{C3C8A8A6-4239-4203-A17E-35FCE01E675B}" dt="2021-11-30T06:49:30.398" v="359" actId="20577"/>
          <ac:spMkLst>
            <pc:docMk/>
            <pc:sldMk cId="2582788198" sldId="272"/>
            <ac:spMk id="2" creationId="{680005F2-60F4-4303-B335-6582533D2C81}"/>
          </ac:spMkLst>
        </pc:spChg>
        <pc:spChg chg="del">
          <ac:chgData name="manoj kumar" userId="fa68a424022655f6" providerId="Windows Live" clId="Web-{C3C8A8A6-4239-4203-A17E-35FCE01E675B}" dt="2021-11-30T06:50:00.259" v="360"/>
          <ac:spMkLst>
            <pc:docMk/>
            <pc:sldMk cId="2582788198" sldId="272"/>
            <ac:spMk id="3" creationId="{45476A0B-7C89-4013-97F3-4432A0B892F9}"/>
          </ac:spMkLst>
        </pc:spChg>
        <pc:picChg chg="add mod ord">
          <ac:chgData name="manoj kumar" userId="fa68a424022655f6" providerId="Windows Live" clId="Web-{C3C8A8A6-4239-4203-A17E-35FCE01E675B}" dt="2021-11-30T06:50:22.728" v="362" actId="14100"/>
          <ac:picMkLst>
            <pc:docMk/>
            <pc:sldMk cId="2582788198" sldId="272"/>
            <ac:picMk id="4" creationId="{4A3C3530-17C0-4DB7-A097-293966AAE950}"/>
          </ac:picMkLst>
        </pc:picChg>
      </pc:sldChg>
      <pc:sldChg chg="modSp new">
        <pc:chgData name="manoj kumar" userId="fa68a424022655f6" providerId="Windows Live" clId="Web-{C3C8A8A6-4239-4203-A17E-35FCE01E675B}" dt="2021-11-30T06:52:54.060" v="375" actId="20577"/>
        <pc:sldMkLst>
          <pc:docMk/>
          <pc:sldMk cId="951489028" sldId="273"/>
        </pc:sldMkLst>
        <pc:spChg chg="mod">
          <ac:chgData name="manoj kumar" userId="fa68a424022655f6" providerId="Windows Live" clId="Web-{C3C8A8A6-4239-4203-A17E-35FCE01E675B}" dt="2021-11-30T06:52:54.060" v="375" actId="20577"/>
          <ac:spMkLst>
            <pc:docMk/>
            <pc:sldMk cId="951489028" sldId="273"/>
            <ac:spMk id="3" creationId="{15E6371D-5506-41D7-8EAB-23B4E339393F}"/>
          </ac:spMkLst>
        </pc:spChg>
      </pc:sldChg>
      <pc:sldChg chg="addSp delSp modSp new">
        <pc:chgData name="manoj kumar" userId="fa68a424022655f6" providerId="Windows Live" clId="Web-{C3C8A8A6-4239-4203-A17E-35FCE01E675B}" dt="2021-11-30T06:53:53.296" v="378"/>
        <pc:sldMkLst>
          <pc:docMk/>
          <pc:sldMk cId="1143994652" sldId="274"/>
        </pc:sldMkLst>
        <pc:spChg chg="mod">
          <ac:chgData name="manoj kumar" userId="fa68a424022655f6" providerId="Windows Live" clId="Web-{C3C8A8A6-4239-4203-A17E-35FCE01E675B}" dt="2021-11-30T06:53:26.280" v="377" actId="20577"/>
          <ac:spMkLst>
            <pc:docMk/>
            <pc:sldMk cId="1143994652" sldId="274"/>
            <ac:spMk id="2" creationId="{C47C7942-9902-42BB-B7EC-3B5DC6D0CB92}"/>
          </ac:spMkLst>
        </pc:spChg>
        <pc:spChg chg="del">
          <ac:chgData name="manoj kumar" userId="fa68a424022655f6" providerId="Windows Live" clId="Web-{C3C8A8A6-4239-4203-A17E-35FCE01E675B}" dt="2021-11-30T06:53:53.296" v="378"/>
          <ac:spMkLst>
            <pc:docMk/>
            <pc:sldMk cId="1143994652" sldId="274"/>
            <ac:spMk id="3" creationId="{107696AA-6BC9-46D1-84BC-24881A4BFD84}"/>
          </ac:spMkLst>
        </pc:spChg>
        <pc:picChg chg="add mod ord">
          <ac:chgData name="manoj kumar" userId="fa68a424022655f6" providerId="Windows Live" clId="Web-{C3C8A8A6-4239-4203-A17E-35FCE01E675B}" dt="2021-11-30T06:53:53.296" v="378"/>
          <ac:picMkLst>
            <pc:docMk/>
            <pc:sldMk cId="1143994652" sldId="274"/>
            <ac:picMk id="4" creationId="{B08FF195-B9F1-4824-BE48-FBDA2DC822DE}"/>
          </ac:picMkLst>
        </pc:picChg>
      </pc:sldChg>
      <pc:sldChg chg="addSp delSp modSp new">
        <pc:chgData name="manoj kumar" userId="fa68a424022655f6" providerId="Windows Live" clId="Web-{C3C8A8A6-4239-4203-A17E-35FCE01E675B}" dt="2021-11-30T06:55:37.627" v="387"/>
        <pc:sldMkLst>
          <pc:docMk/>
          <pc:sldMk cId="488585743" sldId="275"/>
        </pc:sldMkLst>
        <pc:spChg chg="mod">
          <ac:chgData name="manoj kumar" userId="fa68a424022655f6" providerId="Windows Live" clId="Web-{C3C8A8A6-4239-4203-A17E-35FCE01E675B}" dt="2021-11-30T06:54:13.625" v="381" actId="20577"/>
          <ac:spMkLst>
            <pc:docMk/>
            <pc:sldMk cId="488585743" sldId="275"/>
            <ac:spMk id="2" creationId="{28157FFD-24A5-4D75-9FCE-B266B465BC08}"/>
          </ac:spMkLst>
        </pc:spChg>
        <pc:spChg chg="del">
          <ac:chgData name="manoj kumar" userId="fa68a424022655f6" providerId="Windows Live" clId="Web-{C3C8A8A6-4239-4203-A17E-35FCE01E675B}" dt="2021-11-30T06:55:37.627" v="387"/>
          <ac:spMkLst>
            <pc:docMk/>
            <pc:sldMk cId="488585743" sldId="275"/>
            <ac:spMk id="3" creationId="{10C917F8-1D88-45DF-AC75-AF5AB6326513}"/>
          </ac:spMkLst>
        </pc:spChg>
        <pc:picChg chg="add mod ord">
          <ac:chgData name="manoj kumar" userId="fa68a424022655f6" providerId="Windows Live" clId="Web-{C3C8A8A6-4239-4203-A17E-35FCE01E675B}" dt="2021-11-30T06:55:37.627" v="387"/>
          <ac:picMkLst>
            <pc:docMk/>
            <pc:sldMk cId="488585743" sldId="275"/>
            <ac:picMk id="4" creationId="{09BDE947-E000-4458-8A61-E6E7F2488779}"/>
          </ac:picMkLst>
        </pc:picChg>
      </pc:sldChg>
      <pc:sldChg chg="addSp delSp modSp new">
        <pc:chgData name="manoj kumar" userId="fa68a424022655f6" providerId="Windows Live" clId="Web-{C3C8A8A6-4239-4203-A17E-35FCE01E675B}" dt="2021-11-30T06:56:05.800" v="388"/>
        <pc:sldMkLst>
          <pc:docMk/>
          <pc:sldMk cId="874766636" sldId="276"/>
        </pc:sldMkLst>
        <pc:spChg chg="mod">
          <ac:chgData name="manoj kumar" userId="fa68a424022655f6" providerId="Windows Live" clId="Web-{C3C8A8A6-4239-4203-A17E-35FCE01E675B}" dt="2021-11-30T06:54:32.751" v="384" actId="20577"/>
          <ac:spMkLst>
            <pc:docMk/>
            <pc:sldMk cId="874766636" sldId="276"/>
            <ac:spMk id="2" creationId="{66E5C75B-1F33-4184-A8C1-C9757C424A68}"/>
          </ac:spMkLst>
        </pc:spChg>
        <pc:spChg chg="del">
          <ac:chgData name="manoj kumar" userId="fa68a424022655f6" providerId="Windows Live" clId="Web-{C3C8A8A6-4239-4203-A17E-35FCE01E675B}" dt="2021-11-30T06:56:05.800" v="388"/>
          <ac:spMkLst>
            <pc:docMk/>
            <pc:sldMk cId="874766636" sldId="276"/>
            <ac:spMk id="3" creationId="{A6FFA887-A395-4DBF-8250-B2E8B79C02B5}"/>
          </ac:spMkLst>
        </pc:spChg>
        <pc:picChg chg="add mod ord">
          <ac:chgData name="manoj kumar" userId="fa68a424022655f6" providerId="Windows Live" clId="Web-{C3C8A8A6-4239-4203-A17E-35FCE01E675B}" dt="2021-11-30T06:56:05.800" v="388"/>
          <ac:picMkLst>
            <pc:docMk/>
            <pc:sldMk cId="874766636" sldId="276"/>
            <ac:picMk id="4" creationId="{CB6AF8FD-BD3F-4BD2-98A7-8D560783DED2}"/>
          </ac:picMkLst>
        </pc:picChg>
      </pc:sldChg>
      <pc:sldChg chg="addSp delSp modSp new">
        <pc:chgData name="manoj kumar" userId="fa68a424022655f6" providerId="Windows Live" clId="Web-{C3C8A8A6-4239-4203-A17E-35FCE01E675B}" dt="2021-11-30T06:56:29.676" v="389"/>
        <pc:sldMkLst>
          <pc:docMk/>
          <pc:sldMk cId="2893419630" sldId="277"/>
        </pc:sldMkLst>
        <pc:spChg chg="mod">
          <ac:chgData name="manoj kumar" userId="fa68a424022655f6" providerId="Windows Live" clId="Web-{C3C8A8A6-4239-4203-A17E-35FCE01E675B}" dt="2021-11-30T06:54:52.829" v="386" actId="20577"/>
          <ac:spMkLst>
            <pc:docMk/>
            <pc:sldMk cId="2893419630" sldId="277"/>
            <ac:spMk id="2" creationId="{E8FEDA49-6354-4C1E-9312-50AF39D9C2C5}"/>
          </ac:spMkLst>
        </pc:spChg>
        <pc:spChg chg="del">
          <ac:chgData name="manoj kumar" userId="fa68a424022655f6" providerId="Windows Live" clId="Web-{C3C8A8A6-4239-4203-A17E-35FCE01E675B}" dt="2021-11-30T06:56:29.676" v="389"/>
          <ac:spMkLst>
            <pc:docMk/>
            <pc:sldMk cId="2893419630" sldId="277"/>
            <ac:spMk id="3" creationId="{35F1337C-80AC-4E8B-ABC8-4212ECA8F080}"/>
          </ac:spMkLst>
        </pc:spChg>
        <pc:picChg chg="add mod ord">
          <ac:chgData name="manoj kumar" userId="fa68a424022655f6" providerId="Windows Live" clId="Web-{C3C8A8A6-4239-4203-A17E-35FCE01E675B}" dt="2021-11-30T06:56:29.676" v="389"/>
          <ac:picMkLst>
            <pc:docMk/>
            <pc:sldMk cId="2893419630" sldId="277"/>
            <ac:picMk id="4" creationId="{548CECDC-2454-4480-92F3-6CB650D96257}"/>
          </ac:picMkLst>
        </pc:picChg>
      </pc:sldChg>
      <pc:sldChg chg="modSp new">
        <pc:chgData name="manoj kumar" userId="fa68a424022655f6" providerId="Windows Live" clId="Web-{C3C8A8A6-4239-4203-A17E-35FCE01E675B}" dt="2021-11-30T07:05:53.926" v="490" actId="20577"/>
        <pc:sldMkLst>
          <pc:docMk/>
          <pc:sldMk cId="663326103" sldId="278"/>
        </pc:sldMkLst>
        <pc:spChg chg="mod">
          <ac:chgData name="manoj kumar" userId="fa68a424022655f6" providerId="Windows Live" clId="Web-{C3C8A8A6-4239-4203-A17E-35FCE01E675B}" dt="2021-11-30T07:05:53.926" v="490" actId="20577"/>
          <ac:spMkLst>
            <pc:docMk/>
            <pc:sldMk cId="663326103" sldId="278"/>
            <ac:spMk id="2" creationId="{98FCFA02-3BFC-47AD-A3E9-235611193376}"/>
          </ac:spMkLst>
        </pc:spChg>
      </pc:sldChg>
      <pc:sldChg chg="modSp new">
        <pc:chgData name="manoj kumar" userId="fa68a424022655f6" providerId="Windows Live" clId="Web-{C3C8A8A6-4239-4203-A17E-35FCE01E675B}" dt="2021-11-30T06:58:13.460" v="413" actId="20577"/>
        <pc:sldMkLst>
          <pc:docMk/>
          <pc:sldMk cId="621100555" sldId="279"/>
        </pc:sldMkLst>
        <pc:spChg chg="mod">
          <ac:chgData name="manoj kumar" userId="fa68a424022655f6" providerId="Windows Live" clId="Web-{C3C8A8A6-4239-4203-A17E-35FCE01E675B}" dt="2021-11-30T06:58:13.460" v="413" actId="20577"/>
          <ac:spMkLst>
            <pc:docMk/>
            <pc:sldMk cId="621100555" sldId="279"/>
            <ac:spMk id="3" creationId="{E42794E8-115D-4714-9890-F8EC48F414C6}"/>
          </ac:spMkLst>
        </pc:spChg>
      </pc:sldChg>
      <pc:sldChg chg="addSp delSp modSp new">
        <pc:chgData name="manoj kumar" userId="fa68a424022655f6" providerId="Windows Live" clId="Web-{C3C8A8A6-4239-4203-A17E-35FCE01E675B}" dt="2021-11-30T06:59:14.040" v="416"/>
        <pc:sldMkLst>
          <pc:docMk/>
          <pc:sldMk cId="244418075" sldId="280"/>
        </pc:sldMkLst>
        <pc:spChg chg="mod">
          <ac:chgData name="manoj kumar" userId="fa68a424022655f6" providerId="Windows Live" clId="Web-{C3C8A8A6-4239-4203-A17E-35FCE01E675B}" dt="2021-11-30T06:58:52.711" v="415" actId="20577"/>
          <ac:spMkLst>
            <pc:docMk/>
            <pc:sldMk cId="244418075" sldId="280"/>
            <ac:spMk id="2" creationId="{AF95C5F1-BD9C-44CB-85A4-71DAB97E4094}"/>
          </ac:spMkLst>
        </pc:spChg>
        <pc:spChg chg="del">
          <ac:chgData name="manoj kumar" userId="fa68a424022655f6" providerId="Windows Live" clId="Web-{C3C8A8A6-4239-4203-A17E-35FCE01E675B}" dt="2021-11-30T06:59:14.040" v="416"/>
          <ac:spMkLst>
            <pc:docMk/>
            <pc:sldMk cId="244418075" sldId="280"/>
            <ac:spMk id="3" creationId="{B82EECA6-86AC-44C4-8531-1A4BBC3442B8}"/>
          </ac:spMkLst>
        </pc:spChg>
        <pc:graphicFrameChg chg="add mod ord modGraphic">
          <ac:chgData name="manoj kumar" userId="fa68a424022655f6" providerId="Windows Live" clId="Web-{C3C8A8A6-4239-4203-A17E-35FCE01E675B}" dt="2021-11-30T06:59:14.040" v="416"/>
          <ac:graphicFrameMkLst>
            <pc:docMk/>
            <pc:sldMk cId="244418075" sldId="280"/>
            <ac:graphicFrameMk id="5" creationId="{04DB6A74-CC91-44E1-9F1E-71EAA569A589}"/>
          </ac:graphicFrameMkLst>
        </pc:graphicFrameChg>
      </pc:sldChg>
      <pc:sldChg chg="addSp delSp modSp new">
        <pc:chgData name="manoj kumar" userId="fa68a424022655f6" providerId="Windows Live" clId="Web-{C3C8A8A6-4239-4203-A17E-35FCE01E675B}" dt="2021-11-30T07:00:14.948" v="424"/>
        <pc:sldMkLst>
          <pc:docMk/>
          <pc:sldMk cId="487354865" sldId="281"/>
        </pc:sldMkLst>
        <pc:spChg chg="mod">
          <ac:chgData name="manoj kumar" userId="fa68a424022655f6" providerId="Windows Live" clId="Web-{C3C8A8A6-4239-4203-A17E-35FCE01E675B}" dt="2021-11-30T07:00:00.760" v="423" actId="20577"/>
          <ac:spMkLst>
            <pc:docMk/>
            <pc:sldMk cId="487354865" sldId="281"/>
            <ac:spMk id="2" creationId="{AA385622-DD96-49F9-9C1A-72DE4210FCA7}"/>
          </ac:spMkLst>
        </pc:spChg>
        <pc:spChg chg="del">
          <ac:chgData name="manoj kumar" userId="fa68a424022655f6" providerId="Windows Live" clId="Web-{C3C8A8A6-4239-4203-A17E-35FCE01E675B}" dt="2021-11-30T07:00:14.948" v="424"/>
          <ac:spMkLst>
            <pc:docMk/>
            <pc:sldMk cId="487354865" sldId="281"/>
            <ac:spMk id="3" creationId="{6DA8CF06-BB57-4432-AA76-FF6C5F9554DA}"/>
          </ac:spMkLst>
        </pc:spChg>
        <pc:picChg chg="add mod ord">
          <ac:chgData name="manoj kumar" userId="fa68a424022655f6" providerId="Windows Live" clId="Web-{C3C8A8A6-4239-4203-A17E-35FCE01E675B}" dt="2021-11-30T07:00:14.948" v="424"/>
          <ac:picMkLst>
            <pc:docMk/>
            <pc:sldMk cId="487354865" sldId="281"/>
            <ac:picMk id="4" creationId="{2C1FA7C6-863D-4660-916A-924088424E65}"/>
          </ac:picMkLst>
        </pc:picChg>
      </pc:sldChg>
      <pc:sldChg chg="modSp new">
        <pc:chgData name="manoj kumar" userId="fa68a424022655f6" providerId="Windows Live" clId="Web-{C3C8A8A6-4239-4203-A17E-35FCE01E675B}" dt="2021-11-30T07:02:34.983" v="468" actId="20577"/>
        <pc:sldMkLst>
          <pc:docMk/>
          <pc:sldMk cId="3116829974" sldId="282"/>
        </pc:sldMkLst>
        <pc:spChg chg="mod">
          <ac:chgData name="manoj kumar" userId="fa68a424022655f6" providerId="Windows Live" clId="Web-{C3C8A8A6-4239-4203-A17E-35FCE01E675B}" dt="2021-11-30T07:01:07.855" v="435" actId="20577"/>
          <ac:spMkLst>
            <pc:docMk/>
            <pc:sldMk cId="3116829974" sldId="282"/>
            <ac:spMk id="2" creationId="{F3AED674-E136-4A77-B3F3-685AFAAB18ED}"/>
          </ac:spMkLst>
        </pc:spChg>
        <pc:spChg chg="mod">
          <ac:chgData name="manoj kumar" userId="fa68a424022655f6" providerId="Windows Live" clId="Web-{C3C8A8A6-4239-4203-A17E-35FCE01E675B}" dt="2021-11-30T07:02:34.983" v="468" actId="20577"/>
          <ac:spMkLst>
            <pc:docMk/>
            <pc:sldMk cId="3116829974" sldId="282"/>
            <ac:spMk id="3" creationId="{5180E95F-4AB3-4D85-81E8-CAAFE0D40F18}"/>
          </ac:spMkLst>
        </pc:spChg>
      </pc:sldChg>
      <pc:sldChg chg="addSp delSp modSp new">
        <pc:chgData name="manoj kumar" userId="fa68a424022655f6" providerId="Windows Live" clId="Web-{C3C8A8A6-4239-4203-A17E-35FCE01E675B}" dt="2021-11-30T07:03:28.266" v="472"/>
        <pc:sldMkLst>
          <pc:docMk/>
          <pc:sldMk cId="2302421911" sldId="283"/>
        </pc:sldMkLst>
        <pc:spChg chg="mod">
          <ac:chgData name="manoj kumar" userId="fa68a424022655f6" providerId="Windows Live" clId="Web-{C3C8A8A6-4239-4203-A17E-35FCE01E675B}" dt="2021-11-30T07:02:55.499" v="471" actId="20577"/>
          <ac:spMkLst>
            <pc:docMk/>
            <pc:sldMk cId="2302421911" sldId="283"/>
            <ac:spMk id="2" creationId="{96362B4A-B8BB-4878-85A5-448A8BA00115}"/>
          </ac:spMkLst>
        </pc:spChg>
        <pc:spChg chg="del">
          <ac:chgData name="manoj kumar" userId="fa68a424022655f6" providerId="Windows Live" clId="Web-{C3C8A8A6-4239-4203-A17E-35FCE01E675B}" dt="2021-11-30T07:03:28.266" v="472"/>
          <ac:spMkLst>
            <pc:docMk/>
            <pc:sldMk cId="2302421911" sldId="283"/>
            <ac:spMk id="3" creationId="{50085F23-A604-41D9-B38C-3A1E6CF07850}"/>
          </ac:spMkLst>
        </pc:spChg>
        <pc:picChg chg="add mod ord">
          <ac:chgData name="manoj kumar" userId="fa68a424022655f6" providerId="Windows Live" clId="Web-{C3C8A8A6-4239-4203-A17E-35FCE01E675B}" dt="2021-11-30T07:03:28.266" v="472"/>
          <ac:picMkLst>
            <pc:docMk/>
            <pc:sldMk cId="2302421911" sldId="283"/>
            <ac:picMk id="4" creationId="{4DD8A8EC-D49C-45C6-A458-E7C7DB28F1A9}"/>
          </ac:picMkLst>
        </pc:picChg>
      </pc:sldChg>
      <pc:sldChg chg="modSp new">
        <pc:chgData name="manoj kumar" userId="fa68a424022655f6" providerId="Windows Live" clId="Web-{C3C8A8A6-4239-4203-A17E-35FCE01E675B}" dt="2021-11-30T07:17:37.227" v="559" actId="20577"/>
        <pc:sldMkLst>
          <pc:docMk/>
          <pc:sldMk cId="2778444301" sldId="284"/>
        </pc:sldMkLst>
        <pc:spChg chg="mod">
          <ac:chgData name="manoj kumar" userId="fa68a424022655f6" providerId="Windows Live" clId="Web-{C3C8A8A6-4239-4203-A17E-35FCE01E675B}" dt="2021-11-30T07:17:37.227" v="559" actId="20577"/>
          <ac:spMkLst>
            <pc:docMk/>
            <pc:sldMk cId="2778444301" sldId="284"/>
            <ac:spMk id="2" creationId="{F35B6CF4-245C-4E0F-A12E-D6B7BCBF4231}"/>
          </ac:spMkLst>
        </pc:spChg>
      </pc:sldChg>
      <pc:sldChg chg="modSp new">
        <pc:chgData name="manoj kumar" userId="fa68a424022655f6" providerId="Windows Live" clId="Web-{C3C8A8A6-4239-4203-A17E-35FCE01E675B}" dt="2021-11-30T07:04:22.892" v="478" actId="20577"/>
        <pc:sldMkLst>
          <pc:docMk/>
          <pc:sldMk cId="1871627125" sldId="285"/>
        </pc:sldMkLst>
        <pc:spChg chg="mod">
          <ac:chgData name="manoj kumar" userId="fa68a424022655f6" providerId="Windows Live" clId="Web-{C3C8A8A6-4239-4203-A17E-35FCE01E675B}" dt="2021-11-30T07:04:22.892" v="478" actId="20577"/>
          <ac:spMkLst>
            <pc:docMk/>
            <pc:sldMk cId="1871627125" sldId="285"/>
            <ac:spMk id="2" creationId="{9A03D268-45CD-4251-AB96-7C07140BCEAD}"/>
          </ac:spMkLst>
        </pc:spChg>
      </pc:sldChg>
      <pc:sldChg chg="modSp new">
        <pc:chgData name="manoj kumar" userId="fa68a424022655f6" providerId="Windows Live" clId="Web-{C3C8A8A6-4239-4203-A17E-35FCE01E675B}" dt="2021-11-30T07:04:39.486" v="481" actId="20577"/>
        <pc:sldMkLst>
          <pc:docMk/>
          <pc:sldMk cId="570887090" sldId="286"/>
        </pc:sldMkLst>
        <pc:spChg chg="mod">
          <ac:chgData name="manoj kumar" userId="fa68a424022655f6" providerId="Windows Live" clId="Web-{C3C8A8A6-4239-4203-A17E-35FCE01E675B}" dt="2021-11-30T07:04:39.486" v="481" actId="20577"/>
          <ac:spMkLst>
            <pc:docMk/>
            <pc:sldMk cId="570887090" sldId="286"/>
            <ac:spMk id="2" creationId="{EDEE9A1E-3168-4595-ABFA-2FCDB012B439}"/>
          </ac:spMkLst>
        </pc:spChg>
      </pc:sldChg>
      <pc:sldChg chg="modSp new">
        <pc:chgData name="manoj kumar" userId="fa68a424022655f6" providerId="Windows Live" clId="Web-{C3C8A8A6-4239-4203-A17E-35FCE01E675B}" dt="2021-11-30T07:05:11.643" v="484" actId="20577"/>
        <pc:sldMkLst>
          <pc:docMk/>
          <pc:sldMk cId="348569025" sldId="287"/>
        </pc:sldMkLst>
        <pc:spChg chg="mod">
          <ac:chgData name="manoj kumar" userId="fa68a424022655f6" providerId="Windows Live" clId="Web-{C3C8A8A6-4239-4203-A17E-35FCE01E675B}" dt="2021-11-30T07:05:11.643" v="484" actId="20577"/>
          <ac:spMkLst>
            <pc:docMk/>
            <pc:sldMk cId="348569025" sldId="287"/>
            <ac:spMk id="2" creationId="{21935BB2-91E1-4C83-AAD5-F8BB9DC7BD9E}"/>
          </ac:spMkLst>
        </pc:spChg>
      </pc:sldChg>
      <pc:sldChg chg="modSp new">
        <pc:chgData name="manoj kumar" userId="fa68a424022655f6" providerId="Windows Live" clId="Web-{C3C8A8A6-4239-4203-A17E-35FCE01E675B}" dt="2021-11-30T07:05:32.925" v="487" actId="20577"/>
        <pc:sldMkLst>
          <pc:docMk/>
          <pc:sldMk cId="1816600596" sldId="288"/>
        </pc:sldMkLst>
        <pc:spChg chg="mod">
          <ac:chgData name="manoj kumar" userId="fa68a424022655f6" providerId="Windows Live" clId="Web-{C3C8A8A6-4239-4203-A17E-35FCE01E675B}" dt="2021-11-30T07:05:32.925" v="487" actId="20577"/>
          <ac:spMkLst>
            <pc:docMk/>
            <pc:sldMk cId="1816600596" sldId="288"/>
            <ac:spMk id="2" creationId="{181AE5FB-23B6-45DB-8F9C-A6317146272B}"/>
          </ac:spMkLst>
        </pc:spChg>
      </pc:sldChg>
      <pc:sldChg chg="modSp new">
        <pc:chgData name="manoj kumar" userId="fa68a424022655f6" providerId="Windows Live" clId="Web-{C3C8A8A6-4239-4203-A17E-35FCE01E675B}" dt="2021-11-30T07:07:26.241" v="496" actId="20577"/>
        <pc:sldMkLst>
          <pc:docMk/>
          <pc:sldMk cId="1297852883" sldId="289"/>
        </pc:sldMkLst>
        <pc:spChg chg="mod">
          <ac:chgData name="manoj kumar" userId="fa68a424022655f6" providerId="Windows Live" clId="Web-{C3C8A8A6-4239-4203-A17E-35FCE01E675B}" dt="2021-11-30T07:07:26.241" v="496" actId="20577"/>
          <ac:spMkLst>
            <pc:docMk/>
            <pc:sldMk cId="1297852883" sldId="289"/>
            <ac:spMk id="2" creationId="{09E318A4-0360-4572-9868-775922FE7A4C}"/>
          </ac:spMkLst>
        </pc:spChg>
      </pc:sldChg>
      <pc:sldChg chg="modSp new">
        <pc:chgData name="manoj kumar" userId="fa68a424022655f6" providerId="Windows Live" clId="Web-{C3C8A8A6-4239-4203-A17E-35FCE01E675B}" dt="2021-11-30T07:08:09.336" v="499" actId="20577"/>
        <pc:sldMkLst>
          <pc:docMk/>
          <pc:sldMk cId="2472840287" sldId="290"/>
        </pc:sldMkLst>
        <pc:spChg chg="mod">
          <ac:chgData name="manoj kumar" userId="fa68a424022655f6" providerId="Windows Live" clId="Web-{C3C8A8A6-4239-4203-A17E-35FCE01E675B}" dt="2021-11-30T07:08:09.336" v="499" actId="20577"/>
          <ac:spMkLst>
            <pc:docMk/>
            <pc:sldMk cId="2472840287" sldId="290"/>
            <ac:spMk id="2" creationId="{366DB253-A164-4AD7-B353-C657D6FE7A34}"/>
          </ac:spMkLst>
        </pc:spChg>
      </pc:sldChg>
      <pc:sldChg chg="modSp new">
        <pc:chgData name="manoj kumar" userId="fa68a424022655f6" providerId="Windows Live" clId="Web-{C3C8A8A6-4239-4203-A17E-35FCE01E675B}" dt="2021-11-30T07:08:30.133" v="504" actId="20577"/>
        <pc:sldMkLst>
          <pc:docMk/>
          <pc:sldMk cId="2431443110" sldId="291"/>
        </pc:sldMkLst>
        <pc:spChg chg="mod">
          <ac:chgData name="manoj kumar" userId="fa68a424022655f6" providerId="Windows Live" clId="Web-{C3C8A8A6-4239-4203-A17E-35FCE01E675B}" dt="2021-11-30T07:08:30.133" v="504" actId="20577"/>
          <ac:spMkLst>
            <pc:docMk/>
            <pc:sldMk cId="2431443110" sldId="291"/>
            <ac:spMk id="3" creationId="{E5745E5C-163C-45C8-9AC7-2930F322D8A8}"/>
          </ac:spMkLst>
        </pc:spChg>
      </pc:sldChg>
      <pc:sldChg chg="addSp delSp modSp new ord">
        <pc:chgData name="manoj kumar" userId="fa68a424022655f6" providerId="Windows Live" clId="Web-{C3C8A8A6-4239-4203-A17E-35FCE01E675B}" dt="2021-11-30T07:12:55.375" v="535"/>
        <pc:sldMkLst>
          <pc:docMk/>
          <pc:sldMk cId="722557265" sldId="292"/>
        </pc:sldMkLst>
        <pc:spChg chg="mod">
          <ac:chgData name="manoj kumar" userId="fa68a424022655f6" providerId="Windows Live" clId="Web-{C3C8A8A6-4239-4203-A17E-35FCE01E675B}" dt="2021-11-30T07:11:17.919" v="529" actId="20577"/>
          <ac:spMkLst>
            <pc:docMk/>
            <pc:sldMk cId="722557265" sldId="292"/>
            <ac:spMk id="2" creationId="{F5991884-D9F1-4437-AC59-B64CC8A30D74}"/>
          </ac:spMkLst>
        </pc:spChg>
        <pc:spChg chg="del">
          <ac:chgData name="manoj kumar" userId="fa68a424022655f6" providerId="Windows Live" clId="Web-{C3C8A8A6-4239-4203-A17E-35FCE01E675B}" dt="2021-11-30T07:11:31.904" v="530"/>
          <ac:spMkLst>
            <pc:docMk/>
            <pc:sldMk cId="722557265" sldId="292"/>
            <ac:spMk id="3" creationId="{03990BA4-0A1E-45ED-86B9-706ACA69D7E3}"/>
          </ac:spMkLst>
        </pc:spChg>
        <pc:graphicFrameChg chg="add mod ord modGraphic">
          <ac:chgData name="manoj kumar" userId="fa68a424022655f6" providerId="Windows Live" clId="Web-{C3C8A8A6-4239-4203-A17E-35FCE01E675B}" dt="2021-11-30T07:11:31.904" v="530"/>
          <ac:graphicFrameMkLst>
            <pc:docMk/>
            <pc:sldMk cId="722557265" sldId="292"/>
            <ac:graphicFrameMk id="5" creationId="{D0BF98F8-0336-4310-968B-F62AEDF89D1B}"/>
          </ac:graphicFrameMkLst>
        </pc:graphicFrameChg>
      </pc:sldChg>
      <pc:sldChg chg="addSp delSp modSp new">
        <pc:chgData name="manoj kumar" userId="fa68a424022655f6" providerId="Windows Live" clId="Web-{C3C8A8A6-4239-4203-A17E-35FCE01E675B}" dt="2021-11-30T07:10:37.934" v="524"/>
        <pc:sldMkLst>
          <pc:docMk/>
          <pc:sldMk cId="1452755750" sldId="293"/>
        </pc:sldMkLst>
        <pc:spChg chg="mod">
          <ac:chgData name="manoj kumar" userId="fa68a424022655f6" providerId="Windows Live" clId="Web-{C3C8A8A6-4239-4203-A17E-35FCE01E675B}" dt="2021-11-30T07:09:15.447" v="512" actId="20577"/>
          <ac:spMkLst>
            <pc:docMk/>
            <pc:sldMk cId="1452755750" sldId="293"/>
            <ac:spMk id="2" creationId="{B173D2E2-A699-4935-B358-2C99064629F6}"/>
          </ac:spMkLst>
        </pc:spChg>
        <pc:spChg chg="del mod">
          <ac:chgData name="manoj kumar" userId="fa68a424022655f6" providerId="Windows Live" clId="Web-{C3C8A8A6-4239-4203-A17E-35FCE01E675B}" dt="2021-11-30T07:10:37.934" v="524"/>
          <ac:spMkLst>
            <pc:docMk/>
            <pc:sldMk cId="1452755750" sldId="293"/>
            <ac:spMk id="3" creationId="{B9D9E58F-A21C-4967-9D15-38325CAFBE25}"/>
          </ac:spMkLst>
        </pc:spChg>
        <pc:graphicFrameChg chg="add mod ord modGraphic">
          <ac:chgData name="manoj kumar" userId="fa68a424022655f6" providerId="Windows Live" clId="Web-{C3C8A8A6-4239-4203-A17E-35FCE01E675B}" dt="2021-11-30T07:10:37.934" v="524"/>
          <ac:graphicFrameMkLst>
            <pc:docMk/>
            <pc:sldMk cId="1452755750" sldId="293"/>
            <ac:graphicFrameMk id="5" creationId="{4EF720EF-88E7-4733-8D9F-759AEC87F44B}"/>
          </ac:graphicFrameMkLst>
        </pc:graphicFrameChg>
      </pc:sldChg>
      <pc:sldChg chg="addSp delSp modSp new">
        <pc:chgData name="manoj kumar" userId="fa68a424022655f6" providerId="Windows Live" clId="Web-{C3C8A8A6-4239-4203-A17E-35FCE01E675B}" dt="2021-11-30T07:13:53.705" v="541"/>
        <pc:sldMkLst>
          <pc:docMk/>
          <pc:sldMk cId="1086253083" sldId="294"/>
        </pc:sldMkLst>
        <pc:spChg chg="mod">
          <ac:chgData name="manoj kumar" userId="fa68a424022655f6" providerId="Windows Live" clId="Web-{C3C8A8A6-4239-4203-A17E-35FCE01E675B}" dt="2021-11-30T07:13:30.564" v="540" actId="20577"/>
          <ac:spMkLst>
            <pc:docMk/>
            <pc:sldMk cId="1086253083" sldId="294"/>
            <ac:spMk id="2" creationId="{A6507873-7D88-4453-8A15-A3AC4B674814}"/>
          </ac:spMkLst>
        </pc:spChg>
        <pc:spChg chg="del">
          <ac:chgData name="manoj kumar" userId="fa68a424022655f6" providerId="Windows Live" clId="Web-{C3C8A8A6-4239-4203-A17E-35FCE01E675B}" dt="2021-11-30T07:13:53.705" v="541"/>
          <ac:spMkLst>
            <pc:docMk/>
            <pc:sldMk cId="1086253083" sldId="294"/>
            <ac:spMk id="3" creationId="{8317CCE0-2FB7-48EC-A355-66981819FE78}"/>
          </ac:spMkLst>
        </pc:spChg>
        <pc:graphicFrameChg chg="add mod ord modGraphic">
          <ac:chgData name="manoj kumar" userId="fa68a424022655f6" providerId="Windows Live" clId="Web-{C3C8A8A6-4239-4203-A17E-35FCE01E675B}" dt="2021-11-30T07:13:53.705" v="541"/>
          <ac:graphicFrameMkLst>
            <pc:docMk/>
            <pc:sldMk cId="1086253083" sldId="294"/>
            <ac:graphicFrameMk id="5" creationId="{B01AC4B9-2C44-4646-B4B3-BEBB4FFDDBB3}"/>
          </ac:graphicFrameMkLst>
        </pc:graphicFrameChg>
      </pc:sldChg>
      <pc:sldChg chg="addSp delSp modSp new">
        <pc:chgData name="manoj kumar" userId="fa68a424022655f6" providerId="Windows Live" clId="Web-{C3C8A8A6-4239-4203-A17E-35FCE01E675B}" dt="2021-11-30T07:15:22.207" v="552"/>
        <pc:sldMkLst>
          <pc:docMk/>
          <pc:sldMk cId="3409620897" sldId="295"/>
        </pc:sldMkLst>
        <pc:spChg chg="mod">
          <ac:chgData name="manoj kumar" userId="fa68a424022655f6" providerId="Windows Live" clId="Web-{C3C8A8A6-4239-4203-A17E-35FCE01E675B}" dt="2021-11-30T07:14:27.034" v="546" actId="20577"/>
          <ac:spMkLst>
            <pc:docMk/>
            <pc:sldMk cId="3409620897" sldId="295"/>
            <ac:spMk id="2" creationId="{0CB243B0-2B8C-4286-9C21-C7EEFD817703}"/>
          </ac:spMkLst>
        </pc:spChg>
        <pc:spChg chg="del mod">
          <ac:chgData name="manoj kumar" userId="fa68a424022655f6" providerId="Windows Live" clId="Web-{C3C8A8A6-4239-4203-A17E-35FCE01E675B}" dt="2021-11-30T07:15:22.207" v="552"/>
          <ac:spMkLst>
            <pc:docMk/>
            <pc:sldMk cId="3409620897" sldId="295"/>
            <ac:spMk id="3" creationId="{F6971BAF-1F67-4479-893B-345E2DC6498A}"/>
          </ac:spMkLst>
        </pc:spChg>
        <pc:graphicFrameChg chg="add mod ord modGraphic">
          <ac:chgData name="manoj kumar" userId="fa68a424022655f6" providerId="Windows Live" clId="Web-{C3C8A8A6-4239-4203-A17E-35FCE01E675B}" dt="2021-11-30T07:15:22.207" v="552"/>
          <ac:graphicFrameMkLst>
            <pc:docMk/>
            <pc:sldMk cId="3409620897" sldId="295"/>
            <ac:graphicFrameMk id="5" creationId="{28766A2C-E610-46CE-92EE-0C8DD324A71A}"/>
          </ac:graphicFrameMkLst>
        </pc:graphicFrameChg>
      </pc:sldChg>
      <pc:sldChg chg="modSp new">
        <pc:chgData name="manoj kumar" userId="fa68a424022655f6" providerId="Windows Live" clId="Web-{C3C8A8A6-4239-4203-A17E-35FCE01E675B}" dt="2021-11-30T07:17:22.336" v="557" actId="20577"/>
        <pc:sldMkLst>
          <pc:docMk/>
          <pc:sldMk cId="2316231415" sldId="296"/>
        </pc:sldMkLst>
        <pc:spChg chg="mod">
          <ac:chgData name="manoj kumar" userId="fa68a424022655f6" providerId="Windows Live" clId="Web-{C3C8A8A6-4239-4203-A17E-35FCE01E675B}" dt="2021-11-30T07:16:06.537" v="554" actId="20577"/>
          <ac:spMkLst>
            <pc:docMk/>
            <pc:sldMk cId="2316231415" sldId="296"/>
            <ac:spMk id="2" creationId="{AB9A7BA6-00C8-42EE-90D1-1B2247C48622}"/>
          </ac:spMkLst>
        </pc:spChg>
        <pc:spChg chg="mod">
          <ac:chgData name="manoj kumar" userId="fa68a424022655f6" providerId="Windows Live" clId="Web-{C3C8A8A6-4239-4203-A17E-35FCE01E675B}" dt="2021-11-30T07:17:22.336" v="557" actId="20577"/>
          <ac:spMkLst>
            <pc:docMk/>
            <pc:sldMk cId="2316231415" sldId="296"/>
            <ac:spMk id="3" creationId="{35B0D9A8-7627-4BF7-BC97-2CF4271CEFFF}"/>
          </ac:spMkLst>
        </pc:spChg>
      </pc:sldChg>
      <pc:sldChg chg="new">
        <pc:chgData name="manoj kumar" userId="fa68a424022655f6" providerId="Windows Live" clId="Web-{C3C8A8A6-4239-4203-A17E-35FCE01E675B}" dt="2021-11-30T07:12:18.874" v="534"/>
        <pc:sldMkLst>
          <pc:docMk/>
          <pc:sldMk cId="826934201" sldId="297"/>
        </pc:sldMkLst>
      </pc:sldChg>
    </pc:docChg>
  </pc:docChgLst>
  <pc:docChgLst>
    <pc:chgData name="manoj kumar" userId="fa68a424022655f6" providerId="Windows Live" clId="Web-{8BCDBC79-63B3-4206-9B0E-AFC4B5433736}"/>
    <pc:docChg chg="delSld modSld">
      <pc:chgData name="manoj kumar" userId="fa68a424022655f6" providerId="Windows Live" clId="Web-{8BCDBC79-63B3-4206-9B0E-AFC4B5433736}" dt="2021-11-30T07:26:45.578" v="45"/>
      <pc:docMkLst>
        <pc:docMk/>
      </pc:docMkLst>
      <pc:sldChg chg="addSp delSp modSp mod setBg addAnim">
        <pc:chgData name="manoj kumar" userId="fa68a424022655f6" providerId="Windows Live" clId="Web-{8BCDBC79-63B3-4206-9B0E-AFC4B5433736}" dt="2021-11-30T07:26:45.578" v="45"/>
        <pc:sldMkLst>
          <pc:docMk/>
          <pc:sldMk cId="109857222" sldId="256"/>
        </pc:sldMkLst>
        <pc:spChg chg="mod">
          <ac:chgData name="manoj kumar" userId="fa68a424022655f6" providerId="Windows Live" clId="Web-{8BCDBC79-63B3-4206-9B0E-AFC4B5433736}" dt="2021-11-30T07:26:45.578" v="45"/>
          <ac:spMkLst>
            <pc:docMk/>
            <pc:sldMk cId="109857222" sldId="256"/>
            <ac:spMk id="2" creationId="{00000000-0000-0000-0000-000000000000}"/>
          </ac:spMkLst>
        </pc:spChg>
        <pc:spChg chg="mod">
          <ac:chgData name="manoj kumar" userId="fa68a424022655f6" providerId="Windows Live" clId="Web-{8BCDBC79-63B3-4206-9B0E-AFC4B5433736}" dt="2021-11-30T07:26:45.578" v="45"/>
          <ac:spMkLst>
            <pc:docMk/>
            <pc:sldMk cId="109857222" sldId="256"/>
            <ac:spMk id="3" creationId="{00000000-0000-0000-0000-000000000000}"/>
          </ac:spMkLst>
        </pc:spChg>
        <pc:spChg chg="add del">
          <ac:chgData name="manoj kumar" userId="fa68a424022655f6" providerId="Windows Live" clId="Web-{8BCDBC79-63B3-4206-9B0E-AFC4B5433736}" dt="2021-11-30T07:25:34.059" v="16"/>
          <ac:spMkLst>
            <pc:docMk/>
            <pc:sldMk cId="109857222" sldId="256"/>
            <ac:spMk id="8" creationId="{EFA9B6C6-A247-48A8-9A1C-1E36FA9456B5}"/>
          </ac:spMkLst>
        </pc:spChg>
        <pc:spChg chg="add del">
          <ac:chgData name="manoj kumar" userId="fa68a424022655f6" providerId="Windows Live" clId="Web-{8BCDBC79-63B3-4206-9B0E-AFC4B5433736}" dt="2021-11-30T07:25:34.059" v="16"/>
          <ac:spMkLst>
            <pc:docMk/>
            <pc:sldMk cId="109857222" sldId="256"/>
            <ac:spMk id="10" creationId="{C5CB530E-515E-412C-9DF1-5F8FFBD6F383}"/>
          </ac:spMkLst>
        </pc:spChg>
        <pc:spChg chg="add del">
          <ac:chgData name="manoj kumar" userId="fa68a424022655f6" providerId="Windows Live" clId="Web-{8BCDBC79-63B3-4206-9B0E-AFC4B5433736}" dt="2021-11-30T07:25:34.059" v="16"/>
          <ac:spMkLst>
            <pc:docMk/>
            <pc:sldMk cId="109857222" sldId="256"/>
            <ac:spMk id="12" creationId="{712D4376-A578-4FF1-94FC-245E7A6A489F}"/>
          </ac:spMkLst>
        </pc:spChg>
        <pc:spChg chg="add del">
          <ac:chgData name="manoj kumar" userId="fa68a424022655f6" providerId="Windows Live" clId="Web-{8BCDBC79-63B3-4206-9B0E-AFC4B5433736}" dt="2021-11-30T07:25:34.059" v="16"/>
          <ac:spMkLst>
            <pc:docMk/>
            <pc:sldMk cId="109857222" sldId="256"/>
            <ac:spMk id="14" creationId="{AEA7509D-F04F-40CB-A0B3-EEF16499CC9F}"/>
          </ac:spMkLst>
        </pc:spChg>
        <pc:spChg chg="add del">
          <ac:chgData name="manoj kumar" userId="fa68a424022655f6" providerId="Windows Live" clId="Web-{8BCDBC79-63B3-4206-9B0E-AFC4B5433736}" dt="2021-11-30T07:26:45.578" v="45"/>
          <ac:spMkLst>
            <pc:docMk/>
            <pc:sldMk cId="109857222" sldId="256"/>
            <ac:spMk id="21" creationId="{27427488-068E-4B55-AC8D-CD070B8CD46D}"/>
          </ac:spMkLst>
        </pc:spChg>
        <pc:spChg chg="add del">
          <ac:chgData name="manoj kumar" userId="fa68a424022655f6" providerId="Windows Live" clId="Web-{8BCDBC79-63B3-4206-9B0E-AFC4B5433736}" dt="2021-11-30T07:26:45.578" v="45"/>
          <ac:spMkLst>
            <pc:docMk/>
            <pc:sldMk cId="109857222" sldId="256"/>
            <ac:spMk id="27" creationId="{E6A0E474-BC1B-4020-8F1C-5DB17CF64AD3}"/>
          </ac:spMkLst>
        </pc:spChg>
        <pc:spChg chg="add del">
          <ac:chgData name="manoj kumar" userId="fa68a424022655f6" providerId="Windows Live" clId="Web-{8BCDBC79-63B3-4206-9B0E-AFC4B5433736}" dt="2021-11-30T07:26:45.578" v="45"/>
          <ac:spMkLst>
            <pc:docMk/>
            <pc:sldMk cId="109857222" sldId="256"/>
            <ac:spMk id="29" creationId="{A20AF199-99C2-4569-9CAF-24514AE5E82A}"/>
          </ac:spMkLst>
        </pc:spChg>
        <pc:spChg chg="add">
          <ac:chgData name="manoj kumar" userId="fa68a424022655f6" providerId="Windows Live" clId="Web-{8BCDBC79-63B3-4206-9B0E-AFC4B5433736}" dt="2021-11-30T07:26:45.578" v="45"/>
          <ac:spMkLst>
            <pc:docMk/>
            <pc:sldMk cId="109857222" sldId="256"/>
            <ac:spMk id="34" creationId="{1A3C89F8-0D2F-47FF-B903-151248265F47}"/>
          </ac:spMkLst>
        </pc:spChg>
        <pc:spChg chg="add">
          <ac:chgData name="manoj kumar" userId="fa68a424022655f6" providerId="Windows Live" clId="Web-{8BCDBC79-63B3-4206-9B0E-AFC4B5433736}" dt="2021-11-30T07:26:45.578" v="45"/>
          <ac:spMkLst>
            <pc:docMk/>
            <pc:sldMk cId="109857222" sldId="256"/>
            <ac:spMk id="36" creationId="{C5CB530E-515E-412C-9DF1-5F8FFBD6F383}"/>
          </ac:spMkLst>
        </pc:spChg>
        <pc:spChg chg="add">
          <ac:chgData name="manoj kumar" userId="fa68a424022655f6" providerId="Windows Live" clId="Web-{8BCDBC79-63B3-4206-9B0E-AFC4B5433736}" dt="2021-11-30T07:26:45.578" v="45"/>
          <ac:spMkLst>
            <pc:docMk/>
            <pc:sldMk cId="109857222" sldId="256"/>
            <ac:spMk id="38" creationId="{712D4376-A578-4FF1-94FC-245E7A6A489F}"/>
          </ac:spMkLst>
        </pc:spChg>
        <pc:spChg chg="add">
          <ac:chgData name="manoj kumar" userId="fa68a424022655f6" providerId="Windows Live" clId="Web-{8BCDBC79-63B3-4206-9B0E-AFC4B5433736}" dt="2021-11-30T07:26:45.578" v="45"/>
          <ac:spMkLst>
            <pc:docMk/>
            <pc:sldMk cId="109857222" sldId="256"/>
            <ac:spMk id="40" creationId="{AEA7509D-F04F-40CB-A0B3-EEF16499CC9F}"/>
          </ac:spMkLst>
        </pc:spChg>
        <pc:spChg chg="add">
          <ac:chgData name="manoj kumar" userId="fa68a424022655f6" providerId="Windows Live" clId="Web-{8BCDBC79-63B3-4206-9B0E-AFC4B5433736}" dt="2021-11-30T07:26:45.578" v="45"/>
          <ac:spMkLst>
            <pc:docMk/>
            <pc:sldMk cId="109857222" sldId="256"/>
            <ac:spMk id="44" creationId="{508BEF50-7B1E-49A4-BC19-5F4F1D755E64}"/>
          </ac:spMkLst>
        </pc:spChg>
        <pc:spChg chg="add">
          <ac:chgData name="manoj kumar" userId="fa68a424022655f6" providerId="Windows Live" clId="Web-{8BCDBC79-63B3-4206-9B0E-AFC4B5433736}" dt="2021-11-30T07:26:45.578" v="45"/>
          <ac:spMkLst>
            <pc:docMk/>
            <pc:sldMk cId="109857222" sldId="256"/>
            <ac:spMk id="46" creationId="{3FBAD350-5664-4811-A208-657FB882D350}"/>
          </ac:spMkLst>
        </pc:spChg>
        <pc:spChg chg="add">
          <ac:chgData name="manoj kumar" userId="fa68a424022655f6" providerId="Windows Live" clId="Web-{8BCDBC79-63B3-4206-9B0E-AFC4B5433736}" dt="2021-11-30T07:26:45.578" v="45"/>
          <ac:spMkLst>
            <pc:docMk/>
            <pc:sldMk cId="109857222" sldId="256"/>
            <ac:spMk id="48" creationId="{C39ADB8F-D187-49D7-BDCF-C1B6DC727068}"/>
          </ac:spMkLst>
        </pc:spChg>
        <pc:grpChg chg="add del">
          <ac:chgData name="manoj kumar" userId="fa68a424022655f6" providerId="Windows Live" clId="Web-{8BCDBC79-63B3-4206-9B0E-AFC4B5433736}" dt="2021-11-30T07:26:45.578" v="45"/>
          <ac:grpSpMkLst>
            <pc:docMk/>
            <pc:sldMk cId="109857222" sldId="256"/>
            <ac:grpSpMk id="23" creationId="{31460D47-75CD-497D-BC88-FA41997D2E49}"/>
          </ac:grpSpMkLst>
        </pc:grpChg>
        <pc:cxnChg chg="add del">
          <ac:chgData name="manoj kumar" userId="fa68a424022655f6" providerId="Windows Live" clId="Web-{8BCDBC79-63B3-4206-9B0E-AFC4B5433736}" dt="2021-11-30T07:25:34.059" v="16"/>
          <ac:cxnSpMkLst>
            <pc:docMk/>
            <pc:sldMk cId="109857222" sldId="256"/>
            <ac:cxnSpMk id="16" creationId="{56020367-4FD5-4596-8E10-C5F095CD8DBF}"/>
          </ac:cxnSpMkLst>
        </pc:cxnChg>
        <pc:cxnChg chg="add">
          <ac:chgData name="manoj kumar" userId="fa68a424022655f6" providerId="Windows Live" clId="Web-{8BCDBC79-63B3-4206-9B0E-AFC4B5433736}" dt="2021-11-30T07:26:45.578" v="45"/>
          <ac:cxnSpMkLst>
            <pc:docMk/>
            <pc:sldMk cId="109857222" sldId="256"/>
            <ac:cxnSpMk id="42" creationId="{56020367-4FD5-4596-8E10-C5F095CD8DBF}"/>
          </ac:cxnSpMkLst>
        </pc:cxnChg>
      </pc:sldChg>
      <pc:sldChg chg="addSp delSp modSp">
        <pc:chgData name="manoj kumar" userId="fa68a424022655f6" providerId="Windows Live" clId="Web-{8BCDBC79-63B3-4206-9B0E-AFC4B5433736}" dt="2021-11-30T07:21:41.015" v="5"/>
        <pc:sldMkLst>
          <pc:docMk/>
          <pc:sldMk cId="663326103" sldId="278"/>
        </pc:sldMkLst>
        <pc:spChg chg="del">
          <ac:chgData name="manoj kumar" userId="fa68a424022655f6" providerId="Windows Live" clId="Web-{8BCDBC79-63B3-4206-9B0E-AFC4B5433736}" dt="2021-11-30T07:21:41.015" v="5"/>
          <ac:spMkLst>
            <pc:docMk/>
            <pc:sldMk cId="663326103" sldId="278"/>
            <ac:spMk id="3" creationId="{71B26EE5-895D-449E-8A49-490B52414B00}"/>
          </ac:spMkLst>
        </pc:spChg>
        <pc:picChg chg="add mod ord">
          <ac:chgData name="manoj kumar" userId="fa68a424022655f6" providerId="Windows Live" clId="Web-{8BCDBC79-63B3-4206-9B0E-AFC4B5433736}" dt="2021-11-30T07:21:41.015" v="5"/>
          <ac:picMkLst>
            <pc:docMk/>
            <pc:sldMk cId="663326103" sldId="278"/>
            <ac:picMk id="4" creationId="{18BEA774-369F-4385-B029-F5944B8DC80A}"/>
          </ac:picMkLst>
        </pc:picChg>
      </pc:sldChg>
      <pc:sldChg chg="addSp delSp modSp">
        <pc:chgData name="manoj kumar" userId="fa68a424022655f6" providerId="Windows Live" clId="Web-{8BCDBC79-63B3-4206-9B0E-AFC4B5433736}" dt="2021-11-30T07:19:35.134" v="0"/>
        <pc:sldMkLst>
          <pc:docMk/>
          <pc:sldMk cId="2778444301" sldId="284"/>
        </pc:sldMkLst>
        <pc:spChg chg="del">
          <ac:chgData name="manoj kumar" userId="fa68a424022655f6" providerId="Windows Live" clId="Web-{8BCDBC79-63B3-4206-9B0E-AFC4B5433736}" dt="2021-11-30T07:19:35.134" v="0"/>
          <ac:spMkLst>
            <pc:docMk/>
            <pc:sldMk cId="2778444301" sldId="284"/>
            <ac:spMk id="3" creationId="{D4AB5525-F870-44D5-940A-31E2668DE346}"/>
          </ac:spMkLst>
        </pc:spChg>
        <pc:picChg chg="add mod ord">
          <ac:chgData name="manoj kumar" userId="fa68a424022655f6" providerId="Windows Live" clId="Web-{8BCDBC79-63B3-4206-9B0E-AFC4B5433736}" dt="2021-11-30T07:19:35.134" v="0"/>
          <ac:picMkLst>
            <pc:docMk/>
            <pc:sldMk cId="2778444301" sldId="284"/>
            <ac:picMk id="4" creationId="{9F1698DF-8BE8-499B-98EE-DBBB77EE4682}"/>
          </ac:picMkLst>
        </pc:picChg>
      </pc:sldChg>
      <pc:sldChg chg="addSp delSp modSp">
        <pc:chgData name="manoj kumar" userId="fa68a424022655f6" providerId="Windows Live" clId="Web-{8BCDBC79-63B3-4206-9B0E-AFC4B5433736}" dt="2021-11-30T07:19:56.979" v="1"/>
        <pc:sldMkLst>
          <pc:docMk/>
          <pc:sldMk cId="1871627125" sldId="285"/>
        </pc:sldMkLst>
        <pc:spChg chg="del">
          <ac:chgData name="manoj kumar" userId="fa68a424022655f6" providerId="Windows Live" clId="Web-{8BCDBC79-63B3-4206-9B0E-AFC4B5433736}" dt="2021-11-30T07:19:56.979" v="1"/>
          <ac:spMkLst>
            <pc:docMk/>
            <pc:sldMk cId="1871627125" sldId="285"/>
            <ac:spMk id="3" creationId="{864A03B6-45F3-4EDF-BFB8-676ABF990CBD}"/>
          </ac:spMkLst>
        </pc:spChg>
        <pc:picChg chg="add mod ord">
          <ac:chgData name="manoj kumar" userId="fa68a424022655f6" providerId="Windows Live" clId="Web-{8BCDBC79-63B3-4206-9B0E-AFC4B5433736}" dt="2021-11-30T07:19:56.979" v="1"/>
          <ac:picMkLst>
            <pc:docMk/>
            <pc:sldMk cId="1871627125" sldId="285"/>
            <ac:picMk id="4" creationId="{E95EFAD8-B92F-4FFA-9F5F-889D90A73EFD}"/>
          </ac:picMkLst>
        </pc:picChg>
      </pc:sldChg>
      <pc:sldChg chg="addSp delSp modSp">
        <pc:chgData name="manoj kumar" userId="fa68a424022655f6" providerId="Windows Live" clId="Web-{8BCDBC79-63B3-4206-9B0E-AFC4B5433736}" dt="2021-11-30T07:20:22.386" v="2"/>
        <pc:sldMkLst>
          <pc:docMk/>
          <pc:sldMk cId="570887090" sldId="286"/>
        </pc:sldMkLst>
        <pc:spChg chg="del">
          <ac:chgData name="manoj kumar" userId="fa68a424022655f6" providerId="Windows Live" clId="Web-{8BCDBC79-63B3-4206-9B0E-AFC4B5433736}" dt="2021-11-30T07:20:22.386" v="2"/>
          <ac:spMkLst>
            <pc:docMk/>
            <pc:sldMk cId="570887090" sldId="286"/>
            <ac:spMk id="3" creationId="{7B248395-0E2D-45D9-AF8F-D1A520B0AA21}"/>
          </ac:spMkLst>
        </pc:spChg>
        <pc:picChg chg="add mod ord">
          <ac:chgData name="manoj kumar" userId="fa68a424022655f6" providerId="Windows Live" clId="Web-{8BCDBC79-63B3-4206-9B0E-AFC4B5433736}" dt="2021-11-30T07:20:22.386" v="2"/>
          <ac:picMkLst>
            <pc:docMk/>
            <pc:sldMk cId="570887090" sldId="286"/>
            <ac:picMk id="4" creationId="{EBC4F21F-1BFE-4A2F-9B72-C89237D58618}"/>
          </ac:picMkLst>
        </pc:picChg>
      </pc:sldChg>
      <pc:sldChg chg="addSp delSp modSp">
        <pc:chgData name="manoj kumar" userId="fa68a424022655f6" providerId="Windows Live" clId="Web-{8BCDBC79-63B3-4206-9B0E-AFC4B5433736}" dt="2021-11-30T07:20:47.810" v="3"/>
        <pc:sldMkLst>
          <pc:docMk/>
          <pc:sldMk cId="348569025" sldId="287"/>
        </pc:sldMkLst>
        <pc:spChg chg="del">
          <ac:chgData name="manoj kumar" userId="fa68a424022655f6" providerId="Windows Live" clId="Web-{8BCDBC79-63B3-4206-9B0E-AFC4B5433736}" dt="2021-11-30T07:20:47.810" v="3"/>
          <ac:spMkLst>
            <pc:docMk/>
            <pc:sldMk cId="348569025" sldId="287"/>
            <ac:spMk id="3" creationId="{3C7FBE3A-1315-4B4D-8409-223F8AAF1FD1}"/>
          </ac:spMkLst>
        </pc:spChg>
        <pc:picChg chg="add mod ord">
          <ac:chgData name="manoj kumar" userId="fa68a424022655f6" providerId="Windows Live" clId="Web-{8BCDBC79-63B3-4206-9B0E-AFC4B5433736}" dt="2021-11-30T07:20:47.810" v="3"/>
          <ac:picMkLst>
            <pc:docMk/>
            <pc:sldMk cId="348569025" sldId="287"/>
            <ac:picMk id="4" creationId="{32C33587-AAD1-402E-BB15-F123B093FC79}"/>
          </ac:picMkLst>
        </pc:picChg>
      </pc:sldChg>
      <pc:sldChg chg="addSp delSp modSp">
        <pc:chgData name="manoj kumar" userId="fa68a424022655f6" providerId="Windows Live" clId="Web-{8BCDBC79-63B3-4206-9B0E-AFC4B5433736}" dt="2021-11-30T07:21:07.826" v="4"/>
        <pc:sldMkLst>
          <pc:docMk/>
          <pc:sldMk cId="1816600596" sldId="288"/>
        </pc:sldMkLst>
        <pc:spChg chg="del">
          <ac:chgData name="manoj kumar" userId="fa68a424022655f6" providerId="Windows Live" clId="Web-{8BCDBC79-63B3-4206-9B0E-AFC4B5433736}" dt="2021-11-30T07:21:07.826" v="4"/>
          <ac:spMkLst>
            <pc:docMk/>
            <pc:sldMk cId="1816600596" sldId="288"/>
            <ac:spMk id="3" creationId="{760D4402-4A04-49E0-9B73-D9FCDD9CB66C}"/>
          </ac:spMkLst>
        </pc:spChg>
        <pc:picChg chg="add mod ord">
          <ac:chgData name="manoj kumar" userId="fa68a424022655f6" providerId="Windows Live" clId="Web-{8BCDBC79-63B3-4206-9B0E-AFC4B5433736}" dt="2021-11-30T07:21:07.826" v="4"/>
          <ac:picMkLst>
            <pc:docMk/>
            <pc:sldMk cId="1816600596" sldId="288"/>
            <ac:picMk id="4" creationId="{7DC9649F-D6A1-4908-A26A-F8029A8CC7D5}"/>
          </ac:picMkLst>
        </pc:picChg>
      </pc:sldChg>
      <pc:sldChg chg="addSp delSp modSp">
        <pc:chgData name="manoj kumar" userId="fa68a424022655f6" providerId="Windows Live" clId="Web-{8BCDBC79-63B3-4206-9B0E-AFC4B5433736}" dt="2021-11-30T07:21:58.985" v="6"/>
        <pc:sldMkLst>
          <pc:docMk/>
          <pc:sldMk cId="1297852883" sldId="289"/>
        </pc:sldMkLst>
        <pc:spChg chg="del">
          <ac:chgData name="manoj kumar" userId="fa68a424022655f6" providerId="Windows Live" clId="Web-{8BCDBC79-63B3-4206-9B0E-AFC4B5433736}" dt="2021-11-30T07:21:58.985" v="6"/>
          <ac:spMkLst>
            <pc:docMk/>
            <pc:sldMk cId="1297852883" sldId="289"/>
            <ac:spMk id="3" creationId="{186EEB50-B7D1-4597-9810-0DF84F75A1E4}"/>
          </ac:spMkLst>
        </pc:spChg>
        <pc:picChg chg="add mod ord">
          <ac:chgData name="manoj kumar" userId="fa68a424022655f6" providerId="Windows Live" clId="Web-{8BCDBC79-63B3-4206-9B0E-AFC4B5433736}" dt="2021-11-30T07:21:58.985" v="6"/>
          <ac:picMkLst>
            <pc:docMk/>
            <pc:sldMk cId="1297852883" sldId="289"/>
            <ac:picMk id="4" creationId="{AB3420E5-4390-449E-98ED-5DC55B8636D4}"/>
          </ac:picMkLst>
        </pc:picChg>
      </pc:sldChg>
      <pc:sldChg chg="addSp delSp modSp">
        <pc:chgData name="manoj kumar" userId="fa68a424022655f6" providerId="Windows Live" clId="Web-{8BCDBC79-63B3-4206-9B0E-AFC4B5433736}" dt="2021-11-30T07:22:19.580" v="7"/>
        <pc:sldMkLst>
          <pc:docMk/>
          <pc:sldMk cId="2472840287" sldId="290"/>
        </pc:sldMkLst>
        <pc:spChg chg="del">
          <ac:chgData name="manoj kumar" userId="fa68a424022655f6" providerId="Windows Live" clId="Web-{8BCDBC79-63B3-4206-9B0E-AFC4B5433736}" dt="2021-11-30T07:22:19.580" v="7"/>
          <ac:spMkLst>
            <pc:docMk/>
            <pc:sldMk cId="2472840287" sldId="290"/>
            <ac:spMk id="3" creationId="{D5866679-6F6B-4E01-8D4F-9584ADA19561}"/>
          </ac:spMkLst>
        </pc:spChg>
        <pc:picChg chg="add mod ord">
          <ac:chgData name="manoj kumar" userId="fa68a424022655f6" providerId="Windows Live" clId="Web-{8BCDBC79-63B3-4206-9B0E-AFC4B5433736}" dt="2021-11-30T07:22:19.580" v="7"/>
          <ac:picMkLst>
            <pc:docMk/>
            <pc:sldMk cId="2472840287" sldId="290"/>
            <ac:picMk id="4" creationId="{A2C92AA5-2E7F-42D5-9641-842BA1328D7D}"/>
          </ac:picMkLst>
        </pc:picChg>
      </pc:sldChg>
      <pc:sldChg chg="del">
        <pc:chgData name="manoj kumar" userId="fa68a424022655f6" providerId="Windows Live" clId="Web-{8BCDBC79-63B3-4206-9B0E-AFC4B5433736}" dt="2021-11-30T07:22:53.488" v="8"/>
        <pc:sldMkLst>
          <pc:docMk/>
          <pc:sldMk cId="826934201" sldId="297"/>
        </pc:sldMkLst>
      </pc:sldChg>
    </pc:docChg>
  </pc:docChgLst>
  <pc:docChgLst>
    <pc:chgData name="manoj kumar" userId="fa68a424022655f6" providerId="Windows Live" clId="Web-{961C752F-3B95-4909-ADB1-1EFE280EF338}"/>
    <pc:docChg chg="addSld delSld modSld sldOrd">
      <pc:chgData name="manoj kumar" userId="fa68a424022655f6" providerId="Windows Live" clId="Web-{961C752F-3B95-4909-ADB1-1EFE280EF338}" dt="2021-12-14T09:54:00.644" v="865" actId="20577"/>
      <pc:docMkLst>
        <pc:docMk/>
      </pc:docMkLst>
      <pc:sldChg chg="del">
        <pc:chgData name="manoj kumar" userId="fa68a424022655f6" providerId="Windows Live" clId="Web-{961C752F-3B95-4909-ADB1-1EFE280EF338}" dt="2021-12-14T07:28:08.555" v="345"/>
        <pc:sldMkLst>
          <pc:docMk/>
          <pc:sldMk cId="109857222" sldId="256"/>
        </pc:sldMkLst>
      </pc:sldChg>
      <pc:sldChg chg="modSp">
        <pc:chgData name="manoj kumar" userId="fa68a424022655f6" providerId="Windows Live" clId="Web-{961C752F-3B95-4909-ADB1-1EFE280EF338}" dt="2021-12-14T07:19:59.889" v="193" actId="20577"/>
        <pc:sldMkLst>
          <pc:docMk/>
          <pc:sldMk cId="2069729028" sldId="257"/>
        </pc:sldMkLst>
        <pc:graphicFrameChg chg="modGraphic">
          <ac:chgData name="manoj kumar" userId="fa68a424022655f6" providerId="Windows Live" clId="Web-{961C752F-3B95-4909-ADB1-1EFE280EF338}" dt="2021-12-14T07:19:59.889" v="193" actId="20577"/>
          <ac:graphicFrameMkLst>
            <pc:docMk/>
            <pc:sldMk cId="2069729028" sldId="257"/>
            <ac:graphicFrameMk id="5" creationId="{0D12EDF7-A9BE-4972-9F4A-59F508DCDD96}"/>
          </ac:graphicFrameMkLst>
        </pc:graphicFrameChg>
      </pc:sldChg>
      <pc:sldChg chg="del">
        <pc:chgData name="manoj kumar" userId="fa68a424022655f6" providerId="Windows Live" clId="Web-{961C752F-3B95-4909-ADB1-1EFE280EF338}" dt="2021-12-14T07:22:43.158" v="194"/>
        <pc:sldMkLst>
          <pc:docMk/>
          <pc:sldMk cId="4019705325" sldId="258"/>
        </pc:sldMkLst>
      </pc:sldChg>
      <pc:sldChg chg="addSp delSp modSp">
        <pc:chgData name="manoj kumar" userId="fa68a424022655f6" providerId="Windows Live" clId="Web-{961C752F-3B95-4909-ADB1-1EFE280EF338}" dt="2021-12-14T07:29:13.368" v="346"/>
        <pc:sldMkLst>
          <pc:docMk/>
          <pc:sldMk cId="2012694700" sldId="259"/>
        </pc:sldMkLst>
        <pc:spChg chg="mod">
          <ac:chgData name="manoj kumar" userId="fa68a424022655f6" providerId="Windows Live" clId="Web-{961C752F-3B95-4909-ADB1-1EFE280EF338}" dt="2021-12-14T07:29:13.368" v="346"/>
          <ac:spMkLst>
            <pc:docMk/>
            <pc:sldMk cId="2012694700" sldId="259"/>
            <ac:spMk id="2" creationId="{DD3029D6-6E0A-4BE9-947F-A68B0F962C05}"/>
          </ac:spMkLst>
        </pc:spChg>
        <pc:spChg chg="mod">
          <ac:chgData name="manoj kumar" userId="fa68a424022655f6" providerId="Windows Live" clId="Web-{961C752F-3B95-4909-ADB1-1EFE280EF338}" dt="2021-12-14T07:29:13.368" v="346"/>
          <ac:spMkLst>
            <pc:docMk/>
            <pc:sldMk cId="2012694700" sldId="259"/>
            <ac:spMk id="3" creationId="{AEAE250C-7057-42D4-9388-9971A67DDBF1}"/>
          </ac:spMkLst>
        </pc:spChg>
        <pc:spChg chg="del">
          <ac:chgData name="manoj kumar" userId="fa68a424022655f6" providerId="Windows Live" clId="Web-{961C752F-3B95-4909-ADB1-1EFE280EF338}" dt="2021-12-14T07:29:13.368" v="346"/>
          <ac:spMkLst>
            <pc:docMk/>
            <pc:sldMk cId="2012694700" sldId="259"/>
            <ac:spMk id="36" creationId="{389575E1-3389-451A-A5F7-27854C25C599}"/>
          </ac:spMkLst>
        </pc:spChg>
        <pc:spChg chg="del">
          <ac:chgData name="manoj kumar" userId="fa68a424022655f6" providerId="Windows Live" clId="Web-{961C752F-3B95-4909-ADB1-1EFE280EF338}" dt="2021-12-14T07:29:13.368" v="346"/>
          <ac:spMkLst>
            <pc:docMk/>
            <pc:sldMk cId="2012694700" sldId="259"/>
            <ac:spMk id="38" creationId="{A53CCC5C-D88E-40FB-B30B-23DCDBD01D37}"/>
          </ac:spMkLst>
        </pc:spChg>
        <pc:spChg chg="del">
          <ac:chgData name="manoj kumar" userId="fa68a424022655f6" providerId="Windows Live" clId="Web-{961C752F-3B95-4909-ADB1-1EFE280EF338}" dt="2021-12-14T07:29:13.368" v="346"/>
          <ac:spMkLst>
            <pc:docMk/>
            <pc:sldMk cId="2012694700" sldId="259"/>
            <ac:spMk id="40" creationId="{081E4A58-353D-44AE-B2FC-2A74E2E400F7}"/>
          </ac:spMkLst>
        </pc:spChg>
        <pc:spChg chg="add">
          <ac:chgData name="manoj kumar" userId="fa68a424022655f6" providerId="Windows Live" clId="Web-{961C752F-3B95-4909-ADB1-1EFE280EF338}" dt="2021-12-14T07:29:13.368" v="346"/>
          <ac:spMkLst>
            <pc:docMk/>
            <pc:sldMk cId="2012694700" sldId="259"/>
            <ac:spMk id="45" creationId="{827B839B-9ADE-406B-8590-F1CAEDED45A1}"/>
          </ac:spMkLst>
        </pc:spChg>
        <pc:spChg chg="add">
          <ac:chgData name="manoj kumar" userId="fa68a424022655f6" providerId="Windows Live" clId="Web-{961C752F-3B95-4909-ADB1-1EFE280EF338}" dt="2021-12-14T07:29:13.368" v="346"/>
          <ac:spMkLst>
            <pc:docMk/>
            <pc:sldMk cId="2012694700" sldId="259"/>
            <ac:spMk id="47" creationId="{CFE45BF0-46DB-408C-B5F7-7B11716805D4}"/>
          </ac:spMkLst>
        </pc:spChg>
        <pc:spChg chg="add">
          <ac:chgData name="manoj kumar" userId="fa68a424022655f6" providerId="Windows Live" clId="Web-{961C752F-3B95-4909-ADB1-1EFE280EF338}" dt="2021-12-14T07:29:13.368" v="346"/>
          <ac:spMkLst>
            <pc:docMk/>
            <pc:sldMk cId="2012694700" sldId="259"/>
            <ac:spMk id="49" creationId="{2AEBC8F2-97B1-41B4-93F1-2D289E197FBA}"/>
          </ac:spMkLst>
        </pc:spChg>
        <pc:spChg chg="add">
          <ac:chgData name="manoj kumar" userId="fa68a424022655f6" providerId="Windows Live" clId="Web-{961C752F-3B95-4909-ADB1-1EFE280EF338}" dt="2021-12-14T07:29:13.368" v="346"/>
          <ac:spMkLst>
            <pc:docMk/>
            <pc:sldMk cId="2012694700" sldId="259"/>
            <ac:spMk id="51" creationId="{472E3A19-F5D5-48FC-BB9C-48C2F68F598B}"/>
          </ac:spMkLst>
        </pc:spChg>
        <pc:spChg chg="add">
          <ac:chgData name="manoj kumar" userId="fa68a424022655f6" providerId="Windows Live" clId="Web-{961C752F-3B95-4909-ADB1-1EFE280EF338}" dt="2021-12-14T07:29:13.368" v="346"/>
          <ac:spMkLst>
            <pc:docMk/>
            <pc:sldMk cId="2012694700" sldId="259"/>
            <ac:spMk id="53" creationId="{7A62E32F-BB65-43A8-8EB5-92346890E549}"/>
          </ac:spMkLst>
        </pc:spChg>
        <pc:spChg chg="add">
          <ac:chgData name="manoj kumar" userId="fa68a424022655f6" providerId="Windows Live" clId="Web-{961C752F-3B95-4909-ADB1-1EFE280EF338}" dt="2021-12-14T07:29:13.368" v="346"/>
          <ac:spMkLst>
            <pc:docMk/>
            <pc:sldMk cId="2012694700" sldId="259"/>
            <ac:spMk id="55" creationId="{14E91B64-9FCC-451E-AFB4-A827D6329367}"/>
          </ac:spMkLst>
        </pc:spChg>
      </pc:sldChg>
      <pc:sldChg chg="addSp delSp modSp">
        <pc:chgData name="manoj kumar" userId="fa68a424022655f6" providerId="Windows Live" clId="Web-{961C752F-3B95-4909-ADB1-1EFE280EF338}" dt="2021-12-14T07:29:24.494" v="347"/>
        <pc:sldMkLst>
          <pc:docMk/>
          <pc:sldMk cId="1541162343" sldId="260"/>
        </pc:sldMkLst>
        <pc:spChg chg="mod">
          <ac:chgData name="manoj kumar" userId="fa68a424022655f6" providerId="Windows Live" clId="Web-{961C752F-3B95-4909-ADB1-1EFE280EF338}" dt="2021-12-14T07:29:24.494" v="347"/>
          <ac:spMkLst>
            <pc:docMk/>
            <pc:sldMk cId="1541162343" sldId="260"/>
            <ac:spMk id="2" creationId="{B354E753-7442-440F-BAEF-64E2914448D4}"/>
          </ac:spMkLst>
        </pc:spChg>
        <pc:spChg chg="mod">
          <ac:chgData name="manoj kumar" userId="fa68a424022655f6" providerId="Windows Live" clId="Web-{961C752F-3B95-4909-ADB1-1EFE280EF338}" dt="2021-12-14T07:29:24.494" v="347"/>
          <ac:spMkLst>
            <pc:docMk/>
            <pc:sldMk cId="1541162343" sldId="260"/>
            <ac:spMk id="3" creationId="{F1554B49-4D75-41A0-9927-220AEE214E63}"/>
          </ac:spMkLst>
        </pc:spChg>
        <pc:spChg chg="del">
          <ac:chgData name="manoj kumar" userId="fa68a424022655f6" providerId="Windows Live" clId="Web-{961C752F-3B95-4909-ADB1-1EFE280EF338}" dt="2021-12-14T07:29:24.494" v="347"/>
          <ac:spMkLst>
            <pc:docMk/>
            <pc:sldMk cId="1541162343" sldId="260"/>
            <ac:spMk id="24" creationId="{389575E1-3389-451A-A5F7-27854C25C599}"/>
          </ac:spMkLst>
        </pc:spChg>
        <pc:spChg chg="del">
          <ac:chgData name="manoj kumar" userId="fa68a424022655f6" providerId="Windows Live" clId="Web-{961C752F-3B95-4909-ADB1-1EFE280EF338}" dt="2021-12-14T07:29:24.494" v="347"/>
          <ac:spMkLst>
            <pc:docMk/>
            <pc:sldMk cId="1541162343" sldId="260"/>
            <ac:spMk id="26" creationId="{A53CCC5C-D88E-40FB-B30B-23DCDBD01D37}"/>
          </ac:spMkLst>
        </pc:spChg>
        <pc:spChg chg="del">
          <ac:chgData name="manoj kumar" userId="fa68a424022655f6" providerId="Windows Live" clId="Web-{961C752F-3B95-4909-ADB1-1EFE280EF338}" dt="2021-12-14T07:29:24.494" v="347"/>
          <ac:spMkLst>
            <pc:docMk/>
            <pc:sldMk cId="1541162343" sldId="260"/>
            <ac:spMk id="28" creationId="{081E4A58-353D-44AE-B2FC-2A74E2E400F7}"/>
          </ac:spMkLst>
        </pc:spChg>
        <pc:spChg chg="add">
          <ac:chgData name="manoj kumar" userId="fa68a424022655f6" providerId="Windows Live" clId="Web-{961C752F-3B95-4909-ADB1-1EFE280EF338}" dt="2021-12-14T07:29:24.494" v="347"/>
          <ac:spMkLst>
            <pc:docMk/>
            <pc:sldMk cId="1541162343" sldId="260"/>
            <ac:spMk id="33" creationId="{827B839B-9ADE-406B-8590-F1CAEDED45A1}"/>
          </ac:spMkLst>
        </pc:spChg>
        <pc:spChg chg="add">
          <ac:chgData name="manoj kumar" userId="fa68a424022655f6" providerId="Windows Live" clId="Web-{961C752F-3B95-4909-ADB1-1EFE280EF338}" dt="2021-12-14T07:29:24.494" v="347"/>
          <ac:spMkLst>
            <pc:docMk/>
            <pc:sldMk cId="1541162343" sldId="260"/>
            <ac:spMk id="35" creationId="{CFE45BF0-46DB-408C-B5F7-7B11716805D4}"/>
          </ac:spMkLst>
        </pc:spChg>
        <pc:spChg chg="add">
          <ac:chgData name="manoj kumar" userId="fa68a424022655f6" providerId="Windows Live" clId="Web-{961C752F-3B95-4909-ADB1-1EFE280EF338}" dt="2021-12-14T07:29:24.494" v="347"/>
          <ac:spMkLst>
            <pc:docMk/>
            <pc:sldMk cId="1541162343" sldId="260"/>
            <ac:spMk id="37" creationId="{2AEBC8F2-97B1-41B4-93F1-2D289E197FBA}"/>
          </ac:spMkLst>
        </pc:spChg>
        <pc:spChg chg="add">
          <ac:chgData name="manoj kumar" userId="fa68a424022655f6" providerId="Windows Live" clId="Web-{961C752F-3B95-4909-ADB1-1EFE280EF338}" dt="2021-12-14T07:29:24.494" v="347"/>
          <ac:spMkLst>
            <pc:docMk/>
            <pc:sldMk cId="1541162343" sldId="260"/>
            <ac:spMk id="39" creationId="{472E3A19-F5D5-48FC-BB9C-48C2F68F598B}"/>
          </ac:spMkLst>
        </pc:spChg>
        <pc:spChg chg="add">
          <ac:chgData name="manoj kumar" userId="fa68a424022655f6" providerId="Windows Live" clId="Web-{961C752F-3B95-4909-ADB1-1EFE280EF338}" dt="2021-12-14T07:29:24.494" v="347"/>
          <ac:spMkLst>
            <pc:docMk/>
            <pc:sldMk cId="1541162343" sldId="260"/>
            <ac:spMk id="41" creationId="{7A62E32F-BB65-43A8-8EB5-92346890E549}"/>
          </ac:spMkLst>
        </pc:spChg>
        <pc:spChg chg="add">
          <ac:chgData name="manoj kumar" userId="fa68a424022655f6" providerId="Windows Live" clId="Web-{961C752F-3B95-4909-ADB1-1EFE280EF338}" dt="2021-12-14T07:29:24.494" v="347"/>
          <ac:spMkLst>
            <pc:docMk/>
            <pc:sldMk cId="1541162343" sldId="260"/>
            <ac:spMk id="43" creationId="{14E91B64-9FCC-451E-AFB4-A827D6329367}"/>
          </ac:spMkLst>
        </pc:spChg>
      </pc:sldChg>
      <pc:sldChg chg="del">
        <pc:chgData name="manoj kumar" userId="fa68a424022655f6" providerId="Windows Live" clId="Web-{961C752F-3B95-4909-ADB1-1EFE280EF338}" dt="2021-12-14T07:27:01.850" v="342"/>
        <pc:sldMkLst>
          <pc:docMk/>
          <pc:sldMk cId="904642556" sldId="262"/>
        </pc:sldMkLst>
      </pc:sldChg>
      <pc:sldChg chg="addSp delSp modSp">
        <pc:chgData name="manoj kumar" userId="fa68a424022655f6" providerId="Windows Live" clId="Web-{961C752F-3B95-4909-ADB1-1EFE280EF338}" dt="2021-12-14T08:01:48.951" v="502" actId="20577"/>
        <pc:sldMkLst>
          <pc:docMk/>
          <pc:sldMk cId="3493980843" sldId="266"/>
        </pc:sldMkLst>
        <pc:spChg chg="mod">
          <ac:chgData name="manoj kumar" userId="fa68a424022655f6" providerId="Windows Live" clId="Web-{961C752F-3B95-4909-ADB1-1EFE280EF338}" dt="2021-12-14T08:01:48.951" v="502" actId="20577"/>
          <ac:spMkLst>
            <pc:docMk/>
            <pc:sldMk cId="3493980843" sldId="266"/>
            <ac:spMk id="2" creationId="{8389AC79-1C30-4265-9973-0195F7068DCD}"/>
          </ac:spMkLst>
        </pc:spChg>
        <pc:spChg chg="del">
          <ac:chgData name="manoj kumar" userId="fa68a424022655f6" providerId="Windows Live" clId="Web-{961C752F-3B95-4909-ADB1-1EFE280EF338}" dt="2021-12-14T08:00:56.356" v="491"/>
          <ac:spMkLst>
            <pc:docMk/>
            <pc:sldMk cId="3493980843" sldId="266"/>
            <ac:spMk id="29" creationId="{EFA9B6C6-A247-48A8-9A1C-1E36FA9456B5}"/>
          </ac:spMkLst>
        </pc:spChg>
        <pc:spChg chg="del">
          <ac:chgData name="manoj kumar" userId="fa68a424022655f6" providerId="Windows Live" clId="Web-{961C752F-3B95-4909-ADB1-1EFE280EF338}" dt="2021-12-14T08:00:56.356" v="491"/>
          <ac:spMkLst>
            <pc:docMk/>
            <pc:sldMk cId="3493980843" sldId="266"/>
            <ac:spMk id="31" creationId="{C5CB530E-515E-412C-9DF1-5F8FFBD6F383}"/>
          </ac:spMkLst>
        </pc:spChg>
        <pc:spChg chg="del">
          <ac:chgData name="manoj kumar" userId="fa68a424022655f6" providerId="Windows Live" clId="Web-{961C752F-3B95-4909-ADB1-1EFE280EF338}" dt="2021-12-14T08:00:56.356" v="491"/>
          <ac:spMkLst>
            <pc:docMk/>
            <pc:sldMk cId="3493980843" sldId="266"/>
            <ac:spMk id="33" creationId="{712D4376-A578-4FF1-94FC-245E7A6A489F}"/>
          </ac:spMkLst>
        </pc:spChg>
        <pc:spChg chg="del">
          <ac:chgData name="manoj kumar" userId="fa68a424022655f6" providerId="Windows Live" clId="Web-{961C752F-3B95-4909-ADB1-1EFE280EF338}" dt="2021-12-14T08:00:56.356" v="491"/>
          <ac:spMkLst>
            <pc:docMk/>
            <pc:sldMk cId="3493980843" sldId="266"/>
            <ac:spMk id="35" creationId="{AEA7509D-F04F-40CB-A0B3-EEF16499CC9F}"/>
          </ac:spMkLst>
        </pc:spChg>
        <pc:spChg chg="add">
          <ac:chgData name="manoj kumar" userId="fa68a424022655f6" providerId="Windows Live" clId="Web-{961C752F-3B95-4909-ADB1-1EFE280EF338}" dt="2021-12-14T08:00:56.356" v="491"/>
          <ac:spMkLst>
            <pc:docMk/>
            <pc:sldMk cId="3493980843" sldId="266"/>
            <ac:spMk id="42" creationId="{88294908-8B00-4F58-BBBA-20F71A40AA9E}"/>
          </ac:spMkLst>
        </pc:spChg>
        <pc:spChg chg="add">
          <ac:chgData name="manoj kumar" userId="fa68a424022655f6" providerId="Windows Live" clId="Web-{961C752F-3B95-4909-ADB1-1EFE280EF338}" dt="2021-12-14T08:00:56.356" v="491"/>
          <ac:spMkLst>
            <pc:docMk/>
            <pc:sldMk cId="3493980843" sldId="266"/>
            <ac:spMk id="44" creationId="{4364C879-1404-4203-8E9D-CC5DE0A621A2}"/>
          </ac:spMkLst>
        </pc:spChg>
        <pc:spChg chg="add">
          <ac:chgData name="manoj kumar" userId="fa68a424022655f6" providerId="Windows Live" clId="Web-{961C752F-3B95-4909-ADB1-1EFE280EF338}" dt="2021-12-14T08:00:56.356" v="491"/>
          <ac:spMkLst>
            <pc:docMk/>
            <pc:sldMk cId="3493980843" sldId="266"/>
            <ac:spMk id="46" creationId="{84617302-4B0D-4351-A6BB-6F0930D943AC}"/>
          </ac:spMkLst>
        </pc:spChg>
        <pc:spChg chg="add">
          <ac:chgData name="manoj kumar" userId="fa68a424022655f6" providerId="Windows Live" clId="Web-{961C752F-3B95-4909-ADB1-1EFE280EF338}" dt="2021-12-14T08:00:56.356" v="491"/>
          <ac:spMkLst>
            <pc:docMk/>
            <pc:sldMk cId="3493980843" sldId="266"/>
            <ac:spMk id="48" creationId="{DA2C7802-C2E0-4218-8F89-8DD7CCD2CD1C}"/>
          </ac:spMkLst>
        </pc:spChg>
        <pc:spChg chg="add">
          <ac:chgData name="manoj kumar" userId="fa68a424022655f6" providerId="Windows Live" clId="Web-{961C752F-3B95-4909-ADB1-1EFE280EF338}" dt="2021-12-14T08:00:56.356" v="491"/>
          <ac:spMkLst>
            <pc:docMk/>
            <pc:sldMk cId="3493980843" sldId="266"/>
            <ac:spMk id="50" creationId="{A6D7111A-21E5-4EE9-8A78-10E5530F0116}"/>
          </ac:spMkLst>
        </pc:spChg>
        <pc:spChg chg="add">
          <ac:chgData name="manoj kumar" userId="fa68a424022655f6" providerId="Windows Live" clId="Web-{961C752F-3B95-4909-ADB1-1EFE280EF338}" dt="2021-12-14T08:00:56.356" v="491"/>
          <ac:spMkLst>
            <pc:docMk/>
            <pc:sldMk cId="3493980843" sldId="266"/>
            <ac:spMk id="52" creationId="{A3969E80-A77B-49FC-9122-D89AFD5EE118}"/>
          </ac:spMkLst>
        </pc:spChg>
        <pc:spChg chg="add">
          <ac:chgData name="manoj kumar" userId="fa68a424022655f6" providerId="Windows Live" clId="Web-{961C752F-3B95-4909-ADB1-1EFE280EF338}" dt="2021-12-14T08:00:56.356" v="491"/>
          <ac:spMkLst>
            <pc:docMk/>
            <pc:sldMk cId="3493980843" sldId="266"/>
            <ac:spMk id="54" creationId="{1849CA57-76BD-4CF2-80BA-D7A46A01B7B1}"/>
          </ac:spMkLst>
        </pc:spChg>
        <pc:spChg chg="add">
          <ac:chgData name="manoj kumar" userId="fa68a424022655f6" providerId="Windows Live" clId="Web-{961C752F-3B95-4909-ADB1-1EFE280EF338}" dt="2021-12-14T08:00:56.356" v="491"/>
          <ac:spMkLst>
            <pc:docMk/>
            <pc:sldMk cId="3493980843" sldId="266"/>
            <ac:spMk id="56" creationId="{35E9085E-E730-4768-83D4-6CB7E9897153}"/>
          </ac:spMkLst>
        </pc:spChg>
        <pc:spChg chg="add">
          <ac:chgData name="manoj kumar" userId="fa68a424022655f6" providerId="Windows Live" clId="Web-{961C752F-3B95-4909-ADB1-1EFE280EF338}" dt="2021-12-14T08:00:56.356" v="491"/>
          <ac:spMkLst>
            <pc:docMk/>
            <pc:sldMk cId="3493980843" sldId="266"/>
            <ac:spMk id="58" creationId="{973272FE-A474-4CAE-8CA2-BCC8B476C3F4}"/>
          </ac:spMkLst>
        </pc:spChg>
        <pc:spChg chg="add">
          <ac:chgData name="manoj kumar" userId="fa68a424022655f6" providerId="Windows Live" clId="Web-{961C752F-3B95-4909-ADB1-1EFE280EF338}" dt="2021-12-14T08:00:56.356" v="491"/>
          <ac:spMkLst>
            <pc:docMk/>
            <pc:sldMk cId="3493980843" sldId="266"/>
            <ac:spMk id="60" creationId="{E07981EA-05A6-437C-88D7-B377B92B031D}"/>
          </ac:spMkLst>
        </pc:spChg>
        <pc:spChg chg="add">
          <ac:chgData name="manoj kumar" userId="fa68a424022655f6" providerId="Windows Live" clId="Web-{961C752F-3B95-4909-ADB1-1EFE280EF338}" dt="2021-12-14T08:00:56.356" v="491"/>
          <ac:spMkLst>
            <pc:docMk/>
            <pc:sldMk cId="3493980843" sldId="266"/>
            <ac:spMk id="62" creationId="{15E3C750-986E-4769-B1AE-49289FBEE757}"/>
          </ac:spMkLst>
        </pc:spChg>
        <pc:cxnChg chg="del">
          <ac:chgData name="manoj kumar" userId="fa68a424022655f6" providerId="Windows Live" clId="Web-{961C752F-3B95-4909-ADB1-1EFE280EF338}" dt="2021-12-14T08:00:56.356" v="491"/>
          <ac:cxnSpMkLst>
            <pc:docMk/>
            <pc:sldMk cId="3493980843" sldId="266"/>
            <ac:cxnSpMk id="37" creationId="{56020367-4FD5-4596-8E10-C5F095CD8DBF}"/>
          </ac:cxnSpMkLst>
        </pc:cxnChg>
      </pc:sldChg>
      <pc:sldChg chg="del">
        <pc:chgData name="manoj kumar" userId="fa68a424022655f6" providerId="Windows Live" clId="Web-{961C752F-3B95-4909-ADB1-1EFE280EF338}" dt="2021-12-14T08:02:02.499" v="503"/>
        <pc:sldMkLst>
          <pc:docMk/>
          <pc:sldMk cId="2578233357" sldId="267"/>
        </pc:sldMkLst>
      </pc:sldChg>
      <pc:sldChg chg="del">
        <pc:chgData name="manoj kumar" userId="fa68a424022655f6" providerId="Windows Live" clId="Web-{961C752F-3B95-4909-ADB1-1EFE280EF338}" dt="2021-12-14T08:02:14.093" v="504"/>
        <pc:sldMkLst>
          <pc:docMk/>
          <pc:sldMk cId="1981719860" sldId="268"/>
        </pc:sldMkLst>
      </pc:sldChg>
      <pc:sldChg chg="del">
        <pc:chgData name="manoj kumar" userId="fa68a424022655f6" providerId="Windows Live" clId="Web-{961C752F-3B95-4909-ADB1-1EFE280EF338}" dt="2021-12-14T08:02:14.108" v="505"/>
        <pc:sldMkLst>
          <pc:docMk/>
          <pc:sldMk cId="97103852" sldId="269"/>
        </pc:sldMkLst>
      </pc:sldChg>
      <pc:sldChg chg="del">
        <pc:chgData name="manoj kumar" userId="fa68a424022655f6" providerId="Windows Live" clId="Web-{961C752F-3B95-4909-ADB1-1EFE280EF338}" dt="2021-12-14T08:02:16.749" v="506"/>
        <pc:sldMkLst>
          <pc:docMk/>
          <pc:sldMk cId="1825780188" sldId="270"/>
        </pc:sldMkLst>
      </pc:sldChg>
      <pc:sldChg chg="del">
        <pc:chgData name="manoj kumar" userId="fa68a424022655f6" providerId="Windows Live" clId="Web-{961C752F-3B95-4909-ADB1-1EFE280EF338}" dt="2021-12-14T08:02:19.702" v="507"/>
        <pc:sldMkLst>
          <pc:docMk/>
          <pc:sldMk cId="1516066352" sldId="271"/>
        </pc:sldMkLst>
      </pc:sldChg>
      <pc:sldChg chg="del">
        <pc:chgData name="manoj kumar" userId="fa68a424022655f6" providerId="Windows Live" clId="Web-{961C752F-3B95-4909-ADB1-1EFE280EF338}" dt="2021-12-14T08:02:28.843" v="509"/>
        <pc:sldMkLst>
          <pc:docMk/>
          <pc:sldMk cId="951489028" sldId="273"/>
        </pc:sldMkLst>
      </pc:sldChg>
      <pc:sldChg chg="del">
        <pc:chgData name="manoj kumar" userId="fa68a424022655f6" providerId="Windows Live" clId="Web-{961C752F-3B95-4909-ADB1-1EFE280EF338}" dt="2021-12-14T08:02:43.828" v="510"/>
        <pc:sldMkLst>
          <pc:docMk/>
          <pc:sldMk cId="1143994652" sldId="274"/>
        </pc:sldMkLst>
      </pc:sldChg>
      <pc:sldChg chg="del">
        <pc:chgData name="manoj kumar" userId="fa68a424022655f6" providerId="Windows Live" clId="Web-{961C752F-3B95-4909-ADB1-1EFE280EF338}" dt="2021-12-14T08:02:50.906" v="511"/>
        <pc:sldMkLst>
          <pc:docMk/>
          <pc:sldMk cId="488585743" sldId="275"/>
        </pc:sldMkLst>
      </pc:sldChg>
      <pc:sldChg chg="del">
        <pc:chgData name="manoj kumar" userId="fa68a424022655f6" providerId="Windows Live" clId="Web-{961C752F-3B95-4909-ADB1-1EFE280EF338}" dt="2021-12-14T08:02:52.890" v="512"/>
        <pc:sldMkLst>
          <pc:docMk/>
          <pc:sldMk cId="874766636" sldId="276"/>
        </pc:sldMkLst>
      </pc:sldChg>
      <pc:sldChg chg="del">
        <pc:chgData name="manoj kumar" userId="fa68a424022655f6" providerId="Windows Live" clId="Web-{961C752F-3B95-4909-ADB1-1EFE280EF338}" dt="2021-12-14T08:02:58.734" v="513"/>
        <pc:sldMkLst>
          <pc:docMk/>
          <pc:sldMk cId="2893419630" sldId="277"/>
        </pc:sldMkLst>
      </pc:sldChg>
      <pc:sldChg chg="del">
        <pc:chgData name="manoj kumar" userId="fa68a424022655f6" providerId="Windows Live" clId="Web-{961C752F-3B95-4909-ADB1-1EFE280EF338}" dt="2021-12-14T09:18:42.223" v="673"/>
        <pc:sldMkLst>
          <pc:docMk/>
          <pc:sldMk cId="663326103" sldId="278"/>
        </pc:sldMkLst>
      </pc:sldChg>
      <pc:sldChg chg="del">
        <pc:chgData name="manoj kumar" userId="fa68a424022655f6" providerId="Windows Live" clId="Web-{961C752F-3B95-4909-ADB1-1EFE280EF338}" dt="2021-12-14T09:18:18.207" v="664"/>
        <pc:sldMkLst>
          <pc:docMk/>
          <pc:sldMk cId="244418075" sldId="280"/>
        </pc:sldMkLst>
      </pc:sldChg>
      <pc:sldChg chg="del">
        <pc:chgData name="manoj kumar" userId="fa68a424022655f6" providerId="Windows Live" clId="Web-{961C752F-3B95-4909-ADB1-1EFE280EF338}" dt="2021-12-14T09:18:23.864" v="665"/>
        <pc:sldMkLst>
          <pc:docMk/>
          <pc:sldMk cId="487354865" sldId="281"/>
        </pc:sldMkLst>
      </pc:sldChg>
      <pc:sldChg chg="del">
        <pc:chgData name="manoj kumar" userId="fa68a424022655f6" providerId="Windows Live" clId="Web-{961C752F-3B95-4909-ADB1-1EFE280EF338}" dt="2021-12-14T09:18:24.770" v="666"/>
        <pc:sldMkLst>
          <pc:docMk/>
          <pc:sldMk cId="3116829974" sldId="282"/>
        </pc:sldMkLst>
      </pc:sldChg>
      <pc:sldChg chg="del">
        <pc:chgData name="manoj kumar" userId="fa68a424022655f6" providerId="Windows Live" clId="Web-{961C752F-3B95-4909-ADB1-1EFE280EF338}" dt="2021-12-14T09:18:26.832" v="667"/>
        <pc:sldMkLst>
          <pc:docMk/>
          <pc:sldMk cId="2302421911" sldId="283"/>
        </pc:sldMkLst>
      </pc:sldChg>
      <pc:sldChg chg="del">
        <pc:chgData name="manoj kumar" userId="fa68a424022655f6" providerId="Windows Live" clId="Web-{961C752F-3B95-4909-ADB1-1EFE280EF338}" dt="2021-12-14T09:18:29.926" v="668"/>
        <pc:sldMkLst>
          <pc:docMk/>
          <pc:sldMk cId="2778444301" sldId="284"/>
        </pc:sldMkLst>
      </pc:sldChg>
      <pc:sldChg chg="del">
        <pc:chgData name="manoj kumar" userId="fa68a424022655f6" providerId="Windows Live" clId="Web-{961C752F-3B95-4909-ADB1-1EFE280EF338}" dt="2021-12-14T09:18:31.395" v="669"/>
        <pc:sldMkLst>
          <pc:docMk/>
          <pc:sldMk cId="1871627125" sldId="285"/>
        </pc:sldMkLst>
      </pc:sldChg>
      <pc:sldChg chg="del">
        <pc:chgData name="manoj kumar" userId="fa68a424022655f6" providerId="Windows Live" clId="Web-{961C752F-3B95-4909-ADB1-1EFE280EF338}" dt="2021-12-14T09:18:33.864" v="670"/>
        <pc:sldMkLst>
          <pc:docMk/>
          <pc:sldMk cId="570887090" sldId="286"/>
        </pc:sldMkLst>
      </pc:sldChg>
      <pc:sldChg chg="del">
        <pc:chgData name="manoj kumar" userId="fa68a424022655f6" providerId="Windows Live" clId="Web-{961C752F-3B95-4909-ADB1-1EFE280EF338}" dt="2021-12-14T09:18:36.942" v="671"/>
        <pc:sldMkLst>
          <pc:docMk/>
          <pc:sldMk cId="348569025" sldId="287"/>
        </pc:sldMkLst>
      </pc:sldChg>
      <pc:sldChg chg="del">
        <pc:chgData name="manoj kumar" userId="fa68a424022655f6" providerId="Windows Live" clId="Web-{961C752F-3B95-4909-ADB1-1EFE280EF338}" dt="2021-12-14T09:18:36.958" v="672"/>
        <pc:sldMkLst>
          <pc:docMk/>
          <pc:sldMk cId="1816600596" sldId="288"/>
        </pc:sldMkLst>
      </pc:sldChg>
      <pc:sldChg chg="del">
        <pc:chgData name="manoj kumar" userId="fa68a424022655f6" providerId="Windows Live" clId="Web-{961C752F-3B95-4909-ADB1-1EFE280EF338}" dt="2021-12-14T09:18:44.302" v="674"/>
        <pc:sldMkLst>
          <pc:docMk/>
          <pc:sldMk cId="1297852883" sldId="289"/>
        </pc:sldMkLst>
      </pc:sldChg>
      <pc:sldChg chg="del">
        <pc:chgData name="manoj kumar" userId="fa68a424022655f6" providerId="Windows Live" clId="Web-{961C752F-3B95-4909-ADB1-1EFE280EF338}" dt="2021-12-14T09:18:46.052" v="675"/>
        <pc:sldMkLst>
          <pc:docMk/>
          <pc:sldMk cId="2472840287" sldId="290"/>
        </pc:sldMkLst>
      </pc:sldChg>
      <pc:sldChg chg="del">
        <pc:chgData name="manoj kumar" userId="fa68a424022655f6" providerId="Windows Live" clId="Web-{961C752F-3B95-4909-ADB1-1EFE280EF338}" dt="2021-12-14T09:19:05.568" v="677"/>
        <pc:sldMkLst>
          <pc:docMk/>
          <pc:sldMk cId="722557265" sldId="292"/>
        </pc:sldMkLst>
      </pc:sldChg>
      <pc:sldChg chg="del">
        <pc:chgData name="manoj kumar" userId="fa68a424022655f6" providerId="Windows Live" clId="Web-{961C752F-3B95-4909-ADB1-1EFE280EF338}" dt="2021-12-14T09:19:01.458" v="676"/>
        <pc:sldMkLst>
          <pc:docMk/>
          <pc:sldMk cId="1452755750" sldId="293"/>
        </pc:sldMkLst>
      </pc:sldChg>
      <pc:sldChg chg="del">
        <pc:chgData name="manoj kumar" userId="fa68a424022655f6" providerId="Windows Live" clId="Web-{961C752F-3B95-4909-ADB1-1EFE280EF338}" dt="2021-12-14T09:19:16.130" v="678"/>
        <pc:sldMkLst>
          <pc:docMk/>
          <pc:sldMk cId="1086253083" sldId="294"/>
        </pc:sldMkLst>
      </pc:sldChg>
      <pc:sldChg chg="del">
        <pc:chgData name="manoj kumar" userId="fa68a424022655f6" providerId="Windows Live" clId="Web-{961C752F-3B95-4909-ADB1-1EFE280EF338}" dt="2021-12-14T09:19:20.724" v="679"/>
        <pc:sldMkLst>
          <pc:docMk/>
          <pc:sldMk cId="3409620897" sldId="295"/>
        </pc:sldMkLst>
      </pc:sldChg>
      <pc:sldChg chg="del">
        <pc:chgData name="manoj kumar" userId="fa68a424022655f6" providerId="Windows Live" clId="Web-{961C752F-3B95-4909-ADB1-1EFE280EF338}" dt="2021-12-14T08:02:24.015" v="508"/>
        <pc:sldMkLst>
          <pc:docMk/>
          <pc:sldMk cId="3304465038" sldId="297"/>
        </pc:sldMkLst>
      </pc:sldChg>
      <pc:sldChg chg="new del">
        <pc:chgData name="manoj kumar" userId="fa68a424022655f6" providerId="Windows Live" clId="Web-{961C752F-3B95-4909-ADB1-1EFE280EF338}" dt="2021-12-14T07:14:05.774" v="30"/>
        <pc:sldMkLst>
          <pc:docMk/>
          <pc:sldMk cId="732104714" sldId="298"/>
        </pc:sldMkLst>
      </pc:sldChg>
      <pc:sldChg chg="addSp modSp new mod setBg">
        <pc:chgData name="manoj kumar" userId="fa68a424022655f6" providerId="Windows Live" clId="Web-{961C752F-3B95-4909-ADB1-1EFE280EF338}" dt="2021-12-14T07:27:59.617" v="344"/>
        <pc:sldMkLst>
          <pc:docMk/>
          <pc:sldMk cId="3637885104" sldId="298"/>
        </pc:sldMkLst>
        <pc:spChg chg="mod">
          <ac:chgData name="manoj kumar" userId="fa68a424022655f6" providerId="Windows Live" clId="Web-{961C752F-3B95-4909-ADB1-1EFE280EF338}" dt="2021-12-14T07:27:59.617" v="344"/>
          <ac:spMkLst>
            <pc:docMk/>
            <pc:sldMk cId="3637885104" sldId="298"/>
            <ac:spMk id="2" creationId="{7C2C7CD1-5365-474A-BD7A-C276E6C960CA}"/>
          </ac:spMkLst>
        </pc:spChg>
        <pc:spChg chg="mod">
          <ac:chgData name="manoj kumar" userId="fa68a424022655f6" providerId="Windows Live" clId="Web-{961C752F-3B95-4909-ADB1-1EFE280EF338}" dt="2021-12-14T07:27:59.617" v="344"/>
          <ac:spMkLst>
            <pc:docMk/>
            <pc:sldMk cId="3637885104" sldId="298"/>
            <ac:spMk id="3" creationId="{D00AD4B6-084F-464A-88EF-0F1CA89A7636}"/>
          </ac:spMkLst>
        </pc:spChg>
        <pc:spChg chg="add">
          <ac:chgData name="manoj kumar" userId="fa68a424022655f6" providerId="Windows Live" clId="Web-{961C752F-3B95-4909-ADB1-1EFE280EF338}" dt="2021-12-14T07:27:59.617" v="344"/>
          <ac:spMkLst>
            <pc:docMk/>
            <pc:sldMk cId="3637885104" sldId="298"/>
            <ac:spMk id="8" creationId="{3A397E3E-B90C-4D82-BAAA-36F7AC6A4565}"/>
          </ac:spMkLst>
        </pc:spChg>
        <pc:spChg chg="add">
          <ac:chgData name="manoj kumar" userId="fa68a424022655f6" providerId="Windows Live" clId="Web-{961C752F-3B95-4909-ADB1-1EFE280EF338}" dt="2021-12-14T07:27:59.617" v="344"/>
          <ac:spMkLst>
            <pc:docMk/>
            <pc:sldMk cId="3637885104" sldId="298"/>
            <ac:spMk id="10" creationId="{E16C8D8F-10E9-4498-ABDB-0F923F8B6837}"/>
          </ac:spMkLst>
        </pc:spChg>
        <pc:spChg chg="add">
          <ac:chgData name="manoj kumar" userId="fa68a424022655f6" providerId="Windows Live" clId="Web-{961C752F-3B95-4909-ADB1-1EFE280EF338}" dt="2021-12-14T07:27:59.617" v="344"/>
          <ac:spMkLst>
            <pc:docMk/>
            <pc:sldMk cId="3637885104" sldId="298"/>
            <ac:spMk id="12" creationId="{1E5A83E3-8A11-4492-BB6E-F5F2240316FB}"/>
          </ac:spMkLst>
        </pc:spChg>
        <pc:spChg chg="add">
          <ac:chgData name="manoj kumar" userId="fa68a424022655f6" providerId="Windows Live" clId="Web-{961C752F-3B95-4909-ADB1-1EFE280EF338}" dt="2021-12-14T07:27:59.617" v="344"/>
          <ac:spMkLst>
            <pc:docMk/>
            <pc:sldMk cId="3637885104" sldId="298"/>
            <ac:spMk id="14" creationId="{8CF5E676-CA04-4CED-9F1E-5026ED66E66D}"/>
          </ac:spMkLst>
        </pc:spChg>
        <pc:spChg chg="add">
          <ac:chgData name="manoj kumar" userId="fa68a424022655f6" providerId="Windows Live" clId="Web-{961C752F-3B95-4909-ADB1-1EFE280EF338}" dt="2021-12-14T07:27:59.617" v="344"/>
          <ac:spMkLst>
            <pc:docMk/>
            <pc:sldMk cId="3637885104" sldId="298"/>
            <ac:spMk id="16" creationId="{6BA9E676-A8FC-4C2F-8D78-C13ED8ABDBA8}"/>
          </ac:spMkLst>
        </pc:spChg>
        <pc:spChg chg="add">
          <ac:chgData name="manoj kumar" userId="fa68a424022655f6" providerId="Windows Live" clId="Web-{961C752F-3B95-4909-ADB1-1EFE280EF338}" dt="2021-12-14T07:27:59.617" v="344"/>
          <ac:spMkLst>
            <pc:docMk/>
            <pc:sldMk cId="3637885104" sldId="298"/>
            <ac:spMk id="18" creationId="{A2B5CBEA-F125-49B6-8335-227C325B112B}"/>
          </ac:spMkLst>
        </pc:spChg>
        <pc:spChg chg="add">
          <ac:chgData name="manoj kumar" userId="fa68a424022655f6" providerId="Windows Live" clId="Web-{961C752F-3B95-4909-ADB1-1EFE280EF338}" dt="2021-12-14T07:27:59.617" v="344"/>
          <ac:spMkLst>
            <pc:docMk/>
            <pc:sldMk cId="3637885104" sldId="298"/>
            <ac:spMk id="20" creationId="{EECD79B5-5FC5-495F-BFD6-346C16E787A7}"/>
          </ac:spMkLst>
        </pc:spChg>
        <pc:spChg chg="add">
          <ac:chgData name="manoj kumar" userId="fa68a424022655f6" providerId="Windows Live" clId="Web-{961C752F-3B95-4909-ADB1-1EFE280EF338}" dt="2021-12-14T07:27:59.617" v="344"/>
          <ac:spMkLst>
            <pc:docMk/>
            <pc:sldMk cId="3637885104" sldId="298"/>
            <ac:spMk id="22" creationId="{2C1D3151-5F97-4860-B56C-C98BD62CC255}"/>
          </ac:spMkLst>
        </pc:spChg>
        <pc:spChg chg="add">
          <ac:chgData name="manoj kumar" userId="fa68a424022655f6" providerId="Windows Live" clId="Web-{961C752F-3B95-4909-ADB1-1EFE280EF338}" dt="2021-12-14T07:27:59.617" v="344"/>
          <ac:spMkLst>
            <pc:docMk/>
            <pc:sldMk cId="3637885104" sldId="298"/>
            <ac:spMk id="24" creationId="{32D9D048-3063-435A-8C23-26C1907E9619}"/>
          </ac:spMkLst>
        </pc:spChg>
        <pc:spChg chg="add">
          <ac:chgData name="manoj kumar" userId="fa68a424022655f6" providerId="Windows Live" clId="Web-{961C752F-3B95-4909-ADB1-1EFE280EF338}" dt="2021-12-14T07:27:59.617" v="344"/>
          <ac:spMkLst>
            <pc:docMk/>
            <pc:sldMk cId="3637885104" sldId="298"/>
            <ac:spMk id="26" creationId="{8DE96824-E506-4448-8704-5EC7BF7BC51B}"/>
          </ac:spMkLst>
        </pc:spChg>
        <pc:spChg chg="add">
          <ac:chgData name="manoj kumar" userId="fa68a424022655f6" providerId="Windows Live" clId="Web-{961C752F-3B95-4909-ADB1-1EFE280EF338}" dt="2021-12-14T07:27:59.617" v="344"/>
          <ac:spMkLst>
            <pc:docMk/>
            <pc:sldMk cId="3637885104" sldId="298"/>
            <ac:spMk id="28" creationId="{4D1A5E71-B6B6-486A-8CDC-C7ABD9B903F6}"/>
          </ac:spMkLst>
        </pc:spChg>
        <pc:spChg chg="add">
          <ac:chgData name="manoj kumar" userId="fa68a424022655f6" providerId="Windows Live" clId="Web-{961C752F-3B95-4909-ADB1-1EFE280EF338}" dt="2021-12-14T07:27:59.617" v="344"/>
          <ac:spMkLst>
            <pc:docMk/>
            <pc:sldMk cId="3637885104" sldId="298"/>
            <ac:spMk id="30" creationId="{B6C541AE-9B02-44C0-B8C6-B2DEA7ED3813}"/>
          </ac:spMkLst>
        </pc:spChg>
      </pc:sldChg>
      <pc:sldChg chg="modSp new del">
        <pc:chgData name="manoj kumar" userId="fa68a424022655f6" providerId="Windows Live" clId="Web-{961C752F-3B95-4909-ADB1-1EFE280EF338}" dt="2021-12-14T07:13:47.351" v="26"/>
        <pc:sldMkLst>
          <pc:docMk/>
          <pc:sldMk cId="3934197332" sldId="298"/>
        </pc:sldMkLst>
        <pc:spChg chg="mod">
          <ac:chgData name="manoj kumar" userId="fa68a424022655f6" providerId="Windows Live" clId="Web-{961C752F-3B95-4909-ADB1-1EFE280EF338}" dt="2021-12-14T07:13:42.851" v="25" actId="20577"/>
          <ac:spMkLst>
            <pc:docMk/>
            <pc:sldMk cId="3934197332" sldId="298"/>
            <ac:spMk id="2" creationId="{CAB9730D-EF1F-4CCF-A113-3873795EE278}"/>
          </ac:spMkLst>
        </pc:spChg>
      </pc:sldChg>
      <pc:sldChg chg="addSp modSp new mod setBg">
        <pc:chgData name="manoj kumar" userId="fa68a424022655f6" providerId="Windows Live" clId="Web-{961C752F-3B95-4909-ADB1-1EFE280EF338}" dt="2021-12-14T07:32:09.059" v="423" actId="20577"/>
        <pc:sldMkLst>
          <pc:docMk/>
          <pc:sldMk cId="1047991769" sldId="299"/>
        </pc:sldMkLst>
        <pc:spChg chg="mod">
          <ac:chgData name="manoj kumar" userId="fa68a424022655f6" providerId="Windows Live" clId="Web-{961C752F-3B95-4909-ADB1-1EFE280EF338}" dt="2021-12-14T07:30:09.041" v="365"/>
          <ac:spMkLst>
            <pc:docMk/>
            <pc:sldMk cId="1047991769" sldId="299"/>
            <ac:spMk id="2" creationId="{2884CB82-BDC0-4FCE-90BB-58F1E95CCA2A}"/>
          </ac:spMkLst>
        </pc:spChg>
        <pc:spChg chg="mod">
          <ac:chgData name="manoj kumar" userId="fa68a424022655f6" providerId="Windows Live" clId="Web-{961C752F-3B95-4909-ADB1-1EFE280EF338}" dt="2021-12-14T07:32:09.059" v="423" actId="20577"/>
          <ac:spMkLst>
            <pc:docMk/>
            <pc:sldMk cId="1047991769" sldId="299"/>
            <ac:spMk id="3" creationId="{CC46EF43-2CC1-4F74-B079-67CCFFE9F129}"/>
          </ac:spMkLst>
        </pc:spChg>
        <pc:spChg chg="add">
          <ac:chgData name="manoj kumar" userId="fa68a424022655f6" providerId="Windows Live" clId="Web-{961C752F-3B95-4909-ADB1-1EFE280EF338}" dt="2021-12-14T07:30:09.041" v="365"/>
          <ac:spMkLst>
            <pc:docMk/>
            <pc:sldMk cId="1047991769" sldId="299"/>
            <ac:spMk id="8" creationId="{827B839B-9ADE-406B-8590-F1CAEDED45A1}"/>
          </ac:spMkLst>
        </pc:spChg>
        <pc:spChg chg="add">
          <ac:chgData name="manoj kumar" userId="fa68a424022655f6" providerId="Windows Live" clId="Web-{961C752F-3B95-4909-ADB1-1EFE280EF338}" dt="2021-12-14T07:30:09.041" v="365"/>
          <ac:spMkLst>
            <pc:docMk/>
            <pc:sldMk cId="1047991769" sldId="299"/>
            <ac:spMk id="10" creationId="{CFE45BF0-46DB-408C-B5F7-7B11716805D4}"/>
          </ac:spMkLst>
        </pc:spChg>
        <pc:spChg chg="add">
          <ac:chgData name="manoj kumar" userId="fa68a424022655f6" providerId="Windows Live" clId="Web-{961C752F-3B95-4909-ADB1-1EFE280EF338}" dt="2021-12-14T07:30:09.041" v="365"/>
          <ac:spMkLst>
            <pc:docMk/>
            <pc:sldMk cId="1047991769" sldId="299"/>
            <ac:spMk id="12" creationId="{2AEBC8F2-97B1-41B4-93F1-2D289E197FBA}"/>
          </ac:spMkLst>
        </pc:spChg>
        <pc:spChg chg="add">
          <ac:chgData name="manoj kumar" userId="fa68a424022655f6" providerId="Windows Live" clId="Web-{961C752F-3B95-4909-ADB1-1EFE280EF338}" dt="2021-12-14T07:30:09.041" v="365"/>
          <ac:spMkLst>
            <pc:docMk/>
            <pc:sldMk cId="1047991769" sldId="299"/>
            <ac:spMk id="14" creationId="{472E3A19-F5D5-48FC-BB9C-48C2F68F598B}"/>
          </ac:spMkLst>
        </pc:spChg>
        <pc:spChg chg="add">
          <ac:chgData name="manoj kumar" userId="fa68a424022655f6" providerId="Windows Live" clId="Web-{961C752F-3B95-4909-ADB1-1EFE280EF338}" dt="2021-12-14T07:30:09.041" v="365"/>
          <ac:spMkLst>
            <pc:docMk/>
            <pc:sldMk cId="1047991769" sldId="299"/>
            <ac:spMk id="16" creationId="{7A62E32F-BB65-43A8-8EB5-92346890E549}"/>
          </ac:spMkLst>
        </pc:spChg>
        <pc:spChg chg="add">
          <ac:chgData name="manoj kumar" userId="fa68a424022655f6" providerId="Windows Live" clId="Web-{961C752F-3B95-4909-ADB1-1EFE280EF338}" dt="2021-12-14T07:30:09.041" v="365"/>
          <ac:spMkLst>
            <pc:docMk/>
            <pc:sldMk cId="1047991769" sldId="299"/>
            <ac:spMk id="18" creationId="{14E91B64-9FCC-451E-AFB4-A827D6329367}"/>
          </ac:spMkLst>
        </pc:spChg>
      </pc:sldChg>
      <pc:sldChg chg="new del">
        <pc:chgData name="manoj kumar" userId="fa68a424022655f6" providerId="Windows Live" clId="Web-{961C752F-3B95-4909-ADB1-1EFE280EF338}" dt="2021-12-14T07:14:01.258" v="29"/>
        <pc:sldMkLst>
          <pc:docMk/>
          <pc:sldMk cId="3014885804" sldId="299"/>
        </pc:sldMkLst>
      </pc:sldChg>
      <pc:sldChg chg="addSp delSp modSp new mod setBg">
        <pc:chgData name="manoj kumar" userId="fa68a424022655f6" providerId="Windows Live" clId="Web-{961C752F-3B95-4909-ADB1-1EFE280EF338}" dt="2021-12-14T07:34:00.186" v="432"/>
        <pc:sldMkLst>
          <pc:docMk/>
          <pc:sldMk cId="1757179598" sldId="300"/>
        </pc:sldMkLst>
        <pc:spChg chg="del">
          <ac:chgData name="manoj kumar" userId="fa68a424022655f6" providerId="Windows Live" clId="Web-{961C752F-3B95-4909-ADB1-1EFE280EF338}" dt="2021-12-14T07:32:36.997" v="425"/>
          <ac:spMkLst>
            <pc:docMk/>
            <pc:sldMk cId="1757179598" sldId="300"/>
            <ac:spMk id="2" creationId="{06DED768-FB09-4A9F-AF1E-0803B97A90FD}"/>
          </ac:spMkLst>
        </pc:spChg>
        <pc:spChg chg="del mod">
          <ac:chgData name="manoj kumar" userId="fa68a424022655f6" providerId="Windows Live" clId="Web-{961C752F-3B95-4909-ADB1-1EFE280EF338}" dt="2021-12-14T07:33:50.327" v="431"/>
          <ac:spMkLst>
            <pc:docMk/>
            <pc:sldMk cId="1757179598" sldId="300"/>
            <ac:spMk id="3" creationId="{B5972A39-2405-4435-913B-DB0A1E8F205E}"/>
          </ac:spMkLst>
        </pc:spChg>
        <pc:spChg chg="add">
          <ac:chgData name="manoj kumar" userId="fa68a424022655f6" providerId="Windows Live" clId="Web-{961C752F-3B95-4909-ADB1-1EFE280EF338}" dt="2021-12-14T07:34:00.186" v="432"/>
          <ac:spMkLst>
            <pc:docMk/>
            <pc:sldMk cId="1757179598" sldId="300"/>
            <ac:spMk id="9" creationId="{46D6306C-ED4F-4AAE-B4A5-EEA6AFAD726E}"/>
          </ac:spMkLst>
        </pc:spChg>
        <pc:spChg chg="add">
          <ac:chgData name="manoj kumar" userId="fa68a424022655f6" providerId="Windows Live" clId="Web-{961C752F-3B95-4909-ADB1-1EFE280EF338}" dt="2021-12-14T07:34:00.186" v="432"/>
          <ac:spMkLst>
            <pc:docMk/>
            <pc:sldMk cId="1757179598" sldId="300"/>
            <ac:spMk id="11" creationId="{0EC5361D-F897-4856-B945-0455A365EB24}"/>
          </ac:spMkLst>
        </pc:spChg>
        <pc:spChg chg="add">
          <ac:chgData name="manoj kumar" userId="fa68a424022655f6" providerId="Windows Live" clId="Web-{961C752F-3B95-4909-ADB1-1EFE280EF338}" dt="2021-12-14T07:34:00.186" v="432"/>
          <ac:spMkLst>
            <pc:docMk/>
            <pc:sldMk cId="1757179598" sldId="300"/>
            <ac:spMk id="13" creationId="{4508C0C5-2268-42B5-B3C8-4D0899E05F8C}"/>
          </ac:spMkLst>
        </pc:spChg>
        <pc:spChg chg="add">
          <ac:chgData name="manoj kumar" userId="fa68a424022655f6" providerId="Windows Live" clId="Web-{961C752F-3B95-4909-ADB1-1EFE280EF338}" dt="2021-12-14T07:34:00.186" v="432"/>
          <ac:spMkLst>
            <pc:docMk/>
            <pc:sldMk cId="1757179598" sldId="300"/>
            <ac:spMk id="15" creationId="{141ACBDB-38F8-4B34-8183-BD95B4E55A62}"/>
          </ac:spMkLst>
        </pc:spChg>
        <pc:spChg chg="add">
          <ac:chgData name="manoj kumar" userId="fa68a424022655f6" providerId="Windows Live" clId="Web-{961C752F-3B95-4909-ADB1-1EFE280EF338}" dt="2021-12-14T07:34:00.186" v="432"/>
          <ac:spMkLst>
            <pc:docMk/>
            <pc:sldMk cId="1757179598" sldId="300"/>
            <ac:spMk id="17" creationId="{DE00DB52-3455-4E2F-867B-A6D0516E175B}"/>
          </ac:spMkLst>
        </pc:spChg>
        <pc:spChg chg="add">
          <ac:chgData name="manoj kumar" userId="fa68a424022655f6" providerId="Windows Live" clId="Web-{961C752F-3B95-4909-ADB1-1EFE280EF338}" dt="2021-12-14T07:34:00.186" v="432"/>
          <ac:spMkLst>
            <pc:docMk/>
            <pc:sldMk cId="1757179598" sldId="300"/>
            <ac:spMk id="19" creationId="{9E914C83-E0D8-4953-92D5-169D28CB43AE}"/>
          </ac:spMkLst>
        </pc:spChg>
        <pc:spChg chg="add">
          <ac:chgData name="manoj kumar" userId="fa68a424022655f6" providerId="Windows Live" clId="Web-{961C752F-3B95-4909-ADB1-1EFE280EF338}" dt="2021-12-14T07:34:00.186" v="432"/>
          <ac:spMkLst>
            <pc:docMk/>
            <pc:sldMk cId="1757179598" sldId="300"/>
            <ac:spMk id="21" creationId="{3512E083-F550-46AF-8490-767ECFD00CB7}"/>
          </ac:spMkLst>
        </pc:spChg>
        <pc:picChg chg="add mod ord">
          <ac:chgData name="manoj kumar" userId="fa68a424022655f6" providerId="Windows Live" clId="Web-{961C752F-3B95-4909-ADB1-1EFE280EF338}" dt="2021-12-14T07:34:00.186" v="432"/>
          <ac:picMkLst>
            <pc:docMk/>
            <pc:sldMk cId="1757179598" sldId="300"/>
            <ac:picMk id="4" creationId="{BC3A363F-9EF9-459E-A16D-5B9B81F936D0}"/>
          </ac:picMkLst>
        </pc:picChg>
      </pc:sldChg>
      <pc:sldChg chg="addSp delSp modSp new mod setBg modClrScheme chgLayout">
        <pc:chgData name="manoj kumar" userId="fa68a424022655f6" providerId="Windows Live" clId="Web-{961C752F-3B95-4909-ADB1-1EFE280EF338}" dt="2021-12-14T07:37:26.268" v="444"/>
        <pc:sldMkLst>
          <pc:docMk/>
          <pc:sldMk cId="1356127901" sldId="301"/>
        </pc:sldMkLst>
        <pc:spChg chg="del">
          <ac:chgData name="manoj kumar" userId="fa68a424022655f6" providerId="Windows Live" clId="Web-{961C752F-3B95-4909-ADB1-1EFE280EF338}" dt="2021-12-14T07:34:51.234" v="434"/>
          <ac:spMkLst>
            <pc:docMk/>
            <pc:sldMk cId="1356127901" sldId="301"/>
            <ac:spMk id="2" creationId="{F7F88808-DFF9-42C3-9BF8-A7C68A8C6193}"/>
          </ac:spMkLst>
        </pc:spChg>
        <pc:spChg chg="del mod ord">
          <ac:chgData name="manoj kumar" userId="fa68a424022655f6" providerId="Windows Live" clId="Web-{961C752F-3B95-4909-ADB1-1EFE280EF338}" dt="2021-12-14T07:36:48.127" v="443"/>
          <ac:spMkLst>
            <pc:docMk/>
            <pc:sldMk cId="1356127901" sldId="301"/>
            <ac:spMk id="3" creationId="{0434B6A6-D5F8-42B4-9493-BD843837856C}"/>
          </ac:spMkLst>
        </pc:spChg>
        <pc:spChg chg="add mod ord">
          <ac:chgData name="manoj kumar" userId="fa68a424022655f6" providerId="Windows Live" clId="Web-{961C752F-3B95-4909-ADB1-1EFE280EF338}" dt="2021-12-14T07:37:26.268" v="444"/>
          <ac:spMkLst>
            <pc:docMk/>
            <pc:sldMk cId="1356127901" sldId="301"/>
            <ac:spMk id="4" creationId="{3153AD0B-4A3F-4ECE-960E-4256E36C56AB}"/>
          </ac:spMkLst>
        </pc:spChg>
        <pc:spChg chg="add del mod ord">
          <ac:chgData name="manoj kumar" userId="fa68a424022655f6" providerId="Windows Live" clId="Web-{961C752F-3B95-4909-ADB1-1EFE280EF338}" dt="2021-12-14T07:37:26.268" v="444"/>
          <ac:spMkLst>
            <pc:docMk/>
            <pc:sldMk cId="1356127901" sldId="301"/>
            <ac:spMk id="5" creationId="{78B77024-2436-4E70-BF1B-1F5F540EB144}"/>
          </ac:spMkLst>
        </pc:spChg>
        <pc:spChg chg="add">
          <ac:chgData name="manoj kumar" userId="fa68a424022655f6" providerId="Windows Live" clId="Web-{961C752F-3B95-4909-ADB1-1EFE280EF338}" dt="2021-12-14T07:37:26.268" v="444"/>
          <ac:spMkLst>
            <pc:docMk/>
            <pc:sldMk cId="1356127901" sldId="301"/>
            <ac:spMk id="11" creationId="{16C5FA50-8D52-4617-AF91-5C7B1C8352F1}"/>
          </ac:spMkLst>
        </pc:spChg>
        <pc:spChg chg="add">
          <ac:chgData name="manoj kumar" userId="fa68a424022655f6" providerId="Windows Live" clId="Web-{961C752F-3B95-4909-ADB1-1EFE280EF338}" dt="2021-12-14T07:37:26.268" v="444"/>
          <ac:spMkLst>
            <pc:docMk/>
            <pc:sldMk cId="1356127901" sldId="301"/>
            <ac:spMk id="13" creationId="{E223798C-12AD-4B0C-A50C-D676347D67CF}"/>
          </ac:spMkLst>
        </pc:spChg>
        <pc:picChg chg="add mod ord">
          <ac:chgData name="manoj kumar" userId="fa68a424022655f6" providerId="Windows Live" clId="Web-{961C752F-3B95-4909-ADB1-1EFE280EF338}" dt="2021-12-14T07:37:26.268" v="444"/>
          <ac:picMkLst>
            <pc:docMk/>
            <pc:sldMk cId="1356127901" sldId="301"/>
            <ac:picMk id="6" creationId="{FCB5F3D9-5B1E-4706-89E3-7A8FD0304320}"/>
          </ac:picMkLst>
        </pc:picChg>
      </pc:sldChg>
      <pc:sldChg chg="addSp delSp modSp add replId">
        <pc:chgData name="manoj kumar" userId="fa68a424022655f6" providerId="Windows Live" clId="Web-{961C752F-3B95-4909-ADB1-1EFE280EF338}" dt="2021-12-14T07:38:36.801" v="454"/>
        <pc:sldMkLst>
          <pc:docMk/>
          <pc:sldMk cId="995415641" sldId="302"/>
        </pc:sldMkLst>
        <pc:spChg chg="add del mod">
          <ac:chgData name="manoj kumar" userId="fa68a424022655f6" providerId="Windows Live" clId="Web-{961C752F-3B95-4909-ADB1-1EFE280EF338}" dt="2021-12-14T07:38:23.394" v="452"/>
          <ac:spMkLst>
            <pc:docMk/>
            <pc:sldMk cId="995415641" sldId="302"/>
            <ac:spMk id="3" creationId="{D4EC5721-1308-4149-8627-7481D9FA40B0}"/>
          </ac:spMkLst>
        </pc:spChg>
        <pc:spChg chg="del">
          <ac:chgData name="manoj kumar" userId="fa68a424022655f6" providerId="Windows Live" clId="Web-{961C752F-3B95-4909-ADB1-1EFE280EF338}" dt="2021-12-14T07:38:36.801" v="454"/>
          <ac:spMkLst>
            <pc:docMk/>
            <pc:sldMk cId="995415641" sldId="302"/>
            <ac:spMk id="11" creationId="{16C5FA50-8D52-4617-AF91-5C7B1C8352F1}"/>
          </ac:spMkLst>
        </pc:spChg>
        <pc:spChg chg="del">
          <ac:chgData name="manoj kumar" userId="fa68a424022655f6" providerId="Windows Live" clId="Web-{961C752F-3B95-4909-ADB1-1EFE280EF338}" dt="2021-12-14T07:38:36.801" v="454"/>
          <ac:spMkLst>
            <pc:docMk/>
            <pc:sldMk cId="995415641" sldId="302"/>
            <ac:spMk id="13" creationId="{E223798C-12AD-4B0C-A50C-D676347D67CF}"/>
          </ac:spMkLst>
        </pc:spChg>
        <pc:spChg chg="add">
          <ac:chgData name="manoj kumar" userId="fa68a424022655f6" providerId="Windows Live" clId="Web-{961C752F-3B95-4909-ADB1-1EFE280EF338}" dt="2021-12-14T07:38:36.801" v="454"/>
          <ac:spMkLst>
            <pc:docMk/>
            <pc:sldMk cId="995415641" sldId="302"/>
            <ac:spMk id="18" creationId="{16C5FA50-8D52-4617-AF91-5C7B1C8352F1}"/>
          </ac:spMkLst>
        </pc:spChg>
        <pc:spChg chg="add">
          <ac:chgData name="manoj kumar" userId="fa68a424022655f6" providerId="Windows Live" clId="Web-{961C752F-3B95-4909-ADB1-1EFE280EF338}" dt="2021-12-14T07:38:36.801" v="454"/>
          <ac:spMkLst>
            <pc:docMk/>
            <pc:sldMk cId="995415641" sldId="302"/>
            <ac:spMk id="20" creationId="{E223798C-12AD-4B0C-A50C-D676347D67CF}"/>
          </ac:spMkLst>
        </pc:spChg>
        <pc:picChg chg="add mod ord">
          <ac:chgData name="manoj kumar" userId="fa68a424022655f6" providerId="Windows Live" clId="Web-{961C752F-3B95-4909-ADB1-1EFE280EF338}" dt="2021-12-14T07:38:36.801" v="454"/>
          <ac:picMkLst>
            <pc:docMk/>
            <pc:sldMk cId="995415641" sldId="302"/>
            <ac:picMk id="5" creationId="{5A687AB7-D86A-4B5C-A4AF-D5F30403ADC9}"/>
          </ac:picMkLst>
        </pc:picChg>
        <pc:picChg chg="del">
          <ac:chgData name="manoj kumar" userId="fa68a424022655f6" providerId="Windows Live" clId="Web-{961C752F-3B95-4909-ADB1-1EFE280EF338}" dt="2021-12-14T07:37:55.644" v="446"/>
          <ac:picMkLst>
            <pc:docMk/>
            <pc:sldMk cId="995415641" sldId="302"/>
            <ac:picMk id="6" creationId="{FCB5F3D9-5B1E-4706-89E3-7A8FD0304320}"/>
          </ac:picMkLst>
        </pc:picChg>
      </pc:sldChg>
      <pc:sldChg chg="addSp delSp modSp new mod setBg setClrOvrMap">
        <pc:chgData name="manoj kumar" userId="fa68a424022655f6" providerId="Windows Live" clId="Web-{961C752F-3B95-4909-ADB1-1EFE280EF338}" dt="2021-12-14T07:57:18.680" v="478"/>
        <pc:sldMkLst>
          <pc:docMk/>
          <pc:sldMk cId="3067016761" sldId="303"/>
        </pc:sldMkLst>
        <pc:spChg chg="mod ord">
          <ac:chgData name="manoj kumar" userId="fa68a424022655f6" providerId="Windows Live" clId="Web-{961C752F-3B95-4909-ADB1-1EFE280EF338}" dt="2021-12-14T07:57:18.680" v="478"/>
          <ac:spMkLst>
            <pc:docMk/>
            <pc:sldMk cId="3067016761" sldId="303"/>
            <ac:spMk id="2" creationId="{8FA86EF5-2733-472C-8E3C-A91E986DE66E}"/>
          </ac:spMkLst>
        </pc:spChg>
        <pc:spChg chg="del">
          <ac:chgData name="manoj kumar" userId="fa68a424022655f6" providerId="Windows Live" clId="Web-{961C752F-3B95-4909-ADB1-1EFE280EF338}" dt="2021-12-14T07:40:22.006" v="473"/>
          <ac:spMkLst>
            <pc:docMk/>
            <pc:sldMk cId="3067016761" sldId="303"/>
            <ac:spMk id="3" creationId="{0E411515-B6DD-4CC5-BEB1-F083093D04B6}"/>
          </ac:spMkLst>
        </pc:spChg>
        <pc:spChg chg="del">
          <ac:chgData name="manoj kumar" userId="fa68a424022655f6" providerId="Windows Live" clId="Web-{961C752F-3B95-4909-ADB1-1EFE280EF338}" dt="2021-12-14T07:40:53.412" v="476"/>
          <ac:spMkLst>
            <pc:docMk/>
            <pc:sldMk cId="3067016761" sldId="303"/>
            <ac:spMk id="4" creationId="{364BF3FA-D6E5-48FE-8283-C0D34F2FD07A}"/>
          </ac:spMkLst>
        </pc:spChg>
        <pc:spChg chg="add del">
          <ac:chgData name="manoj kumar" userId="fa68a424022655f6" providerId="Windows Live" clId="Web-{961C752F-3B95-4909-ADB1-1EFE280EF338}" dt="2021-12-14T07:57:18.680" v="478"/>
          <ac:spMkLst>
            <pc:docMk/>
            <pc:sldMk cId="3067016761" sldId="303"/>
            <ac:spMk id="10" creationId="{0671A8AE-40A1-4631-A6B8-581AFF065482}"/>
          </ac:spMkLst>
        </pc:spChg>
        <pc:spChg chg="add del">
          <ac:chgData name="manoj kumar" userId="fa68a424022655f6" providerId="Windows Live" clId="Web-{961C752F-3B95-4909-ADB1-1EFE280EF338}" dt="2021-12-14T07:57:18.680" v="478"/>
          <ac:spMkLst>
            <pc:docMk/>
            <pc:sldMk cId="3067016761" sldId="303"/>
            <ac:spMk id="12" creationId="{AB58EF07-17C2-48CF-ABB0-EEF1F17CB8F0}"/>
          </ac:spMkLst>
        </pc:spChg>
        <pc:spChg chg="add del">
          <ac:chgData name="manoj kumar" userId="fa68a424022655f6" providerId="Windows Live" clId="Web-{961C752F-3B95-4909-ADB1-1EFE280EF338}" dt="2021-12-14T07:57:18.680" v="478"/>
          <ac:spMkLst>
            <pc:docMk/>
            <pc:sldMk cId="3067016761" sldId="303"/>
            <ac:spMk id="14" creationId="{AF2F604E-43BE-4DC3-B983-E071523364F8}"/>
          </ac:spMkLst>
        </pc:spChg>
        <pc:spChg chg="add del">
          <ac:chgData name="manoj kumar" userId="fa68a424022655f6" providerId="Windows Live" clId="Web-{961C752F-3B95-4909-ADB1-1EFE280EF338}" dt="2021-12-14T07:57:18.680" v="478"/>
          <ac:spMkLst>
            <pc:docMk/>
            <pc:sldMk cId="3067016761" sldId="303"/>
            <ac:spMk id="16" creationId="{08C9B587-E65E-4B52-B37C-ABEBB6E87928}"/>
          </ac:spMkLst>
        </pc:spChg>
        <pc:spChg chg="add">
          <ac:chgData name="manoj kumar" userId="fa68a424022655f6" providerId="Windows Live" clId="Web-{961C752F-3B95-4909-ADB1-1EFE280EF338}" dt="2021-12-14T07:57:18.680" v="478"/>
          <ac:spMkLst>
            <pc:docMk/>
            <pc:sldMk cId="3067016761" sldId="303"/>
            <ac:spMk id="21" creationId="{D4771268-CB57-404A-9271-370EB28F6090}"/>
          </ac:spMkLst>
        </pc:spChg>
        <pc:picChg chg="add mod ord">
          <ac:chgData name="manoj kumar" userId="fa68a424022655f6" providerId="Windows Live" clId="Web-{961C752F-3B95-4909-ADB1-1EFE280EF338}" dt="2021-12-14T07:57:18.680" v="478"/>
          <ac:picMkLst>
            <pc:docMk/>
            <pc:sldMk cId="3067016761" sldId="303"/>
            <ac:picMk id="5" creationId="{F91B0F0E-83E5-4EEC-9E3B-24551AF77806}"/>
          </ac:picMkLst>
        </pc:picChg>
      </pc:sldChg>
      <pc:sldChg chg="addSp delSp modSp add mod replId setClrOvrMap">
        <pc:chgData name="manoj kumar" userId="fa68a424022655f6" providerId="Windows Live" clId="Web-{961C752F-3B95-4909-ADB1-1EFE280EF338}" dt="2021-12-14T07:58:15.447" v="482"/>
        <pc:sldMkLst>
          <pc:docMk/>
          <pc:sldMk cId="3181030663" sldId="304"/>
        </pc:sldMkLst>
        <pc:spChg chg="mod">
          <ac:chgData name="manoj kumar" userId="fa68a424022655f6" providerId="Windows Live" clId="Web-{961C752F-3B95-4909-ADB1-1EFE280EF338}" dt="2021-12-14T07:57:40.540" v="479"/>
          <ac:spMkLst>
            <pc:docMk/>
            <pc:sldMk cId="3181030663" sldId="304"/>
            <ac:spMk id="2" creationId="{8FA86EF5-2733-472C-8E3C-A91E986DE66E}"/>
          </ac:spMkLst>
        </pc:spChg>
        <pc:spChg chg="del">
          <ac:chgData name="manoj kumar" userId="fa68a424022655f6" providerId="Windows Live" clId="Web-{961C752F-3B95-4909-ADB1-1EFE280EF338}" dt="2021-12-14T07:41:01.678" v="477"/>
          <ac:spMkLst>
            <pc:docMk/>
            <pc:sldMk cId="3181030663" sldId="304"/>
            <ac:spMk id="4" creationId="{364BF3FA-D6E5-48FE-8283-C0D34F2FD07A}"/>
          </ac:spMkLst>
        </pc:spChg>
        <pc:spChg chg="add del mod">
          <ac:chgData name="manoj kumar" userId="fa68a424022655f6" providerId="Windows Live" clId="Web-{961C752F-3B95-4909-ADB1-1EFE280EF338}" dt="2021-12-14T07:58:11.197" v="481"/>
          <ac:spMkLst>
            <pc:docMk/>
            <pc:sldMk cId="3181030663" sldId="304"/>
            <ac:spMk id="4" creationId="{62168B82-63A3-4C1C-9677-4EF1EC04F870}"/>
          </ac:spMkLst>
        </pc:spChg>
        <pc:spChg chg="del">
          <ac:chgData name="manoj kumar" userId="fa68a424022655f6" providerId="Windows Live" clId="Web-{961C752F-3B95-4909-ADB1-1EFE280EF338}" dt="2021-12-14T07:57:40.540" v="479"/>
          <ac:spMkLst>
            <pc:docMk/>
            <pc:sldMk cId="3181030663" sldId="304"/>
            <ac:spMk id="10" creationId="{0671A8AE-40A1-4631-A6B8-581AFF065482}"/>
          </ac:spMkLst>
        </pc:spChg>
        <pc:spChg chg="del">
          <ac:chgData name="manoj kumar" userId="fa68a424022655f6" providerId="Windows Live" clId="Web-{961C752F-3B95-4909-ADB1-1EFE280EF338}" dt="2021-12-14T07:57:40.540" v="479"/>
          <ac:spMkLst>
            <pc:docMk/>
            <pc:sldMk cId="3181030663" sldId="304"/>
            <ac:spMk id="12" creationId="{AB58EF07-17C2-48CF-ABB0-EEF1F17CB8F0}"/>
          </ac:spMkLst>
        </pc:spChg>
        <pc:spChg chg="del">
          <ac:chgData name="manoj kumar" userId="fa68a424022655f6" providerId="Windows Live" clId="Web-{961C752F-3B95-4909-ADB1-1EFE280EF338}" dt="2021-12-14T07:57:40.540" v="479"/>
          <ac:spMkLst>
            <pc:docMk/>
            <pc:sldMk cId="3181030663" sldId="304"/>
            <ac:spMk id="14" creationId="{AF2F604E-43BE-4DC3-B983-E071523364F8}"/>
          </ac:spMkLst>
        </pc:spChg>
        <pc:spChg chg="del">
          <ac:chgData name="manoj kumar" userId="fa68a424022655f6" providerId="Windows Live" clId="Web-{961C752F-3B95-4909-ADB1-1EFE280EF338}" dt="2021-12-14T07:57:40.540" v="479"/>
          <ac:spMkLst>
            <pc:docMk/>
            <pc:sldMk cId="3181030663" sldId="304"/>
            <ac:spMk id="16" creationId="{08C9B587-E65E-4B52-B37C-ABEBB6E87928}"/>
          </ac:spMkLst>
        </pc:spChg>
        <pc:spChg chg="add del">
          <ac:chgData name="manoj kumar" userId="fa68a424022655f6" providerId="Windows Live" clId="Web-{961C752F-3B95-4909-ADB1-1EFE280EF338}" dt="2021-12-14T07:58:15.447" v="482"/>
          <ac:spMkLst>
            <pc:docMk/>
            <pc:sldMk cId="3181030663" sldId="304"/>
            <ac:spMk id="21" creationId="{D4771268-CB57-404A-9271-370EB28F6090}"/>
          </ac:spMkLst>
        </pc:spChg>
        <pc:spChg chg="add">
          <ac:chgData name="manoj kumar" userId="fa68a424022655f6" providerId="Windows Live" clId="Web-{961C752F-3B95-4909-ADB1-1EFE280EF338}" dt="2021-12-14T07:58:15.447" v="482"/>
          <ac:spMkLst>
            <pc:docMk/>
            <pc:sldMk cId="3181030663" sldId="304"/>
            <ac:spMk id="26" creationId="{D4771268-CB57-404A-9271-370EB28F6090}"/>
          </ac:spMkLst>
        </pc:spChg>
        <pc:picChg chg="del mod ord">
          <ac:chgData name="manoj kumar" userId="fa68a424022655f6" providerId="Windows Live" clId="Web-{961C752F-3B95-4909-ADB1-1EFE280EF338}" dt="2021-12-14T07:57:49.087" v="480"/>
          <ac:picMkLst>
            <pc:docMk/>
            <pc:sldMk cId="3181030663" sldId="304"/>
            <ac:picMk id="5" creationId="{F91B0F0E-83E5-4EEC-9E3B-24551AF77806}"/>
          </ac:picMkLst>
        </pc:picChg>
        <pc:picChg chg="add mod ord">
          <ac:chgData name="manoj kumar" userId="fa68a424022655f6" providerId="Windows Live" clId="Web-{961C752F-3B95-4909-ADB1-1EFE280EF338}" dt="2021-12-14T07:58:15.447" v="482"/>
          <ac:picMkLst>
            <pc:docMk/>
            <pc:sldMk cId="3181030663" sldId="304"/>
            <ac:picMk id="6" creationId="{62259221-F2ED-4D44-BD14-CB9973C20684}"/>
          </ac:picMkLst>
        </pc:picChg>
      </pc:sldChg>
      <pc:sldChg chg="addSp delSp modSp new">
        <pc:chgData name="manoj kumar" userId="fa68a424022655f6" providerId="Windows Live" clId="Web-{961C752F-3B95-4909-ADB1-1EFE280EF338}" dt="2021-12-14T08:00:03.137" v="490"/>
        <pc:sldMkLst>
          <pc:docMk/>
          <pc:sldMk cId="322821989" sldId="305"/>
        </pc:sldMkLst>
        <pc:spChg chg="mod">
          <ac:chgData name="manoj kumar" userId="fa68a424022655f6" providerId="Windows Live" clId="Web-{961C752F-3B95-4909-ADB1-1EFE280EF338}" dt="2021-12-14T07:59:40.605" v="485" actId="20577"/>
          <ac:spMkLst>
            <pc:docMk/>
            <pc:sldMk cId="322821989" sldId="305"/>
            <ac:spMk id="2" creationId="{5C86EFF8-8402-4BCA-9EC3-A181BB901B41}"/>
          </ac:spMkLst>
        </pc:spChg>
        <pc:spChg chg="del mod">
          <ac:chgData name="manoj kumar" userId="fa68a424022655f6" providerId="Windows Live" clId="Web-{961C752F-3B95-4909-ADB1-1EFE280EF338}" dt="2021-12-14T08:00:03.137" v="490"/>
          <ac:spMkLst>
            <pc:docMk/>
            <pc:sldMk cId="322821989" sldId="305"/>
            <ac:spMk id="3" creationId="{6F29CEC4-6AD3-499D-B2FB-ECE41A8E6D8C}"/>
          </ac:spMkLst>
        </pc:spChg>
        <pc:picChg chg="add mod ord">
          <ac:chgData name="manoj kumar" userId="fa68a424022655f6" providerId="Windows Live" clId="Web-{961C752F-3B95-4909-ADB1-1EFE280EF338}" dt="2021-12-14T08:00:03.137" v="490"/>
          <ac:picMkLst>
            <pc:docMk/>
            <pc:sldMk cId="322821989" sldId="305"/>
            <ac:picMk id="4" creationId="{B9149F28-2BB5-4D4B-89EB-CCB9901E6A1A}"/>
          </ac:picMkLst>
        </pc:picChg>
      </pc:sldChg>
      <pc:sldChg chg="addSp delSp modSp new del mod setBg">
        <pc:chgData name="manoj kumar" userId="fa68a424022655f6" providerId="Windows Live" clId="Web-{961C752F-3B95-4909-ADB1-1EFE280EF338}" dt="2021-12-14T08:24:44.372" v="549"/>
        <pc:sldMkLst>
          <pc:docMk/>
          <pc:sldMk cId="1004565658" sldId="306"/>
        </pc:sldMkLst>
        <pc:spChg chg="add mod">
          <ac:chgData name="manoj kumar" userId="fa68a424022655f6" providerId="Windows Live" clId="Web-{961C752F-3B95-4909-ADB1-1EFE280EF338}" dt="2021-12-14T08:24:39.153" v="548"/>
          <ac:spMkLst>
            <pc:docMk/>
            <pc:sldMk cId="1004565658" sldId="306"/>
            <ac:spMk id="5" creationId="{743F74DD-2FBC-4C41-8F19-DFAC71B8DCE5}"/>
          </ac:spMkLst>
        </pc:spChg>
        <pc:spChg chg="add del">
          <ac:chgData name="manoj kumar" userId="fa68a424022655f6" providerId="Windows Live" clId="Web-{961C752F-3B95-4909-ADB1-1EFE280EF338}" dt="2021-12-14T08:24:39.137" v="547"/>
          <ac:spMkLst>
            <pc:docMk/>
            <pc:sldMk cId="1004565658" sldId="306"/>
            <ac:spMk id="7" creationId="{4BC99CB9-DDAD-44A2-8A1C-E3AF4E72DF5C}"/>
          </ac:spMkLst>
        </pc:spChg>
        <pc:spChg chg="add del">
          <ac:chgData name="manoj kumar" userId="fa68a424022655f6" providerId="Windows Live" clId="Web-{961C752F-3B95-4909-ADB1-1EFE280EF338}" dt="2021-12-14T08:24:39.137" v="547"/>
          <ac:spMkLst>
            <pc:docMk/>
            <pc:sldMk cId="1004565658" sldId="306"/>
            <ac:spMk id="8" creationId="{64053CBF-3932-45FF-8285-EE5146085F3A}"/>
          </ac:spMkLst>
        </pc:spChg>
        <pc:spChg chg="add del">
          <ac:chgData name="manoj kumar" userId="fa68a424022655f6" providerId="Windows Live" clId="Web-{961C752F-3B95-4909-ADB1-1EFE280EF338}" dt="2021-12-14T08:24:34.715" v="545"/>
          <ac:spMkLst>
            <pc:docMk/>
            <pc:sldMk cId="1004565658" sldId="306"/>
            <ac:spMk id="10" creationId="{09588DA8-065E-4F6F-8EFD-43104AB2E0CF}"/>
          </ac:spMkLst>
        </pc:spChg>
        <pc:spChg chg="add">
          <ac:chgData name="manoj kumar" userId="fa68a424022655f6" providerId="Windows Live" clId="Web-{961C752F-3B95-4909-ADB1-1EFE280EF338}" dt="2021-12-14T08:24:39.153" v="548"/>
          <ac:spMkLst>
            <pc:docMk/>
            <pc:sldMk cId="1004565658" sldId="306"/>
            <ac:spMk id="11" creationId="{DEE2AD96-B495-4E06-9291-B71706F728CB}"/>
          </ac:spMkLst>
        </pc:spChg>
        <pc:spChg chg="add del">
          <ac:chgData name="manoj kumar" userId="fa68a424022655f6" providerId="Windows Live" clId="Web-{961C752F-3B95-4909-ADB1-1EFE280EF338}" dt="2021-12-14T08:24:34.715" v="545"/>
          <ac:spMkLst>
            <pc:docMk/>
            <pc:sldMk cId="1004565658" sldId="306"/>
            <ac:spMk id="12" creationId="{C4285719-470E-454C-AF62-8323075F1F5B}"/>
          </ac:spMkLst>
        </pc:spChg>
        <pc:spChg chg="add">
          <ac:chgData name="manoj kumar" userId="fa68a424022655f6" providerId="Windows Live" clId="Web-{961C752F-3B95-4909-ADB1-1EFE280EF338}" dt="2021-12-14T08:24:39.153" v="548"/>
          <ac:spMkLst>
            <pc:docMk/>
            <pc:sldMk cId="1004565658" sldId="306"/>
            <ac:spMk id="13" creationId="{53CF6D67-C5A8-4ADD-9E8E-1E38CA1D3166}"/>
          </ac:spMkLst>
        </pc:spChg>
        <pc:spChg chg="add del">
          <ac:chgData name="manoj kumar" userId="fa68a424022655f6" providerId="Windows Live" clId="Web-{961C752F-3B95-4909-ADB1-1EFE280EF338}" dt="2021-12-14T08:24:34.715" v="545"/>
          <ac:spMkLst>
            <pc:docMk/>
            <pc:sldMk cId="1004565658" sldId="306"/>
            <ac:spMk id="14" creationId="{CD9FE4EF-C4D8-49A0-B2FF-81D8DB7D8A24}"/>
          </ac:spMkLst>
        </pc:spChg>
        <pc:spChg chg="add">
          <ac:chgData name="manoj kumar" userId="fa68a424022655f6" providerId="Windows Live" clId="Web-{961C752F-3B95-4909-ADB1-1EFE280EF338}" dt="2021-12-14T08:24:39.153" v="548"/>
          <ac:spMkLst>
            <pc:docMk/>
            <pc:sldMk cId="1004565658" sldId="306"/>
            <ac:spMk id="15" creationId="{86909FA0-B515-4681-B7A8-FA281D133B94}"/>
          </ac:spMkLst>
        </pc:spChg>
        <pc:spChg chg="add del">
          <ac:chgData name="manoj kumar" userId="fa68a424022655f6" providerId="Windows Live" clId="Web-{961C752F-3B95-4909-ADB1-1EFE280EF338}" dt="2021-12-14T08:24:34.715" v="545"/>
          <ac:spMkLst>
            <pc:docMk/>
            <pc:sldMk cId="1004565658" sldId="306"/>
            <ac:spMk id="16" creationId="{4300840D-0A0B-4512-BACA-B439D5B9C57C}"/>
          </ac:spMkLst>
        </pc:spChg>
        <pc:spChg chg="add">
          <ac:chgData name="manoj kumar" userId="fa68a424022655f6" providerId="Windows Live" clId="Web-{961C752F-3B95-4909-ADB1-1EFE280EF338}" dt="2021-12-14T08:24:39.153" v="548"/>
          <ac:spMkLst>
            <pc:docMk/>
            <pc:sldMk cId="1004565658" sldId="306"/>
            <ac:spMk id="17" creationId="{21C9FE86-FCC3-4A31-AA1C-C882262B7FE7}"/>
          </ac:spMkLst>
        </pc:spChg>
        <pc:spChg chg="add del">
          <ac:chgData name="manoj kumar" userId="fa68a424022655f6" providerId="Windows Live" clId="Web-{961C752F-3B95-4909-ADB1-1EFE280EF338}" dt="2021-12-14T08:24:34.715" v="545"/>
          <ac:spMkLst>
            <pc:docMk/>
            <pc:sldMk cId="1004565658" sldId="306"/>
            <ac:spMk id="18" creationId="{D2B78728-A580-49A7-84F9-6EF6F583ADE0}"/>
          </ac:spMkLst>
        </pc:spChg>
        <pc:spChg chg="add del">
          <ac:chgData name="manoj kumar" userId="fa68a424022655f6" providerId="Windows Live" clId="Web-{961C752F-3B95-4909-ADB1-1EFE280EF338}" dt="2021-12-14T08:24:34.715" v="545"/>
          <ac:spMkLst>
            <pc:docMk/>
            <pc:sldMk cId="1004565658" sldId="306"/>
            <ac:spMk id="20" creationId="{38FAA1A1-D861-433F-88FA-1E9D6FD31D11}"/>
          </ac:spMkLst>
        </pc:spChg>
        <pc:spChg chg="add">
          <ac:chgData name="manoj kumar" userId="fa68a424022655f6" providerId="Windows Live" clId="Web-{961C752F-3B95-4909-ADB1-1EFE280EF338}" dt="2021-12-14T08:24:39.153" v="548"/>
          <ac:spMkLst>
            <pc:docMk/>
            <pc:sldMk cId="1004565658" sldId="306"/>
            <ac:spMk id="21" creationId="{7D96243B-ECED-4B71-8E06-AE9A285EAD20}"/>
          </ac:spMkLst>
        </pc:spChg>
        <pc:spChg chg="add del">
          <ac:chgData name="manoj kumar" userId="fa68a424022655f6" providerId="Windows Live" clId="Web-{961C752F-3B95-4909-ADB1-1EFE280EF338}" dt="2021-12-14T08:24:34.715" v="545"/>
          <ac:spMkLst>
            <pc:docMk/>
            <pc:sldMk cId="1004565658" sldId="306"/>
            <ac:spMk id="22" creationId="{8D71EDA1-87BF-4D5D-AB79-F346FD19278A}"/>
          </ac:spMkLst>
        </pc:spChg>
        <pc:spChg chg="add">
          <ac:chgData name="manoj kumar" userId="fa68a424022655f6" providerId="Windows Live" clId="Web-{961C752F-3B95-4909-ADB1-1EFE280EF338}" dt="2021-12-14T08:24:39.153" v="548"/>
          <ac:spMkLst>
            <pc:docMk/>
            <pc:sldMk cId="1004565658" sldId="306"/>
            <ac:spMk id="23" creationId="{A09989E4-EFDC-4A90-A633-E0525FB4139E}"/>
          </ac:spMkLst>
        </pc:spChg>
        <pc:grpChg chg="add del">
          <ac:chgData name="manoj kumar" userId="fa68a424022655f6" providerId="Windows Live" clId="Web-{961C752F-3B95-4909-ADB1-1EFE280EF338}" dt="2021-12-14T08:24:39.137" v="547"/>
          <ac:grpSpMkLst>
            <pc:docMk/>
            <pc:sldMk cId="1004565658" sldId="306"/>
            <ac:grpSpMk id="9" creationId="{2E751C04-BEA6-446B-A678-9C74819EBD4C}"/>
          </ac:grpSpMkLst>
        </pc:grpChg>
        <pc:grpChg chg="add del">
          <ac:chgData name="manoj kumar" userId="fa68a424022655f6" providerId="Windows Live" clId="Web-{961C752F-3B95-4909-ADB1-1EFE280EF338}" dt="2021-12-14T08:24:39.137" v="547"/>
          <ac:grpSpMkLst>
            <pc:docMk/>
            <pc:sldMk cId="1004565658" sldId="306"/>
            <ac:grpSpMk id="19" creationId="{B63ACBA3-DEFD-4C6D-BBA0-64468FA99C2D}"/>
          </ac:grpSpMkLst>
        </pc:grpChg>
        <pc:picChg chg="add del mod">
          <ac:chgData name="manoj kumar" userId="fa68a424022655f6" providerId="Windows Live" clId="Web-{961C752F-3B95-4909-ADB1-1EFE280EF338}" dt="2021-12-14T08:03:39.579" v="518"/>
          <ac:picMkLst>
            <pc:docMk/>
            <pc:sldMk cId="1004565658" sldId="306"/>
            <ac:picMk id="2" creationId="{33ACC78A-1897-41A9-B0A5-A88AC0498179}"/>
          </ac:picMkLst>
        </pc:picChg>
        <pc:picChg chg="add del mod">
          <ac:chgData name="manoj kumar" userId="fa68a424022655f6" providerId="Windows Live" clId="Web-{961C752F-3B95-4909-ADB1-1EFE280EF338}" dt="2021-12-14T08:13:27.920" v="525"/>
          <ac:picMkLst>
            <pc:docMk/>
            <pc:sldMk cId="1004565658" sldId="306"/>
            <ac:picMk id="3" creationId="{1F25EF82-9F5D-49F2-8EBC-A94655EEFECA}"/>
          </ac:picMkLst>
        </pc:picChg>
        <pc:picChg chg="add del mod">
          <ac:chgData name="manoj kumar" userId="fa68a424022655f6" providerId="Windows Live" clId="Web-{961C752F-3B95-4909-ADB1-1EFE280EF338}" dt="2021-12-14T08:23:52.527" v="540"/>
          <ac:picMkLst>
            <pc:docMk/>
            <pc:sldMk cId="1004565658" sldId="306"/>
            <ac:picMk id="4" creationId="{BE1B2344-D7B8-48FE-A150-DD0FAAD0EF31}"/>
          </ac:picMkLst>
        </pc:picChg>
      </pc:sldChg>
      <pc:sldChg chg="addSp modSp new mod setBg">
        <pc:chgData name="manoj kumar" userId="fa68a424022655f6" providerId="Windows Live" clId="Web-{961C752F-3B95-4909-ADB1-1EFE280EF338}" dt="2021-12-14T08:52:15.205" v="574"/>
        <pc:sldMkLst>
          <pc:docMk/>
          <pc:sldMk cId="1286551206" sldId="306"/>
        </pc:sldMkLst>
        <pc:picChg chg="add mod">
          <ac:chgData name="manoj kumar" userId="fa68a424022655f6" providerId="Windows Live" clId="Web-{961C752F-3B95-4909-ADB1-1EFE280EF338}" dt="2021-12-14T08:52:15.205" v="574"/>
          <ac:picMkLst>
            <pc:docMk/>
            <pc:sldMk cId="1286551206" sldId="306"/>
            <ac:picMk id="2" creationId="{C3962C5F-DF32-42E4-9555-E7A8F19BAB6B}"/>
          </ac:picMkLst>
        </pc:picChg>
        <pc:picChg chg="add mod ord">
          <ac:chgData name="manoj kumar" userId="fa68a424022655f6" providerId="Windows Live" clId="Web-{961C752F-3B95-4909-ADB1-1EFE280EF338}" dt="2021-12-14T08:52:15.205" v="574"/>
          <ac:picMkLst>
            <pc:docMk/>
            <pc:sldMk cId="1286551206" sldId="306"/>
            <ac:picMk id="3" creationId="{3BA5D9E7-D07E-41C7-8626-B68B845AF9D7}"/>
          </ac:picMkLst>
        </pc:picChg>
        <pc:picChg chg="add mod">
          <ac:chgData name="manoj kumar" userId="fa68a424022655f6" providerId="Windows Live" clId="Web-{961C752F-3B95-4909-ADB1-1EFE280EF338}" dt="2021-12-14T08:52:15.205" v="574"/>
          <ac:picMkLst>
            <pc:docMk/>
            <pc:sldMk cId="1286551206" sldId="306"/>
            <ac:picMk id="4" creationId="{70A24B5A-949C-4178-B7D3-2DB3E53AB01B}"/>
          </ac:picMkLst>
        </pc:picChg>
        <pc:cxnChg chg="add">
          <ac:chgData name="manoj kumar" userId="fa68a424022655f6" providerId="Windows Live" clId="Web-{961C752F-3B95-4909-ADB1-1EFE280EF338}" dt="2021-12-14T08:52:15.205" v="574"/>
          <ac:cxnSpMkLst>
            <pc:docMk/>
            <pc:sldMk cId="1286551206" sldId="306"/>
            <ac:cxnSpMk id="9" creationId="{DCD67800-37AC-4E14-89B0-F79DCB3FB86D}"/>
          </ac:cxnSpMkLst>
        </pc:cxnChg>
        <pc:cxnChg chg="add">
          <ac:chgData name="manoj kumar" userId="fa68a424022655f6" providerId="Windows Live" clId="Web-{961C752F-3B95-4909-ADB1-1EFE280EF338}" dt="2021-12-14T08:52:15.205" v="574"/>
          <ac:cxnSpMkLst>
            <pc:docMk/>
            <pc:sldMk cId="1286551206" sldId="306"/>
            <ac:cxnSpMk id="11" creationId="{20F1788F-A5AE-4188-8274-F7F2E3833ECD}"/>
          </ac:cxnSpMkLst>
        </pc:cxnChg>
      </pc:sldChg>
      <pc:sldChg chg="addSp modSp new del mod setBg">
        <pc:chgData name="manoj kumar" userId="fa68a424022655f6" providerId="Windows Live" clId="Web-{961C752F-3B95-4909-ADB1-1EFE280EF338}" dt="2021-12-14T08:48:01.309" v="569"/>
        <pc:sldMkLst>
          <pc:docMk/>
          <pc:sldMk cId="4151591785" sldId="306"/>
        </pc:sldMkLst>
        <pc:spChg chg="add">
          <ac:chgData name="manoj kumar" userId="fa68a424022655f6" providerId="Windows Live" clId="Web-{961C752F-3B95-4909-ADB1-1EFE280EF338}" dt="2021-12-14T08:31:08.536" v="566"/>
          <ac:spMkLst>
            <pc:docMk/>
            <pc:sldMk cId="4151591785" sldId="306"/>
            <ac:spMk id="8" creationId="{5F9CFCE6-877F-4858-B8BD-2C52CA8AFBC4}"/>
          </ac:spMkLst>
        </pc:spChg>
        <pc:spChg chg="add">
          <ac:chgData name="manoj kumar" userId="fa68a424022655f6" providerId="Windows Live" clId="Web-{961C752F-3B95-4909-ADB1-1EFE280EF338}" dt="2021-12-14T08:31:08.536" v="566"/>
          <ac:spMkLst>
            <pc:docMk/>
            <pc:sldMk cId="4151591785" sldId="306"/>
            <ac:spMk id="10" creationId="{8213F8A0-12AE-4514-8372-0DD766EC28EE}"/>
          </ac:spMkLst>
        </pc:spChg>
        <pc:spChg chg="add">
          <ac:chgData name="manoj kumar" userId="fa68a424022655f6" providerId="Windows Live" clId="Web-{961C752F-3B95-4909-ADB1-1EFE280EF338}" dt="2021-12-14T08:31:08.536" v="566"/>
          <ac:spMkLst>
            <pc:docMk/>
            <pc:sldMk cId="4151591785" sldId="306"/>
            <ac:spMk id="12" creationId="{9EFF17D4-9A8C-4CE5-B096-D8CCD4400437}"/>
          </ac:spMkLst>
        </pc:spChg>
        <pc:picChg chg="add mod ord">
          <ac:chgData name="manoj kumar" userId="fa68a424022655f6" providerId="Windows Live" clId="Web-{961C752F-3B95-4909-ADB1-1EFE280EF338}" dt="2021-12-14T08:31:08.536" v="566"/>
          <ac:picMkLst>
            <pc:docMk/>
            <pc:sldMk cId="4151591785" sldId="306"/>
            <ac:picMk id="2" creationId="{245D167C-94F9-48A5-AFFB-773613115CCF}"/>
          </ac:picMkLst>
        </pc:picChg>
        <pc:picChg chg="add mod">
          <ac:chgData name="manoj kumar" userId="fa68a424022655f6" providerId="Windows Live" clId="Web-{961C752F-3B95-4909-ADB1-1EFE280EF338}" dt="2021-12-14T08:31:08.536" v="566"/>
          <ac:picMkLst>
            <pc:docMk/>
            <pc:sldMk cId="4151591785" sldId="306"/>
            <ac:picMk id="3" creationId="{61106917-96D5-4D98-BFDB-626024D32948}"/>
          </ac:picMkLst>
        </pc:picChg>
      </pc:sldChg>
      <pc:sldChg chg="addSp delSp modSp new del mod setBg modClrScheme delDesignElem chgLayout">
        <pc:chgData name="manoj kumar" userId="fa68a424022655f6" providerId="Windows Live" clId="Web-{961C752F-3B95-4909-ADB1-1EFE280EF338}" dt="2021-12-14T08:28:03.220" v="562"/>
        <pc:sldMkLst>
          <pc:docMk/>
          <pc:sldMk cId="1747409897" sldId="307"/>
        </pc:sldMkLst>
        <pc:spChg chg="add del mod ord">
          <ac:chgData name="manoj kumar" userId="fa68a424022655f6" providerId="Windows Live" clId="Web-{961C752F-3B95-4909-ADB1-1EFE280EF338}" dt="2021-12-14T08:26:33.718" v="556"/>
          <ac:spMkLst>
            <pc:docMk/>
            <pc:sldMk cId="1747409897" sldId="307"/>
            <ac:spMk id="6" creationId="{0ED5DDDB-998D-42AF-9D35-29EF438EE983}"/>
          </ac:spMkLst>
        </pc:spChg>
        <pc:spChg chg="add del">
          <ac:chgData name="manoj kumar" userId="fa68a424022655f6" providerId="Windows Live" clId="Web-{961C752F-3B95-4909-ADB1-1EFE280EF338}" dt="2021-12-14T08:22:04.149" v="536"/>
          <ac:spMkLst>
            <pc:docMk/>
            <pc:sldMk cId="1747409897" sldId="307"/>
            <ac:spMk id="7" creationId="{CEC27341-4ABB-43EF-9E57-10A858F9251F}"/>
          </ac:spMkLst>
        </pc:spChg>
        <pc:spChg chg="add del">
          <ac:chgData name="manoj kumar" userId="fa68a424022655f6" providerId="Windows Live" clId="Web-{961C752F-3B95-4909-ADB1-1EFE280EF338}" dt="2021-12-14T08:22:30.416" v="538"/>
          <ac:spMkLst>
            <pc:docMk/>
            <pc:sldMk cId="1747409897" sldId="307"/>
            <ac:spMk id="8" creationId="{B78EDDD3-C548-48EF-B3CA-B290B17192AB}"/>
          </ac:spMkLst>
        </pc:spChg>
        <pc:spChg chg="add del">
          <ac:chgData name="manoj kumar" userId="fa68a424022655f6" providerId="Windows Live" clId="Web-{961C752F-3B95-4909-ADB1-1EFE280EF338}" dt="2021-12-14T08:25:00.669" v="552"/>
          <ac:spMkLst>
            <pc:docMk/>
            <pc:sldMk cId="1747409897" sldId="307"/>
            <ac:spMk id="9" creationId="{E1750109-3B91-4506-B997-0CD8E35A1488}"/>
          </ac:spMkLst>
        </pc:spChg>
        <pc:spChg chg="add del">
          <ac:chgData name="manoj kumar" userId="fa68a424022655f6" providerId="Windows Live" clId="Web-{961C752F-3B95-4909-ADB1-1EFE280EF338}" dt="2021-12-14T08:22:00.415" v="534"/>
          <ac:spMkLst>
            <pc:docMk/>
            <pc:sldMk cId="1747409897" sldId="307"/>
            <ac:spMk id="10" creationId="{B78EDDD3-C548-48EF-B3CA-B290B17192AB}"/>
          </ac:spMkLst>
        </pc:spChg>
        <pc:spChg chg="add del">
          <ac:chgData name="manoj kumar" userId="fa68a424022655f6" providerId="Windows Live" clId="Web-{961C752F-3B95-4909-ADB1-1EFE280EF338}" dt="2021-12-14T08:25:00.669" v="552"/>
          <ac:spMkLst>
            <pc:docMk/>
            <pc:sldMk cId="1747409897" sldId="307"/>
            <ac:spMk id="11" creationId="{E72D8D1B-59F6-4FF3-8547-9BBB6129F2FA}"/>
          </ac:spMkLst>
        </pc:spChg>
        <pc:spChg chg="add del">
          <ac:chgData name="manoj kumar" userId="fa68a424022655f6" providerId="Windows Live" clId="Web-{961C752F-3B95-4909-ADB1-1EFE280EF338}" dt="2021-12-14T08:22:04.149" v="536"/>
          <ac:spMkLst>
            <pc:docMk/>
            <pc:sldMk cId="1747409897" sldId="307"/>
            <ac:spMk id="12" creationId="{D2B98C55-54CC-433B-905F-FB0B2D2009ED}"/>
          </ac:spMkLst>
        </pc:spChg>
        <pc:spChg chg="add del">
          <ac:chgData name="manoj kumar" userId="fa68a424022655f6" providerId="Windows Live" clId="Web-{961C752F-3B95-4909-ADB1-1EFE280EF338}" dt="2021-12-14T08:25:00.669" v="552"/>
          <ac:spMkLst>
            <pc:docMk/>
            <pc:sldMk cId="1747409897" sldId="307"/>
            <ac:spMk id="13" creationId="{8FC8C21F-9484-4A71-ABFA-6C10682FAC3E}"/>
          </ac:spMkLst>
        </pc:spChg>
        <pc:spChg chg="add del">
          <ac:chgData name="manoj kumar" userId="fa68a424022655f6" providerId="Windows Live" clId="Web-{961C752F-3B95-4909-ADB1-1EFE280EF338}" dt="2021-12-14T08:22:04.149" v="536"/>
          <ac:spMkLst>
            <pc:docMk/>
            <pc:sldMk cId="1747409897" sldId="307"/>
            <ac:spMk id="14" creationId="{19E21906-D4D4-4F16-9228-3E004930E1C7}"/>
          </ac:spMkLst>
        </pc:spChg>
        <pc:spChg chg="add del">
          <ac:chgData name="manoj kumar" userId="fa68a424022655f6" providerId="Windows Live" clId="Web-{961C752F-3B95-4909-ADB1-1EFE280EF338}" dt="2021-12-14T08:25:00.669" v="552"/>
          <ac:spMkLst>
            <pc:docMk/>
            <pc:sldMk cId="1747409897" sldId="307"/>
            <ac:spMk id="15" creationId="{2C444748-5A8D-4B53-89FE-42B455DFA2D1}"/>
          </ac:spMkLst>
        </pc:spChg>
        <pc:spChg chg="add del">
          <ac:chgData name="manoj kumar" userId="fa68a424022655f6" providerId="Windows Live" clId="Web-{961C752F-3B95-4909-ADB1-1EFE280EF338}" dt="2021-12-14T08:22:04.149" v="536"/>
          <ac:spMkLst>
            <pc:docMk/>
            <pc:sldMk cId="1747409897" sldId="307"/>
            <ac:spMk id="16" creationId="{865BCC85-4C69-4CFB-A36A-6A489B87FFF3}"/>
          </ac:spMkLst>
        </pc:spChg>
        <pc:spChg chg="add del">
          <ac:chgData name="manoj kumar" userId="fa68a424022655f6" providerId="Windows Live" clId="Web-{961C752F-3B95-4909-ADB1-1EFE280EF338}" dt="2021-12-14T08:25:00.669" v="552"/>
          <ac:spMkLst>
            <pc:docMk/>
            <pc:sldMk cId="1747409897" sldId="307"/>
            <ac:spMk id="17" creationId="{14044C96-7CFD-44DB-A579-D77B0D37C681}"/>
          </ac:spMkLst>
        </pc:spChg>
        <pc:spChg chg="add del">
          <ac:chgData name="manoj kumar" userId="fa68a424022655f6" providerId="Windows Live" clId="Web-{961C752F-3B95-4909-ADB1-1EFE280EF338}" dt="2021-12-14T08:22:04.149" v="536"/>
          <ac:spMkLst>
            <pc:docMk/>
            <pc:sldMk cId="1747409897" sldId="307"/>
            <ac:spMk id="18" creationId="{3A14BDAC-394B-4E9A-8ECE-61AA1A7C231A}"/>
          </ac:spMkLst>
        </pc:spChg>
        <pc:spChg chg="add del">
          <ac:chgData name="manoj kumar" userId="fa68a424022655f6" providerId="Windows Live" clId="Web-{961C752F-3B95-4909-ADB1-1EFE280EF338}" dt="2021-12-14T08:25:56.545" v="553"/>
          <ac:spMkLst>
            <pc:docMk/>
            <pc:sldMk cId="1747409897" sldId="307"/>
            <ac:spMk id="19" creationId="{E1750109-3B91-4506-B997-0CD8E35A1488}"/>
          </ac:spMkLst>
        </pc:spChg>
        <pc:spChg chg="add del">
          <ac:chgData name="manoj kumar" userId="fa68a424022655f6" providerId="Windows Live" clId="Web-{961C752F-3B95-4909-ADB1-1EFE280EF338}" dt="2021-12-14T08:25:56.545" v="553"/>
          <ac:spMkLst>
            <pc:docMk/>
            <pc:sldMk cId="1747409897" sldId="307"/>
            <ac:spMk id="20" creationId="{E72D8D1B-59F6-4FF3-8547-9BBB6129F2FA}"/>
          </ac:spMkLst>
        </pc:spChg>
        <pc:spChg chg="add del">
          <ac:chgData name="manoj kumar" userId="fa68a424022655f6" providerId="Windows Live" clId="Web-{961C752F-3B95-4909-ADB1-1EFE280EF338}" dt="2021-12-14T08:25:56.545" v="553"/>
          <ac:spMkLst>
            <pc:docMk/>
            <pc:sldMk cId="1747409897" sldId="307"/>
            <ac:spMk id="21" creationId="{8FC8C21F-9484-4A71-ABFA-6C10682FAC3E}"/>
          </ac:spMkLst>
        </pc:spChg>
        <pc:spChg chg="add del mod ord">
          <ac:chgData name="manoj kumar" userId="fa68a424022655f6" providerId="Windows Live" clId="Web-{961C752F-3B95-4909-ADB1-1EFE280EF338}" dt="2021-12-14T08:26:09.077" v="554"/>
          <ac:spMkLst>
            <pc:docMk/>
            <pc:sldMk cId="1747409897" sldId="307"/>
            <ac:spMk id="23" creationId="{DAE72381-925A-4E42-AC5F-85326C0C45BD}"/>
          </ac:spMkLst>
        </pc:spChg>
        <pc:spChg chg="add del">
          <ac:chgData name="manoj kumar" userId="fa68a424022655f6" providerId="Windows Live" clId="Web-{961C752F-3B95-4909-ADB1-1EFE280EF338}" dt="2021-12-14T08:26:37.390" v="557"/>
          <ac:spMkLst>
            <pc:docMk/>
            <pc:sldMk cId="1747409897" sldId="307"/>
            <ac:spMk id="27" creationId="{7AE95D8F-9825-4222-8846-E3461598CC62}"/>
          </ac:spMkLst>
        </pc:spChg>
        <pc:spChg chg="add del">
          <ac:chgData name="manoj kumar" userId="fa68a424022655f6" providerId="Windows Live" clId="Web-{961C752F-3B95-4909-ADB1-1EFE280EF338}" dt="2021-12-14T08:25:56.545" v="553"/>
          <ac:spMkLst>
            <pc:docMk/>
            <pc:sldMk cId="1747409897" sldId="307"/>
            <ac:spMk id="28" creationId="{2C444748-5A8D-4B53-89FE-42B455DFA2D1}"/>
          </ac:spMkLst>
        </pc:spChg>
        <pc:spChg chg="add del">
          <ac:chgData name="manoj kumar" userId="fa68a424022655f6" providerId="Windows Live" clId="Web-{961C752F-3B95-4909-ADB1-1EFE280EF338}" dt="2021-12-14T08:25:56.545" v="553"/>
          <ac:spMkLst>
            <pc:docMk/>
            <pc:sldMk cId="1747409897" sldId="307"/>
            <ac:spMk id="30" creationId="{14044C96-7CFD-44DB-A579-D77B0D37C681}"/>
          </ac:spMkLst>
        </pc:spChg>
        <pc:picChg chg="add del mod ord">
          <ac:chgData name="manoj kumar" userId="fa68a424022655f6" providerId="Windows Live" clId="Web-{961C752F-3B95-4909-ADB1-1EFE280EF338}" dt="2021-12-14T08:27:50.969" v="561"/>
          <ac:picMkLst>
            <pc:docMk/>
            <pc:sldMk cId="1747409897" sldId="307"/>
            <ac:picMk id="2" creationId="{55A5DD9D-2E58-4A33-B051-7795D989670D}"/>
          </ac:picMkLst>
        </pc:picChg>
        <pc:picChg chg="add del mod ord">
          <ac:chgData name="manoj kumar" userId="fa68a424022655f6" providerId="Windows Live" clId="Web-{961C752F-3B95-4909-ADB1-1EFE280EF338}" dt="2021-12-14T08:27:50.344" v="560"/>
          <ac:picMkLst>
            <pc:docMk/>
            <pc:sldMk cId="1747409897" sldId="307"/>
            <ac:picMk id="3" creationId="{3E4E5968-B743-442A-B8C3-EC2979AC0887}"/>
          </ac:picMkLst>
        </pc:picChg>
        <pc:picChg chg="add del mod ord">
          <ac:chgData name="manoj kumar" userId="fa68a424022655f6" providerId="Windows Live" clId="Web-{961C752F-3B95-4909-ADB1-1EFE280EF338}" dt="2021-12-14T08:27:36.985" v="558"/>
          <ac:picMkLst>
            <pc:docMk/>
            <pc:sldMk cId="1747409897" sldId="307"/>
            <ac:picMk id="4" creationId="{2D006D39-7375-4C36-9E6B-A56F7B71AFF0}"/>
          </ac:picMkLst>
        </pc:picChg>
        <pc:picChg chg="add del mod">
          <ac:chgData name="manoj kumar" userId="fa68a424022655f6" providerId="Windows Live" clId="Web-{961C752F-3B95-4909-ADB1-1EFE280EF338}" dt="2021-12-14T08:27:46.688" v="559"/>
          <ac:picMkLst>
            <pc:docMk/>
            <pc:sldMk cId="1747409897" sldId="307"/>
            <ac:picMk id="5" creationId="{F265AC26-0C87-422A-84E3-73744ED366D6}"/>
          </ac:picMkLst>
        </pc:picChg>
        <pc:cxnChg chg="add del">
          <ac:chgData name="manoj kumar" userId="fa68a424022655f6" providerId="Windows Live" clId="Web-{961C752F-3B95-4909-ADB1-1EFE280EF338}" dt="2021-12-14T08:25:00.669" v="551"/>
          <ac:cxnSpMkLst>
            <pc:docMk/>
            <pc:sldMk cId="1747409897" sldId="307"/>
            <ac:cxnSpMk id="22" creationId="{50DA1EB8-87CF-4588-A1FD-4756F9A28F6B}"/>
          </ac:cxnSpMkLst>
        </pc:cxnChg>
        <pc:cxnChg chg="add del">
          <ac:chgData name="manoj kumar" userId="fa68a424022655f6" providerId="Windows Live" clId="Web-{961C752F-3B95-4909-ADB1-1EFE280EF338}" dt="2021-12-14T08:25:00.669" v="551"/>
          <ac:cxnSpMkLst>
            <pc:docMk/>
            <pc:sldMk cId="1747409897" sldId="307"/>
            <ac:cxnSpMk id="24" creationId="{D7A4E378-EA57-47B9-B1EB-58B998F6CFFB}"/>
          </ac:cxnSpMkLst>
        </pc:cxnChg>
        <pc:cxnChg chg="add del">
          <ac:chgData name="manoj kumar" userId="fa68a424022655f6" providerId="Windows Live" clId="Web-{961C752F-3B95-4909-ADB1-1EFE280EF338}" dt="2021-12-14T08:26:37.390" v="557"/>
          <ac:cxnSpMkLst>
            <pc:docMk/>
            <pc:sldMk cId="1747409897" sldId="307"/>
            <ac:cxnSpMk id="25" creationId="{DFDA47BC-3069-47F5-8257-24B3B1F76A08}"/>
          </ac:cxnSpMkLst>
        </pc:cxnChg>
        <pc:cxnChg chg="add del">
          <ac:chgData name="manoj kumar" userId="fa68a424022655f6" providerId="Windows Live" clId="Web-{961C752F-3B95-4909-ADB1-1EFE280EF338}" dt="2021-12-14T08:25:00.669" v="551"/>
          <ac:cxnSpMkLst>
            <pc:docMk/>
            <pc:sldMk cId="1747409897" sldId="307"/>
            <ac:cxnSpMk id="26" creationId="{D2B31ED6-76F0-425A-9A41-C947AEF9C145}"/>
          </ac:cxnSpMkLst>
        </pc:cxnChg>
        <pc:cxnChg chg="add del">
          <ac:chgData name="manoj kumar" userId="fa68a424022655f6" providerId="Windows Live" clId="Web-{961C752F-3B95-4909-ADB1-1EFE280EF338}" dt="2021-12-14T08:26:37.390" v="557"/>
          <ac:cxnSpMkLst>
            <pc:docMk/>
            <pc:sldMk cId="1747409897" sldId="307"/>
            <ac:cxnSpMk id="29" creationId="{942B920A-73AD-402A-8EEF-B88E1A9398B8}"/>
          </ac:cxnSpMkLst>
        </pc:cxnChg>
        <pc:cxnChg chg="add del">
          <ac:chgData name="manoj kumar" userId="fa68a424022655f6" providerId="Windows Live" clId="Web-{961C752F-3B95-4909-ADB1-1EFE280EF338}" dt="2021-12-14T08:26:37.390" v="557"/>
          <ac:cxnSpMkLst>
            <pc:docMk/>
            <pc:sldMk cId="1747409897" sldId="307"/>
            <ac:cxnSpMk id="31" creationId="{00C9EB70-BC82-414A-BF8D-AD7FC6727616}"/>
          </ac:cxnSpMkLst>
        </pc:cxnChg>
        <pc:cxnChg chg="add del">
          <ac:chgData name="manoj kumar" userId="fa68a424022655f6" providerId="Windows Live" clId="Web-{961C752F-3B95-4909-ADB1-1EFE280EF338}" dt="2021-12-14T08:26:37.390" v="557"/>
          <ac:cxnSpMkLst>
            <pc:docMk/>
            <pc:sldMk cId="1747409897" sldId="307"/>
            <ac:cxnSpMk id="32" creationId="{3217665F-0036-444A-8D4A-33AF36A36A42}"/>
          </ac:cxnSpMkLst>
        </pc:cxnChg>
        <pc:cxnChg chg="add">
          <ac:chgData name="manoj kumar" userId="fa68a424022655f6" providerId="Windows Live" clId="Web-{961C752F-3B95-4909-ADB1-1EFE280EF338}" dt="2021-12-14T08:26:37.390" v="557"/>
          <ac:cxnSpMkLst>
            <pc:docMk/>
            <pc:sldMk cId="1747409897" sldId="307"/>
            <ac:cxnSpMk id="37" creationId="{50DA1EB8-87CF-4588-A1FD-4756F9A28F6B}"/>
          </ac:cxnSpMkLst>
        </pc:cxnChg>
        <pc:cxnChg chg="add">
          <ac:chgData name="manoj kumar" userId="fa68a424022655f6" providerId="Windows Live" clId="Web-{961C752F-3B95-4909-ADB1-1EFE280EF338}" dt="2021-12-14T08:26:37.390" v="557"/>
          <ac:cxnSpMkLst>
            <pc:docMk/>
            <pc:sldMk cId="1747409897" sldId="307"/>
            <ac:cxnSpMk id="39" creationId="{D7A4E378-EA57-47B9-B1EB-58B998F6CFFB}"/>
          </ac:cxnSpMkLst>
        </pc:cxnChg>
        <pc:cxnChg chg="add">
          <ac:chgData name="manoj kumar" userId="fa68a424022655f6" providerId="Windows Live" clId="Web-{961C752F-3B95-4909-ADB1-1EFE280EF338}" dt="2021-12-14T08:26:37.390" v="557"/>
          <ac:cxnSpMkLst>
            <pc:docMk/>
            <pc:sldMk cId="1747409897" sldId="307"/>
            <ac:cxnSpMk id="41" creationId="{D2B31ED6-76F0-425A-9A41-C947AEF9C145}"/>
          </ac:cxnSpMkLst>
        </pc:cxnChg>
      </pc:sldChg>
      <pc:sldChg chg="new del">
        <pc:chgData name="manoj kumar" userId="fa68a424022655f6" providerId="Windows Live" clId="Web-{961C752F-3B95-4909-ADB1-1EFE280EF338}" dt="2021-12-14T08:48:01.309" v="568"/>
        <pc:sldMkLst>
          <pc:docMk/>
          <pc:sldMk cId="1926784836" sldId="307"/>
        </pc:sldMkLst>
      </pc:sldChg>
      <pc:sldChg chg="addSp delSp modSp new mod setBg modClrScheme addAnim delDesignElem chgLayout">
        <pc:chgData name="manoj kumar" userId="fa68a424022655f6" providerId="Windows Live" clId="Web-{961C752F-3B95-4909-ADB1-1EFE280EF338}" dt="2021-12-14T08:59:22.105" v="614"/>
        <pc:sldMkLst>
          <pc:docMk/>
          <pc:sldMk cId="3484456584" sldId="307"/>
        </pc:sldMkLst>
        <pc:spChg chg="add mod ord">
          <ac:chgData name="manoj kumar" userId="fa68a424022655f6" providerId="Windows Live" clId="Web-{961C752F-3B95-4909-ADB1-1EFE280EF338}" dt="2021-12-14T08:59:22.105" v="613"/>
          <ac:spMkLst>
            <pc:docMk/>
            <pc:sldMk cId="3484456584" sldId="307"/>
            <ac:spMk id="6" creationId="{1E47FD73-4931-45D0-AF08-C0A34E5946EA}"/>
          </ac:spMkLst>
        </pc:spChg>
        <pc:spChg chg="add del">
          <ac:chgData name="manoj kumar" userId="fa68a424022655f6" providerId="Windows Live" clId="Web-{961C752F-3B95-4909-ADB1-1EFE280EF338}" dt="2021-12-14T08:57:52.509" v="588"/>
          <ac:spMkLst>
            <pc:docMk/>
            <pc:sldMk cId="3484456584" sldId="307"/>
            <ac:spMk id="11" creationId="{72018E1B-E0B9-4440-AFF3-4112E50A2763}"/>
          </ac:spMkLst>
        </pc:spChg>
        <pc:spChg chg="add del">
          <ac:chgData name="manoj kumar" userId="fa68a424022655f6" providerId="Windows Live" clId="Web-{961C752F-3B95-4909-ADB1-1EFE280EF338}" dt="2021-12-14T08:59:22.105" v="613"/>
          <ac:spMkLst>
            <pc:docMk/>
            <pc:sldMk cId="3484456584" sldId="307"/>
            <ac:spMk id="13" creationId="{72018E1B-E0B9-4440-AFF3-4112E50A2763}"/>
          </ac:spMkLst>
        </pc:spChg>
        <pc:spChg chg="add">
          <ac:chgData name="manoj kumar" userId="fa68a424022655f6" providerId="Windows Live" clId="Web-{961C752F-3B95-4909-ADB1-1EFE280EF338}" dt="2021-12-14T08:59:22.105" v="613"/>
          <ac:spMkLst>
            <pc:docMk/>
            <pc:sldMk cId="3484456584" sldId="307"/>
            <ac:spMk id="15" creationId="{72018E1B-E0B9-4440-AFF3-4112E50A2763}"/>
          </ac:spMkLst>
        </pc:spChg>
        <pc:spChg chg="add del">
          <ac:chgData name="manoj kumar" userId="fa68a424022655f6" providerId="Windows Live" clId="Web-{961C752F-3B95-4909-ADB1-1EFE280EF338}" dt="2021-12-14T08:59:22.105" v="612"/>
          <ac:spMkLst>
            <pc:docMk/>
            <pc:sldMk cId="3484456584" sldId="307"/>
            <ac:spMk id="18" creationId="{96918796-2918-40D6-BE3A-4600C47FCD42}"/>
          </ac:spMkLst>
        </pc:spChg>
        <pc:picChg chg="add mod ord">
          <ac:chgData name="manoj kumar" userId="fa68a424022655f6" providerId="Windows Live" clId="Web-{961C752F-3B95-4909-ADB1-1EFE280EF338}" dt="2021-12-14T08:59:22.105" v="612"/>
          <ac:picMkLst>
            <pc:docMk/>
            <pc:sldMk cId="3484456584" sldId="307"/>
            <ac:picMk id="2" creationId="{F60E232F-A1AF-47D4-AB78-52C23D065D41}"/>
          </ac:picMkLst>
        </pc:picChg>
        <pc:picChg chg="add mod">
          <ac:chgData name="manoj kumar" userId="fa68a424022655f6" providerId="Windows Live" clId="Web-{961C752F-3B95-4909-ADB1-1EFE280EF338}" dt="2021-12-14T08:59:22.105" v="612"/>
          <ac:picMkLst>
            <pc:docMk/>
            <pc:sldMk cId="3484456584" sldId="307"/>
            <ac:picMk id="3" creationId="{37B43E17-924D-4C37-BCDA-7B6C87D6D49E}"/>
          </ac:picMkLst>
        </pc:picChg>
        <pc:picChg chg="add mod ord">
          <ac:chgData name="manoj kumar" userId="fa68a424022655f6" providerId="Windows Live" clId="Web-{961C752F-3B95-4909-ADB1-1EFE280EF338}" dt="2021-12-14T08:59:22.105" v="612"/>
          <ac:picMkLst>
            <pc:docMk/>
            <pc:sldMk cId="3484456584" sldId="307"/>
            <ac:picMk id="4" creationId="{44C27049-73CC-4F0C-80A8-22AE86ADDAB6}"/>
          </ac:picMkLst>
        </pc:picChg>
        <pc:picChg chg="add mod">
          <ac:chgData name="manoj kumar" userId="fa68a424022655f6" providerId="Windows Live" clId="Web-{961C752F-3B95-4909-ADB1-1EFE280EF338}" dt="2021-12-14T08:59:22.105" v="612"/>
          <ac:picMkLst>
            <pc:docMk/>
            <pc:sldMk cId="3484456584" sldId="307"/>
            <ac:picMk id="5" creationId="{8AB688BB-9615-4FB6-94D7-1F3B2F650225}"/>
          </ac:picMkLst>
        </pc:picChg>
        <pc:cxnChg chg="add del">
          <ac:chgData name="manoj kumar" userId="fa68a424022655f6" providerId="Windows Live" clId="Web-{961C752F-3B95-4909-ADB1-1EFE280EF338}" dt="2021-12-14T08:56:32.960" v="583"/>
          <ac:cxnSpMkLst>
            <pc:docMk/>
            <pc:sldMk cId="3484456584" sldId="307"/>
            <ac:cxnSpMk id="7" creationId="{50DA1EB8-87CF-4588-A1FD-4756F9A28F6B}"/>
          </ac:cxnSpMkLst>
        </pc:cxnChg>
        <pc:cxnChg chg="add del">
          <ac:chgData name="manoj kumar" userId="fa68a424022655f6" providerId="Windows Live" clId="Web-{961C752F-3B95-4909-ADB1-1EFE280EF338}" dt="2021-12-14T08:56:32.960" v="583"/>
          <ac:cxnSpMkLst>
            <pc:docMk/>
            <pc:sldMk cId="3484456584" sldId="307"/>
            <ac:cxnSpMk id="8" creationId="{D7A4E378-EA57-47B9-B1EB-58B998F6CFFB}"/>
          </ac:cxnSpMkLst>
        </pc:cxnChg>
        <pc:cxnChg chg="add del">
          <ac:chgData name="manoj kumar" userId="fa68a424022655f6" providerId="Windows Live" clId="Web-{961C752F-3B95-4909-ADB1-1EFE280EF338}" dt="2021-12-14T08:56:32.960" v="583"/>
          <ac:cxnSpMkLst>
            <pc:docMk/>
            <pc:sldMk cId="3484456584" sldId="307"/>
            <ac:cxnSpMk id="9" creationId="{D2B31ED6-76F0-425A-9A41-C947AEF9C145}"/>
          </ac:cxnSpMkLst>
        </pc:cxnChg>
        <pc:cxnChg chg="add del">
          <ac:chgData name="manoj kumar" userId="fa68a424022655f6" providerId="Windows Live" clId="Web-{961C752F-3B95-4909-ADB1-1EFE280EF338}" dt="2021-12-14T08:55:51.866" v="581"/>
          <ac:cxnSpMkLst>
            <pc:docMk/>
            <pc:sldMk cId="3484456584" sldId="307"/>
            <ac:cxnSpMk id="10" creationId="{91B6081D-D3E8-4209-B85B-EB1C655A6272}"/>
          </ac:cxnSpMkLst>
        </pc:cxnChg>
        <pc:cxnChg chg="add del">
          <ac:chgData name="manoj kumar" userId="fa68a424022655f6" providerId="Windows Live" clId="Web-{961C752F-3B95-4909-ADB1-1EFE280EF338}" dt="2021-12-14T08:55:51.866" v="581"/>
          <ac:cxnSpMkLst>
            <pc:docMk/>
            <pc:sldMk cId="3484456584" sldId="307"/>
            <ac:cxnSpMk id="12" creationId="{28CA55E4-1295-45C8-BA05-5A9E705B749A}"/>
          </ac:cxnSpMkLst>
        </pc:cxnChg>
        <pc:cxnChg chg="add del">
          <ac:chgData name="manoj kumar" userId="fa68a424022655f6" providerId="Windows Live" clId="Web-{961C752F-3B95-4909-ADB1-1EFE280EF338}" dt="2021-12-14T08:55:51.866" v="581"/>
          <ac:cxnSpMkLst>
            <pc:docMk/>
            <pc:sldMk cId="3484456584" sldId="307"/>
            <ac:cxnSpMk id="14" creationId="{08C5794E-A9A1-4A23-AF68-C79A7822334C}"/>
          </ac:cxnSpMkLst>
        </pc:cxnChg>
        <pc:cxnChg chg="add del">
          <ac:chgData name="manoj kumar" userId="fa68a424022655f6" providerId="Windows Live" clId="Web-{961C752F-3B95-4909-ADB1-1EFE280EF338}" dt="2021-12-14T08:57:52.493" v="587"/>
          <ac:cxnSpMkLst>
            <pc:docMk/>
            <pc:sldMk cId="3484456584" sldId="307"/>
            <ac:cxnSpMk id="16" creationId="{8733B210-462D-42A4-BA20-36743BB5E686}"/>
          </ac:cxnSpMkLst>
        </pc:cxnChg>
      </pc:sldChg>
      <pc:sldChg chg="modSp add ord replId">
        <pc:chgData name="manoj kumar" userId="fa68a424022655f6" providerId="Windows Live" clId="Web-{961C752F-3B95-4909-ADB1-1EFE280EF338}" dt="2021-12-14T09:01:13.451" v="622"/>
        <pc:sldMkLst>
          <pc:docMk/>
          <pc:sldMk cId="2892273378" sldId="308"/>
        </pc:sldMkLst>
        <pc:spChg chg="mod">
          <ac:chgData name="manoj kumar" userId="fa68a424022655f6" providerId="Windows Live" clId="Web-{961C752F-3B95-4909-ADB1-1EFE280EF338}" dt="2021-12-14T09:01:03.482" v="621" actId="20577"/>
          <ac:spMkLst>
            <pc:docMk/>
            <pc:sldMk cId="2892273378" sldId="308"/>
            <ac:spMk id="2" creationId="{8389AC79-1C30-4265-9973-0195F7068DCD}"/>
          </ac:spMkLst>
        </pc:spChg>
      </pc:sldChg>
      <pc:sldChg chg="addSp delSp modSp new mod setBg">
        <pc:chgData name="manoj kumar" userId="fa68a424022655f6" providerId="Windows Live" clId="Web-{961C752F-3B95-4909-ADB1-1EFE280EF338}" dt="2021-12-14T09:14:34.499" v="651"/>
        <pc:sldMkLst>
          <pc:docMk/>
          <pc:sldMk cId="3576264871" sldId="309"/>
        </pc:sldMkLst>
        <pc:spChg chg="add del">
          <ac:chgData name="manoj kumar" userId="fa68a424022655f6" providerId="Windows Live" clId="Web-{961C752F-3B95-4909-ADB1-1EFE280EF338}" dt="2021-12-14T09:08:35.085" v="630"/>
          <ac:spMkLst>
            <pc:docMk/>
            <pc:sldMk cId="3576264871" sldId="309"/>
            <ac:spMk id="6" creationId="{799448F2-0E5B-42DA-B2D1-11A14E947BD4}"/>
          </ac:spMkLst>
        </pc:spChg>
        <pc:spChg chg="add del">
          <ac:chgData name="manoj kumar" userId="fa68a424022655f6" providerId="Windows Live" clId="Web-{961C752F-3B95-4909-ADB1-1EFE280EF338}" dt="2021-12-14T09:08:35.085" v="630"/>
          <ac:spMkLst>
            <pc:docMk/>
            <pc:sldMk cId="3576264871" sldId="309"/>
            <ac:spMk id="7" creationId="{4E8A7552-20E1-4F34-ADAB-C1DB6634D47E}"/>
          </ac:spMkLst>
        </pc:spChg>
        <pc:spChg chg="add del">
          <ac:chgData name="manoj kumar" userId="fa68a424022655f6" providerId="Windows Live" clId="Web-{961C752F-3B95-4909-ADB1-1EFE280EF338}" dt="2021-12-14T09:08:45.211" v="632"/>
          <ac:spMkLst>
            <pc:docMk/>
            <pc:sldMk cId="3576264871" sldId="309"/>
            <ac:spMk id="8" creationId="{262ABC4B-37D8-4218-BDD8-6DF6A00C0C80}"/>
          </ac:spMkLst>
        </pc:spChg>
        <pc:spChg chg="add del">
          <ac:chgData name="manoj kumar" userId="fa68a424022655f6" providerId="Windows Live" clId="Web-{961C752F-3B95-4909-ADB1-1EFE280EF338}" dt="2021-12-14T09:09:00.305" v="634"/>
          <ac:spMkLst>
            <pc:docMk/>
            <pc:sldMk cId="3576264871" sldId="309"/>
            <ac:spMk id="10" creationId="{799448F2-0E5B-42DA-B2D1-11A14E947BD4}"/>
          </ac:spMkLst>
        </pc:spChg>
        <pc:spChg chg="add del">
          <ac:chgData name="manoj kumar" userId="fa68a424022655f6" providerId="Windows Live" clId="Web-{961C752F-3B95-4909-ADB1-1EFE280EF338}" dt="2021-12-14T09:09:00.305" v="634"/>
          <ac:spMkLst>
            <pc:docMk/>
            <pc:sldMk cId="3576264871" sldId="309"/>
            <ac:spMk id="12" creationId="{4E8A7552-20E1-4F34-ADAB-C1DB6634D47E}"/>
          </ac:spMkLst>
        </pc:spChg>
        <pc:spChg chg="add del">
          <ac:chgData name="manoj kumar" userId="fa68a424022655f6" providerId="Windows Live" clId="Web-{961C752F-3B95-4909-ADB1-1EFE280EF338}" dt="2021-12-14T09:12:42.653" v="644"/>
          <ac:spMkLst>
            <pc:docMk/>
            <pc:sldMk cId="3576264871" sldId="309"/>
            <ac:spMk id="14" creationId="{C96C8BAF-68F3-4B78-B238-35DF5D86560D}"/>
          </ac:spMkLst>
        </pc:spChg>
        <pc:spChg chg="add del">
          <ac:chgData name="manoj kumar" userId="fa68a424022655f6" providerId="Windows Live" clId="Web-{961C752F-3B95-4909-ADB1-1EFE280EF338}" dt="2021-12-14T09:14:34.499" v="651"/>
          <ac:spMkLst>
            <pc:docMk/>
            <pc:sldMk cId="3576264871" sldId="309"/>
            <ac:spMk id="27" creationId="{262ABC4B-37D8-4218-BDD8-6DF6A00C0C80}"/>
          </ac:spMkLst>
        </pc:spChg>
        <pc:spChg chg="add del">
          <ac:chgData name="manoj kumar" userId="fa68a424022655f6" providerId="Windows Live" clId="Web-{961C752F-3B95-4909-ADB1-1EFE280EF338}" dt="2021-12-14T09:14:31.531" v="648"/>
          <ac:spMkLst>
            <pc:docMk/>
            <pc:sldMk cId="3576264871" sldId="309"/>
            <ac:spMk id="29" creationId="{262ABC4B-37D8-4218-BDD8-6DF6A00C0C80}"/>
          </ac:spMkLst>
        </pc:spChg>
        <pc:spChg chg="add del">
          <ac:chgData name="manoj kumar" userId="fa68a424022655f6" providerId="Windows Live" clId="Web-{961C752F-3B95-4909-ADB1-1EFE280EF338}" dt="2021-12-14T09:14:34.499" v="650"/>
          <ac:spMkLst>
            <pc:docMk/>
            <pc:sldMk cId="3576264871" sldId="309"/>
            <ac:spMk id="30" creationId="{42A4FC2C-047E-45A5-965D-8E1E3BF09BC6}"/>
          </ac:spMkLst>
        </pc:spChg>
        <pc:spChg chg="add">
          <ac:chgData name="manoj kumar" userId="fa68a424022655f6" providerId="Windows Live" clId="Web-{961C752F-3B95-4909-ADB1-1EFE280EF338}" dt="2021-12-14T09:14:34.499" v="651"/>
          <ac:spMkLst>
            <pc:docMk/>
            <pc:sldMk cId="3576264871" sldId="309"/>
            <ac:spMk id="31" creationId="{7F23EF37-19EC-4973-A7AF-4BBF68646D7D}"/>
          </ac:spMkLst>
        </pc:spChg>
        <pc:spChg chg="add del">
          <ac:chgData name="manoj kumar" userId="fa68a424022655f6" providerId="Windows Live" clId="Web-{961C752F-3B95-4909-ADB1-1EFE280EF338}" dt="2021-12-14T09:14:25.515" v="646"/>
          <ac:spMkLst>
            <pc:docMk/>
            <pc:sldMk cId="3576264871" sldId="309"/>
            <ac:spMk id="32" creationId="{42A4FC2C-047E-45A5-965D-8E1E3BF09BC6}"/>
          </ac:spMkLst>
        </pc:spChg>
        <pc:grpChg chg="add del">
          <ac:chgData name="manoj kumar" userId="fa68a424022655f6" providerId="Windows Live" clId="Web-{961C752F-3B95-4909-ADB1-1EFE280EF338}" dt="2021-12-14T09:12:42.653" v="644"/>
          <ac:grpSpMkLst>
            <pc:docMk/>
            <pc:sldMk cId="3576264871" sldId="309"/>
            <ac:grpSpMk id="15" creationId="{E9537076-EF48-4F72-9164-FD8260D550AC}"/>
          </ac:grpSpMkLst>
        </pc:grpChg>
        <pc:grpChg chg="add del">
          <ac:chgData name="manoj kumar" userId="fa68a424022655f6" providerId="Windows Live" clId="Web-{961C752F-3B95-4909-ADB1-1EFE280EF338}" dt="2021-12-14T09:12:42.653" v="644"/>
          <ac:grpSpMkLst>
            <pc:docMk/>
            <pc:sldMk cId="3576264871" sldId="309"/>
            <ac:grpSpMk id="18" creationId="{4F4CD6D0-5A87-4BA2-A13A-0E40511C3CFA}"/>
          </ac:grpSpMkLst>
        </pc:grpChg>
        <pc:grpChg chg="add del">
          <ac:chgData name="manoj kumar" userId="fa68a424022655f6" providerId="Windows Live" clId="Web-{961C752F-3B95-4909-ADB1-1EFE280EF338}" dt="2021-12-14T09:12:42.653" v="644"/>
          <ac:grpSpMkLst>
            <pc:docMk/>
            <pc:sldMk cId="3576264871" sldId="309"/>
            <ac:grpSpMk id="19" creationId="{6EFC3492-86BD-4D75-B5B4-C2DBFE0BD106}"/>
          </ac:grpSpMkLst>
        </pc:grpChg>
        <pc:picChg chg="add mod ord">
          <ac:chgData name="manoj kumar" userId="fa68a424022655f6" providerId="Windows Live" clId="Web-{961C752F-3B95-4909-ADB1-1EFE280EF338}" dt="2021-12-14T09:14:34.499" v="651"/>
          <ac:picMkLst>
            <pc:docMk/>
            <pc:sldMk cId="3576264871" sldId="309"/>
            <ac:picMk id="2" creationId="{A22325EE-3ECE-424D-8ACD-7FB7BBB35A36}"/>
          </ac:picMkLst>
        </pc:picChg>
        <pc:picChg chg="add mod ord">
          <ac:chgData name="manoj kumar" userId="fa68a424022655f6" providerId="Windows Live" clId="Web-{961C752F-3B95-4909-ADB1-1EFE280EF338}" dt="2021-12-14T09:14:34.499" v="651"/>
          <ac:picMkLst>
            <pc:docMk/>
            <pc:sldMk cId="3576264871" sldId="309"/>
            <ac:picMk id="3" creationId="{2F88734F-D13B-4109-A885-64DC43C92CAB}"/>
          </ac:picMkLst>
        </pc:picChg>
        <pc:picChg chg="add mod ord">
          <ac:chgData name="manoj kumar" userId="fa68a424022655f6" providerId="Windows Live" clId="Web-{961C752F-3B95-4909-ADB1-1EFE280EF338}" dt="2021-12-14T09:14:34.499" v="651"/>
          <ac:picMkLst>
            <pc:docMk/>
            <pc:sldMk cId="3576264871" sldId="309"/>
            <ac:picMk id="4" creationId="{B7E2C12A-A51A-4766-9D58-22AD5F74FFE9}"/>
          </ac:picMkLst>
        </pc:picChg>
        <pc:cxnChg chg="add del">
          <ac:chgData name="manoj kumar" userId="fa68a424022655f6" providerId="Windows Live" clId="Web-{961C752F-3B95-4909-ADB1-1EFE280EF338}" dt="2021-12-14T09:08:25.804" v="628"/>
          <ac:cxnSpMkLst>
            <pc:docMk/>
            <pc:sldMk cId="3576264871" sldId="309"/>
            <ac:cxnSpMk id="9" creationId="{DCD67800-37AC-4E14-89B0-F79DCB3FB86D}"/>
          </ac:cxnSpMkLst>
        </pc:cxnChg>
        <pc:cxnChg chg="add del">
          <ac:chgData name="manoj kumar" userId="fa68a424022655f6" providerId="Windows Live" clId="Web-{961C752F-3B95-4909-ADB1-1EFE280EF338}" dt="2021-12-14T09:08:25.804" v="628"/>
          <ac:cxnSpMkLst>
            <pc:docMk/>
            <pc:sldMk cId="3576264871" sldId="309"/>
            <ac:cxnSpMk id="11" creationId="{20F1788F-A5AE-4188-8274-F7F2E3833ECD}"/>
          </ac:cxnSpMkLst>
        </pc:cxnChg>
      </pc:sldChg>
      <pc:sldChg chg="addSp delSp modSp new mod setBg">
        <pc:chgData name="manoj kumar" userId="fa68a424022655f6" providerId="Windows Live" clId="Web-{961C752F-3B95-4909-ADB1-1EFE280EF338}" dt="2021-12-14T09:11:33.683" v="643"/>
        <pc:sldMkLst>
          <pc:docMk/>
          <pc:sldMk cId="4011377163" sldId="310"/>
        </pc:sldMkLst>
        <pc:spChg chg="add del">
          <ac:chgData name="manoj kumar" userId="fa68a424022655f6" providerId="Windows Live" clId="Web-{961C752F-3B95-4909-ADB1-1EFE280EF338}" dt="2021-12-14T09:11:33.667" v="642"/>
          <ac:spMkLst>
            <pc:docMk/>
            <pc:sldMk cId="4011377163" sldId="310"/>
            <ac:spMk id="10" creationId="{4169DD87-3EBE-44CA-9654-8AE0466B2779}"/>
          </ac:spMkLst>
        </pc:spChg>
        <pc:picChg chg="add mod ord">
          <ac:chgData name="manoj kumar" userId="fa68a424022655f6" providerId="Windows Live" clId="Web-{961C752F-3B95-4909-ADB1-1EFE280EF338}" dt="2021-12-14T09:11:33.683" v="643"/>
          <ac:picMkLst>
            <pc:docMk/>
            <pc:sldMk cId="4011377163" sldId="310"/>
            <ac:picMk id="2" creationId="{0ACDFB11-731C-49B8-82EF-223ADC06FB5E}"/>
          </ac:picMkLst>
        </pc:picChg>
        <pc:picChg chg="add mod ord">
          <ac:chgData name="manoj kumar" userId="fa68a424022655f6" providerId="Windows Live" clId="Web-{961C752F-3B95-4909-ADB1-1EFE280EF338}" dt="2021-12-14T09:11:33.683" v="643"/>
          <ac:picMkLst>
            <pc:docMk/>
            <pc:sldMk cId="4011377163" sldId="310"/>
            <ac:picMk id="3" creationId="{32BA29F8-D338-4218-BF44-C03F1D545D12}"/>
          </ac:picMkLst>
        </pc:picChg>
        <pc:picChg chg="add mod">
          <ac:chgData name="manoj kumar" userId="fa68a424022655f6" providerId="Windows Live" clId="Web-{961C752F-3B95-4909-ADB1-1EFE280EF338}" dt="2021-12-14T09:11:33.683" v="643"/>
          <ac:picMkLst>
            <pc:docMk/>
            <pc:sldMk cId="4011377163" sldId="310"/>
            <ac:picMk id="4" creationId="{187A072D-88E3-4594-9BF9-8E43423DEC6D}"/>
          </ac:picMkLst>
        </pc:picChg>
        <pc:picChg chg="add mod">
          <ac:chgData name="manoj kumar" userId="fa68a424022655f6" providerId="Windows Live" clId="Web-{961C752F-3B95-4909-ADB1-1EFE280EF338}" dt="2021-12-14T09:11:33.683" v="643"/>
          <ac:picMkLst>
            <pc:docMk/>
            <pc:sldMk cId="4011377163" sldId="310"/>
            <ac:picMk id="5" creationId="{A83B41C0-E390-42C5-B899-D047500C8FEE}"/>
          </ac:picMkLst>
        </pc:picChg>
        <pc:cxnChg chg="add">
          <ac:chgData name="manoj kumar" userId="fa68a424022655f6" providerId="Windows Live" clId="Web-{961C752F-3B95-4909-ADB1-1EFE280EF338}" dt="2021-12-14T09:11:33.683" v="643"/>
          <ac:cxnSpMkLst>
            <pc:docMk/>
            <pc:sldMk cId="4011377163" sldId="310"/>
            <ac:cxnSpMk id="7" creationId="{91B6081D-D3E8-4209-B85B-EB1C655A6272}"/>
          </ac:cxnSpMkLst>
        </pc:cxnChg>
        <pc:cxnChg chg="add">
          <ac:chgData name="manoj kumar" userId="fa68a424022655f6" providerId="Windows Live" clId="Web-{961C752F-3B95-4909-ADB1-1EFE280EF338}" dt="2021-12-14T09:11:33.683" v="643"/>
          <ac:cxnSpMkLst>
            <pc:docMk/>
            <pc:sldMk cId="4011377163" sldId="310"/>
            <ac:cxnSpMk id="12" creationId="{28CA55E4-1295-45C8-BA05-5A9E705B749A}"/>
          </ac:cxnSpMkLst>
        </pc:cxnChg>
        <pc:cxnChg chg="add">
          <ac:chgData name="manoj kumar" userId="fa68a424022655f6" providerId="Windows Live" clId="Web-{961C752F-3B95-4909-ADB1-1EFE280EF338}" dt="2021-12-14T09:11:33.683" v="643"/>
          <ac:cxnSpMkLst>
            <pc:docMk/>
            <pc:sldMk cId="4011377163" sldId="310"/>
            <ac:cxnSpMk id="14" creationId="{08C5794E-A9A1-4A23-AF68-C79A7822334C}"/>
          </ac:cxnSpMkLst>
        </pc:cxnChg>
      </pc:sldChg>
      <pc:sldChg chg="addSp delSp modSp new mod setBg">
        <pc:chgData name="manoj kumar" userId="fa68a424022655f6" providerId="Windows Live" clId="Web-{961C752F-3B95-4909-ADB1-1EFE280EF338}" dt="2021-12-14T09:17:22.300" v="663"/>
        <pc:sldMkLst>
          <pc:docMk/>
          <pc:sldMk cId="320217865" sldId="311"/>
        </pc:sldMkLst>
        <pc:spChg chg="mod">
          <ac:chgData name="manoj kumar" userId="fa68a424022655f6" providerId="Windows Live" clId="Web-{961C752F-3B95-4909-ADB1-1EFE280EF338}" dt="2021-12-14T09:17:22.300" v="663"/>
          <ac:spMkLst>
            <pc:docMk/>
            <pc:sldMk cId="320217865" sldId="311"/>
            <ac:spMk id="2" creationId="{C28F3D7A-E939-495B-BD5E-97E9155FC423}"/>
          </ac:spMkLst>
        </pc:spChg>
        <pc:spChg chg="del">
          <ac:chgData name="manoj kumar" userId="fa68a424022655f6" providerId="Windows Live" clId="Web-{961C752F-3B95-4909-ADB1-1EFE280EF338}" dt="2021-12-14T09:16:53.721" v="653"/>
          <ac:spMkLst>
            <pc:docMk/>
            <pc:sldMk cId="320217865" sldId="311"/>
            <ac:spMk id="3" creationId="{92690BC6-BBD2-4766-8A45-D2B15A8101FF}"/>
          </ac:spMkLst>
        </pc:spChg>
        <pc:spChg chg="add">
          <ac:chgData name="manoj kumar" userId="fa68a424022655f6" providerId="Windows Live" clId="Web-{961C752F-3B95-4909-ADB1-1EFE280EF338}" dt="2021-12-14T09:17:22.300" v="663"/>
          <ac:spMkLst>
            <pc:docMk/>
            <pc:sldMk cId="320217865" sldId="311"/>
            <ac:spMk id="9" creationId="{A4AC5506-6312-4701-8D3C-40187889A947}"/>
          </ac:spMkLst>
        </pc:spChg>
        <pc:picChg chg="add mod ord">
          <ac:chgData name="manoj kumar" userId="fa68a424022655f6" providerId="Windows Live" clId="Web-{961C752F-3B95-4909-ADB1-1EFE280EF338}" dt="2021-12-14T09:17:22.300" v="663"/>
          <ac:picMkLst>
            <pc:docMk/>
            <pc:sldMk cId="320217865" sldId="311"/>
            <ac:picMk id="4" creationId="{EC553C39-ADE7-471B-B073-84BE72CCBD8E}"/>
          </ac:picMkLst>
        </pc:picChg>
      </pc:sldChg>
      <pc:sldChg chg="addSp modSp new mod setBg">
        <pc:chgData name="manoj kumar" userId="fa68a424022655f6" providerId="Windows Live" clId="Web-{961C752F-3B95-4909-ADB1-1EFE280EF338}" dt="2021-12-14T09:21:37.540" v="688"/>
        <pc:sldMkLst>
          <pc:docMk/>
          <pc:sldMk cId="2217585702" sldId="312"/>
        </pc:sldMkLst>
        <pc:picChg chg="add mod">
          <ac:chgData name="manoj kumar" userId="fa68a424022655f6" providerId="Windows Live" clId="Web-{961C752F-3B95-4909-ADB1-1EFE280EF338}" dt="2021-12-14T09:21:37.540" v="688"/>
          <ac:picMkLst>
            <pc:docMk/>
            <pc:sldMk cId="2217585702" sldId="312"/>
            <ac:picMk id="2" creationId="{52300D1C-909F-43B4-A77C-9234CA29CE06}"/>
          </ac:picMkLst>
        </pc:picChg>
      </pc:sldChg>
      <pc:sldChg chg="addSp modSp add mod replId setBg">
        <pc:chgData name="manoj kumar" userId="fa68a424022655f6" providerId="Windows Live" clId="Web-{961C752F-3B95-4909-ADB1-1EFE280EF338}" dt="2021-12-14T09:22:03.587" v="690"/>
        <pc:sldMkLst>
          <pc:docMk/>
          <pc:sldMk cId="28722230" sldId="313"/>
        </pc:sldMkLst>
        <pc:picChg chg="add mod">
          <ac:chgData name="manoj kumar" userId="fa68a424022655f6" providerId="Windows Live" clId="Web-{961C752F-3B95-4909-ADB1-1EFE280EF338}" dt="2021-12-14T09:22:03.587" v="690"/>
          <ac:picMkLst>
            <pc:docMk/>
            <pc:sldMk cId="28722230" sldId="313"/>
            <ac:picMk id="2" creationId="{6D9AF5D9-A607-4185-A250-0B0774FDBA35}"/>
          </ac:picMkLst>
        </pc:picChg>
      </pc:sldChg>
      <pc:sldChg chg="addSp delSp modSp add mod replId setBg">
        <pc:chgData name="manoj kumar" userId="fa68a424022655f6" providerId="Windows Live" clId="Web-{961C752F-3B95-4909-ADB1-1EFE280EF338}" dt="2021-12-14T09:22:57.416" v="695"/>
        <pc:sldMkLst>
          <pc:docMk/>
          <pc:sldMk cId="3777518432" sldId="314"/>
        </pc:sldMkLst>
        <pc:spChg chg="add del mod">
          <ac:chgData name="manoj kumar" userId="fa68a424022655f6" providerId="Windows Live" clId="Web-{961C752F-3B95-4909-ADB1-1EFE280EF338}" dt="2021-12-14T09:22:39.104" v="693"/>
          <ac:spMkLst>
            <pc:docMk/>
            <pc:sldMk cId="3777518432" sldId="314"/>
            <ac:spMk id="2" creationId="{1AD3170C-32B9-482C-89E0-A83D89DFAB0B}"/>
          </ac:spMkLst>
        </pc:spChg>
        <pc:picChg chg="add mod">
          <ac:chgData name="manoj kumar" userId="fa68a424022655f6" providerId="Windows Live" clId="Web-{961C752F-3B95-4909-ADB1-1EFE280EF338}" dt="2021-12-14T09:22:57.416" v="695"/>
          <ac:picMkLst>
            <pc:docMk/>
            <pc:sldMk cId="3777518432" sldId="314"/>
            <ac:picMk id="3" creationId="{8899DBD9-1D34-47C7-BD7D-53304CCCBF72}"/>
          </ac:picMkLst>
        </pc:picChg>
      </pc:sldChg>
      <pc:sldChg chg="addSp modSp add mod replId setBg">
        <pc:chgData name="manoj kumar" userId="fa68a424022655f6" providerId="Windows Live" clId="Web-{961C752F-3B95-4909-ADB1-1EFE280EF338}" dt="2021-12-14T09:23:32.839" v="697"/>
        <pc:sldMkLst>
          <pc:docMk/>
          <pc:sldMk cId="2034870236" sldId="315"/>
        </pc:sldMkLst>
        <pc:picChg chg="add mod">
          <ac:chgData name="manoj kumar" userId="fa68a424022655f6" providerId="Windows Live" clId="Web-{961C752F-3B95-4909-ADB1-1EFE280EF338}" dt="2021-12-14T09:23:32.839" v="697"/>
          <ac:picMkLst>
            <pc:docMk/>
            <pc:sldMk cId="2034870236" sldId="315"/>
            <ac:picMk id="2" creationId="{5921EB4D-0634-4937-AD1A-0A6C99BD64E3}"/>
          </ac:picMkLst>
        </pc:picChg>
      </pc:sldChg>
      <pc:sldChg chg="addSp modSp add mod replId setBg">
        <pc:chgData name="manoj kumar" userId="fa68a424022655f6" providerId="Windows Live" clId="Web-{961C752F-3B95-4909-ADB1-1EFE280EF338}" dt="2021-12-14T09:23:44.292" v="699"/>
        <pc:sldMkLst>
          <pc:docMk/>
          <pc:sldMk cId="4037060612" sldId="316"/>
        </pc:sldMkLst>
        <pc:picChg chg="add mod">
          <ac:chgData name="manoj kumar" userId="fa68a424022655f6" providerId="Windows Live" clId="Web-{961C752F-3B95-4909-ADB1-1EFE280EF338}" dt="2021-12-14T09:23:44.292" v="699"/>
          <ac:picMkLst>
            <pc:docMk/>
            <pc:sldMk cId="4037060612" sldId="316"/>
            <ac:picMk id="2" creationId="{CCC8FEE2-2727-4001-B881-53430B60798B}"/>
          </ac:picMkLst>
        </pc:picChg>
      </pc:sldChg>
      <pc:sldChg chg="addSp modSp add mod replId setBg">
        <pc:chgData name="manoj kumar" userId="fa68a424022655f6" providerId="Windows Live" clId="Web-{961C752F-3B95-4909-ADB1-1EFE280EF338}" dt="2021-12-14T09:24:10.215" v="701"/>
        <pc:sldMkLst>
          <pc:docMk/>
          <pc:sldMk cId="2024280839" sldId="317"/>
        </pc:sldMkLst>
        <pc:picChg chg="add mod">
          <ac:chgData name="manoj kumar" userId="fa68a424022655f6" providerId="Windows Live" clId="Web-{961C752F-3B95-4909-ADB1-1EFE280EF338}" dt="2021-12-14T09:24:10.215" v="701"/>
          <ac:picMkLst>
            <pc:docMk/>
            <pc:sldMk cId="2024280839" sldId="317"/>
            <ac:picMk id="2" creationId="{3257206F-DD10-4E73-8F92-11B2104BA98D}"/>
          </ac:picMkLst>
        </pc:picChg>
      </pc:sldChg>
      <pc:sldChg chg="addSp modSp add mod replId setBg">
        <pc:chgData name="manoj kumar" userId="fa68a424022655f6" providerId="Windows Live" clId="Web-{961C752F-3B95-4909-ADB1-1EFE280EF338}" dt="2021-12-14T09:24:34.934" v="703"/>
        <pc:sldMkLst>
          <pc:docMk/>
          <pc:sldMk cId="1106536910" sldId="318"/>
        </pc:sldMkLst>
        <pc:picChg chg="add mod">
          <ac:chgData name="manoj kumar" userId="fa68a424022655f6" providerId="Windows Live" clId="Web-{961C752F-3B95-4909-ADB1-1EFE280EF338}" dt="2021-12-14T09:24:34.934" v="703"/>
          <ac:picMkLst>
            <pc:docMk/>
            <pc:sldMk cId="1106536910" sldId="318"/>
            <ac:picMk id="2" creationId="{F0EBBC5F-CA43-43A8-90E5-2106072C1C87}"/>
          </ac:picMkLst>
        </pc:picChg>
      </pc:sldChg>
      <pc:sldChg chg="addSp modSp new mod setBg">
        <pc:chgData name="manoj kumar" userId="fa68a424022655f6" providerId="Windows Live" clId="Web-{961C752F-3B95-4909-ADB1-1EFE280EF338}" dt="2021-12-14T09:26:10.827" v="707"/>
        <pc:sldMkLst>
          <pc:docMk/>
          <pc:sldMk cId="3319002077" sldId="319"/>
        </pc:sldMkLst>
        <pc:picChg chg="add mod">
          <ac:chgData name="manoj kumar" userId="fa68a424022655f6" providerId="Windows Live" clId="Web-{961C752F-3B95-4909-ADB1-1EFE280EF338}" dt="2021-12-14T09:26:10.827" v="707"/>
          <ac:picMkLst>
            <pc:docMk/>
            <pc:sldMk cId="3319002077" sldId="319"/>
            <ac:picMk id="2" creationId="{08DEE5B4-1130-4078-8C68-BF153EE75E87}"/>
          </ac:picMkLst>
        </pc:picChg>
      </pc:sldChg>
      <pc:sldChg chg="addSp delSp modSp new mod setBg">
        <pc:chgData name="manoj kumar" userId="fa68a424022655f6" providerId="Windows Live" clId="Web-{961C752F-3B95-4909-ADB1-1EFE280EF338}" dt="2021-12-14T09:27:59.892" v="715"/>
        <pc:sldMkLst>
          <pc:docMk/>
          <pc:sldMk cId="3596353065" sldId="320"/>
        </pc:sldMkLst>
        <pc:spChg chg="add del">
          <ac:chgData name="manoj kumar" userId="fa68a424022655f6" providerId="Windows Live" clId="Web-{961C752F-3B95-4909-ADB1-1EFE280EF338}" dt="2021-12-14T09:27:59.892" v="714"/>
          <ac:spMkLst>
            <pc:docMk/>
            <pc:sldMk cId="3596353065" sldId="320"/>
            <ac:spMk id="4" creationId="{B670DBD5-770C-4383-9F54-5B86E86BD5BB}"/>
          </ac:spMkLst>
        </pc:spChg>
        <pc:spChg chg="add del">
          <ac:chgData name="manoj kumar" userId="fa68a424022655f6" providerId="Windows Live" clId="Web-{961C752F-3B95-4909-ADB1-1EFE280EF338}" dt="2021-12-14T09:27:53.845" v="712"/>
          <ac:spMkLst>
            <pc:docMk/>
            <pc:sldMk cId="3596353065" sldId="320"/>
            <ac:spMk id="7" creationId="{42A4FC2C-047E-45A5-965D-8E1E3BF09BC6}"/>
          </ac:spMkLst>
        </pc:spChg>
        <pc:picChg chg="add mod">
          <ac:chgData name="manoj kumar" userId="fa68a424022655f6" providerId="Windows Live" clId="Web-{961C752F-3B95-4909-ADB1-1EFE280EF338}" dt="2021-12-14T09:27:59.892" v="715"/>
          <ac:picMkLst>
            <pc:docMk/>
            <pc:sldMk cId="3596353065" sldId="320"/>
            <ac:picMk id="2" creationId="{E448FC93-F2C5-4595-8798-DE424472F7D2}"/>
          </ac:picMkLst>
        </pc:picChg>
      </pc:sldChg>
      <pc:sldChg chg="addSp delSp modSp new mod setBg">
        <pc:chgData name="manoj kumar" userId="fa68a424022655f6" providerId="Windows Live" clId="Web-{961C752F-3B95-4909-ADB1-1EFE280EF338}" dt="2021-12-14T09:31:04.974" v="720"/>
        <pc:sldMkLst>
          <pc:docMk/>
          <pc:sldMk cId="4135369064" sldId="321"/>
        </pc:sldMkLst>
        <pc:spChg chg="mod">
          <ac:chgData name="manoj kumar" userId="fa68a424022655f6" providerId="Windows Live" clId="Web-{961C752F-3B95-4909-ADB1-1EFE280EF338}" dt="2021-12-14T09:31:04.974" v="720"/>
          <ac:spMkLst>
            <pc:docMk/>
            <pc:sldMk cId="4135369064" sldId="321"/>
            <ac:spMk id="2" creationId="{541B0F97-E835-428A-9932-F451FE503B9F}"/>
          </ac:spMkLst>
        </pc:spChg>
        <pc:spChg chg="add del">
          <ac:chgData name="manoj kumar" userId="fa68a424022655f6" providerId="Windows Live" clId="Web-{961C752F-3B95-4909-ADB1-1EFE280EF338}" dt="2021-12-14T09:31:04.974" v="720"/>
          <ac:spMkLst>
            <pc:docMk/>
            <pc:sldMk cId="4135369064" sldId="321"/>
            <ac:spMk id="7" creationId="{16F6A608-4CCB-4D48-BF00-4A579AC8C52C}"/>
          </ac:spMkLst>
        </pc:spChg>
        <pc:spChg chg="add">
          <ac:chgData name="manoj kumar" userId="fa68a424022655f6" providerId="Windows Live" clId="Web-{961C752F-3B95-4909-ADB1-1EFE280EF338}" dt="2021-12-14T09:31:04.974" v="720"/>
          <ac:spMkLst>
            <pc:docMk/>
            <pc:sldMk cId="4135369064" sldId="321"/>
            <ac:spMk id="12" creationId="{EFA9B6C6-A247-48A8-9A1C-1E36FA9456B5}"/>
          </ac:spMkLst>
        </pc:spChg>
        <pc:spChg chg="add">
          <ac:chgData name="manoj kumar" userId="fa68a424022655f6" providerId="Windows Live" clId="Web-{961C752F-3B95-4909-ADB1-1EFE280EF338}" dt="2021-12-14T09:31:04.974" v="720"/>
          <ac:spMkLst>
            <pc:docMk/>
            <pc:sldMk cId="4135369064" sldId="321"/>
            <ac:spMk id="14" creationId="{C5CB530E-515E-412C-9DF1-5F8FFBD6F383}"/>
          </ac:spMkLst>
        </pc:spChg>
        <pc:spChg chg="add">
          <ac:chgData name="manoj kumar" userId="fa68a424022655f6" providerId="Windows Live" clId="Web-{961C752F-3B95-4909-ADB1-1EFE280EF338}" dt="2021-12-14T09:31:04.974" v="720"/>
          <ac:spMkLst>
            <pc:docMk/>
            <pc:sldMk cId="4135369064" sldId="321"/>
            <ac:spMk id="16" creationId="{712D4376-A578-4FF1-94FC-245E7A6A489F}"/>
          </ac:spMkLst>
        </pc:spChg>
        <pc:spChg chg="add">
          <ac:chgData name="manoj kumar" userId="fa68a424022655f6" providerId="Windows Live" clId="Web-{961C752F-3B95-4909-ADB1-1EFE280EF338}" dt="2021-12-14T09:31:04.974" v="720"/>
          <ac:spMkLst>
            <pc:docMk/>
            <pc:sldMk cId="4135369064" sldId="321"/>
            <ac:spMk id="18" creationId="{AEA7509D-F04F-40CB-A0B3-EEF16499CC9F}"/>
          </ac:spMkLst>
        </pc:spChg>
        <pc:cxnChg chg="add">
          <ac:chgData name="manoj kumar" userId="fa68a424022655f6" providerId="Windows Live" clId="Web-{961C752F-3B95-4909-ADB1-1EFE280EF338}" dt="2021-12-14T09:31:04.974" v="720"/>
          <ac:cxnSpMkLst>
            <pc:docMk/>
            <pc:sldMk cId="4135369064" sldId="321"/>
            <ac:cxnSpMk id="20" creationId="{56020367-4FD5-4596-8E10-C5F095CD8DBF}"/>
          </ac:cxnSpMkLst>
        </pc:cxnChg>
      </pc:sldChg>
      <pc:sldChg chg="addSp modSp new mod setBg">
        <pc:chgData name="manoj kumar" userId="fa68a424022655f6" providerId="Windows Live" clId="Web-{961C752F-3B95-4909-ADB1-1EFE280EF338}" dt="2021-12-14T09:31:56.694" v="723"/>
        <pc:sldMkLst>
          <pc:docMk/>
          <pc:sldMk cId="3377621241" sldId="322"/>
        </pc:sldMkLst>
        <pc:picChg chg="add mod">
          <ac:chgData name="manoj kumar" userId="fa68a424022655f6" providerId="Windows Live" clId="Web-{961C752F-3B95-4909-ADB1-1EFE280EF338}" dt="2021-12-14T09:31:56.694" v="723"/>
          <ac:picMkLst>
            <pc:docMk/>
            <pc:sldMk cId="3377621241" sldId="322"/>
            <ac:picMk id="2" creationId="{13EBBF30-E417-4F8A-A248-56E1D56C69F1}"/>
          </ac:picMkLst>
        </pc:picChg>
      </pc:sldChg>
      <pc:sldChg chg="addSp delSp modSp new mod setBg">
        <pc:chgData name="manoj kumar" userId="fa68a424022655f6" providerId="Windows Live" clId="Web-{961C752F-3B95-4909-ADB1-1EFE280EF338}" dt="2021-12-14T09:34:34.478" v="748"/>
        <pc:sldMkLst>
          <pc:docMk/>
          <pc:sldMk cId="3516129142" sldId="323"/>
        </pc:sldMkLst>
        <pc:spChg chg="mod">
          <ac:chgData name="manoj kumar" userId="fa68a424022655f6" providerId="Windows Live" clId="Web-{961C752F-3B95-4909-ADB1-1EFE280EF338}" dt="2021-12-14T09:34:34.478" v="748"/>
          <ac:spMkLst>
            <pc:docMk/>
            <pc:sldMk cId="3516129142" sldId="323"/>
            <ac:spMk id="2" creationId="{F29AFD91-9924-406A-BF64-12AF2488CAE7}"/>
          </ac:spMkLst>
        </pc:spChg>
        <pc:spChg chg="del">
          <ac:chgData name="manoj kumar" userId="fa68a424022655f6" providerId="Windows Live" clId="Web-{961C752F-3B95-4909-ADB1-1EFE280EF338}" dt="2021-12-14T09:33:34.961" v="734"/>
          <ac:spMkLst>
            <pc:docMk/>
            <pc:sldMk cId="3516129142" sldId="323"/>
            <ac:spMk id="3" creationId="{3D55898A-D260-4F71-A619-4D2FB2B4B545}"/>
          </ac:spMkLst>
        </pc:spChg>
        <pc:spChg chg="add del">
          <ac:chgData name="manoj kumar" userId="fa68a424022655f6" providerId="Windows Live" clId="Web-{961C752F-3B95-4909-ADB1-1EFE280EF338}" dt="2021-12-14T09:34:34.478" v="748"/>
          <ac:spMkLst>
            <pc:docMk/>
            <pc:sldMk cId="3516129142" sldId="323"/>
            <ac:spMk id="7" creationId="{D12DDE76-C203-4047-9998-63900085B5E8}"/>
          </ac:spMkLst>
        </pc:spChg>
        <pc:spChg chg="add">
          <ac:chgData name="manoj kumar" userId="fa68a424022655f6" providerId="Windows Live" clId="Web-{961C752F-3B95-4909-ADB1-1EFE280EF338}" dt="2021-12-14T09:34:34.478" v="748"/>
          <ac:spMkLst>
            <pc:docMk/>
            <pc:sldMk cId="3516129142" sldId="323"/>
            <ac:spMk id="9" creationId="{6C4028FD-8BAA-4A19-BFDE-594D991B7552}"/>
          </ac:spMkLst>
        </pc:spChg>
        <pc:spChg chg="add del">
          <ac:chgData name="manoj kumar" userId="fa68a424022655f6" providerId="Windows Live" clId="Web-{961C752F-3B95-4909-ADB1-1EFE280EF338}" dt="2021-12-14T09:33:51.118" v="736"/>
          <ac:spMkLst>
            <pc:docMk/>
            <pc:sldMk cId="3516129142" sldId="323"/>
            <ac:spMk id="10" creationId="{6C4028FD-8BAA-4A19-BFDE-594D991B7552}"/>
          </ac:spMkLst>
        </pc:spChg>
        <pc:spChg chg="add del">
          <ac:chgData name="manoj kumar" userId="fa68a424022655f6" providerId="Windows Live" clId="Web-{961C752F-3B95-4909-ADB1-1EFE280EF338}" dt="2021-12-14T09:34:34.384" v="747"/>
          <ac:spMkLst>
            <pc:docMk/>
            <pc:sldMk cId="3516129142" sldId="323"/>
            <ac:spMk id="12" creationId="{D4771268-CB57-404A-9271-370EB28F6090}"/>
          </ac:spMkLst>
        </pc:spChg>
        <pc:graphicFrameChg chg="add mod ord modGraphic">
          <ac:chgData name="manoj kumar" userId="fa68a424022655f6" providerId="Windows Live" clId="Web-{961C752F-3B95-4909-ADB1-1EFE280EF338}" dt="2021-12-14T09:34:34.478" v="748"/>
          <ac:graphicFrameMkLst>
            <pc:docMk/>
            <pc:sldMk cId="3516129142" sldId="323"/>
            <ac:graphicFrameMk id="5" creationId="{A42C35D8-C5AC-404F-99A6-AA9645EB9585}"/>
          </ac:graphicFrameMkLst>
        </pc:graphicFrameChg>
      </pc:sldChg>
      <pc:sldChg chg="addSp modSp new mod setBg">
        <pc:chgData name="manoj kumar" userId="fa68a424022655f6" providerId="Windows Live" clId="Web-{961C752F-3B95-4909-ADB1-1EFE280EF338}" dt="2021-12-14T09:35:38.136" v="763"/>
        <pc:sldMkLst>
          <pc:docMk/>
          <pc:sldMk cId="3667068378" sldId="324"/>
        </pc:sldMkLst>
        <pc:spChg chg="mod">
          <ac:chgData name="manoj kumar" userId="fa68a424022655f6" providerId="Windows Live" clId="Web-{961C752F-3B95-4909-ADB1-1EFE280EF338}" dt="2021-12-14T09:35:38.136" v="763"/>
          <ac:spMkLst>
            <pc:docMk/>
            <pc:sldMk cId="3667068378" sldId="324"/>
            <ac:spMk id="2" creationId="{4934B66D-6977-4F95-BC7C-8AE29B173EB9}"/>
          </ac:spMkLst>
        </pc:spChg>
        <pc:spChg chg="add">
          <ac:chgData name="manoj kumar" userId="fa68a424022655f6" providerId="Windows Live" clId="Web-{961C752F-3B95-4909-ADB1-1EFE280EF338}" dt="2021-12-14T09:35:38.136" v="763"/>
          <ac:spMkLst>
            <pc:docMk/>
            <pc:sldMk cId="3667068378" sldId="324"/>
            <ac:spMk id="7" creationId="{EFA9B6C6-A247-48A8-9A1C-1E36FA9456B5}"/>
          </ac:spMkLst>
        </pc:spChg>
        <pc:spChg chg="add">
          <ac:chgData name="manoj kumar" userId="fa68a424022655f6" providerId="Windows Live" clId="Web-{961C752F-3B95-4909-ADB1-1EFE280EF338}" dt="2021-12-14T09:35:38.136" v="763"/>
          <ac:spMkLst>
            <pc:docMk/>
            <pc:sldMk cId="3667068378" sldId="324"/>
            <ac:spMk id="9" creationId="{C5CB530E-515E-412C-9DF1-5F8FFBD6F383}"/>
          </ac:spMkLst>
        </pc:spChg>
        <pc:spChg chg="add">
          <ac:chgData name="manoj kumar" userId="fa68a424022655f6" providerId="Windows Live" clId="Web-{961C752F-3B95-4909-ADB1-1EFE280EF338}" dt="2021-12-14T09:35:38.136" v="763"/>
          <ac:spMkLst>
            <pc:docMk/>
            <pc:sldMk cId="3667068378" sldId="324"/>
            <ac:spMk id="11" creationId="{712D4376-A578-4FF1-94FC-245E7A6A489F}"/>
          </ac:spMkLst>
        </pc:spChg>
        <pc:spChg chg="add">
          <ac:chgData name="manoj kumar" userId="fa68a424022655f6" providerId="Windows Live" clId="Web-{961C752F-3B95-4909-ADB1-1EFE280EF338}" dt="2021-12-14T09:35:38.136" v="763"/>
          <ac:spMkLst>
            <pc:docMk/>
            <pc:sldMk cId="3667068378" sldId="324"/>
            <ac:spMk id="13" creationId="{AEA7509D-F04F-40CB-A0B3-EEF16499CC9F}"/>
          </ac:spMkLst>
        </pc:spChg>
        <pc:cxnChg chg="add">
          <ac:chgData name="manoj kumar" userId="fa68a424022655f6" providerId="Windows Live" clId="Web-{961C752F-3B95-4909-ADB1-1EFE280EF338}" dt="2021-12-14T09:35:38.136" v="763"/>
          <ac:cxnSpMkLst>
            <pc:docMk/>
            <pc:sldMk cId="3667068378" sldId="324"/>
            <ac:cxnSpMk id="15" creationId="{56020367-4FD5-4596-8E10-C5F095CD8DBF}"/>
          </ac:cxnSpMkLst>
        </pc:cxnChg>
      </pc:sldChg>
      <pc:sldChg chg="addSp modSp new del mod setBg">
        <pc:chgData name="manoj kumar" userId="fa68a424022655f6" providerId="Windows Live" clId="Web-{961C752F-3B95-4909-ADB1-1EFE280EF338}" dt="2021-12-14T09:37:35.842" v="775"/>
        <pc:sldMkLst>
          <pc:docMk/>
          <pc:sldMk cId="3368624166" sldId="325"/>
        </pc:sldMkLst>
        <pc:spChg chg="add mod">
          <ac:chgData name="manoj kumar" userId="fa68a424022655f6" providerId="Windows Live" clId="Web-{961C752F-3B95-4909-ADB1-1EFE280EF338}" dt="2021-12-14T09:37:31.013" v="774" actId="20577"/>
          <ac:spMkLst>
            <pc:docMk/>
            <pc:sldMk cId="3368624166" sldId="325"/>
            <ac:spMk id="2" creationId="{A3A34544-2FAC-4730-B856-A6F8CB292FDC}"/>
          </ac:spMkLst>
        </pc:spChg>
        <pc:spChg chg="add">
          <ac:chgData name="manoj kumar" userId="fa68a424022655f6" providerId="Windows Live" clId="Web-{961C752F-3B95-4909-ADB1-1EFE280EF338}" dt="2021-12-14T09:37:09.060" v="773"/>
          <ac:spMkLst>
            <pc:docMk/>
            <pc:sldMk cId="3368624166" sldId="325"/>
            <ac:spMk id="7" creationId="{327D73B4-9F5C-4A64-A179-51B9500CB8B5}"/>
          </ac:spMkLst>
        </pc:spChg>
        <pc:spChg chg="add">
          <ac:chgData name="manoj kumar" userId="fa68a424022655f6" providerId="Windows Live" clId="Web-{961C752F-3B95-4909-ADB1-1EFE280EF338}" dt="2021-12-14T09:37:09.060" v="773"/>
          <ac:spMkLst>
            <pc:docMk/>
            <pc:sldMk cId="3368624166" sldId="325"/>
            <ac:spMk id="9" creationId="{C1F06963-6374-4B48-844F-071A9BAAAE02}"/>
          </ac:spMkLst>
        </pc:spChg>
        <pc:spChg chg="add">
          <ac:chgData name="manoj kumar" userId="fa68a424022655f6" providerId="Windows Live" clId="Web-{961C752F-3B95-4909-ADB1-1EFE280EF338}" dt="2021-12-14T09:37:09.060" v="773"/>
          <ac:spMkLst>
            <pc:docMk/>
            <pc:sldMk cId="3368624166" sldId="325"/>
            <ac:spMk id="11" creationId="{6CB927A4-E432-4310-9CD5-E89FF5063179}"/>
          </ac:spMkLst>
        </pc:spChg>
        <pc:spChg chg="add">
          <ac:chgData name="manoj kumar" userId="fa68a424022655f6" providerId="Windows Live" clId="Web-{961C752F-3B95-4909-ADB1-1EFE280EF338}" dt="2021-12-14T09:37:09.060" v="773"/>
          <ac:spMkLst>
            <pc:docMk/>
            <pc:sldMk cId="3368624166" sldId="325"/>
            <ac:spMk id="13" creationId="{1453BF6C-B012-48B7-B4E8-6D7AC7C27D02}"/>
          </ac:spMkLst>
        </pc:spChg>
        <pc:spChg chg="add">
          <ac:chgData name="manoj kumar" userId="fa68a424022655f6" providerId="Windows Live" clId="Web-{961C752F-3B95-4909-ADB1-1EFE280EF338}" dt="2021-12-14T09:37:09.060" v="773"/>
          <ac:spMkLst>
            <pc:docMk/>
            <pc:sldMk cId="3368624166" sldId="325"/>
            <ac:spMk id="15" creationId="{E3020543-B24B-4EC4-8FFC-8DD88EEA91A8}"/>
          </ac:spMkLst>
        </pc:spChg>
        <pc:cxnChg chg="add">
          <ac:chgData name="manoj kumar" userId="fa68a424022655f6" providerId="Windows Live" clId="Web-{961C752F-3B95-4909-ADB1-1EFE280EF338}" dt="2021-12-14T09:37:09.060" v="773"/>
          <ac:cxnSpMkLst>
            <pc:docMk/>
            <pc:sldMk cId="3368624166" sldId="325"/>
            <ac:cxnSpMk id="17" creationId="{C49DA8F6-BCC1-4447-B54C-57856834B94B}"/>
          </ac:cxnSpMkLst>
        </pc:cxnChg>
      </pc:sldChg>
      <pc:sldChg chg="new del">
        <pc:chgData name="manoj kumar" userId="fa68a424022655f6" providerId="Windows Live" clId="Web-{961C752F-3B95-4909-ADB1-1EFE280EF338}" dt="2021-12-14T09:36:18.090" v="765"/>
        <pc:sldMkLst>
          <pc:docMk/>
          <pc:sldMk cId="4293511182" sldId="325"/>
        </pc:sldMkLst>
      </pc:sldChg>
      <pc:sldChg chg="addSp delSp modSp add mod replId setBg modClrScheme chgLayout">
        <pc:chgData name="manoj kumar" userId="fa68a424022655f6" providerId="Windows Live" clId="Web-{961C752F-3B95-4909-ADB1-1EFE280EF338}" dt="2021-12-14T09:44:22.147" v="806" actId="20577"/>
        <pc:sldMkLst>
          <pc:docMk/>
          <pc:sldMk cId="1810817825" sldId="326"/>
        </pc:sldMkLst>
        <pc:spChg chg="add mod">
          <ac:chgData name="manoj kumar" userId="fa68a424022655f6" providerId="Windows Live" clId="Web-{961C752F-3B95-4909-ADB1-1EFE280EF338}" dt="2021-12-14T09:44:22.147" v="806" actId="20577"/>
          <ac:spMkLst>
            <pc:docMk/>
            <pc:sldMk cId="1810817825" sldId="326"/>
            <ac:spMk id="2" creationId="{352BBD6E-4EE3-48BD-BD0C-38CED5C842DA}"/>
          </ac:spMkLst>
        </pc:spChg>
        <pc:spChg chg="add mod">
          <ac:chgData name="manoj kumar" userId="fa68a424022655f6" providerId="Windows Live" clId="Web-{961C752F-3B95-4909-ADB1-1EFE280EF338}" dt="2021-12-14T09:44:12.678" v="805"/>
          <ac:spMkLst>
            <pc:docMk/>
            <pc:sldMk cId="1810817825" sldId="326"/>
            <ac:spMk id="3" creationId="{514FBEE4-ECC9-41F3-BE3A-7D827AB9D297}"/>
          </ac:spMkLst>
        </pc:spChg>
        <pc:spChg chg="add del">
          <ac:chgData name="manoj kumar" userId="fa68a424022655f6" providerId="Windows Live" clId="Web-{961C752F-3B95-4909-ADB1-1EFE280EF338}" dt="2021-12-14T09:44:12.663" v="804"/>
          <ac:spMkLst>
            <pc:docMk/>
            <pc:sldMk cId="1810817825" sldId="326"/>
            <ac:spMk id="5" creationId="{6CC7D015-0DD8-420F-A568-AC4FEDC41251}"/>
          </ac:spMkLst>
        </pc:spChg>
        <pc:spChg chg="add">
          <ac:chgData name="manoj kumar" userId="fa68a424022655f6" providerId="Windows Live" clId="Web-{961C752F-3B95-4909-ADB1-1EFE280EF338}" dt="2021-12-14T09:44:12.678" v="805"/>
          <ac:spMkLst>
            <pc:docMk/>
            <pc:sldMk cId="1810817825" sldId="326"/>
            <ac:spMk id="6" creationId="{B6CDA21F-E7AF-4C75-8395-33F58D5B0E45}"/>
          </ac:spMkLst>
        </pc:spChg>
        <pc:spChg chg="add del">
          <ac:chgData name="manoj kumar" userId="fa68a424022655f6" providerId="Windows Live" clId="Web-{961C752F-3B95-4909-ADB1-1EFE280EF338}" dt="2021-12-14T09:44:07.053" v="802"/>
          <ac:spMkLst>
            <pc:docMk/>
            <pc:sldMk cId="1810817825" sldId="326"/>
            <ac:spMk id="8" creationId="{327D73B4-9F5C-4A64-A179-51B9500CB8B5}"/>
          </ac:spMkLst>
        </pc:spChg>
        <pc:spChg chg="add del">
          <ac:chgData name="manoj kumar" userId="fa68a424022655f6" providerId="Windows Live" clId="Web-{961C752F-3B95-4909-ADB1-1EFE280EF338}" dt="2021-12-14T09:44:07.053" v="802"/>
          <ac:spMkLst>
            <pc:docMk/>
            <pc:sldMk cId="1810817825" sldId="326"/>
            <ac:spMk id="10" creationId="{C1F06963-6374-4B48-844F-071A9BAAAE02}"/>
          </ac:spMkLst>
        </pc:spChg>
        <pc:spChg chg="add del">
          <ac:chgData name="manoj kumar" userId="fa68a424022655f6" providerId="Windows Live" clId="Web-{961C752F-3B95-4909-ADB1-1EFE280EF338}" dt="2021-12-14T09:44:07.053" v="802"/>
          <ac:spMkLst>
            <pc:docMk/>
            <pc:sldMk cId="1810817825" sldId="326"/>
            <ac:spMk id="12" creationId="{6CB927A4-E432-4310-9CD5-E89FF5063179}"/>
          </ac:spMkLst>
        </pc:spChg>
        <pc:spChg chg="add del">
          <ac:chgData name="manoj kumar" userId="fa68a424022655f6" providerId="Windows Live" clId="Web-{961C752F-3B95-4909-ADB1-1EFE280EF338}" dt="2021-12-14T09:44:07.053" v="802"/>
          <ac:spMkLst>
            <pc:docMk/>
            <pc:sldMk cId="1810817825" sldId="326"/>
            <ac:spMk id="14" creationId="{1453BF6C-B012-48B7-B4E8-6D7AC7C27D02}"/>
          </ac:spMkLst>
        </pc:spChg>
        <pc:spChg chg="add">
          <ac:chgData name="manoj kumar" userId="fa68a424022655f6" providerId="Windows Live" clId="Web-{961C752F-3B95-4909-ADB1-1EFE280EF338}" dt="2021-12-14T09:44:12.678" v="805"/>
          <ac:spMkLst>
            <pc:docMk/>
            <pc:sldMk cId="1810817825" sldId="326"/>
            <ac:spMk id="15" creationId="{D5B0017B-2ECA-49AF-B397-DC140825DF8D}"/>
          </ac:spMkLst>
        </pc:spChg>
        <pc:spChg chg="add del">
          <ac:chgData name="manoj kumar" userId="fa68a424022655f6" providerId="Windows Live" clId="Web-{961C752F-3B95-4909-ADB1-1EFE280EF338}" dt="2021-12-14T09:44:07.053" v="802"/>
          <ac:spMkLst>
            <pc:docMk/>
            <pc:sldMk cId="1810817825" sldId="326"/>
            <ac:spMk id="16" creationId="{E3020543-B24B-4EC4-8FFC-8DD88EEA91A8}"/>
          </ac:spMkLst>
        </pc:spChg>
        <pc:grpChg chg="add">
          <ac:chgData name="manoj kumar" userId="fa68a424022655f6" providerId="Windows Live" clId="Web-{961C752F-3B95-4909-ADB1-1EFE280EF338}" dt="2021-12-14T09:44:12.678" v="805"/>
          <ac:grpSpMkLst>
            <pc:docMk/>
            <pc:sldMk cId="1810817825" sldId="326"/>
            <ac:grpSpMk id="7" creationId="{AE1C45F0-260A-458C-96ED-C1F6D2151219}"/>
          </ac:grpSpMkLst>
        </pc:grpChg>
        <pc:cxnChg chg="add">
          <ac:chgData name="manoj kumar" userId="fa68a424022655f6" providerId="Windows Live" clId="Web-{961C752F-3B95-4909-ADB1-1EFE280EF338}" dt="2021-12-14T09:44:12.678" v="805"/>
          <ac:cxnSpMkLst>
            <pc:docMk/>
            <pc:sldMk cId="1810817825" sldId="326"/>
            <ac:cxnSpMk id="17" creationId="{6CF1BAF6-AD41-4082-B212-8A1F9A2E8779}"/>
          </ac:cxnSpMkLst>
        </pc:cxnChg>
        <pc:cxnChg chg="add del">
          <ac:chgData name="manoj kumar" userId="fa68a424022655f6" providerId="Windows Live" clId="Web-{961C752F-3B95-4909-ADB1-1EFE280EF338}" dt="2021-12-14T09:44:07.053" v="802"/>
          <ac:cxnSpMkLst>
            <pc:docMk/>
            <pc:sldMk cId="1810817825" sldId="326"/>
            <ac:cxnSpMk id="18" creationId="{C49DA8F6-BCC1-4447-B54C-57856834B94B}"/>
          </ac:cxnSpMkLst>
        </pc:cxnChg>
      </pc:sldChg>
      <pc:sldChg chg="addSp modSp add mod replId setBg modClrScheme chgLayout">
        <pc:chgData name="manoj kumar" userId="fa68a424022655f6" providerId="Windows Live" clId="Web-{961C752F-3B95-4909-ADB1-1EFE280EF338}" dt="2021-12-14T09:48:55.669" v="826"/>
        <pc:sldMkLst>
          <pc:docMk/>
          <pc:sldMk cId="2450254533" sldId="327"/>
        </pc:sldMkLst>
        <pc:spChg chg="add mod">
          <ac:chgData name="manoj kumar" userId="fa68a424022655f6" providerId="Windows Live" clId="Web-{961C752F-3B95-4909-ADB1-1EFE280EF338}" dt="2021-12-14T09:48:55.669" v="826"/>
          <ac:spMkLst>
            <pc:docMk/>
            <pc:sldMk cId="2450254533" sldId="327"/>
            <ac:spMk id="2" creationId="{C1B26534-52FC-4A53-BA45-74CAC9867ED4}"/>
          </ac:spMkLst>
        </pc:spChg>
        <pc:spChg chg="add mod">
          <ac:chgData name="manoj kumar" userId="fa68a424022655f6" providerId="Windows Live" clId="Web-{961C752F-3B95-4909-ADB1-1EFE280EF338}" dt="2021-12-14T09:48:55.669" v="826"/>
          <ac:spMkLst>
            <pc:docMk/>
            <pc:sldMk cId="2450254533" sldId="327"/>
            <ac:spMk id="3" creationId="{326F5804-5A63-4BF7-B0DB-6DB39AF5B5BD}"/>
          </ac:spMkLst>
        </pc:spChg>
        <pc:spChg chg="add">
          <ac:chgData name="manoj kumar" userId="fa68a424022655f6" providerId="Windows Live" clId="Web-{961C752F-3B95-4909-ADB1-1EFE280EF338}" dt="2021-12-14T09:48:55.669" v="826"/>
          <ac:spMkLst>
            <pc:docMk/>
            <pc:sldMk cId="2450254533" sldId="327"/>
            <ac:spMk id="8" creationId="{943CAA20-3569-4189-9E48-239A229A86CA}"/>
          </ac:spMkLst>
        </pc:spChg>
        <pc:spChg chg="add">
          <ac:chgData name="manoj kumar" userId="fa68a424022655f6" providerId="Windows Live" clId="Web-{961C752F-3B95-4909-ADB1-1EFE280EF338}" dt="2021-12-14T09:48:55.669" v="826"/>
          <ac:spMkLst>
            <pc:docMk/>
            <pc:sldMk cId="2450254533" sldId="327"/>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11.606" v="830"/>
        <pc:sldMkLst>
          <pc:docMk/>
          <pc:sldMk cId="4270168655" sldId="328"/>
        </pc:sldMkLst>
        <pc:spChg chg="add mod">
          <ac:chgData name="manoj kumar" userId="fa68a424022655f6" providerId="Windows Live" clId="Web-{961C752F-3B95-4909-ADB1-1EFE280EF338}" dt="2021-12-14T09:49:11.606" v="829"/>
          <ac:spMkLst>
            <pc:docMk/>
            <pc:sldMk cId="4270168655" sldId="328"/>
            <ac:spMk id="2" creationId="{6996226A-A133-4764-B1B6-B6227CC2C16E}"/>
          </ac:spMkLst>
        </pc:spChg>
        <pc:spChg chg="add mod">
          <ac:chgData name="manoj kumar" userId="fa68a424022655f6" providerId="Windows Live" clId="Web-{961C752F-3B95-4909-ADB1-1EFE280EF338}" dt="2021-12-14T09:49:11.606" v="829"/>
          <ac:spMkLst>
            <pc:docMk/>
            <pc:sldMk cId="4270168655" sldId="328"/>
            <ac:spMk id="3" creationId="{7336987C-E9BB-4FD2-A1BA-C5473C7ED154}"/>
          </ac:spMkLst>
        </pc:spChg>
        <pc:spChg chg="add">
          <ac:chgData name="manoj kumar" userId="fa68a424022655f6" providerId="Windows Live" clId="Web-{961C752F-3B95-4909-ADB1-1EFE280EF338}" dt="2021-12-14T09:49:11.606" v="829"/>
          <ac:spMkLst>
            <pc:docMk/>
            <pc:sldMk cId="4270168655" sldId="328"/>
            <ac:spMk id="8" creationId="{943CAA20-3569-4189-9E48-239A229A86CA}"/>
          </ac:spMkLst>
        </pc:spChg>
        <pc:spChg chg="add">
          <ac:chgData name="manoj kumar" userId="fa68a424022655f6" providerId="Windows Live" clId="Web-{961C752F-3B95-4909-ADB1-1EFE280EF338}" dt="2021-12-14T09:49:11.606" v="829"/>
          <ac:spMkLst>
            <pc:docMk/>
            <pc:sldMk cId="4270168655" sldId="328"/>
            <ac:spMk id="10" creationId="{DA542B6D-E775-4832-91DC-2D20F857813A}"/>
          </ac:spMkLst>
        </pc:spChg>
      </pc:sldChg>
      <pc:sldChg chg="addSp modSp add mod replId setBg modClrScheme addAnim chgLayout">
        <pc:chgData name="manoj kumar" userId="fa68a424022655f6" providerId="Windows Live" clId="Web-{961C752F-3B95-4909-ADB1-1EFE280EF338}" dt="2021-12-14T09:49:28.060" v="832"/>
        <pc:sldMkLst>
          <pc:docMk/>
          <pc:sldMk cId="161571693" sldId="329"/>
        </pc:sldMkLst>
        <pc:spChg chg="add mod">
          <ac:chgData name="manoj kumar" userId="fa68a424022655f6" providerId="Windows Live" clId="Web-{961C752F-3B95-4909-ADB1-1EFE280EF338}" dt="2021-12-14T09:49:28.060" v="831"/>
          <ac:spMkLst>
            <pc:docMk/>
            <pc:sldMk cId="161571693" sldId="329"/>
            <ac:spMk id="2" creationId="{2904C711-8161-4CE8-A315-EE092F621CC0}"/>
          </ac:spMkLst>
        </pc:spChg>
        <pc:spChg chg="add mod">
          <ac:chgData name="manoj kumar" userId="fa68a424022655f6" providerId="Windows Live" clId="Web-{961C752F-3B95-4909-ADB1-1EFE280EF338}" dt="2021-12-14T09:49:28.060" v="831"/>
          <ac:spMkLst>
            <pc:docMk/>
            <pc:sldMk cId="161571693" sldId="329"/>
            <ac:spMk id="3" creationId="{246D3616-C760-459E-B823-B51C44166BDC}"/>
          </ac:spMkLst>
        </pc:spChg>
        <pc:spChg chg="add">
          <ac:chgData name="manoj kumar" userId="fa68a424022655f6" providerId="Windows Live" clId="Web-{961C752F-3B95-4909-ADB1-1EFE280EF338}" dt="2021-12-14T09:49:28.060" v="831"/>
          <ac:spMkLst>
            <pc:docMk/>
            <pc:sldMk cId="161571693" sldId="329"/>
            <ac:spMk id="8" creationId="{943CAA20-3569-4189-9E48-239A229A86CA}"/>
          </ac:spMkLst>
        </pc:spChg>
        <pc:spChg chg="add">
          <ac:chgData name="manoj kumar" userId="fa68a424022655f6" providerId="Windows Live" clId="Web-{961C752F-3B95-4909-ADB1-1EFE280EF338}" dt="2021-12-14T09:49:28.060" v="831"/>
          <ac:spMkLst>
            <pc:docMk/>
            <pc:sldMk cId="161571693" sldId="329"/>
            <ac:spMk id="10" creationId="{DA542B6D-E775-4832-91DC-2D20F857813A}"/>
          </ac:spMkLst>
        </pc:spChg>
      </pc:sldChg>
      <pc:sldChg chg="addSp delSp modSp new del mod setBg">
        <pc:chgData name="manoj kumar" userId="fa68a424022655f6" providerId="Windows Live" clId="Web-{961C752F-3B95-4909-ADB1-1EFE280EF338}" dt="2021-12-14T09:47:50.027" v="825"/>
        <pc:sldMkLst>
          <pc:docMk/>
          <pc:sldMk cId="1302453243" sldId="330"/>
        </pc:sldMkLst>
        <pc:spChg chg="mod">
          <ac:chgData name="manoj kumar" userId="fa68a424022655f6" providerId="Windows Live" clId="Web-{961C752F-3B95-4909-ADB1-1EFE280EF338}" dt="2021-12-14T09:41:11.987" v="788"/>
          <ac:spMkLst>
            <pc:docMk/>
            <pc:sldMk cId="1302453243" sldId="330"/>
            <ac:spMk id="2" creationId="{AB6AE5B9-049F-4E44-B1EC-6DCE8AE3C1F1}"/>
          </ac:spMkLst>
        </pc:spChg>
        <pc:spChg chg="del mod">
          <ac:chgData name="manoj kumar" userId="fa68a424022655f6" providerId="Windows Live" clId="Web-{961C752F-3B95-4909-ADB1-1EFE280EF338}" dt="2021-12-14T09:40:05.813" v="787"/>
          <ac:spMkLst>
            <pc:docMk/>
            <pc:sldMk cId="1302453243" sldId="330"/>
            <ac:spMk id="3" creationId="{80D2932F-AFE7-485D-A418-AAFCCA6E7AB8}"/>
          </ac:spMkLst>
        </pc:spChg>
        <pc:spChg chg="add del">
          <ac:chgData name="manoj kumar" userId="fa68a424022655f6" providerId="Windows Live" clId="Web-{961C752F-3B95-4909-ADB1-1EFE280EF338}" dt="2021-12-14T09:41:11.987" v="788"/>
          <ac:spMkLst>
            <pc:docMk/>
            <pc:sldMk cId="1302453243" sldId="330"/>
            <ac:spMk id="8" creationId="{1A3C89F8-0D2F-47FF-B903-151248265F47}"/>
          </ac:spMkLst>
        </pc:spChg>
        <pc:spChg chg="add del">
          <ac:chgData name="manoj kumar" userId="fa68a424022655f6" providerId="Windows Live" clId="Web-{961C752F-3B95-4909-ADB1-1EFE280EF338}" dt="2021-12-14T09:41:11.987" v="788"/>
          <ac:spMkLst>
            <pc:docMk/>
            <pc:sldMk cId="1302453243" sldId="330"/>
            <ac:spMk id="10" creationId="{C5CB530E-515E-412C-9DF1-5F8FFBD6F383}"/>
          </ac:spMkLst>
        </pc:spChg>
        <pc:spChg chg="add del">
          <ac:chgData name="manoj kumar" userId="fa68a424022655f6" providerId="Windows Live" clId="Web-{961C752F-3B95-4909-ADB1-1EFE280EF338}" dt="2021-12-14T09:41:11.987" v="788"/>
          <ac:spMkLst>
            <pc:docMk/>
            <pc:sldMk cId="1302453243" sldId="330"/>
            <ac:spMk id="12" creationId="{712D4376-A578-4FF1-94FC-245E7A6A489F}"/>
          </ac:spMkLst>
        </pc:spChg>
        <pc:spChg chg="add del">
          <ac:chgData name="manoj kumar" userId="fa68a424022655f6" providerId="Windows Live" clId="Web-{961C752F-3B95-4909-ADB1-1EFE280EF338}" dt="2021-12-14T09:41:11.987" v="788"/>
          <ac:spMkLst>
            <pc:docMk/>
            <pc:sldMk cId="1302453243" sldId="330"/>
            <ac:spMk id="14" creationId="{AEA7509D-F04F-40CB-A0B3-EEF16499CC9F}"/>
          </ac:spMkLst>
        </pc:spChg>
        <pc:spChg chg="add del">
          <ac:chgData name="manoj kumar" userId="fa68a424022655f6" providerId="Windows Live" clId="Web-{961C752F-3B95-4909-ADB1-1EFE280EF338}" dt="2021-12-14T09:41:11.987" v="788"/>
          <ac:spMkLst>
            <pc:docMk/>
            <pc:sldMk cId="1302453243" sldId="330"/>
            <ac:spMk id="18" creationId="{508BEF50-7B1E-49A4-BC19-5F4F1D755E64}"/>
          </ac:spMkLst>
        </pc:spChg>
        <pc:spChg chg="add del">
          <ac:chgData name="manoj kumar" userId="fa68a424022655f6" providerId="Windows Live" clId="Web-{961C752F-3B95-4909-ADB1-1EFE280EF338}" dt="2021-12-14T09:41:11.987" v="788"/>
          <ac:spMkLst>
            <pc:docMk/>
            <pc:sldMk cId="1302453243" sldId="330"/>
            <ac:spMk id="20" creationId="{3FBAD350-5664-4811-A208-657FB882D350}"/>
          </ac:spMkLst>
        </pc:spChg>
        <pc:spChg chg="add del">
          <ac:chgData name="manoj kumar" userId="fa68a424022655f6" providerId="Windows Live" clId="Web-{961C752F-3B95-4909-ADB1-1EFE280EF338}" dt="2021-12-14T09:41:11.987" v="788"/>
          <ac:spMkLst>
            <pc:docMk/>
            <pc:sldMk cId="1302453243" sldId="330"/>
            <ac:spMk id="22" creationId="{C39ADB8F-D187-49D7-BDCF-C1B6DC727068}"/>
          </ac:spMkLst>
        </pc:spChg>
        <pc:spChg chg="add">
          <ac:chgData name="manoj kumar" userId="fa68a424022655f6" providerId="Windows Live" clId="Web-{961C752F-3B95-4909-ADB1-1EFE280EF338}" dt="2021-12-14T09:41:11.987" v="788"/>
          <ac:spMkLst>
            <pc:docMk/>
            <pc:sldMk cId="1302453243" sldId="330"/>
            <ac:spMk id="27" creationId="{16F6A608-4CCB-4D48-BF00-4A579AC8C52C}"/>
          </ac:spMkLst>
        </pc:spChg>
        <pc:cxnChg chg="add del">
          <ac:chgData name="manoj kumar" userId="fa68a424022655f6" providerId="Windows Live" clId="Web-{961C752F-3B95-4909-ADB1-1EFE280EF338}" dt="2021-12-14T09:41:11.987" v="788"/>
          <ac:cxnSpMkLst>
            <pc:docMk/>
            <pc:sldMk cId="1302453243" sldId="330"/>
            <ac:cxnSpMk id="16" creationId="{56020367-4FD5-4596-8E10-C5F095CD8DBF}"/>
          </ac:cxnSpMkLst>
        </pc:cxnChg>
      </pc:sldChg>
      <pc:sldChg chg="addSp modSp add mod replId setBg addAnim">
        <pc:chgData name="manoj kumar" userId="fa68a424022655f6" providerId="Windows Live" clId="Web-{961C752F-3B95-4909-ADB1-1EFE280EF338}" dt="2021-12-14T09:49:04.653" v="828"/>
        <pc:sldMkLst>
          <pc:docMk/>
          <pc:sldMk cId="2785895847" sldId="331"/>
        </pc:sldMkLst>
        <pc:spChg chg="mod">
          <ac:chgData name="manoj kumar" userId="fa68a424022655f6" providerId="Windows Live" clId="Web-{961C752F-3B95-4909-ADB1-1EFE280EF338}" dt="2021-12-14T09:49:04.653" v="827"/>
          <ac:spMkLst>
            <pc:docMk/>
            <pc:sldMk cId="2785895847" sldId="331"/>
            <ac:spMk id="2" creationId="{C1B26534-52FC-4A53-BA45-74CAC9867ED4}"/>
          </ac:spMkLst>
        </pc:spChg>
        <pc:spChg chg="mod">
          <ac:chgData name="manoj kumar" userId="fa68a424022655f6" providerId="Windows Live" clId="Web-{961C752F-3B95-4909-ADB1-1EFE280EF338}" dt="2021-12-14T09:49:04.653" v="827"/>
          <ac:spMkLst>
            <pc:docMk/>
            <pc:sldMk cId="2785895847" sldId="331"/>
            <ac:spMk id="3" creationId="{326F5804-5A63-4BF7-B0DB-6DB39AF5B5BD}"/>
          </ac:spMkLst>
        </pc:spChg>
        <pc:spChg chg="add">
          <ac:chgData name="manoj kumar" userId="fa68a424022655f6" providerId="Windows Live" clId="Web-{961C752F-3B95-4909-ADB1-1EFE280EF338}" dt="2021-12-14T09:49:04.653" v="827"/>
          <ac:spMkLst>
            <pc:docMk/>
            <pc:sldMk cId="2785895847" sldId="331"/>
            <ac:spMk id="8" creationId="{943CAA20-3569-4189-9E48-239A229A86CA}"/>
          </ac:spMkLst>
        </pc:spChg>
        <pc:spChg chg="add">
          <ac:chgData name="manoj kumar" userId="fa68a424022655f6" providerId="Windows Live" clId="Web-{961C752F-3B95-4909-ADB1-1EFE280EF338}" dt="2021-12-14T09:49:04.653" v="827"/>
          <ac:spMkLst>
            <pc:docMk/>
            <pc:sldMk cId="2785895847" sldId="331"/>
            <ac:spMk id="10" creationId="{DA542B6D-E775-4832-91DC-2D20F857813A}"/>
          </ac:spMkLst>
        </pc:spChg>
      </pc:sldChg>
      <pc:sldChg chg="modSp new">
        <pc:chgData name="manoj kumar" userId="fa68a424022655f6" providerId="Windows Live" clId="Web-{961C752F-3B95-4909-ADB1-1EFE280EF338}" dt="2021-12-14T09:54:00.644" v="865" actId="20577"/>
        <pc:sldMkLst>
          <pc:docMk/>
          <pc:sldMk cId="3361390771" sldId="332"/>
        </pc:sldMkLst>
        <pc:spChg chg="mod">
          <ac:chgData name="manoj kumar" userId="fa68a424022655f6" providerId="Windows Live" clId="Web-{961C752F-3B95-4909-ADB1-1EFE280EF338}" dt="2021-12-14T09:52:14.017" v="836" actId="20577"/>
          <ac:spMkLst>
            <pc:docMk/>
            <pc:sldMk cId="3361390771" sldId="332"/>
            <ac:spMk id="2" creationId="{AC5A2E85-0FC2-4D41-A7F1-C0D8636087B7}"/>
          </ac:spMkLst>
        </pc:spChg>
        <pc:spChg chg="mod">
          <ac:chgData name="manoj kumar" userId="fa68a424022655f6" providerId="Windows Live" clId="Web-{961C752F-3B95-4909-ADB1-1EFE280EF338}" dt="2021-12-14T09:54:00.644" v="865" actId="20577"/>
          <ac:spMkLst>
            <pc:docMk/>
            <pc:sldMk cId="3361390771" sldId="332"/>
            <ac:spMk id="3" creationId="{8034623E-F21A-48A6-80C2-F5315311B993}"/>
          </ac:spMkLst>
        </pc:spChg>
      </pc:sldChg>
    </pc:docChg>
  </pc:docChgLst>
  <pc:docChgLst>
    <pc:chgData name="manoj kumar" userId="fa68a424022655f6" providerId="Windows Live" clId="Web-{E3AF64B4-884E-49C5-9576-2EE9523F3D31}"/>
    <pc:docChg chg="addSld delSld modSld">
      <pc:chgData name="manoj kumar" userId="fa68a424022655f6" providerId="Windows Live" clId="Web-{E3AF64B4-884E-49C5-9576-2EE9523F3D31}" dt="2021-11-30T08:15:14.785" v="125"/>
      <pc:docMkLst>
        <pc:docMk/>
      </pc:docMkLst>
      <pc:sldChg chg="addSp delSp modSp mod setBg">
        <pc:chgData name="manoj kumar" userId="fa68a424022655f6" providerId="Windows Live" clId="Web-{E3AF64B4-884E-49C5-9576-2EE9523F3D31}" dt="2021-11-30T07:52:19.923" v="1"/>
        <pc:sldMkLst>
          <pc:docMk/>
          <pc:sldMk cId="2069729028" sldId="257"/>
        </pc:sldMkLst>
        <pc:spChg chg="mod">
          <ac:chgData name="manoj kumar" userId="fa68a424022655f6" providerId="Windows Live" clId="Web-{E3AF64B4-884E-49C5-9576-2EE9523F3D31}" dt="2021-11-30T07:52:19.923" v="1"/>
          <ac:spMkLst>
            <pc:docMk/>
            <pc:sldMk cId="2069729028" sldId="257"/>
            <ac:spMk id="2" creationId="{C15D4C6A-F643-4F67-B8FF-DF9911F831E0}"/>
          </ac:spMkLst>
        </pc:spChg>
        <pc:spChg chg="del">
          <ac:chgData name="manoj kumar" userId="fa68a424022655f6" providerId="Windows Live" clId="Web-{E3AF64B4-884E-49C5-9576-2EE9523F3D31}" dt="2021-11-30T07:52:19.923" v="1"/>
          <ac:spMkLst>
            <pc:docMk/>
            <pc:sldMk cId="2069729028" sldId="257"/>
            <ac:spMk id="3" creationId="{D167AFCA-A68D-413A-B4F8-D866B0614BFE}"/>
          </ac:spMkLst>
        </pc:spChg>
        <pc:spChg chg="del">
          <ac:chgData name="manoj kumar" userId="fa68a424022655f6" providerId="Windows Live" clId="Web-{E3AF64B4-884E-49C5-9576-2EE9523F3D31}" dt="2021-11-30T07:51:49.953" v="0"/>
          <ac:spMkLst>
            <pc:docMk/>
            <pc:sldMk cId="2069729028" sldId="257"/>
            <ac:spMk id="4" creationId="{625BF3B2-09C7-44FE-B04E-ABB34C51B504}"/>
          </ac:spMkLst>
        </pc:spChg>
        <pc:graphicFrameChg chg="add">
          <ac:chgData name="manoj kumar" userId="fa68a424022655f6" providerId="Windows Live" clId="Web-{E3AF64B4-884E-49C5-9576-2EE9523F3D31}" dt="2021-11-30T07:52:19.923" v="1"/>
          <ac:graphicFrameMkLst>
            <pc:docMk/>
            <pc:sldMk cId="2069729028" sldId="257"/>
            <ac:graphicFrameMk id="5" creationId="{0D12EDF7-A9BE-4972-9F4A-59F508DCDD96}"/>
          </ac:graphicFrameMkLst>
        </pc:graphicFrameChg>
      </pc:sldChg>
      <pc:sldChg chg="addSp delSp modSp mod setBg">
        <pc:chgData name="manoj kumar" userId="fa68a424022655f6" providerId="Windows Live" clId="Web-{E3AF64B4-884E-49C5-9576-2EE9523F3D31}" dt="2021-11-30T07:55:05.317" v="18"/>
        <pc:sldMkLst>
          <pc:docMk/>
          <pc:sldMk cId="4019705325" sldId="258"/>
        </pc:sldMkLst>
        <pc:spChg chg="mod">
          <ac:chgData name="manoj kumar" userId="fa68a424022655f6" providerId="Windows Live" clId="Web-{E3AF64B4-884E-49C5-9576-2EE9523F3D31}" dt="2021-11-30T07:55:05.317" v="18"/>
          <ac:spMkLst>
            <pc:docMk/>
            <pc:sldMk cId="4019705325" sldId="258"/>
            <ac:spMk id="2" creationId="{D0AB8054-8F68-400B-8015-BF1023A56EEE}"/>
          </ac:spMkLst>
        </pc:spChg>
        <pc:spChg chg="mod">
          <ac:chgData name="manoj kumar" userId="fa68a424022655f6" providerId="Windows Live" clId="Web-{E3AF64B4-884E-49C5-9576-2EE9523F3D31}" dt="2021-11-30T07:52:58.080" v="3"/>
          <ac:spMkLst>
            <pc:docMk/>
            <pc:sldMk cId="4019705325" sldId="258"/>
            <ac:spMk id="3" creationId="{18460586-66D3-49B0-BA01-F83327196E4C}"/>
          </ac:spMkLst>
        </pc:spChg>
        <pc:spChg chg="add del">
          <ac:chgData name="manoj kumar" userId="fa68a424022655f6" providerId="Windows Live" clId="Web-{E3AF64B4-884E-49C5-9576-2EE9523F3D31}" dt="2021-11-30T07:55:05.317" v="18"/>
          <ac:spMkLst>
            <pc:docMk/>
            <pc:sldMk cId="4019705325" sldId="258"/>
            <ac:spMk id="8" creationId="{907EF6B7-1338-4443-8C46-6A318D952DFD}"/>
          </ac:spMkLst>
        </pc:spChg>
        <pc:spChg chg="add del">
          <ac:chgData name="manoj kumar" userId="fa68a424022655f6" providerId="Windows Live" clId="Web-{E3AF64B4-884E-49C5-9576-2EE9523F3D31}" dt="2021-11-30T07:55:05.317" v="18"/>
          <ac:spMkLst>
            <pc:docMk/>
            <pc:sldMk cId="4019705325" sldId="258"/>
            <ac:spMk id="10" creationId="{DAAE4CDD-124C-4DCF-9584-B6033B545DD5}"/>
          </ac:spMkLst>
        </pc:spChg>
        <pc:spChg chg="add del">
          <ac:chgData name="manoj kumar" userId="fa68a424022655f6" providerId="Windows Live" clId="Web-{E3AF64B4-884E-49C5-9576-2EE9523F3D31}" dt="2021-11-30T07:55:05.317" v="18"/>
          <ac:spMkLst>
            <pc:docMk/>
            <pc:sldMk cId="4019705325" sldId="258"/>
            <ac:spMk id="12" creationId="{081E4A58-353D-44AE-B2FC-2A74E2E400F7}"/>
          </ac:spMkLst>
        </pc:spChg>
        <pc:spChg chg="add">
          <ac:chgData name="manoj kumar" userId="fa68a424022655f6" providerId="Windows Live" clId="Web-{E3AF64B4-884E-49C5-9576-2EE9523F3D31}" dt="2021-11-30T07:55:05.317" v="18"/>
          <ac:spMkLst>
            <pc:docMk/>
            <pc:sldMk cId="4019705325" sldId="258"/>
            <ac:spMk id="17" creationId="{389575E1-3389-451A-A5F7-27854C25C599}"/>
          </ac:spMkLst>
        </pc:spChg>
        <pc:spChg chg="add">
          <ac:chgData name="manoj kumar" userId="fa68a424022655f6" providerId="Windows Live" clId="Web-{E3AF64B4-884E-49C5-9576-2EE9523F3D31}" dt="2021-11-30T07:55:05.317" v="18"/>
          <ac:spMkLst>
            <pc:docMk/>
            <pc:sldMk cId="4019705325" sldId="258"/>
            <ac:spMk id="19" creationId="{A53CCC5C-D88E-40FB-B30B-23DCDBD01D37}"/>
          </ac:spMkLst>
        </pc:spChg>
        <pc:spChg chg="add">
          <ac:chgData name="manoj kumar" userId="fa68a424022655f6" providerId="Windows Live" clId="Web-{E3AF64B4-884E-49C5-9576-2EE9523F3D31}" dt="2021-11-30T07:55:05.317" v="18"/>
          <ac:spMkLst>
            <pc:docMk/>
            <pc:sldMk cId="4019705325" sldId="258"/>
            <ac:spMk id="21" creationId="{081E4A58-353D-44AE-B2FC-2A74E2E400F7}"/>
          </ac:spMkLst>
        </pc:spChg>
      </pc:sldChg>
      <pc:sldChg chg="addSp delSp modSp mod setBg">
        <pc:chgData name="manoj kumar" userId="fa68a424022655f6" providerId="Windows Live" clId="Web-{E3AF64B4-884E-49C5-9576-2EE9523F3D31}" dt="2021-11-30T07:54:58.552" v="17"/>
        <pc:sldMkLst>
          <pc:docMk/>
          <pc:sldMk cId="2012694700" sldId="259"/>
        </pc:sldMkLst>
        <pc:spChg chg="mod">
          <ac:chgData name="manoj kumar" userId="fa68a424022655f6" providerId="Windows Live" clId="Web-{E3AF64B4-884E-49C5-9576-2EE9523F3D31}" dt="2021-11-30T07:54:58.552" v="17"/>
          <ac:spMkLst>
            <pc:docMk/>
            <pc:sldMk cId="2012694700" sldId="259"/>
            <ac:spMk id="2" creationId="{DD3029D6-6E0A-4BE9-947F-A68B0F962C05}"/>
          </ac:spMkLst>
        </pc:spChg>
        <pc:spChg chg="mod">
          <ac:chgData name="manoj kumar" userId="fa68a424022655f6" providerId="Windows Live" clId="Web-{E3AF64B4-884E-49C5-9576-2EE9523F3D31}" dt="2021-11-30T07:54:58.552" v="17"/>
          <ac:spMkLst>
            <pc:docMk/>
            <pc:sldMk cId="2012694700" sldId="259"/>
            <ac:spMk id="3" creationId="{AEAE250C-7057-42D4-9388-9971A67DDBF1}"/>
          </ac:spMkLst>
        </pc:spChg>
        <pc:spChg chg="add del">
          <ac:chgData name="manoj kumar" userId="fa68a424022655f6" providerId="Windows Live" clId="Web-{E3AF64B4-884E-49C5-9576-2EE9523F3D31}" dt="2021-11-30T07:53:11.940" v="4"/>
          <ac:spMkLst>
            <pc:docMk/>
            <pc:sldMk cId="2012694700" sldId="259"/>
            <ac:spMk id="8" creationId="{907EF6B7-1338-4443-8C46-6A318D952DFD}"/>
          </ac:spMkLst>
        </pc:spChg>
        <pc:spChg chg="add del">
          <ac:chgData name="manoj kumar" userId="fa68a424022655f6" providerId="Windows Live" clId="Web-{E3AF64B4-884E-49C5-9576-2EE9523F3D31}" dt="2021-11-30T07:53:11.940" v="4"/>
          <ac:spMkLst>
            <pc:docMk/>
            <pc:sldMk cId="2012694700" sldId="259"/>
            <ac:spMk id="10" creationId="{DAAE4CDD-124C-4DCF-9584-B6033B545DD5}"/>
          </ac:spMkLst>
        </pc:spChg>
        <pc:spChg chg="add del">
          <ac:chgData name="manoj kumar" userId="fa68a424022655f6" providerId="Windows Live" clId="Web-{E3AF64B4-884E-49C5-9576-2EE9523F3D31}" dt="2021-11-30T07:53:11.940" v="4"/>
          <ac:spMkLst>
            <pc:docMk/>
            <pc:sldMk cId="2012694700" sldId="259"/>
            <ac:spMk id="12" creationId="{081E4A58-353D-44AE-B2FC-2A74E2E400F7}"/>
          </ac:spMkLst>
        </pc:spChg>
        <pc:spChg chg="add del">
          <ac:chgData name="manoj kumar" userId="fa68a424022655f6" providerId="Windows Live" clId="Web-{E3AF64B4-884E-49C5-9576-2EE9523F3D31}" dt="2021-11-30T07:54:58.552" v="17"/>
          <ac:spMkLst>
            <pc:docMk/>
            <pc:sldMk cId="2012694700" sldId="259"/>
            <ac:spMk id="17" creationId="{1709F1D5-B0F1-4714-A239-E5B61C161915}"/>
          </ac:spMkLst>
        </pc:spChg>
        <pc:spChg chg="add del">
          <ac:chgData name="manoj kumar" userId="fa68a424022655f6" providerId="Windows Live" clId="Web-{E3AF64B4-884E-49C5-9576-2EE9523F3D31}" dt="2021-11-30T07:54:58.552" v="17"/>
          <ac:spMkLst>
            <pc:docMk/>
            <pc:sldMk cId="2012694700" sldId="259"/>
            <ac:spMk id="19" creationId="{228FB460-D3FF-4440-A020-05982A09E517}"/>
          </ac:spMkLst>
        </pc:spChg>
        <pc:spChg chg="add del">
          <ac:chgData name="manoj kumar" userId="fa68a424022655f6" providerId="Windows Live" clId="Web-{E3AF64B4-884E-49C5-9576-2EE9523F3D31}" dt="2021-11-30T07:54:58.552" v="17"/>
          <ac:spMkLst>
            <pc:docMk/>
            <pc:sldMk cId="2012694700" sldId="259"/>
            <ac:spMk id="21" creationId="{14847E93-7DC1-4D4B-8829-B19AA7137C50}"/>
          </ac:spMkLst>
        </pc:spChg>
        <pc:spChg chg="add del">
          <ac:chgData name="manoj kumar" userId="fa68a424022655f6" providerId="Windows Live" clId="Web-{E3AF64B4-884E-49C5-9576-2EE9523F3D31}" dt="2021-11-30T07:54:58.552" v="17"/>
          <ac:spMkLst>
            <pc:docMk/>
            <pc:sldMk cId="2012694700" sldId="259"/>
            <ac:spMk id="23" creationId="{5566D6E1-03A1-4D73-A4E0-35D74D568A04}"/>
          </ac:spMkLst>
        </pc:spChg>
        <pc:spChg chg="add del">
          <ac:chgData name="manoj kumar" userId="fa68a424022655f6" providerId="Windows Live" clId="Web-{E3AF64B4-884E-49C5-9576-2EE9523F3D31}" dt="2021-11-30T07:54:58.552" v="17"/>
          <ac:spMkLst>
            <pc:docMk/>
            <pc:sldMk cId="2012694700" sldId="259"/>
            <ac:spMk id="25" creationId="{9F835A99-04AC-494A-A572-AFE8413CC938}"/>
          </ac:spMkLst>
        </pc:spChg>
        <pc:spChg chg="add del">
          <ac:chgData name="manoj kumar" userId="fa68a424022655f6" providerId="Windows Live" clId="Web-{E3AF64B4-884E-49C5-9576-2EE9523F3D31}" dt="2021-11-30T07:54:58.552" v="17"/>
          <ac:spMkLst>
            <pc:docMk/>
            <pc:sldMk cId="2012694700" sldId="259"/>
            <ac:spMk id="27" creationId="{7B786209-1B0B-4CA9-9BDD-F7327066A84D}"/>
          </ac:spMkLst>
        </pc:spChg>
        <pc:spChg chg="add del">
          <ac:chgData name="manoj kumar" userId="fa68a424022655f6" providerId="Windows Live" clId="Web-{E3AF64B4-884E-49C5-9576-2EE9523F3D31}" dt="2021-11-30T07:54:58.552" v="17"/>
          <ac:spMkLst>
            <pc:docMk/>
            <pc:sldMk cId="2012694700" sldId="259"/>
            <ac:spMk id="29" creationId="{2D2964BB-484D-45AE-AD66-D407D0629652}"/>
          </ac:spMkLst>
        </pc:spChg>
        <pc:spChg chg="add del">
          <ac:chgData name="manoj kumar" userId="fa68a424022655f6" providerId="Windows Live" clId="Web-{E3AF64B4-884E-49C5-9576-2EE9523F3D31}" dt="2021-11-30T07:54:58.552" v="17"/>
          <ac:spMkLst>
            <pc:docMk/>
            <pc:sldMk cId="2012694700" sldId="259"/>
            <ac:spMk id="31" creationId="{6691AC69-A76E-4DAB-B565-468B6B87ACF3}"/>
          </ac:spMkLst>
        </pc:spChg>
        <pc:spChg chg="add">
          <ac:chgData name="manoj kumar" userId="fa68a424022655f6" providerId="Windows Live" clId="Web-{E3AF64B4-884E-49C5-9576-2EE9523F3D31}" dt="2021-11-30T07:54:58.552" v="17"/>
          <ac:spMkLst>
            <pc:docMk/>
            <pc:sldMk cId="2012694700" sldId="259"/>
            <ac:spMk id="36" creationId="{389575E1-3389-451A-A5F7-27854C25C599}"/>
          </ac:spMkLst>
        </pc:spChg>
        <pc:spChg chg="add">
          <ac:chgData name="manoj kumar" userId="fa68a424022655f6" providerId="Windows Live" clId="Web-{E3AF64B4-884E-49C5-9576-2EE9523F3D31}" dt="2021-11-30T07:54:58.552" v="17"/>
          <ac:spMkLst>
            <pc:docMk/>
            <pc:sldMk cId="2012694700" sldId="259"/>
            <ac:spMk id="38" creationId="{A53CCC5C-D88E-40FB-B30B-23DCDBD01D37}"/>
          </ac:spMkLst>
        </pc:spChg>
        <pc:spChg chg="add">
          <ac:chgData name="manoj kumar" userId="fa68a424022655f6" providerId="Windows Live" clId="Web-{E3AF64B4-884E-49C5-9576-2EE9523F3D31}" dt="2021-11-30T07:54:58.552" v="17"/>
          <ac:spMkLst>
            <pc:docMk/>
            <pc:sldMk cId="2012694700" sldId="259"/>
            <ac:spMk id="40" creationId="{081E4A58-353D-44AE-B2FC-2A74E2E400F7}"/>
          </ac:spMkLst>
        </pc:spChg>
      </pc:sldChg>
      <pc:sldChg chg="addSp delSp modSp mod setBg">
        <pc:chgData name="manoj kumar" userId="fa68a424022655f6" providerId="Windows Live" clId="Web-{E3AF64B4-884E-49C5-9576-2EE9523F3D31}" dt="2021-11-30T07:54:48.036" v="16"/>
        <pc:sldMkLst>
          <pc:docMk/>
          <pc:sldMk cId="1541162343" sldId="260"/>
        </pc:sldMkLst>
        <pc:spChg chg="mod">
          <ac:chgData name="manoj kumar" userId="fa68a424022655f6" providerId="Windows Live" clId="Web-{E3AF64B4-884E-49C5-9576-2EE9523F3D31}" dt="2021-11-30T07:54:48.036" v="16"/>
          <ac:spMkLst>
            <pc:docMk/>
            <pc:sldMk cId="1541162343" sldId="260"/>
            <ac:spMk id="2" creationId="{B354E753-7442-440F-BAEF-64E2914448D4}"/>
          </ac:spMkLst>
        </pc:spChg>
        <pc:spChg chg="add del mod">
          <ac:chgData name="manoj kumar" userId="fa68a424022655f6" providerId="Windows Live" clId="Web-{E3AF64B4-884E-49C5-9576-2EE9523F3D31}" dt="2021-11-30T07:54:48.036" v="16"/>
          <ac:spMkLst>
            <pc:docMk/>
            <pc:sldMk cId="1541162343" sldId="260"/>
            <ac:spMk id="3" creationId="{F1554B49-4D75-41A0-9927-220AEE214E63}"/>
          </ac:spMkLst>
        </pc:spChg>
        <pc:spChg chg="add del">
          <ac:chgData name="manoj kumar" userId="fa68a424022655f6" providerId="Windows Live" clId="Web-{E3AF64B4-884E-49C5-9576-2EE9523F3D31}" dt="2021-11-30T07:54:48.036" v="16"/>
          <ac:spMkLst>
            <pc:docMk/>
            <pc:sldMk cId="1541162343" sldId="260"/>
            <ac:spMk id="6" creationId="{E92FEB64-6EEA-4759-B4A4-BD2C1E660BA8}"/>
          </ac:spMkLst>
        </pc:spChg>
        <pc:spChg chg="add del">
          <ac:chgData name="manoj kumar" userId="fa68a424022655f6" providerId="Windows Live" clId="Web-{E3AF64B4-884E-49C5-9576-2EE9523F3D31}" dt="2021-11-30T07:54:48.036" v="16"/>
          <ac:spMkLst>
            <pc:docMk/>
            <pc:sldMk cId="1541162343" sldId="260"/>
            <ac:spMk id="7" creationId="{B10BB131-AC8E-4A8E-A5D1-36260F720C3B}"/>
          </ac:spMkLst>
        </pc:spChg>
        <pc:spChg chg="add del">
          <ac:chgData name="manoj kumar" userId="fa68a424022655f6" providerId="Windows Live" clId="Web-{E3AF64B4-884E-49C5-9576-2EE9523F3D31}" dt="2021-11-30T07:53:36.425" v="6"/>
          <ac:spMkLst>
            <pc:docMk/>
            <pc:sldMk cId="1541162343" sldId="260"/>
            <ac:spMk id="8" creationId="{1709F1D5-B0F1-4714-A239-E5B61C161915}"/>
          </ac:spMkLst>
        </pc:spChg>
        <pc:spChg chg="add del">
          <ac:chgData name="manoj kumar" userId="fa68a424022655f6" providerId="Windows Live" clId="Web-{E3AF64B4-884E-49C5-9576-2EE9523F3D31}" dt="2021-11-30T07:54:48.036" v="16"/>
          <ac:spMkLst>
            <pc:docMk/>
            <pc:sldMk cId="1541162343" sldId="260"/>
            <ac:spMk id="9" creationId="{14847E93-7DC1-4D4B-8829-B19AA7137C50}"/>
          </ac:spMkLst>
        </pc:spChg>
        <pc:spChg chg="add del">
          <ac:chgData name="manoj kumar" userId="fa68a424022655f6" providerId="Windows Live" clId="Web-{E3AF64B4-884E-49C5-9576-2EE9523F3D31}" dt="2021-11-30T07:53:36.425" v="6"/>
          <ac:spMkLst>
            <pc:docMk/>
            <pc:sldMk cId="1541162343" sldId="260"/>
            <ac:spMk id="10" creationId="{228FB460-D3FF-4440-A020-05982A09E517}"/>
          </ac:spMkLst>
        </pc:spChg>
        <pc:spChg chg="add del">
          <ac:chgData name="manoj kumar" userId="fa68a424022655f6" providerId="Windows Live" clId="Web-{E3AF64B4-884E-49C5-9576-2EE9523F3D31}" dt="2021-11-30T07:54:48.036" v="16"/>
          <ac:spMkLst>
            <pc:docMk/>
            <pc:sldMk cId="1541162343" sldId="260"/>
            <ac:spMk id="11" creationId="{5566D6E1-03A1-4D73-A4E0-35D74D568A04}"/>
          </ac:spMkLst>
        </pc:spChg>
        <pc:spChg chg="add del">
          <ac:chgData name="manoj kumar" userId="fa68a424022655f6" providerId="Windows Live" clId="Web-{E3AF64B4-884E-49C5-9576-2EE9523F3D31}" dt="2021-11-30T07:53:36.425" v="6"/>
          <ac:spMkLst>
            <pc:docMk/>
            <pc:sldMk cId="1541162343" sldId="260"/>
            <ac:spMk id="12" creationId="{14847E93-7DC1-4D4B-8829-B19AA7137C50}"/>
          </ac:spMkLst>
        </pc:spChg>
        <pc:spChg chg="add del">
          <ac:chgData name="manoj kumar" userId="fa68a424022655f6" providerId="Windows Live" clId="Web-{E3AF64B4-884E-49C5-9576-2EE9523F3D31}" dt="2021-11-30T07:54:48.036" v="16"/>
          <ac:spMkLst>
            <pc:docMk/>
            <pc:sldMk cId="1541162343" sldId="260"/>
            <ac:spMk id="13" creationId="{9F835A99-04AC-494A-A572-AFE8413CC938}"/>
          </ac:spMkLst>
        </pc:spChg>
        <pc:spChg chg="add del">
          <ac:chgData name="manoj kumar" userId="fa68a424022655f6" providerId="Windows Live" clId="Web-{E3AF64B4-884E-49C5-9576-2EE9523F3D31}" dt="2021-11-30T07:53:36.425" v="6"/>
          <ac:spMkLst>
            <pc:docMk/>
            <pc:sldMk cId="1541162343" sldId="260"/>
            <ac:spMk id="14" creationId="{5566D6E1-03A1-4D73-A4E0-35D74D568A04}"/>
          </ac:spMkLst>
        </pc:spChg>
        <pc:spChg chg="add del">
          <ac:chgData name="manoj kumar" userId="fa68a424022655f6" providerId="Windows Live" clId="Web-{E3AF64B4-884E-49C5-9576-2EE9523F3D31}" dt="2021-11-30T07:54:48.036" v="16"/>
          <ac:spMkLst>
            <pc:docMk/>
            <pc:sldMk cId="1541162343" sldId="260"/>
            <ac:spMk id="15" creationId="{7B786209-1B0B-4CA9-9BDD-F7327066A84D}"/>
          </ac:spMkLst>
        </pc:spChg>
        <pc:spChg chg="add del">
          <ac:chgData name="manoj kumar" userId="fa68a424022655f6" providerId="Windows Live" clId="Web-{E3AF64B4-884E-49C5-9576-2EE9523F3D31}" dt="2021-11-30T07:53:36.425" v="6"/>
          <ac:spMkLst>
            <pc:docMk/>
            <pc:sldMk cId="1541162343" sldId="260"/>
            <ac:spMk id="16" creationId="{9F835A99-04AC-494A-A572-AFE8413CC938}"/>
          </ac:spMkLst>
        </pc:spChg>
        <pc:spChg chg="add del">
          <ac:chgData name="manoj kumar" userId="fa68a424022655f6" providerId="Windows Live" clId="Web-{E3AF64B4-884E-49C5-9576-2EE9523F3D31}" dt="2021-11-30T07:54:48.036" v="16"/>
          <ac:spMkLst>
            <pc:docMk/>
            <pc:sldMk cId="1541162343" sldId="260"/>
            <ac:spMk id="17" creationId="{2D2964BB-484D-45AE-AD66-D407D0629652}"/>
          </ac:spMkLst>
        </pc:spChg>
        <pc:spChg chg="add del">
          <ac:chgData name="manoj kumar" userId="fa68a424022655f6" providerId="Windows Live" clId="Web-{E3AF64B4-884E-49C5-9576-2EE9523F3D31}" dt="2021-11-30T07:53:36.425" v="6"/>
          <ac:spMkLst>
            <pc:docMk/>
            <pc:sldMk cId="1541162343" sldId="260"/>
            <ac:spMk id="18" creationId="{7B786209-1B0B-4CA9-9BDD-F7327066A84D}"/>
          </ac:spMkLst>
        </pc:spChg>
        <pc:spChg chg="add del">
          <ac:chgData name="manoj kumar" userId="fa68a424022655f6" providerId="Windows Live" clId="Web-{E3AF64B4-884E-49C5-9576-2EE9523F3D31}" dt="2021-11-30T07:54:48.036" v="16"/>
          <ac:spMkLst>
            <pc:docMk/>
            <pc:sldMk cId="1541162343" sldId="260"/>
            <ac:spMk id="19" creationId="{6691AC69-A76E-4DAB-B565-468B6B87ACF3}"/>
          </ac:spMkLst>
        </pc:spChg>
        <pc:spChg chg="add del">
          <ac:chgData name="manoj kumar" userId="fa68a424022655f6" providerId="Windows Live" clId="Web-{E3AF64B4-884E-49C5-9576-2EE9523F3D31}" dt="2021-11-30T07:53:36.425" v="6"/>
          <ac:spMkLst>
            <pc:docMk/>
            <pc:sldMk cId="1541162343" sldId="260"/>
            <ac:spMk id="20" creationId="{2D2964BB-484D-45AE-AD66-D407D0629652}"/>
          </ac:spMkLst>
        </pc:spChg>
        <pc:spChg chg="add del">
          <ac:chgData name="manoj kumar" userId="fa68a424022655f6" providerId="Windows Live" clId="Web-{E3AF64B4-884E-49C5-9576-2EE9523F3D31}" dt="2021-11-30T07:53:36.425" v="6"/>
          <ac:spMkLst>
            <pc:docMk/>
            <pc:sldMk cId="1541162343" sldId="260"/>
            <ac:spMk id="22" creationId="{6691AC69-A76E-4DAB-B565-468B6B87ACF3}"/>
          </ac:spMkLst>
        </pc:spChg>
        <pc:spChg chg="add">
          <ac:chgData name="manoj kumar" userId="fa68a424022655f6" providerId="Windows Live" clId="Web-{E3AF64B4-884E-49C5-9576-2EE9523F3D31}" dt="2021-11-30T07:54:48.036" v="16"/>
          <ac:spMkLst>
            <pc:docMk/>
            <pc:sldMk cId="1541162343" sldId="260"/>
            <ac:spMk id="24" creationId="{389575E1-3389-451A-A5F7-27854C25C599}"/>
          </ac:spMkLst>
        </pc:spChg>
        <pc:spChg chg="add">
          <ac:chgData name="manoj kumar" userId="fa68a424022655f6" providerId="Windows Live" clId="Web-{E3AF64B4-884E-49C5-9576-2EE9523F3D31}" dt="2021-11-30T07:54:48.036" v="16"/>
          <ac:spMkLst>
            <pc:docMk/>
            <pc:sldMk cId="1541162343" sldId="260"/>
            <ac:spMk id="26" creationId="{A53CCC5C-D88E-40FB-B30B-23DCDBD01D37}"/>
          </ac:spMkLst>
        </pc:spChg>
        <pc:spChg chg="add">
          <ac:chgData name="manoj kumar" userId="fa68a424022655f6" providerId="Windows Live" clId="Web-{E3AF64B4-884E-49C5-9576-2EE9523F3D31}" dt="2021-11-30T07:54:48.036" v="16"/>
          <ac:spMkLst>
            <pc:docMk/>
            <pc:sldMk cId="1541162343" sldId="260"/>
            <ac:spMk id="28" creationId="{081E4A58-353D-44AE-B2FC-2A74E2E400F7}"/>
          </ac:spMkLst>
        </pc:spChg>
        <pc:graphicFrameChg chg="add del">
          <ac:chgData name="manoj kumar" userId="fa68a424022655f6" providerId="Windows Live" clId="Web-{E3AF64B4-884E-49C5-9576-2EE9523F3D31}" dt="2021-11-30T07:53:49.394" v="8"/>
          <ac:graphicFrameMkLst>
            <pc:docMk/>
            <pc:sldMk cId="1541162343" sldId="260"/>
            <ac:graphicFrameMk id="5" creationId="{568408E6-1D86-494E-8DA3-F96B8F2194F7}"/>
          </ac:graphicFrameMkLst>
        </pc:graphicFrameChg>
      </pc:sldChg>
      <pc:sldChg chg="addSp modSp mod setBg">
        <pc:chgData name="manoj kumar" userId="fa68a424022655f6" providerId="Windows Live" clId="Web-{E3AF64B4-884E-49C5-9576-2EE9523F3D31}" dt="2021-11-30T07:54:39.082" v="15"/>
        <pc:sldMkLst>
          <pc:docMk/>
          <pc:sldMk cId="3679278300" sldId="261"/>
        </pc:sldMkLst>
        <pc:spChg chg="mod">
          <ac:chgData name="manoj kumar" userId="fa68a424022655f6" providerId="Windows Live" clId="Web-{E3AF64B4-884E-49C5-9576-2EE9523F3D31}" dt="2021-11-30T07:54:39.082" v="15"/>
          <ac:spMkLst>
            <pc:docMk/>
            <pc:sldMk cId="3679278300" sldId="261"/>
            <ac:spMk id="2" creationId="{0ED891AF-1370-478F-B527-084356AD1427}"/>
          </ac:spMkLst>
        </pc:spChg>
        <pc:spChg chg="mod">
          <ac:chgData name="manoj kumar" userId="fa68a424022655f6" providerId="Windows Live" clId="Web-{E3AF64B4-884E-49C5-9576-2EE9523F3D31}" dt="2021-11-30T07:54:39.082" v="15"/>
          <ac:spMkLst>
            <pc:docMk/>
            <pc:sldMk cId="3679278300" sldId="261"/>
            <ac:spMk id="3" creationId="{A1779CEC-CF06-4462-92EC-BC0D3286A62B}"/>
          </ac:spMkLst>
        </pc:spChg>
        <pc:spChg chg="add">
          <ac:chgData name="manoj kumar" userId="fa68a424022655f6" providerId="Windows Live" clId="Web-{E3AF64B4-884E-49C5-9576-2EE9523F3D31}" dt="2021-11-30T07:54:39.082" v="15"/>
          <ac:spMkLst>
            <pc:docMk/>
            <pc:sldMk cId="3679278300" sldId="261"/>
            <ac:spMk id="8" creationId="{389575E1-3389-451A-A5F7-27854C25C599}"/>
          </ac:spMkLst>
        </pc:spChg>
        <pc:spChg chg="add">
          <ac:chgData name="manoj kumar" userId="fa68a424022655f6" providerId="Windows Live" clId="Web-{E3AF64B4-884E-49C5-9576-2EE9523F3D31}" dt="2021-11-30T07:54:39.082" v="15"/>
          <ac:spMkLst>
            <pc:docMk/>
            <pc:sldMk cId="3679278300" sldId="261"/>
            <ac:spMk id="10" creationId="{A53CCC5C-D88E-40FB-B30B-23DCDBD01D37}"/>
          </ac:spMkLst>
        </pc:spChg>
        <pc:spChg chg="add">
          <ac:chgData name="manoj kumar" userId="fa68a424022655f6" providerId="Windows Live" clId="Web-{E3AF64B4-884E-49C5-9576-2EE9523F3D31}" dt="2021-11-30T07:54:39.082" v="15"/>
          <ac:spMkLst>
            <pc:docMk/>
            <pc:sldMk cId="3679278300" sldId="261"/>
            <ac:spMk id="12" creationId="{081E4A58-353D-44AE-B2FC-2A74E2E400F7}"/>
          </ac:spMkLst>
        </pc:spChg>
      </pc:sldChg>
      <pc:sldChg chg="addSp delSp modSp mod setBg">
        <pc:chgData name="manoj kumar" userId="fa68a424022655f6" providerId="Windows Live" clId="Web-{E3AF64B4-884E-49C5-9576-2EE9523F3D31}" dt="2021-11-30T07:54:26.129" v="14"/>
        <pc:sldMkLst>
          <pc:docMk/>
          <pc:sldMk cId="904642556" sldId="262"/>
        </pc:sldMkLst>
        <pc:spChg chg="mod">
          <ac:chgData name="manoj kumar" userId="fa68a424022655f6" providerId="Windows Live" clId="Web-{E3AF64B4-884E-49C5-9576-2EE9523F3D31}" dt="2021-11-30T07:54:26.129" v="14"/>
          <ac:spMkLst>
            <pc:docMk/>
            <pc:sldMk cId="904642556" sldId="262"/>
            <ac:spMk id="2" creationId="{3085CA8B-D51C-4757-81E9-6B882AA751EA}"/>
          </ac:spMkLst>
        </pc:spChg>
        <pc:spChg chg="mod">
          <ac:chgData name="manoj kumar" userId="fa68a424022655f6" providerId="Windows Live" clId="Web-{E3AF64B4-884E-49C5-9576-2EE9523F3D31}" dt="2021-11-30T07:54:26.129" v="14"/>
          <ac:spMkLst>
            <pc:docMk/>
            <pc:sldMk cId="904642556" sldId="262"/>
            <ac:spMk id="3" creationId="{EE0DB6B8-F01D-4A24-A9A9-2E93A242532E}"/>
          </ac:spMkLst>
        </pc:spChg>
        <pc:spChg chg="add del">
          <ac:chgData name="manoj kumar" userId="fa68a424022655f6" providerId="Windows Live" clId="Web-{E3AF64B4-884E-49C5-9576-2EE9523F3D31}" dt="2021-11-30T07:54:26.113" v="13"/>
          <ac:spMkLst>
            <pc:docMk/>
            <pc:sldMk cId="904642556" sldId="262"/>
            <ac:spMk id="5" creationId="{1709F1D5-B0F1-4714-A239-E5B61C161915}"/>
          </ac:spMkLst>
        </pc:spChg>
        <pc:spChg chg="add del">
          <ac:chgData name="manoj kumar" userId="fa68a424022655f6" providerId="Windows Live" clId="Web-{E3AF64B4-884E-49C5-9576-2EE9523F3D31}" dt="2021-11-30T07:54:26.113" v="13"/>
          <ac:spMkLst>
            <pc:docMk/>
            <pc:sldMk cId="904642556" sldId="262"/>
            <ac:spMk id="6" creationId="{228FB460-D3FF-4440-A020-05982A09E517}"/>
          </ac:spMkLst>
        </pc:spChg>
        <pc:spChg chg="add del">
          <ac:chgData name="manoj kumar" userId="fa68a424022655f6" providerId="Windows Live" clId="Web-{E3AF64B4-884E-49C5-9576-2EE9523F3D31}" dt="2021-11-30T07:54:26.113" v="13"/>
          <ac:spMkLst>
            <pc:docMk/>
            <pc:sldMk cId="904642556" sldId="262"/>
            <ac:spMk id="7" creationId="{14847E93-7DC1-4D4B-8829-B19AA7137C50}"/>
          </ac:spMkLst>
        </pc:spChg>
        <pc:spChg chg="add del">
          <ac:chgData name="manoj kumar" userId="fa68a424022655f6" providerId="Windows Live" clId="Web-{E3AF64B4-884E-49C5-9576-2EE9523F3D31}" dt="2021-11-30T07:54:11.004" v="11"/>
          <ac:spMkLst>
            <pc:docMk/>
            <pc:sldMk cId="904642556" sldId="262"/>
            <ac:spMk id="8" creationId="{C2554CA6-288E-4202-BC52-2E5A8F0C0AED}"/>
          </ac:spMkLst>
        </pc:spChg>
        <pc:spChg chg="add del">
          <ac:chgData name="manoj kumar" userId="fa68a424022655f6" providerId="Windows Live" clId="Web-{E3AF64B4-884E-49C5-9576-2EE9523F3D31}" dt="2021-11-30T07:54:26.113" v="13"/>
          <ac:spMkLst>
            <pc:docMk/>
            <pc:sldMk cId="904642556" sldId="262"/>
            <ac:spMk id="9" creationId="{5566D6E1-03A1-4D73-A4E0-35D74D568A04}"/>
          </ac:spMkLst>
        </pc:spChg>
        <pc:spChg chg="add del">
          <ac:chgData name="manoj kumar" userId="fa68a424022655f6" providerId="Windows Live" clId="Web-{E3AF64B4-884E-49C5-9576-2EE9523F3D31}" dt="2021-11-30T07:54:11.004" v="11"/>
          <ac:spMkLst>
            <pc:docMk/>
            <pc:sldMk cId="904642556" sldId="262"/>
            <ac:spMk id="10" creationId="{B10BB131-AC8E-4A8E-A5D1-36260F720C3B}"/>
          </ac:spMkLst>
        </pc:spChg>
        <pc:spChg chg="add">
          <ac:chgData name="manoj kumar" userId="fa68a424022655f6" providerId="Windows Live" clId="Web-{E3AF64B4-884E-49C5-9576-2EE9523F3D31}" dt="2021-11-30T07:54:26.129" v="14"/>
          <ac:spMkLst>
            <pc:docMk/>
            <pc:sldMk cId="904642556" sldId="262"/>
            <ac:spMk id="11" creationId="{389575E1-3389-451A-A5F7-27854C25C599}"/>
          </ac:spMkLst>
        </pc:spChg>
        <pc:spChg chg="add del">
          <ac:chgData name="manoj kumar" userId="fa68a424022655f6" providerId="Windows Live" clId="Web-{E3AF64B4-884E-49C5-9576-2EE9523F3D31}" dt="2021-11-30T07:54:11.004" v="11"/>
          <ac:spMkLst>
            <pc:docMk/>
            <pc:sldMk cId="904642556" sldId="262"/>
            <ac:spMk id="12" creationId="{5B7778FC-632E-4DCA-A7CB-0D7731CCF970}"/>
          </ac:spMkLst>
        </pc:spChg>
        <pc:spChg chg="add">
          <ac:chgData name="manoj kumar" userId="fa68a424022655f6" providerId="Windows Live" clId="Web-{E3AF64B4-884E-49C5-9576-2EE9523F3D31}" dt="2021-11-30T07:54:26.129" v="14"/>
          <ac:spMkLst>
            <pc:docMk/>
            <pc:sldMk cId="904642556" sldId="262"/>
            <ac:spMk id="13" creationId="{A53CCC5C-D88E-40FB-B30B-23DCDBD01D37}"/>
          </ac:spMkLst>
        </pc:spChg>
        <pc:spChg chg="add del">
          <ac:chgData name="manoj kumar" userId="fa68a424022655f6" providerId="Windows Live" clId="Web-{E3AF64B4-884E-49C5-9576-2EE9523F3D31}" dt="2021-11-30T07:54:11.004" v="11"/>
          <ac:spMkLst>
            <pc:docMk/>
            <pc:sldMk cId="904642556" sldId="262"/>
            <ac:spMk id="14" creationId="{FA23A907-97FB-4A8F-880A-DD77401C4296}"/>
          </ac:spMkLst>
        </pc:spChg>
        <pc:spChg chg="add">
          <ac:chgData name="manoj kumar" userId="fa68a424022655f6" providerId="Windows Live" clId="Web-{E3AF64B4-884E-49C5-9576-2EE9523F3D31}" dt="2021-11-30T07:54:26.129" v="14"/>
          <ac:spMkLst>
            <pc:docMk/>
            <pc:sldMk cId="904642556" sldId="262"/>
            <ac:spMk id="15" creationId="{081E4A58-353D-44AE-B2FC-2A74E2E400F7}"/>
          </ac:spMkLst>
        </pc:spChg>
        <pc:spChg chg="add del">
          <ac:chgData name="manoj kumar" userId="fa68a424022655f6" providerId="Windows Live" clId="Web-{E3AF64B4-884E-49C5-9576-2EE9523F3D31}" dt="2021-11-30T07:54:26.113" v="13"/>
          <ac:spMkLst>
            <pc:docMk/>
            <pc:sldMk cId="904642556" sldId="262"/>
            <ac:spMk id="16" creationId="{9F835A99-04AC-494A-A572-AFE8413CC938}"/>
          </ac:spMkLst>
        </pc:spChg>
        <pc:spChg chg="add del">
          <ac:chgData name="manoj kumar" userId="fa68a424022655f6" providerId="Windows Live" clId="Web-{E3AF64B4-884E-49C5-9576-2EE9523F3D31}" dt="2021-11-30T07:54:26.113" v="13"/>
          <ac:spMkLst>
            <pc:docMk/>
            <pc:sldMk cId="904642556" sldId="262"/>
            <ac:spMk id="18" creationId="{7B786209-1B0B-4CA9-9BDD-F7327066A84D}"/>
          </ac:spMkLst>
        </pc:spChg>
        <pc:spChg chg="add del">
          <ac:chgData name="manoj kumar" userId="fa68a424022655f6" providerId="Windows Live" clId="Web-{E3AF64B4-884E-49C5-9576-2EE9523F3D31}" dt="2021-11-30T07:54:26.113" v="13"/>
          <ac:spMkLst>
            <pc:docMk/>
            <pc:sldMk cId="904642556" sldId="262"/>
            <ac:spMk id="20" creationId="{2D2964BB-484D-45AE-AD66-D407D0629652}"/>
          </ac:spMkLst>
        </pc:spChg>
        <pc:spChg chg="add del">
          <ac:chgData name="manoj kumar" userId="fa68a424022655f6" providerId="Windows Live" clId="Web-{E3AF64B4-884E-49C5-9576-2EE9523F3D31}" dt="2021-11-30T07:54:26.113" v="13"/>
          <ac:spMkLst>
            <pc:docMk/>
            <pc:sldMk cId="904642556" sldId="262"/>
            <ac:spMk id="22" creationId="{6691AC69-A76E-4DAB-B565-468B6B87ACF3}"/>
          </ac:spMkLst>
        </pc:spChg>
      </pc:sldChg>
      <pc:sldChg chg="addSp modSp mod setBg">
        <pc:chgData name="manoj kumar" userId="fa68a424022655f6" providerId="Windows Live" clId="Web-{E3AF64B4-884E-49C5-9576-2EE9523F3D31}" dt="2021-11-30T07:56:31.148" v="38" actId="20577"/>
        <pc:sldMkLst>
          <pc:docMk/>
          <pc:sldMk cId="3036310402" sldId="263"/>
        </pc:sldMkLst>
        <pc:spChg chg="mod">
          <ac:chgData name="manoj kumar" userId="fa68a424022655f6" providerId="Windows Live" clId="Web-{E3AF64B4-884E-49C5-9576-2EE9523F3D31}" dt="2021-11-30T07:55:14.146" v="19"/>
          <ac:spMkLst>
            <pc:docMk/>
            <pc:sldMk cId="3036310402" sldId="263"/>
            <ac:spMk id="2" creationId="{C8EF7D58-3CDD-4A2A-872A-AE768B09A4F4}"/>
          </ac:spMkLst>
        </pc:spChg>
        <pc:spChg chg="mod">
          <ac:chgData name="manoj kumar" userId="fa68a424022655f6" providerId="Windows Live" clId="Web-{E3AF64B4-884E-49C5-9576-2EE9523F3D31}" dt="2021-11-30T07:56:31.148" v="38" actId="20577"/>
          <ac:spMkLst>
            <pc:docMk/>
            <pc:sldMk cId="3036310402" sldId="263"/>
            <ac:spMk id="3" creationId="{AC6BF752-13CD-4D32-B521-483F88910B30}"/>
          </ac:spMkLst>
        </pc:spChg>
        <pc:spChg chg="add">
          <ac:chgData name="manoj kumar" userId="fa68a424022655f6" providerId="Windows Live" clId="Web-{E3AF64B4-884E-49C5-9576-2EE9523F3D31}" dt="2021-11-30T07:55:14.146" v="19"/>
          <ac:spMkLst>
            <pc:docMk/>
            <pc:sldMk cId="3036310402" sldId="263"/>
            <ac:spMk id="8" creationId="{389575E1-3389-451A-A5F7-27854C25C599}"/>
          </ac:spMkLst>
        </pc:spChg>
        <pc:spChg chg="add">
          <ac:chgData name="manoj kumar" userId="fa68a424022655f6" providerId="Windows Live" clId="Web-{E3AF64B4-884E-49C5-9576-2EE9523F3D31}" dt="2021-11-30T07:55:14.146" v="19"/>
          <ac:spMkLst>
            <pc:docMk/>
            <pc:sldMk cId="3036310402" sldId="263"/>
            <ac:spMk id="10" creationId="{A53CCC5C-D88E-40FB-B30B-23DCDBD01D37}"/>
          </ac:spMkLst>
        </pc:spChg>
        <pc:spChg chg="add">
          <ac:chgData name="manoj kumar" userId="fa68a424022655f6" providerId="Windows Live" clId="Web-{E3AF64B4-884E-49C5-9576-2EE9523F3D31}" dt="2021-11-30T07:55:14.146" v="19"/>
          <ac:spMkLst>
            <pc:docMk/>
            <pc:sldMk cId="3036310402" sldId="263"/>
            <ac:spMk id="12" creationId="{081E4A58-353D-44AE-B2FC-2A74E2E400F7}"/>
          </ac:spMkLst>
        </pc:spChg>
      </pc:sldChg>
      <pc:sldChg chg="addSp delSp modSp mod setBg">
        <pc:chgData name="manoj kumar" userId="fa68a424022655f6" providerId="Windows Live" clId="Web-{E3AF64B4-884E-49C5-9576-2EE9523F3D31}" dt="2021-11-30T08:00:25.966" v="63"/>
        <pc:sldMkLst>
          <pc:docMk/>
          <pc:sldMk cId="2578233357" sldId="267"/>
        </pc:sldMkLst>
        <pc:spChg chg="mod">
          <ac:chgData name="manoj kumar" userId="fa68a424022655f6" providerId="Windows Live" clId="Web-{E3AF64B4-884E-49C5-9576-2EE9523F3D31}" dt="2021-11-30T07:57:02.508" v="43"/>
          <ac:spMkLst>
            <pc:docMk/>
            <pc:sldMk cId="2578233357" sldId="267"/>
            <ac:spMk id="2" creationId="{8D45A042-8C41-40E6-82A8-5830F548F19B}"/>
          </ac:spMkLst>
        </pc:spChg>
        <pc:spChg chg="add del">
          <ac:chgData name="manoj kumar" userId="fa68a424022655f6" providerId="Windows Live" clId="Web-{E3AF64B4-884E-49C5-9576-2EE9523F3D31}" dt="2021-11-30T07:57:02.492" v="42"/>
          <ac:spMkLst>
            <pc:docMk/>
            <pc:sldMk cId="2578233357" sldId="267"/>
            <ac:spMk id="6" creationId="{7F57BEA8-497D-4AA8-8A18-BDCD696B25FE}"/>
          </ac:spMkLst>
        </pc:spChg>
        <pc:spChg chg="add del">
          <ac:chgData name="manoj kumar" userId="fa68a424022655f6" providerId="Windows Live" clId="Web-{E3AF64B4-884E-49C5-9576-2EE9523F3D31}" dt="2021-11-30T07:56:51.320" v="40"/>
          <ac:spMkLst>
            <pc:docMk/>
            <pc:sldMk cId="2578233357" sldId="267"/>
            <ac:spMk id="8" creationId="{B3EB3F34-4AF5-4E38-93A5-DC725BC22E4F}"/>
          </ac:spMkLst>
        </pc:spChg>
        <pc:spChg chg="add del">
          <ac:chgData name="manoj kumar" userId="fa68a424022655f6" providerId="Windows Live" clId="Web-{E3AF64B4-884E-49C5-9576-2EE9523F3D31}" dt="2021-11-30T07:56:51.320" v="40"/>
          <ac:spMkLst>
            <pc:docMk/>
            <pc:sldMk cId="2578233357" sldId="267"/>
            <ac:spMk id="11" creationId="{D7A453D2-15D8-4403-815F-291FA16340D9}"/>
          </ac:spMkLst>
        </pc:spChg>
        <pc:spChg chg="add">
          <ac:chgData name="manoj kumar" userId="fa68a424022655f6" providerId="Windows Live" clId="Web-{E3AF64B4-884E-49C5-9576-2EE9523F3D31}" dt="2021-11-30T07:57:02.508" v="43"/>
          <ac:spMkLst>
            <pc:docMk/>
            <pc:sldMk cId="2578233357" sldId="267"/>
            <ac:spMk id="12" creationId="{D7A453D2-15D8-4403-815F-291FA16340D9}"/>
          </ac:spMkLst>
        </pc:spChg>
        <pc:spChg chg="add del">
          <ac:chgData name="manoj kumar" userId="fa68a424022655f6" providerId="Windows Live" clId="Web-{E3AF64B4-884E-49C5-9576-2EE9523F3D31}" dt="2021-11-30T07:56:51.320" v="40"/>
          <ac:spMkLst>
            <pc:docMk/>
            <pc:sldMk cId="2578233357" sldId="267"/>
            <ac:spMk id="13" creationId="{8161EA6B-09CA-445B-AB0D-8DF76FA92DEF}"/>
          </ac:spMkLst>
        </pc:spChg>
        <pc:spChg chg="add">
          <ac:chgData name="manoj kumar" userId="fa68a424022655f6" providerId="Windows Live" clId="Web-{E3AF64B4-884E-49C5-9576-2EE9523F3D31}" dt="2021-11-30T07:57:02.508" v="43"/>
          <ac:spMkLst>
            <pc:docMk/>
            <pc:sldMk cId="2578233357" sldId="267"/>
            <ac:spMk id="14" creationId="{8161EA6B-09CA-445B-AB0D-8DF76FA92DEF}"/>
          </ac:spMkLst>
        </pc:spChg>
        <pc:spChg chg="add del">
          <ac:chgData name="manoj kumar" userId="fa68a424022655f6" providerId="Windows Live" clId="Web-{E3AF64B4-884E-49C5-9576-2EE9523F3D31}" dt="2021-11-30T07:56:51.320" v="40"/>
          <ac:spMkLst>
            <pc:docMk/>
            <pc:sldMk cId="2578233357" sldId="267"/>
            <ac:spMk id="23" creationId="{B8114C98-A349-4111-A123-E8EAB86ABE30}"/>
          </ac:spMkLst>
        </pc:spChg>
        <pc:spChg chg="add del mod">
          <ac:chgData name="manoj kumar" userId="fa68a424022655f6" providerId="Windows Live" clId="Web-{E3AF64B4-884E-49C5-9576-2EE9523F3D31}" dt="2021-11-30T08:00:25.966" v="63"/>
          <ac:spMkLst>
            <pc:docMk/>
            <pc:sldMk cId="2578233357" sldId="267"/>
            <ac:spMk id="24" creationId="{B3EB3F34-4AF5-4E38-93A5-DC725BC22E4F}"/>
          </ac:spMkLst>
        </pc:spChg>
        <pc:spChg chg="add">
          <ac:chgData name="manoj kumar" userId="fa68a424022655f6" providerId="Windows Live" clId="Web-{E3AF64B4-884E-49C5-9576-2EE9523F3D31}" dt="2021-11-30T07:57:02.508" v="43"/>
          <ac:spMkLst>
            <pc:docMk/>
            <pc:sldMk cId="2578233357" sldId="267"/>
            <ac:spMk id="30" creationId="{B8114C98-A349-4111-A123-E8EAB86ABE30}"/>
          </ac:spMkLst>
        </pc:spChg>
        <pc:spChg chg="add del">
          <ac:chgData name="manoj kumar" userId="fa68a424022655f6" providerId="Windows Live" clId="Web-{E3AF64B4-884E-49C5-9576-2EE9523F3D31}" dt="2021-11-30T07:56:51.320" v="40"/>
          <ac:spMkLst>
            <pc:docMk/>
            <pc:sldMk cId="2578233357" sldId="267"/>
            <ac:spMk id="31" creationId="{E2D3D3F2-ABBB-4453-B1C5-1BEBF7E4DD56}"/>
          </ac:spMkLst>
        </pc:spChg>
        <pc:spChg chg="add">
          <ac:chgData name="manoj kumar" userId="fa68a424022655f6" providerId="Windows Live" clId="Web-{E3AF64B4-884E-49C5-9576-2EE9523F3D31}" dt="2021-11-30T07:57:02.508" v="43"/>
          <ac:spMkLst>
            <pc:docMk/>
            <pc:sldMk cId="2578233357" sldId="267"/>
            <ac:spMk id="38" creationId="{E2D3D3F2-ABBB-4453-B1C5-1BEBF7E4DD56}"/>
          </ac:spMkLst>
        </pc:spChg>
        <pc:grpChg chg="add del">
          <ac:chgData name="manoj kumar" userId="fa68a424022655f6" providerId="Windows Live" clId="Web-{E3AF64B4-884E-49C5-9576-2EE9523F3D31}" dt="2021-11-30T07:56:51.320" v="40"/>
          <ac:grpSpMkLst>
            <pc:docMk/>
            <pc:sldMk cId="2578233357" sldId="267"/>
            <ac:grpSpMk id="15" creationId="{74E65F23-789E-4CB9-B34F-46A85E25D667}"/>
          </ac:grpSpMkLst>
        </pc:grpChg>
        <pc:grpChg chg="add">
          <ac:chgData name="manoj kumar" userId="fa68a424022655f6" providerId="Windows Live" clId="Web-{E3AF64B4-884E-49C5-9576-2EE9523F3D31}" dt="2021-11-30T07:57:02.508" v="43"/>
          <ac:grpSpMkLst>
            <pc:docMk/>
            <pc:sldMk cId="2578233357" sldId="267"/>
            <ac:grpSpMk id="22" creationId="{74E65F23-789E-4CB9-B34F-46A85E25D667}"/>
          </ac:grpSpMkLst>
        </pc:grpChg>
        <pc:grpChg chg="add del">
          <ac:chgData name="manoj kumar" userId="fa68a424022655f6" providerId="Windows Live" clId="Web-{E3AF64B4-884E-49C5-9576-2EE9523F3D31}" dt="2021-11-30T07:56:51.320" v="40"/>
          <ac:grpSpMkLst>
            <pc:docMk/>
            <pc:sldMk cId="2578233357" sldId="267"/>
            <ac:grpSpMk id="25" creationId="{670FB431-AE18-414D-92F4-1D12D1991152}"/>
          </ac:grpSpMkLst>
        </pc:grpChg>
        <pc:grpChg chg="add">
          <ac:chgData name="manoj kumar" userId="fa68a424022655f6" providerId="Windows Live" clId="Web-{E3AF64B4-884E-49C5-9576-2EE9523F3D31}" dt="2021-11-30T07:57:02.508" v="43"/>
          <ac:grpSpMkLst>
            <pc:docMk/>
            <pc:sldMk cId="2578233357" sldId="267"/>
            <ac:grpSpMk id="32" creationId="{670FB431-AE18-414D-92F4-1D12D1991152}"/>
          </ac:grpSpMkLst>
        </pc:grpChg>
        <pc:grpChg chg="add del">
          <ac:chgData name="manoj kumar" userId="fa68a424022655f6" providerId="Windows Live" clId="Web-{E3AF64B4-884E-49C5-9576-2EE9523F3D31}" dt="2021-11-30T07:56:51.320" v="40"/>
          <ac:grpSpMkLst>
            <pc:docMk/>
            <pc:sldMk cId="2578233357" sldId="267"/>
            <ac:grpSpMk id="33" creationId="{8214E4A5-A0D2-42C4-8D14-D2A7E495F041}"/>
          </ac:grpSpMkLst>
        </pc:grpChg>
        <pc:grpChg chg="add del">
          <ac:chgData name="manoj kumar" userId="fa68a424022655f6" providerId="Windows Live" clId="Web-{E3AF64B4-884E-49C5-9576-2EE9523F3D31}" dt="2021-11-30T07:56:51.320" v="40"/>
          <ac:grpSpMkLst>
            <pc:docMk/>
            <pc:sldMk cId="2578233357" sldId="267"/>
            <ac:grpSpMk id="39" creationId="{4043ADFC-DC2E-40D2-954D-4A13B908DA80}"/>
          </ac:grpSpMkLst>
        </pc:grpChg>
        <pc:grpChg chg="add">
          <ac:chgData name="manoj kumar" userId="fa68a424022655f6" providerId="Windows Live" clId="Web-{E3AF64B4-884E-49C5-9576-2EE9523F3D31}" dt="2021-11-30T07:57:02.508" v="43"/>
          <ac:grpSpMkLst>
            <pc:docMk/>
            <pc:sldMk cId="2578233357" sldId="267"/>
            <ac:grpSpMk id="44" creationId="{8214E4A5-A0D2-42C4-8D14-D2A7E495F041}"/>
          </ac:grpSpMkLst>
        </pc:grpChg>
        <pc:grpChg chg="add">
          <ac:chgData name="manoj kumar" userId="fa68a424022655f6" providerId="Windows Live" clId="Web-{E3AF64B4-884E-49C5-9576-2EE9523F3D31}" dt="2021-11-30T07:57:02.508" v="43"/>
          <ac:grpSpMkLst>
            <pc:docMk/>
            <pc:sldMk cId="2578233357" sldId="267"/>
            <ac:grpSpMk id="45" creationId="{4043ADFC-DC2E-40D2-954D-4A13B908DA80}"/>
          </ac:grpSpMkLst>
        </pc:grpChg>
        <pc:picChg chg="mod">
          <ac:chgData name="manoj kumar" userId="fa68a424022655f6" providerId="Windows Live" clId="Web-{E3AF64B4-884E-49C5-9576-2EE9523F3D31}" dt="2021-11-30T07:57:02.508" v="43"/>
          <ac:picMkLst>
            <pc:docMk/>
            <pc:sldMk cId="2578233357" sldId="267"/>
            <ac:picMk id="4" creationId="{2B847DB0-DB8F-481D-9E73-47D78DEAD1AE}"/>
          </ac:picMkLst>
        </pc:picChg>
        <pc:cxnChg chg="add del">
          <ac:chgData name="manoj kumar" userId="fa68a424022655f6" providerId="Windows Live" clId="Web-{E3AF64B4-884E-49C5-9576-2EE9523F3D31}" dt="2021-11-30T07:57:02.492" v="42"/>
          <ac:cxnSpMkLst>
            <pc:docMk/>
            <pc:sldMk cId="2578233357" sldId="267"/>
            <ac:cxnSpMk id="7" creationId="{A82415D3-DDE5-4D63-8CB3-23A5EC581B27}"/>
          </ac:cxnSpMkLst>
        </pc:cxnChg>
        <pc:cxnChg chg="add del">
          <ac:chgData name="manoj kumar" userId="fa68a424022655f6" providerId="Windows Live" clId="Web-{E3AF64B4-884E-49C5-9576-2EE9523F3D31}" dt="2021-11-30T07:57:02.492" v="42"/>
          <ac:cxnSpMkLst>
            <pc:docMk/>
            <pc:sldMk cId="2578233357" sldId="267"/>
            <ac:cxnSpMk id="9" creationId="{D2E961F1-4A28-4A5F-BBD4-6E400E5E6C75}"/>
          </ac:cxnSpMkLst>
        </pc:cxnChg>
        <pc:cxnChg chg="add del">
          <ac:chgData name="manoj kumar" userId="fa68a424022655f6" providerId="Windows Live" clId="Web-{E3AF64B4-884E-49C5-9576-2EE9523F3D31}" dt="2021-11-30T07:57:02.492" v="42"/>
          <ac:cxnSpMkLst>
            <pc:docMk/>
            <pc:sldMk cId="2578233357" sldId="267"/>
            <ac:cxnSpMk id="10" creationId="{AD7193FB-6AE6-4B3B-8F89-56B55DD63B4D}"/>
          </ac:cxnSpMkLst>
        </pc:cxnChg>
      </pc:sldChg>
      <pc:sldChg chg="addSp delSp modSp mod setBg">
        <pc:chgData name="manoj kumar" userId="fa68a424022655f6" providerId="Windows Live" clId="Web-{E3AF64B4-884E-49C5-9576-2EE9523F3D31}" dt="2021-11-30T08:00:02.481" v="60"/>
        <pc:sldMkLst>
          <pc:docMk/>
          <pc:sldMk cId="1981719860" sldId="268"/>
        </pc:sldMkLst>
        <pc:spChg chg="mod">
          <ac:chgData name="manoj kumar" userId="fa68a424022655f6" providerId="Windows Live" clId="Web-{E3AF64B4-884E-49C5-9576-2EE9523F3D31}" dt="2021-11-30T07:57:39.243" v="45"/>
          <ac:spMkLst>
            <pc:docMk/>
            <pc:sldMk cId="1981719860" sldId="268"/>
            <ac:spMk id="2" creationId="{1C2AC674-3D63-452E-A6DF-B7D8B721A2E8}"/>
          </ac:spMkLst>
        </pc:spChg>
        <pc:spChg chg="add del">
          <ac:chgData name="manoj kumar" userId="fa68a424022655f6" providerId="Windows Live" clId="Web-{E3AF64B4-884E-49C5-9576-2EE9523F3D31}" dt="2021-11-30T08:00:02.481" v="60"/>
          <ac:spMkLst>
            <pc:docMk/>
            <pc:sldMk cId="1981719860" sldId="268"/>
            <ac:spMk id="8" creationId="{629ED178-99BC-4B2A-93D2-243065225EA9}"/>
          </ac:spMkLst>
        </pc:spChg>
        <pc:spChg chg="add">
          <ac:chgData name="manoj kumar" userId="fa68a424022655f6" providerId="Windows Live" clId="Web-{E3AF64B4-884E-49C5-9576-2EE9523F3D31}" dt="2021-11-30T07:57:39.243" v="45"/>
          <ac:spMkLst>
            <pc:docMk/>
            <pc:sldMk cId="1981719860" sldId="268"/>
            <ac:spMk id="11" creationId="{D7A453D2-15D8-4403-815F-291FA16340D9}"/>
          </ac:spMkLst>
        </pc:spChg>
        <pc:spChg chg="add">
          <ac:chgData name="manoj kumar" userId="fa68a424022655f6" providerId="Windows Live" clId="Web-{E3AF64B4-884E-49C5-9576-2EE9523F3D31}" dt="2021-11-30T07:57:39.243" v="45"/>
          <ac:spMkLst>
            <pc:docMk/>
            <pc:sldMk cId="1981719860" sldId="268"/>
            <ac:spMk id="13" creationId="{8161EA6B-09CA-445B-AB0D-8DF76FA92DEF}"/>
          </ac:spMkLst>
        </pc:spChg>
        <pc:spChg chg="add">
          <ac:chgData name="manoj kumar" userId="fa68a424022655f6" providerId="Windows Live" clId="Web-{E3AF64B4-884E-49C5-9576-2EE9523F3D31}" dt="2021-11-30T07:57:39.243" v="45"/>
          <ac:spMkLst>
            <pc:docMk/>
            <pc:sldMk cId="1981719860" sldId="268"/>
            <ac:spMk id="23" creationId="{B8114C98-A349-4111-A123-E8EAB86ABE30}"/>
          </ac:spMkLst>
        </pc:spChg>
        <pc:spChg chg="add">
          <ac:chgData name="manoj kumar" userId="fa68a424022655f6" providerId="Windows Live" clId="Web-{E3AF64B4-884E-49C5-9576-2EE9523F3D31}" dt="2021-11-30T07:57:39.243" v="45"/>
          <ac:spMkLst>
            <pc:docMk/>
            <pc:sldMk cId="1981719860" sldId="268"/>
            <ac:spMk id="31" creationId="{E2D3D3F2-ABBB-4453-B1C5-1BEBF7E4DD56}"/>
          </ac:spMkLst>
        </pc:spChg>
        <pc:grpChg chg="add">
          <ac:chgData name="manoj kumar" userId="fa68a424022655f6" providerId="Windows Live" clId="Web-{E3AF64B4-884E-49C5-9576-2EE9523F3D31}" dt="2021-11-30T07:57:39.243" v="45"/>
          <ac:grpSpMkLst>
            <pc:docMk/>
            <pc:sldMk cId="1981719860" sldId="268"/>
            <ac:grpSpMk id="15" creationId="{74E65F23-789E-4CB9-B34F-46A85E25D667}"/>
          </ac:grpSpMkLst>
        </pc:grpChg>
        <pc:grpChg chg="add">
          <ac:chgData name="manoj kumar" userId="fa68a424022655f6" providerId="Windows Live" clId="Web-{E3AF64B4-884E-49C5-9576-2EE9523F3D31}" dt="2021-11-30T07:57:39.243" v="45"/>
          <ac:grpSpMkLst>
            <pc:docMk/>
            <pc:sldMk cId="1981719860" sldId="268"/>
            <ac:grpSpMk id="25" creationId="{670FB431-AE18-414D-92F4-1D12D1991152}"/>
          </ac:grpSpMkLst>
        </pc:grpChg>
        <pc:grpChg chg="add">
          <ac:chgData name="manoj kumar" userId="fa68a424022655f6" providerId="Windows Live" clId="Web-{E3AF64B4-884E-49C5-9576-2EE9523F3D31}" dt="2021-11-30T07:57:39.243" v="45"/>
          <ac:grpSpMkLst>
            <pc:docMk/>
            <pc:sldMk cId="1981719860" sldId="268"/>
            <ac:grpSpMk id="33" creationId="{8214E4A5-A0D2-42C4-8D14-D2A7E495F041}"/>
          </ac:grpSpMkLst>
        </pc:grpChg>
        <pc:grpChg chg="add">
          <ac:chgData name="manoj kumar" userId="fa68a424022655f6" providerId="Windows Live" clId="Web-{E3AF64B4-884E-49C5-9576-2EE9523F3D31}" dt="2021-11-30T07:57:39.243" v="45"/>
          <ac:grpSpMkLst>
            <pc:docMk/>
            <pc:sldMk cId="1981719860" sldId="268"/>
            <ac:grpSpMk id="39" creationId="{4043ADFC-DC2E-40D2-954D-4A13B908DA80}"/>
          </ac:grpSpMkLst>
        </pc:grpChg>
        <pc:picChg chg="mod">
          <ac:chgData name="manoj kumar" userId="fa68a424022655f6" providerId="Windows Live" clId="Web-{E3AF64B4-884E-49C5-9576-2EE9523F3D31}" dt="2021-11-30T07:57:39.243" v="45"/>
          <ac:picMkLst>
            <pc:docMk/>
            <pc:sldMk cId="1981719860" sldId="268"/>
            <ac:picMk id="4" creationId="{A782E770-A7F8-4F03-B5B0-6F2CB3FAA788}"/>
          </ac:picMkLst>
        </pc:picChg>
      </pc:sldChg>
      <pc:sldChg chg="addSp delSp modSp mod setBg">
        <pc:chgData name="manoj kumar" userId="fa68a424022655f6" providerId="Windows Live" clId="Web-{E3AF64B4-884E-49C5-9576-2EE9523F3D31}" dt="2021-11-30T07:58:21.213" v="48"/>
        <pc:sldMkLst>
          <pc:docMk/>
          <pc:sldMk cId="97103852" sldId="269"/>
        </pc:sldMkLst>
        <pc:spChg chg="mod">
          <ac:chgData name="manoj kumar" userId="fa68a424022655f6" providerId="Windows Live" clId="Web-{E3AF64B4-884E-49C5-9576-2EE9523F3D31}" dt="2021-11-30T07:58:21.213" v="48"/>
          <ac:spMkLst>
            <pc:docMk/>
            <pc:sldMk cId="97103852" sldId="269"/>
            <ac:spMk id="2" creationId="{5223D02E-5144-488D-8DA2-83416120330C}"/>
          </ac:spMkLst>
        </pc:spChg>
        <pc:spChg chg="add">
          <ac:chgData name="manoj kumar" userId="fa68a424022655f6" providerId="Windows Live" clId="Web-{E3AF64B4-884E-49C5-9576-2EE9523F3D31}" dt="2021-11-30T07:58:21.213" v="48"/>
          <ac:spMkLst>
            <pc:docMk/>
            <pc:sldMk cId="97103852" sldId="269"/>
            <ac:spMk id="6" creationId="{C38CD1F2-2CDE-4B42-BB23-EC7686F92569}"/>
          </ac:spMkLst>
        </pc:spChg>
        <pc:spChg chg="add del">
          <ac:chgData name="manoj kumar" userId="fa68a424022655f6" providerId="Windows Live" clId="Web-{E3AF64B4-884E-49C5-9576-2EE9523F3D31}" dt="2021-11-30T07:58:21.197" v="47"/>
          <ac:spMkLst>
            <pc:docMk/>
            <pc:sldMk cId="97103852" sldId="269"/>
            <ac:spMk id="9" creationId="{A4AC5506-6312-4701-8D3C-40187889A947}"/>
          </ac:spMkLst>
        </pc:spChg>
        <pc:spChg chg="add">
          <ac:chgData name="manoj kumar" userId="fa68a424022655f6" providerId="Windows Live" clId="Web-{E3AF64B4-884E-49C5-9576-2EE9523F3D31}" dt="2021-11-30T07:58:21.213" v="48"/>
          <ac:spMkLst>
            <pc:docMk/>
            <pc:sldMk cId="97103852" sldId="269"/>
            <ac:spMk id="11" creationId="{E9827173-10F7-4BE6-8CC8-39A46D781209}"/>
          </ac:spMkLst>
        </pc:spChg>
        <pc:spChg chg="add">
          <ac:chgData name="manoj kumar" userId="fa68a424022655f6" providerId="Windows Live" clId="Web-{E3AF64B4-884E-49C5-9576-2EE9523F3D31}" dt="2021-11-30T07:58:21.213" v="48"/>
          <ac:spMkLst>
            <pc:docMk/>
            <pc:sldMk cId="97103852" sldId="269"/>
            <ac:spMk id="21" creationId="{21301226-F3C6-4744-94AE-2460B381D86F}"/>
          </ac:spMkLst>
        </pc:spChg>
        <pc:spChg chg="add">
          <ac:chgData name="manoj kumar" userId="fa68a424022655f6" providerId="Windows Live" clId="Web-{E3AF64B4-884E-49C5-9576-2EE9523F3D31}" dt="2021-11-30T07:58:21.213" v="48"/>
          <ac:spMkLst>
            <pc:docMk/>
            <pc:sldMk cId="97103852" sldId="269"/>
            <ac:spMk id="23" creationId="{4EC57637-D435-4155-993A-0E3A8BBBA560}"/>
          </ac:spMkLst>
        </pc:spChg>
        <pc:grpChg chg="add">
          <ac:chgData name="manoj kumar" userId="fa68a424022655f6" providerId="Windows Live" clId="Web-{E3AF64B4-884E-49C5-9576-2EE9523F3D31}" dt="2021-11-30T07:58:21.213" v="48"/>
          <ac:grpSpMkLst>
            <pc:docMk/>
            <pc:sldMk cId="97103852" sldId="269"/>
            <ac:grpSpMk id="13" creationId="{60FB2829-9E66-4DBD-BC15-FC5D73246DDB}"/>
          </ac:grpSpMkLst>
        </pc:grpChg>
        <pc:grpChg chg="add">
          <ac:chgData name="manoj kumar" userId="fa68a424022655f6" providerId="Windows Live" clId="Web-{E3AF64B4-884E-49C5-9576-2EE9523F3D31}" dt="2021-11-30T07:58:21.213" v="48"/>
          <ac:grpSpMkLst>
            <pc:docMk/>
            <pc:sldMk cId="97103852" sldId="269"/>
            <ac:grpSpMk id="25" creationId="{0B81AE96-B9C7-4679-BC62-F2C79F2E8F37}"/>
          </ac:grpSpMkLst>
        </pc:grpChg>
        <pc:grpChg chg="add">
          <ac:chgData name="manoj kumar" userId="fa68a424022655f6" providerId="Windows Live" clId="Web-{E3AF64B4-884E-49C5-9576-2EE9523F3D31}" dt="2021-11-30T07:58:21.213" v="48"/>
          <ac:grpSpMkLst>
            <pc:docMk/>
            <pc:sldMk cId="97103852" sldId="269"/>
            <ac:grpSpMk id="31" creationId="{DBFD3A89-3666-47FE-913F-6C75228F5D3F}"/>
          </ac:grpSpMkLst>
        </pc:grpChg>
        <pc:grpChg chg="add">
          <ac:chgData name="manoj kumar" userId="fa68a424022655f6" providerId="Windows Live" clId="Web-{E3AF64B4-884E-49C5-9576-2EE9523F3D31}" dt="2021-11-30T07:58:21.213" v="48"/>
          <ac:grpSpMkLst>
            <pc:docMk/>
            <pc:sldMk cId="97103852" sldId="269"/>
            <ac:grpSpMk id="37" creationId="{ACA2F7C3-1A69-44EE-A8B6-A4552E2C849E}"/>
          </ac:grpSpMkLst>
        </pc:grpChg>
        <pc:picChg chg="mod">
          <ac:chgData name="manoj kumar" userId="fa68a424022655f6" providerId="Windows Live" clId="Web-{E3AF64B4-884E-49C5-9576-2EE9523F3D31}" dt="2021-11-30T07:58:21.213" v="48"/>
          <ac:picMkLst>
            <pc:docMk/>
            <pc:sldMk cId="97103852" sldId="269"/>
            <ac:picMk id="4" creationId="{1F568CDF-8715-4113-AE93-CCF90994A79E}"/>
          </ac:picMkLst>
        </pc:picChg>
      </pc:sldChg>
      <pc:sldChg chg="addSp delSp modSp mod setBg">
        <pc:chgData name="manoj kumar" userId="fa68a424022655f6" providerId="Windows Live" clId="Web-{E3AF64B4-884E-49C5-9576-2EE9523F3D31}" dt="2021-11-30T07:59:51.637" v="59"/>
        <pc:sldMkLst>
          <pc:docMk/>
          <pc:sldMk cId="1825780188" sldId="270"/>
        </pc:sldMkLst>
        <pc:spChg chg="mod">
          <ac:chgData name="manoj kumar" userId="fa68a424022655f6" providerId="Windows Live" clId="Web-{E3AF64B4-884E-49C5-9576-2EE9523F3D31}" dt="2021-11-30T07:58:48.214" v="53"/>
          <ac:spMkLst>
            <pc:docMk/>
            <pc:sldMk cId="1825780188" sldId="270"/>
            <ac:spMk id="2" creationId="{4A44D5FB-991F-41E7-86C5-CD3B3BD602A6}"/>
          </ac:spMkLst>
        </pc:spChg>
        <pc:spChg chg="add del">
          <ac:chgData name="manoj kumar" userId="fa68a424022655f6" providerId="Windows Live" clId="Web-{E3AF64B4-884E-49C5-9576-2EE9523F3D31}" dt="2021-11-30T07:58:48.182" v="52"/>
          <ac:spMkLst>
            <pc:docMk/>
            <pc:sldMk cId="1825780188" sldId="270"/>
            <ac:spMk id="6" creationId="{D7A453D2-15D8-4403-815F-291FA16340D9}"/>
          </ac:spMkLst>
        </pc:spChg>
        <pc:spChg chg="add del">
          <ac:chgData name="manoj kumar" userId="fa68a424022655f6" providerId="Windows Live" clId="Web-{E3AF64B4-884E-49C5-9576-2EE9523F3D31}" dt="2021-11-30T07:58:48.182" v="52"/>
          <ac:spMkLst>
            <pc:docMk/>
            <pc:sldMk cId="1825780188" sldId="270"/>
            <ac:spMk id="7" creationId="{8161EA6B-09CA-445B-AB0D-8DF76FA92DEF}"/>
          </ac:spMkLst>
        </pc:spChg>
        <pc:spChg chg="add del">
          <ac:chgData name="manoj kumar" userId="fa68a424022655f6" providerId="Windows Live" clId="Web-{E3AF64B4-884E-49C5-9576-2EE9523F3D31}" dt="2021-11-30T07:58:40.729" v="50"/>
          <ac:spMkLst>
            <pc:docMk/>
            <pc:sldMk cId="1825780188" sldId="270"/>
            <ac:spMk id="8" creationId="{664981FC-292E-4211-BB1C-72E90B1B2D12}"/>
          </ac:spMkLst>
        </pc:spChg>
        <pc:spChg chg="add del">
          <ac:chgData name="manoj kumar" userId="fa68a424022655f6" providerId="Windows Live" clId="Web-{E3AF64B4-884E-49C5-9576-2EE9523F3D31}" dt="2021-11-30T07:58:48.182" v="52"/>
          <ac:spMkLst>
            <pc:docMk/>
            <pc:sldMk cId="1825780188" sldId="270"/>
            <ac:spMk id="10" creationId="{C27F13D9-0250-46BE-9355-02244340F0A1}"/>
          </ac:spMkLst>
        </pc:spChg>
        <pc:spChg chg="add del">
          <ac:chgData name="manoj kumar" userId="fa68a424022655f6" providerId="Windows Live" clId="Web-{E3AF64B4-884E-49C5-9576-2EE9523F3D31}" dt="2021-11-30T07:58:40.729" v="50"/>
          <ac:spMkLst>
            <pc:docMk/>
            <pc:sldMk cId="1825780188" sldId="270"/>
            <ac:spMk id="11" creationId="{D7A453D2-15D8-4403-815F-291FA16340D9}"/>
          </ac:spMkLst>
        </pc:spChg>
        <pc:spChg chg="add del">
          <ac:chgData name="manoj kumar" userId="fa68a424022655f6" providerId="Windows Live" clId="Web-{E3AF64B4-884E-49C5-9576-2EE9523F3D31}" dt="2021-11-30T07:58:48.182" v="52"/>
          <ac:spMkLst>
            <pc:docMk/>
            <pc:sldMk cId="1825780188" sldId="270"/>
            <ac:spMk id="12" creationId="{B8114C98-A349-4111-A123-E8EAB86ABE30}"/>
          </ac:spMkLst>
        </pc:spChg>
        <pc:spChg chg="add del">
          <ac:chgData name="manoj kumar" userId="fa68a424022655f6" providerId="Windows Live" clId="Web-{E3AF64B4-884E-49C5-9576-2EE9523F3D31}" dt="2021-11-30T07:58:40.729" v="50"/>
          <ac:spMkLst>
            <pc:docMk/>
            <pc:sldMk cId="1825780188" sldId="270"/>
            <ac:spMk id="13" creationId="{8161EA6B-09CA-445B-AB0D-8DF76FA92DEF}"/>
          </ac:spMkLst>
        </pc:spChg>
        <pc:spChg chg="add del">
          <ac:chgData name="manoj kumar" userId="fa68a424022655f6" providerId="Windows Live" clId="Web-{E3AF64B4-884E-49C5-9576-2EE9523F3D31}" dt="2021-11-30T07:58:48.182" v="52"/>
          <ac:spMkLst>
            <pc:docMk/>
            <pc:sldMk cId="1825780188" sldId="270"/>
            <ac:spMk id="22" creationId="{E2D3D3F2-ABBB-4453-B1C5-1BEBF7E4DD56}"/>
          </ac:spMkLst>
        </pc:spChg>
        <pc:spChg chg="add del">
          <ac:chgData name="manoj kumar" userId="fa68a424022655f6" providerId="Windows Live" clId="Web-{E3AF64B4-884E-49C5-9576-2EE9523F3D31}" dt="2021-11-30T07:58:40.729" v="50"/>
          <ac:spMkLst>
            <pc:docMk/>
            <pc:sldMk cId="1825780188" sldId="270"/>
            <ac:spMk id="23" creationId="{B8114C98-A349-4111-A123-E8EAB86ABE30}"/>
          </ac:spMkLst>
        </pc:spChg>
        <pc:spChg chg="add del">
          <ac:chgData name="manoj kumar" userId="fa68a424022655f6" providerId="Windows Live" clId="Web-{E3AF64B4-884E-49C5-9576-2EE9523F3D31}" dt="2021-11-30T07:58:40.729" v="50"/>
          <ac:spMkLst>
            <pc:docMk/>
            <pc:sldMk cId="1825780188" sldId="270"/>
            <ac:spMk id="31" creationId="{E2D3D3F2-ABBB-4453-B1C5-1BEBF7E4DD56}"/>
          </ac:spMkLst>
        </pc:spChg>
        <pc:spChg chg="add">
          <ac:chgData name="manoj kumar" userId="fa68a424022655f6" providerId="Windows Live" clId="Web-{E3AF64B4-884E-49C5-9576-2EE9523F3D31}" dt="2021-11-30T07:58:48.214" v="53"/>
          <ac:spMkLst>
            <pc:docMk/>
            <pc:sldMk cId="1825780188" sldId="270"/>
            <ac:spMk id="32" creationId="{D7A453D2-15D8-4403-815F-291FA16340D9}"/>
          </ac:spMkLst>
        </pc:spChg>
        <pc:spChg chg="add">
          <ac:chgData name="manoj kumar" userId="fa68a424022655f6" providerId="Windows Live" clId="Web-{E3AF64B4-884E-49C5-9576-2EE9523F3D31}" dt="2021-11-30T07:58:48.214" v="53"/>
          <ac:spMkLst>
            <pc:docMk/>
            <pc:sldMk cId="1825780188" sldId="270"/>
            <ac:spMk id="38" creationId="{8161EA6B-09CA-445B-AB0D-8DF76FA92DEF}"/>
          </ac:spMkLst>
        </pc:spChg>
        <pc:spChg chg="add del">
          <ac:chgData name="manoj kumar" userId="fa68a424022655f6" providerId="Windows Live" clId="Web-{E3AF64B4-884E-49C5-9576-2EE9523F3D31}" dt="2021-11-30T07:59:51.637" v="59"/>
          <ac:spMkLst>
            <pc:docMk/>
            <pc:sldMk cId="1825780188" sldId="270"/>
            <ac:spMk id="45" creationId="{664981FC-292E-4211-BB1C-72E90B1B2D12}"/>
          </ac:spMkLst>
        </pc:spChg>
        <pc:spChg chg="add">
          <ac:chgData name="manoj kumar" userId="fa68a424022655f6" providerId="Windows Live" clId="Web-{E3AF64B4-884E-49C5-9576-2EE9523F3D31}" dt="2021-11-30T07:58:48.214" v="53"/>
          <ac:spMkLst>
            <pc:docMk/>
            <pc:sldMk cId="1825780188" sldId="270"/>
            <ac:spMk id="46" creationId="{B8114C98-A349-4111-A123-E8EAB86ABE30}"/>
          </ac:spMkLst>
        </pc:spChg>
        <pc:spChg chg="add">
          <ac:chgData name="manoj kumar" userId="fa68a424022655f6" providerId="Windows Live" clId="Web-{E3AF64B4-884E-49C5-9576-2EE9523F3D31}" dt="2021-11-30T07:58:48.214" v="53"/>
          <ac:spMkLst>
            <pc:docMk/>
            <pc:sldMk cId="1825780188" sldId="270"/>
            <ac:spMk id="48" creationId="{E2D3D3F2-ABBB-4453-B1C5-1BEBF7E4DD56}"/>
          </ac:spMkLst>
        </pc:spChg>
        <pc:grpChg chg="add del">
          <ac:chgData name="manoj kumar" userId="fa68a424022655f6" providerId="Windows Live" clId="Web-{E3AF64B4-884E-49C5-9576-2EE9523F3D31}" dt="2021-11-30T07:58:48.182" v="52"/>
          <ac:grpSpMkLst>
            <pc:docMk/>
            <pc:sldMk cId="1825780188" sldId="270"/>
            <ac:grpSpMk id="9" creationId="{74E65F23-789E-4CB9-B34F-46A85E25D667}"/>
          </ac:grpSpMkLst>
        </pc:grpChg>
        <pc:grpChg chg="add del">
          <ac:chgData name="manoj kumar" userId="fa68a424022655f6" providerId="Windows Live" clId="Web-{E3AF64B4-884E-49C5-9576-2EE9523F3D31}" dt="2021-11-30T07:58:48.182" v="52"/>
          <ac:grpSpMkLst>
            <pc:docMk/>
            <pc:sldMk cId="1825780188" sldId="270"/>
            <ac:grpSpMk id="14" creationId="{670FB431-AE18-414D-92F4-1D12D1991152}"/>
          </ac:grpSpMkLst>
        </pc:grpChg>
        <pc:grpChg chg="add del">
          <ac:chgData name="manoj kumar" userId="fa68a424022655f6" providerId="Windows Live" clId="Web-{E3AF64B4-884E-49C5-9576-2EE9523F3D31}" dt="2021-11-30T07:58:40.729" v="50"/>
          <ac:grpSpMkLst>
            <pc:docMk/>
            <pc:sldMk cId="1825780188" sldId="270"/>
            <ac:grpSpMk id="15" creationId="{B352BBB9-69A8-405C-9209-A9FE217AEDC4}"/>
          </ac:grpSpMkLst>
        </pc:grpChg>
        <pc:grpChg chg="add del">
          <ac:chgData name="manoj kumar" userId="fa68a424022655f6" providerId="Windows Live" clId="Web-{E3AF64B4-884E-49C5-9576-2EE9523F3D31}" dt="2021-11-30T07:58:48.182" v="52"/>
          <ac:grpSpMkLst>
            <pc:docMk/>
            <pc:sldMk cId="1825780188" sldId="270"/>
            <ac:grpSpMk id="24"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25" creationId="{670FB431-AE18-414D-92F4-1D12D1991152}"/>
          </ac:grpSpMkLst>
        </pc:grpChg>
        <pc:grpChg chg="add del">
          <ac:chgData name="manoj kumar" userId="fa68a424022655f6" providerId="Windows Live" clId="Web-{E3AF64B4-884E-49C5-9576-2EE9523F3D31}" dt="2021-11-30T07:58:48.182" v="52"/>
          <ac:grpSpMkLst>
            <pc:docMk/>
            <pc:sldMk cId="1825780188" sldId="270"/>
            <ac:grpSpMk id="30" creationId="{4043ADFC-DC2E-40D2-954D-4A13B908DA80}"/>
          </ac:grpSpMkLst>
        </pc:grpChg>
        <pc:grpChg chg="add del">
          <ac:chgData name="manoj kumar" userId="fa68a424022655f6" providerId="Windows Live" clId="Web-{E3AF64B4-884E-49C5-9576-2EE9523F3D31}" dt="2021-11-30T07:58:40.729" v="50"/>
          <ac:grpSpMkLst>
            <pc:docMk/>
            <pc:sldMk cId="1825780188" sldId="270"/>
            <ac:grpSpMk id="33" creationId="{8214E4A5-A0D2-42C4-8D14-D2A7E495F041}"/>
          </ac:grpSpMkLst>
        </pc:grpChg>
        <pc:grpChg chg="add del">
          <ac:chgData name="manoj kumar" userId="fa68a424022655f6" providerId="Windows Live" clId="Web-{E3AF64B4-884E-49C5-9576-2EE9523F3D31}" dt="2021-11-30T07:58:40.729" v="50"/>
          <ac:grpSpMkLst>
            <pc:docMk/>
            <pc:sldMk cId="1825780188" sldId="270"/>
            <ac:grpSpMk id="39" creationId="{AF19A774-30A5-488B-9BAF-629C6440294E}"/>
          </ac:grpSpMkLst>
        </pc:grpChg>
        <pc:grpChg chg="add">
          <ac:chgData name="manoj kumar" userId="fa68a424022655f6" providerId="Windows Live" clId="Web-{E3AF64B4-884E-49C5-9576-2EE9523F3D31}" dt="2021-11-30T07:58:48.214" v="53"/>
          <ac:grpSpMkLst>
            <pc:docMk/>
            <pc:sldMk cId="1825780188" sldId="270"/>
            <ac:grpSpMk id="44" creationId="{B352BBB9-69A8-405C-9209-A9FE217AEDC4}"/>
          </ac:grpSpMkLst>
        </pc:grpChg>
        <pc:grpChg chg="add">
          <ac:chgData name="manoj kumar" userId="fa68a424022655f6" providerId="Windows Live" clId="Web-{E3AF64B4-884E-49C5-9576-2EE9523F3D31}" dt="2021-11-30T07:58:48.214" v="53"/>
          <ac:grpSpMkLst>
            <pc:docMk/>
            <pc:sldMk cId="1825780188" sldId="270"/>
            <ac:grpSpMk id="47" creationId="{670FB431-AE18-414D-92F4-1D12D1991152}"/>
          </ac:grpSpMkLst>
        </pc:grpChg>
        <pc:grpChg chg="add">
          <ac:chgData name="manoj kumar" userId="fa68a424022655f6" providerId="Windows Live" clId="Web-{E3AF64B4-884E-49C5-9576-2EE9523F3D31}" dt="2021-11-30T07:58:48.214" v="53"/>
          <ac:grpSpMkLst>
            <pc:docMk/>
            <pc:sldMk cId="1825780188" sldId="270"/>
            <ac:grpSpMk id="49" creationId="{8214E4A5-A0D2-42C4-8D14-D2A7E495F041}"/>
          </ac:grpSpMkLst>
        </pc:grpChg>
        <pc:grpChg chg="add">
          <ac:chgData name="manoj kumar" userId="fa68a424022655f6" providerId="Windows Live" clId="Web-{E3AF64B4-884E-49C5-9576-2EE9523F3D31}" dt="2021-11-30T07:58:48.214" v="53"/>
          <ac:grpSpMkLst>
            <pc:docMk/>
            <pc:sldMk cId="1825780188" sldId="270"/>
            <ac:grpSpMk id="50" creationId="{AF19A774-30A5-488B-9BAF-629C6440294E}"/>
          </ac:grpSpMkLst>
        </pc:grpChg>
        <pc:picChg chg="mod">
          <ac:chgData name="manoj kumar" userId="fa68a424022655f6" providerId="Windows Live" clId="Web-{E3AF64B4-884E-49C5-9576-2EE9523F3D31}" dt="2021-11-30T07:58:48.214" v="53"/>
          <ac:picMkLst>
            <pc:docMk/>
            <pc:sldMk cId="1825780188" sldId="270"/>
            <ac:picMk id="4" creationId="{A12A8C2A-BE8E-4FE9-9D95-ABB72AD261D8}"/>
          </ac:picMkLst>
        </pc:picChg>
      </pc:sldChg>
      <pc:sldChg chg="addSp delSp modSp mod setBg">
        <pc:chgData name="manoj kumar" userId="fa68a424022655f6" providerId="Windows Live" clId="Web-{E3AF64B4-884E-49C5-9576-2EE9523F3D31}" dt="2021-11-30T07:59:44.496" v="58"/>
        <pc:sldMkLst>
          <pc:docMk/>
          <pc:sldMk cId="1516066352" sldId="271"/>
        </pc:sldMkLst>
        <pc:spChg chg="mod">
          <ac:chgData name="manoj kumar" userId="fa68a424022655f6" providerId="Windows Live" clId="Web-{E3AF64B4-884E-49C5-9576-2EE9523F3D31}" dt="2021-11-30T07:58:57.448" v="54"/>
          <ac:spMkLst>
            <pc:docMk/>
            <pc:sldMk cId="1516066352" sldId="271"/>
            <ac:spMk id="2" creationId="{1E6D2D00-9EC7-4ABA-B720-EE7E403E94AE}"/>
          </ac:spMkLst>
        </pc:spChg>
        <pc:spChg chg="add del">
          <ac:chgData name="manoj kumar" userId="fa68a424022655f6" providerId="Windows Live" clId="Web-{E3AF64B4-884E-49C5-9576-2EE9523F3D31}" dt="2021-11-30T07:59:44.496" v="58"/>
          <ac:spMkLst>
            <pc:docMk/>
            <pc:sldMk cId="1516066352" sldId="271"/>
            <ac:spMk id="8" creationId="{C33A7DBF-4C8A-4CB8-9DDF-DEAA979E5321}"/>
          </ac:spMkLst>
        </pc:spChg>
        <pc:spChg chg="add">
          <ac:chgData name="manoj kumar" userId="fa68a424022655f6" providerId="Windows Live" clId="Web-{E3AF64B4-884E-49C5-9576-2EE9523F3D31}" dt="2021-11-30T07:58:57.448" v="54"/>
          <ac:spMkLst>
            <pc:docMk/>
            <pc:sldMk cId="1516066352" sldId="271"/>
            <ac:spMk id="11" creationId="{D7A453D2-15D8-4403-815F-291FA16340D9}"/>
          </ac:spMkLst>
        </pc:spChg>
        <pc:spChg chg="add">
          <ac:chgData name="manoj kumar" userId="fa68a424022655f6" providerId="Windows Live" clId="Web-{E3AF64B4-884E-49C5-9576-2EE9523F3D31}" dt="2021-11-30T07:58:57.448" v="54"/>
          <ac:spMkLst>
            <pc:docMk/>
            <pc:sldMk cId="1516066352" sldId="271"/>
            <ac:spMk id="13" creationId="{8161EA6B-09CA-445B-AB0D-8DF76FA92DEF}"/>
          </ac:spMkLst>
        </pc:spChg>
        <pc:spChg chg="add">
          <ac:chgData name="manoj kumar" userId="fa68a424022655f6" providerId="Windows Live" clId="Web-{E3AF64B4-884E-49C5-9576-2EE9523F3D31}" dt="2021-11-30T07:58:57.448" v="54"/>
          <ac:spMkLst>
            <pc:docMk/>
            <pc:sldMk cId="1516066352" sldId="271"/>
            <ac:spMk id="23" creationId="{B8114C98-A349-4111-A123-E8EAB86ABE30}"/>
          </ac:spMkLst>
        </pc:spChg>
        <pc:spChg chg="add">
          <ac:chgData name="manoj kumar" userId="fa68a424022655f6" providerId="Windows Live" clId="Web-{E3AF64B4-884E-49C5-9576-2EE9523F3D31}" dt="2021-11-30T07:58:57.448" v="54"/>
          <ac:spMkLst>
            <pc:docMk/>
            <pc:sldMk cId="1516066352" sldId="271"/>
            <ac:spMk id="31" creationId="{E2D3D3F2-ABBB-4453-B1C5-1BEBF7E4DD56}"/>
          </ac:spMkLst>
        </pc:spChg>
        <pc:grpChg chg="add">
          <ac:chgData name="manoj kumar" userId="fa68a424022655f6" providerId="Windows Live" clId="Web-{E3AF64B4-884E-49C5-9576-2EE9523F3D31}" dt="2021-11-30T07:58:57.448" v="54"/>
          <ac:grpSpMkLst>
            <pc:docMk/>
            <pc:sldMk cId="1516066352" sldId="271"/>
            <ac:grpSpMk id="15" creationId="{B352BBB9-69A8-405C-9209-A9FE217AEDC4}"/>
          </ac:grpSpMkLst>
        </pc:grpChg>
        <pc:grpChg chg="add">
          <ac:chgData name="manoj kumar" userId="fa68a424022655f6" providerId="Windows Live" clId="Web-{E3AF64B4-884E-49C5-9576-2EE9523F3D31}" dt="2021-11-30T07:58:57.448" v="54"/>
          <ac:grpSpMkLst>
            <pc:docMk/>
            <pc:sldMk cId="1516066352" sldId="271"/>
            <ac:grpSpMk id="25" creationId="{670FB431-AE18-414D-92F4-1D12D1991152}"/>
          </ac:grpSpMkLst>
        </pc:grpChg>
        <pc:grpChg chg="add">
          <ac:chgData name="manoj kumar" userId="fa68a424022655f6" providerId="Windows Live" clId="Web-{E3AF64B4-884E-49C5-9576-2EE9523F3D31}" dt="2021-11-30T07:58:57.448" v="54"/>
          <ac:grpSpMkLst>
            <pc:docMk/>
            <pc:sldMk cId="1516066352" sldId="271"/>
            <ac:grpSpMk id="33" creationId="{8214E4A5-A0D2-42C4-8D14-D2A7E495F041}"/>
          </ac:grpSpMkLst>
        </pc:grpChg>
        <pc:grpChg chg="add">
          <ac:chgData name="manoj kumar" userId="fa68a424022655f6" providerId="Windows Live" clId="Web-{E3AF64B4-884E-49C5-9576-2EE9523F3D31}" dt="2021-11-30T07:58:57.448" v="54"/>
          <ac:grpSpMkLst>
            <pc:docMk/>
            <pc:sldMk cId="1516066352" sldId="271"/>
            <ac:grpSpMk id="39" creationId="{AF19A774-30A5-488B-9BAF-629C6440294E}"/>
          </ac:grpSpMkLst>
        </pc:grpChg>
        <pc:picChg chg="mod">
          <ac:chgData name="manoj kumar" userId="fa68a424022655f6" providerId="Windows Live" clId="Web-{E3AF64B4-884E-49C5-9576-2EE9523F3D31}" dt="2021-11-30T07:58:57.448" v="54"/>
          <ac:picMkLst>
            <pc:docMk/>
            <pc:sldMk cId="1516066352" sldId="271"/>
            <ac:picMk id="4" creationId="{EA0DF22B-A6F4-4056-BEDF-6FA5AE7DE50C}"/>
          </ac:picMkLst>
        </pc:picChg>
      </pc:sldChg>
      <pc:sldChg chg="addSp delSp modSp del mod setBg">
        <pc:chgData name="manoj kumar" userId="fa68a424022655f6" providerId="Windows Live" clId="Web-{E3AF64B4-884E-49C5-9576-2EE9523F3D31}" dt="2021-11-30T08:05:41.192" v="79"/>
        <pc:sldMkLst>
          <pc:docMk/>
          <pc:sldMk cId="2582788198" sldId="272"/>
        </pc:sldMkLst>
        <pc:spChg chg="mod">
          <ac:chgData name="manoj kumar" userId="fa68a424022655f6" providerId="Windows Live" clId="Web-{E3AF64B4-884E-49C5-9576-2EE9523F3D31}" dt="2021-11-30T07:59:03.136" v="55"/>
          <ac:spMkLst>
            <pc:docMk/>
            <pc:sldMk cId="2582788198" sldId="272"/>
            <ac:spMk id="2" creationId="{680005F2-60F4-4303-B335-6582533D2C81}"/>
          </ac:spMkLst>
        </pc:spChg>
        <pc:spChg chg="add del">
          <ac:chgData name="manoj kumar" userId="fa68a424022655f6" providerId="Windows Live" clId="Web-{E3AF64B4-884E-49C5-9576-2EE9523F3D31}" dt="2021-11-30T07:59:33.699" v="57"/>
          <ac:spMkLst>
            <pc:docMk/>
            <pc:sldMk cId="2582788198" sldId="272"/>
            <ac:spMk id="8" creationId="{ED57756F-B4B7-4D90-A800-FD443E0C26FF}"/>
          </ac:spMkLst>
        </pc:spChg>
        <pc:spChg chg="add">
          <ac:chgData name="manoj kumar" userId="fa68a424022655f6" providerId="Windows Live" clId="Web-{E3AF64B4-884E-49C5-9576-2EE9523F3D31}" dt="2021-11-30T07:59:03.136" v="55"/>
          <ac:spMkLst>
            <pc:docMk/>
            <pc:sldMk cId="2582788198" sldId="272"/>
            <ac:spMk id="11" creationId="{D7A453D2-15D8-4403-815F-291FA16340D9}"/>
          </ac:spMkLst>
        </pc:spChg>
        <pc:spChg chg="add">
          <ac:chgData name="manoj kumar" userId="fa68a424022655f6" providerId="Windows Live" clId="Web-{E3AF64B4-884E-49C5-9576-2EE9523F3D31}" dt="2021-11-30T07:59:03.136" v="55"/>
          <ac:spMkLst>
            <pc:docMk/>
            <pc:sldMk cId="2582788198" sldId="272"/>
            <ac:spMk id="13" creationId="{8161EA6B-09CA-445B-AB0D-8DF76FA92DEF}"/>
          </ac:spMkLst>
        </pc:spChg>
        <pc:spChg chg="add">
          <ac:chgData name="manoj kumar" userId="fa68a424022655f6" providerId="Windows Live" clId="Web-{E3AF64B4-884E-49C5-9576-2EE9523F3D31}" dt="2021-11-30T07:59:03.136" v="55"/>
          <ac:spMkLst>
            <pc:docMk/>
            <pc:sldMk cId="2582788198" sldId="272"/>
            <ac:spMk id="23" creationId="{B8114C98-A349-4111-A123-E8EAB86ABE30}"/>
          </ac:spMkLst>
        </pc:spChg>
        <pc:spChg chg="add">
          <ac:chgData name="manoj kumar" userId="fa68a424022655f6" providerId="Windows Live" clId="Web-{E3AF64B4-884E-49C5-9576-2EE9523F3D31}" dt="2021-11-30T07:59:03.136" v="55"/>
          <ac:spMkLst>
            <pc:docMk/>
            <pc:sldMk cId="2582788198" sldId="272"/>
            <ac:spMk id="31" creationId="{E2D3D3F2-ABBB-4453-B1C5-1BEBF7E4DD56}"/>
          </ac:spMkLst>
        </pc:spChg>
        <pc:grpChg chg="add">
          <ac:chgData name="manoj kumar" userId="fa68a424022655f6" providerId="Windows Live" clId="Web-{E3AF64B4-884E-49C5-9576-2EE9523F3D31}" dt="2021-11-30T07:59:03.136" v="55"/>
          <ac:grpSpMkLst>
            <pc:docMk/>
            <pc:sldMk cId="2582788198" sldId="272"/>
            <ac:grpSpMk id="15" creationId="{B352BBB9-69A8-405C-9209-A9FE217AEDC4}"/>
          </ac:grpSpMkLst>
        </pc:grpChg>
        <pc:grpChg chg="add">
          <ac:chgData name="manoj kumar" userId="fa68a424022655f6" providerId="Windows Live" clId="Web-{E3AF64B4-884E-49C5-9576-2EE9523F3D31}" dt="2021-11-30T07:59:03.136" v="55"/>
          <ac:grpSpMkLst>
            <pc:docMk/>
            <pc:sldMk cId="2582788198" sldId="272"/>
            <ac:grpSpMk id="25" creationId="{670FB431-AE18-414D-92F4-1D12D1991152}"/>
          </ac:grpSpMkLst>
        </pc:grpChg>
        <pc:grpChg chg="add">
          <ac:chgData name="manoj kumar" userId="fa68a424022655f6" providerId="Windows Live" clId="Web-{E3AF64B4-884E-49C5-9576-2EE9523F3D31}" dt="2021-11-30T07:59:03.136" v="55"/>
          <ac:grpSpMkLst>
            <pc:docMk/>
            <pc:sldMk cId="2582788198" sldId="272"/>
            <ac:grpSpMk id="33" creationId="{8214E4A5-A0D2-42C4-8D14-D2A7E495F041}"/>
          </ac:grpSpMkLst>
        </pc:grpChg>
        <pc:grpChg chg="add">
          <ac:chgData name="manoj kumar" userId="fa68a424022655f6" providerId="Windows Live" clId="Web-{E3AF64B4-884E-49C5-9576-2EE9523F3D31}" dt="2021-11-30T07:59:03.136" v="55"/>
          <ac:grpSpMkLst>
            <pc:docMk/>
            <pc:sldMk cId="2582788198" sldId="272"/>
            <ac:grpSpMk id="39" creationId="{AF19A774-30A5-488B-9BAF-629C6440294E}"/>
          </ac:grpSpMkLst>
        </pc:grpChg>
        <pc:picChg chg="del mod">
          <ac:chgData name="manoj kumar" userId="fa68a424022655f6" providerId="Windows Live" clId="Web-{E3AF64B4-884E-49C5-9576-2EE9523F3D31}" dt="2021-11-30T08:02:39.891" v="64"/>
          <ac:picMkLst>
            <pc:docMk/>
            <pc:sldMk cId="2582788198" sldId="272"/>
            <ac:picMk id="4" creationId="{4A3C3530-17C0-4DB7-A097-293966AAE950}"/>
          </ac:picMkLst>
        </pc:picChg>
      </pc:sldChg>
      <pc:sldChg chg="addSp delSp modSp mod setBg">
        <pc:chgData name="manoj kumar" userId="fa68a424022655f6" providerId="Windows Live" clId="Web-{E3AF64B4-884E-49C5-9576-2EE9523F3D31}" dt="2021-11-30T08:07:06.101" v="84"/>
        <pc:sldMkLst>
          <pc:docMk/>
          <pc:sldMk cId="951489028" sldId="273"/>
        </pc:sldMkLst>
        <pc:spChg chg="del">
          <ac:chgData name="manoj kumar" userId="fa68a424022655f6" providerId="Windows Live" clId="Web-{E3AF64B4-884E-49C5-9576-2EE9523F3D31}" dt="2021-11-30T07:59:22.933" v="56"/>
          <ac:spMkLst>
            <pc:docMk/>
            <pc:sldMk cId="951489028" sldId="273"/>
            <ac:spMk id="2" creationId="{F135988A-ABE5-4C4E-8DA1-C24FE668F87F}"/>
          </ac:spMkLst>
        </pc:spChg>
        <pc:spChg chg="mod">
          <ac:chgData name="manoj kumar" userId="fa68a424022655f6" providerId="Windows Live" clId="Web-{E3AF64B4-884E-49C5-9576-2EE9523F3D31}" dt="2021-11-30T08:07:06.101" v="84"/>
          <ac:spMkLst>
            <pc:docMk/>
            <pc:sldMk cId="951489028" sldId="273"/>
            <ac:spMk id="3" creationId="{15E6371D-5506-41D7-8EAB-23B4E339393F}"/>
          </ac:spMkLst>
        </pc:spChg>
        <pc:spChg chg="add del">
          <ac:chgData name="manoj kumar" userId="fa68a424022655f6" providerId="Windows Live" clId="Web-{E3AF64B4-884E-49C5-9576-2EE9523F3D31}" dt="2021-11-30T08:07:06.085" v="83"/>
          <ac:spMkLst>
            <pc:docMk/>
            <pc:sldMk cId="951489028" sldId="273"/>
            <ac:spMk id="5" creationId="{5C8908E2-EE49-44D2-9428-A28D2312A8D5}"/>
          </ac:spMkLst>
        </pc:spChg>
        <pc:spChg chg="add">
          <ac:chgData name="manoj kumar" userId="fa68a424022655f6" providerId="Windows Live" clId="Web-{E3AF64B4-884E-49C5-9576-2EE9523F3D31}" dt="2021-11-30T08:07:06.101" v="84"/>
          <ac:spMkLst>
            <pc:docMk/>
            <pc:sldMk cId="951489028" sldId="273"/>
            <ac:spMk id="7" creationId="{907EF6B7-1338-4443-8C46-6A318D952DFD}"/>
          </ac:spMkLst>
        </pc:spChg>
        <pc:spChg chg="add del">
          <ac:chgData name="manoj kumar" userId="fa68a424022655f6" providerId="Windows Live" clId="Web-{E3AF64B4-884E-49C5-9576-2EE9523F3D31}" dt="2021-11-30T08:06:49.522" v="81"/>
          <ac:spMkLst>
            <pc:docMk/>
            <pc:sldMk cId="951489028" sldId="273"/>
            <ac:spMk id="8" creationId="{907EF6B7-1338-4443-8C46-6A318D952DFD}"/>
          </ac:spMkLst>
        </pc:spChg>
        <pc:spChg chg="add">
          <ac:chgData name="manoj kumar" userId="fa68a424022655f6" providerId="Windows Live" clId="Web-{E3AF64B4-884E-49C5-9576-2EE9523F3D31}" dt="2021-11-30T08:07:06.101" v="84"/>
          <ac:spMkLst>
            <pc:docMk/>
            <pc:sldMk cId="951489028" sldId="273"/>
            <ac:spMk id="9" creationId="{DAAE4CDD-124C-4DCF-9584-B6033B545DD5}"/>
          </ac:spMkLst>
        </pc:spChg>
        <pc:spChg chg="add del">
          <ac:chgData name="manoj kumar" userId="fa68a424022655f6" providerId="Windows Live" clId="Web-{E3AF64B4-884E-49C5-9576-2EE9523F3D31}" dt="2021-11-30T08:06:49.522" v="81"/>
          <ac:spMkLst>
            <pc:docMk/>
            <pc:sldMk cId="951489028" sldId="273"/>
            <ac:spMk id="10" creationId="{DAAE4CDD-124C-4DCF-9584-B6033B545DD5}"/>
          </ac:spMkLst>
        </pc:spChg>
        <pc:spChg chg="add">
          <ac:chgData name="manoj kumar" userId="fa68a424022655f6" providerId="Windows Live" clId="Web-{E3AF64B4-884E-49C5-9576-2EE9523F3D31}" dt="2021-11-30T08:07:06.101" v="84"/>
          <ac:spMkLst>
            <pc:docMk/>
            <pc:sldMk cId="951489028" sldId="273"/>
            <ac:spMk id="11" creationId="{081E4A58-353D-44AE-B2FC-2A74E2E400F7}"/>
          </ac:spMkLst>
        </pc:spChg>
        <pc:spChg chg="add del">
          <ac:chgData name="manoj kumar" userId="fa68a424022655f6" providerId="Windows Live" clId="Web-{E3AF64B4-884E-49C5-9576-2EE9523F3D31}" dt="2021-11-30T08:06:49.522" v="81"/>
          <ac:spMkLst>
            <pc:docMk/>
            <pc:sldMk cId="951489028" sldId="273"/>
            <ac:spMk id="12" creationId="{081E4A58-353D-44AE-B2FC-2A74E2E400F7}"/>
          </ac:spMkLst>
        </pc:spChg>
        <pc:spChg chg="add del">
          <ac:chgData name="manoj kumar" userId="fa68a424022655f6" providerId="Windows Live" clId="Web-{E3AF64B4-884E-49C5-9576-2EE9523F3D31}" dt="2021-11-30T08:07:06.085" v="83"/>
          <ac:spMkLst>
            <pc:docMk/>
            <pc:sldMk cId="951489028" sldId="273"/>
            <ac:spMk id="14" creationId="{BD92035A-AA2F-4CD8-A556-1CE8BDEC75BD}"/>
          </ac:spMkLst>
        </pc:spChg>
        <pc:spChg chg="add del">
          <ac:chgData name="manoj kumar" userId="fa68a424022655f6" providerId="Windows Live" clId="Web-{E3AF64B4-884E-49C5-9576-2EE9523F3D31}" dt="2021-11-30T08:07:06.085" v="83"/>
          <ac:spMkLst>
            <pc:docMk/>
            <pc:sldMk cId="951489028" sldId="273"/>
            <ac:spMk id="16" creationId="{ED888B23-07FA-482A-96DF-47E31AF1A603}"/>
          </ac:spMkLst>
        </pc:spChg>
        <pc:grpChg chg="add del">
          <ac:chgData name="manoj kumar" userId="fa68a424022655f6" providerId="Windows Live" clId="Web-{E3AF64B4-884E-49C5-9576-2EE9523F3D31}" dt="2021-11-30T08:07:06.085" v="83"/>
          <ac:grpSpMkLst>
            <pc:docMk/>
            <pc:sldMk cId="951489028" sldId="273"/>
            <ac:grpSpMk id="6" creationId="{5D1A9D8B-3117-4D9D-BDA4-DD81895098B0}"/>
          </ac:grpSpMkLst>
        </pc:grpChg>
      </pc:sldChg>
      <pc:sldChg chg="addSp delSp modSp mod setBg">
        <pc:chgData name="manoj kumar" userId="fa68a424022655f6" providerId="Windows Live" clId="Web-{E3AF64B4-884E-49C5-9576-2EE9523F3D31}" dt="2021-11-30T08:07:57.352" v="91" actId="14100"/>
        <pc:sldMkLst>
          <pc:docMk/>
          <pc:sldMk cId="1143994652" sldId="274"/>
        </pc:sldMkLst>
        <pc:spChg chg="mod">
          <ac:chgData name="manoj kumar" userId="fa68a424022655f6" providerId="Windows Live" clId="Web-{E3AF64B4-884E-49C5-9576-2EE9523F3D31}" dt="2021-11-30T08:07:34.601" v="89"/>
          <ac:spMkLst>
            <pc:docMk/>
            <pc:sldMk cId="1143994652" sldId="274"/>
            <ac:spMk id="2" creationId="{C47C7942-9902-42BB-B7EC-3B5DC6D0CB92}"/>
          </ac:spMkLst>
        </pc:spChg>
        <pc:spChg chg="add del">
          <ac:chgData name="manoj kumar" userId="fa68a424022655f6" providerId="Windows Live" clId="Web-{E3AF64B4-884E-49C5-9576-2EE9523F3D31}" dt="2021-11-30T08:07:34.586" v="88"/>
          <ac:spMkLst>
            <pc:docMk/>
            <pc:sldMk cId="1143994652" sldId="274"/>
            <ac:spMk id="6" creationId="{D4771268-CB57-404A-9271-370EB28F6090}"/>
          </ac:spMkLst>
        </pc:spChg>
        <pc:spChg chg="add">
          <ac:chgData name="manoj kumar" userId="fa68a424022655f6" providerId="Windows Live" clId="Web-{E3AF64B4-884E-49C5-9576-2EE9523F3D31}" dt="2021-11-30T08:07:34.601" v="89"/>
          <ac:spMkLst>
            <pc:docMk/>
            <pc:sldMk cId="1143994652" sldId="274"/>
            <ac:spMk id="7" creationId="{FF9B822F-893E-44C8-963C-64F50ACECBB2}"/>
          </ac:spMkLst>
        </pc:spChg>
        <pc:spChg chg="add del">
          <ac:chgData name="manoj kumar" userId="fa68a424022655f6" providerId="Windows Live" clId="Web-{E3AF64B4-884E-49C5-9576-2EE9523F3D31}" dt="2021-11-30T08:07:50.289" v="90"/>
          <ac:spMkLst>
            <pc:docMk/>
            <pc:sldMk cId="1143994652" sldId="274"/>
            <ac:spMk id="8" creationId="{B6338298-08D5-4A86-9A13-FD250CCCB0BC}"/>
          </ac:spMkLst>
        </pc:spChg>
        <pc:spChg chg="add del">
          <ac:chgData name="manoj kumar" userId="fa68a424022655f6" providerId="Windows Live" clId="Web-{E3AF64B4-884E-49C5-9576-2EE9523F3D31}" dt="2021-11-30T08:07:30.758" v="86"/>
          <ac:spMkLst>
            <pc:docMk/>
            <pc:sldMk cId="1143994652" sldId="274"/>
            <ac:spMk id="9" creationId="{6753252F-4873-4F63-801D-CC719279A7D5}"/>
          </ac:spMkLst>
        </pc:spChg>
        <pc:spChg chg="add del">
          <ac:chgData name="manoj kumar" userId="fa68a424022655f6" providerId="Windows Live" clId="Web-{E3AF64B4-884E-49C5-9576-2EE9523F3D31}" dt="2021-11-30T08:07:30.758" v="86"/>
          <ac:spMkLst>
            <pc:docMk/>
            <pc:sldMk cId="1143994652" sldId="274"/>
            <ac:spMk id="11" creationId="{047C8CCB-F95D-4249-92DD-651249D3535A}"/>
          </ac:spMkLst>
        </pc:spChg>
        <pc:spChg chg="add">
          <ac:chgData name="manoj kumar" userId="fa68a424022655f6" providerId="Windows Live" clId="Web-{E3AF64B4-884E-49C5-9576-2EE9523F3D31}" dt="2021-11-30T08:07:34.601" v="89"/>
          <ac:spMkLst>
            <pc:docMk/>
            <pc:sldMk cId="1143994652" sldId="274"/>
            <ac:spMk id="13" creationId="{EBF87945-A001-489F-9D9B-7D9435F0B9CA}"/>
          </ac:spMkLst>
        </pc:spChg>
        <pc:picChg chg="mod">
          <ac:chgData name="manoj kumar" userId="fa68a424022655f6" providerId="Windows Live" clId="Web-{E3AF64B4-884E-49C5-9576-2EE9523F3D31}" dt="2021-11-30T08:07:57.352" v="91" actId="14100"/>
          <ac:picMkLst>
            <pc:docMk/>
            <pc:sldMk cId="1143994652" sldId="274"/>
            <ac:picMk id="4" creationId="{B08FF195-B9F1-4824-BE48-FBDA2DC822DE}"/>
          </ac:picMkLst>
        </pc:picChg>
      </pc:sldChg>
      <pc:sldChg chg="addSp delSp modSp mod setBg">
        <pc:chgData name="manoj kumar" userId="fa68a424022655f6" providerId="Windows Live" clId="Web-{E3AF64B4-884E-49C5-9576-2EE9523F3D31}" dt="2021-11-30T08:08:27.743" v="96"/>
        <pc:sldMkLst>
          <pc:docMk/>
          <pc:sldMk cId="488585743" sldId="275"/>
        </pc:sldMkLst>
        <pc:spChg chg="mod">
          <ac:chgData name="manoj kumar" userId="fa68a424022655f6" providerId="Windows Live" clId="Web-{E3AF64B4-884E-49C5-9576-2EE9523F3D31}" dt="2021-11-30T08:08:27.743" v="96"/>
          <ac:spMkLst>
            <pc:docMk/>
            <pc:sldMk cId="488585743" sldId="275"/>
            <ac:spMk id="2" creationId="{28157FFD-24A5-4D75-9FCE-B266B465BC08}"/>
          </ac:spMkLst>
        </pc:spChg>
        <pc:spChg chg="add del">
          <ac:chgData name="manoj kumar" userId="fa68a424022655f6" providerId="Windows Live" clId="Web-{E3AF64B4-884E-49C5-9576-2EE9523F3D31}" dt="2021-11-30T08:08:27.728" v="95"/>
          <ac:spMkLst>
            <pc:docMk/>
            <pc:sldMk cId="488585743" sldId="275"/>
            <ac:spMk id="6" creationId="{D7A453D2-15D8-4403-815F-291FA16340D9}"/>
          </ac:spMkLst>
        </pc:spChg>
        <pc:spChg chg="add del">
          <ac:chgData name="manoj kumar" userId="fa68a424022655f6" providerId="Windows Live" clId="Web-{E3AF64B4-884E-49C5-9576-2EE9523F3D31}" dt="2021-11-30T08:08:27.728" v="95"/>
          <ac:spMkLst>
            <pc:docMk/>
            <pc:sldMk cId="488585743" sldId="275"/>
            <ac:spMk id="7" creationId="{8161EA6B-09CA-445B-AB0D-8DF76FA92DEF}"/>
          </ac:spMkLst>
        </pc:spChg>
        <pc:spChg chg="add del">
          <ac:chgData name="manoj kumar" userId="fa68a424022655f6" providerId="Windows Live" clId="Web-{E3AF64B4-884E-49C5-9576-2EE9523F3D31}" dt="2021-11-30T08:08:27.728" v="95"/>
          <ac:spMkLst>
            <pc:docMk/>
            <pc:sldMk cId="488585743" sldId="275"/>
            <ac:spMk id="8" creationId="{A24BFEBA-C176-4769-B6E5-DC093D0D9A16}"/>
          </ac:spMkLst>
        </pc:spChg>
        <pc:spChg chg="add del">
          <ac:chgData name="manoj kumar" userId="fa68a424022655f6" providerId="Windows Live" clId="Web-{E3AF64B4-884E-49C5-9576-2EE9523F3D31}" dt="2021-11-30T08:08:20.993" v="93"/>
          <ac:spMkLst>
            <pc:docMk/>
            <pc:sldMk cId="488585743" sldId="275"/>
            <ac:spMk id="11" creationId="{7F57BEA8-497D-4AA8-8A18-BDCD696B25FE}"/>
          </ac:spMkLst>
        </pc:spChg>
        <pc:spChg chg="add">
          <ac:chgData name="manoj kumar" userId="fa68a424022655f6" providerId="Windows Live" clId="Web-{E3AF64B4-884E-49C5-9576-2EE9523F3D31}" dt="2021-11-30T08:08:27.743" v="96"/>
          <ac:spMkLst>
            <pc:docMk/>
            <pc:sldMk cId="488585743" sldId="275"/>
            <ac:spMk id="14" creationId="{7F57BEA8-497D-4AA8-8A18-BDCD696B25FE}"/>
          </ac:spMkLst>
        </pc:spChg>
        <pc:spChg chg="add del">
          <ac:chgData name="manoj kumar" userId="fa68a424022655f6" providerId="Windows Live" clId="Web-{E3AF64B4-884E-49C5-9576-2EE9523F3D31}" dt="2021-11-30T08:08:27.728" v="95"/>
          <ac:spMkLst>
            <pc:docMk/>
            <pc:sldMk cId="488585743" sldId="275"/>
            <ac:spMk id="23" creationId="{B8114C98-A349-4111-A123-E8EAB86ABE30}"/>
          </ac:spMkLst>
        </pc:spChg>
        <pc:spChg chg="add del">
          <ac:chgData name="manoj kumar" userId="fa68a424022655f6" providerId="Windows Live" clId="Web-{E3AF64B4-884E-49C5-9576-2EE9523F3D31}" dt="2021-11-30T08:08:27.728" v="95"/>
          <ac:spMkLst>
            <pc:docMk/>
            <pc:sldMk cId="488585743" sldId="275"/>
            <ac:spMk id="31" creationId="{E2D3D3F2-ABBB-4453-B1C5-1BEBF7E4DD56}"/>
          </ac:spMkLst>
        </pc:spChg>
        <pc:grpChg chg="add del">
          <ac:chgData name="manoj kumar" userId="fa68a424022655f6" providerId="Windows Live" clId="Web-{E3AF64B4-884E-49C5-9576-2EE9523F3D31}" dt="2021-11-30T08:08:27.728" v="95"/>
          <ac:grpSpMkLst>
            <pc:docMk/>
            <pc:sldMk cId="488585743" sldId="275"/>
            <ac:grpSpMk id="10" creationId="{B352BBB9-69A8-405C-9209-A9FE217AEDC4}"/>
          </ac:grpSpMkLst>
        </pc:grpChg>
        <pc:grpChg chg="add del">
          <ac:chgData name="manoj kumar" userId="fa68a424022655f6" providerId="Windows Live" clId="Web-{E3AF64B4-884E-49C5-9576-2EE9523F3D31}" dt="2021-11-30T08:08:27.728" v="95"/>
          <ac:grpSpMkLst>
            <pc:docMk/>
            <pc:sldMk cId="488585743" sldId="275"/>
            <ac:grpSpMk id="25" creationId="{670FB431-AE18-414D-92F4-1D12D1991152}"/>
          </ac:grpSpMkLst>
        </pc:grpChg>
        <pc:grpChg chg="add del">
          <ac:chgData name="manoj kumar" userId="fa68a424022655f6" providerId="Windows Live" clId="Web-{E3AF64B4-884E-49C5-9576-2EE9523F3D31}" dt="2021-11-30T08:08:27.728" v="95"/>
          <ac:grpSpMkLst>
            <pc:docMk/>
            <pc:sldMk cId="488585743" sldId="275"/>
            <ac:grpSpMk id="33" creationId="{8214E4A5-A0D2-42C4-8D14-D2A7E495F041}"/>
          </ac:grpSpMkLst>
        </pc:grpChg>
        <pc:grpChg chg="add del">
          <ac:chgData name="manoj kumar" userId="fa68a424022655f6" providerId="Windows Live" clId="Web-{E3AF64B4-884E-49C5-9576-2EE9523F3D31}" dt="2021-11-30T08:08:27.728" v="95"/>
          <ac:grpSpMkLst>
            <pc:docMk/>
            <pc:sldMk cId="488585743" sldId="275"/>
            <ac:grpSpMk id="39" creationId="{AF19A774-30A5-488B-9BAF-629C6440294E}"/>
          </ac:grpSpMkLst>
        </pc:grpChg>
        <pc:picChg chg="mod">
          <ac:chgData name="manoj kumar" userId="fa68a424022655f6" providerId="Windows Live" clId="Web-{E3AF64B4-884E-49C5-9576-2EE9523F3D31}" dt="2021-11-30T08:08:27.743" v="96"/>
          <ac:picMkLst>
            <pc:docMk/>
            <pc:sldMk cId="488585743" sldId="275"/>
            <ac:picMk id="4" creationId="{09BDE947-E000-4458-8A61-E6E7F2488779}"/>
          </ac:picMkLst>
        </pc:picChg>
        <pc:cxnChg chg="add del">
          <ac:chgData name="manoj kumar" userId="fa68a424022655f6" providerId="Windows Live" clId="Web-{E3AF64B4-884E-49C5-9576-2EE9523F3D31}" dt="2021-11-30T08:08:20.993" v="93"/>
          <ac:cxnSpMkLst>
            <pc:docMk/>
            <pc:sldMk cId="488585743" sldId="275"/>
            <ac:cxnSpMk id="9" creationId="{D2E961F1-4A28-4A5F-BBD4-6E400E5E6C75}"/>
          </ac:cxnSpMkLst>
        </pc:cxnChg>
        <pc:cxnChg chg="add">
          <ac:chgData name="manoj kumar" userId="fa68a424022655f6" providerId="Windows Live" clId="Web-{E3AF64B4-884E-49C5-9576-2EE9523F3D31}" dt="2021-11-30T08:08:27.743" v="96"/>
          <ac:cxnSpMkLst>
            <pc:docMk/>
            <pc:sldMk cId="488585743" sldId="275"/>
            <ac:cxnSpMk id="12" creationId="{D2E961F1-4A28-4A5F-BBD4-6E400E5E6C75}"/>
          </ac:cxnSpMkLst>
        </pc:cxnChg>
        <pc:cxnChg chg="add del">
          <ac:chgData name="manoj kumar" userId="fa68a424022655f6" providerId="Windows Live" clId="Web-{E3AF64B4-884E-49C5-9576-2EE9523F3D31}" dt="2021-11-30T08:08:20.993" v="93"/>
          <ac:cxnSpMkLst>
            <pc:docMk/>
            <pc:sldMk cId="488585743" sldId="275"/>
            <ac:cxnSpMk id="13" creationId="{A82415D3-DDE5-4D63-8CB3-23A5EC581B27}"/>
          </ac:cxnSpMkLst>
        </pc:cxnChg>
        <pc:cxnChg chg="add del">
          <ac:chgData name="manoj kumar" userId="fa68a424022655f6" providerId="Windows Live" clId="Web-{E3AF64B4-884E-49C5-9576-2EE9523F3D31}" dt="2021-11-30T08:08:20.993" v="93"/>
          <ac:cxnSpMkLst>
            <pc:docMk/>
            <pc:sldMk cId="488585743" sldId="275"/>
            <ac:cxnSpMk id="15" creationId="{AD7193FB-6AE6-4B3B-8F89-56B55DD63B4D}"/>
          </ac:cxnSpMkLst>
        </pc:cxnChg>
        <pc:cxnChg chg="add">
          <ac:chgData name="manoj kumar" userId="fa68a424022655f6" providerId="Windows Live" clId="Web-{E3AF64B4-884E-49C5-9576-2EE9523F3D31}" dt="2021-11-30T08:08:27.743" v="96"/>
          <ac:cxnSpMkLst>
            <pc:docMk/>
            <pc:sldMk cId="488585743" sldId="275"/>
            <ac:cxnSpMk id="16" creationId="{A82415D3-DDE5-4D63-8CB3-23A5EC581B27}"/>
          </ac:cxnSpMkLst>
        </pc:cxnChg>
        <pc:cxnChg chg="add">
          <ac:chgData name="manoj kumar" userId="fa68a424022655f6" providerId="Windows Live" clId="Web-{E3AF64B4-884E-49C5-9576-2EE9523F3D31}" dt="2021-11-30T08:08:27.743" v="96"/>
          <ac:cxnSpMkLst>
            <pc:docMk/>
            <pc:sldMk cId="488585743" sldId="275"/>
            <ac:cxnSpMk id="17" creationId="{AD7193FB-6AE6-4B3B-8F89-56B55DD63B4D}"/>
          </ac:cxnSpMkLst>
        </pc:cxnChg>
      </pc:sldChg>
      <pc:sldChg chg="addSp modSp mod setBg">
        <pc:chgData name="manoj kumar" userId="fa68a424022655f6" providerId="Windows Live" clId="Web-{E3AF64B4-884E-49C5-9576-2EE9523F3D31}" dt="2021-11-30T08:09:06.744" v="97"/>
        <pc:sldMkLst>
          <pc:docMk/>
          <pc:sldMk cId="874766636" sldId="276"/>
        </pc:sldMkLst>
        <pc:spChg chg="mod">
          <ac:chgData name="manoj kumar" userId="fa68a424022655f6" providerId="Windows Live" clId="Web-{E3AF64B4-884E-49C5-9576-2EE9523F3D31}" dt="2021-11-30T08:09:06.744" v="97"/>
          <ac:spMkLst>
            <pc:docMk/>
            <pc:sldMk cId="874766636" sldId="276"/>
            <ac:spMk id="2" creationId="{66E5C75B-1F33-4184-A8C1-C9757C424A68}"/>
          </ac:spMkLst>
        </pc:spChg>
        <pc:spChg chg="add">
          <ac:chgData name="manoj kumar" userId="fa68a424022655f6" providerId="Windows Live" clId="Web-{E3AF64B4-884E-49C5-9576-2EE9523F3D31}" dt="2021-11-30T08:09:06.744" v="97"/>
          <ac:spMkLst>
            <pc:docMk/>
            <pc:sldMk cId="874766636" sldId="276"/>
            <ac:spMk id="11" creationId="{7F57BEA8-497D-4AA8-8A18-BDCD696B25FE}"/>
          </ac:spMkLst>
        </pc:spChg>
        <pc:picChg chg="mod">
          <ac:chgData name="manoj kumar" userId="fa68a424022655f6" providerId="Windows Live" clId="Web-{E3AF64B4-884E-49C5-9576-2EE9523F3D31}" dt="2021-11-30T08:09:06.744" v="97"/>
          <ac:picMkLst>
            <pc:docMk/>
            <pc:sldMk cId="874766636" sldId="276"/>
            <ac:picMk id="4" creationId="{CB6AF8FD-BD3F-4BD2-98A7-8D560783DED2}"/>
          </ac:picMkLst>
        </pc:picChg>
        <pc:cxnChg chg="add">
          <ac:chgData name="manoj kumar" userId="fa68a424022655f6" providerId="Windows Live" clId="Web-{E3AF64B4-884E-49C5-9576-2EE9523F3D31}" dt="2021-11-30T08:09:06.744" v="97"/>
          <ac:cxnSpMkLst>
            <pc:docMk/>
            <pc:sldMk cId="874766636" sldId="276"/>
            <ac:cxnSpMk id="9" creationId="{D2E961F1-4A28-4A5F-BBD4-6E400E5E6C75}"/>
          </ac:cxnSpMkLst>
        </pc:cxnChg>
        <pc:cxnChg chg="add">
          <ac:chgData name="manoj kumar" userId="fa68a424022655f6" providerId="Windows Live" clId="Web-{E3AF64B4-884E-49C5-9576-2EE9523F3D31}" dt="2021-11-30T08:09:06.744" v="97"/>
          <ac:cxnSpMkLst>
            <pc:docMk/>
            <pc:sldMk cId="874766636" sldId="276"/>
            <ac:cxnSpMk id="13" creationId="{A82415D3-DDE5-4D63-8CB3-23A5EC581B27}"/>
          </ac:cxnSpMkLst>
        </pc:cxnChg>
        <pc:cxnChg chg="add">
          <ac:chgData name="manoj kumar" userId="fa68a424022655f6" providerId="Windows Live" clId="Web-{E3AF64B4-884E-49C5-9576-2EE9523F3D31}" dt="2021-11-30T08:09:06.744" v="97"/>
          <ac:cxnSpMkLst>
            <pc:docMk/>
            <pc:sldMk cId="874766636" sldId="276"/>
            <ac:cxnSpMk id="15" creationId="{AD7193FB-6AE6-4B3B-8F89-56B55DD63B4D}"/>
          </ac:cxnSpMkLst>
        </pc:cxnChg>
      </pc:sldChg>
      <pc:sldChg chg="addSp modSp mod setBg">
        <pc:chgData name="manoj kumar" userId="fa68a424022655f6" providerId="Windows Live" clId="Web-{E3AF64B4-884E-49C5-9576-2EE9523F3D31}" dt="2021-11-30T08:09:15.135" v="98"/>
        <pc:sldMkLst>
          <pc:docMk/>
          <pc:sldMk cId="2893419630" sldId="277"/>
        </pc:sldMkLst>
        <pc:spChg chg="mod">
          <ac:chgData name="manoj kumar" userId="fa68a424022655f6" providerId="Windows Live" clId="Web-{E3AF64B4-884E-49C5-9576-2EE9523F3D31}" dt="2021-11-30T08:09:15.135" v="98"/>
          <ac:spMkLst>
            <pc:docMk/>
            <pc:sldMk cId="2893419630" sldId="277"/>
            <ac:spMk id="2" creationId="{E8FEDA49-6354-4C1E-9312-50AF39D9C2C5}"/>
          </ac:spMkLst>
        </pc:spChg>
        <pc:spChg chg="add">
          <ac:chgData name="manoj kumar" userId="fa68a424022655f6" providerId="Windows Live" clId="Web-{E3AF64B4-884E-49C5-9576-2EE9523F3D31}" dt="2021-11-30T08:09:15.135" v="98"/>
          <ac:spMkLst>
            <pc:docMk/>
            <pc:sldMk cId="2893419630" sldId="277"/>
            <ac:spMk id="9" creationId="{1707FC24-6981-43D9-B525-C7832BA22463}"/>
          </ac:spMkLst>
        </pc:spChg>
        <pc:picChg chg="mod">
          <ac:chgData name="manoj kumar" userId="fa68a424022655f6" providerId="Windows Live" clId="Web-{E3AF64B4-884E-49C5-9576-2EE9523F3D31}" dt="2021-11-30T08:09:15.135" v="98"/>
          <ac:picMkLst>
            <pc:docMk/>
            <pc:sldMk cId="2893419630" sldId="277"/>
            <ac:picMk id="4" creationId="{548CECDC-2454-4480-92F3-6CB650D96257}"/>
          </ac:picMkLst>
        </pc:picChg>
      </pc:sldChg>
      <pc:sldChg chg="addSp delSp modSp mod setBg">
        <pc:chgData name="manoj kumar" userId="fa68a424022655f6" providerId="Windows Live" clId="Web-{E3AF64B4-884E-49C5-9576-2EE9523F3D31}" dt="2021-11-30T08:13:16.125" v="114"/>
        <pc:sldMkLst>
          <pc:docMk/>
          <pc:sldMk cId="663326103" sldId="278"/>
        </pc:sldMkLst>
        <pc:spChg chg="mod">
          <ac:chgData name="manoj kumar" userId="fa68a424022655f6" providerId="Windows Live" clId="Web-{E3AF64B4-884E-49C5-9576-2EE9523F3D31}" dt="2021-11-30T08:13:16.125" v="114"/>
          <ac:spMkLst>
            <pc:docMk/>
            <pc:sldMk cId="663326103" sldId="278"/>
            <ac:spMk id="2" creationId="{98FCFA02-3BFC-47AD-A3E9-235611193376}"/>
          </ac:spMkLst>
        </pc:spChg>
        <pc:spChg chg="add del">
          <ac:chgData name="manoj kumar" userId="fa68a424022655f6" providerId="Windows Live" clId="Web-{E3AF64B4-884E-49C5-9576-2EE9523F3D31}" dt="2021-11-30T08:13:16.125" v="114"/>
          <ac:spMkLst>
            <pc:docMk/>
            <pc:sldMk cId="663326103" sldId="278"/>
            <ac:spMk id="9" creationId="{1825AC39-5F85-4CAA-8A81-A1287086B2B6}"/>
          </ac:spMkLst>
        </pc:spChg>
        <pc:spChg chg="add del">
          <ac:chgData name="manoj kumar" userId="fa68a424022655f6" providerId="Windows Live" clId="Web-{E3AF64B4-884E-49C5-9576-2EE9523F3D31}" dt="2021-11-30T08:13:16.125" v="114"/>
          <ac:spMkLst>
            <pc:docMk/>
            <pc:sldMk cId="663326103" sldId="278"/>
            <ac:spMk id="11" creationId="{95DA4D23-37FC-4B90-8188-F0377C5FF44B}"/>
          </ac:spMkLst>
        </pc:spChg>
        <pc:spChg chg="add del">
          <ac:chgData name="manoj kumar" userId="fa68a424022655f6" providerId="Windows Live" clId="Web-{E3AF64B4-884E-49C5-9576-2EE9523F3D31}" dt="2021-11-30T08:13:16.125" v="114"/>
          <ac:spMkLst>
            <pc:docMk/>
            <pc:sldMk cId="663326103" sldId="278"/>
            <ac:spMk id="13" creationId="{A7A4B465-FBCC-4CD4-89A1-82992A7B47FF}"/>
          </ac:spMkLst>
        </pc:spChg>
        <pc:spChg chg="add del">
          <ac:chgData name="manoj kumar" userId="fa68a424022655f6" providerId="Windows Live" clId="Web-{E3AF64B4-884E-49C5-9576-2EE9523F3D31}" dt="2021-11-30T08:13:16.125" v="114"/>
          <ac:spMkLst>
            <pc:docMk/>
            <pc:sldMk cId="663326103" sldId="278"/>
            <ac:spMk id="15" creationId="{909E572F-9CDC-4214-9D42-FF0017649590}"/>
          </ac:spMkLst>
        </pc:spChg>
        <pc:spChg chg="add">
          <ac:chgData name="manoj kumar" userId="fa68a424022655f6" providerId="Windows Live" clId="Web-{E3AF64B4-884E-49C5-9576-2EE9523F3D31}" dt="2021-11-30T08:13:16.125" v="114"/>
          <ac:spMkLst>
            <pc:docMk/>
            <pc:sldMk cId="663326103" sldId="278"/>
            <ac:spMk id="20" creationId="{A8384FB5-9ADC-4DDC-881B-597D56F5B15D}"/>
          </ac:spMkLst>
        </pc:spChg>
        <pc:spChg chg="add">
          <ac:chgData name="manoj kumar" userId="fa68a424022655f6" providerId="Windows Live" clId="Web-{E3AF64B4-884E-49C5-9576-2EE9523F3D31}" dt="2021-11-30T08:13:16.125" v="114"/>
          <ac:spMkLst>
            <pc:docMk/>
            <pc:sldMk cId="663326103" sldId="278"/>
            <ac:spMk id="22" creationId="{91E5A9A7-95C6-4F4F-B00E-C82E07FE62EF}"/>
          </ac:spMkLst>
        </pc:spChg>
        <pc:spChg chg="add">
          <ac:chgData name="manoj kumar" userId="fa68a424022655f6" providerId="Windows Live" clId="Web-{E3AF64B4-884E-49C5-9576-2EE9523F3D31}" dt="2021-11-30T08:13:16.125" v="114"/>
          <ac:spMkLst>
            <pc:docMk/>
            <pc:sldMk cId="663326103" sldId="278"/>
            <ac:spMk id="24" creationId="{D07DD2DE-F619-49DD-B5E7-03A290FF4ED1}"/>
          </ac:spMkLst>
        </pc:spChg>
        <pc:spChg chg="add">
          <ac:chgData name="manoj kumar" userId="fa68a424022655f6" providerId="Windows Live" clId="Web-{E3AF64B4-884E-49C5-9576-2EE9523F3D31}" dt="2021-11-30T08:13:16.125" v="114"/>
          <ac:spMkLst>
            <pc:docMk/>
            <pc:sldMk cId="663326103" sldId="278"/>
            <ac:spMk id="26" creationId="{85149191-5F60-4A28-AAFF-039F96B0F3EC}"/>
          </ac:spMkLst>
        </pc:spChg>
        <pc:spChg chg="add">
          <ac:chgData name="manoj kumar" userId="fa68a424022655f6" providerId="Windows Live" clId="Web-{E3AF64B4-884E-49C5-9576-2EE9523F3D31}" dt="2021-11-30T08:13:16.125" v="114"/>
          <ac:spMkLst>
            <pc:docMk/>
            <pc:sldMk cId="663326103" sldId="278"/>
            <ac:spMk id="28" creationId="{F8260ED5-17F7-4158-B241-D51DD4CF1B7E}"/>
          </ac:spMkLst>
        </pc:spChg>
        <pc:picChg chg="mod">
          <ac:chgData name="manoj kumar" userId="fa68a424022655f6" providerId="Windows Live" clId="Web-{E3AF64B4-884E-49C5-9576-2EE9523F3D31}" dt="2021-11-30T08:13:16.125" v="114"/>
          <ac:picMkLst>
            <pc:docMk/>
            <pc:sldMk cId="663326103" sldId="278"/>
            <ac:picMk id="4" creationId="{18BEA774-369F-4385-B029-F5944B8DC80A}"/>
          </ac:picMkLst>
        </pc:picChg>
      </pc:sldChg>
      <pc:sldChg chg="addSp delSp modSp mod setBg">
        <pc:chgData name="manoj kumar" userId="fa68a424022655f6" providerId="Windows Live" clId="Web-{E3AF64B4-884E-49C5-9576-2EE9523F3D31}" dt="2021-11-30T08:09:41.245" v="100"/>
        <pc:sldMkLst>
          <pc:docMk/>
          <pc:sldMk cId="621100555" sldId="279"/>
        </pc:sldMkLst>
        <pc:spChg chg="del">
          <ac:chgData name="manoj kumar" userId="fa68a424022655f6" providerId="Windows Live" clId="Web-{E3AF64B4-884E-49C5-9576-2EE9523F3D31}" dt="2021-11-30T08:09:26.479" v="99"/>
          <ac:spMkLst>
            <pc:docMk/>
            <pc:sldMk cId="621100555" sldId="279"/>
            <ac:spMk id="2" creationId="{AAF0B781-853F-4D12-BA66-027F38C9A0D5}"/>
          </ac:spMkLst>
        </pc:spChg>
        <pc:spChg chg="mod">
          <ac:chgData name="manoj kumar" userId="fa68a424022655f6" providerId="Windows Live" clId="Web-{E3AF64B4-884E-49C5-9576-2EE9523F3D31}" dt="2021-11-30T08:09:41.245" v="100"/>
          <ac:spMkLst>
            <pc:docMk/>
            <pc:sldMk cId="621100555" sldId="279"/>
            <ac:spMk id="3" creationId="{E42794E8-115D-4714-9890-F8EC48F414C6}"/>
          </ac:spMkLst>
        </pc:spChg>
        <pc:spChg chg="add">
          <ac:chgData name="manoj kumar" userId="fa68a424022655f6" providerId="Windows Live" clId="Web-{E3AF64B4-884E-49C5-9576-2EE9523F3D31}" dt="2021-11-30T08:09:41.245" v="100"/>
          <ac:spMkLst>
            <pc:docMk/>
            <pc:sldMk cId="621100555" sldId="279"/>
            <ac:spMk id="8" creationId="{1BB867FF-FC45-48F7-8104-F89BE54909F1}"/>
          </ac:spMkLst>
        </pc:spChg>
        <pc:spChg chg="add">
          <ac:chgData name="manoj kumar" userId="fa68a424022655f6" providerId="Windows Live" clId="Web-{E3AF64B4-884E-49C5-9576-2EE9523F3D31}" dt="2021-11-30T08:09:41.245" v="100"/>
          <ac:spMkLst>
            <pc:docMk/>
            <pc:sldMk cId="621100555" sldId="279"/>
            <ac:spMk id="10" creationId="{8BB56887-D0D5-4F0C-9E19-7247EB83C8B7}"/>
          </ac:spMkLst>
        </pc:spChg>
        <pc:spChg chg="add">
          <ac:chgData name="manoj kumar" userId="fa68a424022655f6" providerId="Windows Live" clId="Web-{E3AF64B4-884E-49C5-9576-2EE9523F3D31}" dt="2021-11-30T08:09:41.245" v="100"/>
          <ac:spMkLst>
            <pc:docMk/>
            <pc:sldMk cId="621100555" sldId="279"/>
            <ac:spMk id="12" creationId="{081E4A58-353D-44AE-B2FC-2A74E2E400F7}"/>
          </ac:spMkLst>
        </pc:spChg>
      </pc:sldChg>
      <pc:sldChg chg="addSp modSp mod setBg addAnim">
        <pc:chgData name="manoj kumar" userId="fa68a424022655f6" providerId="Windows Live" clId="Web-{E3AF64B4-884E-49C5-9576-2EE9523F3D31}" dt="2021-11-30T08:10:13.949" v="102"/>
        <pc:sldMkLst>
          <pc:docMk/>
          <pc:sldMk cId="3116829974" sldId="282"/>
        </pc:sldMkLst>
        <pc:spChg chg="mod">
          <ac:chgData name="manoj kumar" userId="fa68a424022655f6" providerId="Windows Live" clId="Web-{E3AF64B4-884E-49C5-9576-2EE9523F3D31}" dt="2021-11-30T08:10:13.949" v="101"/>
          <ac:spMkLst>
            <pc:docMk/>
            <pc:sldMk cId="3116829974" sldId="282"/>
            <ac:spMk id="2" creationId="{F3AED674-E136-4A77-B3F3-685AFAAB18ED}"/>
          </ac:spMkLst>
        </pc:spChg>
        <pc:spChg chg="mod">
          <ac:chgData name="manoj kumar" userId="fa68a424022655f6" providerId="Windows Live" clId="Web-{E3AF64B4-884E-49C5-9576-2EE9523F3D31}" dt="2021-11-30T08:10:13.949" v="101"/>
          <ac:spMkLst>
            <pc:docMk/>
            <pc:sldMk cId="3116829974" sldId="282"/>
            <ac:spMk id="3" creationId="{5180E95F-4AB3-4D85-81E8-CAAFE0D40F18}"/>
          </ac:spMkLst>
        </pc:spChg>
        <pc:spChg chg="add">
          <ac:chgData name="manoj kumar" userId="fa68a424022655f6" providerId="Windows Live" clId="Web-{E3AF64B4-884E-49C5-9576-2EE9523F3D31}" dt="2021-11-30T08:10:13.949" v="101"/>
          <ac:spMkLst>
            <pc:docMk/>
            <pc:sldMk cId="3116829974" sldId="282"/>
            <ac:spMk id="8" creationId="{389575E1-3389-451A-A5F7-27854C25C599}"/>
          </ac:spMkLst>
        </pc:spChg>
        <pc:spChg chg="add">
          <ac:chgData name="manoj kumar" userId="fa68a424022655f6" providerId="Windows Live" clId="Web-{E3AF64B4-884E-49C5-9576-2EE9523F3D31}" dt="2021-11-30T08:10:13.949" v="101"/>
          <ac:spMkLst>
            <pc:docMk/>
            <pc:sldMk cId="3116829974" sldId="282"/>
            <ac:spMk id="10" creationId="{A53CCC5C-D88E-40FB-B30B-23DCDBD01D37}"/>
          </ac:spMkLst>
        </pc:spChg>
        <pc:spChg chg="add">
          <ac:chgData name="manoj kumar" userId="fa68a424022655f6" providerId="Windows Live" clId="Web-{E3AF64B4-884E-49C5-9576-2EE9523F3D31}" dt="2021-11-30T08:10:13.949" v="101"/>
          <ac:spMkLst>
            <pc:docMk/>
            <pc:sldMk cId="3116829974" sldId="282"/>
            <ac:spMk id="12" creationId="{081E4A58-353D-44AE-B2FC-2A74E2E400F7}"/>
          </ac:spMkLst>
        </pc:spChg>
      </pc:sldChg>
      <pc:sldChg chg="addSp delSp modSp mod setBg">
        <pc:chgData name="manoj kumar" userId="fa68a424022655f6" providerId="Windows Live" clId="Web-{E3AF64B4-884E-49C5-9576-2EE9523F3D31}" dt="2021-11-30T08:11:59.842" v="107"/>
        <pc:sldMkLst>
          <pc:docMk/>
          <pc:sldMk cId="2302421911" sldId="283"/>
        </pc:sldMkLst>
        <pc:spChg chg="mod">
          <ac:chgData name="manoj kumar" userId="fa68a424022655f6" providerId="Windows Live" clId="Web-{E3AF64B4-884E-49C5-9576-2EE9523F3D31}" dt="2021-11-30T08:11:59.842" v="107"/>
          <ac:spMkLst>
            <pc:docMk/>
            <pc:sldMk cId="2302421911" sldId="283"/>
            <ac:spMk id="2" creationId="{96362B4A-B8BB-4878-85A5-448A8BA00115}"/>
          </ac:spMkLst>
        </pc:spChg>
        <pc:spChg chg="add del">
          <ac:chgData name="manoj kumar" userId="fa68a424022655f6" providerId="Windows Live" clId="Web-{E3AF64B4-884E-49C5-9576-2EE9523F3D31}" dt="2021-11-30T08:11:59.842" v="107"/>
          <ac:spMkLst>
            <pc:docMk/>
            <pc:sldMk cId="2302421911" sldId="283"/>
            <ac:spMk id="9" creationId="{1707FC24-6981-43D9-B525-C7832BA22463}"/>
          </ac:spMkLst>
        </pc:spChg>
        <pc:spChg chg="add">
          <ac:chgData name="manoj kumar" userId="fa68a424022655f6" providerId="Windows Live" clId="Web-{E3AF64B4-884E-49C5-9576-2EE9523F3D31}" dt="2021-11-30T08:11:59.842" v="107"/>
          <ac:spMkLst>
            <pc:docMk/>
            <pc:sldMk cId="2302421911" sldId="283"/>
            <ac:spMk id="14" creationId="{A8384FB5-9ADC-4DDC-881B-597D56F5B15D}"/>
          </ac:spMkLst>
        </pc:spChg>
        <pc:spChg chg="add">
          <ac:chgData name="manoj kumar" userId="fa68a424022655f6" providerId="Windows Live" clId="Web-{E3AF64B4-884E-49C5-9576-2EE9523F3D31}" dt="2021-11-30T08:11:59.842" v="107"/>
          <ac:spMkLst>
            <pc:docMk/>
            <pc:sldMk cId="2302421911" sldId="283"/>
            <ac:spMk id="16" creationId="{91E5A9A7-95C6-4F4F-B00E-C82E07FE62EF}"/>
          </ac:spMkLst>
        </pc:spChg>
        <pc:spChg chg="add">
          <ac:chgData name="manoj kumar" userId="fa68a424022655f6" providerId="Windows Live" clId="Web-{E3AF64B4-884E-49C5-9576-2EE9523F3D31}" dt="2021-11-30T08:11:59.842" v="107"/>
          <ac:spMkLst>
            <pc:docMk/>
            <pc:sldMk cId="2302421911" sldId="283"/>
            <ac:spMk id="18" creationId="{D07DD2DE-F619-49DD-B5E7-03A290FF4ED1}"/>
          </ac:spMkLst>
        </pc:spChg>
        <pc:spChg chg="add">
          <ac:chgData name="manoj kumar" userId="fa68a424022655f6" providerId="Windows Live" clId="Web-{E3AF64B4-884E-49C5-9576-2EE9523F3D31}" dt="2021-11-30T08:11:59.842" v="107"/>
          <ac:spMkLst>
            <pc:docMk/>
            <pc:sldMk cId="2302421911" sldId="283"/>
            <ac:spMk id="20" creationId="{85149191-5F60-4A28-AAFF-039F96B0F3EC}"/>
          </ac:spMkLst>
        </pc:spChg>
        <pc:spChg chg="add">
          <ac:chgData name="manoj kumar" userId="fa68a424022655f6" providerId="Windows Live" clId="Web-{E3AF64B4-884E-49C5-9576-2EE9523F3D31}" dt="2021-11-30T08:11:59.842" v="107"/>
          <ac:spMkLst>
            <pc:docMk/>
            <pc:sldMk cId="2302421911" sldId="283"/>
            <ac:spMk id="22" creationId="{F8260ED5-17F7-4158-B241-D51DD4CF1B7E}"/>
          </ac:spMkLst>
        </pc:spChg>
        <pc:picChg chg="mod">
          <ac:chgData name="manoj kumar" userId="fa68a424022655f6" providerId="Windows Live" clId="Web-{E3AF64B4-884E-49C5-9576-2EE9523F3D31}" dt="2021-11-30T08:11:59.842" v="107"/>
          <ac:picMkLst>
            <pc:docMk/>
            <pc:sldMk cId="2302421911" sldId="283"/>
            <ac:picMk id="4" creationId="{4DD8A8EC-D49C-45C6-A458-E7C7DB28F1A9}"/>
          </ac:picMkLst>
        </pc:picChg>
      </pc:sldChg>
      <pc:sldChg chg="addSp delSp modSp mod setBg">
        <pc:chgData name="manoj kumar" userId="fa68a424022655f6" providerId="Windows Live" clId="Web-{E3AF64B4-884E-49C5-9576-2EE9523F3D31}" dt="2021-11-30T08:12:11.358" v="108"/>
        <pc:sldMkLst>
          <pc:docMk/>
          <pc:sldMk cId="2778444301" sldId="284"/>
        </pc:sldMkLst>
        <pc:spChg chg="mod">
          <ac:chgData name="manoj kumar" userId="fa68a424022655f6" providerId="Windows Live" clId="Web-{E3AF64B4-884E-49C5-9576-2EE9523F3D31}" dt="2021-11-30T08:12:11.358" v="108"/>
          <ac:spMkLst>
            <pc:docMk/>
            <pc:sldMk cId="2778444301" sldId="284"/>
            <ac:spMk id="2" creationId="{F35B6CF4-245C-4E0F-A12E-D6B7BCBF4231}"/>
          </ac:spMkLst>
        </pc:spChg>
        <pc:spChg chg="add del">
          <ac:chgData name="manoj kumar" userId="fa68a424022655f6" providerId="Windows Live" clId="Web-{E3AF64B4-884E-49C5-9576-2EE9523F3D31}" dt="2021-11-30T08:11:44.529" v="106"/>
          <ac:spMkLst>
            <pc:docMk/>
            <pc:sldMk cId="2778444301" sldId="284"/>
            <ac:spMk id="9" creationId="{1707FC24-6981-43D9-B525-C7832BA22463}"/>
          </ac:spMkLst>
        </pc:spChg>
        <pc:spChg chg="add del">
          <ac:chgData name="manoj kumar" userId="fa68a424022655f6" providerId="Windows Live" clId="Web-{E3AF64B4-884E-49C5-9576-2EE9523F3D31}" dt="2021-11-30T08:12:11.358" v="108"/>
          <ac:spMkLst>
            <pc:docMk/>
            <pc:sldMk cId="2778444301" sldId="284"/>
            <ac:spMk id="14" creationId="{A8384FB5-9ADC-4DDC-881B-597D56F5B15D}"/>
          </ac:spMkLst>
        </pc:spChg>
        <pc:spChg chg="add del">
          <ac:chgData name="manoj kumar" userId="fa68a424022655f6" providerId="Windows Live" clId="Web-{E3AF64B4-884E-49C5-9576-2EE9523F3D31}" dt="2021-11-30T08:12:11.358" v="108"/>
          <ac:spMkLst>
            <pc:docMk/>
            <pc:sldMk cId="2778444301" sldId="284"/>
            <ac:spMk id="16" creationId="{91E5A9A7-95C6-4F4F-B00E-C82E07FE62EF}"/>
          </ac:spMkLst>
        </pc:spChg>
        <pc:spChg chg="add del">
          <ac:chgData name="manoj kumar" userId="fa68a424022655f6" providerId="Windows Live" clId="Web-{E3AF64B4-884E-49C5-9576-2EE9523F3D31}" dt="2021-11-30T08:12:11.358" v="108"/>
          <ac:spMkLst>
            <pc:docMk/>
            <pc:sldMk cId="2778444301" sldId="284"/>
            <ac:spMk id="18" creationId="{D07DD2DE-F619-49DD-B5E7-03A290FF4ED1}"/>
          </ac:spMkLst>
        </pc:spChg>
        <pc:spChg chg="add del">
          <ac:chgData name="manoj kumar" userId="fa68a424022655f6" providerId="Windows Live" clId="Web-{E3AF64B4-884E-49C5-9576-2EE9523F3D31}" dt="2021-11-30T08:12:11.358" v="108"/>
          <ac:spMkLst>
            <pc:docMk/>
            <pc:sldMk cId="2778444301" sldId="284"/>
            <ac:spMk id="20" creationId="{85149191-5F60-4A28-AAFF-039F96B0F3EC}"/>
          </ac:spMkLst>
        </pc:spChg>
        <pc:spChg chg="add del">
          <ac:chgData name="manoj kumar" userId="fa68a424022655f6" providerId="Windows Live" clId="Web-{E3AF64B4-884E-49C5-9576-2EE9523F3D31}" dt="2021-11-30T08:12:11.358" v="108"/>
          <ac:spMkLst>
            <pc:docMk/>
            <pc:sldMk cId="2778444301" sldId="284"/>
            <ac:spMk id="22" creationId="{F8260ED5-17F7-4158-B241-D51DD4CF1B7E}"/>
          </ac:spMkLst>
        </pc:spChg>
        <pc:spChg chg="add">
          <ac:chgData name="manoj kumar" userId="fa68a424022655f6" providerId="Windows Live" clId="Web-{E3AF64B4-884E-49C5-9576-2EE9523F3D31}" dt="2021-11-30T08:12:11.358" v="108"/>
          <ac:spMkLst>
            <pc:docMk/>
            <pc:sldMk cId="2778444301" sldId="284"/>
            <ac:spMk id="27" creationId="{1825AC39-5F85-4CAA-8A81-A1287086B2B6}"/>
          </ac:spMkLst>
        </pc:spChg>
        <pc:spChg chg="add">
          <ac:chgData name="manoj kumar" userId="fa68a424022655f6" providerId="Windows Live" clId="Web-{E3AF64B4-884E-49C5-9576-2EE9523F3D31}" dt="2021-11-30T08:12:11.358" v="108"/>
          <ac:spMkLst>
            <pc:docMk/>
            <pc:sldMk cId="2778444301" sldId="284"/>
            <ac:spMk id="29" creationId="{95DA4D23-37FC-4B90-8188-F0377C5FF44B}"/>
          </ac:spMkLst>
        </pc:spChg>
        <pc:spChg chg="add">
          <ac:chgData name="manoj kumar" userId="fa68a424022655f6" providerId="Windows Live" clId="Web-{E3AF64B4-884E-49C5-9576-2EE9523F3D31}" dt="2021-11-30T08:12:11.358" v="108"/>
          <ac:spMkLst>
            <pc:docMk/>
            <pc:sldMk cId="2778444301" sldId="284"/>
            <ac:spMk id="31" creationId="{A7A4B465-FBCC-4CD4-89A1-82992A7B47FF}"/>
          </ac:spMkLst>
        </pc:spChg>
        <pc:spChg chg="add">
          <ac:chgData name="manoj kumar" userId="fa68a424022655f6" providerId="Windows Live" clId="Web-{E3AF64B4-884E-49C5-9576-2EE9523F3D31}" dt="2021-11-30T08:12:11.358" v="108"/>
          <ac:spMkLst>
            <pc:docMk/>
            <pc:sldMk cId="2778444301" sldId="284"/>
            <ac:spMk id="33" creationId="{909E572F-9CDC-4214-9D42-FF0017649590}"/>
          </ac:spMkLst>
        </pc:spChg>
        <pc:picChg chg="mod">
          <ac:chgData name="manoj kumar" userId="fa68a424022655f6" providerId="Windows Live" clId="Web-{E3AF64B4-884E-49C5-9576-2EE9523F3D31}" dt="2021-11-30T08:12:11.358" v="108"/>
          <ac:picMkLst>
            <pc:docMk/>
            <pc:sldMk cId="2778444301" sldId="284"/>
            <ac:picMk id="4" creationId="{9F1698DF-8BE8-499B-98EE-DBBB77EE4682}"/>
          </ac:picMkLst>
        </pc:picChg>
      </pc:sldChg>
      <pc:sldChg chg="addSp modSp mod setBg">
        <pc:chgData name="manoj kumar" userId="fa68a424022655f6" providerId="Windows Live" clId="Web-{E3AF64B4-884E-49C5-9576-2EE9523F3D31}" dt="2021-11-30T08:11:34.279" v="105"/>
        <pc:sldMkLst>
          <pc:docMk/>
          <pc:sldMk cId="1871627125" sldId="285"/>
        </pc:sldMkLst>
        <pc:spChg chg="mod">
          <ac:chgData name="manoj kumar" userId="fa68a424022655f6" providerId="Windows Live" clId="Web-{E3AF64B4-884E-49C5-9576-2EE9523F3D31}" dt="2021-11-30T08:11:34.279" v="105"/>
          <ac:spMkLst>
            <pc:docMk/>
            <pc:sldMk cId="1871627125" sldId="285"/>
            <ac:spMk id="2" creationId="{9A03D268-45CD-4251-AB96-7C07140BCEAD}"/>
          </ac:spMkLst>
        </pc:spChg>
        <pc:spChg chg="add">
          <ac:chgData name="manoj kumar" userId="fa68a424022655f6" providerId="Windows Live" clId="Web-{E3AF64B4-884E-49C5-9576-2EE9523F3D31}" dt="2021-11-30T08:11:34.279" v="105"/>
          <ac:spMkLst>
            <pc:docMk/>
            <pc:sldMk cId="1871627125" sldId="285"/>
            <ac:spMk id="9" creationId="{A8384FB5-9ADC-4DDC-881B-597D56F5B15D}"/>
          </ac:spMkLst>
        </pc:spChg>
        <pc:spChg chg="add">
          <ac:chgData name="manoj kumar" userId="fa68a424022655f6" providerId="Windows Live" clId="Web-{E3AF64B4-884E-49C5-9576-2EE9523F3D31}" dt="2021-11-30T08:11:34.279" v="105"/>
          <ac:spMkLst>
            <pc:docMk/>
            <pc:sldMk cId="1871627125" sldId="285"/>
            <ac:spMk id="11" creationId="{91E5A9A7-95C6-4F4F-B00E-C82E07FE62EF}"/>
          </ac:spMkLst>
        </pc:spChg>
        <pc:spChg chg="add">
          <ac:chgData name="manoj kumar" userId="fa68a424022655f6" providerId="Windows Live" clId="Web-{E3AF64B4-884E-49C5-9576-2EE9523F3D31}" dt="2021-11-30T08:11:34.279" v="105"/>
          <ac:spMkLst>
            <pc:docMk/>
            <pc:sldMk cId="1871627125" sldId="285"/>
            <ac:spMk id="13" creationId="{D07DD2DE-F619-49DD-B5E7-03A290FF4ED1}"/>
          </ac:spMkLst>
        </pc:spChg>
        <pc:spChg chg="add">
          <ac:chgData name="manoj kumar" userId="fa68a424022655f6" providerId="Windows Live" clId="Web-{E3AF64B4-884E-49C5-9576-2EE9523F3D31}" dt="2021-11-30T08:11:34.279" v="105"/>
          <ac:spMkLst>
            <pc:docMk/>
            <pc:sldMk cId="1871627125" sldId="285"/>
            <ac:spMk id="15" creationId="{85149191-5F60-4A28-AAFF-039F96B0F3EC}"/>
          </ac:spMkLst>
        </pc:spChg>
        <pc:spChg chg="add">
          <ac:chgData name="manoj kumar" userId="fa68a424022655f6" providerId="Windows Live" clId="Web-{E3AF64B4-884E-49C5-9576-2EE9523F3D31}" dt="2021-11-30T08:11:34.279" v="105"/>
          <ac:spMkLst>
            <pc:docMk/>
            <pc:sldMk cId="1871627125" sldId="285"/>
            <ac:spMk id="17" creationId="{F8260ED5-17F7-4158-B241-D51DD4CF1B7E}"/>
          </ac:spMkLst>
        </pc:spChg>
        <pc:picChg chg="mod">
          <ac:chgData name="manoj kumar" userId="fa68a424022655f6" providerId="Windows Live" clId="Web-{E3AF64B4-884E-49C5-9576-2EE9523F3D31}" dt="2021-11-30T08:11:34.279" v="105"/>
          <ac:picMkLst>
            <pc:docMk/>
            <pc:sldMk cId="1871627125" sldId="285"/>
            <ac:picMk id="4" creationId="{E95EFAD8-B92F-4FFA-9F5F-889D90A73EFD}"/>
          </ac:picMkLst>
        </pc:picChg>
      </pc:sldChg>
      <pc:sldChg chg="addSp modSp mod setBg">
        <pc:chgData name="manoj kumar" userId="fa68a424022655f6" providerId="Windows Live" clId="Web-{E3AF64B4-884E-49C5-9576-2EE9523F3D31}" dt="2021-11-30T08:12:25.890" v="109"/>
        <pc:sldMkLst>
          <pc:docMk/>
          <pc:sldMk cId="570887090" sldId="286"/>
        </pc:sldMkLst>
        <pc:spChg chg="mod">
          <ac:chgData name="manoj kumar" userId="fa68a424022655f6" providerId="Windows Live" clId="Web-{E3AF64B4-884E-49C5-9576-2EE9523F3D31}" dt="2021-11-30T08:12:25.890" v="109"/>
          <ac:spMkLst>
            <pc:docMk/>
            <pc:sldMk cId="570887090" sldId="286"/>
            <ac:spMk id="2" creationId="{EDEE9A1E-3168-4595-ABFA-2FCDB012B439}"/>
          </ac:spMkLst>
        </pc:spChg>
        <pc:spChg chg="add">
          <ac:chgData name="manoj kumar" userId="fa68a424022655f6" providerId="Windows Live" clId="Web-{E3AF64B4-884E-49C5-9576-2EE9523F3D31}" dt="2021-11-30T08:12:25.890" v="109"/>
          <ac:spMkLst>
            <pc:docMk/>
            <pc:sldMk cId="570887090" sldId="286"/>
            <ac:spMk id="9" creationId="{1825AC39-5F85-4CAA-8A81-A1287086B2B6}"/>
          </ac:spMkLst>
        </pc:spChg>
        <pc:spChg chg="add">
          <ac:chgData name="manoj kumar" userId="fa68a424022655f6" providerId="Windows Live" clId="Web-{E3AF64B4-884E-49C5-9576-2EE9523F3D31}" dt="2021-11-30T08:12:25.890" v="109"/>
          <ac:spMkLst>
            <pc:docMk/>
            <pc:sldMk cId="570887090" sldId="286"/>
            <ac:spMk id="11" creationId="{95DA4D23-37FC-4B90-8188-F0377C5FF44B}"/>
          </ac:spMkLst>
        </pc:spChg>
        <pc:spChg chg="add">
          <ac:chgData name="manoj kumar" userId="fa68a424022655f6" providerId="Windows Live" clId="Web-{E3AF64B4-884E-49C5-9576-2EE9523F3D31}" dt="2021-11-30T08:12:25.890" v="109"/>
          <ac:spMkLst>
            <pc:docMk/>
            <pc:sldMk cId="570887090" sldId="286"/>
            <ac:spMk id="13" creationId="{A7A4B465-FBCC-4CD4-89A1-82992A7B47FF}"/>
          </ac:spMkLst>
        </pc:spChg>
        <pc:spChg chg="add">
          <ac:chgData name="manoj kumar" userId="fa68a424022655f6" providerId="Windows Live" clId="Web-{E3AF64B4-884E-49C5-9576-2EE9523F3D31}" dt="2021-11-30T08:12:25.890" v="109"/>
          <ac:spMkLst>
            <pc:docMk/>
            <pc:sldMk cId="570887090" sldId="286"/>
            <ac:spMk id="15" creationId="{909E572F-9CDC-4214-9D42-FF0017649590}"/>
          </ac:spMkLst>
        </pc:spChg>
        <pc:picChg chg="mod">
          <ac:chgData name="manoj kumar" userId="fa68a424022655f6" providerId="Windows Live" clId="Web-{E3AF64B4-884E-49C5-9576-2EE9523F3D31}" dt="2021-11-30T08:12:25.890" v="109"/>
          <ac:picMkLst>
            <pc:docMk/>
            <pc:sldMk cId="570887090" sldId="286"/>
            <ac:picMk id="4" creationId="{EBC4F21F-1BFE-4A2F-9B72-C89237D58618}"/>
          </ac:picMkLst>
        </pc:picChg>
      </pc:sldChg>
      <pc:sldChg chg="addSp modSp mod setBg">
        <pc:chgData name="manoj kumar" userId="fa68a424022655f6" providerId="Windows Live" clId="Web-{E3AF64B4-884E-49C5-9576-2EE9523F3D31}" dt="2021-11-30T08:12:39.859" v="110"/>
        <pc:sldMkLst>
          <pc:docMk/>
          <pc:sldMk cId="348569025" sldId="287"/>
        </pc:sldMkLst>
        <pc:spChg chg="mod">
          <ac:chgData name="manoj kumar" userId="fa68a424022655f6" providerId="Windows Live" clId="Web-{E3AF64B4-884E-49C5-9576-2EE9523F3D31}" dt="2021-11-30T08:12:39.859" v="110"/>
          <ac:spMkLst>
            <pc:docMk/>
            <pc:sldMk cId="348569025" sldId="287"/>
            <ac:spMk id="2" creationId="{21935BB2-91E1-4C83-AAD5-F8BB9DC7BD9E}"/>
          </ac:spMkLst>
        </pc:spChg>
        <pc:spChg chg="add">
          <ac:chgData name="manoj kumar" userId="fa68a424022655f6" providerId="Windows Live" clId="Web-{E3AF64B4-884E-49C5-9576-2EE9523F3D31}" dt="2021-11-30T08:12:39.859" v="110"/>
          <ac:spMkLst>
            <pc:docMk/>
            <pc:sldMk cId="348569025" sldId="287"/>
            <ac:spMk id="8" creationId="{64A04E9B-F4C8-451B-BB25-5662ADF2243E}"/>
          </ac:spMkLst>
        </pc:spChg>
        <pc:spChg chg="add">
          <ac:chgData name="manoj kumar" userId="fa68a424022655f6" providerId="Windows Live" clId="Web-{E3AF64B4-884E-49C5-9576-2EE9523F3D31}" dt="2021-11-30T08:12:39.859" v="110"/>
          <ac:spMkLst>
            <pc:docMk/>
            <pc:sldMk cId="348569025" sldId="287"/>
            <ac:spMk id="11" creationId="{C4285719-470E-454C-AF62-8323075F1F5B}"/>
          </ac:spMkLst>
        </pc:spChg>
        <pc:spChg chg="add">
          <ac:chgData name="manoj kumar" userId="fa68a424022655f6" providerId="Windows Live" clId="Web-{E3AF64B4-884E-49C5-9576-2EE9523F3D31}" dt="2021-11-30T08:12:39.859" v="110"/>
          <ac:spMkLst>
            <pc:docMk/>
            <pc:sldMk cId="348569025" sldId="287"/>
            <ac:spMk id="13" creationId="{CD9FE4EF-C4D8-49A0-B2FF-81D8DB7D8A24}"/>
          </ac:spMkLst>
        </pc:spChg>
        <pc:spChg chg="add">
          <ac:chgData name="manoj kumar" userId="fa68a424022655f6" providerId="Windows Live" clId="Web-{E3AF64B4-884E-49C5-9576-2EE9523F3D31}" dt="2021-11-30T08:12:39.859" v="110"/>
          <ac:spMkLst>
            <pc:docMk/>
            <pc:sldMk cId="348569025" sldId="287"/>
            <ac:spMk id="15" creationId="{4300840D-0A0B-4512-BACA-B439D5B9C57C}"/>
          </ac:spMkLst>
        </pc:spChg>
        <pc:spChg chg="add">
          <ac:chgData name="manoj kumar" userId="fa68a424022655f6" providerId="Windows Live" clId="Web-{E3AF64B4-884E-49C5-9576-2EE9523F3D31}" dt="2021-11-30T08:12:39.859" v="110"/>
          <ac:spMkLst>
            <pc:docMk/>
            <pc:sldMk cId="348569025" sldId="287"/>
            <ac:spMk id="17" creationId="{D2B78728-A580-49A7-84F9-6EF6F583ADE0}"/>
          </ac:spMkLst>
        </pc:spChg>
        <pc:spChg chg="add">
          <ac:chgData name="manoj kumar" userId="fa68a424022655f6" providerId="Windows Live" clId="Web-{E3AF64B4-884E-49C5-9576-2EE9523F3D31}" dt="2021-11-30T08:12:39.859" v="110"/>
          <ac:spMkLst>
            <pc:docMk/>
            <pc:sldMk cId="348569025" sldId="287"/>
            <ac:spMk id="19" creationId="{38FAA1A1-D861-433F-88FA-1E9D6FD31D11}"/>
          </ac:spMkLst>
        </pc:spChg>
        <pc:spChg chg="add">
          <ac:chgData name="manoj kumar" userId="fa68a424022655f6" providerId="Windows Live" clId="Web-{E3AF64B4-884E-49C5-9576-2EE9523F3D31}" dt="2021-11-30T08:12:39.859" v="110"/>
          <ac:spMkLst>
            <pc:docMk/>
            <pc:sldMk cId="348569025" sldId="287"/>
            <ac:spMk id="21" creationId="{8D71EDA1-87BF-4D5D-AB79-F346FD19278A}"/>
          </ac:spMkLst>
        </pc:spChg>
        <pc:picChg chg="mod">
          <ac:chgData name="manoj kumar" userId="fa68a424022655f6" providerId="Windows Live" clId="Web-{E3AF64B4-884E-49C5-9576-2EE9523F3D31}" dt="2021-11-30T08:12:39.859" v="110"/>
          <ac:picMkLst>
            <pc:docMk/>
            <pc:sldMk cId="348569025" sldId="287"/>
            <ac:picMk id="4" creationId="{32C33587-AAD1-402E-BB15-F123B093FC79}"/>
          </ac:picMkLst>
        </pc:picChg>
      </pc:sldChg>
      <pc:sldChg chg="addSp delSp modSp mod setBg">
        <pc:chgData name="manoj kumar" userId="fa68a424022655f6" providerId="Windows Live" clId="Web-{E3AF64B4-884E-49C5-9576-2EE9523F3D31}" dt="2021-11-30T08:13:09.875" v="113"/>
        <pc:sldMkLst>
          <pc:docMk/>
          <pc:sldMk cId="1816600596" sldId="288"/>
        </pc:sldMkLst>
        <pc:spChg chg="mod">
          <ac:chgData name="manoj kumar" userId="fa68a424022655f6" providerId="Windows Live" clId="Web-{E3AF64B4-884E-49C5-9576-2EE9523F3D31}" dt="2021-11-30T08:13:09.875" v="113"/>
          <ac:spMkLst>
            <pc:docMk/>
            <pc:sldMk cId="1816600596" sldId="288"/>
            <ac:spMk id="2" creationId="{181AE5FB-23B6-45DB-8F9C-A6317146272B}"/>
          </ac:spMkLst>
        </pc:spChg>
        <pc:spChg chg="add del">
          <ac:chgData name="manoj kumar" userId="fa68a424022655f6" providerId="Windows Live" clId="Web-{E3AF64B4-884E-49C5-9576-2EE9523F3D31}" dt="2021-11-30T08:13:09.875" v="113"/>
          <ac:spMkLst>
            <pc:docMk/>
            <pc:sldMk cId="1816600596" sldId="288"/>
            <ac:spMk id="9" creationId="{A8384FB5-9ADC-4DDC-881B-597D56F5B15D}"/>
          </ac:spMkLst>
        </pc:spChg>
        <pc:spChg chg="add del">
          <ac:chgData name="manoj kumar" userId="fa68a424022655f6" providerId="Windows Live" clId="Web-{E3AF64B4-884E-49C5-9576-2EE9523F3D31}" dt="2021-11-30T08:13:09.875" v="113"/>
          <ac:spMkLst>
            <pc:docMk/>
            <pc:sldMk cId="1816600596" sldId="288"/>
            <ac:spMk id="11" creationId="{91E5A9A7-95C6-4F4F-B00E-C82E07FE62EF}"/>
          </ac:spMkLst>
        </pc:spChg>
        <pc:spChg chg="add del">
          <ac:chgData name="manoj kumar" userId="fa68a424022655f6" providerId="Windows Live" clId="Web-{E3AF64B4-884E-49C5-9576-2EE9523F3D31}" dt="2021-11-30T08:13:09.875" v="113"/>
          <ac:spMkLst>
            <pc:docMk/>
            <pc:sldMk cId="1816600596" sldId="288"/>
            <ac:spMk id="13" creationId="{D07DD2DE-F619-49DD-B5E7-03A290FF4ED1}"/>
          </ac:spMkLst>
        </pc:spChg>
        <pc:spChg chg="add del">
          <ac:chgData name="manoj kumar" userId="fa68a424022655f6" providerId="Windows Live" clId="Web-{E3AF64B4-884E-49C5-9576-2EE9523F3D31}" dt="2021-11-30T08:13:09.875" v="113"/>
          <ac:spMkLst>
            <pc:docMk/>
            <pc:sldMk cId="1816600596" sldId="288"/>
            <ac:spMk id="15" creationId="{85149191-5F60-4A28-AAFF-039F96B0F3EC}"/>
          </ac:spMkLst>
        </pc:spChg>
        <pc:spChg chg="add del">
          <ac:chgData name="manoj kumar" userId="fa68a424022655f6" providerId="Windows Live" clId="Web-{E3AF64B4-884E-49C5-9576-2EE9523F3D31}" dt="2021-11-30T08:13:09.875" v="113"/>
          <ac:spMkLst>
            <pc:docMk/>
            <pc:sldMk cId="1816600596" sldId="288"/>
            <ac:spMk id="17" creationId="{F8260ED5-17F7-4158-B241-D51DD4CF1B7E}"/>
          </ac:spMkLst>
        </pc:spChg>
        <pc:spChg chg="add">
          <ac:chgData name="manoj kumar" userId="fa68a424022655f6" providerId="Windows Live" clId="Web-{E3AF64B4-884E-49C5-9576-2EE9523F3D31}" dt="2021-11-30T08:13:09.875" v="113"/>
          <ac:spMkLst>
            <pc:docMk/>
            <pc:sldMk cId="1816600596" sldId="288"/>
            <ac:spMk id="22" creationId="{1825AC39-5F85-4CAA-8A81-A1287086B2B6}"/>
          </ac:spMkLst>
        </pc:spChg>
        <pc:spChg chg="add">
          <ac:chgData name="manoj kumar" userId="fa68a424022655f6" providerId="Windows Live" clId="Web-{E3AF64B4-884E-49C5-9576-2EE9523F3D31}" dt="2021-11-30T08:13:09.875" v="113"/>
          <ac:spMkLst>
            <pc:docMk/>
            <pc:sldMk cId="1816600596" sldId="288"/>
            <ac:spMk id="24" creationId="{95DA4D23-37FC-4B90-8188-F0377C5FF44B}"/>
          </ac:spMkLst>
        </pc:spChg>
        <pc:spChg chg="add">
          <ac:chgData name="manoj kumar" userId="fa68a424022655f6" providerId="Windows Live" clId="Web-{E3AF64B4-884E-49C5-9576-2EE9523F3D31}" dt="2021-11-30T08:13:09.875" v="113"/>
          <ac:spMkLst>
            <pc:docMk/>
            <pc:sldMk cId="1816600596" sldId="288"/>
            <ac:spMk id="26" creationId="{A7A4B465-FBCC-4CD4-89A1-82992A7B47FF}"/>
          </ac:spMkLst>
        </pc:spChg>
        <pc:spChg chg="add">
          <ac:chgData name="manoj kumar" userId="fa68a424022655f6" providerId="Windows Live" clId="Web-{E3AF64B4-884E-49C5-9576-2EE9523F3D31}" dt="2021-11-30T08:13:09.875" v="113"/>
          <ac:spMkLst>
            <pc:docMk/>
            <pc:sldMk cId="1816600596" sldId="288"/>
            <ac:spMk id="28" creationId="{909E572F-9CDC-4214-9D42-FF0017649590}"/>
          </ac:spMkLst>
        </pc:spChg>
        <pc:picChg chg="mod">
          <ac:chgData name="manoj kumar" userId="fa68a424022655f6" providerId="Windows Live" clId="Web-{E3AF64B4-884E-49C5-9576-2EE9523F3D31}" dt="2021-11-30T08:13:09.875" v="113"/>
          <ac:picMkLst>
            <pc:docMk/>
            <pc:sldMk cId="1816600596" sldId="288"/>
            <ac:picMk id="4" creationId="{7DC9649F-D6A1-4908-A26A-F8029A8CC7D5}"/>
          </ac:picMkLst>
        </pc:picChg>
      </pc:sldChg>
      <pc:sldChg chg="addSp delSp modSp mod setBg">
        <pc:chgData name="manoj kumar" userId="fa68a424022655f6" providerId="Windows Live" clId="Web-{E3AF64B4-884E-49C5-9576-2EE9523F3D31}" dt="2021-11-30T08:13:59.158" v="119"/>
        <pc:sldMkLst>
          <pc:docMk/>
          <pc:sldMk cId="1297852883" sldId="289"/>
        </pc:sldMkLst>
        <pc:spChg chg="mod">
          <ac:chgData name="manoj kumar" userId="fa68a424022655f6" providerId="Windows Live" clId="Web-{E3AF64B4-884E-49C5-9576-2EE9523F3D31}" dt="2021-11-30T08:13:59.158" v="119"/>
          <ac:spMkLst>
            <pc:docMk/>
            <pc:sldMk cId="1297852883" sldId="289"/>
            <ac:spMk id="2" creationId="{09E318A4-0360-4572-9868-775922FE7A4C}"/>
          </ac:spMkLst>
        </pc:spChg>
        <pc:spChg chg="add del">
          <ac:chgData name="manoj kumar" userId="fa68a424022655f6" providerId="Windows Live" clId="Web-{E3AF64B4-884E-49C5-9576-2EE9523F3D31}" dt="2021-11-30T08:13:59.158" v="119"/>
          <ac:spMkLst>
            <pc:docMk/>
            <pc:sldMk cId="1297852883" sldId="289"/>
            <ac:spMk id="6" creationId="{91E5A9A7-95C6-4F4F-B00E-C82E07FE62EF}"/>
          </ac:spMkLst>
        </pc:spChg>
        <pc:spChg chg="add del">
          <ac:chgData name="manoj kumar" userId="fa68a424022655f6" providerId="Windows Live" clId="Web-{E3AF64B4-884E-49C5-9576-2EE9523F3D31}" dt="2021-11-30T08:13:59.158" v="119"/>
          <ac:spMkLst>
            <pc:docMk/>
            <pc:sldMk cId="1297852883" sldId="289"/>
            <ac:spMk id="7" creationId="{D07DD2DE-F619-49DD-B5E7-03A290FF4ED1}"/>
          </ac:spMkLst>
        </pc:spChg>
        <pc:spChg chg="add del">
          <ac:chgData name="manoj kumar" userId="fa68a424022655f6" providerId="Windows Live" clId="Web-{E3AF64B4-884E-49C5-9576-2EE9523F3D31}" dt="2021-11-30T08:13:40.954" v="116"/>
          <ac:spMkLst>
            <pc:docMk/>
            <pc:sldMk cId="1297852883" sldId="289"/>
            <ac:spMk id="8" creationId="{8E1785C1-A129-4308-A87B-648B2D9DA191}"/>
          </ac:spMkLst>
        </pc:spChg>
        <pc:spChg chg="add del">
          <ac:chgData name="manoj kumar" userId="fa68a424022655f6" providerId="Windows Live" clId="Web-{E3AF64B4-884E-49C5-9576-2EE9523F3D31}" dt="2021-11-30T08:13:59.158" v="119"/>
          <ac:spMkLst>
            <pc:docMk/>
            <pc:sldMk cId="1297852883" sldId="289"/>
            <ac:spMk id="9" creationId="{A8384FB5-9ADC-4DDC-881B-597D56F5B15D}"/>
          </ac:spMkLst>
        </pc:spChg>
        <pc:spChg chg="add del">
          <ac:chgData name="manoj kumar" userId="fa68a424022655f6" providerId="Windows Live" clId="Web-{E3AF64B4-884E-49C5-9576-2EE9523F3D31}" dt="2021-11-30T08:13:59.158" v="119"/>
          <ac:spMkLst>
            <pc:docMk/>
            <pc:sldMk cId="1297852883" sldId="289"/>
            <ac:spMk id="10" creationId="{85149191-5F60-4A28-AAFF-039F96B0F3EC}"/>
          </ac:spMkLst>
        </pc:spChg>
        <pc:spChg chg="add del">
          <ac:chgData name="manoj kumar" userId="fa68a424022655f6" providerId="Windows Live" clId="Web-{E3AF64B4-884E-49C5-9576-2EE9523F3D31}" dt="2021-11-30T08:13:40.954" v="116"/>
          <ac:spMkLst>
            <pc:docMk/>
            <pc:sldMk cId="1297852883" sldId="289"/>
            <ac:spMk id="11" creationId="{2EB492CD-616E-47F8-933B-5E2D952A0593}"/>
          </ac:spMkLst>
        </pc:spChg>
        <pc:spChg chg="add del">
          <ac:chgData name="manoj kumar" userId="fa68a424022655f6" providerId="Windows Live" clId="Web-{E3AF64B4-884E-49C5-9576-2EE9523F3D31}" dt="2021-11-30T08:13:40.954" v="116"/>
          <ac:spMkLst>
            <pc:docMk/>
            <pc:sldMk cId="1297852883" sldId="289"/>
            <ac:spMk id="13" creationId="{59383CF9-23B5-4335-9B21-1791C4CF1C75}"/>
          </ac:spMkLst>
        </pc:spChg>
        <pc:spChg chg="add del">
          <ac:chgData name="manoj kumar" userId="fa68a424022655f6" providerId="Windows Live" clId="Web-{E3AF64B4-884E-49C5-9576-2EE9523F3D31}" dt="2021-11-30T08:13:40.954" v="116"/>
          <ac:spMkLst>
            <pc:docMk/>
            <pc:sldMk cId="1297852883" sldId="289"/>
            <ac:spMk id="15" creationId="{0007FE00-9498-4706-B255-6437B0252C02}"/>
          </ac:spMkLst>
        </pc:spChg>
        <pc:spChg chg="add del">
          <ac:chgData name="manoj kumar" userId="fa68a424022655f6" providerId="Windows Live" clId="Web-{E3AF64B4-884E-49C5-9576-2EE9523F3D31}" dt="2021-11-30T08:13:59.158" v="119"/>
          <ac:spMkLst>
            <pc:docMk/>
            <pc:sldMk cId="1297852883" sldId="289"/>
            <ac:spMk id="17" creationId="{F8260ED5-17F7-4158-B241-D51DD4CF1B7E}"/>
          </ac:spMkLst>
        </pc:spChg>
        <pc:spChg chg="add">
          <ac:chgData name="manoj kumar" userId="fa68a424022655f6" providerId="Windows Live" clId="Web-{E3AF64B4-884E-49C5-9576-2EE9523F3D31}" dt="2021-11-30T08:13:59.158" v="119"/>
          <ac:spMkLst>
            <pc:docMk/>
            <pc:sldMk cId="1297852883" sldId="289"/>
            <ac:spMk id="22" creationId="{1825AC39-5F85-4CAA-8A81-A1287086B2B6}"/>
          </ac:spMkLst>
        </pc:spChg>
        <pc:spChg chg="add">
          <ac:chgData name="manoj kumar" userId="fa68a424022655f6" providerId="Windows Live" clId="Web-{E3AF64B4-884E-49C5-9576-2EE9523F3D31}" dt="2021-11-30T08:13:59.158" v="119"/>
          <ac:spMkLst>
            <pc:docMk/>
            <pc:sldMk cId="1297852883" sldId="289"/>
            <ac:spMk id="24" creationId="{95DA4D23-37FC-4B90-8188-F0377C5FF44B}"/>
          </ac:spMkLst>
        </pc:spChg>
        <pc:spChg chg="add">
          <ac:chgData name="manoj kumar" userId="fa68a424022655f6" providerId="Windows Live" clId="Web-{E3AF64B4-884E-49C5-9576-2EE9523F3D31}" dt="2021-11-30T08:13:59.158" v="119"/>
          <ac:spMkLst>
            <pc:docMk/>
            <pc:sldMk cId="1297852883" sldId="289"/>
            <ac:spMk id="26" creationId="{A7A4B465-FBCC-4CD4-89A1-82992A7B47FF}"/>
          </ac:spMkLst>
        </pc:spChg>
        <pc:spChg chg="add">
          <ac:chgData name="manoj kumar" userId="fa68a424022655f6" providerId="Windows Live" clId="Web-{E3AF64B4-884E-49C5-9576-2EE9523F3D31}" dt="2021-11-30T08:13:59.158" v="119"/>
          <ac:spMkLst>
            <pc:docMk/>
            <pc:sldMk cId="1297852883" sldId="289"/>
            <ac:spMk id="28" creationId="{909E572F-9CDC-4214-9D42-FF0017649590}"/>
          </ac:spMkLst>
        </pc:spChg>
        <pc:picChg chg="mod">
          <ac:chgData name="manoj kumar" userId="fa68a424022655f6" providerId="Windows Live" clId="Web-{E3AF64B4-884E-49C5-9576-2EE9523F3D31}" dt="2021-11-30T08:13:59.158" v="119"/>
          <ac:picMkLst>
            <pc:docMk/>
            <pc:sldMk cId="1297852883" sldId="289"/>
            <ac:picMk id="4" creationId="{AB3420E5-4390-449E-98ED-5DC55B8636D4}"/>
          </ac:picMkLst>
        </pc:picChg>
      </pc:sldChg>
      <pc:sldChg chg="addSp delSp modSp mod setBg">
        <pc:chgData name="manoj kumar" userId="fa68a424022655f6" providerId="Windows Live" clId="Web-{E3AF64B4-884E-49C5-9576-2EE9523F3D31}" dt="2021-11-30T08:14:06.049" v="120"/>
        <pc:sldMkLst>
          <pc:docMk/>
          <pc:sldMk cId="2472840287" sldId="290"/>
        </pc:sldMkLst>
        <pc:spChg chg="mod">
          <ac:chgData name="manoj kumar" userId="fa68a424022655f6" providerId="Windows Live" clId="Web-{E3AF64B4-884E-49C5-9576-2EE9523F3D31}" dt="2021-11-30T08:14:06.049" v="120"/>
          <ac:spMkLst>
            <pc:docMk/>
            <pc:sldMk cId="2472840287" sldId="290"/>
            <ac:spMk id="2" creationId="{366DB253-A164-4AD7-B353-C657D6FE7A34}"/>
          </ac:spMkLst>
        </pc:spChg>
        <pc:spChg chg="add del">
          <ac:chgData name="manoj kumar" userId="fa68a424022655f6" providerId="Windows Live" clId="Web-{E3AF64B4-884E-49C5-9576-2EE9523F3D31}" dt="2021-11-30T08:14:06.049" v="120"/>
          <ac:spMkLst>
            <pc:docMk/>
            <pc:sldMk cId="2472840287" sldId="290"/>
            <ac:spMk id="9" creationId="{1825AC39-5F85-4CAA-8A81-A1287086B2B6}"/>
          </ac:spMkLst>
        </pc:spChg>
        <pc:spChg chg="add del">
          <ac:chgData name="manoj kumar" userId="fa68a424022655f6" providerId="Windows Live" clId="Web-{E3AF64B4-884E-49C5-9576-2EE9523F3D31}" dt="2021-11-30T08:14:06.049" v="120"/>
          <ac:spMkLst>
            <pc:docMk/>
            <pc:sldMk cId="2472840287" sldId="290"/>
            <ac:spMk id="11" creationId="{95DA4D23-37FC-4B90-8188-F0377C5FF44B}"/>
          </ac:spMkLst>
        </pc:spChg>
        <pc:spChg chg="add del">
          <ac:chgData name="manoj kumar" userId="fa68a424022655f6" providerId="Windows Live" clId="Web-{E3AF64B4-884E-49C5-9576-2EE9523F3D31}" dt="2021-11-30T08:14:06.049" v="120"/>
          <ac:spMkLst>
            <pc:docMk/>
            <pc:sldMk cId="2472840287" sldId="290"/>
            <ac:spMk id="13" creationId="{A7A4B465-FBCC-4CD4-89A1-82992A7B47FF}"/>
          </ac:spMkLst>
        </pc:spChg>
        <pc:spChg chg="add del">
          <ac:chgData name="manoj kumar" userId="fa68a424022655f6" providerId="Windows Live" clId="Web-{E3AF64B4-884E-49C5-9576-2EE9523F3D31}" dt="2021-11-30T08:14:06.049" v="120"/>
          <ac:spMkLst>
            <pc:docMk/>
            <pc:sldMk cId="2472840287" sldId="290"/>
            <ac:spMk id="15" creationId="{909E572F-9CDC-4214-9D42-FF0017649590}"/>
          </ac:spMkLst>
        </pc:spChg>
        <pc:spChg chg="add">
          <ac:chgData name="manoj kumar" userId="fa68a424022655f6" providerId="Windows Live" clId="Web-{E3AF64B4-884E-49C5-9576-2EE9523F3D31}" dt="2021-11-30T08:14:06.049" v="120"/>
          <ac:spMkLst>
            <pc:docMk/>
            <pc:sldMk cId="2472840287" sldId="290"/>
            <ac:spMk id="20" creationId="{A8384FB5-9ADC-4DDC-881B-597D56F5B15D}"/>
          </ac:spMkLst>
        </pc:spChg>
        <pc:spChg chg="add">
          <ac:chgData name="manoj kumar" userId="fa68a424022655f6" providerId="Windows Live" clId="Web-{E3AF64B4-884E-49C5-9576-2EE9523F3D31}" dt="2021-11-30T08:14:06.049" v="120"/>
          <ac:spMkLst>
            <pc:docMk/>
            <pc:sldMk cId="2472840287" sldId="290"/>
            <ac:spMk id="22" creationId="{91E5A9A7-95C6-4F4F-B00E-C82E07FE62EF}"/>
          </ac:spMkLst>
        </pc:spChg>
        <pc:spChg chg="add">
          <ac:chgData name="manoj kumar" userId="fa68a424022655f6" providerId="Windows Live" clId="Web-{E3AF64B4-884E-49C5-9576-2EE9523F3D31}" dt="2021-11-30T08:14:06.049" v="120"/>
          <ac:spMkLst>
            <pc:docMk/>
            <pc:sldMk cId="2472840287" sldId="290"/>
            <ac:spMk id="24" creationId="{D07DD2DE-F619-49DD-B5E7-03A290FF4ED1}"/>
          </ac:spMkLst>
        </pc:spChg>
        <pc:spChg chg="add">
          <ac:chgData name="manoj kumar" userId="fa68a424022655f6" providerId="Windows Live" clId="Web-{E3AF64B4-884E-49C5-9576-2EE9523F3D31}" dt="2021-11-30T08:14:06.049" v="120"/>
          <ac:spMkLst>
            <pc:docMk/>
            <pc:sldMk cId="2472840287" sldId="290"/>
            <ac:spMk id="26" creationId="{85149191-5F60-4A28-AAFF-039F96B0F3EC}"/>
          </ac:spMkLst>
        </pc:spChg>
        <pc:spChg chg="add">
          <ac:chgData name="manoj kumar" userId="fa68a424022655f6" providerId="Windows Live" clId="Web-{E3AF64B4-884E-49C5-9576-2EE9523F3D31}" dt="2021-11-30T08:14:06.049" v="120"/>
          <ac:spMkLst>
            <pc:docMk/>
            <pc:sldMk cId="2472840287" sldId="290"/>
            <ac:spMk id="28" creationId="{F8260ED5-17F7-4158-B241-D51DD4CF1B7E}"/>
          </ac:spMkLst>
        </pc:spChg>
        <pc:picChg chg="mod">
          <ac:chgData name="manoj kumar" userId="fa68a424022655f6" providerId="Windows Live" clId="Web-{E3AF64B4-884E-49C5-9576-2EE9523F3D31}" dt="2021-11-30T08:14:06.049" v="120"/>
          <ac:picMkLst>
            <pc:docMk/>
            <pc:sldMk cId="2472840287" sldId="290"/>
            <ac:picMk id="4" creationId="{A2C92AA5-2E7F-42D5-9641-842BA1328D7D}"/>
          </ac:picMkLst>
        </pc:picChg>
      </pc:sldChg>
      <pc:sldChg chg="addSp delSp modSp mod setBg">
        <pc:chgData name="manoj kumar" userId="fa68a424022655f6" providerId="Windows Live" clId="Web-{E3AF64B4-884E-49C5-9576-2EE9523F3D31}" dt="2021-11-30T08:14:38.956" v="124"/>
        <pc:sldMkLst>
          <pc:docMk/>
          <pc:sldMk cId="2431443110" sldId="291"/>
        </pc:sldMkLst>
        <pc:spChg chg="del">
          <ac:chgData name="manoj kumar" userId="fa68a424022655f6" providerId="Windows Live" clId="Web-{E3AF64B4-884E-49C5-9576-2EE9523F3D31}" dt="2021-11-30T08:14:27.049" v="121"/>
          <ac:spMkLst>
            <pc:docMk/>
            <pc:sldMk cId="2431443110" sldId="291"/>
            <ac:spMk id="2" creationId="{C47EF30C-D204-4907-B13C-62B4D1242C0B}"/>
          </ac:spMkLst>
        </pc:spChg>
        <pc:spChg chg="mod">
          <ac:chgData name="manoj kumar" userId="fa68a424022655f6" providerId="Windows Live" clId="Web-{E3AF64B4-884E-49C5-9576-2EE9523F3D31}" dt="2021-11-30T08:14:38.956" v="124"/>
          <ac:spMkLst>
            <pc:docMk/>
            <pc:sldMk cId="2431443110" sldId="291"/>
            <ac:spMk id="3" creationId="{E5745E5C-163C-45C8-9AC7-2930F322D8A8}"/>
          </ac:spMkLst>
        </pc:spChg>
        <pc:spChg chg="add">
          <ac:chgData name="manoj kumar" userId="fa68a424022655f6" providerId="Windows Live" clId="Web-{E3AF64B4-884E-49C5-9576-2EE9523F3D31}" dt="2021-11-30T08:14:38.956" v="124"/>
          <ac:spMkLst>
            <pc:docMk/>
            <pc:sldMk cId="2431443110" sldId="291"/>
            <ac:spMk id="5" creationId="{907EF6B7-1338-4443-8C46-6A318D952DFD}"/>
          </ac:spMkLst>
        </pc:spChg>
        <pc:spChg chg="add">
          <ac:chgData name="manoj kumar" userId="fa68a424022655f6" providerId="Windows Live" clId="Web-{E3AF64B4-884E-49C5-9576-2EE9523F3D31}" dt="2021-11-30T08:14:38.956" v="124"/>
          <ac:spMkLst>
            <pc:docMk/>
            <pc:sldMk cId="2431443110" sldId="291"/>
            <ac:spMk id="6" creationId="{DAAE4CDD-124C-4DCF-9584-B6033B545DD5}"/>
          </ac:spMkLst>
        </pc:spChg>
        <pc:spChg chg="add">
          <ac:chgData name="manoj kumar" userId="fa68a424022655f6" providerId="Windows Live" clId="Web-{E3AF64B4-884E-49C5-9576-2EE9523F3D31}" dt="2021-11-30T08:14:38.956" v="124"/>
          <ac:spMkLst>
            <pc:docMk/>
            <pc:sldMk cId="2431443110" sldId="291"/>
            <ac:spMk id="7" creationId="{081E4A58-353D-44AE-B2FC-2A74E2E400F7}"/>
          </ac:spMkLst>
        </pc:spChg>
        <pc:spChg chg="add del">
          <ac:chgData name="manoj kumar" userId="fa68a424022655f6" providerId="Windows Live" clId="Web-{E3AF64B4-884E-49C5-9576-2EE9523F3D31}" dt="2021-11-30T08:14:38.956" v="123"/>
          <ac:spMkLst>
            <pc:docMk/>
            <pc:sldMk cId="2431443110" sldId="291"/>
            <ac:spMk id="8" creationId="{09588DA8-065E-4F6F-8EFD-43104AB2E0CF}"/>
          </ac:spMkLst>
        </pc:spChg>
        <pc:spChg chg="add del">
          <ac:chgData name="manoj kumar" userId="fa68a424022655f6" providerId="Windows Live" clId="Web-{E3AF64B4-884E-49C5-9576-2EE9523F3D31}" dt="2021-11-30T08:14:38.956" v="123"/>
          <ac:spMkLst>
            <pc:docMk/>
            <pc:sldMk cId="2431443110" sldId="291"/>
            <ac:spMk id="10" creationId="{C4285719-470E-454C-AF62-8323075F1F5B}"/>
          </ac:spMkLst>
        </pc:spChg>
        <pc:spChg chg="add del">
          <ac:chgData name="manoj kumar" userId="fa68a424022655f6" providerId="Windows Live" clId="Web-{E3AF64B4-884E-49C5-9576-2EE9523F3D31}" dt="2021-11-30T08:14:38.956" v="123"/>
          <ac:spMkLst>
            <pc:docMk/>
            <pc:sldMk cId="2431443110" sldId="291"/>
            <ac:spMk id="12" creationId="{CD9FE4EF-C4D8-49A0-B2FF-81D8DB7D8A24}"/>
          </ac:spMkLst>
        </pc:spChg>
        <pc:spChg chg="add del">
          <ac:chgData name="manoj kumar" userId="fa68a424022655f6" providerId="Windows Live" clId="Web-{E3AF64B4-884E-49C5-9576-2EE9523F3D31}" dt="2021-11-30T08:14:38.956" v="123"/>
          <ac:spMkLst>
            <pc:docMk/>
            <pc:sldMk cId="2431443110" sldId="291"/>
            <ac:spMk id="14" creationId="{4300840D-0A0B-4512-BACA-B439D5B9C57C}"/>
          </ac:spMkLst>
        </pc:spChg>
        <pc:spChg chg="add del">
          <ac:chgData name="manoj kumar" userId="fa68a424022655f6" providerId="Windows Live" clId="Web-{E3AF64B4-884E-49C5-9576-2EE9523F3D31}" dt="2021-11-30T08:14:38.956" v="123"/>
          <ac:spMkLst>
            <pc:docMk/>
            <pc:sldMk cId="2431443110" sldId="291"/>
            <ac:spMk id="16" creationId="{D2B78728-A580-49A7-84F9-6EF6F583ADE0}"/>
          </ac:spMkLst>
        </pc:spChg>
        <pc:spChg chg="add del">
          <ac:chgData name="manoj kumar" userId="fa68a424022655f6" providerId="Windows Live" clId="Web-{E3AF64B4-884E-49C5-9576-2EE9523F3D31}" dt="2021-11-30T08:14:38.956" v="123"/>
          <ac:spMkLst>
            <pc:docMk/>
            <pc:sldMk cId="2431443110" sldId="291"/>
            <ac:spMk id="18" creationId="{38FAA1A1-D861-433F-88FA-1E9D6FD31D11}"/>
          </ac:spMkLst>
        </pc:spChg>
        <pc:spChg chg="add del">
          <ac:chgData name="manoj kumar" userId="fa68a424022655f6" providerId="Windows Live" clId="Web-{E3AF64B4-884E-49C5-9576-2EE9523F3D31}" dt="2021-11-30T08:14:38.956" v="123"/>
          <ac:spMkLst>
            <pc:docMk/>
            <pc:sldMk cId="2431443110" sldId="291"/>
            <ac:spMk id="20" creationId="{8D71EDA1-87BF-4D5D-AB79-F346FD19278A}"/>
          </ac:spMkLst>
        </pc:spChg>
      </pc:sldChg>
      <pc:sldChg chg="addSp modSp mod setBg">
        <pc:chgData name="manoj kumar" userId="fa68a424022655f6" providerId="Windows Live" clId="Web-{E3AF64B4-884E-49C5-9576-2EE9523F3D31}" dt="2021-11-30T08:15:14.785" v="125"/>
        <pc:sldMkLst>
          <pc:docMk/>
          <pc:sldMk cId="2316231415" sldId="296"/>
        </pc:sldMkLst>
        <pc:spChg chg="mod">
          <ac:chgData name="manoj kumar" userId="fa68a424022655f6" providerId="Windows Live" clId="Web-{E3AF64B4-884E-49C5-9576-2EE9523F3D31}" dt="2021-11-30T08:15:14.785" v="125"/>
          <ac:spMkLst>
            <pc:docMk/>
            <pc:sldMk cId="2316231415" sldId="296"/>
            <ac:spMk id="2" creationId="{AB9A7BA6-00C8-42EE-90D1-1B2247C48622}"/>
          </ac:spMkLst>
        </pc:spChg>
        <pc:spChg chg="mod">
          <ac:chgData name="manoj kumar" userId="fa68a424022655f6" providerId="Windows Live" clId="Web-{E3AF64B4-884E-49C5-9576-2EE9523F3D31}" dt="2021-11-30T08:15:14.785" v="125"/>
          <ac:spMkLst>
            <pc:docMk/>
            <pc:sldMk cId="2316231415" sldId="296"/>
            <ac:spMk id="3" creationId="{35B0D9A8-7627-4BF7-BC97-2CF4271CEFFF}"/>
          </ac:spMkLst>
        </pc:spChg>
        <pc:spChg chg="add">
          <ac:chgData name="manoj kumar" userId="fa68a424022655f6" providerId="Windows Live" clId="Web-{E3AF64B4-884E-49C5-9576-2EE9523F3D31}" dt="2021-11-30T08:15:14.785" v="125"/>
          <ac:spMkLst>
            <pc:docMk/>
            <pc:sldMk cId="2316231415" sldId="296"/>
            <ac:spMk id="8" creationId="{907EF6B7-1338-4443-8C46-6A318D952DFD}"/>
          </ac:spMkLst>
        </pc:spChg>
        <pc:spChg chg="add">
          <ac:chgData name="manoj kumar" userId="fa68a424022655f6" providerId="Windows Live" clId="Web-{E3AF64B4-884E-49C5-9576-2EE9523F3D31}" dt="2021-11-30T08:15:14.785" v="125"/>
          <ac:spMkLst>
            <pc:docMk/>
            <pc:sldMk cId="2316231415" sldId="296"/>
            <ac:spMk id="10" creationId="{DAAE4CDD-124C-4DCF-9584-B6033B545DD5}"/>
          </ac:spMkLst>
        </pc:spChg>
        <pc:spChg chg="add">
          <ac:chgData name="manoj kumar" userId="fa68a424022655f6" providerId="Windows Live" clId="Web-{E3AF64B4-884E-49C5-9576-2EE9523F3D31}" dt="2021-11-30T08:15:14.785" v="125"/>
          <ac:spMkLst>
            <pc:docMk/>
            <pc:sldMk cId="2316231415" sldId="296"/>
            <ac:spMk id="12" creationId="{081E4A58-353D-44AE-B2FC-2A74E2E400F7}"/>
          </ac:spMkLst>
        </pc:spChg>
      </pc:sldChg>
      <pc:sldChg chg="addSp delSp modSp new mod setBg">
        <pc:chgData name="manoj kumar" userId="fa68a424022655f6" providerId="Windows Live" clId="Web-{E3AF64B4-884E-49C5-9576-2EE9523F3D31}" dt="2021-11-30T08:05:32.598" v="78" actId="20577"/>
        <pc:sldMkLst>
          <pc:docMk/>
          <pc:sldMk cId="3304465038" sldId="297"/>
        </pc:sldMkLst>
        <pc:spChg chg="mod">
          <ac:chgData name="manoj kumar" userId="fa68a424022655f6" providerId="Windows Live" clId="Web-{E3AF64B4-884E-49C5-9576-2EE9523F3D31}" dt="2021-11-30T08:05:32.598" v="78" actId="20577"/>
          <ac:spMkLst>
            <pc:docMk/>
            <pc:sldMk cId="3304465038" sldId="297"/>
            <ac:spMk id="2" creationId="{477980A3-4068-48CE-8D2D-F5DD84DEF67F}"/>
          </ac:spMkLst>
        </pc:spChg>
        <pc:spChg chg="del">
          <ac:chgData name="manoj kumar" userId="fa68a424022655f6" providerId="Windows Live" clId="Web-{E3AF64B4-884E-49C5-9576-2EE9523F3D31}" dt="2021-11-30T08:03:35.877" v="66"/>
          <ac:spMkLst>
            <pc:docMk/>
            <pc:sldMk cId="3304465038" sldId="297"/>
            <ac:spMk id="3" creationId="{4CB227C7-CE35-47E4-8C49-B7868DD77E00}"/>
          </ac:spMkLst>
        </pc:spChg>
        <pc:spChg chg="add del">
          <ac:chgData name="manoj kumar" userId="fa68a424022655f6" providerId="Windows Live" clId="Web-{E3AF64B4-884E-49C5-9576-2EE9523F3D31}" dt="2021-11-30T08:05:18.708" v="76"/>
          <ac:spMkLst>
            <pc:docMk/>
            <pc:sldMk cId="3304465038" sldId="297"/>
            <ac:spMk id="8" creationId="{A25DDA97-F48B-4C00-842F-0A779C0B8C22}"/>
          </ac:spMkLst>
        </pc:spChg>
        <pc:spChg chg="add">
          <ac:chgData name="manoj kumar" userId="fa68a424022655f6" providerId="Windows Live" clId="Web-{E3AF64B4-884E-49C5-9576-2EE9523F3D31}" dt="2021-11-30T08:04:53.082" v="74"/>
          <ac:spMkLst>
            <pc:docMk/>
            <pc:sldMk cId="3304465038" sldId="297"/>
            <ac:spMk id="11" creationId="{D7A453D2-15D8-4403-815F-291FA16340D9}"/>
          </ac:spMkLst>
        </pc:spChg>
        <pc:spChg chg="add">
          <ac:chgData name="manoj kumar" userId="fa68a424022655f6" providerId="Windows Live" clId="Web-{E3AF64B4-884E-49C5-9576-2EE9523F3D31}" dt="2021-11-30T08:04:53.082" v="74"/>
          <ac:spMkLst>
            <pc:docMk/>
            <pc:sldMk cId="3304465038" sldId="297"/>
            <ac:spMk id="13" creationId="{8161EA6B-09CA-445B-AB0D-8DF76FA92DEF}"/>
          </ac:spMkLst>
        </pc:spChg>
        <pc:spChg chg="add">
          <ac:chgData name="manoj kumar" userId="fa68a424022655f6" providerId="Windows Live" clId="Web-{E3AF64B4-884E-49C5-9576-2EE9523F3D31}" dt="2021-11-30T08:04:53.082" v="74"/>
          <ac:spMkLst>
            <pc:docMk/>
            <pc:sldMk cId="3304465038" sldId="297"/>
            <ac:spMk id="23" creationId="{B8114C98-A349-4111-A123-E8EAB86ABE30}"/>
          </ac:spMkLst>
        </pc:spChg>
        <pc:spChg chg="add">
          <ac:chgData name="manoj kumar" userId="fa68a424022655f6" providerId="Windows Live" clId="Web-{E3AF64B4-884E-49C5-9576-2EE9523F3D31}" dt="2021-11-30T08:04:53.082" v="74"/>
          <ac:spMkLst>
            <pc:docMk/>
            <pc:sldMk cId="3304465038" sldId="297"/>
            <ac:spMk id="31" creationId="{E2D3D3F2-ABBB-4453-B1C5-1BEBF7E4DD56}"/>
          </ac:spMkLst>
        </pc:spChg>
        <pc:grpChg chg="add">
          <ac:chgData name="manoj kumar" userId="fa68a424022655f6" providerId="Windows Live" clId="Web-{E3AF64B4-884E-49C5-9576-2EE9523F3D31}" dt="2021-11-30T08:04:53.082" v="74"/>
          <ac:grpSpMkLst>
            <pc:docMk/>
            <pc:sldMk cId="3304465038" sldId="297"/>
            <ac:grpSpMk id="15" creationId="{74E65F23-789E-4CB9-B34F-46A85E25D667}"/>
          </ac:grpSpMkLst>
        </pc:grpChg>
        <pc:grpChg chg="add">
          <ac:chgData name="manoj kumar" userId="fa68a424022655f6" providerId="Windows Live" clId="Web-{E3AF64B4-884E-49C5-9576-2EE9523F3D31}" dt="2021-11-30T08:04:53.082" v="74"/>
          <ac:grpSpMkLst>
            <pc:docMk/>
            <pc:sldMk cId="3304465038" sldId="297"/>
            <ac:grpSpMk id="25" creationId="{670FB431-AE18-414D-92F4-1D12D1991152}"/>
          </ac:grpSpMkLst>
        </pc:grpChg>
        <pc:grpChg chg="add">
          <ac:chgData name="manoj kumar" userId="fa68a424022655f6" providerId="Windows Live" clId="Web-{E3AF64B4-884E-49C5-9576-2EE9523F3D31}" dt="2021-11-30T08:04:53.082" v="74"/>
          <ac:grpSpMkLst>
            <pc:docMk/>
            <pc:sldMk cId="3304465038" sldId="297"/>
            <ac:grpSpMk id="33" creationId="{8214E4A5-A0D2-42C4-8D14-D2A7E495F041}"/>
          </ac:grpSpMkLst>
        </pc:grpChg>
        <pc:grpChg chg="add">
          <ac:chgData name="manoj kumar" userId="fa68a424022655f6" providerId="Windows Live" clId="Web-{E3AF64B4-884E-49C5-9576-2EE9523F3D31}" dt="2021-11-30T08:04:53.082" v="74"/>
          <ac:grpSpMkLst>
            <pc:docMk/>
            <pc:sldMk cId="3304465038" sldId="297"/>
            <ac:grpSpMk id="39" creationId="{4043ADFC-DC2E-40D2-954D-4A13B908DA80}"/>
          </ac:grpSpMkLst>
        </pc:grpChg>
        <pc:picChg chg="add mod ord">
          <ac:chgData name="manoj kumar" userId="fa68a424022655f6" providerId="Windows Live" clId="Web-{E3AF64B4-884E-49C5-9576-2EE9523F3D31}" dt="2021-11-30T08:04:53.082" v="74"/>
          <ac:picMkLst>
            <pc:docMk/>
            <pc:sldMk cId="3304465038" sldId="297"/>
            <ac:picMk id="4" creationId="{45FE3495-19DA-4734-90A4-0BA4FBD7FA96}"/>
          </ac:picMkLst>
        </pc:picChg>
      </pc:sldChg>
    </pc:docChg>
  </pc:docChgLst>
  <pc:docChgLst>
    <pc:chgData name="manoj kumar" userId="fa68a424022655f6" providerId="Windows Live" clId="Web-{AB3C8F20-9141-494A-B308-AC2DEE5A6C03}"/>
    <pc:docChg chg="modSld">
      <pc:chgData name="manoj kumar" userId="fa68a424022655f6" providerId="Windows Live" clId="Web-{AB3C8F20-9141-494A-B308-AC2DEE5A6C03}" dt="2021-12-14T07:09:39.809" v="8" actId="20577"/>
      <pc:docMkLst>
        <pc:docMk/>
      </pc:docMkLst>
      <pc:sldChg chg="modSp">
        <pc:chgData name="manoj kumar" userId="fa68a424022655f6" providerId="Windows Live" clId="Web-{AB3C8F20-9141-494A-B308-AC2DEE5A6C03}" dt="2021-12-14T07:09:39.809" v="8" actId="20577"/>
        <pc:sldMkLst>
          <pc:docMk/>
          <pc:sldMk cId="109857222" sldId="256"/>
        </pc:sldMkLst>
        <pc:spChg chg="mod">
          <ac:chgData name="manoj kumar" userId="fa68a424022655f6" providerId="Windows Live" clId="Web-{AB3C8F20-9141-494A-B308-AC2DEE5A6C03}" dt="2021-12-14T07:09:39.809" v="8" actId="20577"/>
          <ac:spMkLst>
            <pc:docMk/>
            <pc:sldMk cId="109857222" sldId="256"/>
            <ac:spMk id="2" creationId="{00000000-0000-0000-0000-000000000000}"/>
          </ac:spMkLst>
        </pc:spChg>
      </pc:sldChg>
    </pc:docChg>
  </pc:docChgLst>
  <pc:docChgLst>
    <pc:chgData name="manoj kumar" userId="fa68a424022655f6" providerId="Windows Live" clId="Web-{042ADE18-5D4A-45B6-9D26-04E4C9F01103}"/>
    <pc:docChg chg="modSld">
      <pc:chgData name="manoj kumar" userId="fa68a424022655f6" providerId="Windows Live" clId="Web-{042ADE18-5D4A-45B6-9D26-04E4C9F01103}" dt="2021-11-30T07:48:17.196" v="2"/>
      <pc:docMkLst>
        <pc:docMk/>
      </pc:docMkLst>
      <pc:sldChg chg="modSp">
        <pc:chgData name="manoj kumar" userId="fa68a424022655f6" providerId="Windows Live" clId="Web-{042ADE18-5D4A-45B6-9D26-04E4C9F01103}" dt="2021-11-30T07:47:05.084" v="1" actId="20577"/>
        <pc:sldMkLst>
          <pc:docMk/>
          <pc:sldMk cId="109857222" sldId="256"/>
        </pc:sldMkLst>
        <pc:spChg chg="mod">
          <ac:chgData name="manoj kumar" userId="fa68a424022655f6" providerId="Windows Live" clId="Web-{042ADE18-5D4A-45B6-9D26-04E4C9F01103}" dt="2021-11-30T07:47:05.084" v="1" actId="20577"/>
          <ac:spMkLst>
            <pc:docMk/>
            <pc:sldMk cId="109857222" sldId="256"/>
            <ac:spMk id="3" creationId="{00000000-0000-0000-0000-000000000000}"/>
          </ac:spMkLst>
        </pc:spChg>
      </pc:sldChg>
      <pc:sldChg chg="addSp">
        <pc:chgData name="manoj kumar" userId="fa68a424022655f6" providerId="Windows Live" clId="Web-{042ADE18-5D4A-45B6-9D26-04E4C9F01103}" dt="2021-11-30T07:48:17.196" v="2"/>
        <pc:sldMkLst>
          <pc:docMk/>
          <pc:sldMk cId="2069729028" sldId="257"/>
        </pc:sldMkLst>
        <pc:spChg chg="add">
          <ac:chgData name="manoj kumar" userId="fa68a424022655f6" providerId="Windows Live" clId="Web-{042ADE18-5D4A-45B6-9D26-04E4C9F01103}" dt="2021-11-30T07:48:17.196" v="2"/>
          <ac:spMkLst>
            <pc:docMk/>
            <pc:sldMk cId="2069729028" sldId="257"/>
            <ac:spMk id="4" creationId="{625BF3B2-09C7-44FE-B04E-ABB34C51B5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8D61B-6DF4-47C5-8E04-19113591492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EBCEA6-A0E0-4A5C-A183-A95860A6070A}">
      <dgm:prSet/>
      <dgm:spPr/>
      <dgm:t>
        <a:bodyPr/>
        <a:lstStyle/>
        <a:p>
          <a:r>
            <a:rPr lang="en-US"/>
            <a:t>Problem Statement</a:t>
          </a:r>
        </a:p>
      </dgm:t>
    </dgm:pt>
    <dgm:pt modelId="{9988CE6C-B020-4635-9482-B0FD71F0743F}" type="parTrans" cxnId="{DCB94A0A-E7F1-43A9-BDB6-3487E12517D7}">
      <dgm:prSet/>
      <dgm:spPr/>
      <dgm:t>
        <a:bodyPr/>
        <a:lstStyle/>
        <a:p>
          <a:endParaRPr lang="en-US"/>
        </a:p>
      </dgm:t>
    </dgm:pt>
    <dgm:pt modelId="{033BD1CA-5468-405F-B76B-0CBEE5927875}" type="sibTrans" cxnId="{DCB94A0A-E7F1-43A9-BDB6-3487E12517D7}">
      <dgm:prSet/>
      <dgm:spPr/>
      <dgm:t>
        <a:bodyPr/>
        <a:lstStyle/>
        <a:p>
          <a:endParaRPr lang="en-US"/>
        </a:p>
      </dgm:t>
    </dgm:pt>
    <dgm:pt modelId="{1E67E4D5-9FDA-4D22-A5D2-D95FB6B46329}">
      <dgm:prSet/>
      <dgm:spPr/>
      <dgm:t>
        <a:bodyPr/>
        <a:lstStyle/>
        <a:p>
          <a:r>
            <a:rPr lang="en-US"/>
            <a:t>Treating Missing Values </a:t>
          </a:r>
        </a:p>
      </dgm:t>
    </dgm:pt>
    <dgm:pt modelId="{FDAC5096-F8D9-44D8-BFF7-8B807C1A96F5}" type="parTrans" cxnId="{CA0460DE-90F7-442D-BC8A-ED6FF1BDF541}">
      <dgm:prSet/>
      <dgm:spPr/>
      <dgm:t>
        <a:bodyPr/>
        <a:lstStyle/>
        <a:p>
          <a:endParaRPr lang="en-US"/>
        </a:p>
      </dgm:t>
    </dgm:pt>
    <dgm:pt modelId="{FB8876B8-0DF7-437C-9444-7F53FE20DE39}" type="sibTrans" cxnId="{CA0460DE-90F7-442D-BC8A-ED6FF1BDF541}">
      <dgm:prSet/>
      <dgm:spPr/>
      <dgm:t>
        <a:bodyPr/>
        <a:lstStyle/>
        <a:p>
          <a:endParaRPr lang="en-US"/>
        </a:p>
      </dgm:t>
    </dgm:pt>
    <dgm:pt modelId="{755CDD2F-43F3-41DC-866C-C00C18614E15}">
      <dgm:prSet/>
      <dgm:spPr/>
      <dgm:t>
        <a:bodyPr/>
        <a:lstStyle/>
        <a:p>
          <a:pPr rtl="0"/>
          <a:r>
            <a:rPr lang="en-US">
              <a:latin typeface="Calibri Light" panose="020F0302020204030204"/>
            </a:rPr>
            <a:t>Outlier Treatment </a:t>
          </a:r>
          <a:endParaRPr lang="en-US"/>
        </a:p>
      </dgm:t>
    </dgm:pt>
    <dgm:pt modelId="{B343D952-37E3-4B04-8A9B-1FACA25FB0AF}" type="parTrans" cxnId="{5AA786AE-739E-41D5-9589-0E078E663B81}">
      <dgm:prSet/>
      <dgm:spPr/>
      <dgm:t>
        <a:bodyPr/>
        <a:lstStyle/>
        <a:p>
          <a:endParaRPr lang="en-US"/>
        </a:p>
      </dgm:t>
    </dgm:pt>
    <dgm:pt modelId="{22232808-8A2D-4E79-B9D4-3E63A0FBCBBD}" type="sibTrans" cxnId="{5AA786AE-739E-41D5-9589-0E078E663B81}">
      <dgm:prSet/>
      <dgm:spPr/>
      <dgm:t>
        <a:bodyPr/>
        <a:lstStyle/>
        <a:p>
          <a:endParaRPr lang="en-US"/>
        </a:p>
      </dgm:t>
    </dgm:pt>
    <dgm:pt modelId="{46E84604-DAAB-4CE8-8E58-749D74043EB9}">
      <dgm:prSet/>
      <dgm:spPr/>
      <dgm:t>
        <a:bodyPr/>
        <a:lstStyle/>
        <a:p>
          <a:r>
            <a:rPr lang="en-US">
              <a:latin typeface="Calibri Light" panose="020F0302020204030204"/>
            </a:rPr>
            <a:t>EDA</a:t>
          </a:r>
          <a:endParaRPr lang="en-US"/>
        </a:p>
      </dgm:t>
    </dgm:pt>
    <dgm:pt modelId="{B852F2E2-30D9-4B11-A3C0-C847F89BBFC9}" type="parTrans" cxnId="{32C9EF8C-B709-41E7-A82B-B10715FB9401}">
      <dgm:prSet/>
      <dgm:spPr/>
      <dgm:t>
        <a:bodyPr/>
        <a:lstStyle/>
        <a:p>
          <a:endParaRPr lang="en-US"/>
        </a:p>
      </dgm:t>
    </dgm:pt>
    <dgm:pt modelId="{BC67A58A-2FC2-4A05-8CF8-08C57FCD441F}" type="sibTrans" cxnId="{32C9EF8C-B709-41E7-A82B-B10715FB9401}">
      <dgm:prSet/>
      <dgm:spPr/>
      <dgm:t>
        <a:bodyPr/>
        <a:lstStyle/>
        <a:p>
          <a:endParaRPr lang="en-US"/>
        </a:p>
      </dgm:t>
    </dgm:pt>
    <dgm:pt modelId="{B0DE7275-99EE-4B39-8B0F-99193FFD5E73}">
      <dgm:prSet phldr="0"/>
      <dgm:spPr/>
      <dgm:t>
        <a:bodyPr/>
        <a:lstStyle/>
        <a:p>
          <a:pPr rtl="0"/>
          <a:r>
            <a:rPr lang="en-US">
              <a:latin typeface="Calibri Light" panose="020F0302020204030204"/>
            </a:rPr>
            <a:t>Feature Selection</a:t>
          </a:r>
        </a:p>
      </dgm:t>
    </dgm:pt>
    <dgm:pt modelId="{1A6A62E1-F61A-4644-A6F7-DB0DFA7FF014}" type="parTrans" cxnId="{0605E262-5CC2-49EE-A878-A13898677F3A}">
      <dgm:prSet/>
      <dgm:spPr/>
    </dgm:pt>
    <dgm:pt modelId="{DA846038-C7AC-4D1B-8BE4-A211B28D1CDA}" type="sibTrans" cxnId="{0605E262-5CC2-49EE-A878-A13898677F3A}">
      <dgm:prSet/>
      <dgm:spPr/>
    </dgm:pt>
    <dgm:pt modelId="{802B9B36-CCAE-4EF7-AC67-14F79F9BE2B5}">
      <dgm:prSet phldr="0"/>
      <dgm:spPr/>
      <dgm:t>
        <a:bodyPr/>
        <a:lstStyle/>
        <a:p>
          <a:pPr rtl="0"/>
          <a:r>
            <a:rPr lang="en-US">
              <a:latin typeface="Calibri Light" panose="020F0302020204030204"/>
            </a:rPr>
            <a:t>Predictive Modeling</a:t>
          </a:r>
        </a:p>
      </dgm:t>
    </dgm:pt>
    <dgm:pt modelId="{47DEE0D8-F958-41EA-B50E-9A1257E93B33}" type="parTrans" cxnId="{33B80009-1159-4E70-A893-0FA4EDD8B010}">
      <dgm:prSet/>
      <dgm:spPr/>
    </dgm:pt>
    <dgm:pt modelId="{F21D64D2-00CB-49C4-ADAE-7288D171A489}" type="sibTrans" cxnId="{33B80009-1159-4E70-A893-0FA4EDD8B010}">
      <dgm:prSet/>
      <dgm:spPr/>
    </dgm:pt>
    <dgm:pt modelId="{2EB063DB-B180-4ACA-9BC2-24B22C4EE60D}">
      <dgm:prSet phldr="0"/>
      <dgm:spPr/>
      <dgm:t>
        <a:bodyPr/>
        <a:lstStyle/>
        <a:p>
          <a:pPr rtl="0"/>
          <a:r>
            <a:rPr lang="en-US">
              <a:latin typeface="Calibri Light" panose="020F0302020204030204"/>
            </a:rPr>
            <a:t>Hyper parameter tuning for best classifier</a:t>
          </a:r>
        </a:p>
      </dgm:t>
    </dgm:pt>
    <dgm:pt modelId="{959CD7FB-F12C-4AC9-8E73-A707B6199CD1}" type="parTrans" cxnId="{2499C53F-CB07-4B89-AB65-DC528251CCBE}">
      <dgm:prSet/>
      <dgm:spPr/>
    </dgm:pt>
    <dgm:pt modelId="{F450944F-701E-423F-A6EC-35B0883FD284}" type="sibTrans" cxnId="{2499C53F-CB07-4B89-AB65-DC528251CCBE}">
      <dgm:prSet/>
      <dgm:spPr/>
    </dgm:pt>
    <dgm:pt modelId="{DD7D9708-8B70-4F2D-BC52-530FDF798D92}">
      <dgm:prSet phldr="0"/>
      <dgm:spPr/>
      <dgm:t>
        <a:bodyPr/>
        <a:lstStyle/>
        <a:p>
          <a:pPr rtl="0"/>
          <a:r>
            <a:rPr lang="en-US">
              <a:latin typeface="Calibri Light" panose="020F0302020204030204"/>
            </a:rPr>
            <a:t>Model Evaluation</a:t>
          </a:r>
        </a:p>
      </dgm:t>
    </dgm:pt>
    <dgm:pt modelId="{CA444780-836D-4737-9234-F80A3AF573DA}" type="parTrans" cxnId="{456B5396-5A7E-4DC5-85FB-61F6F5995771}">
      <dgm:prSet/>
      <dgm:spPr/>
    </dgm:pt>
    <dgm:pt modelId="{399B1951-2963-448C-B051-D25E736BE582}" type="sibTrans" cxnId="{456B5396-5A7E-4DC5-85FB-61F6F5995771}">
      <dgm:prSet/>
      <dgm:spPr/>
    </dgm:pt>
    <dgm:pt modelId="{8F293425-0F17-4398-BA55-C82BCAC8F074}">
      <dgm:prSet phldr="0"/>
      <dgm:spPr/>
      <dgm:t>
        <a:bodyPr/>
        <a:lstStyle/>
        <a:p>
          <a:r>
            <a:rPr lang="en-US">
              <a:latin typeface="Calibri Light" panose="020F0302020204030204"/>
            </a:rPr>
            <a:t>Ensembling</a:t>
          </a:r>
        </a:p>
      </dgm:t>
    </dgm:pt>
    <dgm:pt modelId="{EB638A40-BA35-435F-8236-DD7EB9A73119}" type="parTrans" cxnId="{D644824F-C2EC-4CBC-9845-FEE98EB268B8}">
      <dgm:prSet/>
      <dgm:spPr/>
    </dgm:pt>
    <dgm:pt modelId="{7A4AEEC4-4EA5-4A38-80DD-F959B4E5D9DD}" type="sibTrans" cxnId="{D644824F-C2EC-4CBC-9845-FEE98EB268B8}">
      <dgm:prSet/>
      <dgm:spPr/>
    </dgm:pt>
    <dgm:pt modelId="{3B619DBD-09A5-4F42-A4CB-F1C0A7DC5132}" type="pres">
      <dgm:prSet presAssocID="{7108D61B-6DF4-47C5-8E04-191135914923}" presName="linear" presStyleCnt="0">
        <dgm:presLayoutVars>
          <dgm:animLvl val="lvl"/>
          <dgm:resizeHandles val="exact"/>
        </dgm:presLayoutVars>
      </dgm:prSet>
      <dgm:spPr/>
    </dgm:pt>
    <dgm:pt modelId="{8E319734-9240-4832-9920-4D5566860169}" type="pres">
      <dgm:prSet presAssocID="{C2EBCEA6-A0E0-4A5C-A183-A95860A6070A}" presName="parentText" presStyleLbl="node1" presStyleIdx="0" presStyleCnt="9">
        <dgm:presLayoutVars>
          <dgm:chMax val="0"/>
          <dgm:bulletEnabled val="1"/>
        </dgm:presLayoutVars>
      </dgm:prSet>
      <dgm:spPr/>
    </dgm:pt>
    <dgm:pt modelId="{66405BCA-2F30-4540-828A-2FCF0F094D41}" type="pres">
      <dgm:prSet presAssocID="{033BD1CA-5468-405F-B76B-0CBEE5927875}" presName="spacer" presStyleCnt="0"/>
      <dgm:spPr/>
    </dgm:pt>
    <dgm:pt modelId="{D08D08C4-382C-4D44-A66B-65F069407AC9}" type="pres">
      <dgm:prSet presAssocID="{1E67E4D5-9FDA-4D22-A5D2-D95FB6B46329}" presName="parentText" presStyleLbl="node1" presStyleIdx="1" presStyleCnt="9">
        <dgm:presLayoutVars>
          <dgm:chMax val="0"/>
          <dgm:bulletEnabled val="1"/>
        </dgm:presLayoutVars>
      </dgm:prSet>
      <dgm:spPr/>
    </dgm:pt>
    <dgm:pt modelId="{9F7AC887-7958-42D9-A869-04AAB3A90DF5}" type="pres">
      <dgm:prSet presAssocID="{FB8876B8-0DF7-437C-9444-7F53FE20DE39}" presName="spacer" presStyleCnt="0"/>
      <dgm:spPr/>
    </dgm:pt>
    <dgm:pt modelId="{33FA16C4-716C-4E07-BCF7-906B2CB6A505}" type="pres">
      <dgm:prSet presAssocID="{755CDD2F-43F3-41DC-866C-C00C18614E15}" presName="parentText" presStyleLbl="node1" presStyleIdx="2" presStyleCnt="9">
        <dgm:presLayoutVars>
          <dgm:chMax val="0"/>
          <dgm:bulletEnabled val="1"/>
        </dgm:presLayoutVars>
      </dgm:prSet>
      <dgm:spPr/>
    </dgm:pt>
    <dgm:pt modelId="{EB2713E1-F9DC-46CE-AAE9-776B7BBABD0A}" type="pres">
      <dgm:prSet presAssocID="{22232808-8A2D-4E79-B9D4-3E63A0FBCBBD}" presName="spacer" presStyleCnt="0"/>
      <dgm:spPr/>
    </dgm:pt>
    <dgm:pt modelId="{9A6B7E5C-868C-4BFE-9D9D-DA46380A801F}" type="pres">
      <dgm:prSet presAssocID="{46E84604-DAAB-4CE8-8E58-749D74043EB9}" presName="parentText" presStyleLbl="node1" presStyleIdx="3" presStyleCnt="9">
        <dgm:presLayoutVars>
          <dgm:chMax val="0"/>
          <dgm:bulletEnabled val="1"/>
        </dgm:presLayoutVars>
      </dgm:prSet>
      <dgm:spPr/>
    </dgm:pt>
    <dgm:pt modelId="{0F12FD37-5641-4634-A5A6-F5C4376523E2}" type="pres">
      <dgm:prSet presAssocID="{BC67A58A-2FC2-4A05-8CF8-08C57FCD441F}" presName="spacer" presStyleCnt="0"/>
      <dgm:spPr/>
    </dgm:pt>
    <dgm:pt modelId="{6123C88C-8194-49DF-9498-9DC948E6F078}" type="pres">
      <dgm:prSet presAssocID="{B0DE7275-99EE-4B39-8B0F-99193FFD5E73}" presName="parentText" presStyleLbl="node1" presStyleIdx="4" presStyleCnt="9">
        <dgm:presLayoutVars>
          <dgm:chMax val="0"/>
          <dgm:bulletEnabled val="1"/>
        </dgm:presLayoutVars>
      </dgm:prSet>
      <dgm:spPr/>
    </dgm:pt>
    <dgm:pt modelId="{2220808D-50DF-4861-B9A7-A3F5455B34B5}" type="pres">
      <dgm:prSet presAssocID="{DA846038-C7AC-4D1B-8BE4-A211B28D1CDA}" presName="spacer" presStyleCnt="0"/>
      <dgm:spPr/>
    </dgm:pt>
    <dgm:pt modelId="{547AF294-36D5-4B0F-B8F7-8C5F1D6334DD}" type="pres">
      <dgm:prSet presAssocID="{802B9B36-CCAE-4EF7-AC67-14F79F9BE2B5}" presName="parentText" presStyleLbl="node1" presStyleIdx="5" presStyleCnt="9">
        <dgm:presLayoutVars>
          <dgm:chMax val="0"/>
          <dgm:bulletEnabled val="1"/>
        </dgm:presLayoutVars>
      </dgm:prSet>
      <dgm:spPr/>
    </dgm:pt>
    <dgm:pt modelId="{F13E90E6-4285-4208-B572-E337C45F1446}" type="pres">
      <dgm:prSet presAssocID="{F21D64D2-00CB-49C4-ADAE-7288D171A489}" presName="spacer" presStyleCnt="0"/>
      <dgm:spPr/>
    </dgm:pt>
    <dgm:pt modelId="{7BCC1955-334C-4952-BA93-8C9A4A73A87C}" type="pres">
      <dgm:prSet presAssocID="{2EB063DB-B180-4ACA-9BC2-24B22C4EE60D}" presName="parentText" presStyleLbl="node1" presStyleIdx="6" presStyleCnt="9">
        <dgm:presLayoutVars>
          <dgm:chMax val="0"/>
          <dgm:bulletEnabled val="1"/>
        </dgm:presLayoutVars>
      </dgm:prSet>
      <dgm:spPr/>
    </dgm:pt>
    <dgm:pt modelId="{BE61039B-9A06-43DD-89B9-103567FEEAF6}" type="pres">
      <dgm:prSet presAssocID="{F450944F-701E-423F-A6EC-35B0883FD284}" presName="spacer" presStyleCnt="0"/>
      <dgm:spPr/>
    </dgm:pt>
    <dgm:pt modelId="{260DC0D1-98A5-4F67-9329-A607DBC76F2B}" type="pres">
      <dgm:prSet presAssocID="{DD7D9708-8B70-4F2D-BC52-530FDF798D92}" presName="parentText" presStyleLbl="node1" presStyleIdx="7" presStyleCnt="9">
        <dgm:presLayoutVars>
          <dgm:chMax val="0"/>
          <dgm:bulletEnabled val="1"/>
        </dgm:presLayoutVars>
      </dgm:prSet>
      <dgm:spPr/>
    </dgm:pt>
    <dgm:pt modelId="{A3705433-CC29-4E10-ABB4-0E4CC0CDF11C}" type="pres">
      <dgm:prSet presAssocID="{399B1951-2963-448C-B051-D25E736BE582}" presName="spacer" presStyleCnt="0"/>
      <dgm:spPr/>
    </dgm:pt>
    <dgm:pt modelId="{1FE838A0-7705-4186-8CBD-2360FC375EBD}" type="pres">
      <dgm:prSet presAssocID="{8F293425-0F17-4398-BA55-C82BCAC8F074}" presName="parentText" presStyleLbl="node1" presStyleIdx="8" presStyleCnt="9">
        <dgm:presLayoutVars>
          <dgm:chMax val="0"/>
          <dgm:bulletEnabled val="1"/>
        </dgm:presLayoutVars>
      </dgm:prSet>
      <dgm:spPr/>
    </dgm:pt>
  </dgm:ptLst>
  <dgm:cxnLst>
    <dgm:cxn modelId="{33B80009-1159-4E70-A893-0FA4EDD8B010}" srcId="{7108D61B-6DF4-47C5-8E04-191135914923}" destId="{802B9B36-CCAE-4EF7-AC67-14F79F9BE2B5}" srcOrd="5" destOrd="0" parTransId="{47DEE0D8-F958-41EA-B50E-9A1257E93B33}" sibTransId="{F21D64D2-00CB-49C4-ADAE-7288D171A489}"/>
    <dgm:cxn modelId="{DCB94A0A-E7F1-43A9-BDB6-3487E12517D7}" srcId="{7108D61B-6DF4-47C5-8E04-191135914923}" destId="{C2EBCEA6-A0E0-4A5C-A183-A95860A6070A}" srcOrd="0" destOrd="0" parTransId="{9988CE6C-B020-4635-9482-B0FD71F0743F}" sibTransId="{033BD1CA-5468-405F-B76B-0CBEE5927875}"/>
    <dgm:cxn modelId="{241F3D1B-0456-450E-9A07-D37EFF796E38}" type="presOf" srcId="{7108D61B-6DF4-47C5-8E04-191135914923}" destId="{3B619DBD-09A5-4F42-A4CB-F1C0A7DC5132}" srcOrd="0" destOrd="0" presId="urn:microsoft.com/office/officeart/2005/8/layout/vList2"/>
    <dgm:cxn modelId="{58FD752F-97DE-4B3F-B246-FD8F47EB4A7B}" type="presOf" srcId="{46E84604-DAAB-4CE8-8E58-749D74043EB9}" destId="{9A6B7E5C-868C-4BFE-9D9D-DA46380A801F}" srcOrd="0" destOrd="0" presId="urn:microsoft.com/office/officeart/2005/8/layout/vList2"/>
    <dgm:cxn modelId="{19431A32-4E04-48CC-8568-4A215B470335}" type="presOf" srcId="{DD7D9708-8B70-4F2D-BC52-530FDF798D92}" destId="{260DC0D1-98A5-4F67-9329-A607DBC76F2B}" srcOrd="0" destOrd="0" presId="urn:microsoft.com/office/officeart/2005/8/layout/vList2"/>
    <dgm:cxn modelId="{2499C53F-CB07-4B89-AB65-DC528251CCBE}" srcId="{7108D61B-6DF4-47C5-8E04-191135914923}" destId="{2EB063DB-B180-4ACA-9BC2-24B22C4EE60D}" srcOrd="6" destOrd="0" parTransId="{959CD7FB-F12C-4AC9-8E73-A707B6199CD1}" sibTransId="{F450944F-701E-423F-A6EC-35B0883FD284}"/>
    <dgm:cxn modelId="{0605E262-5CC2-49EE-A878-A13898677F3A}" srcId="{7108D61B-6DF4-47C5-8E04-191135914923}" destId="{B0DE7275-99EE-4B39-8B0F-99193FFD5E73}" srcOrd="4" destOrd="0" parTransId="{1A6A62E1-F61A-4644-A6F7-DB0DFA7FF014}" sibTransId="{DA846038-C7AC-4D1B-8BE4-A211B28D1CDA}"/>
    <dgm:cxn modelId="{D644824F-C2EC-4CBC-9845-FEE98EB268B8}" srcId="{7108D61B-6DF4-47C5-8E04-191135914923}" destId="{8F293425-0F17-4398-BA55-C82BCAC8F074}" srcOrd="8" destOrd="0" parTransId="{EB638A40-BA35-435F-8236-DD7EB9A73119}" sibTransId="{7A4AEEC4-4EA5-4A38-80DD-F959B4E5D9DD}"/>
    <dgm:cxn modelId="{B7898C7A-021B-45BD-A344-5C6DEF6B1347}" type="presOf" srcId="{802B9B36-CCAE-4EF7-AC67-14F79F9BE2B5}" destId="{547AF294-36D5-4B0F-B8F7-8C5F1D6334DD}" srcOrd="0" destOrd="0" presId="urn:microsoft.com/office/officeart/2005/8/layout/vList2"/>
    <dgm:cxn modelId="{32C9EF8C-B709-41E7-A82B-B10715FB9401}" srcId="{7108D61B-6DF4-47C5-8E04-191135914923}" destId="{46E84604-DAAB-4CE8-8E58-749D74043EB9}" srcOrd="3" destOrd="0" parTransId="{B852F2E2-30D9-4B11-A3C0-C847F89BBFC9}" sibTransId="{BC67A58A-2FC2-4A05-8CF8-08C57FCD441F}"/>
    <dgm:cxn modelId="{456B5396-5A7E-4DC5-85FB-61F6F5995771}" srcId="{7108D61B-6DF4-47C5-8E04-191135914923}" destId="{DD7D9708-8B70-4F2D-BC52-530FDF798D92}" srcOrd="7" destOrd="0" parTransId="{CA444780-836D-4737-9234-F80A3AF573DA}" sibTransId="{399B1951-2963-448C-B051-D25E736BE582}"/>
    <dgm:cxn modelId="{EC87A2A1-94C6-438A-B185-FD7D9D3B5205}" type="presOf" srcId="{C2EBCEA6-A0E0-4A5C-A183-A95860A6070A}" destId="{8E319734-9240-4832-9920-4D5566860169}" srcOrd="0" destOrd="0" presId="urn:microsoft.com/office/officeart/2005/8/layout/vList2"/>
    <dgm:cxn modelId="{868856A2-E4B7-4AA7-A93B-15998CA7FA62}" type="presOf" srcId="{1E67E4D5-9FDA-4D22-A5D2-D95FB6B46329}" destId="{D08D08C4-382C-4D44-A66B-65F069407AC9}" srcOrd="0" destOrd="0" presId="urn:microsoft.com/office/officeart/2005/8/layout/vList2"/>
    <dgm:cxn modelId="{5AA786AE-739E-41D5-9589-0E078E663B81}" srcId="{7108D61B-6DF4-47C5-8E04-191135914923}" destId="{755CDD2F-43F3-41DC-866C-C00C18614E15}" srcOrd="2" destOrd="0" parTransId="{B343D952-37E3-4B04-8A9B-1FACA25FB0AF}" sibTransId="{22232808-8A2D-4E79-B9D4-3E63A0FBCBBD}"/>
    <dgm:cxn modelId="{0C0218B7-AF12-43A1-9D71-E638E96213C7}" type="presOf" srcId="{2EB063DB-B180-4ACA-9BC2-24B22C4EE60D}" destId="{7BCC1955-334C-4952-BA93-8C9A4A73A87C}" srcOrd="0" destOrd="0" presId="urn:microsoft.com/office/officeart/2005/8/layout/vList2"/>
    <dgm:cxn modelId="{406955D6-6F59-4C5C-830A-7886F784ED66}" type="presOf" srcId="{8F293425-0F17-4398-BA55-C82BCAC8F074}" destId="{1FE838A0-7705-4186-8CBD-2360FC375EBD}" srcOrd="0" destOrd="0" presId="urn:microsoft.com/office/officeart/2005/8/layout/vList2"/>
    <dgm:cxn modelId="{CA0460DE-90F7-442D-BC8A-ED6FF1BDF541}" srcId="{7108D61B-6DF4-47C5-8E04-191135914923}" destId="{1E67E4D5-9FDA-4D22-A5D2-D95FB6B46329}" srcOrd="1" destOrd="0" parTransId="{FDAC5096-F8D9-44D8-BFF7-8B807C1A96F5}" sibTransId="{FB8876B8-0DF7-437C-9444-7F53FE20DE39}"/>
    <dgm:cxn modelId="{F944A1E5-BB23-4212-A070-C80D19001F8F}" type="presOf" srcId="{B0DE7275-99EE-4B39-8B0F-99193FFD5E73}" destId="{6123C88C-8194-49DF-9498-9DC948E6F078}" srcOrd="0" destOrd="0" presId="urn:microsoft.com/office/officeart/2005/8/layout/vList2"/>
    <dgm:cxn modelId="{D4089CEA-7162-47AB-AAB8-889B243FD1B1}" type="presOf" srcId="{755CDD2F-43F3-41DC-866C-C00C18614E15}" destId="{33FA16C4-716C-4E07-BCF7-906B2CB6A505}" srcOrd="0" destOrd="0" presId="urn:microsoft.com/office/officeart/2005/8/layout/vList2"/>
    <dgm:cxn modelId="{E02A234B-C6F7-454C-9934-BB8D7F3A9F34}" type="presParOf" srcId="{3B619DBD-09A5-4F42-A4CB-F1C0A7DC5132}" destId="{8E319734-9240-4832-9920-4D5566860169}" srcOrd="0" destOrd="0" presId="urn:microsoft.com/office/officeart/2005/8/layout/vList2"/>
    <dgm:cxn modelId="{9D78C4E4-49DB-4B57-BA50-971FF830E000}" type="presParOf" srcId="{3B619DBD-09A5-4F42-A4CB-F1C0A7DC5132}" destId="{66405BCA-2F30-4540-828A-2FCF0F094D41}" srcOrd="1" destOrd="0" presId="urn:microsoft.com/office/officeart/2005/8/layout/vList2"/>
    <dgm:cxn modelId="{86FC0667-0DB3-42AF-BE05-5D3B9E007367}" type="presParOf" srcId="{3B619DBD-09A5-4F42-A4CB-F1C0A7DC5132}" destId="{D08D08C4-382C-4D44-A66B-65F069407AC9}" srcOrd="2" destOrd="0" presId="urn:microsoft.com/office/officeart/2005/8/layout/vList2"/>
    <dgm:cxn modelId="{BFF977DC-FA43-4712-83E2-1C64060B0D2E}" type="presParOf" srcId="{3B619DBD-09A5-4F42-A4CB-F1C0A7DC5132}" destId="{9F7AC887-7958-42D9-A869-04AAB3A90DF5}" srcOrd="3" destOrd="0" presId="urn:microsoft.com/office/officeart/2005/8/layout/vList2"/>
    <dgm:cxn modelId="{E0241E8D-2A52-4E2A-8B4C-904D0ED6AEE0}" type="presParOf" srcId="{3B619DBD-09A5-4F42-A4CB-F1C0A7DC5132}" destId="{33FA16C4-716C-4E07-BCF7-906B2CB6A505}" srcOrd="4" destOrd="0" presId="urn:microsoft.com/office/officeart/2005/8/layout/vList2"/>
    <dgm:cxn modelId="{B286CF52-8B5C-4B94-84E4-D9A625324E60}" type="presParOf" srcId="{3B619DBD-09A5-4F42-A4CB-F1C0A7DC5132}" destId="{EB2713E1-F9DC-46CE-AAE9-776B7BBABD0A}" srcOrd="5" destOrd="0" presId="urn:microsoft.com/office/officeart/2005/8/layout/vList2"/>
    <dgm:cxn modelId="{7B10C865-3504-444D-8944-E2AF68A75991}" type="presParOf" srcId="{3B619DBD-09A5-4F42-A4CB-F1C0A7DC5132}" destId="{9A6B7E5C-868C-4BFE-9D9D-DA46380A801F}" srcOrd="6" destOrd="0" presId="urn:microsoft.com/office/officeart/2005/8/layout/vList2"/>
    <dgm:cxn modelId="{920B6600-CA62-4C03-A7B9-F3970DF572C6}" type="presParOf" srcId="{3B619DBD-09A5-4F42-A4CB-F1C0A7DC5132}" destId="{0F12FD37-5641-4634-A5A6-F5C4376523E2}" srcOrd="7" destOrd="0" presId="urn:microsoft.com/office/officeart/2005/8/layout/vList2"/>
    <dgm:cxn modelId="{57501100-CE82-4431-9116-42F817A651C6}" type="presParOf" srcId="{3B619DBD-09A5-4F42-A4CB-F1C0A7DC5132}" destId="{6123C88C-8194-49DF-9498-9DC948E6F078}" srcOrd="8" destOrd="0" presId="urn:microsoft.com/office/officeart/2005/8/layout/vList2"/>
    <dgm:cxn modelId="{21D648B2-5D8E-4BF4-B5D3-51FCE44BA4B5}" type="presParOf" srcId="{3B619DBD-09A5-4F42-A4CB-F1C0A7DC5132}" destId="{2220808D-50DF-4861-B9A7-A3F5455B34B5}" srcOrd="9" destOrd="0" presId="urn:microsoft.com/office/officeart/2005/8/layout/vList2"/>
    <dgm:cxn modelId="{DA2B7B28-9547-4B49-A846-A123960A3807}" type="presParOf" srcId="{3B619DBD-09A5-4F42-A4CB-F1C0A7DC5132}" destId="{547AF294-36D5-4B0F-B8F7-8C5F1D6334DD}" srcOrd="10" destOrd="0" presId="urn:microsoft.com/office/officeart/2005/8/layout/vList2"/>
    <dgm:cxn modelId="{4F061BB0-914D-4501-A69F-D018F71936B0}" type="presParOf" srcId="{3B619DBD-09A5-4F42-A4CB-F1C0A7DC5132}" destId="{F13E90E6-4285-4208-B572-E337C45F1446}" srcOrd="11" destOrd="0" presId="urn:microsoft.com/office/officeart/2005/8/layout/vList2"/>
    <dgm:cxn modelId="{5481D188-D42D-4013-A54B-6564F61C0A57}" type="presParOf" srcId="{3B619DBD-09A5-4F42-A4CB-F1C0A7DC5132}" destId="{7BCC1955-334C-4952-BA93-8C9A4A73A87C}" srcOrd="12" destOrd="0" presId="urn:microsoft.com/office/officeart/2005/8/layout/vList2"/>
    <dgm:cxn modelId="{B3E537E6-C2C4-4808-8862-ACB29801E50D}" type="presParOf" srcId="{3B619DBD-09A5-4F42-A4CB-F1C0A7DC5132}" destId="{BE61039B-9A06-43DD-89B9-103567FEEAF6}" srcOrd="13" destOrd="0" presId="urn:microsoft.com/office/officeart/2005/8/layout/vList2"/>
    <dgm:cxn modelId="{73736E15-F1D9-4CB8-A136-A5C9D3258F48}" type="presParOf" srcId="{3B619DBD-09A5-4F42-A4CB-F1C0A7DC5132}" destId="{260DC0D1-98A5-4F67-9329-A607DBC76F2B}" srcOrd="14" destOrd="0" presId="urn:microsoft.com/office/officeart/2005/8/layout/vList2"/>
    <dgm:cxn modelId="{06A88D98-8AC9-4BDF-9A82-6C9C86893CD0}" type="presParOf" srcId="{3B619DBD-09A5-4F42-A4CB-F1C0A7DC5132}" destId="{A3705433-CC29-4E10-ABB4-0E4CC0CDF11C}" srcOrd="15" destOrd="0" presId="urn:microsoft.com/office/officeart/2005/8/layout/vList2"/>
    <dgm:cxn modelId="{15EC44AB-83F7-474E-B9AA-5D4AD60E0EB4}" type="presParOf" srcId="{3B619DBD-09A5-4F42-A4CB-F1C0A7DC5132}" destId="{1FE838A0-7705-4186-8CBD-2360FC375EB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19734-9240-4832-9920-4D5566860169}">
      <dsp:nvSpPr>
        <dsp:cNvPr id="0" name=""/>
        <dsp:cNvSpPr/>
      </dsp:nvSpPr>
      <dsp:spPr>
        <a:xfrm>
          <a:off x="0" y="4936"/>
          <a:ext cx="626364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Problem Statement</a:t>
          </a:r>
        </a:p>
      </dsp:txBody>
      <dsp:txXfrm>
        <a:off x="26930" y="31866"/>
        <a:ext cx="6209780" cy="497795"/>
      </dsp:txXfrm>
    </dsp:sp>
    <dsp:sp modelId="{D08D08C4-382C-4D44-A66B-65F069407AC9}">
      <dsp:nvSpPr>
        <dsp:cNvPr id="0" name=""/>
        <dsp:cNvSpPr/>
      </dsp:nvSpPr>
      <dsp:spPr>
        <a:xfrm>
          <a:off x="0" y="622831"/>
          <a:ext cx="626364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Treating Missing Values </a:t>
          </a:r>
        </a:p>
      </dsp:txBody>
      <dsp:txXfrm>
        <a:off x="26930" y="649761"/>
        <a:ext cx="6209780" cy="497795"/>
      </dsp:txXfrm>
    </dsp:sp>
    <dsp:sp modelId="{33FA16C4-716C-4E07-BCF7-906B2CB6A505}">
      <dsp:nvSpPr>
        <dsp:cNvPr id="0" name=""/>
        <dsp:cNvSpPr/>
      </dsp:nvSpPr>
      <dsp:spPr>
        <a:xfrm>
          <a:off x="0" y="1240726"/>
          <a:ext cx="6263640"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Outlier Treatment </a:t>
          </a:r>
          <a:endParaRPr lang="en-US" sz="2300" kern="1200"/>
        </a:p>
      </dsp:txBody>
      <dsp:txXfrm>
        <a:off x="26930" y="1267656"/>
        <a:ext cx="6209780" cy="497795"/>
      </dsp:txXfrm>
    </dsp:sp>
    <dsp:sp modelId="{9A6B7E5C-868C-4BFE-9D9D-DA46380A801F}">
      <dsp:nvSpPr>
        <dsp:cNvPr id="0" name=""/>
        <dsp:cNvSpPr/>
      </dsp:nvSpPr>
      <dsp:spPr>
        <a:xfrm>
          <a:off x="0" y="1858621"/>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EDA</a:t>
          </a:r>
          <a:endParaRPr lang="en-US" sz="2300" kern="1200"/>
        </a:p>
      </dsp:txBody>
      <dsp:txXfrm>
        <a:off x="26930" y="1885551"/>
        <a:ext cx="6209780" cy="497795"/>
      </dsp:txXfrm>
    </dsp:sp>
    <dsp:sp modelId="{6123C88C-8194-49DF-9498-9DC948E6F078}">
      <dsp:nvSpPr>
        <dsp:cNvPr id="0" name=""/>
        <dsp:cNvSpPr/>
      </dsp:nvSpPr>
      <dsp:spPr>
        <a:xfrm>
          <a:off x="0" y="2476516"/>
          <a:ext cx="6263640"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Feature Selection</a:t>
          </a:r>
        </a:p>
      </dsp:txBody>
      <dsp:txXfrm>
        <a:off x="26930" y="2503446"/>
        <a:ext cx="6209780" cy="497795"/>
      </dsp:txXfrm>
    </dsp:sp>
    <dsp:sp modelId="{547AF294-36D5-4B0F-B8F7-8C5F1D6334DD}">
      <dsp:nvSpPr>
        <dsp:cNvPr id="0" name=""/>
        <dsp:cNvSpPr/>
      </dsp:nvSpPr>
      <dsp:spPr>
        <a:xfrm>
          <a:off x="0" y="3094411"/>
          <a:ext cx="6263640"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Predictive Modeling</a:t>
          </a:r>
        </a:p>
      </dsp:txBody>
      <dsp:txXfrm>
        <a:off x="26930" y="3121341"/>
        <a:ext cx="6209780" cy="497795"/>
      </dsp:txXfrm>
    </dsp:sp>
    <dsp:sp modelId="{7BCC1955-334C-4952-BA93-8C9A4A73A87C}">
      <dsp:nvSpPr>
        <dsp:cNvPr id="0" name=""/>
        <dsp:cNvSpPr/>
      </dsp:nvSpPr>
      <dsp:spPr>
        <a:xfrm>
          <a:off x="0" y="3712306"/>
          <a:ext cx="6263640"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Hyper parameter tuning for best classifier</a:t>
          </a:r>
        </a:p>
      </dsp:txBody>
      <dsp:txXfrm>
        <a:off x="26930" y="3739236"/>
        <a:ext cx="6209780" cy="497795"/>
      </dsp:txXfrm>
    </dsp:sp>
    <dsp:sp modelId="{260DC0D1-98A5-4F67-9329-A607DBC76F2B}">
      <dsp:nvSpPr>
        <dsp:cNvPr id="0" name=""/>
        <dsp:cNvSpPr/>
      </dsp:nvSpPr>
      <dsp:spPr>
        <a:xfrm>
          <a:off x="0" y="4330201"/>
          <a:ext cx="6263640"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Model Evaluation</a:t>
          </a:r>
        </a:p>
      </dsp:txBody>
      <dsp:txXfrm>
        <a:off x="26930" y="4357131"/>
        <a:ext cx="6209780" cy="497795"/>
      </dsp:txXfrm>
    </dsp:sp>
    <dsp:sp modelId="{1FE838A0-7705-4186-8CBD-2360FC375EBD}">
      <dsp:nvSpPr>
        <dsp:cNvPr id="0" name=""/>
        <dsp:cNvSpPr/>
      </dsp:nvSpPr>
      <dsp:spPr>
        <a:xfrm>
          <a:off x="0" y="4948096"/>
          <a:ext cx="6263640"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Ensembling</a:t>
          </a:r>
        </a:p>
      </dsp:txBody>
      <dsp:txXfrm>
        <a:off x="26930" y="4975026"/>
        <a:ext cx="620978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C7CD1-5365-474A-BD7A-C276E6C960CA}"/>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   Cardiovascular Risk Prediction</a:t>
            </a:r>
          </a:p>
        </p:txBody>
      </p:sp>
      <p:sp>
        <p:nvSpPr>
          <p:cNvPr id="3" name="Text Placeholder 2">
            <a:extLst>
              <a:ext uri="{FF2B5EF4-FFF2-40B4-BE49-F238E27FC236}">
                <a16:creationId xmlns:a16="http://schemas.microsoft.com/office/drawing/2014/main" id="{D00AD4B6-084F-464A-88EF-0F1CA89A7636}"/>
              </a:ext>
            </a:extLst>
          </p:cNvPr>
          <p:cNvSpPr>
            <a:spLocks noGrp="1"/>
          </p:cNvSpPr>
          <p:nvPr>
            <p:ph type="body" idx="1"/>
          </p:nvPr>
        </p:nvSpPr>
        <p:spPr>
          <a:xfrm>
            <a:off x="2886765" y="4414123"/>
            <a:ext cx="6418471" cy="1432109"/>
          </a:xfrm>
        </p:spPr>
        <p:txBody>
          <a:bodyPr vert="horz" lIns="91440" tIns="45720" rIns="91440" bIns="45720" rtlCol="0">
            <a:normAutofit/>
          </a:bodyPr>
          <a:lstStyle/>
          <a:p>
            <a:pPr algn="ctr"/>
            <a:endParaRPr lang="en-US" sz="1900" kern="1200">
              <a:solidFill>
                <a:schemeClr val="bg1"/>
              </a:solidFill>
              <a:latin typeface="+mn-lt"/>
              <a:ea typeface="+mn-ea"/>
              <a:cs typeface="+mn-cs"/>
            </a:endParaRPr>
          </a:p>
          <a:p>
            <a:pPr algn="ctr"/>
            <a:endParaRPr lang="en-US" sz="1900" kern="1200">
              <a:solidFill>
                <a:schemeClr val="bg1"/>
              </a:solidFill>
              <a:latin typeface="+mn-lt"/>
              <a:ea typeface="+mn-ea"/>
              <a:cs typeface="+mn-cs"/>
            </a:endParaRPr>
          </a:p>
          <a:p>
            <a:pPr algn="ctr"/>
            <a:r>
              <a:rPr lang="en-US" sz="1900" kern="1200">
                <a:solidFill>
                  <a:schemeClr val="bg1"/>
                </a:solidFill>
                <a:latin typeface="+mn-lt"/>
                <a:ea typeface="+mn-ea"/>
                <a:cs typeface="+mn-cs"/>
              </a:rPr>
              <a:t>                                                                                                                   Manoj Kumar</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378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6EF5-2733-472C-8E3C-A91E986DE6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After removing Outliers</a:t>
            </a:r>
          </a:p>
        </p:txBody>
      </p:sp>
      <p:pic>
        <p:nvPicPr>
          <p:cNvPr id="6" name="Picture 6" descr="Chart, box and whisker chart&#10;&#10;Description automatically generated">
            <a:extLst>
              <a:ext uri="{FF2B5EF4-FFF2-40B4-BE49-F238E27FC236}">
                <a16:creationId xmlns:a16="http://schemas.microsoft.com/office/drawing/2014/main" id="{62259221-F2ED-4D44-BD14-CB9973C20684}"/>
              </a:ext>
            </a:extLst>
          </p:cNvPr>
          <p:cNvPicPr>
            <a:picLocks noGrp="1" noChangeAspect="1"/>
          </p:cNvPicPr>
          <p:nvPr>
            <p:ph idx="1"/>
          </p:nvPr>
        </p:nvPicPr>
        <p:blipFill>
          <a:blip r:embed="rId2"/>
          <a:stretch>
            <a:fillRect/>
          </a:stretch>
        </p:blipFill>
        <p:spPr>
          <a:xfrm>
            <a:off x="4777316" y="1185684"/>
            <a:ext cx="6780700" cy="4484303"/>
          </a:xfrm>
          <a:prstGeom prst="rect">
            <a:avLst/>
          </a:prstGeom>
        </p:spPr>
      </p:pic>
    </p:spTree>
    <p:extLst>
      <p:ext uri="{BB962C8B-B14F-4D97-AF65-F5344CB8AC3E}">
        <p14:creationId xmlns:p14="http://schemas.microsoft.com/office/powerpoint/2010/main" val="318103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891AF-1370-478F-B527-084356AD1427}"/>
              </a:ext>
            </a:extLst>
          </p:cNvPr>
          <p:cNvSpPr>
            <a:spLocks noGrp="1"/>
          </p:cNvSpPr>
          <p:nvPr>
            <p:ph type="title"/>
          </p:nvPr>
        </p:nvSpPr>
        <p:spPr>
          <a:xfrm>
            <a:off x="686834" y="591344"/>
            <a:ext cx="3200400" cy="5585619"/>
          </a:xfrm>
        </p:spPr>
        <p:txBody>
          <a:bodyPr>
            <a:normAutofit/>
          </a:bodyPr>
          <a:lstStyle/>
          <a:p>
            <a:r>
              <a:rPr lang="en-US">
                <a:solidFill>
                  <a:srgbClr val="FFFFFF"/>
                </a:solidFill>
                <a:ea typeface="+mj-lt"/>
                <a:cs typeface="+mj-lt"/>
              </a:rPr>
              <a:t>Exploratory Data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779CEC-CF06-4462-92EC-BC0D3286A62B}"/>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ea typeface="+mn-lt"/>
                <a:cs typeface="+mn-lt"/>
              </a:rPr>
              <a:t>In Exploratory Data Analysis we have three step process</a:t>
            </a:r>
            <a:endParaRPr lang="en-US">
              <a:cs typeface="Calibri" panose="020F0502020204030204"/>
            </a:endParaRPr>
          </a:p>
          <a:p>
            <a:pPr marL="0" indent="0">
              <a:buNone/>
            </a:pPr>
            <a:r>
              <a:rPr lang="en-US">
                <a:ea typeface="+mn-lt"/>
                <a:cs typeface="+mn-lt"/>
              </a:rPr>
              <a:t>         1. </a:t>
            </a:r>
            <a:r>
              <a:rPr lang="en-US" err="1">
                <a:ea typeface="+mn-lt"/>
                <a:cs typeface="+mn-lt"/>
              </a:rPr>
              <a:t>Univariative</a:t>
            </a:r>
            <a:r>
              <a:rPr lang="en-US">
                <a:ea typeface="+mn-lt"/>
                <a:cs typeface="+mn-lt"/>
              </a:rPr>
              <a:t> Analysis</a:t>
            </a:r>
            <a:endParaRPr lang="en-US">
              <a:cs typeface="Calibri" panose="020F0502020204030204"/>
            </a:endParaRPr>
          </a:p>
          <a:p>
            <a:pPr marL="0" indent="0">
              <a:buNone/>
            </a:pPr>
            <a:r>
              <a:rPr lang="en-US">
                <a:ea typeface="+mn-lt"/>
                <a:cs typeface="+mn-lt"/>
              </a:rPr>
              <a:t>         2. </a:t>
            </a:r>
            <a:r>
              <a:rPr lang="en-US" err="1">
                <a:ea typeface="+mn-lt"/>
                <a:cs typeface="+mn-lt"/>
              </a:rPr>
              <a:t>Bivariative</a:t>
            </a:r>
            <a:r>
              <a:rPr lang="en-US">
                <a:ea typeface="+mn-lt"/>
                <a:cs typeface="+mn-lt"/>
              </a:rPr>
              <a:t> Analysis</a:t>
            </a:r>
            <a:endParaRPr lang="en-US">
              <a:cs typeface="Calibri" panose="020F0502020204030204"/>
            </a:endParaRPr>
          </a:p>
          <a:p>
            <a:pPr marL="0" indent="0">
              <a:buNone/>
            </a:pPr>
            <a:r>
              <a:rPr lang="en-US">
                <a:ea typeface="+mn-lt"/>
                <a:cs typeface="+mn-lt"/>
              </a:rPr>
              <a:t>         3. Multivariate Analysis</a:t>
            </a:r>
            <a:endParaRPr lang="en-US">
              <a:cs typeface="Calibri"/>
            </a:endParaRPr>
          </a:p>
          <a:p>
            <a:endParaRPr lang="en-US">
              <a:cs typeface="Calibri"/>
            </a:endParaRPr>
          </a:p>
        </p:txBody>
      </p:sp>
    </p:spTree>
    <p:extLst>
      <p:ext uri="{BB962C8B-B14F-4D97-AF65-F5344CB8AC3E}">
        <p14:creationId xmlns:p14="http://schemas.microsoft.com/office/powerpoint/2010/main" val="367927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EFF8-8402-4BCA-9EC3-A181BB901B41}"/>
              </a:ext>
            </a:extLst>
          </p:cNvPr>
          <p:cNvSpPr>
            <a:spLocks noGrp="1"/>
          </p:cNvSpPr>
          <p:nvPr>
            <p:ph type="title"/>
          </p:nvPr>
        </p:nvSpPr>
        <p:spPr/>
        <p:txBody>
          <a:bodyPr/>
          <a:lstStyle/>
          <a:p>
            <a:r>
              <a:rPr lang="en-US">
                <a:ea typeface="+mj-lt"/>
                <a:cs typeface="+mj-lt"/>
              </a:rPr>
              <a:t>Checking relationship between variables</a:t>
            </a:r>
            <a:endParaRPr lang="en-US"/>
          </a:p>
          <a:p>
            <a:endParaRPr lang="en-US">
              <a:cs typeface="Calibri Light"/>
            </a:endParaRPr>
          </a:p>
        </p:txBody>
      </p:sp>
      <p:pic>
        <p:nvPicPr>
          <p:cNvPr id="4" name="Picture 4" descr="Chart&#10;&#10;Description automatically generated">
            <a:extLst>
              <a:ext uri="{FF2B5EF4-FFF2-40B4-BE49-F238E27FC236}">
                <a16:creationId xmlns:a16="http://schemas.microsoft.com/office/drawing/2014/main" id="{B9149F28-2BB5-4D4B-89EB-CCB9901E6A1A}"/>
              </a:ext>
            </a:extLst>
          </p:cNvPr>
          <p:cNvPicPr>
            <a:picLocks noGrp="1" noChangeAspect="1"/>
          </p:cNvPicPr>
          <p:nvPr>
            <p:ph idx="1"/>
          </p:nvPr>
        </p:nvPicPr>
        <p:blipFill>
          <a:blip r:embed="rId2"/>
          <a:stretch>
            <a:fillRect/>
          </a:stretch>
        </p:blipFill>
        <p:spPr>
          <a:xfrm>
            <a:off x="1831041" y="1408682"/>
            <a:ext cx="8688068" cy="5257111"/>
          </a:xfrm>
        </p:spPr>
      </p:pic>
    </p:spTree>
    <p:extLst>
      <p:ext uri="{BB962C8B-B14F-4D97-AF65-F5344CB8AC3E}">
        <p14:creationId xmlns:p14="http://schemas.microsoft.com/office/powerpoint/2010/main" val="32282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F7D58-3CDD-4A2A-872A-AE768B09A4F4}"/>
              </a:ext>
            </a:extLst>
          </p:cNvPr>
          <p:cNvSpPr>
            <a:spLocks noGrp="1"/>
          </p:cNvSpPr>
          <p:nvPr>
            <p:ph type="title"/>
          </p:nvPr>
        </p:nvSpPr>
        <p:spPr>
          <a:xfrm>
            <a:off x="686834" y="591344"/>
            <a:ext cx="3200400" cy="5585619"/>
          </a:xfrm>
        </p:spPr>
        <p:txBody>
          <a:bodyPr>
            <a:normAutofit/>
          </a:bodyPr>
          <a:lstStyle/>
          <a:p>
            <a:r>
              <a:rPr lang="en-US">
                <a:solidFill>
                  <a:srgbClr val="FFFFFF"/>
                </a:solidFill>
                <a:cs typeface="Calibri Light"/>
              </a:rPr>
              <a:t>Univariate Analysis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6BF752-13CD-4D32-B521-483F88910B3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err="1">
                <a:ea typeface="+mn-lt"/>
                <a:cs typeface="+mn-lt"/>
              </a:rPr>
              <a:t>Univariative</a:t>
            </a:r>
            <a:r>
              <a:rPr lang="en-US">
                <a:ea typeface="+mn-lt"/>
                <a:cs typeface="+mn-lt"/>
              </a:rPr>
              <a:t> Analysis is a </a:t>
            </a:r>
            <a:r>
              <a:rPr lang="en-US" err="1">
                <a:ea typeface="+mn-lt"/>
                <a:cs typeface="+mn-lt"/>
              </a:rPr>
              <a:t>two step</a:t>
            </a:r>
            <a:r>
              <a:rPr lang="en-US">
                <a:ea typeface="+mn-lt"/>
                <a:cs typeface="+mn-lt"/>
              </a:rPr>
              <a:t> process</a:t>
            </a:r>
            <a:endParaRPr lang="en-US">
              <a:cs typeface="Calibri" panose="020F0502020204030204"/>
            </a:endParaRPr>
          </a:p>
          <a:p>
            <a:pPr marL="0" indent="0">
              <a:buNone/>
            </a:pPr>
            <a:r>
              <a:rPr lang="en-US">
                <a:ea typeface="+mn-lt"/>
                <a:cs typeface="+mn-lt"/>
              </a:rPr>
              <a:t>               </a:t>
            </a:r>
            <a:endParaRPr lang="en-US">
              <a:cs typeface="Calibri" panose="020F0502020204030204"/>
            </a:endParaRPr>
          </a:p>
          <a:p>
            <a:pPr marL="0" indent="0">
              <a:buNone/>
            </a:pPr>
            <a:r>
              <a:rPr lang="en-US">
                <a:ea typeface="+mn-lt"/>
                <a:cs typeface="+mn-lt"/>
              </a:rPr>
              <a:t>                   1.Univariate Analysis on numerical</a:t>
            </a:r>
          </a:p>
          <a:p>
            <a:pPr marL="0" indent="0">
              <a:buNone/>
            </a:pPr>
            <a:r>
              <a:rPr lang="en-US">
                <a:ea typeface="+mn-lt"/>
                <a:cs typeface="+mn-lt"/>
              </a:rPr>
              <a:t>                   variables</a:t>
            </a:r>
            <a:endParaRPr lang="en-US">
              <a:cs typeface="Calibri" panose="020F0502020204030204"/>
            </a:endParaRPr>
          </a:p>
          <a:p>
            <a:pPr marL="0" indent="0">
              <a:buNone/>
            </a:pPr>
            <a:r>
              <a:rPr lang="en-US">
                <a:ea typeface="+mn-lt"/>
                <a:cs typeface="+mn-lt"/>
              </a:rPr>
              <a:t>                   2.Univariate Analysis on categorical</a:t>
            </a:r>
          </a:p>
          <a:p>
            <a:pPr marL="0" indent="0">
              <a:buNone/>
            </a:pPr>
            <a:r>
              <a:rPr lang="en-US">
                <a:ea typeface="+mn-lt"/>
                <a:cs typeface="+mn-lt"/>
              </a:rPr>
              <a:t>                   variables</a:t>
            </a:r>
            <a:endParaRPr lang="en-US">
              <a:cs typeface="Calibri" panose="020F0502020204030204"/>
            </a:endParaRPr>
          </a:p>
        </p:txBody>
      </p:sp>
    </p:spTree>
    <p:extLst>
      <p:ext uri="{BB962C8B-B14F-4D97-AF65-F5344CB8AC3E}">
        <p14:creationId xmlns:p14="http://schemas.microsoft.com/office/powerpoint/2010/main" val="303631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Univariate Analysis on </a:t>
            </a:r>
            <a:r>
              <a:rPr lang="en-US" sz="3600">
                <a:solidFill>
                  <a:srgbClr val="080808"/>
                </a:solidFill>
              </a:rPr>
              <a:t>categorical </a:t>
            </a:r>
            <a:r>
              <a:rPr lang="en-US" sz="3600" kern="1200">
                <a:solidFill>
                  <a:srgbClr val="080808"/>
                </a:solidFill>
                <a:latin typeface="+mj-lt"/>
                <a:ea typeface="+mj-ea"/>
                <a:cs typeface="+mj-cs"/>
              </a:rPr>
              <a:t>variables</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939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3962C5F-DF32-42E4-9555-E7A8F19BAB6B}"/>
              </a:ext>
            </a:extLst>
          </p:cNvPr>
          <p:cNvPicPr>
            <a:picLocks noChangeAspect="1"/>
          </p:cNvPicPr>
          <p:nvPr/>
        </p:nvPicPr>
        <p:blipFill>
          <a:blip r:embed="rId2"/>
          <a:stretch>
            <a:fillRect/>
          </a:stretch>
        </p:blipFill>
        <p:spPr>
          <a:xfrm>
            <a:off x="516391" y="1123527"/>
            <a:ext cx="3453600" cy="4604800"/>
          </a:xfrm>
          <a:prstGeom prst="rect">
            <a:avLst/>
          </a:prstGeom>
        </p:spPr>
      </p:pic>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70A24B5A-949C-4178-B7D3-2DB3E53AB01B}"/>
              </a:ext>
            </a:extLst>
          </p:cNvPr>
          <p:cNvPicPr>
            <a:picLocks noChangeAspect="1"/>
          </p:cNvPicPr>
          <p:nvPr/>
        </p:nvPicPr>
        <p:blipFill>
          <a:blip r:embed="rId3"/>
          <a:stretch>
            <a:fillRect/>
          </a:stretch>
        </p:blipFill>
        <p:spPr>
          <a:xfrm>
            <a:off x="4352548" y="1123527"/>
            <a:ext cx="3453600" cy="4604800"/>
          </a:xfrm>
          <a:prstGeom prst="rect">
            <a:avLst/>
          </a:prstGeom>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bar chart&#10;&#10;Description automatically generated">
            <a:extLst>
              <a:ext uri="{FF2B5EF4-FFF2-40B4-BE49-F238E27FC236}">
                <a16:creationId xmlns:a16="http://schemas.microsoft.com/office/drawing/2014/main" id="{3BA5D9E7-D07E-41C7-8626-B68B845AF9D7}"/>
              </a:ext>
            </a:extLst>
          </p:cNvPr>
          <p:cNvPicPr>
            <a:picLocks noChangeAspect="1"/>
          </p:cNvPicPr>
          <p:nvPr/>
        </p:nvPicPr>
        <p:blipFill>
          <a:blip r:embed="rId4"/>
          <a:stretch>
            <a:fillRect/>
          </a:stretch>
        </p:blipFill>
        <p:spPr>
          <a:xfrm>
            <a:off x="8194096" y="1123528"/>
            <a:ext cx="3453600" cy="4604800"/>
          </a:xfrm>
          <a:prstGeom prst="rect">
            <a:avLst/>
          </a:prstGeom>
        </p:spPr>
      </p:pic>
    </p:spTree>
    <p:extLst>
      <p:ext uri="{BB962C8B-B14F-4D97-AF65-F5344CB8AC3E}">
        <p14:creationId xmlns:p14="http://schemas.microsoft.com/office/powerpoint/2010/main" val="128655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E47FD73-4931-45D0-AF08-C0A34E5946EA}"/>
              </a:ext>
            </a:extLst>
          </p:cNvPr>
          <p:cNvSpPr>
            <a:spLocks noGrp="1"/>
          </p:cNvSpPr>
          <p:nvPr>
            <p:ph type="title"/>
          </p:nvPr>
        </p:nvSpPr>
        <p:spPr>
          <a:xfrm>
            <a:off x="838200" y="557190"/>
            <a:ext cx="10515600" cy="1840010"/>
          </a:xfrm>
        </p:spPr>
        <p:txBody>
          <a:bodyPr>
            <a:normAutofit/>
          </a:bodyPr>
          <a:lstStyle/>
          <a:p>
            <a:r>
              <a:rPr lang="en-US" sz="5200" err="1">
                <a:cs typeface="Calibri Light"/>
              </a:rPr>
              <a:t>BPMeds,prevelentstroke,HYp,diabetes</a:t>
            </a:r>
            <a:endParaRPr lang="en-US" sz="5200" err="1"/>
          </a:p>
        </p:txBody>
      </p:sp>
      <p:pic>
        <p:nvPicPr>
          <p:cNvPr id="4" name="Picture 4" descr="Chart, bar chart&#10;&#10;Description automatically generated">
            <a:extLst>
              <a:ext uri="{FF2B5EF4-FFF2-40B4-BE49-F238E27FC236}">
                <a16:creationId xmlns:a16="http://schemas.microsoft.com/office/drawing/2014/main" id="{44C27049-73CC-4F0C-80A8-22AE86ADDAB6}"/>
              </a:ext>
            </a:extLst>
          </p:cNvPr>
          <p:cNvPicPr>
            <a:picLocks noChangeAspect="1"/>
          </p:cNvPicPr>
          <p:nvPr/>
        </p:nvPicPr>
        <p:blipFill rotWithShape="1">
          <a:blip r:embed="rId2"/>
          <a:srcRect r="-2" b="1021"/>
          <a:stretch/>
        </p:blipFill>
        <p:spPr>
          <a:xfrm>
            <a:off x="182787" y="2558694"/>
            <a:ext cx="2827865" cy="3731891"/>
          </a:xfrm>
          <a:prstGeom prst="rect">
            <a:avLst/>
          </a:prstGeom>
        </p:spPr>
      </p:pic>
      <p:pic>
        <p:nvPicPr>
          <p:cNvPr id="2" name="Picture 2" descr="Chart, bar chart&#10;&#10;Description automatically generated">
            <a:extLst>
              <a:ext uri="{FF2B5EF4-FFF2-40B4-BE49-F238E27FC236}">
                <a16:creationId xmlns:a16="http://schemas.microsoft.com/office/drawing/2014/main" id="{F60E232F-A1AF-47D4-AB78-52C23D065D41}"/>
              </a:ext>
            </a:extLst>
          </p:cNvPr>
          <p:cNvPicPr>
            <a:picLocks noChangeAspect="1"/>
          </p:cNvPicPr>
          <p:nvPr/>
        </p:nvPicPr>
        <p:blipFill rotWithShape="1">
          <a:blip r:embed="rId3"/>
          <a:srcRect r="-2" b="1021"/>
          <a:stretch/>
        </p:blipFill>
        <p:spPr>
          <a:xfrm>
            <a:off x="3180760" y="2558694"/>
            <a:ext cx="2827865" cy="3731891"/>
          </a:xfrm>
          <a:prstGeom prst="rect">
            <a:avLst/>
          </a:prstGeom>
        </p:spPr>
      </p:pic>
      <p:pic>
        <p:nvPicPr>
          <p:cNvPr id="3" name="Picture 3" descr="Chart, bar chart&#10;&#10;Description automatically generated">
            <a:extLst>
              <a:ext uri="{FF2B5EF4-FFF2-40B4-BE49-F238E27FC236}">
                <a16:creationId xmlns:a16="http://schemas.microsoft.com/office/drawing/2014/main" id="{37B43E17-924D-4C37-BCDA-7B6C87D6D49E}"/>
              </a:ext>
            </a:extLst>
          </p:cNvPr>
          <p:cNvPicPr>
            <a:picLocks noChangeAspect="1"/>
          </p:cNvPicPr>
          <p:nvPr/>
        </p:nvPicPr>
        <p:blipFill rotWithShape="1">
          <a:blip r:embed="rId4"/>
          <a:srcRect r="-2" b="1021"/>
          <a:stretch/>
        </p:blipFill>
        <p:spPr>
          <a:xfrm>
            <a:off x="6178733" y="2558694"/>
            <a:ext cx="2827865" cy="3731891"/>
          </a:xfrm>
          <a:prstGeom prst="rect">
            <a:avLst/>
          </a:prstGeom>
        </p:spPr>
      </p:pic>
      <p:pic>
        <p:nvPicPr>
          <p:cNvPr id="5" name="Picture 5" descr="Chart, bar chart&#10;&#10;Description automatically generated">
            <a:extLst>
              <a:ext uri="{FF2B5EF4-FFF2-40B4-BE49-F238E27FC236}">
                <a16:creationId xmlns:a16="http://schemas.microsoft.com/office/drawing/2014/main" id="{8AB688BB-9615-4FB6-94D7-1F3B2F650225}"/>
              </a:ext>
            </a:extLst>
          </p:cNvPr>
          <p:cNvPicPr>
            <a:picLocks noChangeAspect="1"/>
          </p:cNvPicPr>
          <p:nvPr/>
        </p:nvPicPr>
        <p:blipFill rotWithShape="1">
          <a:blip r:embed="rId5"/>
          <a:srcRect r="-2" b="1021"/>
          <a:stretch/>
        </p:blipFill>
        <p:spPr>
          <a:xfrm>
            <a:off x="9176706" y="2558694"/>
            <a:ext cx="2827865" cy="3731891"/>
          </a:xfrm>
          <a:prstGeom prst="rect">
            <a:avLst/>
          </a:prstGeom>
        </p:spPr>
      </p:pic>
    </p:spTree>
    <p:extLst>
      <p:ext uri="{BB962C8B-B14F-4D97-AF65-F5344CB8AC3E}">
        <p14:creationId xmlns:p14="http://schemas.microsoft.com/office/powerpoint/2010/main" val="34844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Rectangle 5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6" name="Freeform: Shape 5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389AC79-1C30-4265-9973-0195F7068DCD}"/>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Univariate Analysis on </a:t>
            </a:r>
            <a:r>
              <a:rPr lang="en-US" sz="3600">
                <a:solidFill>
                  <a:srgbClr val="080808"/>
                </a:solidFill>
              </a:rPr>
              <a:t>Numerical </a:t>
            </a:r>
            <a:r>
              <a:rPr lang="en-US" sz="3600" kern="1200">
                <a:solidFill>
                  <a:srgbClr val="080808"/>
                </a:solidFill>
                <a:latin typeface="+mj-lt"/>
                <a:ea typeface="+mj-ea"/>
                <a:cs typeface="+mj-cs"/>
              </a:rPr>
              <a:t>variables</a:t>
            </a:r>
          </a:p>
        </p:txBody>
      </p:sp>
      <p:sp>
        <p:nvSpPr>
          <p:cNvPr id="60" name="Freeform: Shape 5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2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1">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2F88734F-D13B-4109-A885-64DC43C92CAB}"/>
              </a:ext>
            </a:extLst>
          </p:cNvPr>
          <p:cNvPicPr>
            <a:picLocks noChangeAspect="1"/>
          </p:cNvPicPr>
          <p:nvPr/>
        </p:nvPicPr>
        <p:blipFill rotWithShape="1">
          <a:blip r:embed="rId2"/>
          <a:srcRect t="2564" r="4" b="5"/>
          <a:stretch/>
        </p:blipFill>
        <p:spPr>
          <a:xfrm>
            <a:off x="641276" y="557186"/>
            <a:ext cx="4013020" cy="2228759"/>
          </a:xfrm>
          <a:prstGeom prst="rect">
            <a:avLst/>
          </a:prstGeom>
        </p:spPr>
      </p:pic>
      <p:pic>
        <p:nvPicPr>
          <p:cNvPr id="4" name="Picture 4" descr="Chart, histogram&#10;&#10;Description automatically generated">
            <a:extLst>
              <a:ext uri="{FF2B5EF4-FFF2-40B4-BE49-F238E27FC236}">
                <a16:creationId xmlns:a16="http://schemas.microsoft.com/office/drawing/2014/main" id="{B7E2C12A-A51A-4766-9D58-22AD5F74FFE9}"/>
              </a:ext>
            </a:extLst>
          </p:cNvPr>
          <p:cNvPicPr>
            <a:picLocks noChangeAspect="1"/>
          </p:cNvPicPr>
          <p:nvPr/>
        </p:nvPicPr>
        <p:blipFill rotWithShape="1">
          <a:blip r:embed="rId3"/>
          <a:srcRect l="15808" r="15809" b="1"/>
          <a:stretch/>
        </p:blipFill>
        <p:spPr>
          <a:xfrm>
            <a:off x="643467" y="2957665"/>
            <a:ext cx="4010830" cy="3343135"/>
          </a:xfrm>
          <a:prstGeom prst="rect">
            <a:avLst/>
          </a:prstGeom>
        </p:spPr>
      </p:pic>
      <p:pic>
        <p:nvPicPr>
          <p:cNvPr id="2" name="Picture 2" descr="Chart, histogram&#10;&#10;Description automatically generated">
            <a:extLst>
              <a:ext uri="{FF2B5EF4-FFF2-40B4-BE49-F238E27FC236}">
                <a16:creationId xmlns:a16="http://schemas.microsoft.com/office/drawing/2014/main" id="{A22325EE-3ECE-424D-8ACD-7FB7BBB35A36}"/>
              </a:ext>
            </a:extLst>
          </p:cNvPr>
          <p:cNvPicPr>
            <a:picLocks noChangeAspect="1"/>
          </p:cNvPicPr>
          <p:nvPr/>
        </p:nvPicPr>
        <p:blipFill rotWithShape="1">
          <a:blip r:embed="rId4"/>
          <a:srcRect r="33491" b="-1"/>
          <a:stretch/>
        </p:blipFill>
        <p:spPr>
          <a:xfrm>
            <a:off x="4846823" y="557189"/>
            <a:ext cx="6701710" cy="5743609"/>
          </a:xfrm>
          <a:prstGeom prst="rect">
            <a:avLst/>
          </a:prstGeom>
        </p:spPr>
      </p:pic>
    </p:spTree>
    <p:extLst>
      <p:ext uri="{BB962C8B-B14F-4D97-AF65-F5344CB8AC3E}">
        <p14:creationId xmlns:p14="http://schemas.microsoft.com/office/powerpoint/2010/main" val="357626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187A072D-88E3-4594-9BF9-8E43423DEC6D}"/>
              </a:ext>
            </a:extLst>
          </p:cNvPr>
          <p:cNvPicPr>
            <a:picLocks noChangeAspect="1"/>
          </p:cNvPicPr>
          <p:nvPr/>
        </p:nvPicPr>
        <p:blipFill>
          <a:blip r:embed="rId2"/>
          <a:stretch>
            <a:fillRect/>
          </a:stretch>
        </p:blipFill>
        <p:spPr>
          <a:xfrm>
            <a:off x="1279907" y="643467"/>
            <a:ext cx="4422985" cy="2543217"/>
          </a:xfrm>
          <a:prstGeom prst="rect">
            <a:avLst/>
          </a:prstGeom>
        </p:spPr>
      </p:pic>
      <p:cxnSp>
        <p:nvCxnSpPr>
          <p:cNvPr id="7" name="Straight Connector 9">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3" descr="Chart, histogram&#10;&#10;Description automatically generated">
            <a:extLst>
              <a:ext uri="{FF2B5EF4-FFF2-40B4-BE49-F238E27FC236}">
                <a16:creationId xmlns:a16="http://schemas.microsoft.com/office/drawing/2014/main" id="{32BA29F8-D338-4218-BF44-C03F1D545D12}"/>
              </a:ext>
            </a:extLst>
          </p:cNvPr>
          <p:cNvPicPr>
            <a:picLocks noChangeAspect="1"/>
          </p:cNvPicPr>
          <p:nvPr/>
        </p:nvPicPr>
        <p:blipFill>
          <a:blip r:embed="rId3"/>
          <a:stretch>
            <a:fillRect/>
          </a:stretch>
        </p:blipFill>
        <p:spPr>
          <a:xfrm>
            <a:off x="6493293" y="643467"/>
            <a:ext cx="4422985" cy="2543217"/>
          </a:xfrm>
          <a:prstGeom prst="rect">
            <a:avLst/>
          </a:prstGeom>
        </p:spPr>
      </p:pic>
      <p:cxnSp>
        <p:nvCxnSpPr>
          <p:cNvPr id="12" name="Straight Connector 1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2" descr="Chart, histogram&#10;&#10;Description automatically generated">
            <a:extLst>
              <a:ext uri="{FF2B5EF4-FFF2-40B4-BE49-F238E27FC236}">
                <a16:creationId xmlns:a16="http://schemas.microsoft.com/office/drawing/2014/main" id="{0ACDFB11-731C-49B8-82EF-223ADC06FB5E}"/>
              </a:ext>
            </a:extLst>
          </p:cNvPr>
          <p:cNvPicPr>
            <a:picLocks noChangeAspect="1"/>
          </p:cNvPicPr>
          <p:nvPr/>
        </p:nvPicPr>
        <p:blipFill>
          <a:blip r:embed="rId4"/>
          <a:stretch>
            <a:fillRect/>
          </a:stretch>
        </p:blipFill>
        <p:spPr>
          <a:xfrm>
            <a:off x="1277607" y="3671316"/>
            <a:ext cx="4427585" cy="2545862"/>
          </a:xfrm>
          <a:prstGeom prst="rect">
            <a:avLst/>
          </a:prstGeom>
        </p:spPr>
      </p:pic>
      <p:pic>
        <p:nvPicPr>
          <p:cNvPr id="5" name="Picture 5" descr="Chart, histogram&#10;&#10;Description automatically generated">
            <a:extLst>
              <a:ext uri="{FF2B5EF4-FFF2-40B4-BE49-F238E27FC236}">
                <a16:creationId xmlns:a16="http://schemas.microsoft.com/office/drawing/2014/main" id="{A83B41C0-E390-42C5-B899-D047500C8FEE}"/>
              </a:ext>
            </a:extLst>
          </p:cNvPr>
          <p:cNvPicPr>
            <a:picLocks noChangeAspect="1"/>
          </p:cNvPicPr>
          <p:nvPr/>
        </p:nvPicPr>
        <p:blipFill>
          <a:blip r:embed="rId5"/>
          <a:stretch>
            <a:fillRect/>
          </a:stretch>
        </p:blipFill>
        <p:spPr>
          <a:xfrm>
            <a:off x="6484378" y="3671316"/>
            <a:ext cx="4440815" cy="2553469"/>
          </a:xfrm>
          <a:prstGeom prst="rect">
            <a:avLst/>
          </a:prstGeom>
        </p:spPr>
      </p:pic>
    </p:spTree>
    <p:extLst>
      <p:ext uri="{BB962C8B-B14F-4D97-AF65-F5344CB8AC3E}">
        <p14:creationId xmlns:p14="http://schemas.microsoft.com/office/powerpoint/2010/main" val="401137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4C6A-F643-4F67-B8FF-DF9911F831E0}"/>
              </a:ext>
            </a:extLst>
          </p:cNvPr>
          <p:cNvSpPr>
            <a:spLocks noGrp="1"/>
          </p:cNvSpPr>
          <p:nvPr>
            <p:ph type="title"/>
          </p:nvPr>
        </p:nvSpPr>
        <p:spPr>
          <a:xfrm>
            <a:off x="524741" y="620392"/>
            <a:ext cx="3808268" cy="5504688"/>
          </a:xfrm>
        </p:spPr>
        <p:txBody>
          <a:bodyPr>
            <a:normAutofit/>
          </a:bodyPr>
          <a:lstStyle/>
          <a:p>
            <a:r>
              <a:rPr lang="en-US" sz="6000">
                <a:solidFill>
                  <a:schemeClr val="accent5"/>
                </a:solidFill>
                <a:latin typeface="Arial"/>
                <a:cs typeface="Arial"/>
              </a:rPr>
              <a:t>Topics for discussion</a:t>
            </a: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0D12EDF7-A9BE-4972-9F4A-59F508DCDD96}"/>
              </a:ext>
            </a:extLst>
          </p:cNvPr>
          <p:cNvGraphicFramePr>
            <a:graphicFrameLocks noGrp="1"/>
          </p:cNvGraphicFramePr>
          <p:nvPr>
            <p:ph idx="1"/>
            <p:extLst>
              <p:ext uri="{D42A27DB-BD31-4B8C-83A1-F6EECF244321}">
                <p14:modId xmlns:p14="http://schemas.microsoft.com/office/powerpoint/2010/main" val="41654328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72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F3D7A-E939-495B-BD5E-97E9155FC42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Target variable</a:t>
            </a:r>
          </a:p>
        </p:txBody>
      </p:sp>
      <p:pic>
        <p:nvPicPr>
          <p:cNvPr id="4" name="Picture 4" descr="Chart&#10;&#10;Description automatically generated">
            <a:extLst>
              <a:ext uri="{FF2B5EF4-FFF2-40B4-BE49-F238E27FC236}">
                <a16:creationId xmlns:a16="http://schemas.microsoft.com/office/drawing/2014/main" id="{EC553C39-ADE7-471B-B073-84BE72CCBD8E}"/>
              </a:ext>
            </a:extLst>
          </p:cNvPr>
          <p:cNvPicPr>
            <a:picLocks noGrp="1" noChangeAspect="1"/>
          </p:cNvPicPr>
          <p:nvPr>
            <p:ph idx="1"/>
          </p:nvPr>
        </p:nvPicPr>
        <p:blipFill>
          <a:blip r:embed="rId2"/>
          <a:stretch>
            <a:fillRect/>
          </a:stretch>
        </p:blipFill>
        <p:spPr>
          <a:xfrm>
            <a:off x="1612123" y="1675227"/>
            <a:ext cx="8967754" cy="4394199"/>
          </a:xfrm>
          <a:prstGeom prst="rect">
            <a:avLst/>
          </a:prstGeom>
        </p:spPr>
      </p:pic>
    </p:spTree>
    <p:extLst>
      <p:ext uri="{BB962C8B-B14F-4D97-AF65-F5344CB8AC3E}">
        <p14:creationId xmlns:p14="http://schemas.microsoft.com/office/powerpoint/2010/main" val="32021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2794E8-115D-4714-9890-F8EC48F414C6}"/>
              </a:ext>
            </a:extLst>
          </p:cNvPr>
          <p:cNvSpPr>
            <a:spLocks noGrp="1"/>
          </p:cNvSpPr>
          <p:nvPr>
            <p:ph idx="1"/>
          </p:nvPr>
        </p:nvSpPr>
        <p:spPr>
          <a:xfrm>
            <a:off x="838200" y="1825625"/>
            <a:ext cx="10515600" cy="4351338"/>
          </a:xfrm>
        </p:spPr>
        <p:txBody>
          <a:bodyPr vert="horz" lIns="91440" tIns="45720" rIns="91440" bIns="45720" rtlCol="0">
            <a:normAutofit/>
          </a:bodyPr>
          <a:lstStyle/>
          <a:p>
            <a:endParaRPr lang="en-US"/>
          </a:p>
          <a:p>
            <a:endParaRPr lang="en-US">
              <a:cs typeface="Calibri"/>
            </a:endParaRPr>
          </a:p>
          <a:p>
            <a:endParaRPr lang="en-US">
              <a:cs typeface="Calibri"/>
            </a:endParaRPr>
          </a:p>
          <a:p>
            <a:endParaRPr lang="en-US">
              <a:cs typeface="Calibri"/>
            </a:endParaRPr>
          </a:p>
          <a:p>
            <a:pPr marL="0" indent="0">
              <a:buNone/>
            </a:pPr>
            <a:r>
              <a:rPr lang="en-US">
                <a:cs typeface="Calibri"/>
              </a:rPr>
              <a:t>                    </a:t>
            </a:r>
            <a:r>
              <a:rPr lang="en-US" err="1">
                <a:cs typeface="Calibri"/>
              </a:rPr>
              <a:t>Bivariative</a:t>
            </a:r>
            <a:r>
              <a:rPr lang="en-US">
                <a:cs typeface="Calibri"/>
              </a:rPr>
              <a:t> Analysis</a:t>
            </a:r>
          </a:p>
        </p:txBody>
      </p:sp>
    </p:spTree>
    <p:extLst>
      <p:ext uri="{BB962C8B-B14F-4D97-AF65-F5344CB8AC3E}">
        <p14:creationId xmlns:p14="http://schemas.microsoft.com/office/powerpoint/2010/main" val="621100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52300D1C-909F-43B4-A77C-9234CA29CE06}"/>
              </a:ext>
            </a:extLst>
          </p:cNvPr>
          <p:cNvPicPr>
            <a:picLocks noChangeAspect="1"/>
          </p:cNvPicPr>
          <p:nvPr/>
        </p:nvPicPr>
        <p:blipFill>
          <a:blip r:embed="rId2"/>
          <a:stretch>
            <a:fillRect/>
          </a:stretch>
        </p:blipFill>
        <p:spPr>
          <a:xfrm>
            <a:off x="2130827" y="643466"/>
            <a:ext cx="7930345" cy="5571067"/>
          </a:xfrm>
          <a:prstGeom prst="rect">
            <a:avLst/>
          </a:prstGeom>
        </p:spPr>
      </p:pic>
    </p:spTree>
    <p:extLst>
      <p:ext uri="{BB962C8B-B14F-4D97-AF65-F5344CB8AC3E}">
        <p14:creationId xmlns:p14="http://schemas.microsoft.com/office/powerpoint/2010/main" val="2217585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6D9AF5D9-A607-4185-A250-0B0774FDBA35}"/>
              </a:ext>
            </a:extLst>
          </p:cNvPr>
          <p:cNvPicPr>
            <a:picLocks noChangeAspect="1"/>
          </p:cNvPicPr>
          <p:nvPr/>
        </p:nvPicPr>
        <p:blipFill>
          <a:blip r:embed="rId2"/>
          <a:stretch>
            <a:fillRect/>
          </a:stretch>
        </p:blipFill>
        <p:spPr>
          <a:xfrm>
            <a:off x="2044315" y="643466"/>
            <a:ext cx="8103370" cy="5571067"/>
          </a:xfrm>
          <a:prstGeom prst="rect">
            <a:avLst/>
          </a:prstGeom>
        </p:spPr>
      </p:pic>
    </p:spTree>
    <p:extLst>
      <p:ext uri="{BB962C8B-B14F-4D97-AF65-F5344CB8AC3E}">
        <p14:creationId xmlns:p14="http://schemas.microsoft.com/office/powerpoint/2010/main" val="2872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id="{8899DBD9-1D34-47C7-BD7D-53304CCCBF72}"/>
              </a:ext>
            </a:extLst>
          </p:cNvPr>
          <p:cNvPicPr>
            <a:picLocks noChangeAspect="1"/>
          </p:cNvPicPr>
          <p:nvPr/>
        </p:nvPicPr>
        <p:blipFill>
          <a:blip r:embed="rId2"/>
          <a:stretch>
            <a:fillRect/>
          </a:stretch>
        </p:blipFill>
        <p:spPr>
          <a:xfrm>
            <a:off x="739204" y="643466"/>
            <a:ext cx="10713591" cy="5571067"/>
          </a:xfrm>
          <a:prstGeom prst="rect">
            <a:avLst/>
          </a:prstGeom>
        </p:spPr>
      </p:pic>
    </p:spTree>
    <p:extLst>
      <p:ext uri="{BB962C8B-B14F-4D97-AF65-F5344CB8AC3E}">
        <p14:creationId xmlns:p14="http://schemas.microsoft.com/office/powerpoint/2010/main" val="3777518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5921EB4D-0634-4937-AD1A-0A6C99BD64E3}"/>
              </a:ext>
            </a:extLst>
          </p:cNvPr>
          <p:cNvPicPr>
            <a:picLocks noChangeAspect="1"/>
          </p:cNvPicPr>
          <p:nvPr/>
        </p:nvPicPr>
        <p:blipFill>
          <a:blip r:embed="rId2"/>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2034870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CCC8FEE2-2727-4001-B881-53430B60798B}"/>
              </a:ext>
            </a:extLst>
          </p:cNvPr>
          <p:cNvPicPr>
            <a:picLocks noChangeAspect="1"/>
          </p:cNvPicPr>
          <p:nvPr/>
        </p:nvPicPr>
        <p:blipFill>
          <a:blip r:embed="rId2"/>
          <a:stretch>
            <a:fillRect/>
          </a:stretch>
        </p:blipFill>
        <p:spPr>
          <a:xfrm>
            <a:off x="2102403" y="643466"/>
            <a:ext cx="7987194" cy="5571067"/>
          </a:xfrm>
          <a:prstGeom prst="rect">
            <a:avLst/>
          </a:prstGeom>
        </p:spPr>
      </p:pic>
    </p:spTree>
    <p:extLst>
      <p:ext uri="{BB962C8B-B14F-4D97-AF65-F5344CB8AC3E}">
        <p14:creationId xmlns:p14="http://schemas.microsoft.com/office/powerpoint/2010/main" val="403706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257206F-DD10-4E73-8F92-11B2104BA98D}"/>
              </a:ext>
            </a:extLst>
          </p:cNvPr>
          <p:cNvPicPr>
            <a:picLocks noChangeAspect="1"/>
          </p:cNvPicPr>
          <p:nvPr/>
        </p:nvPicPr>
        <p:blipFill>
          <a:blip r:embed="rId2"/>
          <a:stretch>
            <a:fillRect/>
          </a:stretch>
        </p:blipFill>
        <p:spPr>
          <a:xfrm>
            <a:off x="2130827" y="643466"/>
            <a:ext cx="7930345" cy="5571067"/>
          </a:xfrm>
          <a:prstGeom prst="rect">
            <a:avLst/>
          </a:prstGeom>
        </p:spPr>
      </p:pic>
    </p:spTree>
    <p:extLst>
      <p:ext uri="{BB962C8B-B14F-4D97-AF65-F5344CB8AC3E}">
        <p14:creationId xmlns:p14="http://schemas.microsoft.com/office/powerpoint/2010/main" val="2024280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F0EBBC5F-CA43-43A8-90E5-2106072C1C87}"/>
              </a:ext>
            </a:extLst>
          </p:cNvPr>
          <p:cNvPicPr>
            <a:picLocks noChangeAspect="1"/>
          </p:cNvPicPr>
          <p:nvPr/>
        </p:nvPicPr>
        <p:blipFill>
          <a:blip r:embed="rId2"/>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110653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745E5C-163C-45C8-9AC7-2930F322D8A8}"/>
              </a:ext>
            </a:extLst>
          </p:cNvPr>
          <p:cNvSpPr>
            <a:spLocks noGrp="1"/>
          </p:cNvSpPr>
          <p:nvPr>
            <p:ph idx="1"/>
          </p:nvPr>
        </p:nvSpPr>
        <p:spPr>
          <a:xfrm>
            <a:off x="4447308" y="591344"/>
            <a:ext cx="6906491" cy="5585619"/>
          </a:xfrm>
        </p:spPr>
        <p:txBody>
          <a:bodyPr vert="horz" lIns="91440" tIns="45720" rIns="91440" bIns="45720" rtlCol="0" anchor="ctr">
            <a:normAutofit/>
          </a:bodyPr>
          <a:lstStyle/>
          <a:p>
            <a:endParaRPr lang="en-US"/>
          </a:p>
          <a:p>
            <a:endParaRPr lang="en-US">
              <a:cs typeface="Calibri"/>
            </a:endParaRPr>
          </a:p>
          <a:p>
            <a:endParaRPr lang="en-US">
              <a:cs typeface="Calibri"/>
            </a:endParaRPr>
          </a:p>
          <a:p>
            <a:pPr marL="0" indent="0">
              <a:buNone/>
            </a:pPr>
            <a:r>
              <a:rPr lang="en-US">
                <a:ea typeface="+mn-lt"/>
                <a:cs typeface="+mn-lt"/>
              </a:rPr>
              <a:t>              MULTIVARIATE ANALYSIS</a:t>
            </a:r>
          </a:p>
        </p:txBody>
      </p:sp>
    </p:spTree>
    <p:extLst>
      <p:ext uri="{BB962C8B-B14F-4D97-AF65-F5344CB8AC3E}">
        <p14:creationId xmlns:p14="http://schemas.microsoft.com/office/powerpoint/2010/main" val="243144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3029D6-6E0A-4BE9-947F-A68B0F962C05}"/>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Problem Statement:</a:t>
            </a:r>
          </a:p>
        </p:txBody>
      </p:sp>
      <p:sp>
        <p:nvSpPr>
          <p:cNvPr id="3" name="Content Placeholder 2">
            <a:extLst>
              <a:ext uri="{FF2B5EF4-FFF2-40B4-BE49-F238E27FC236}">
                <a16:creationId xmlns:a16="http://schemas.microsoft.com/office/drawing/2014/main" id="{AEAE250C-7057-42D4-9388-9971A67DDBF1}"/>
              </a:ext>
            </a:extLst>
          </p:cNvPr>
          <p:cNvSpPr>
            <a:spLocks noGrp="1"/>
          </p:cNvSpPr>
          <p:nvPr>
            <p:ph idx="1"/>
          </p:nvPr>
        </p:nvSpPr>
        <p:spPr>
          <a:xfrm>
            <a:off x="1367624" y="2490436"/>
            <a:ext cx="9708995" cy="3567173"/>
          </a:xfrm>
        </p:spPr>
        <p:txBody>
          <a:bodyPr vert="horz" lIns="91440" tIns="45720" rIns="91440" bIns="45720" rtlCol="0" anchor="ctr">
            <a:normAutofit/>
          </a:bodyPr>
          <a:lstStyle/>
          <a:p>
            <a:pPr>
              <a:buNone/>
            </a:pPr>
            <a:r>
              <a:rPr lang="en-US" sz="2400">
                <a:ea typeface="+mn-lt"/>
                <a:cs typeface="+mn-lt"/>
              </a:rPr>
              <a:t>   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3,000 records and 15 attributes.</a:t>
            </a:r>
            <a:endParaRPr lang="en-US" sz="2400"/>
          </a:p>
          <a:p>
            <a:pPr marL="0" indent="0">
              <a:buNone/>
            </a:pPr>
            <a:endParaRPr lang="en-US" sz="2400">
              <a:cs typeface="Calibri"/>
            </a:endParaRPr>
          </a:p>
        </p:txBody>
      </p:sp>
    </p:spTree>
    <p:extLst>
      <p:ext uri="{BB962C8B-B14F-4D97-AF65-F5344CB8AC3E}">
        <p14:creationId xmlns:p14="http://schemas.microsoft.com/office/powerpoint/2010/main" val="201269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08DEE5B4-1130-4078-8C68-BF153EE75E87}"/>
              </a:ext>
            </a:extLst>
          </p:cNvPr>
          <p:cNvPicPr>
            <a:picLocks noChangeAspect="1"/>
          </p:cNvPicPr>
          <p:nvPr/>
        </p:nvPicPr>
        <p:blipFill>
          <a:blip r:embed="rId2"/>
          <a:stretch>
            <a:fillRect/>
          </a:stretch>
        </p:blipFill>
        <p:spPr>
          <a:xfrm>
            <a:off x="1794018" y="643466"/>
            <a:ext cx="8603963" cy="5571067"/>
          </a:xfrm>
          <a:prstGeom prst="rect">
            <a:avLst/>
          </a:prstGeom>
        </p:spPr>
      </p:pic>
    </p:spTree>
    <p:extLst>
      <p:ext uri="{BB962C8B-B14F-4D97-AF65-F5344CB8AC3E}">
        <p14:creationId xmlns:p14="http://schemas.microsoft.com/office/powerpoint/2010/main" val="331900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scatter chart&#10;&#10;Description automatically generated">
            <a:extLst>
              <a:ext uri="{FF2B5EF4-FFF2-40B4-BE49-F238E27FC236}">
                <a16:creationId xmlns:a16="http://schemas.microsoft.com/office/drawing/2014/main" id="{E448FC93-F2C5-4595-8798-DE424472F7D2}"/>
              </a:ext>
            </a:extLst>
          </p:cNvPr>
          <p:cNvPicPr>
            <a:picLocks noChangeAspect="1"/>
          </p:cNvPicPr>
          <p:nvPr/>
        </p:nvPicPr>
        <p:blipFill>
          <a:blip r:embed="rId2"/>
          <a:stretch>
            <a:fillRect/>
          </a:stretch>
        </p:blipFill>
        <p:spPr>
          <a:xfrm>
            <a:off x="3043360" y="643466"/>
            <a:ext cx="6105279" cy="5571067"/>
          </a:xfrm>
          <a:prstGeom prst="rect">
            <a:avLst/>
          </a:prstGeom>
        </p:spPr>
      </p:pic>
    </p:spTree>
    <p:extLst>
      <p:ext uri="{BB962C8B-B14F-4D97-AF65-F5344CB8AC3E}">
        <p14:creationId xmlns:p14="http://schemas.microsoft.com/office/powerpoint/2010/main" val="3596353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41B0F97-E835-428A-9932-F451FE503B9F}"/>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Feature Selection</a:t>
            </a: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36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13EBBF30-E417-4F8A-A248-56E1D56C69F1}"/>
              </a:ext>
            </a:extLst>
          </p:cNvPr>
          <p:cNvPicPr>
            <a:picLocks noChangeAspect="1"/>
          </p:cNvPicPr>
          <p:nvPr/>
        </p:nvPicPr>
        <p:blipFill>
          <a:blip r:embed="rId2"/>
          <a:stretch>
            <a:fillRect/>
          </a:stretch>
        </p:blipFill>
        <p:spPr>
          <a:xfrm>
            <a:off x="643467" y="1370668"/>
            <a:ext cx="10905066" cy="4116662"/>
          </a:xfrm>
          <a:prstGeom prst="rect">
            <a:avLst/>
          </a:prstGeom>
        </p:spPr>
      </p:pic>
    </p:spTree>
    <p:extLst>
      <p:ext uri="{BB962C8B-B14F-4D97-AF65-F5344CB8AC3E}">
        <p14:creationId xmlns:p14="http://schemas.microsoft.com/office/powerpoint/2010/main" val="3377621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AFD91-9924-406A-BF64-12AF2488CAE7}"/>
              </a:ext>
            </a:extLst>
          </p:cNvPr>
          <p:cNvSpPr>
            <a:spLocks noGrp="1"/>
          </p:cNvSpPr>
          <p:nvPr>
            <p:ph type="title"/>
          </p:nvPr>
        </p:nvSpPr>
        <p:spPr>
          <a:xfrm>
            <a:off x="838200" y="556995"/>
            <a:ext cx="10515600" cy="1133693"/>
          </a:xfrm>
        </p:spPr>
        <p:txBody>
          <a:bodyPr vert="horz" lIns="91440" tIns="45720" rIns="91440" bIns="45720" rtlCol="0">
            <a:normAutofit/>
          </a:bodyPr>
          <a:lstStyle/>
          <a:p>
            <a:r>
              <a:rPr lang="en-US" sz="1300" kern="1200">
                <a:latin typeface="+mj-lt"/>
                <a:ea typeface="+mj-ea"/>
                <a:cs typeface="+mj-cs"/>
              </a:rPr>
              <a:t>#Select 8 features</a:t>
            </a:r>
          </a:p>
          <a:p>
            <a:r>
              <a:rPr lang="en-US" sz="1300" kern="1200">
                <a:latin typeface="+mj-lt"/>
                <a:ea typeface="+mj-ea"/>
                <a:cs typeface="+mj-cs"/>
              </a:rPr>
              <a:t>features=scores["Feature"].tolist()[:8]</a:t>
            </a:r>
            <a:br>
              <a:rPr lang="en-US" sz="1300"/>
            </a:br>
            <a:endParaRPr lang="en-US" sz="1300" kern="1200">
              <a:latin typeface="+mj-lt"/>
              <a:ea typeface="+mj-ea"/>
              <a:cs typeface="+mj-cs"/>
            </a:endParaRPr>
          </a:p>
          <a:p>
            <a:r>
              <a:rPr lang="en-US" sz="1300"/>
              <a:t>Features:</a:t>
            </a:r>
            <a:endParaRPr lang="en-US" sz="1300" kern="1200">
              <a:cs typeface="Calibri Light"/>
            </a:endParaRPr>
          </a:p>
          <a:p>
            <a:r>
              <a:rPr lang="en-US" sz="1300" kern="1200">
                <a:latin typeface="+mj-lt"/>
                <a:ea typeface="+mj-ea"/>
                <a:cs typeface="+mj-cs"/>
              </a:rPr>
              <a:t>['cigsPerDay', 'age', 'sysBP', 'sex_F', 'diaBP', 'totChol', 'BMI', 'glucose']</a:t>
            </a:r>
            <a:endParaRPr lang="en-US" sz="1300" kern="1200">
              <a:latin typeface="+mj-lt"/>
              <a:cs typeface="Calibri Light"/>
            </a:endParaRPr>
          </a:p>
        </p:txBody>
      </p:sp>
      <p:graphicFrame>
        <p:nvGraphicFramePr>
          <p:cNvPr id="5" name="Content Placeholder 4">
            <a:extLst>
              <a:ext uri="{FF2B5EF4-FFF2-40B4-BE49-F238E27FC236}">
                <a16:creationId xmlns:a16="http://schemas.microsoft.com/office/drawing/2014/main" id="{A42C35D8-C5AC-404F-99A6-AA9645EB9585}"/>
              </a:ext>
            </a:extLst>
          </p:cNvPr>
          <p:cNvGraphicFramePr>
            <a:graphicFrameLocks noGrp="1"/>
          </p:cNvGraphicFramePr>
          <p:nvPr>
            <p:ph idx="1"/>
          </p:nvPr>
        </p:nvGraphicFramePr>
        <p:xfrm>
          <a:off x="838200" y="2241132"/>
          <a:ext cx="10515606" cy="3520327"/>
        </p:xfrm>
        <a:graphic>
          <a:graphicData uri="http://schemas.openxmlformats.org/drawingml/2006/table">
            <a:tbl>
              <a:tblPr firstRow="1" bandRow="1">
                <a:solidFill>
                  <a:schemeClr val="bg1"/>
                </a:solidFill>
                <a:tableStyleId>{5C22544A-7EE6-4342-B048-85BDC9FD1C3A}</a:tableStyleId>
              </a:tblPr>
              <a:tblGrid>
                <a:gridCol w="534143">
                  <a:extLst>
                    <a:ext uri="{9D8B030D-6E8A-4147-A177-3AD203B41FA5}">
                      <a16:colId xmlns:a16="http://schemas.microsoft.com/office/drawing/2014/main" val="993090214"/>
                    </a:ext>
                  </a:extLst>
                </a:gridCol>
                <a:gridCol w="1378415">
                  <a:extLst>
                    <a:ext uri="{9D8B030D-6E8A-4147-A177-3AD203B41FA5}">
                      <a16:colId xmlns:a16="http://schemas.microsoft.com/office/drawing/2014/main" val="2588526211"/>
                    </a:ext>
                  </a:extLst>
                </a:gridCol>
                <a:gridCol w="780658">
                  <a:extLst>
                    <a:ext uri="{9D8B030D-6E8A-4147-A177-3AD203B41FA5}">
                      <a16:colId xmlns:a16="http://schemas.microsoft.com/office/drawing/2014/main" val="115241748"/>
                    </a:ext>
                  </a:extLst>
                </a:gridCol>
                <a:gridCol w="1043075">
                  <a:extLst>
                    <a:ext uri="{9D8B030D-6E8A-4147-A177-3AD203B41FA5}">
                      <a16:colId xmlns:a16="http://schemas.microsoft.com/office/drawing/2014/main" val="4249813366"/>
                    </a:ext>
                  </a:extLst>
                </a:gridCol>
                <a:gridCol w="1015243">
                  <a:extLst>
                    <a:ext uri="{9D8B030D-6E8A-4147-A177-3AD203B41FA5}">
                      <a16:colId xmlns:a16="http://schemas.microsoft.com/office/drawing/2014/main" val="688502124"/>
                    </a:ext>
                  </a:extLst>
                </a:gridCol>
                <a:gridCol w="1005304">
                  <a:extLst>
                    <a:ext uri="{9D8B030D-6E8A-4147-A177-3AD203B41FA5}">
                      <a16:colId xmlns:a16="http://schemas.microsoft.com/office/drawing/2014/main" val="882444393"/>
                    </a:ext>
                  </a:extLst>
                </a:gridCol>
                <a:gridCol w="1114644">
                  <a:extLst>
                    <a:ext uri="{9D8B030D-6E8A-4147-A177-3AD203B41FA5}">
                      <a16:colId xmlns:a16="http://schemas.microsoft.com/office/drawing/2014/main" val="3591938850"/>
                    </a:ext>
                  </a:extLst>
                </a:gridCol>
                <a:gridCol w="965543">
                  <a:extLst>
                    <a:ext uri="{9D8B030D-6E8A-4147-A177-3AD203B41FA5}">
                      <a16:colId xmlns:a16="http://schemas.microsoft.com/office/drawing/2014/main" val="312736977"/>
                    </a:ext>
                  </a:extLst>
                </a:gridCol>
                <a:gridCol w="1176273">
                  <a:extLst>
                    <a:ext uri="{9D8B030D-6E8A-4147-A177-3AD203B41FA5}">
                      <a16:colId xmlns:a16="http://schemas.microsoft.com/office/drawing/2014/main" val="1507600939"/>
                    </a:ext>
                  </a:extLst>
                </a:gridCol>
                <a:gridCol w="1502308">
                  <a:extLst>
                    <a:ext uri="{9D8B030D-6E8A-4147-A177-3AD203B41FA5}">
                      <a16:colId xmlns:a16="http://schemas.microsoft.com/office/drawing/2014/main" val="2958941663"/>
                    </a:ext>
                  </a:extLst>
                </a:gridCol>
              </a:tblGrid>
              <a:tr h="804832">
                <a:tc>
                  <a:txBody>
                    <a:bodyPr/>
                    <a:lstStyle/>
                    <a:p>
                      <a:pPr algn="r"/>
                      <a:endParaRPr lang="en-US" sz="1700" b="0" cap="none" spc="0">
                        <a:solidFill>
                          <a:schemeClr val="bg1"/>
                        </a:solidFill>
                        <a:effectLst/>
                      </a:endParaRPr>
                    </a:p>
                  </a:txBody>
                  <a:tcPr marL="148863" marR="114510" marT="114510" marB="11451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cigsPerDay</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age</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sysBP</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sex_F</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diaBP</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totChol</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BMI</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glucose</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700" b="0" cap="none" spc="0">
                          <a:solidFill>
                            <a:schemeClr val="bg1"/>
                          </a:solidFill>
                          <a:effectLst/>
                        </a:rPr>
                        <a:t>TenYearCHD</a:t>
                      </a:r>
                    </a:p>
                  </a:txBody>
                  <a:tcPr marL="148863" marR="114510" marT="114510" marB="11451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02340166"/>
                  </a:ext>
                </a:extLst>
              </a:tr>
              <a:tr h="543099">
                <a:tc>
                  <a:txBody>
                    <a:bodyPr/>
                    <a:lstStyle/>
                    <a:p>
                      <a:pPr fontAlgn="ctr"/>
                      <a:r>
                        <a:rPr lang="en-US" sz="1700" cap="none" spc="0">
                          <a:solidFill>
                            <a:schemeClr val="tx1"/>
                          </a:solidFill>
                          <a:effectLst/>
                        </a:rPr>
                        <a:t>1</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36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168.0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98.0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212.0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29.77</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75.0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155890481"/>
                  </a:ext>
                </a:extLst>
              </a:tr>
              <a:tr h="543099">
                <a:tc>
                  <a:txBody>
                    <a:bodyPr/>
                    <a:lstStyle/>
                    <a:p>
                      <a:pPr fontAlgn="ctr"/>
                      <a:r>
                        <a:rPr lang="en-US" sz="1700" cap="none" spc="0">
                          <a:solidFill>
                            <a:schemeClr val="tx1"/>
                          </a:solidFill>
                          <a:effectLst/>
                        </a:rPr>
                        <a:t>2</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46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116.0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71.0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250.0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20.35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94.0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72806196"/>
                  </a:ext>
                </a:extLst>
              </a:tr>
              <a:tr h="543099">
                <a:tc>
                  <a:txBody>
                    <a:bodyPr/>
                    <a:lstStyle/>
                    <a:p>
                      <a:pPr fontAlgn="ctr"/>
                      <a:r>
                        <a:rPr lang="en-US" sz="1700" cap="none" spc="0">
                          <a:solidFill>
                            <a:schemeClr val="tx1"/>
                          </a:solidFill>
                          <a:effectLst/>
                        </a:rPr>
                        <a:t>3</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158.0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88.0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233.0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28.26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94.0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606880827"/>
                  </a:ext>
                </a:extLst>
              </a:tr>
              <a:tr h="543099">
                <a:tc>
                  <a:txBody>
                    <a:bodyPr/>
                    <a:lstStyle/>
                    <a:p>
                      <a:pPr fontAlgn="ctr"/>
                      <a:r>
                        <a:rPr lang="en-US" sz="1700" cap="none" spc="0">
                          <a:solidFill>
                            <a:schemeClr val="tx1"/>
                          </a:solidFill>
                          <a:effectLst/>
                        </a:rPr>
                        <a:t>4</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30.0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64</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136.5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1</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85.0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241.0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26.42</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77.0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43566211"/>
                  </a:ext>
                </a:extLst>
              </a:tr>
              <a:tr h="543099">
                <a:tc>
                  <a:txBody>
                    <a:bodyPr/>
                    <a:lstStyle/>
                    <a:p>
                      <a:pPr fontAlgn="ctr"/>
                      <a:r>
                        <a:rPr lang="en-US" sz="1700" cap="none" spc="0">
                          <a:solidFill>
                            <a:schemeClr val="tx1"/>
                          </a:solidFill>
                          <a:effectLst/>
                        </a:rPr>
                        <a:t>7</a:t>
                      </a:r>
                      <a:endParaRPr lang="en-US" sz="1700" b="1" cap="none" spc="0">
                        <a:solidFill>
                          <a:schemeClr val="tx1"/>
                        </a:solidFill>
                        <a:effectLst/>
                      </a:endParaRP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35.0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36</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102.0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68.0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295.0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28.15</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63.0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r"/>
                      <a:r>
                        <a:rPr lang="en-US" sz="1700" cap="none" spc="0">
                          <a:solidFill>
                            <a:schemeClr val="tx1"/>
                          </a:solidFill>
                          <a:effectLst/>
                        </a:rPr>
                        <a:t>0</a:t>
                      </a:r>
                    </a:p>
                  </a:txBody>
                  <a:tcPr marL="148863" marR="114510" marT="114510" marB="11451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20698488"/>
                  </a:ext>
                </a:extLst>
              </a:tr>
            </a:tbl>
          </a:graphicData>
        </a:graphic>
      </p:graphicFrame>
    </p:spTree>
    <p:extLst>
      <p:ext uri="{BB962C8B-B14F-4D97-AF65-F5344CB8AC3E}">
        <p14:creationId xmlns:p14="http://schemas.microsoft.com/office/powerpoint/2010/main" val="3516129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934B66D-6977-4F95-BC7C-8AE29B173EB9}"/>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Predictive Modeling</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68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BBD6E-4EE3-48BD-BD0C-38CED5C842DA}"/>
              </a:ext>
            </a:extLst>
          </p:cNvPr>
          <p:cNvSpPr>
            <a:spLocks noGrp="1"/>
          </p:cNvSpPr>
          <p:nvPr>
            <p:ph type="title"/>
          </p:nvPr>
        </p:nvSpPr>
        <p:spPr>
          <a:xfrm>
            <a:off x="1043631" y="809898"/>
            <a:ext cx="9942716" cy="1554480"/>
          </a:xfrm>
        </p:spPr>
        <p:txBody>
          <a:bodyPr anchor="ctr">
            <a:normAutofit/>
          </a:bodyPr>
          <a:lstStyle/>
          <a:p>
            <a:endParaRPr lang="en-US" sz="4800"/>
          </a:p>
          <a:p>
            <a:r>
              <a:rPr lang="en-US" err="1">
                <a:ea typeface="+mj-lt"/>
                <a:cs typeface="+mj-lt"/>
              </a:rPr>
              <a:t>LogisticRegression</a:t>
            </a:r>
            <a:endParaRPr lang="en-US" err="1"/>
          </a:p>
        </p:txBody>
      </p:sp>
      <p:sp>
        <p:nvSpPr>
          <p:cNvPr id="3" name="Content Placeholder 2">
            <a:extLst>
              <a:ext uri="{FF2B5EF4-FFF2-40B4-BE49-F238E27FC236}">
                <a16:creationId xmlns:a16="http://schemas.microsoft.com/office/drawing/2014/main" id="{514FBEE4-ECC9-41F3-BE3A-7D827AB9D29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Accuracy of Logistic Regression: 86.44939965694682</a:t>
            </a:r>
          </a:p>
          <a:p>
            <a:pPr marL="0" indent="0">
              <a:buNone/>
            </a:pPr>
            <a:br>
              <a:rPr lang="en-US" sz="2400"/>
            </a:br>
            <a:br>
              <a:rPr lang="en-US" sz="2400">
                <a:ea typeface="+mn-lt"/>
                <a:cs typeface="+mn-lt"/>
              </a:rPr>
            </a:br>
            <a:br>
              <a:rPr lang="en-US" sz="2400">
                <a:ea typeface="+mn-lt"/>
                <a:cs typeface="+mn-lt"/>
              </a:rPr>
            </a:br>
            <a:endParaRPr lang="en-US" sz="2400">
              <a:ea typeface="+mn-lt"/>
              <a:cs typeface="+mn-lt"/>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817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6534-52FC-4A53-BA45-74CAC9867ED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KNeighborsClassifier</a:t>
            </a:r>
          </a:p>
        </p:txBody>
      </p:sp>
      <p:sp>
        <p:nvSpPr>
          <p:cNvPr id="3" name="Content Placeholder 2">
            <a:extLst>
              <a:ext uri="{FF2B5EF4-FFF2-40B4-BE49-F238E27FC236}">
                <a16:creationId xmlns:a16="http://schemas.microsoft.com/office/drawing/2014/main" id="{326F5804-5A63-4BF7-B0DB-6DB39AF5B5BD}"/>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Accuracy of k-NN Classification: 78.04459691252144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254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6534-52FC-4A53-BA45-74CAC9867ED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Random Forest Classfier</a:t>
            </a:r>
          </a:p>
        </p:txBody>
      </p:sp>
      <p:sp>
        <p:nvSpPr>
          <p:cNvPr id="3" name="Content Placeholder 2">
            <a:extLst>
              <a:ext uri="{FF2B5EF4-FFF2-40B4-BE49-F238E27FC236}">
                <a16:creationId xmlns:a16="http://schemas.microsoft.com/office/drawing/2014/main" id="{326F5804-5A63-4BF7-B0DB-6DB39AF5B5BD}"/>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Accuracy of Random Forest: 86.19210977701543</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9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6226A-A133-4764-B1B6-B6227CC2C16E}"/>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DecisionTreeClassifier</a:t>
            </a:r>
          </a:p>
        </p:txBody>
      </p:sp>
      <p:sp>
        <p:nvSpPr>
          <p:cNvPr id="3" name="Content Placeholder 2">
            <a:extLst>
              <a:ext uri="{FF2B5EF4-FFF2-40B4-BE49-F238E27FC236}">
                <a16:creationId xmlns:a16="http://schemas.microsoft.com/office/drawing/2014/main" id="{7336987C-E9BB-4FD2-A1BA-C5473C7ED154}"/>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Accuracy of DecisionTreeClassifier: 79.15951972555746</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16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354E753-7442-440F-BAEF-64E2914448D4}"/>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Treating Missing Values </a:t>
            </a:r>
            <a:endParaRPr lang="en-US" sz="4000">
              <a:solidFill>
                <a:srgbClr val="FFFFFF"/>
              </a:solidFill>
            </a:endParaRPr>
          </a:p>
        </p:txBody>
      </p:sp>
      <p:sp>
        <p:nvSpPr>
          <p:cNvPr id="3" name="Content Placeholder 2">
            <a:extLst>
              <a:ext uri="{FF2B5EF4-FFF2-40B4-BE49-F238E27FC236}">
                <a16:creationId xmlns:a16="http://schemas.microsoft.com/office/drawing/2014/main" id="{F1554B49-4D75-41A0-9927-220AEE214E63}"/>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After loading the data set we look what is the data and variables in the data set and after we will use isnull function to see weather missing values present or not and we will treat the missing values with fullna function.</a:t>
            </a:r>
            <a:endParaRPr lang="en-US" sz="2400">
              <a:cs typeface="Calibri" panose="020F0502020204030204"/>
            </a:endParaRPr>
          </a:p>
          <a:p>
            <a:r>
              <a:rPr lang="en-US" sz="2400">
                <a:cs typeface="Calibri" panose="020F0502020204030204"/>
              </a:rPr>
              <a:t>We fill the missing values of glucose variable with Mode values and we will drop the remaining column values having missing values</a:t>
            </a:r>
          </a:p>
          <a:p>
            <a:endParaRPr lang="en-US" sz="2400">
              <a:cs typeface="Calibri" panose="020F0502020204030204"/>
            </a:endParaRPr>
          </a:p>
        </p:txBody>
      </p:sp>
    </p:spTree>
    <p:extLst>
      <p:ext uri="{BB962C8B-B14F-4D97-AF65-F5344CB8AC3E}">
        <p14:creationId xmlns:p14="http://schemas.microsoft.com/office/powerpoint/2010/main" val="1541162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4C711-8161-4CE8-A315-EE092F621CC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Gradient Boosting Classifier</a:t>
            </a:r>
          </a:p>
        </p:txBody>
      </p:sp>
      <p:sp>
        <p:nvSpPr>
          <p:cNvPr id="3" name="Content Placeholder 2">
            <a:extLst>
              <a:ext uri="{FF2B5EF4-FFF2-40B4-BE49-F238E27FC236}">
                <a16:creationId xmlns:a16="http://schemas.microsoft.com/office/drawing/2014/main" id="{246D3616-C760-459E-B823-B51C44166BDC}"/>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Accuracy of Gradient Boosting Classifier: 85.76329331046311</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5A2E85-0FC2-4D41-A7F1-C0D8636087B7}"/>
              </a:ext>
            </a:extLst>
          </p:cNvPr>
          <p:cNvSpPr>
            <a:spLocks noGrp="1"/>
          </p:cNvSpPr>
          <p:nvPr>
            <p:ph type="title"/>
          </p:nvPr>
        </p:nvSpPr>
        <p:spPr>
          <a:xfrm>
            <a:off x="804672" y="640080"/>
            <a:ext cx="3282696" cy="5257800"/>
          </a:xfrm>
        </p:spPr>
        <p:txBody>
          <a:bodyPr>
            <a:normAutofit/>
          </a:bodyPr>
          <a:lstStyle/>
          <a:p>
            <a:r>
              <a:rPr lang="en-US" sz="3700" b="1">
                <a:solidFill>
                  <a:schemeClr val="bg1"/>
                </a:solidFill>
              </a:rPr>
              <a:t>Hyperparameter Tuning for best Classifier</a:t>
            </a:r>
            <a:endParaRPr lang="en-US" sz="3700">
              <a:solidFill>
                <a:schemeClr val="bg1"/>
              </a:solidFill>
            </a:endParaRPr>
          </a:p>
          <a:p>
            <a:r>
              <a:rPr lang="en-US" sz="3700" b="1">
                <a:solidFill>
                  <a:schemeClr val="bg1"/>
                </a:solidFill>
                <a:ea typeface="+mj-lt"/>
                <a:cs typeface="+mj-lt"/>
              </a:rPr>
              <a:t>Using Randomized Search Cross Validation</a:t>
            </a:r>
            <a:endParaRPr lang="en-US" sz="3700">
              <a:solidFill>
                <a:schemeClr val="bg1"/>
              </a:solidFill>
            </a:endParaRPr>
          </a:p>
        </p:txBody>
      </p:sp>
      <p:sp>
        <p:nvSpPr>
          <p:cNvPr id="3" name="Content Placeholder 2">
            <a:extLst>
              <a:ext uri="{FF2B5EF4-FFF2-40B4-BE49-F238E27FC236}">
                <a16:creationId xmlns:a16="http://schemas.microsoft.com/office/drawing/2014/main" id="{8034623E-F21A-48A6-80C2-F5315311B993}"/>
              </a:ext>
            </a:extLst>
          </p:cNvPr>
          <p:cNvSpPr>
            <a:spLocks noGrp="1"/>
          </p:cNvSpPr>
          <p:nvPr>
            <p:ph idx="1"/>
          </p:nvPr>
        </p:nvSpPr>
        <p:spPr>
          <a:xfrm>
            <a:off x="5358384" y="640081"/>
            <a:ext cx="6024654" cy="5257800"/>
          </a:xfrm>
        </p:spPr>
        <p:txBody>
          <a:bodyPr vert="horz" lIns="91440" tIns="45720" rIns="91440" bIns="45720" rtlCol="0" anchor="ctr">
            <a:normAutofit/>
          </a:bodyPr>
          <a:lstStyle/>
          <a:p>
            <a:pPr marL="0" indent="0">
              <a:buNone/>
            </a:pPr>
            <a:r>
              <a:rPr lang="en-US" sz="2200" b="1">
                <a:ea typeface="+mn-lt"/>
                <a:cs typeface="+mn-lt"/>
              </a:rPr>
              <a:t>Random Forest Classifier</a:t>
            </a:r>
            <a:endParaRPr lang="en-US" sz="2200"/>
          </a:p>
          <a:p>
            <a:pPr marL="0" indent="0">
              <a:buNone/>
            </a:pPr>
            <a:r>
              <a:rPr lang="en-US" sz="2200">
                <a:ea typeface="+mn-lt"/>
                <a:cs typeface="+mn-lt"/>
              </a:rPr>
              <a:t>Accuracy on training set is : 0.8964530892448512 </a:t>
            </a:r>
            <a:endParaRPr lang="en-US" sz="2200" b="1">
              <a:ea typeface="+mn-lt"/>
              <a:cs typeface="+mn-lt"/>
            </a:endParaRPr>
          </a:p>
          <a:p>
            <a:pPr marL="0" indent="0">
              <a:buNone/>
            </a:pPr>
            <a:r>
              <a:rPr lang="en-US" sz="2200">
                <a:ea typeface="+mn-lt"/>
                <a:cs typeface="+mn-lt"/>
              </a:rPr>
              <a:t>Accuracy on validation set is : 0.8636363636363636 </a:t>
            </a:r>
            <a:endParaRPr lang="en-US" sz="2200" b="1">
              <a:ea typeface="+mn-lt"/>
              <a:cs typeface="+mn-lt"/>
            </a:endParaRPr>
          </a:p>
          <a:p>
            <a:pPr marL="0" indent="0">
              <a:buNone/>
            </a:pPr>
            <a:r>
              <a:rPr lang="en-US" sz="2200">
                <a:ea typeface="+mn-lt"/>
                <a:cs typeface="+mn-lt"/>
              </a:rPr>
              <a:t>Accuracy of Hyper-tuned Random Forest Classifier:        86.36363636363636</a:t>
            </a:r>
            <a:endParaRPr lang="en-US" sz="2200" b="1">
              <a:ea typeface="+mn-lt"/>
              <a:cs typeface="+mn-lt"/>
            </a:endParaRPr>
          </a:p>
          <a:p>
            <a:pPr marL="0" indent="0">
              <a:buNone/>
            </a:pPr>
            <a:r>
              <a:rPr lang="en-US" sz="2200" b="1">
                <a:ea typeface="+mn-lt"/>
                <a:cs typeface="+mn-lt"/>
              </a:rPr>
              <a:t>Gradient Boosting Classifier</a:t>
            </a:r>
            <a:r>
              <a:rPr lang="en-US" sz="2200">
                <a:ea typeface="+mn-lt"/>
                <a:cs typeface="+mn-lt"/>
              </a:rPr>
              <a:t> </a:t>
            </a:r>
          </a:p>
          <a:p>
            <a:pPr marL="0" indent="0">
              <a:buNone/>
            </a:pPr>
            <a:r>
              <a:rPr lang="en-US" sz="2200">
                <a:ea typeface="+mn-lt"/>
                <a:cs typeface="+mn-lt"/>
              </a:rPr>
              <a:t>Accuracy on training set is : 1.0 </a:t>
            </a:r>
          </a:p>
          <a:p>
            <a:pPr marL="0" indent="0">
              <a:buNone/>
            </a:pPr>
            <a:r>
              <a:rPr lang="en-US" sz="2200">
                <a:ea typeface="+mn-lt"/>
                <a:cs typeface="+mn-lt"/>
              </a:rPr>
              <a:t>Accuracy on validation set is : 0.7958833619210978 </a:t>
            </a:r>
          </a:p>
          <a:p>
            <a:pPr marL="0" indent="0">
              <a:buNone/>
            </a:pPr>
            <a:r>
              <a:rPr lang="en-US" sz="2200">
                <a:ea typeface="+mn-lt"/>
                <a:cs typeface="+mn-lt"/>
              </a:rPr>
              <a:t>Accuracy of Hyper-tuned Gradient Boosting Classifier: 79.58833619210978</a:t>
            </a:r>
            <a:endParaRPr lang="en-US" sz="2200">
              <a:cs typeface="Calibri"/>
            </a:endParaRPr>
          </a:p>
        </p:txBody>
      </p:sp>
    </p:spTree>
    <p:extLst>
      <p:ext uri="{BB962C8B-B14F-4D97-AF65-F5344CB8AC3E}">
        <p14:creationId xmlns:p14="http://schemas.microsoft.com/office/powerpoint/2010/main" val="3361390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Chart, line chart&#10;&#10;Description automatically generated">
            <a:extLst>
              <a:ext uri="{FF2B5EF4-FFF2-40B4-BE49-F238E27FC236}">
                <a16:creationId xmlns:a16="http://schemas.microsoft.com/office/drawing/2014/main" id="{BD50AD96-5CAA-4A65-A9E1-7A0BB0775A9F}"/>
              </a:ext>
            </a:extLst>
          </p:cNvPr>
          <p:cNvPicPr>
            <a:picLocks noChangeAspect="1"/>
          </p:cNvPicPr>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4168804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Chart, bar chart&#10;&#10;Description automatically generated">
            <a:extLst>
              <a:ext uri="{FF2B5EF4-FFF2-40B4-BE49-F238E27FC236}">
                <a16:creationId xmlns:a16="http://schemas.microsoft.com/office/drawing/2014/main" id="{9B22DF28-ED4D-44E7-A8C9-44C9C15C89CF}"/>
              </a:ext>
            </a:extLst>
          </p:cNvPr>
          <p:cNvPicPr>
            <a:picLocks noChangeAspect="1"/>
          </p:cNvPicPr>
          <p:nvPr/>
        </p:nvPicPr>
        <p:blipFill rotWithShape="1">
          <a:blip r:embed="rId2"/>
          <a:srcRect r="425" b="-1"/>
          <a:stretch/>
        </p:blipFill>
        <p:spPr>
          <a:xfrm>
            <a:off x="20" y="1282"/>
            <a:ext cx="12191980" cy="6856718"/>
          </a:xfrm>
          <a:prstGeom prst="rect">
            <a:avLst/>
          </a:prstGeom>
        </p:spPr>
      </p:pic>
    </p:spTree>
    <p:extLst>
      <p:ext uri="{BB962C8B-B14F-4D97-AF65-F5344CB8AC3E}">
        <p14:creationId xmlns:p14="http://schemas.microsoft.com/office/powerpoint/2010/main" val="1880054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B596-D310-44A9-8831-9AC9FFF0600D}"/>
              </a:ext>
            </a:extLst>
          </p:cNvPr>
          <p:cNvSpPr>
            <a:spLocks noGrp="1"/>
          </p:cNvSpPr>
          <p:nvPr>
            <p:ph type="title"/>
          </p:nvPr>
        </p:nvSpPr>
        <p:spPr/>
        <p:txBody>
          <a:bodyPr>
            <a:normAutofit fontScale="90000"/>
          </a:bodyPr>
          <a:lstStyle/>
          <a:p>
            <a:br>
              <a:rPr lang="en-US" sz="2400">
                <a:ea typeface="+mj-lt"/>
                <a:cs typeface="+mj-lt"/>
              </a:rPr>
            </a:br>
            <a:r>
              <a:rPr lang="en-US" sz="2400">
                <a:ea typeface="+mj-lt"/>
                <a:cs typeface="+mj-lt"/>
              </a:rPr>
              <a:t># </a:t>
            </a:r>
            <a:r>
              <a:rPr lang="en-US" sz="2400" err="1">
                <a:ea typeface="+mj-lt"/>
                <a:cs typeface="+mj-lt"/>
              </a:rPr>
              <a:t>Ensembling</a:t>
            </a:r>
          </a:p>
          <a:p>
            <a:br>
              <a:rPr lang="en-US" sz="2400">
                <a:ea typeface="+mj-lt"/>
                <a:cs typeface="+mj-lt"/>
              </a:rPr>
            </a:br>
            <a:r>
              <a:rPr lang="en-US" sz="2400" err="1">
                <a:ea typeface="+mj-lt"/>
                <a:cs typeface="+mj-lt"/>
              </a:rPr>
              <a:t>scv</a:t>
            </a:r>
            <a:r>
              <a:rPr lang="en-US" sz="2400">
                <a:ea typeface="+mj-lt"/>
                <a:cs typeface="+mj-lt"/>
              </a:rPr>
              <a:t>=</a:t>
            </a:r>
            <a:r>
              <a:rPr lang="en-US" sz="2400" err="1">
                <a:ea typeface="+mj-lt"/>
                <a:cs typeface="+mj-lt"/>
              </a:rPr>
              <a:t>StackingCVClassifier</a:t>
            </a:r>
            <a:r>
              <a:rPr lang="en-US" sz="2400">
                <a:ea typeface="+mj-lt"/>
                <a:cs typeface="+mj-lt"/>
              </a:rPr>
              <a:t>(classifiers=[</a:t>
            </a:r>
            <a:r>
              <a:rPr lang="en-US" sz="2400" err="1">
                <a:ea typeface="+mj-lt"/>
                <a:cs typeface="+mj-lt"/>
              </a:rPr>
              <a:t>rf_hyper</a:t>
            </a:r>
            <a:r>
              <a:rPr lang="en-US" sz="2400">
                <a:ea typeface="+mj-lt"/>
                <a:cs typeface="+mj-lt"/>
              </a:rPr>
              <a:t>, </a:t>
            </a:r>
            <a:r>
              <a:rPr lang="en-US" sz="2400" err="1">
                <a:ea typeface="+mj-lt"/>
                <a:cs typeface="+mj-lt"/>
              </a:rPr>
              <a:t>gb_hyper</a:t>
            </a:r>
            <a:r>
              <a:rPr lang="en-US" sz="2400">
                <a:ea typeface="+mj-lt"/>
                <a:cs typeface="+mj-lt"/>
              </a:rPr>
              <a:t>, </a:t>
            </a:r>
            <a:r>
              <a:rPr lang="en-US" sz="2400" err="1">
                <a:ea typeface="+mj-lt"/>
                <a:cs typeface="+mj-lt"/>
              </a:rPr>
              <a:t>knn,lr</a:t>
            </a:r>
            <a:r>
              <a:rPr lang="en-US" sz="2400">
                <a:ea typeface="+mj-lt"/>
                <a:cs typeface="+mj-lt"/>
              </a:rPr>
              <a:t>], </a:t>
            </a:r>
            <a:r>
              <a:rPr lang="en-US" sz="2400" err="1">
                <a:ea typeface="+mj-lt"/>
                <a:cs typeface="+mj-lt"/>
              </a:rPr>
              <a:t>meta_classifier</a:t>
            </a:r>
            <a:r>
              <a:rPr lang="en-US" sz="2400">
                <a:ea typeface="+mj-lt"/>
                <a:cs typeface="+mj-lt"/>
              </a:rPr>
              <a:t>= rf)</a:t>
            </a:r>
            <a:endParaRPr lang="en-US" sz="2400">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5732CD9C-42A1-4678-83E4-1C29C7581FC8}"/>
              </a:ext>
            </a:extLst>
          </p:cNvPr>
          <p:cNvSpPr>
            <a:spLocks noGrp="1"/>
          </p:cNvSpPr>
          <p:nvPr>
            <p:ph idx="1"/>
          </p:nvPr>
        </p:nvSpPr>
        <p:spPr/>
        <p:txBody>
          <a:bodyPr vert="horz" lIns="91440" tIns="45720" rIns="91440" bIns="45720" rtlCol="0" anchor="t">
            <a:normAutofit/>
          </a:bodyPr>
          <a:lstStyle/>
          <a:p>
            <a:r>
              <a:rPr lang="en-US">
                <a:ea typeface="+mn-lt"/>
                <a:cs typeface="+mn-lt"/>
              </a:rPr>
              <a:t>Accuracy of </a:t>
            </a:r>
            <a:r>
              <a:rPr lang="en-US" err="1">
                <a:ea typeface="+mn-lt"/>
                <a:cs typeface="+mn-lt"/>
              </a:rPr>
              <a:t>StackingCVClassifier</a:t>
            </a:r>
            <a:r>
              <a:rPr lang="en-US">
                <a:ea typeface="+mn-lt"/>
                <a:cs typeface="+mn-lt"/>
              </a:rPr>
              <a:t>: 86.44939965694682</a:t>
            </a:r>
            <a:endParaRPr lang="en-US"/>
          </a:p>
        </p:txBody>
      </p:sp>
    </p:spTree>
    <p:extLst>
      <p:ext uri="{BB962C8B-B14F-4D97-AF65-F5344CB8AC3E}">
        <p14:creationId xmlns:p14="http://schemas.microsoft.com/office/powerpoint/2010/main" val="3010055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7BA6-00C8-42EE-90D1-1B2247C48622}"/>
              </a:ext>
            </a:extLst>
          </p:cNvPr>
          <p:cNvSpPr>
            <a:spLocks noGrp="1"/>
          </p:cNvSpPr>
          <p:nvPr>
            <p:ph type="title"/>
          </p:nvPr>
        </p:nvSpPr>
        <p:spPr>
          <a:xfrm>
            <a:off x="1653363" y="365760"/>
            <a:ext cx="9367203" cy="1188720"/>
          </a:xfrm>
        </p:spPr>
        <p:txBody>
          <a:bodyPr>
            <a:normAutofit/>
          </a:bodyPr>
          <a:lstStyle/>
          <a:p>
            <a:r>
              <a:rPr lang="en-US">
                <a:ea typeface="+mj-lt"/>
                <a:cs typeface="+mj-lt"/>
              </a:rPr>
              <a:t>Conclusion</a:t>
            </a:r>
            <a:endParaRPr lang="en-US"/>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9061BE4D-321F-4263-A88F-9FDEA3F105FF}"/>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a:ea typeface="+mn-lt"/>
                <a:cs typeface="+mn-lt"/>
              </a:rPr>
              <a:t>⦁    Read the file and displayed its columns.</a:t>
            </a:r>
            <a:endParaRPr lang="en-US">
              <a:cs typeface="Calibri" panose="020F0502020204030204"/>
            </a:endParaRPr>
          </a:p>
          <a:p>
            <a:pPr marL="0" indent="0">
              <a:buNone/>
            </a:pPr>
            <a:r>
              <a:rPr lang="en-US">
                <a:ea typeface="+mn-lt"/>
                <a:cs typeface="+mn-lt"/>
              </a:rPr>
              <a:t>⦁    Handled missing values, Outliers and Duplicate Data.</a:t>
            </a:r>
            <a:endParaRPr lang="en-US">
              <a:cs typeface="Calibri" panose="020F0502020204030204"/>
            </a:endParaRPr>
          </a:p>
          <a:p>
            <a:pPr marL="0" indent="0">
              <a:buNone/>
            </a:pPr>
            <a:r>
              <a:rPr lang="en-US">
                <a:ea typeface="+mn-lt"/>
                <a:cs typeface="+mn-lt"/>
              </a:rPr>
              <a:t>⦁    Calculated basic statistics of the data (count, mean, std, </a:t>
            </a:r>
            <a:r>
              <a:rPr lang="en-US" err="1">
                <a:ea typeface="+mn-lt"/>
                <a:cs typeface="+mn-lt"/>
              </a:rPr>
              <a:t>etc</a:t>
            </a:r>
            <a:r>
              <a:rPr lang="en-US">
                <a:ea typeface="+mn-lt"/>
                <a:cs typeface="+mn-lt"/>
              </a:rPr>
              <a:t>), did exploratory analysis and described my observations.</a:t>
            </a:r>
            <a:endParaRPr lang="en-US">
              <a:cs typeface="Calibri" panose="020F0502020204030204"/>
            </a:endParaRPr>
          </a:p>
          <a:p>
            <a:pPr marL="0" indent="0">
              <a:buNone/>
            </a:pPr>
            <a:r>
              <a:rPr lang="en-US">
                <a:ea typeface="+mn-lt"/>
                <a:cs typeface="+mn-lt"/>
              </a:rPr>
              <a:t>⦁    Selected columns that will probably be important to predict heart disease.</a:t>
            </a:r>
            <a:endParaRPr lang="en-US">
              <a:cs typeface="Calibri" panose="020F0502020204030204"/>
            </a:endParaRPr>
          </a:p>
          <a:p>
            <a:pPr marL="0" indent="0">
              <a:buNone/>
            </a:pPr>
            <a:r>
              <a:rPr lang="en-US">
                <a:ea typeface="+mn-lt"/>
                <a:cs typeface="+mn-lt"/>
              </a:rPr>
              <a:t>⦁    Created training and testing sets (using 60% of the data for the training and reminder for testing) and scaled the data using </a:t>
            </a:r>
            <a:r>
              <a:rPr lang="en-US" err="1">
                <a:ea typeface="+mn-lt"/>
                <a:cs typeface="+mn-lt"/>
              </a:rPr>
              <a:t>MinMaxScaler</a:t>
            </a:r>
            <a:r>
              <a:rPr lang="en-US">
                <a:ea typeface="+mn-lt"/>
                <a:cs typeface="+mn-lt"/>
              </a:rPr>
              <a:t>.</a:t>
            </a:r>
            <a:endParaRPr lang="en-US">
              <a:cs typeface="Calibri" panose="020F0502020204030204"/>
            </a:endParaRPr>
          </a:p>
          <a:p>
            <a:pPr marL="0" indent="0">
              <a:buNone/>
            </a:pPr>
            <a:r>
              <a:rPr lang="en-US">
                <a:ea typeface="+mn-lt"/>
                <a:cs typeface="+mn-lt"/>
              </a:rPr>
              <a:t>⦁    Built 5 different machine learning models to predict </a:t>
            </a:r>
            <a:r>
              <a:rPr lang="en-US" err="1">
                <a:ea typeface="+mn-lt"/>
                <a:cs typeface="+mn-lt"/>
              </a:rPr>
              <a:t>TenYearCHD</a:t>
            </a:r>
            <a:r>
              <a:rPr lang="en-US">
                <a:ea typeface="+mn-lt"/>
                <a:cs typeface="+mn-lt"/>
              </a:rPr>
              <a:t>:</a:t>
            </a:r>
            <a:endParaRPr lang="en-US">
              <a:cs typeface="Calibri" panose="020F0502020204030204"/>
            </a:endParaRPr>
          </a:p>
          <a:p>
            <a:pPr marL="0" indent="0">
              <a:buNone/>
            </a:pPr>
            <a:r>
              <a:rPr lang="en-US">
                <a:ea typeface="+mn-lt"/>
                <a:cs typeface="+mn-lt"/>
              </a:rPr>
              <a:t>⦁    Logistic Regression - 86.44% Accuracy</a:t>
            </a:r>
            <a:endParaRPr lang="en-US">
              <a:cs typeface="Calibri" panose="020F0502020204030204"/>
            </a:endParaRPr>
          </a:p>
          <a:p>
            <a:pPr marL="0" indent="0">
              <a:buNone/>
            </a:pPr>
            <a:r>
              <a:rPr lang="en-US">
                <a:ea typeface="+mn-lt"/>
                <a:cs typeface="+mn-lt"/>
              </a:rPr>
              <a:t>⦁    </a:t>
            </a:r>
            <a:r>
              <a:rPr lang="en-US" err="1">
                <a:ea typeface="+mn-lt"/>
                <a:cs typeface="+mn-lt"/>
              </a:rPr>
              <a:t>kNN</a:t>
            </a:r>
            <a:r>
              <a:rPr lang="en-US">
                <a:ea typeface="+mn-lt"/>
                <a:cs typeface="+mn-lt"/>
              </a:rPr>
              <a:t> Classification - 78.04% Accuracy</a:t>
            </a:r>
            <a:endParaRPr lang="en-US">
              <a:cs typeface="Calibri" panose="020F0502020204030204"/>
            </a:endParaRPr>
          </a:p>
          <a:p>
            <a:pPr marL="0" indent="0">
              <a:buNone/>
            </a:pPr>
            <a:r>
              <a:rPr lang="en-US">
                <a:ea typeface="+mn-lt"/>
                <a:cs typeface="+mn-lt"/>
              </a:rPr>
              <a:t>⦁    Random Forest Classification - 86.19% Accuracy</a:t>
            </a:r>
            <a:endParaRPr lang="en-US">
              <a:cs typeface="Calibri" panose="020F0502020204030204"/>
            </a:endParaRPr>
          </a:p>
          <a:p>
            <a:pPr marL="0" indent="0">
              <a:buNone/>
            </a:pPr>
            <a:r>
              <a:rPr lang="en-US">
                <a:ea typeface="+mn-lt"/>
                <a:cs typeface="+mn-lt"/>
              </a:rPr>
              <a:t>⦁    Decision Tree Classification - 79.15% Accuracy</a:t>
            </a:r>
            <a:endParaRPr lang="en-US">
              <a:cs typeface="Calibri" panose="020F0502020204030204"/>
            </a:endParaRPr>
          </a:p>
          <a:p>
            <a:pPr marL="0" indent="0">
              <a:buNone/>
            </a:pPr>
            <a:r>
              <a:rPr lang="en-US">
                <a:ea typeface="+mn-lt"/>
                <a:cs typeface="+mn-lt"/>
              </a:rPr>
              <a:t>⦁    Gradient Boosting Classification - 85.76% Accuracy</a:t>
            </a:r>
            <a:endParaRPr lang="en-US">
              <a:cs typeface="Calibri" panose="020F0502020204030204"/>
            </a:endParaRPr>
          </a:p>
          <a:p>
            <a:pPr marL="0" indent="0">
              <a:buNone/>
            </a:pPr>
            <a:r>
              <a:rPr lang="en-US">
                <a:ea typeface="+mn-lt"/>
                <a:cs typeface="+mn-lt"/>
              </a:rPr>
              <a:t>⦁    Hyperparameter tuned the </a:t>
            </a:r>
            <a:r>
              <a:rPr lang="en-US" err="1">
                <a:ea typeface="+mn-lt"/>
                <a:cs typeface="+mn-lt"/>
              </a:rPr>
              <a:t>RandomForestClassification</a:t>
            </a:r>
            <a:r>
              <a:rPr lang="en-US">
                <a:ea typeface="+mn-lt"/>
                <a:cs typeface="+mn-lt"/>
              </a:rPr>
              <a:t> - 86.36% and </a:t>
            </a:r>
            <a:r>
              <a:rPr lang="en-US" err="1">
                <a:ea typeface="+mn-lt"/>
                <a:cs typeface="+mn-lt"/>
              </a:rPr>
              <a:t>GradientBoostingClassification</a:t>
            </a:r>
            <a:r>
              <a:rPr lang="en-US">
                <a:ea typeface="+mn-lt"/>
                <a:cs typeface="+mn-lt"/>
              </a:rPr>
              <a:t> - 79.58%.</a:t>
            </a:r>
            <a:endParaRPr lang="en-US">
              <a:cs typeface="Calibri" panose="020F0502020204030204"/>
            </a:endParaRPr>
          </a:p>
          <a:p>
            <a:pPr marL="0" indent="0">
              <a:buNone/>
            </a:pPr>
            <a:r>
              <a:rPr lang="en-US">
                <a:ea typeface="+mn-lt"/>
                <a:cs typeface="+mn-lt"/>
              </a:rPr>
              <a:t>⦁    Evaluated each model (f1 score, Accuracy, Precision ,Recall and Confusion Matrix) and plotted a graph for the false positive rate and true positive rate for each model.</a:t>
            </a:r>
            <a:endParaRPr lang="en-US">
              <a:cs typeface="Calibri" panose="020F0502020204030204"/>
            </a:endParaRPr>
          </a:p>
          <a:p>
            <a:pPr marL="0" indent="0">
              <a:buNone/>
            </a:pPr>
            <a:r>
              <a:rPr lang="en-US">
                <a:ea typeface="+mn-lt"/>
                <a:cs typeface="+mn-lt"/>
              </a:rPr>
              <a:t>⦁    Ensembled the four best models using Stacking technique to further increase the accuracy of the model and achieved an accuracy score of 86%</a:t>
            </a:r>
            <a:endParaRPr lang="en-US">
              <a:cs typeface="Calibri" panose="020F0502020204030204"/>
            </a:endParaRPr>
          </a:p>
          <a:p>
            <a:pPr marL="0" indent="0">
              <a:buNone/>
            </a:pPr>
            <a:r>
              <a:rPr lang="en-US">
                <a:ea typeface="+mn-lt"/>
                <a:cs typeface="+mn-lt"/>
              </a:rPr>
              <a:t>⦁    Concluded that </a:t>
            </a:r>
            <a:r>
              <a:rPr lang="en-US" err="1">
                <a:ea typeface="+mn-lt"/>
                <a:cs typeface="+mn-lt"/>
              </a:rPr>
              <a:t>Ensembling</a:t>
            </a:r>
            <a:r>
              <a:rPr lang="en-US">
                <a:ea typeface="+mn-lt"/>
                <a:cs typeface="+mn-lt"/>
              </a:rPr>
              <a:t> all the four most important models, with Random Forest Classification &amp; logistic regression leading the way, has resulted in a very high accuracy score.</a:t>
            </a:r>
            <a:endParaRPr lang="en-US">
              <a:cs typeface="Calibri" panose="020F0502020204030204"/>
            </a:endParaRPr>
          </a:p>
        </p:txBody>
      </p:sp>
    </p:spTree>
    <p:extLst>
      <p:ext uri="{BB962C8B-B14F-4D97-AF65-F5344CB8AC3E}">
        <p14:creationId xmlns:p14="http://schemas.microsoft.com/office/powerpoint/2010/main" val="23162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884CB82-BDC0-4FCE-90BB-58F1E95CCA2A}"/>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Outlier Treatment </a:t>
            </a:r>
            <a:endParaRPr lang="en-US" sz="4000">
              <a:solidFill>
                <a:srgbClr val="FFFFFF"/>
              </a:solidFill>
            </a:endParaRPr>
          </a:p>
        </p:txBody>
      </p:sp>
      <p:sp>
        <p:nvSpPr>
          <p:cNvPr id="3" name="Content Placeholder 2">
            <a:extLst>
              <a:ext uri="{FF2B5EF4-FFF2-40B4-BE49-F238E27FC236}">
                <a16:creationId xmlns:a16="http://schemas.microsoft.com/office/drawing/2014/main" id="{CC46EF43-2CC1-4F74-B079-67CCFFE9F129}"/>
              </a:ext>
            </a:extLst>
          </p:cNvPr>
          <p:cNvSpPr>
            <a:spLocks noGrp="1"/>
          </p:cNvSpPr>
          <p:nvPr>
            <p:ph idx="1"/>
          </p:nvPr>
        </p:nvSpPr>
        <p:spPr>
          <a:xfrm>
            <a:off x="1367624" y="2490436"/>
            <a:ext cx="9708995" cy="3567173"/>
          </a:xfrm>
        </p:spPr>
        <p:txBody>
          <a:bodyPr anchor="ctr">
            <a:normAutofit/>
          </a:bodyPr>
          <a:lstStyle/>
          <a:p>
            <a:pPr marL="0" indent="0">
              <a:buNone/>
            </a:pPr>
            <a:r>
              <a:rPr lang="en-US" sz="2400" err="1">
                <a:ea typeface="+mn-lt"/>
                <a:cs typeface="+mn-lt"/>
              </a:rPr>
              <a:t>plt.figure</a:t>
            </a:r>
            <a:r>
              <a:rPr lang="en-US" sz="2400">
                <a:ea typeface="+mn-lt"/>
                <a:cs typeface="+mn-lt"/>
              </a:rPr>
              <a:t>(</a:t>
            </a:r>
            <a:r>
              <a:rPr lang="en-US" sz="2400" err="1">
                <a:ea typeface="+mn-lt"/>
                <a:cs typeface="+mn-lt"/>
              </a:rPr>
              <a:t>figsize</a:t>
            </a:r>
            <a:r>
              <a:rPr lang="en-US" sz="2400">
                <a:ea typeface="+mn-lt"/>
                <a:cs typeface="+mn-lt"/>
              </a:rPr>
              <a:t>=(20,10), </a:t>
            </a:r>
            <a:r>
              <a:rPr lang="en-US" sz="2400" err="1">
                <a:ea typeface="+mn-lt"/>
                <a:cs typeface="+mn-lt"/>
              </a:rPr>
              <a:t>facecolor</a:t>
            </a:r>
            <a:r>
              <a:rPr lang="en-US" sz="2400">
                <a:ea typeface="+mn-lt"/>
                <a:cs typeface="+mn-lt"/>
              </a:rPr>
              <a:t>='w')</a:t>
            </a:r>
            <a:endParaRPr lang="en-US" sz="2400">
              <a:cs typeface="Calibri" panose="020F0502020204030204"/>
            </a:endParaRPr>
          </a:p>
          <a:p>
            <a:pPr marL="0" indent="0">
              <a:buNone/>
            </a:pPr>
            <a:r>
              <a:rPr lang="en-US" sz="2400" err="1">
                <a:ea typeface="+mn-lt"/>
                <a:cs typeface="+mn-lt"/>
              </a:rPr>
              <a:t>sns.boxplot</a:t>
            </a:r>
            <a:r>
              <a:rPr lang="en-US" sz="2400">
                <a:ea typeface="+mn-lt"/>
                <a:cs typeface="+mn-lt"/>
              </a:rPr>
              <a:t>(data=data)</a:t>
            </a:r>
            <a:endParaRPr lang="en-US">
              <a:cs typeface="Calibri" panose="020F0502020204030204"/>
            </a:endParaRPr>
          </a:p>
          <a:p>
            <a:pPr marL="0" indent="0">
              <a:buNone/>
            </a:pPr>
            <a:r>
              <a:rPr lang="en-US" sz="2400" err="1">
                <a:ea typeface="+mn-lt"/>
                <a:cs typeface="+mn-lt"/>
              </a:rPr>
              <a:t>plt.show</a:t>
            </a:r>
            <a:r>
              <a:rPr lang="en-US" sz="2400">
                <a:ea typeface="+mn-lt"/>
                <a:cs typeface="+mn-lt"/>
              </a:rPr>
              <a:t>() </a:t>
            </a:r>
            <a:endParaRPr lang="en-US">
              <a:cs typeface="Calibri" panose="020F0502020204030204"/>
            </a:endParaRPr>
          </a:p>
          <a:p>
            <a:pPr marL="0" indent="0">
              <a:buNone/>
            </a:pPr>
            <a:endParaRPr lang="en-US" sz="2400">
              <a:cs typeface="Calibri"/>
            </a:endParaRPr>
          </a:p>
          <a:p>
            <a:pPr marL="0" indent="0">
              <a:buNone/>
            </a:pPr>
            <a:r>
              <a:rPr lang="en-US" sz="2400">
                <a:cs typeface="Calibri"/>
              </a:rPr>
              <a:t>We will see the box plot of the variables to look at any outliers present or not</a:t>
            </a:r>
          </a:p>
          <a:p>
            <a:endParaRPr lang="en-US" sz="2400">
              <a:cs typeface="Calibri"/>
            </a:endParaRPr>
          </a:p>
        </p:txBody>
      </p:sp>
    </p:spTree>
    <p:extLst>
      <p:ext uri="{BB962C8B-B14F-4D97-AF65-F5344CB8AC3E}">
        <p14:creationId xmlns:p14="http://schemas.microsoft.com/office/powerpoint/2010/main" val="104799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ox and whisker chart&#10;&#10;Description automatically generated">
            <a:extLst>
              <a:ext uri="{FF2B5EF4-FFF2-40B4-BE49-F238E27FC236}">
                <a16:creationId xmlns:a16="http://schemas.microsoft.com/office/drawing/2014/main" id="{BC3A363F-9EF9-459E-A16D-5B9B81F936D0}"/>
              </a:ext>
            </a:extLst>
          </p:cNvPr>
          <p:cNvPicPr>
            <a:picLocks noGrp="1" noChangeAspect="1"/>
          </p:cNvPicPr>
          <p:nvPr>
            <p:ph idx="1"/>
          </p:nvPr>
        </p:nvPicPr>
        <p:blipFill rotWithShape="1">
          <a:blip r:embed="rId2"/>
          <a:srcRect l="2617" r="-1" b="-1"/>
          <a:stretch/>
        </p:blipFill>
        <p:spPr>
          <a:xfrm>
            <a:off x="643467" y="643467"/>
            <a:ext cx="10905066" cy="5571065"/>
          </a:xfrm>
          <a:prstGeom prst="rect">
            <a:avLst/>
          </a:prstGeom>
          <a:ln>
            <a:noFill/>
          </a:ln>
        </p:spPr>
      </p:pic>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7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3AD0B-4A3F-4ECE-960E-4256E36C56A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b="1">
                <a:solidFill>
                  <a:srgbClr val="FFFFFF"/>
                </a:solidFill>
              </a:rPr>
              <a:t>Removable Outliers are detected in totChol and sysBP columns of our dataset. Outliers in all other numerical columns are important and thus cannot be removed.</a:t>
            </a:r>
            <a:endParaRPr lang="en-US" sz="2800">
              <a:solidFill>
                <a:srgbClr val="FFFFFF"/>
              </a:solidFill>
            </a:endParaRPr>
          </a:p>
        </p:txBody>
      </p:sp>
      <p:sp>
        <p:nvSpPr>
          <p:cNvPr id="1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ox and whisker chart&#10;&#10;Description automatically generated">
            <a:extLst>
              <a:ext uri="{FF2B5EF4-FFF2-40B4-BE49-F238E27FC236}">
                <a16:creationId xmlns:a16="http://schemas.microsoft.com/office/drawing/2014/main" id="{FCB5F3D9-5B1E-4706-89E3-7A8FD0304320}"/>
              </a:ext>
            </a:extLst>
          </p:cNvPr>
          <p:cNvPicPr>
            <a:picLocks noGrp="1" noChangeAspect="1"/>
          </p:cNvPicPr>
          <p:nvPr>
            <p:ph idx="1"/>
          </p:nvPr>
        </p:nvPicPr>
        <p:blipFill rotWithShape="1">
          <a:blip r:embed="rId2"/>
          <a:srcRect l="1478" r="-2" b="-2"/>
          <a:stretch/>
        </p:blipFill>
        <p:spPr>
          <a:xfrm>
            <a:off x="976251" y="942538"/>
            <a:ext cx="7163222" cy="4808332"/>
          </a:xfrm>
          <a:prstGeom prst="rect">
            <a:avLst/>
          </a:prstGeom>
          <a:effectLst/>
        </p:spPr>
      </p:pic>
    </p:spTree>
    <p:extLst>
      <p:ext uri="{BB962C8B-B14F-4D97-AF65-F5344CB8AC3E}">
        <p14:creationId xmlns:p14="http://schemas.microsoft.com/office/powerpoint/2010/main" val="135612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3AD0B-4A3F-4ECE-960E-4256E36C56A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b="1">
                <a:solidFill>
                  <a:srgbClr val="FFFFFF"/>
                </a:solidFill>
              </a:rPr>
              <a:t>Removable Outliers are detected in totChol and sysBP columns of our dataset. Outliers in all other numerical columns are important and thus cannot be removed.</a:t>
            </a:r>
            <a:endParaRPr lang="en-US" sz="2800">
              <a:solidFill>
                <a:srgbClr val="FFFFFF"/>
              </a:solidFill>
            </a:endParaRPr>
          </a:p>
        </p:txBody>
      </p:sp>
      <p:sp>
        <p:nvSpPr>
          <p:cNvPr id="2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Chart, box and whisker chart&#10;&#10;Description automatically generated">
            <a:extLst>
              <a:ext uri="{FF2B5EF4-FFF2-40B4-BE49-F238E27FC236}">
                <a16:creationId xmlns:a16="http://schemas.microsoft.com/office/drawing/2014/main" id="{5A687AB7-D86A-4B5C-A4AF-D5F30403ADC9}"/>
              </a:ext>
            </a:extLst>
          </p:cNvPr>
          <p:cNvPicPr>
            <a:picLocks noGrp="1" noChangeAspect="1"/>
          </p:cNvPicPr>
          <p:nvPr>
            <p:ph idx="1"/>
          </p:nvPr>
        </p:nvPicPr>
        <p:blipFill rotWithShape="1">
          <a:blip r:embed="rId2"/>
          <a:srcRect l="1478" r="-2" b="-2"/>
          <a:stretch/>
        </p:blipFill>
        <p:spPr>
          <a:xfrm>
            <a:off x="976251" y="942538"/>
            <a:ext cx="7163222" cy="4808332"/>
          </a:xfrm>
          <a:prstGeom prst="rect">
            <a:avLst/>
          </a:prstGeom>
          <a:effectLst/>
        </p:spPr>
      </p:pic>
    </p:spTree>
    <p:extLst>
      <p:ext uri="{BB962C8B-B14F-4D97-AF65-F5344CB8AC3E}">
        <p14:creationId xmlns:p14="http://schemas.microsoft.com/office/powerpoint/2010/main" val="99541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86EF5-2733-472C-8E3C-A91E986DE66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After removing Outliers</a:t>
            </a:r>
          </a:p>
        </p:txBody>
      </p:sp>
      <p:pic>
        <p:nvPicPr>
          <p:cNvPr id="5" name="Picture 5" descr="Chart, box and whisker chart&#10;&#10;Description automatically generated">
            <a:extLst>
              <a:ext uri="{FF2B5EF4-FFF2-40B4-BE49-F238E27FC236}">
                <a16:creationId xmlns:a16="http://schemas.microsoft.com/office/drawing/2014/main" id="{F91B0F0E-83E5-4EEC-9E3B-24551AF77806}"/>
              </a:ext>
            </a:extLst>
          </p:cNvPr>
          <p:cNvPicPr>
            <a:picLocks noGrp="1" noChangeAspect="1"/>
          </p:cNvPicPr>
          <p:nvPr>
            <p:ph idx="1"/>
          </p:nvPr>
        </p:nvPicPr>
        <p:blipFill rotWithShape="1">
          <a:blip r:embed="rId2"/>
          <a:srcRect r="16407" b="-1"/>
          <a:stretch/>
        </p:blipFill>
        <p:spPr>
          <a:xfrm>
            <a:off x="4777316" y="745584"/>
            <a:ext cx="6780700" cy="5364502"/>
          </a:xfrm>
          <a:prstGeom prst="rect">
            <a:avLst/>
          </a:prstGeom>
        </p:spPr>
      </p:pic>
    </p:spTree>
    <p:extLst>
      <p:ext uri="{BB962C8B-B14F-4D97-AF65-F5344CB8AC3E}">
        <p14:creationId xmlns:p14="http://schemas.microsoft.com/office/powerpoint/2010/main" val="3067016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45</Slides>
  <Notes>0</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   Cardiovascular Risk Prediction</vt:lpstr>
      <vt:lpstr>Topics for discussion</vt:lpstr>
      <vt:lpstr>Problem Statement:</vt:lpstr>
      <vt:lpstr>Treating Missing Values </vt:lpstr>
      <vt:lpstr>Outlier Treatment </vt:lpstr>
      <vt:lpstr>PowerPoint Presentation</vt:lpstr>
      <vt:lpstr>Removable Outliers are detected in totChol and sysBP columns of our dataset. Outliers in all other numerical columns are important and thus cannot be removed.</vt:lpstr>
      <vt:lpstr>Removable Outliers are detected in totChol and sysBP columns of our dataset. Outliers in all other numerical columns are important and thus cannot be removed.</vt:lpstr>
      <vt:lpstr>After removing Outliers</vt:lpstr>
      <vt:lpstr>After removing Outliers</vt:lpstr>
      <vt:lpstr>Exploratory Data Analysis</vt:lpstr>
      <vt:lpstr>Checking relationship between variables </vt:lpstr>
      <vt:lpstr>Univariate Analysis</vt:lpstr>
      <vt:lpstr>Univariate Analysis on categorical variables</vt:lpstr>
      <vt:lpstr>PowerPoint Presentation</vt:lpstr>
      <vt:lpstr>BPMeds,prevelentstroke,HYp,diabetes</vt:lpstr>
      <vt:lpstr>Univariate Analysis on Numerical variables</vt:lpstr>
      <vt:lpstr>PowerPoint Presentation</vt:lpstr>
      <vt:lpstr>PowerPoint Presentation</vt:lpstr>
      <vt:lpstr>Target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#Select 8 features features=scores["Feature"].tolist()[:8]  Features: ['cigsPerDay', 'age', 'sysBP', 'sex_F', 'diaBP', 'totChol', 'BMI', 'glucose']</vt:lpstr>
      <vt:lpstr>Predictive Modeling</vt:lpstr>
      <vt:lpstr> LogisticRegression</vt:lpstr>
      <vt:lpstr>KNeighborsClassifier</vt:lpstr>
      <vt:lpstr>Random Forest Classfier</vt:lpstr>
      <vt:lpstr>DecisionTreeClassifier</vt:lpstr>
      <vt:lpstr>Gradient Boosting Classifier</vt:lpstr>
      <vt:lpstr>Hyperparameter Tuning for best Classifier Using Randomized Search Cross Validation</vt:lpstr>
      <vt:lpstr>PowerPoint Presentation</vt:lpstr>
      <vt:lpstr>PowerPoint Presentation</vt:lpstr>
      <vt:lpstr> # Ensembling  scv=StackingCVClassifier(classifiers=[rf_hyper, gb_hyper, knn,lr], meta_classifier= rf)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2021-11-30T06:10:41Z</dcterms:created>
  <dcterms:modified xsi:type="dcterms:W3CDTF">2021-12-14T10:05:13Z</dcterms:modified>
</cp:coreProperties>
</file>