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98" r:id="rId2"/>
    <p:sldId id="257" r:id="rId3"/>
    <p:sldId id="260" r:id="rId4"/>
    <p:sldId id="259" r:id="rId5"/>
    <p:sldId id="326" r:id="rId6"/>
    <p:sldId id="266" r:id="rId7"/>
    <p:sldId id="308" r:id="rId8"/>
    <p:sldId id="310" r:id="rId9"/>
    <p:sldId id="315" r:id="rId10"/>
    <p:sldId id="327" r:id="rId11"/>
    <p:sldId id="328" r:id="rId12"/>
    <p:sldId id="318" r:id="rId13"/>
    <p:sldId id="320" r:id="rId14"/>
    <p:sldId id="322" r:id="rId15"/>
    <p:sldId id="329" r:id="rId16"/>
    <p:sldId id="330" r:id="rId17"/>
    <p:sldId id="331" r:id="rId18"/>
    <p:sldId id="332" r:id="rId19"/>
    <p:sldId id="333" r:id="rId20"/>
    <p:sldId id="334" r:id="rId21"/>
    <p:sldId id="29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2ADE18-5D4A-45B6-9D26-04E4C9F01103}" v="3" dt="2021-11-30T07:48:17.196"/>
    <p1510:client id="{1C8DEF2A-74C2-462F-81D3-734373246CC6}" v="266" dt="2022-01-11T03:39:38.376"/>
    <p1510:client id="{2C19E7A1-B1B0-4ED7-90AD-389F9F717ADF}" v="550" dt="2021-12-29T03:42:44.588"/>
    <p1510:client id="{76BB6FD2-540C-429D-B80B-42EBBDD40853}" v="46" dt="2022-01-10T13:37:11.979"/>
    <p1510:client id="{86006993-6550-4B8E-94F0-B69736F50617}" v="68" dt="2021-12-14T10:04:36.293"/>
    <p1510:client id="{8BCDBC79-63B3-4206-9B0E-AFC4B5433736}" v="54" dt="2021-11-30T07:26:35.234"/>
    <p1510:client id="{961C752F-3B95-4909-ADB1-1EFE280EF338}" v="700" dt="2021-12-14T09:54:00.644"/>
    <p1510:client id="{AB3C8F20-9141-494A-B308-AC2DEE5A6C03}" v="9" dt="2021-12-14T07:09:39.809"/>
    <p1510:client id="{C3C8A8A6-4239-4203-A17E-35FCE01E675B}" v="573" dt="2021-11-30T07:17:37.227"/>
    <p1510:client id="{E3AF64B4-884E-49C5-9576-2EE9523F3D31}" v="50" dt="2021-11-30T08:14:27.04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oj kumar" userId="fa68a424022655f6" providerId="Windows Live" clId="Web-{86006993-6550-4B8E-94F0-B69736F50617}"/>
    <pc:docChg chg="addSld modSld">
      <pc:chgData name="manoj kumar" userId="fa68a424022655f6" providerId="Windows Live" clId="Web-{86006993-6550-4B8E-94F0-B69736F50617}" dt="2021-12-14T10:04:36.293" v="73" actId="20577"/>
      <pc:docMkLst>
        <pc:docMk/>
      </pc:docMkLst>
      <pc:sldChg chg="addSp delSp modSp">
        <pc:chgData name="manoj kumar" userId="fa68a424022655f6" providerId="Windows Live" clId="Web-{86006993-6550-4B8E-94F0-B69736F50617}" dt="2021-12-14T10:04:36.293" v="73" actId="20577"/>
        <pc:sldMkLst>
          <pc:docMk/>
          <pc:sldMk cId="2316231415" sldId="296"/>
        </pc:sldMkLst>
        <pc:spChg chg="mod">
          <ac:chgData name="manoj kumar" userId="fa68a424022655f6" providerId="Windows Live" clId="Web-{86006993-6550-4B8E-94F0-B69736F50617}" dt="2021-12-14T10:02:32.336" v="49"/>
          <ac:spMkLst>
            <pc:docMk/>
            <pc:sldMk cId="2316231415" sldId="296"/>
            <ac:spMk id="2" creationId="{AB9A7BA6-00C8-42EE-90D1-1B2247C48622}"/>
          </ac:spMkLst>
        </pc:spChg>
        <pc:spChg chg="del mod">
          <ac:chgData name="manoj kumar" userId="fa68a424022655f6" providerId="Windows Live" clId="Web-{86006993-6550-4B8E-94F0-B69736F50617}" dt="2021-12-14T10:03:15.088" v="52"/>
          <ac:spMkLst>
            <pc:docMk/>
            <pc:sldMk cId="2316231415" sldId="296"/>
            <ac:spMk id="3" creationId="{35B0D9A8-7627-4BF7-BC97-2CF4271CEFFF}"/>
          </ac:spMkLst>
        </pc:spChg>
        <pc:spChg chg="add mod">
          <ac:chgData name="manoj kumar" userId="fa68a424022655f6" providerId="Windows Live" clId="Web-{86006993-6550-4B8E-94F0-B69736F50617}" dt="2021-12-14T10:04:36.293" v="73" actId="20577"/>
          <ac:spMkLst>
            <pc:docMk/>
            <pc:sldMk cId="2316231415" sldId="296"/>
            <ac:spMk id="5" creationId="{9061BE4D-321F-4263-A88F-9FDEA3F105FF}"/>
          </ac:spMkLst>
        </pc:spChg>
        <pc:spChg chg="add del mod">
          <ac:chgData name="manoj kumar" userId="fa68a424022655f6" providerId="Windows Live" clId="Web-{86006993-6550-4B8E-94F0-B69736F50617}" dt="2021-12-14T10:03:25.806" v="55"/>
          <ac:spMkLst>
            <pc:docMk/>
            <pc:sldMk cId="2316231415" sldId="296"/>
            <ac:spMk id="6" creationId="{C2DD9A87-D9BB-48F8-9363-F7984312D831}"/>
          </ac:spMkLst>
        </pc:spChg>
        <pc:spChg chg="del">
          <ac:chgData name="manoj kumar" userId="fa68a424022655f6" providerId="Windows Live" clId="Web-{86006993-6550-4B8E-94F0-B69736F50617}" dt="2021-12-14T10:02:32.336" v="49"/>
          <ac:spMkLst>
            <pc:docMk/>
            <pc:sldMk cId="2316231415" sldId="296"/>
            <ac:spMk id="8" creationId="{907EF6B7-1338-4443-8C46-6A318D952DFD}"/>
          </ac:spMkLst>
        </pc:spChg>
        <pc:spChg chg="del">
          <ac:chgData name="manoj kumar" userId="fa68a424022655f6" providerId="Windows Live" clId="Web-{86006993-6550-4B8E-94F0-B69736F50617}" dt="2021-12-14T10:02:32.336" v="49"/>
          <ac:spMkLst>
            <pc:docMk/>
            <pc:sldMk cId="2316231415" sldId="296"/>
            <ac:spMk id="10" creationId="{DAAE4CDD-124C-4DCF-9584-B6033B545DD5}"/>
          </ac:spMkLst>
        </pc:spChg>
        <pc:spChg chg="del">
          <ac:chgData name="manoj kumar" userId="fa68a424022655f6" providerId="Windows Live" clId="Web-{86006993-6550-4B8E-94F0-B69736F50617}" dt="2021-12-14T10:02:32.336" v="49"/>
          <ac:spMkLst>
            <pc:docMk/>
            <pc:sldMk cId="2316231415" sldId="296"/>
            <ac:spMk id="12" creationId="{081E4A58-353D-44AE-B2FC-2A74E2E400F7}"/>
          </ac:spMkLst>
        </pc:spChg>
        <pc:spChg chg="add">
          <ac:chgData name="manoj kumar" userId="fa68a424022655f6" providerId="Windows Live" clId="Web-{86006993-6550-4B8E-94F0-B69736F50617}" dt="2021-12-14T10:02:32.336" v="49"/>
          <ac:spMkLst>
            <pc:docMk/>
            <pc:sldMk cId="2316231415" sldId="296"/>
            <ac:spMk id="17" creationId="{7CB4857B-ED7C-444D-9F04-2F885114A1C2}"/>
          </ac:spMkLst>
        </pc:spChg>
        <pc:spChg chg="add">
          <ac:chgData name="manoj kumar" userId="fa68a424022655f6" providerId="Windows Live" clId="Web-{86006993-6550-4B8E-94F0-B69736F50617}" dt="2021-12-14T10:02:32.336" v="49"/>
          <ac:spMkLst>
            <pc:docMk/>
            <pc:sldMk cId="2316231415" sldId="296"/>
            <ac:spMk id="19" creationId="{D18046FB-44EA-4FD8-A585-EA09A319B2D0}"/>
          </ac:spMkLst>
        </pc:spChg>
        <pc:spChg chg="add">
          <ac:chgData name="manoj kumar" userId="fa68a424022655f6" providerId="Windows Live" clId="Web-{86006993-6550-4B8E-94F0-B69736F50617}" dt="2021-12-14T10:02:32.336" v="49"/>
          <ac:spMkLst>
            <pc:docMk/>
            <pc:sldMk cId="2316231415" sldId="296"/>
            <ac:spMk id="21" creationId="{479F5F2B-8B58-4140-AE6A-51F6C67B18D9}"/>
          </ac:spMkLst>
        </pc:spChg>
      </pc:sldChg>
      <pc:sldChg chg="addSp modSp mod setBg">
        <pc:chgData name="manoj kumar" userId="fa68a424022655f6" providerId="Windows Live" clId="Web-{86006993-6550-4B8E-94F0-B69736F50617}" dt="2021-12-14T09:59:19.659" v="32"/>
        <pc:sldMkLst>
          <pc:docMk/>
          <pc:sldMk cId="3361390771" sldId="332"/>
        </pc:sldMkLst>
        <pc:spChg chg="mod">
          <ac:chgData name="manoj kumar" userId="fa68a424022655f6" providerId="Windows Live" clId="Web-{86006993-6550-4B8E-94F0-B69736F50617}" dt="2021-12-14T09:59:19.659" v="32"/>
          <ac:spMkLst>
            <pc:docMk/>
            <pc:sldMk cId="3361390771" sldId="332"/>
            <ac:spMk id="2" creationId="{AC5A2E85-0FC2-4D41-A7F1-C0D8636087B7}"/>
          </ac:spMkLst>
        </pc:spChg>
        <pc:spChg chg="mod">
          <ac:chgData name="manoj kumar" userId="fa68a424022655f6" providerId="Windows Live" clId="Web-{86006993-6550-4B8E-94F0-B69736F50617}" dt="2021-12-14T09:59:19.659" v="32"/>
          <ac:spMkLst>
            <pc:docMk/>
            <pc:sldMk cId="3361390771" sldId="332"/>
            <ac:spMk id="3" creationId="{8034623E-F21A-48A6-80C2-F5315311B993}"/>
          </ac:spMkLst>
        </pc:spChg>
        <pc:spChg chg="add">
          <ac:chgData name="manoj kumar" userId="fa68a424022655f6" providerId="Windows Live" clId="Web-{86006993-6550-4B8E-94F0-B69736F50617}" dt="2021-12-14T09:59:19.659" v="32"/>
          <ac:spMkLst>
            <pc:docMk/>
            <pc:sldMk cId="3361390771" sldId="332"/>
            <ac:spMk id="8" creationId="{C7FA33FF-088D-4F16-95A2-2C64D353DEA8}"/>
          </ac:spMkLst>
        </pc:spChg>
        <pc:spChg chg="add">
          <ac:chgData name="manoj kumar" userId="fa68a424022655f6" providerId="Windows Live" clId="Web-{86006993-6550-4B8E-94F0-B69736F50617}" dt="2021-12-14T09:59:19.659" v="32"/>
          <ac:spMkLst>
            <pc:docMk/>
            <pc:sldMk cId="3361390771" sldId="332"/>
            <ac:spMk id="10" creationId="{A376EFB1-01CF-419F-ABF1-2AF02BBFCBD1}"/>
          </ac:spMkLst>
        </pc:spChg>
        <pc:spChg chg="add">
          <ac:chgData name="manoj kumar" userId="fa68a424022655f6" providerId="Windows Live" clId="Web-{86006993-6550-4B8E-94F0-B69736F50617}" dt="2021-12-14T09:59:19.659" v="32"/>
          <ac:spMkLst>
            <pc:docMk/>
            <pc:sldMk cId="3361390771" sldId="332"/>
            <ac:spMk id="12" creationId="{FF9DEA15-78BD-4750-AA18-B9F28A6D5AB8}"/>
          </ac:spMkLst>
        </pc:spChg>
      </pc:sldChg>
      <pc:sldChg chg="addSp modSp new mod setBg">
        <pc:chgData name="manoj kumar" userId="fa68a424022655f6" providerId="Windows Live" clId="Web-{86006993-6550-4B8E-94F0-B69736F50617}" dt="2021-12-14T10:00:05.020" v="35"/>
        <pc:sldMkLst>
          <pc:docMk/>
          <pc:sldMk cId="4168804463" sldId="333"/>
        </pc:sldMkLst>
        <pc:spChg chg="add">
          <ac:chgData name="manoj kumar" userId="fa68a424022655f6" providerId="Windows Live" clId="Web-{86006993-6550-4B8E-94F0-B69736F50617}" dt="2021-12-14T10:00:05.020" v="35"/>
          <ac:spMkLst>
            <pc:docMk/>
            <pc:sldMk cId="4168804463" sldId="333"/>
            <ac:spMk id="7" creationId="{42A4FC2C-047E-45A5-965D-8E1E3BF09BC6}"/>
          </ac:spMkLst>
        </pc:spChg>
        <pc:picChg chg="add mod">
          <ac:chgData name="manoj kumar" userId="fa68a424022655f6" providerId="Windows Live" clId="Web-{86006993-6550-4B8E-94F0-B69736F50617}" dt="2021-12-14T10:00:05.020" v="35"/>
          <ac:picMkLst>
            <pc:docMk/>
            <pc:sldMk cId="4168804463" sldId="333"/>
            <ac:picMk id="2" creationId="{BD50AD96-5CAA-4A65-A9E1-7A0BB0775A9F}"/>
          </ac:picMkLst>
        </pc:picChg>
      </pc:sldChg>
      <pc:sldChg chg="addSp modSp new mod setBg">
        <pc:chgData name="manoj kumar" userId="fa68a424022655f6" providerId="Windows Live" clId="Web-{86006993-6550-4B8E-94F0-B69736F50617}" dt="2021-12-14T10:00:40.489" v="38"/>
        <pc:sldMkLst>
          <pc:docMk/>
          <pc:sldMk cId="1880054807" sldId="334"/>
        </pc:sldMkLst>
        <pc:spChg chg="add">
          <ac:chgData name="manoj kumar" userId="fa68a424022655f6" providerId="Windows Live" clId="Web-{86006993-6550-4B8E-94F0-B69736F50617}" dt="2021-12-14T10:00:40.489" v="38"/>
          <ac:spMkLst>
            <pc:docMk/>
            <pc:sldMk cId="1880054807" sldId="334"/>
            <ac:spMk id="7" creationId="{42A4FC2C-047E-45A5-965D-8E1E3BF09BC6}"/>
          </ac:spMkLst>
        </pc:spChg>
        <pc:picChg chg="add mod">
          <ac:chgData name="manoj kumar" userId="fa68a424022655f6" providerId="Windows Live" clId="Web-{86006993-6550-4B8E-94F0-B69736F50617}" dt="2021-12-14T10:00:40.489" v="38"/>
          <ac:picMkLst>
            <pc:docMk/>
            <pc:sldMk cId="1880054807" sldId="334"/>
            <ac:picMk id="2" creationId="{9B22DF28-ED4D-44E7-A8C9-44C9C15C89CF}"/>
          </ac:picMkLst>
        </pc:picChg>
      </pc:sldChg>
      <pc:sldChg chg="modSp new">
        <pc:chgData name="manoj kumar" userId="fa68a424022655f6" providerId="Windows Live" clId="Web-{86006993-6550-4B8E-94F0-B69736F50617}" dt="2021-12-14T10:02:21.133" v="48" actId="20577"/>
        <pc:sldMkLst>
          <pc:docMk/>
          <pc:sldMk cId="3010055201" sldId="335"/>
        </pc:sldMkLst>
        <pc:spChg chg="mod">
          <ac:chgData name="manoj kumar" userId="fa68a424022655f6" providerId="Windows Live" clId="Web-{86006993-6550-4B8E-94F0-B69736F50617}" dt="2021-12-14T10:02:02.210" v="46" actId="20577"/>
          <ac:spMkLst>
            <pc:docMk/>
            <pc:sldMk cId="3010055201" sldId="335"/>
            <ac:spMk id="2" creationId="{9F47B596-D310-44A9-8831-9AC9FFF0600D}"/>
          </ac:spMkLst>
        </pc:spChg>
        <pc:spChg chg="mod">
          <ac:chgData name="manoj kumar" userId="fa68a424022655f6" providerId="Windows Live" clId="Web-{86006993-6550-4B8E-94F0-B69736F50617}" dt="2021-12-14T10:02:21.133" v="48" actId="20577"/>
          <ac:spMkLst>
            <pc:docMk/>
            <pc:sldMk cId="3010055201" sldId="335"/>
            <ac:spMk id="3" creationId="{5732CD9C-42A1-4678-83E4-1C29C7581FC8}"/>
          </ac:spMkLst>
        </pc:spChg>
      </pc:sldChg>
    </pc:docChg>
  </pc:docChgLst>
  <pc:docChgLst>
    <pc:chgData name="manoj kumar" userId="fa68a424022655f6" providerId="Windows Live" clId="Web-{C3C8A8A6-4239-4203-A17E-35FCE01E675B}"/>
    <pc:docChg chg="addSld delSld modSld sldOrd">
      <pc:chgData name="manoj kumar" userId="fa68a424022655f6" providerId="Windows Live" clId="Web-{C3C8A8A6-4239-4203-A17E-35FCE01E675B}" dt="2021-11-30T07:17:37.227" v="559" actId="20577"/>
      <pc:docMkLst>
        <pc:docMk/>
      </pc:docMkLst>
      <pc:sldChg chg="modSp">
        <pc:chgData name="manoj kumar" userId="fa68a424022655f6" providerId="Windows Live" clId="Web-{C3C8A8A6-4239-4203-A17E-35FCE01E675B}" dt="2021-11-30T06:15:50.717" v="67" actId="20577"/>
        <pc:sldMkLst>
          <pc:docMk/>
          <pc:sldMk cId="109857222" sldId="256"/>
        </pc:sldMkLst>
        <pc:spChg chg="mod">
          <ac:chgData name="manoj kumar" userId="fa68a424022655f6" providerId="Windows Live" clId="Web-{C3C8A8A6-4239-4203-A17E-35FCE01E675B}" dt="2021-11-30T06:14:45.668" v="55" actId="20577"/>
          <ac:spMkLst>
            <pc:docMk/>
            <pc:sldMk cId="109857222" sldId="256"/>
            <ac:spMk id="2" creationId="{00000000-0000-0000-0000-000000000000}"/>
          </ac:spMkLst>
        </pc:spChg>
        <pc:spChg chg="mod">
          <ac:chgData name="manoj kumar" userId="fa68a424022655f6" providerId="Windows Live" clId="Web-{C3C8A8A6-4239-4203-A17E-35FCE01E675B}" dt="2021-11-30T06:15:50.717" v="67" actId="20577"/>
          <ac:spMkLst>
            <pc:docMk/>
            <pc:sldMk cId="109857222" sldId="256"/>
            <ac:spMk id="3" creationId="{00000000-0000-0000-0000-000000000000}"/>
          </ac:spMkLst>
        </pc:spChg>
      </pc:sldChg>
      <pc:sldChg chg="modSp new">
        <pc:chgData name="manoj kumar" userId="fa68a424022655f6" providerId="Windows Live" clId="Web-{C3C8A8A6-4239-4203-A17E-35FCE01E675B}" dt="2021-11-30T06:32:35.776" v="242" actId="20577"/>
        <pc:sldMkLst>
          <pc:docMk/>
          <pc:sldMk cId="2069729028" sldId="257"/>
        </pc:sldMkLst>
        <pc:spChg chg="mod">
          <ac:chgData name="manoj kumar" userId="fa68a424022655f6" providerId="Windows Live" clId="Web-{C3C8A8A6-4239-4203-A17E-35FCE01E675B}" dt="2021-11-30T06:32:35.776" v="242" actId="20577"/>
          <ac:spMkLst>
            <pc:docMk/>
            <pc:sldMk cId="2069729028" sldId="257"/>
            <ac:spMk id="2" creationId="{C15D4C6A-F643-4F67-B8FF-DF9911F831E0}"/>
          </ac:spMkLst>
        </pc:spChg>
        <pc:spChg chg="mod">
          <ac:chgData name="manoj kumar" userId="fa68a424022655f6" providerId="Windows Live" clId="Web-{C3C8A8A6-4239-4203-A17E-35FCE01E675B}" dt="2021-11-30T06:23:18.542" v="147" actId="20577"/>
          <ac:spMkLst>
            <pc:docMk/>
            <pc:sldMk cId="2069729028" sldId="257"/>
            <ac:spMk id="3" creationId="{D167AFCA-A68D-413A-B4F8-D866B0614BFE}"/>
          </ac:spMkLst>
        </pc:spChg>
      </pc:sldChg>
      <pc:sldChg chg="modSp new">
        <pc:chgData name="manoj kumar" userId="fa68a424022655f6" providerId="Windows Live" clId="Web-{C3C8A8A6-4239-4203-A17E-35FCE01E675B}" dt="2021-11-30T06:23:25.495" v="149" actId="20577"/>
        <pc:sldMkLst>
          <pc:docMk/>
          <pc:sldMk cId="4019705325" sldId="258"/>
        </pc:sldMkLst>
        <pc:spChg chg="mod">
          <ac:chgData name="manoj kumar" userId="fa68a424022655f6" providerId="Windows Live" clId="Web-{C3C8A8A6-4239-4203-A17E-35FCE01E675B}" dt="2021-11-30T06:23:25.495" v="149" actId="20577"/>
          <ac:spMkLst>
            <pc:docMk/>
            <pc:sldMk cId="4019705325" sldId="258"/>
            <ac:spMk id="2" creationId="{D0AB8054-8F68-400B-8015-BF1023A56EEE}"/>
          </ac:spMkLst>
        </pc:spChg>
        <pc:spChg chg="mod">
          <ac:chgData name="manoj kumar" userId="fa68a424022655f6" providerId="Windows Live" clId="Web-{C3C8A8A6-4239-4203-A17E-35FCE01E675B}" dt="2021-11-30T06:22:07.587" v="132" actId="20577"/>
          <ac:spMkLst>
            <pc:docMk/>
            <pc:sldMk cId="4019705325" sldId="258"/>
            <ac:spMk id="3" creationId="{18460586-66D3-49B0-BA01-F83327196E4C}"/>
          </ac:spMkLst>
        </pc:spChg>
      </pc:sldChg>
      <pc:sldChg chg="modSp new">
        <pc:chgData name="manoj kumar" userId="fa68a424022655f6" providerId="Windows Live" clId="Web-{C3C8A8A6-4239-4203-A17E-35FCE01E675B}" dt="2021-11-30T06:23:09.370" v="141" actId="20577"/>
        <pc:sldMkLst>
          <pc:docMk/>
          <pc:sldMk cId="2012694700" sldId="259"/>
        </pc:sldMkLst>
        <pc:spChg chg="mod">
          <ac:chgData name="manoj kumar" userId="fa68a424022655f6" providerId="Windows Live" clId="Web-{C3C8A8A6-4239-4203-A17E-35FCE01E675B}" dt="2021-11-30T06:23:09.370" v="141" actId="20577"/>
          <ac:spMkLst>
            <pc:docMk/>
            <pc:sldMk cId="2012694700" sldId="259"/>
            <ac:spMk id="2" creationId="{DD3029D6-6E0A-4BE9-947F-A68B0F962C05}"/>
          </ac:spMkLst>
        </pc:spChg>
        <pc:spChg chg="mod">
          <ac:chgData name="manoj kumar" userId="fa68a424022655f6" providerId="Windows Live" clId="Web-{C3C8A8A6-4239-4203-A17E-35FCE01E675B}" dt="2021-11-30T06:23:00.338" v="137" actId="20577"/>
          <ac:spMkLst>
            <pc:docMk/>
            <pc:sldMk cId="2012694700" sldId="259"/>
            <ac:spMk id="3" creationId="{AEAE250C-7057-42D4-9388-9971A67DDBF1}"/>
          </ac:spMkLst>
        </pc:spChg>
      </pc:sldChg>
      <pc:sldChg chg="modSp new">
        <pc:chgData name="manoj kumar" userId="fa68a424022655f6" providerId="Windows Live" clId="Web-{C3C8A8A6-4239-4203-A17E-35FCE01E675B}" dt="2021-11-30T06:24:55.060" v="157" actId="20577"/>
        <pc:sldMkLst>
          <pc:docMk/>
          <pc:sldMk cId="1541162343" sldId="260"/>
        </pc:sldMkLst>
        <pc:spChg chg="mod">
          <ac:chgData name="manoj kumar" userId="fa68a424022655f6" providerId="Windows Live" clId="Web-{C3C8A8A6-4239-4203-A17E-35FCE01E675B}" dt="2021-11-30T06:24:32.247" v="155" actId="20577"/>
          <ac:spMkLst>
            <pc:docMk/>
            <pc:sldMk cId="1541162343" sldId="260"/>
            <ac:spMk id="2" creationId="{B354E753-7442-440F-BAEF-64E2914448D4}"/>
          </ac:spMkLst>
        </pc:spChg>
        <pc:spChg chg="mod">
          <ac:chgData name="manoj kumar" userId="fa68a424022655f6" providerId="Windows Live" clId="Web-{C3C8A8A6-4239-4203-A17E-35FCE01E675B}" dt="2021-11-30T06:24:55.060" v="157" actId="20577"/>
          <ac:spMkLst>
            <pc:docMk/>
            <pc:sldMk cId="1541162343" sldId="260"/>
            <ac:spMk id="3" creationId="{F1554B49-4D75-41A0-9927-220AEE214E63}"/>
          </ac:spMkLst>
        </pc:spChg>
      </pc:sldChg>
      <pc:sldChg chg="modSp new">
        <pc:chgData name="manoj kumar" userId="fa68a424022655f6" providerId="Windows Live" clId="Web-{C3C8A8A6-4239-4203-A17E-35FCE01E675B}" dt="2021-11-30T06:32:14.885" v="241" actId="20577"/>
        <pc:sldMkLst>
          <pc:docMk/>
          <pc:sldMk cId="3679278300" sldId="261"/>
        </pc:sldMkLst>
        <pc:spChg chg="mod">
          <ac:chgData name="manoj kumar" userId="fa68a424022655f6" providerId="Windows Live" clId="Web-{C3C8A8A6-4239-4203-A17E-35FCE01E675B}" dt="2021-11-30T06:25:35.264" v="162" actId="20577"/>
          <ac:spMkLst>
            <pc:docMk/>
            <pc:sldMk cId="3679278300" sldId="261"/>
            <ac:spMk id="2" creationId="{0ED891AF-1370-478F-B527-084356AD1427}"/>
          </ac:spMkLst>
        </pc:spChg>
        <pc:spChg chg="mod">
          <ac:chgData name="manoj kumar" userId="fa68a424022655f6" providerId="Windows Live" clId="Web-{C3C8A8A6-4239-4203-A17E-35FCE01E675B}" dt="2021-11-30T06:32:14.885" v="241" actId="20577"/>
          <ac:spMkLst>
            <pc:docMk/>
            <pc:sldMk cId="3679278300" sldId="261"/>
            <ac:spMk id="3" creationId="{A1779CEC-CF06-4462-92EC-BC0D3286A62B}"/>
          </ac:spMkLst>
        </pc:spChg>
      </pc:sldChg>
      <pc:sldChg chg="modSp new ord">
        <pc:chgData name="manoj kumar" userId="fa68a424022655f6" providerId="Windows Live" clId="Web-{C3C8A8A6-4239-4203-A17E-35FCE01E675B}" dt="2021-11-30T06:29:50.834" v="211"/>
        <pc:sldMkLst>
          <pc:docMk/>
          <pc:sldMk cId="904642556" sldId="262"/>
        </pc:sldMkLst>
        <pc:spChg chg="mod">
          <ac:chgData name="manoj kumar" userId="fa68a424022655f6" providerId="Windows Live" clId="Web-{C3C8A8A6-4239-4203-A17E-35FCE01E675B}" dt="2021-11-30T06:28:07.331" v="199" actId="20577"/>
          <ac:spMkLst>
            <pc:docMk/>
            <pc:sldMk cId="904642556" sldId="262"/>
            <ac:spMk id="2" creationId="{3085CA8B-D51C-4757-81E9-6B882AA751EA}"/>
          </ac:spMkLst>
        </pc:spChg>
        <pc:spChg chg="mod">
          <ac:chgData name="manoj kumar" userId="fa68a424022655f6" providerId="Windows Live" clId="Web-{C3C8A8A6-4239-4203-A17E-35FCE01E675B}" dt="2021-11-30T06:29:07.739" v="210" actId="20577"/>
          <ac:spMkLst>
            <pc:docMk/>
            <pc:sldMk cId="904642556" sldId="262"/>
            <ac:spMk id="3" creationId="{EE0DB6B8-F01D-4A24-A9A9-2E93A242532E}"/>
          </ac:spMkLst>
        </pc:spChg>
      </pc:sldChg>
      <pc:sldChg chg="modSp new">
        <pc:chgData name="manoj kumar" userId="fa68a424022655f6" providerId="Windows Live" clId="Web-{C3C8A8A6-4239-4203-A17E-35FCE01E675B}" dt="2021-11-30T06:31:59.525" v="236" actId="20577"/>
        <pc:sldMkLst>
          <pc:docMk/>
          <pc:sldMk cId="3036310402" sldId="263"/>
        </pc:sldMkLst>
        <pc:spChg chg="mod">
          <ac:chgData name="manoj kumar" userId="fa68a424022655f6" providerId="Windows Live" clId="Web-{C3C8A8A6-4239-4203-A17E-35FCE01E675B}" dt="2021-11-30T06:30:21.866" v="221" actId="20577"/>
          <ac:spMkLst>
            <pc:docMk/>
            <pc:sldMk cId="3036310402" sldId="263"/>
            <ac:spMk id="2" creationId="{C8EF7D58-3CDD-4A2A-872A-AE768B09A4F4}"/>
          </ac:spMkLst>
        </pc:spChg>
        <pc:spChg chg="mod">
          <ac:chgData name="manoj kumar" userId="fa68a424022655f6" providerId="Windows Live" clId="Web-{C3C8A8A6-4239-4203-A17E-35FCE01E675B}" dt="2021-11-30T06:31:59.525" v="236" actId="20577"/>
          <ac:spMkLst>
            <pc:docMk/>
            <pc:sldMk cId="3036310402" sldId="263"/>
            <ac:spMk id="3" creationId="{AC6BF752-13CD-4D32-B521-483F88910B30}"/>
          </ac:spMkLst>
        </pc:spChg>
      </pc:sldChg>
      <pc:sldChg chg="modSp new del">
        <pc:chgData name="manoj kumar" userId="fa68a424022655f6" providerId="Windows Live" clId="Web-{C3C8A8A6-4239-4203-A17E-35FCE01E675B}" dt="2021-11-30T06:36:16.579" v="283"/>
        <pc:sldMkLst>
          <pc:docMk/>
          <pc:sldMk cId="771375611" sldId="264"/>
        </pc:sldMkLst>
        <pc:spChg chg="mod">
          <ac:chgData name="manoj kumar" userId="fa68a424022655f6" providerId="Windows Live" clId="Web-{C3C8A8A6-4239-4203-A17E-35FCE01E675B}" dt="2021-11-30T06:33:33.387" v="244" actId="20577"/>
          <ac:spMkLst>
            <pc:docMk/>
            <pc:sldMk cId="771375611" sldId="264"/>
            <ac:spMk id="2" creationId="{36D57484-96B6-479B-973C-8B3F614E2AD2}"/>
          </ac:spMkLst>
        </pc:spChg>
        <pc:spChg chg="mod">
          <ac:chgData name="manoj kumar" userId="fa68a424022655f6" providerId="Windows Live" clId="Web-{C3C8A8A6-4239-4203-A17E-35FCE01E675B}" dt="2021-11-30T06:34:45.655" v="278" actId="20577"/>
          <ac:spMkLst>
            <pc:docMk/>
            <pc:sldMk cId="771375611" sldId="264"/>
            <ac:spMk id="3" creationId="{BBB7B37A-6280-4B12-A6C3-92EE44C831AC}"/>
          </ac:spMkLst>
        </pc:spChg>
      </pc:sldChg>
      <pc:sldChg chg="addSp delSp modSp new del mod setBg">
        <pc:chgData name="manoj kumar" userId="fa68a424022655f6" providerId="Windows Live" clId="Web-{C3C8A8A6-4239-4203-A17E-35FCE01E675B}" dt="2021-11-30T06:35:42.375" v="280"/>
        <pc:sldMkLst>
          <pc:docMk/>
          <pc:sldMk cId="3618302387" sldId="265"/>
        </pc:sldMkLst>
        <pc:spChg chg="mod">
          <ac:chgData name="manoj kumar" userId="fa68a424022655f6" providerId="Windows Live" clId="Web-{C3C8A8A6-4239-4203-A17E-35FCE01E675B}" dt="2021-11-30T06:35:25.015" v="279"/>
          <ac:spMkLst>
            <pc:docMk/>
            <pc:sldMk cId="3618302387" sldId="265"/>
            <ac:spMk id="2" creationId="{4C589648-7D48-432B-95E2-7101EF1A17F1}"/>
          </ac:spMkLst>
        </pc:spChg>
        <pc:spChg chg="del">
          <ac:chgData name="manoj kumar" userId="fa68a424022655f6" providerId="Windows Live" clId="Web-{C3C8A8A6-4239-4203-A17E-35FCE01E675B}" dt="2021-11-30T06:35:25.015" v="279"/>
          <ac:spMkLst>
            <pc:docMk/>
            <pc:sldMk cId="3618302387" sldId="265"/>
            <ac:spMk id="3" creationId="{CCCEF077-3307-41BE-A99D-F4A502625B5B}"/>
          </ac:spMkLst>
        </pc:spChg>
        <pc:spChg chg="add">
          <ac:chgData name="manoj kumar" userId="fa68a424022655f6" providerId="Windows Live" clId="Web-{C3C8A8A6-4239-4203-A17E-35FCE01E675B}" dt="2021-11-30T06:35:25.015" v="279"/>
          <ac:spMkLst>
            <pc:docMk/>
            <pc:sldMk cId="3618302387" sldId="265"/>
            <ac:spMk id="8" creationId="{1A3C89F8-0D2F-47FF-B903-151248265F47}"/>
          </ac:spMkLst>
        </pc:spChg>
        <pc:spChg chg="add">
          <ac:chgData name="manoj kumar" userId="fa68a424022655f6" providerId="Windows Live" clId="Web-{C3C8A8A6-4239-4203-A17E-35FCE01E675B}" dt="2021-11-30T06:35:25.015" v="279"/>
          <ac:spMkLst>
            <pc:docMk/>
            <pc:sldMk cId="3618302387" sldId="265"/>
            <ac:spMk id="10" creationId="{C5CB530E-515E-412C-9DF1-5F8FFBD6F383}"/>
          </ac:spMkLst>
        </pc:spChg>
        <pc:spChg chg="add">
          <ac:chgData name="manoj kumar" userId="fa68a424022655f6" providerId="Windows Live" clId="Web-{C3C8A8A6-4239-4203-A17E-35FCE01E675B}" dt="2021-11-30T06:35:25.015" v="279"/>
          <ac:spMkLst>
            <pc:docMk/>
            <pc:sldMk cId="3618302387" sldId="265"/>
            <ac:spMk id="12" creationId="{712D4376-A578-4FF1-94FC-245E7A6A489F}"/>
          </ac:spMkLst>
        </pc:spChg>
        <pc:spChg chg="add">
          <ac:chgData name="manoj kumar" userId="fa68a424022655f6" providerId="Windows Live" clId="Web-{C3C8A8A6-4239-4203-A17E-35FCE01E675B}" dt="2021-11-30T06:35:25.015" v="279"/>
          <ac:spMkLst>
            <pc:docMk/>
            <pc:sldMk cId="3618302387" sldId="265"/>
            <ac:spMk id="14" creationId="{AEA7509D-F04F-40CB-A0B3-EEF16499CC9F}"/>
          </ac:spMkLst>
        </pc:spChg>
        <pc:spChg chg="add">
          <ac:chgData name="manoj kumar" userId="fa68a424022655f6" providerId="Windows Live" clId="Web-{C3C8A8A6-4239-4203-A17E-35FCE01E675B}" dt="2021-11-30T06:35:25.015" v="279"/>
          <ac:spMkLst>
            <pc:docMk/>
            <pc:sldMk cId="3618302387" sldId="265"/>
            <ac:spMk id="18" creationId="{508BEF50-7B1E-49A4-BC19-5F4F1D755E64}"/>
          </ac:spMkLst>
        </pc:spChg>
        <pc:spChg chg="add">
          <ac:chgData name="manoj kumar" userId="fa68a424022655f6" providerId="Windows Live" clId="Web-{C3C8A8A6-4239-4203-A17E-35FCE01E675B}" dt="2021-11-30T06:35:25.015" v="279"/>
          <ac:spMkLst>
            <pc:docMk/>
            <pc:sldMk cId="3618302387" sldId="265"/>
            <ac:spMk id="20" creationId="{3FBAD350-5664-4811-A208-657FB882D350}"/>
          </ac:spMkLst>
        </pc:spChg>
        <pc:spChg chg="add">
          <ac:chgData name="manoj kumar" userId="fa68a424022655f6" providerId="Windows Live" clId="Web-{C3C8A8A6-4239-4203-A17E-35FCE01E675B}" dt="2021-11-30T06:35:25.015" v="279"/>
          <ac:spMkLst>
            <pc:docMk/>
            <pc:sldMk cId="3618302387" sldId="265"/>
            <ac:spMk id="22" creationId="{C39ADB8F-D187-49D7-BDCF-C1B6DC727068}"/>
          </ac:spMkLst>
        </pc:spChg>
        <pc:cxnChg chg="add">
          <ac:chgData name="manoj kumar" userId="fa68a424022655f6" providerId="Windows Live" clId="Web-{C3C8A8A6-4239-4203-A17E-35FCE01E675B}" dt="2021-11-30T06:35:25.015" v="279"/>
          <ac:cxnSpMkLst>
            <pc:docMk/>
            <pc:sldMk cId="3618302387" sldId="265"/>
            <ac:cxnSpMk id="16" creationId="{56020367-4FD5-4596-8E10-C5F095CD8DBF}"/>
          </ac:cxnSpMkLst>
        </pc:cxnChg>
      </pc:sldChg>
      <pc:sldChg chg="addSp delSp modSp new mod setBg addAnim">
        <pc:chgData name="manoj kumar" userId="fa68a424022655f6" providerId="Windows Live" clId="Web-{C3C8A8A6-4239-4203-A17E-35FCE01E675B}" dt="2021-11-30T06:39:54.867" v="323" actId="20577"/>
        <pc:sldMkLst>
          <pc:docMk/>
          <pc:sldMk cId="3493980843" sldId="266"/>
        </pc:sldMkLst>
        <pc:spChg chg="mod">
          <ac:chgData name="manoj kumar" userId="fa68a424022655f6" providerId="Windows Live" clId="Web-{C3C8A8A6-4239-4203-A17E-35FCE01E675B}" dt="2021-11-30T06:39:54.867" v="323" actId="20577"/>
          <ac:spMkLst>
            <pc:docMk/>
            <pc:sldMk cId="3493980843" sldId="266"/>
            <ac:spMk id="2" creationId="{8389AC79-1C30-4265-9973-0195F7068DCD}"/>
          </ac:spMkLst>
        </pc:spChg>
        <pc:spChg chg="del mod">
          <ac:chgData name="manoj kumar" userId="fa68a424022655f6" providerId="Windows Live" clId="Web-{C3C8A8A6-4239-4203-A17E-35FCE01E675B}" dt="2021-11-30T06:37:08.909" v="298"/>
          <ac:spMkLst>
            <pc:docMk/>
            <pc:sldMk cId="3493980843" sldId="266"/>
            <ac:spMk id="3" creationId="{6BE85BCF-5247-440E-A63E-A07CEDBF75D9}"/>
          </ac:spMkLst>
        </pc:spChg>
        <pc:spChg chg="add del">
          <ac:chgData name="manoj kumar" userId="fa68a424022655f6" providerId="Windows Live" clId="Web-{C3C8A8A6-4239-4203-A17E-35FCE01E675B}" dt="2021-11-30T06:38:02.879" v="299"/>
          <ac:spMkLst>
            <pc:docMk/>
            <pc:sldMk cId="3493980843" sldId="266"/>
            <ac:spMk id="5" creationId="{EFA9B6C6-A247-48A8-9A1C-1E36FA9456B5}"/>
          </ac:spMkLst>
        </pc:spChg>
        <pc:spChg chg="add del">
          <ac:chgData name="manoj kumar" userId="fa68a424022655f6" providerId="Windows Live" clId="Web-{C3C8A8A6-4239-4203-A17E-35FCE01E675B}" dt="2021-11-30T06:38:02.879" v="299"/>
          <ac:spMkLst>
            <pc:docMk/>
            <pc:sldMk cId="3493980843" sldId="266"/>
            <ac:spMk id="6" creationId="{C5CB530E-515E-412C-9DF1-5F8FFBD6F383}"/>
          </ac:spMkLst>
        </pc:spChg>
        <pc:spChg chg="add del">
          <ac:chgData name="manoj kumar" userId="fa68a424022655f6" providerId="Windows Live" clId="Web-{C3C8A8A6-4239-4203-A17E-35FCE01E675B}" dt="2021-11-30T06:38:02.879" v="299"/>
          <ac:spMkLst>
            <pc:docMk/>
            <pc:sldMk cId="3493980843" sldId="266"/>
            <ac:spMk id="7" creationId="{712D4376-A578-4FF1-94FC-245E7A6A489F}"/>
          </ac:spMkLst>
        </pc:spChg>
        <pc:spChg chg="add del">
          <ac:chgData name="manoj kumar" userId="fa68a424022655f6" providerId="Windows Live" clId="Web-{C3C8A8A6-4239-4203-A17E-35FCE01E675B}" dt="2021-11-30T06:37:08.893" v="297"/>
          <ac:spMkLst>
            <pc:docMk/>
            <pc:sldMk cId="3493980843" sldId="266"/>
            <ac:spMk id="8" creationId="{1B15ED52-F352-441B-82BF-E0EA34836D08}"/>
          </ac:spMkLst>
        </pc:spChg>
        <pc:spChg chg="add del">
          <ac:chgData name="manoj kumar" userId="fa68a424022655f6" providerId="Windows Live" clId="Web-{C3C8A8A6-4239-4203-A17E-35FCE01E675B}" dt="2021-11-30T06:38:02.879" v="299"/>
          <ac:spMkLst>
            <pc:docMk/>
            <pc:sldMk cId="3493980843" sldId="266"/>
            <ac:spMk id="9" creationId="{AEA7509D-F04F-40CB-A0B3-EEF16499CC9F}"/>
          </ac:spMkLst>
        </pc:spChg>
        <pc:spChg chg="add del">
          <ac:chgData name="manoj kumar" userId="fa68a424022655f6" providerId="Windows Live" clId="Web-{C3C8A8A6-4239-4203-A17E-35FCE01E675B}" dt="2021-11-30T06:37:08.893" v="297"/>
          <ac:spMkLst>
            <pc:docMk/>
            <pc:sldMk cId="3493980843" sldId="266"/>
            <ac:spMk id="10" creationId="{3B2E3793-BFE6-45A2-9B7B-E18844431C99}"/>
          </ac:spMkLst>
        </pc:spChg>
        <pc:spChg chg="add del">
          <ac:chgData name="manoj kumar" userId="fa68a424022655f6" providerId="Windows Live" clId="Web-{C3C8A8A6-4239-4203-A17E-35FCE01E675B}" dt="2021-11-30T06:37:08.893" v="297"/>
          <ac:spMkLst>
            <pc:docMk/>
            <pc:sldMk cId="3493980843" sldId="266"/>
            <ac:spMk id="12" creationId="{BC4C4868-CB8F-4AF9-9CDB-8108F2C19B67}"/>
          </ac:spMkLst>
        </pc:spChg>
        <pc:spChg chg="add del">
          <ac:chgData name="manoj kumar" userId="fa68a424022655f6" providerId="Windows Live" clId="Web-{C3C8A8A6-4239-4203-A17E-35FCE01E675B}" dt="2021-11-30T06:39:38.757" v="320"/>
          <ac:spMkLst>
            <pc:docMk/>
            <pc:sldMk cId="3493980843" sldId="266"/>
            <ac:spMk id="13" creationId="{27427488-068E-4B55-AC8D-CD070B8CD46D}"/>
          </ac:spMkLst>
        </pc:spChg>
        <pc:spChg chg="add del">
          <ac:chgData name="manoj kumar" userId="fa68a424022655f6" providerId="Windows Live" clId="Web-{C3C8A8A6-4239-4203-A17E-35FCE01E675B}" dt="2021-11-30T06:37:08.893" v="297"/>
          <ac:spMkLst>
            <pc:docMk/>
            <pc:sldMk cId="3493980843" sldId="266"/>
            <ac:spMk id="14" creationId="{375E0459-6403-40CD-989D-56A4407CA12E}"/>
          </ac:spMkLst>
        </pc:spChg>
        <pc:spChg chg="add del">
          <ac:chgData name="manoj kumar" userId="fa68a424022655f6" providerId="Windows Live" clId="Web-{C3C8A8A6-4239-4203-A17E-35FCE01E675B}" dt="2021-11-30T06:37:08.893" v="297"/>
          <ac:spMkLst>
            <pc:docMk/>
            <pc:sldMk cId="3493980843" sldId="266"/>
            <ac:spMk id="16" creationId="{53E5B1A8-3AC9-4BD1-9BBC-78CA94F2D1BA}"/>
          </ac:spMkLst>
        </pc:spChg>
        <pc:spChg chg="add del">
          <ac:chgData name="manoj kumar" userId="fa68a424022655f6" providerId="Windows Live" clId="Web-{C3C8A8A6-4239-4203-A17E-35FCE01E675B}" dt="2021-11-30T06:39:38.757" v="320"/>
          <ac:spMkLst>
            <pc:docMk/>
            <pc:sldMk cId="3493980843" sldId="266"/>
            <ac:spMk id="22" creationId="{E6A0E474-BC1B-4020-8F1C-5DB17CF64AD3}"/>
          </ac:spMkLst>
        </pc:spChg>
        <pc:spChg chg="add del">
          <ac:chgData name="manoj kumar" userId="fa68a424022655f6" providerId="Windows Live" clId="Web-{C3C8A8A6-4239-4203-A17E-35FCE01E675B}" dt="2021-11-30T06:39:38.757" v="320"/>
          <ac:spMkLst>
            <pc:docMk/>
            <pc:sldMk cId="3493980843" sldId="266"/>
            <ac:spMk id="24" creationId="{A20AF199-99C2-4569-9CAF-24514AE5E82A}"/>
          </ac:spMkLst>
        </pc:spChg>
        <pc:spChg chg="add">
          <ac:chgData name="manoj kumar" userId="fa68a424022655f6" providerId="Windows Live" clId="Web-{C3C8A8A6-4239-4203-A17E-35FCE01E675B}" dt="2021-11-30T06:39:38.757" v="320"/>
          <ac:spMkLst>
            <pc:docMk/>
            <pc:sldMk cId="3493980843" sldId="266"/>
            <ac:spMk id="29" creationId="{EFA9B6C6-A247-48A8-9A1C-1E36FA9456B5}"/>
          </ac:spMkLst>
        </pc:spChg>
        <pc:spChg chg="add">
          <ac:chgData name="manoj kumar" userId="fa68a424022655f6" providerId="Windows Live" clId="Web-{C3C8A8A6-4239-4203-A17E-35FCE01E675B}" dt="2021-11-30T06:39:38.757" v="320"/>
          <ac:spMkLst>
            <pc:docMk/>
            <pc:sldMk cId="3493980843" sldId="266"/>
            <ac:spMk id="31" creationId="{C5CB530E-515E-412C-9DF1-5F8FFBD6F383}"/>
          </ac:spMkLst>
        </pc:spChg>
        <pc:spChg chg="add">
          <ac:chgData name="manoj kumar" userId="fa68a424022655f6" providerId="Windows Live" clId="Web-{C3C8A8A6-4239-4203-A17E-35FCE01E675B}" dt="2021-11-30T06:39:38.757" v="320"/>
          <ac:spMkLst>
            <pc:docMk/>
            <pc:sldMk cId="3493980843" sldId="266"/>
            <ac:spMk id="33" creationId="{712D4376-A578-4FF1-94FC-245E7A6A489F}"/>
          </ac:spMkLst>
        </pc:spChg>
        <pc:spChg chg="add">
          <ac:chgData name="manoj kumar" userId="fa68a424022655f6" providerId="Windows Live" clId="Web-{C3C8A8A6-4239-4203-A17E-35FCE01E675B}" dt="2021-11-30T06:39:38.757" v="320"/>
          <ac:spMkLst>
            <pc:docMk/>
            <pc:sldMk cId="3493980843" sldId="266"/>
            <ac:spMk id="35" creationId="{AEA7509D-F04F-40CB-A0B3-EEF16499CC9F}"/>
          </ac:spMkLst>
        </pc:spChg>
        <pc:grpChg chg="add del">
          <ac:chgData name="manoj kumar" userId="fa68a424022655f6" providerId="Windows Live" clId="Web-{C3C8A8A6-4239-4203-A17E-35FCE01E675B}" dt="2021-11-30T06:39:38.757" v="320"/>
          <ac:grpSpMkLst>
            <pc:docMk/>
            <pc:sldMk cId="3493980843" sldId="266"/>
            <ac:grpSpMk id="18" creationId="{31460D47-75CD-497D-BC88-FA41997D2E49}"/>
          </ac:grpSpMkLst>
        </pc:grpChg>
        <pc:cxnChg chg="add del">
          <ac:chgData name="manoj kumar" userId="fa68a424022655f6" providerId="Windows Live" clId="Web-{C3C8A8A6-4239-4203-A17E-35FCE01E675B}" dt="2021-11-30T06:38:02.879" v="299"/>
          <ac:cxnSpMkLst>
            <pc:docMk/>
            <pc:sldMk cId="3493980843" sldId="266"/>
            <ac:cxnSpMk id="11" creationId="{56020367-4FD5-4596-8E10-C5F095CD8DBF}"/>
          </ac:cxnSpMkLst>
        </pc:cxnChg>
        <pc:cxnChg chg="add">
          <ac:chgData name="manoj kumar" userId="fa68a424022655f6" providerId="Windows Live" clId="Web-{C3C8A8A6-4239-4203-A17E-35FCE01E675B}" dt="2021-11-30T06:39:38.757" v="320"/>
          <ac:cxnSpMkLst>
            <pc:docMk/>
            <pc:sldMk cId="3493980843" sldId="266"/>
            <ac:cxnSpMk id="37" creationId="{56020367-4FD5-4596-8E10-C5F095CD8DBF}"/>
          </ac:cxnSpMkLst>
        </pc:cxnChg>
      </pc:sldChg>
      <pc:sldChg chg="add del replId">
        <pc:chgData name="manoj kumar" userId="fa68a424022655f6" providerId="Windows Live" clId="Web-{C3C8A8A6-4239-4203-A17E-35FCE01E675B}" dt="2021-11-30T06:36:10.595" v="282"/>
        <pc:sldMkLst>
          <pc:docMk/>
          <pc:sldMk cId="52503422" sldId="267"/>
        </pc:sldMkLst>
      </pc:sldChg>
      <pc:sldChg chg="addSp delSp modSp new">
        <pc:chgData name="manoj kumar" userId="fa68a424022655f6" providerId="Windows Live" clId="Web-{C3C8A8A6-4239-4203-A17E-35FCE01E675B}" dt="2021-11-30T06:42:58.309" v="329" actId="14100"/>
        <pc:sldMkLst>
          <pc:docMk/>
          <pc:sldMk cId="2578233357" sldId="267"/>
        </pc:sldMkLst>
        <pc:spChg chg="mod">
          <ac:chgData name="manoj kumar" userId="fa68a424022655f6" providerId="Windows Live" clId="Web-{C3C8A8A6-4239-4203-A17E-35FCE01E675B}" dt="2021-11-30T06:40:38.493" v="327" actId="20577"/>
          <ac:spMkLst>
            <pc:docMk/>
            <pc:sldMk cId="2578233357" sldId="267"/>
            <ac:spMk id="2" creationId="{8D45A042-8C41-40E6-82A8-5830F548F19B}"/>
          </ac:spMkLst>
        </pc:spChg>
        <pc:spChg chg="del">
          <ac:chgData name="manoj kumar" userId="fa68a424022655f6" providerId="Windows Live" clId="Web-{C3C8A8A6-4239-4203-A17E-35FCE01E675B}" dt="2021-11-30T06:42:52.747" v="328"/>
          <ac:spMkLst>
            <pc:docMk/>
            <pc:sldMk cId="2578233357" sldId="267"/>
            <ac:spMk id="3" creationId="{E87ECCEF-97CA-4E08-A640-239225E0D9C1}"/>
          </ac:spMkLst>
        </pc:spChg>
        <pc:picChg chg="add mod ord">
          <ac:chgData name="manoj kumar" userId="fa68a424022655f6" providerId="Windows Live" clId="Web-{C3C8A8A6-4239-4203-A17E-35FCE01E675B}" dt="2021-11-30T06:42:58.309" v="329" actId="14100"/>
          <ac:picMkLst>
            <pc:docMk/>
            <pc:sldMk cId="2578233357" sldId="267"/>
            <ac:picMk id="4" creationId="{2B847DB0-DB8F-481D-9E73-47D78DEAD1AE}"/>
          </ac:picMkLst>
        </pc:picChg>
      </pc:sldChg>
      <pc:sldChg chg="addSp delSp modSp new">
        <pc:chgData name="manoj kumar" userId="fa68a424022655f6" providerId="Windows Live" clId="Web-{C3C8A8A6-4239-4203-A17E-35FCE01E675B}" dt="2021-11-30T06:45:20.407" v="345" actId="14100"/>
        <pc:sldMkLst>
          <pc:docMk/>
          <pc:sldMk cId="1981719860" sldId="268"/>
        </pc:sldMkLst>
        <pc:spChg chg="mod">
          <ac:chgData name="manoj kumar" userId="fa68a424022655f6" providerId="Windows Live" clId="Web-{C3C8A8A6-4239-4203-A17E-35FCE01E675B}" dt="2021-11-30T06:43:40.857" v="332" actId="20577"/>
          <ac:spMkLst>
            <pc:docMk/>
            <pc:sldMk cId="1981719860" sldId="268"/>
            <ac:spMk id="2" creationId="{1C2AC674-3D63-452E-A6DF-B7D8B721A2E8}"/>
          </ac:spMkLst>
        </pc:spChg>
        <pc:spChg chg="del mod">
          <ac:chgData name="manoj kumar" userId="fa68a424022655f6" providerId="Windows Live" clId="Web-{C3C8A8A6-4239-4203-A17E-35FCE01E675B}" dt="2021-11-30T06:45:02.157" v="340"/>
          <ac:spMkLst>
            <pc:docMk/>
            <pc:sldMk cId="1981719860" sldId="268"/>
            <ac:spMk id="3" creationId="{EFE934C6-70C8-4BC3-B446-E1DCA9169222}"/>
          </ac:spMkLst>
        </pc:spChg>
        <pc:picChg chg="add mod ord">
          <ac:chgData name="manoj kumar" userId="fa68a424022655f6" providerId="Windows Live" clId="Web-{C3C8A8A6-4239-4203-A17E-35FCE01E675B}" dt="2021-11-30T06:45:20.407" v="345" actId="14100"/>
          <ac:picMkLst>
            <pc:docMk/>
            <pc:sldMk cId="1981719860" sldId="268"/>
            <ac:picMk id="4" creationId="{A782E770-A7F8-4F03-B5B0-6F2CB3FAA788}"/>
          </ac:picMkLst>
        </pc:picChg>
      </pc:sldChg>
      <pc:sldChg chg="addSp delSp modSp new">
        <pc:chgData name="manoj kumar" userId="fa68a424022655f6" providerId="Windows Live" clId="Web-{C3C8A8A6-4239-4203-A17E-35FCE01E675B}" dt="2021-11-30T06:47:03.519" v="350" actId="14100"/>
        <pc:sldMkLst>
          <pc:docMk/>
          <pc:sldMk cId="97103852" sldId="269"/>
        </pc:sldMkLst>
        <pc:spChg chg="mod">
          <ac:chgData name="manoj kumar" userId="fa68a424022655f6" providerId="Windows Live" clId="Web-{C3C8A8A6-4239-4203-A17E-35FCE01E675B}" dt="2021-11-30T06:46:07.518" v="347" actId="20577"/>
          <ac:spMkLst>
            <pc:docMk/>
            <pc:sldMk cId="97103852" sldId="269"/>
            <ac:spMk id="2" creationId="{5223D02E-5144-488D-8DA2-83416120330C}"/>
          </ac:spMkLst>
        </pc:spChg>
        <pc:spChg chg="del">
          <ac:chgData name="manoj kumar" userId="fa68a424022655f6" providerId="Windows Live" clId="Web-{C3C8A8A6-4239-4203-A17E-35FCE01E675B}" dt="2021-11-30T06:46:46.597" v="348"/>
          <ac:spMkLst>
            <pc:docMk/>
            <pc:sldMk cId="97103852" sldId="269"/>
            <ac:spMk id="3" creationId="{086649C4-4BD2-46CF-AEB3-CC8FE3674F4C}"/>
          </ac:spMkLst>
        </pc:spChg>
        <pc:picChg chg="add mod ord">
          <ac:chgData name="manoj kumar" userId="fa68a424022655f6" providerId="Windows Live" clId="Web-{C3C8A8A6-4239-4203-A17E-35FCE01E675B}" dt="2021-11-30T06:47:03.519" v="350" actId="14100"/>
          <ac:picMkLst>
            <pc:docMk/>
            <pc:sldMk cId="97103852" sldId="269"/>
            <ac:picMk id="4" creationId="{1F568CDF-8715-4113-AE93-CCF90994A79E}"/>
          </ac:picMkLst>
        </pc:picChg>
      </pc:sldChg>
      <pc:sldChg chg="addSp delSp modSp new">
        <pc:chgData name="manoj kumar" userId="fa68a424022655f6" providerId="Windows Live" clId="Web-{C3C8A8A6-4239-4203-A17E-35FCE01E675B}" dt="2021-11-30T06:48:09.959" v="353"/>
        <pc:sldMkLst>
          <pc:docMk/>
          <pc:sldMk cId="1825780188" sldId="270"/>
        </pc:sldMkLst>
        <pc:spChg chg="mod">
          <ac:chgData name="manoj kumar" userId="fa68a424022655f6" providerId="Windows Live" clId="Web-{C3C8A8A6-4239-4203-A17E-35FCE01E675B}" dt="2021-11-30T06:47:37.723" v="352" actId="20577"/>
          <ac:spMkLst>
            <pc:docMk/>
            <pc:sldMk cId="1825780188" sldId="270"/>
            <ac:spMk id="2" creationId="{4A44D5FB-991F-41E7-86C5-CD3B3BD602A6}"/>
          </ac:spMkLst>
        </pc:spChg>
        <pc:spChg chg="del">
          <ac:chgData name="manoj kumar" userId="fa68a424022655f6" providerId="Windows Live" clId="Web-{C3C8A8A6-4239-4203-A17E-35FCE01E675B}" dt="2021-11-30T06:48:09.959" v="353"/>
          <ac:spMkLst>
            <pc:docMk/>
            <pc:sldMk cId="1825780188" sldId="270"/>
            <ac:spMk id="3" creationId="{5DFC44A7-F325-4FF7-8F05-C90B813F6CF9}"/>
          </ac:spMkLst>
        </pc:spChg>
        <pc:picChg chg="add mod ord">
          <ac:chgData name="manoj kumar" userId="fa68a424022655f6" providerId="Windows Live" clId="Web-{C3C8A8A6-4239-4203-A17E-35FCE01E675B}" dt="2021-11-30T06:48:09.959" v="353"/>
          <ac:picMkLst>
            <pc:docMk/>
            <pc:sldMk cId="1825780188" sldId="270"/>
            <ac:picMk id="4" creationId="{A12A8C2A-BE8E-4FE9-9D95-ABB72AD261D8}"/>
          </ac:picMkLst>
        </pc:picChg>
      </pc:sldChg>
      <pc:sldChg chg="addSp delSp modSp new">
        <pc:chgData name="manoj kumar" userId="fa68a424022655f6" providerId="Windows Live" clId="Web-{C3C8A8A6-4239-4203-A17E-35FCE01E675B}" dt="2021-11-30T06:49:10.898" v="356"/>
        <pc:sldMkLst>
          <pc:docMk/>
          <pc:sldMk cId="1516066352" sldId="271"/>
        </pc:sldMkLst>
        <pc:spChg chg="mod">
          <ac:chgData name="manoj kumar" userId="fa68a424022655f6" providerId="Windows Live" clId="Web-{C3C8A8A6-4239-4203-A17E-35FCE01E675B}" dt="2021-11-30T06:48:44.210" v="355" actId="20577"/>
          <ac:spMkLst>
            <pc:docMk/>
            <pc:sldMk cId="1516066352" sldId="271"/>
            <ac:spMk id="2" creationId="{1E6D2D00-9EC7-4ABA-B720-EE7E403E94AE}"/>
          </ac:spMkLst>
        </pc:spChg>
        <pc:spChg chg="del">
          <ac:chgData name="manoj kumar" userId="fa68a424022655f6" providerId="Windows Live" clId="Web-{C3C8A8A6-4239-4203-A17E-35FCE01E675B}" dt="2021-11-30T06:49:10.898" v="356"/>
          <ac:spMkLst>
            <pc:docMk/>
            <pc:sldMk cId="1516066352" sldId="271"/>
            <ac:spMk id="3" creationId="{E207E7A1-5681-4C0F-96F6-0159F609EF41}"/>
          </ac:spMkLst>
        </pc:spChg>
        <pc:picChg chg="add mod ord">
          <ac:chgData name="manoj kumar" userId="fa68a424022655f6" providerId="Windows Live" clId="Web-{C3C8A8A6-4239-4203-A17E-35FCE01E675B}" dt="2021-11-30T06:49:10.898" v="356"/>
          <ac:picMkLst>
            <pc:docMk/>
            <pc:sldMk cId="1516066352" sldId="271"/>
            <ac:picMk id="4" creationId="{EA0DF22B-A6F4-4056-BEDF-6FA5AE7DE50C}"/>
          </ac:picMkLst>
        </pc:picChg>
      </pc:sldChg>
      <pc:sldChg chg="addSp delSp modSp new">
        <pc:chgData name="manoj kumar" userId="fa68a424022655f6" providerId="Windows Live" clId="Web-{C3C8A8A6-4239-4203-A17E-35FCE01E675B}" dt="2021-11-30T06:50:22.728" v="362" actId="14100"/>
        <pc:sldMkLst>
          <pc:docMk/>
          <pc:sldMk cId="2582788198" sldId="272"/>
        </pc:sldMkLst>
        <pc:spChg chg="mod">
          <ac:chgData name="manoj kumar" userId="fa68a424022655f6" providerId="Windows Live" clId="Web-{C3C8A8A6-4239-4203-A17E-35FCE01E675B}" dt="2021-11-30T06:49:30.398" v="359" actId="20577"/>
          <ac:spMkLst>
            <pc:docMk/>
            <pc:sldMk cId="2582788198" sldId="272"/>
            <ac:spMk id="2" creationId="{680005F2-60F4-4303-B335-6582533D2C81}"/>
          </ac:spMkLst>
        </pc:spChg>
        <pc:spChg chg="del">
          <ac:chgData name="manoj kumar" userId="fa68a424022655f6" providerId="Windows Live" clId="Web-{C3C8A8A6-4239-4203-A17E-35FCE01E675B}" dt="2021-11-30T06:50:00.259" v="360"/>
          <ac:spMkLst>
            <pc:docMk/>
            <pc:sldMk cId="2582788198" sldId="272"/>
            <ac:spMk id="3" creationId="{45476A0B-7C89-4013-97F3-4432A0B892F9}"/>
          </ac:spMkLst>
        </pc:spChg>
        <pc:picChg chg="add mod ord">
          <ac:chgData name="manoj kumar" userId="fa68a424022655f6" providerId="Windows Live" clId="Web-{C3C8A8A6-4239-4203-A17E-35FCE01E675B}" dt="2021-11-30T06:50:22.728" v="362" actId="14100"/>
          <ac:picMkLst>
            <pc:docMk/>
            <pc:sldMk cId="2582788198" sldId="272"/>
            <ac:picMk id="4" creationId="{4A3C3530-17C0-4DB7-A097-293966AAE950}"/>
          </ac:picMkLst>
        </pc:picChg>
      </pc:sldChg>
      <pc:sldChg chg="modSp new">
        <pc:chgData name="manoj kumar" userId="fa68a424022655f6" providerId="Windows Live" clId="Web-{C3C8A8A6-4239-4203-A17E-35FCE01E675B}" dt="2021-11-30T06:52:54.060" v="375" actId="20577"/>
        <pc:sldMkLst>
          <pc:docMk/>
          <pc:sldMk cId="951489028" sldId="273"/>
        </pc:sldMkLst>
        <pc:spChg chg="mod">
          <ac:chgData name="manoj kumar" userId="fa68a424022655f6" providerId="Windows Live" clId="Web-{C3C8A8A6-4239-4203-A17E-35FCE01E675B}" dt="2021-11-30T06:52:54.060" v="375" actId="20577"/>
          <ac:spMkLst>
            <pc:docMk/>
            <pc:sldMk cId="951489028" sldId="273"/>
            <ac:spMk id="3" creationId="{15E6371D-5506-41D7-8EAB-23B4E339393F}"/>
          </ac:spMkLst>
        </pc:spChg>
      </pc:sldChg>
      <pc:sldChg chg="addSp delSp modSp new">
        <pc:chgData name="manoj kumar" userId="fa68a424022655f6" providerId="Windows Live" clId="Web-{C3C8A8A6-4239-4203-A17E-35FCE01E675B}" dt="2021-11-30T06:53:53.296" v="378"/>
        <pc:sldMkLst>
          <pc:docMk/>
          <pc:sldMk cId="1143994652" sldId="274"/>
        </pc:sldMkLst>
        <pc:spChg chg="mod">
          <ac:chgData name="manoj kumar" userId="fa68a424022655f6" providerId="Windows Live" clId="Web-{C3C8A8A6-4239-4203-A17E-35FCE01E675B}" dt="2021-11-30T06:53:26.280" v="377" actId="20577"/>
          <ac:spMkLst>
            <pc:docMk/>
            <pc:sldMk cId="1143994652" sldId="274"/>
            <ac:spMk id="2" creationId="{C47C7942-9902-42BB-B7EC-3B5DC6D0CB92}"/>
          </ac:spMkLst>
        </pc:spChg>
        <pc:spChg chg="del">
          <ac:chgData name="manoj kumar" userId="fa68a424022655f6" providerId="Windows Live" clId="Web-{C3C8A8A6-4239-4203-A17E-35FCE01E675B}" dt="2021-11-30T06:53:53.296" v="378"/>
          <ac:spMkLst>
            <pc:docMk/>
            <pc:sldMk cId="1143994652" sldId="274"/>
            <ac:spMk id="3" creationId="{107696AA-6BC9-46D1-84BC-24881A4BFD84}"/>
          </ac:spMkLst>
        </pc:spChg>
        <pc:picChg chg="add mod ord">
          <ac:chgData name="manoj kumar" userId="fa68a424022655f6" providerId="Windows Live" clId="Web-{C3C8A8A6-4239-4203-A17E-35FCE01E675B}" dt="2021-11-30T06:53:53.296" v="378"/>
          <ac:picMkLst>
            <pc:docMk/>
            <pc:sldMk cId="1143994652" sldId="274"/>
            <ac:picMk id="4" creationId="{B08FF195-B9F1-4824-BE48-FBDA2DC822DE}"/>
          </ac:picMkLst>
        </pc:picChg>
      </pc:sldChg>
      <pc:sldChg chg="addSp delSp modSp new">
        <pc:chgData name="manoj kumar" userId="fa68a424022655f6" providerId="Windows Live" clId="Web-{C3C8A8A6-4239-4203-A17E-35FCE01E675B}" dt="2021-11-30T06:55:37.627" v="387"/>
        <pc:sldMkLst>
          <pc:docMk/>
          <pc:sldMk cId="488585743" sldId="275"/>
        </pc:sldMkLst>
        <pc:spChg chg="mod">
          <ac:chgData name="manoj kumar" userId="fa68a424022655f6" providerId="Windows Live" clId="Web-{C3C8A8A6-4239-4203-A17E-35FCE01E675B}" dt="2021-11-30T06:54:13.625" v="381" actId="20577"/>
          <ac:spMkLst>
            <pc:docMk/>
            <pc:sldMk cId="488585743" sldId="275"/>
            <ac:spMk id="2" creationId="{28157FFD-24A5-4D75-9FCE-B266B465BC08}"/>
          </ac:spMkLst>
        </pc:spChg>
        <pc:spChg chg="del">
          <ac:chgData name="manoj kumar" userId="fa68a424022655f6" providerId="Windows Live" clId="Web-{C3C8A8A6-4239-4203-A17E-35FCE01E675B}" dt="2021-11-30T06:55:37.627" v="387"/>
          <ac:spMkLst>
            <pc:docMk/>
            <pc:sldMk cId="488585743" sldId="275"/>
            <ac:spMk id="3" creationId="{10C917F8-1D88-45DF-AC75-AF5AB6326513}"/>
          </ac:spMkLst>
        </pc:spChg>
        <pc:picChg chg="add mod ord">
          <ac:chgData name="manoj kumar" userId="fa68a424022655f6" providerId="Windows Live" clId="Web-{C3C8A8A6-4239-4203-A17E-35FCE01E675B}" dt="2021-11-30T06:55:37.627" v="387"/>
          <ac:picMkLst>
            <pc:docMk/>
            <pc:sldMk cId="488585743" sldId="275"/>
            <ac:picMk id="4" creationId="{09BDE947-E000-4458-8A61-E6E7F2488779}"/>
          </ac:picMkLst>
        </pc:picChg>
      </pc:sldChg>
      <pc:sldChg chg="addSp delSp modSp new">
        <pc:chgData name="manoj kumar" userId="fa68a424022655f6" providerId="Windows Live" clId="Web-{C3C8A8A6-4239-4203-A17E-35FCE01E675B}" dt="2021-11-30T06:56:05.800" v="388"/>
        <pc:sldMkLst>
          <pc:docMk/>
          <pc:sldMk cId="874766636" sldId="276"/>
        </pc:sldMkLst>
        <pc:spChg chg="mod">
          <ac:chgData name="manoj kumar" userId="fa68a424022655f6" providerId="Windows Live" clId="Web-{C3C8A8A6-4239-4203-A17E-35FCE01E675B}" dt="2021-11-30T06:54:32.751" v="384" actId="20577"/>
          <ac:spMkLst>
            <pc:docMk/>
            <pc:sldMk cId="874766636" sldId="276"/>
            <ac:spMk id="2" creationId="{66E5C75B-1F33-4184-A8C1-C9757C424A68}"/>
          </ac:spMkLst>
        </pc:spChg>
        <pc:spChg chg="del">
          <ac:chgData name="manoj kumar" userId="fa68a424022655f6" providerId="Windows Live" clId="Web-{C3C8A8A6-4239-4203-A17E-35FCE01E675B}" dt="2021-11-30T06:56:05.800" v="388"/>
          <ac:spMkLst>
            <pc:docMk/>
            <pc:sldMk cId="874766636" sldId="276"/>
            <ac:spMk id="3" creationId="{A6FFA887-A395-4DBF-8250-B2E8B79C02B5}"/>
          </ac:spMkLst>
        </pc:spChg>
        <pc:picChg chg="add mod ord">
          <ac:chgData name="manoj kumar" userId="fa68a424022655f6" providerId="Windows Live" clId="Web-{C3C8A8A6-4239-4203-A17E-35FCE01E675B}" dt="2021-11-30T06:56:05.800" v="388"/>
          <ac:picMkLst>
            <pc:docMk/>
            <pc:sldMk cId="874766636" sldId="276"/>
            <ac:picMk id="4" creationId="{CB6AF8FD-BD3F-4BD2-98A7-8D560783DED2}"/>
          </ac:picMkLst>
        </pc:picChg>
      </pc:sldChg>
      <pc:sldChg chg="addSp delSp modSp new">
        <pc:chgData name="manoj kumar" userId="fa68a424022655f6" providerId="Windows Live" clId="Web-{C3C8A8A6-4239-4203-A17E-35FCE01E675B}" dt="2021-11-30T06:56:29.676" v="389"/>
        <pc:sldMkLst>
          <pc:docMk/>
          <pc:sldMk cId="2893419630" sldId="277"/>
        </pc:sldMkLst>
        <pc:spChg chg="mod">
          <ac:chgData name="manoj kumar" userId="fa68a424022655f6" providerId="Windows Live" clId="Web-{C3C8A8A6-4239-4203-A17E-35FCE01E675B}" dt="2021-11-30T06:54:52.829" v="386" actId="20577"/>
          <ac:spMkLst>
            <pc:docMk/>
            <pc:sldMk cId="2893419630" sldId="277"/>
            <ac:spMk id="2" creationId="{E8FEDA49-6354-4C1E-9312-50AF39D9C2C5}"/>
          </ac:spMkLst>
        </pc:spChg>
        <pc:spChg chg="del">
          <ac:chgData name="manoj kumar" userId="fa68a424022655f6" providerId="Windows Live" clId="Web-{C3C8A8A6-4239-4203-A17E-35FCE01E675B}" dt="2021-11-30T06:56:29.676" v="389"/>
          <ac:spMkLst>
            <pc:docMk/>
            <pc:sldMk cId="2893419630" sldId="277"/>
            <ac:spMk id="3" creationId="{35F1337C-80AC-4E8B-ABC8-4212ECA8F080}"/>
          </ac:spMkLst>
        </pc:spChg>
        <pc:picChg chg="add mod ord">
          <ac:chgData name="manoj kumar" userId="fa68a424022655f6" providerId="Windows Live" clId="Web-{C3C8A8A6-4239-4203-A17E-35FCE01E675B}" dt="2021-11-30T06:56:29.676" v="389"/>
          <ac:picMkLst>
            <pc:docMk/>
            <pc:sldMk cId="2893419630" sldId="277"/>
            <ac:picMk id="4" creationId="{548CECDC-2454-4480-92F3-6CB650D96257}"/>
          </ac:picMkLst>
        </pc:picChg>
      </pc:sldChg>
      <pc:sldChg chg="modSp new">
        <pc:chgData name="manoj kumar" userId="fa68a424022655f6" providerId="Windows Live" clId="Web-{C3C8A8A6-4239-4203-A17E-35FCE01E675B}" dt="2021-11-30T07:05:53.926" v="490" actId="20577"/>
        <pc:sldMkLst>
          <pc:docMk/>
          <pc:sldMk cId="663326103" sldId="278"/>
        </pc:sldMkLst>
        <pc:spChg chg="mod">
          <ac:chgData name="manoj kumar" userId="fa68a424022655f6" providerId="Windows Live" clId="Web-{C3C8A8A6-4239-4203-A17E-35FCE01E675B}" dt="2021-11-30T07:05:53.926" v="490" actId="20577"/>
          <ac:spMkLst>
            <pc:docMk/>
            <pc:sldMk cId="663326103" sldId="278"/>
            <ac:spMk id="2" creationId="{98FCFA02-3BFC-47AD-A3E9-235611193376}"/>
          </ac:spMkLst>
        </pc:spChg>
      </pc:sldChg>
      <pc:sldChg chg="modSp new">
        <pc:chgData name="manoj kumar" userId="fa68a424022655f6" providerId="Windows Live" clId="Web-{C3C8A8A6-4239-4203-A17E-35FCE01E675B}" dt="2021-11-30T06:58:13.460" v="413" actId="20577"/>
        <pc:sldMkLst>
          <pc:docMk/>
          <pc:sldMk cId="621100555" sldId="279"/>
        </pc:sldMkLst>
        <pc:spChg chg="mod">
          <ac:chgData name="manoj kumar" userId="fa68a424022655f6" providerId="Windows Live" clId="Web-{C3C8A8A6-4239-4203-A17E-35FCE01E675B}" dt="2021-11-30T06:58:13.460" v="413" actId="20577"/>
          <ac:spMkLst>
            <pc:docMk/>
            <pc:sldMk cId="621100555" sldId="279"/>
            <ac:spMk id="3" creationId="{E42794E8-115D-4714-9890-F8EC48F414C6}"/>
          </ac:spMkLst>
        </pc:spChg>
      </pc:sldChg>
      <pc:sldChg chg="addSp delSp modSp new">
        <pc:chgData name="manoj kumar" userId="fa68a424022655f6" providerId="Windows Live" clId="Web-{C3C8A8A6-4239-4203-A17E-35FCE01E675B}" dt="2021-11-30T06:59:14.040" v="416"/>
        <pc:sldMkLst>
          <pc:docMk/>
          <pc:sldMk cId="244418075" sldId="280"/>
        </pc:sldMkLst>
        <pc:spChg chg="mod">
          <ac:chgData name="manoj kumar" userId="fa68a424022655f6" providerId="Windows Live" clId="Web-{C3C8A8A6-4239-4203-A17E-35FCE01E675B}" dt="2021-11-30T06:58:52.711" v="415" actId="20577"/>
          <ac:spMkLst>
            <pc:docMk/>
            <pc:sldMk cId="244418075" sldId="280"/>
            <ac:spMk id="2" creationId="{AF95C5F1-BD9C-44CB-85A4-71DAB97E4094}"/>
          </ac:spMkLst>
        </pc:spChg>
        <pc:spChg chg="del">
          <ac:chgData name="manoj kumar" userId="fa68a424022655f6" providerId="Windows Live" clId="Web-{C3C8A8A6-4239-4203-A17E-35FCE01E675B}" dt="2021-11-30T06:59:14.040" v="416"/>
          <ac:spMkLst>
            <pc:docMk/>
            <pc:sldMk cId="244418075" sldId="280"/>
            <ac:spMk id="3" creationId="{B82EECA6-86AC-44C4-8531-1A4BBC3442B8}"/>
          </ac:spMkLst>
        </pc:spChg>
        <pc:graphicFrameChg chg="add mod ord modGraphic">
          <ac:chgData name="manoj kumar" userId="fa68a424022655f6" providerId="Windows Live" clId="Web-{C3C8A8A6-4239-4203-A17E-35FCE01E675B}" dt="2021-11-30T06:59:14.040" v="416"/>
          <ac:graphicFrameMkLst>
            <pc:docMk/>
            <pc:sldMk cId="244418075" sldId="280"/>
            <ac:graphicFrameMk id="5" creationId="{04DB6A74-CC91-44E1-9F1E-71EAA569A589}"/>
          </ac:graphicFrameMkLst>
        </pc:graphicFrameChg>
      </pc:sldChg>
      <pc:sldChg chg="addSp delSp modSp new">
        <pc:chgData name="manoj kumar" userId="fa68a424022655f6" providerId="Windows Live" clId="Web-{C3C8A8A6-4239-4203-A17E-35FCE01E675B}" dt="2021-11-30T07:00:14.948" v="424"/>
        <pc:sldMkLst>
          <pc:docMk/>
          <pc:sldMk cId="487354865" sldId="281"/>
        </pc:sldMkLst>
        <pc:spChg chg="mod">
          <ac:chgData name="manoj kumar" userId="fa68a424022655f6" providerId="Windows Live" clId="Web-{C3C8A8A6-4239-4203-A17E-35FCE01E675B}" dt="2021-11-30T07:00:00.760" v="423" actId="20577"/>
          <ac:spMkLst>
            <pc:docMk/>
            <pc:sldMk cId="487354865" sldId="281"/>
            <ac:spMk id="2" creationId="{AA385622-DD96-49F9-9C1A-72DE4210FCA7}"/>
          </ac:spMkLst>
        </pc:spChg>
        <pc:spChg chg="del">
          <ac:chgData name="manoj kumar" userId="fa68a424022655f6" providerId="Windows Live" clId="Web-{C3C8A8A6-4239-4203-A17E-35FCE01E675B}" dt="2021-11-30T07:00:14.948" v="424"/>
          <ac:spMkLst>
            <pc:docMk/>
            <pc:sldMk cId="487354865" sldId="281"/>
            <ac:spMk id="3" creationId="{6DA8CF06-BB57-4432-AA76-FF6C5F9554DA}"/>
          </ac:spMkLst>
        </pc:spChg>
        <pc:picChg chg="add mod ord">
          <ac:chgData name="manoj kumar" userId="fa68a424022655f6" providerId="Windows Live" clId="Web-{C3C8A8A6-4239-4203-A17E-35FCE01E675B}" dt="2021-11-30T07:00:14.948" v="424"/>
          <ac:picMkLst>
            <pc:docMk/>
            <pc:sldMk cId="487354865" sldId="281"/>
            <ac:picMk id="4" creationId="{2C1FA7C6-863D-4660-916A-924088424E65}"/>
          </ac:picMkLst>
        </pc:picChg>
      </pc:sldChg>
      <pc:sldChg chg="modSp new">
        <pc:chgData name="manoj kumar" userId="fa68a424022655f6" providerId="Windows Live" clId="Web-{C3C8A8A6-4239-4203-A17E-35FCE01E675B}" dt="2021-11-30T07:02:34.983" v="468" actId="20577"/>
        <pc:sldMkLst>
          <pc:docMk/>
          <pc:sldMk cId="3116829974" sldId="282"/>
        </pc:sldMkLst>
        <pc:spChg chg="mod">
          <ac:chgData name="manoj kumar" userId="fa68a424022655f6" providerId="Windows Live" clId="Web-{C3C8A8A6-4239-4203-A17E-35FCE01E675B}" dt="2021-11-30T07:01:07.855" v="435" actId="20577"/>
          <ac:spMkLst>
            <pc:docMk/>
            <pc:sldMk cId="3116829974" sldId="282"/>
            <ac:spMk id="2" creationId="{F3AED674-E136-4A77-B3F3-685AFAAB18ED}"/>
          </ac:spMkLst>
        </pc:spChg>
        <pc:spChg chg="mod">
          <ac:chgData name="manoj kumar" userId="fa68a424022655f6" providerId="Windows Live" clId="Web-{C3C8A8A6-4239-4203-A17E-35FCE01E675B}" dt="2021-11-30T07:02:34.983" v="468" actId="20577"/>
          <ac:spMkLst>
            <pc:docMk/>
            <pc:sldMk cId="3116829974" sldId="282"/>
            <ac:spMk id="3" creationId="{5180E95F-4AB3-4D85-81E8-CAAFE0D40F18}"/>
          </ac:spMkLst>
        </pc:spChg>
      </pc:sldChg>
      <pc:sldChg chg="addSp delSp modSp new">
        <pc:chgData name="manoj kumar" userId="fa68a424022655f6" providerId="Windows Live" clId="Web-{C3C8A8A6-4239-4203-A17E-35FCE01E675B}" dt="2021-11-30T07:03:28.266" v="472"/>
        <pc:sldMkLst>
          <pc:docMk/>
          <pc:sldMk cId="2302421911" sldId="283"/>
        </pc:sldMkLst>
        <pc:spChg chg="mod">
          <ac:chgData name="manoj kumar" userId="fa68a424022655f6" providerId="Windows Live" clId="Web-{C3C8A8A6-4239-4203-A17E-35FCE01E675B}" dt="2021-11-30T07:02:55.499" v="471" actId="20577"/>
          <ac:spMkLst>
            <pc:docMk/>
            <pc:sldMk cId="2302421911" sldId="283"/>
            <ac:spMk id="2" creationId="{96362B4A-B8BB-4878-85A5-448A8BA00115}"/>
          </ac:spMkLst>
        </pc:spChg>
        <pc:spChg chg="del">
          <ac:chgData name="manoj kumar" userId="fa68a424022655f6" providerId="Windows Live" clId="Web-{C3C8A8A6-4239-4203-A17E-35FCE01E675B}" dt="2021-11-30T07:03:28.266" v="472"/>
          <ac:spMkLst>
            <pc:docMk/>
            <pc:sldMk cId="2302421911" sldId="283"/>
            <ac:spMk id="3" creationId="{50085F23-A604-41D9-B38C-3A1E6CF07850}"/>
          </ac:spMkLst>
        </pc:spChg>
        <pc:picChg chg="add mod ord">
          <ac:chgData name="manoj kumar" userId="fa68a424022655f6" providerId="Windows Live" clId="Web-{C3C8A8A6-4239-4203-A17E-35FCE01E675B}" dt="2021-11-30T07:03:28.266" v="472"/>
          <ac:picMkLst>
            <pc:docMk/>
            <pc:sldMk cId="2302421911" sldId="283"/>
            <ac:picMk id="4" creationId="{4DD8A8EC-D49C-45C6-A458-E7C7DB28F1A9}"/>
          </ac:picMkLst>
        </pc:picChg>
      </pc:sldChg>
      <pc:sldChg chg="modSp new">
        <pc:chgData name="manoj kumar" userId="fa68a424022655f6" providerId="Windows Live" clId="Web-{C3C8A8A6-4239-4203-A17E-35FCE01E675B}" dt="2021-11-30T07:17:37.227" v="559" actId="20577"/>
        <pc:sldMkLst>
          <pc:docMk/>
          <pc:sldMk cId="2778444301" sldId="284"/>
        </pc:sldMkLst>
        <pc:spChg chg="mod">
          <ac:chgData name="manoj kumar" userId="fa68a424022655f6" providerId="Windows Live" clId="Web-{C3C8A8A6-4239-4203-A17E-35FCE01E675B}" dt="2021-11-30T07:17:37.227" v="559" actId="20577"/>
          <ac:spMkLst>
            <pc:docMk/>
            <pc:sldMk cId="2778444301" sldId="284"/>
            <ac:spMk id="2" creationId="{F35B6CF4-245C-4E0F-A12E-D6B7BCBF4231}"/>
          </ac:spMkLst>
        </pc:spChg>
      </pc:sldChg>
      <pc:sldChg chg="modSp new">
        <pc:chgData name="manoj kumar" userId="fa68a424022655f6" providerId="Windows Live" clId="Web-{C3C8A8A6-4239-4203-A17E-35FCE01E675B}" dt="2021-11-30T07:04:22.892" v="478" actId="20577"/>
        <pc:sldMkLst>
          <pc:docMk/>
          <pc:sldMk cId="1871627125" sldId="285"/>
        </pc:sldMkLst>
        <pc:spChg chg="mod">
          <ac:chgData name="manoj kumar" userId="fa68a424022655f6" providerId="Windows Live" clId="Web-{C3C8A8A6-4239-4203-A17E-35FCE01E675B}" dt="2021-11-30T07:04:22.892" v="478" actId="20577"/>
          <ac:spMkLst>
            <pc:docMk/>
            <pc:sldMk cId="1871627125" sldId="285"/>
            <ac:spMk id="2" creationId="{9A03D268-45CD-4251-AB96-7C07140BCEAD}"/>
          </ac:spMkLst>
        </pc:spChg>
      </pc:sldChg>
      <pc:sldChg chg="modSp new">
        <pc:chgData name="manoj kumar" userId="fa68a424022655f6" providerId="Windows Live" clId="Web-{C3C8A8A6-4239-4203-A17E-35FCE01E675B}" dt="2021-11-30T07:04:39.486" v="481" actId="20577"/>
        <pc:sldMkLst>
          <pc:docMk/>
          <pc:sldMk cId="570887090" sldId="286"/>
        </pc:sldMkLst>
        <pc:spChg chg="mod">
          <ac:chgData name="manoj kumar" userId="fa68a424022655f6" providerId="Windows Live" clId="Web-{C3C8A8A6-4239-4203-A17E-35FCE01E675B}" dt="2021-11-30T07:04:39.486" v="481" actId="20577"/>
          <ac:spMkLst>
            <pc:docMk/>
            <pc:sldMk cId="570887090" sldId="286"/>
            <ac:spMk id="2" creationId="{EDEE9A1E-3168-4595-ABFA-2FCDB012B439}"/>
          </ac:spMkLst>
        </pc:spChg>
      </pc:sldChg>
      <pc:sldChg chg="modSp new">
        <pc:chgData name="manoj kumar" userId="fa68a424022655f6" providerId="Windows Live" clId="Web-{C3C8A8A6-4239-4203-A17E-35FCE01E675B}" dt="2021-11-30T07:05:11.643" v="484" actId="20577"/>
        <pc:sldMkLst>
          <pc:docMk/>
          <pc:sldMk cId="348569025" sldId="287"/>
        </pc:sldMkLst>
        <pc:spChg chg="mod">
          <ac:chgData name="manoj kumar" userId="fa68a424022655f6" providerId="Windows Live" clId="Web-{C3C8A8A6-4239-4203-A17E-35FCE01E675B}" dt="2021-11-30T07:05:11.643" v="484" actId="20577"/>
          <ac:spMkLst>
            <pc:docMk/>
            <pc:sldMk cId="348569025" sldId="287"/>
            <ac:spMk id="2" creationId="{21935BB2-91E1-4C83-AAD5-F8BB9DC7BD9E}"/>
          </ac:spMkLst>
        </pc:spChg>
      </pc:sldChg>
      <pc:sldChg chg="modSp new">
        <pc:chgData name="manoj kumar" userId="fa68a424022655f6" providerId="Windows Live" clId="Web-{C3C8A8A6-4239-4203-A17E-35FCE01E675B}" dt="2021-11-30T07:05:32.925" v="487" actId="20577"/>
        <pc:sldMkLst>
          <pc:docMk/>
          <pc:sldMk cId="1816600596" sldId="288"/>
        </pc:sldMkLst>
        <pc:spChg chg="mod">
          <ac:chgData name="manoj kumar" userId="fa68a424022655f6" providerId="Windows Live" clId="Web-{C3C8A8A6-4239-4203-A17E-35FCE01E675B}" dt="2021-11-30T07:05:32.925" v="487" actId="20577"/>
          <ac:spMkLst>
            <pc:docMk/>
            <pc:sldMk cId="1816600596" sldId="288"/>
            <ac:spMk id="2" creationId="{181AE5FB-23B6-45DB-8F9C-A6317146272B}"/>
          </ac:spMkLst>
        </pc:spChg>
      </pc:sldChg>
      <pc:sldChg chg="modSp new">
        <pc:chgData name="manoj kumar" userId="fa68a424022655f6" providerId="Windows Live" clId="Web-{C3C8A8A6-4239-4203-A17E-35FCE01E675B}" dt="2021-11-30T07:07:26.241" v="496" actId="20577"/>
        <pc:sldMkLst>
          <pc:docMk/>
          <pc:sldMk cId="1297852883" sldId="289"/>
        </pc:sldMkLst>
        <pc:spChg chg="mod">
          <ac:chgData name="manoj kumar" userId="fa68a424022655f6" providerId="Windows Live" clId="Web-{C3C8A8A6-4239-4203-A17E-35FCE01E675B}" dt="2021-11-30T07:07:26.241" v="496" actId="20577"/>
          <ac:spMkLst>
            <pc:docMk/>
            <pc:sldMk cId="1297852883" sldId="289"/>
            <ac:spMk id="2" creationId="{09E318A4-0360-4572-9868-775922FE7A4C}"/>
          </ac:spMkLst>
        </pc:spChg>
      </pc:sldChg>
      <pc:sldChg chg="modSp new">
        <pc:chgData name="manoj kumar" userId="fa68a424022655f6" providerId="Windows Live" clId="Web-{C3C8A8A6-4239-4203-A17E-35FCE01E675B}" dt="2021-11-30T07:08:09.336" v="499" actId="20577"/>
        <pc:sldMkLst>
          <pc:docMk/>
          <pc:sldMk cId="2472840287" sldId="290"/>
        </pc:sldMkLst>
        <pc:spChg chg="mod">
          <ac:chgData name="manoj kumar" userId="fa68a424022655f6" providerId="Windows Live" clId="Web-{C3C8A8A6-4239-4203-A17E-35FCE01E675B}" dt="2021-11-30T07:08:09.336" v="499" actId="20577"/>
          <ac:spMkLst>
            <pc:docMk/>
            <pc:sldMk cId="2472840287" sldId="290"/>
            <ac:spMk id="2" creationId="{366DB253-A164-4AD7-B353-C657D6FE7A34}"/>
          </ac:spMkLst>
        </pc:spChg>
      </pc:sldChg>
      <pc:sldChg chg="modSp new">
        <pc:chgData name="manoj kumar" userId="fa68a424022655f6" providerId="Windows Live" clId="Web-{C3C8A8A6-4239-4203-A17E-35FCE01E675B}" dt="2021-11-30T07:08:30.133" v="504" actId="20577"/>
        <pc:sldMkLst>
          <pc:docMk/>
          <pc:sldMk cId="2431443110" sldId="291"/>
        </pc:sldMkLst>
        <pc:spChg chg="mod">
          <ac:chgData name="manoj kumar" userId="fa68a424022655f6" providerId="Windows Live" clId="Web-{C3C8A8A6-4239-4203-A17E-35FCE01E675B}" dt="2021-11-30T07:08:30.133" v="504" actId="20577"/>
          <ac:spMkLst>
            <pc:docMk/>
            <pc:sldMk cId="2431443110" sldId="291"/>
            <ac:spMk id="3" creationId="{E5745E5C-163C-45C8-9AC7-2930F322D8A8}"/>
          </ac:spMkLst>
        </pc:spChg>
      </pc:sldChg>
      <pc:sldChg chg="addSp delSp modSp new ord">
        <pc:chgData name="manoj kumar" userId="fa68a424022655f6" providerId="Windows Live" clId="Web-{C3C8A8A6-4239-4203-A17E-35FCE01E675B}" dt="2021-11-30T07:12:55.375" v="535"/>
        <pc:sldMkLst>
          <pc:docMk/>
          <pc:sldMk cId="722557265" sldId="292"/>
        </pc:sldMkLst>
        <pc:spChg chg="mod">
          <ac:chgData name="manoj kumar" userId="fa68a424022655f6" providerId="Windows Live" clId="Web-{C3C8A8A6-4239-4203-A17E-35FCE01E675B}" dt="2021-11-30T07:11:17.919" v="529" actId="20577"/>
          <ac:spMkLst>
            <pc:docMk/>
            <pc:sldMk cId="722557265" sldId="292"/>
            <ac:spMk id="2" creationId="{F5991884-D9F1-4437-AC59-B64CC8A30D74}"/>
          </ac:spMkLst>
        </pc:spChg>
        <pc:spChg chg="del">
          <ac:chgData name="manoj kumar" userId="fa68a424022655f6" providerId="Windows Live" clId="Web-{C3C8A8A6-4239-4203-A17E-35FCE01E675B}" dt="2021-11-30T07:11:31.904" v="530"/>
          <ac:spMkLst>
            <pc:docMk/>
            <pc:sldMk cId="722557265" sldId="292"/>
            <ac:spMk id="3" creationId="{03990BA4-0A1E-45ED-86B9-706ACA69D7E3}"/>
          </ac:spMkLst>
        </pc:spChg>
        <pc:graphicFrameChg chg="add mod ord modGraphic">
          <ac:chgData name="manoj kumar" userId="fa68a424022655f6" providerId="Windows Live" clId="Web-{C3C8A8A6-4239-4203-A17E-35FCE01E675B}" dt="2021-11-30T07:11:31.904" v="530"/>
          <ac:graphicFrameMkLst>
            <pc:docMk/>
            <pc:sldMk cId="722557265" sldId="292"/>
            <ac:graphicFrameMk id="5" creationId="{D0BF98F8-0336-4310-968B-F62AEDF89D1B}"/>
          </ac:graphicFrameMkLst>
        </pc:graphicFrameChg>
      </pc:sldChg>
      <pc:sldChg chg="addSp delSp modSp new">
        <pc:chgData name="manoj kumar" userId="fa68a424022655f6" providerId="Windows Live" clId="Web-{C3C8A8A6-4239-4203-A17E-35FCE01E675B}" dt="2021-11-30T07:10:37.934" v="524"/>
        <pc:sldMkLst>
          <pc:docMk/>
          <pc:sldMk cId="1452755750" sldId="293"/>
        </pc:sldMkLst>
        <pc:spChg chg="mod">
          <ac:chgData name="manoj kumar" userId="fa68a424022655f6" providerId="Windows Live" clId="Web-{C3C8A8A6-4239-4203-A17E-35FCE01E675B}" dt="2021-11-30T07:09:15.447" v="512" actId="20577"/>
          <ac:spMkLst>
            <pc:docMk/>
            <pc:sldMk cId="1452755750" sldId="293"/>
            <ac:spMk id="2" creationId="{B173D2E2-A699-4935-B358-2C99064629F6}"/>
          </ac:spMkLst>
        </pc:spChg>
        <pc:spChg chg="del mod">
          <ac:chgData name="manoj kumar" userId="fa68a424022655f6" providerId="Windows Live" clId="Web-{C3C8A8A6-4239-4203-A17E-35FCE01E675B}" dt="2021-11-30T07:10:37.934" v="524"/>
          <ac:spMkLst>
            <pc:docMk/>
            <pc:sldMk cId="1452755750" sldId="293"/>
            <ac:spMk id="3" creationId="{B9D9E58F-A21C-4967-9D15-38325CAFBE25}"/>
          </ac:spMkLst>
        </pc:spChg>
        <pc:graphicFrameChg chg="add mod ord modGraphic">
          <ac:chgData name="manoj kumar" userId="fa68a424022655f6" providerId="Windows Live" clId="Web-{C3C8A8A6-4239-4203-A17E-35FCE01E675B}" dt="2021-11-30T07:10:37.934" v="524"/>
          <ac:graphicFrameMkLst>
            <pc:docMk/>
            <pc:sldMk cId="1452755750" sldId="293"/>
            <ac:graphicFrameMk id="5" creationId="{4EF720EF-88E7-4733-8D9F-759AEC87F44B}"/>
          </ac:graphicFrameMkLst>
        </pc:graphicFrameChg>
      </pc:sldChg>
      <pc:sldChg chg="addSp delSp modSp new">
        <pc:chgData name="manoj kumar" userId="fa68a424022655f6" providerId="Windows Live" clId="Web-{C3C8A8A6-4239-4203-A17E-35FCE01E675B}" dt="2021-11-30T07:13:53.705" v="541"/>
        <pc:sldMkLst>
          <pc:docMk/>
          <pc:sldMk cId="1086253083" sldId="294"/>
        </pc:sldMkLst>
        <pc:spChg chg="mod">
          <ac:chgData name="manoj kumar" userId="fa68a424022655f6" providerId="Windows Live" clId="Web-{C3C8A8A6-4239-4203-A17E-35FCE01E675B}" dt="2021-11-30T07:13:30.564" v="540" actId="20577"/>
          <ac:spMkLst>
            <pc:docMk/>
            <pc:sldMk cId="1086253083" sldId="294"/>
            <ac:spMk id="2" creationId="{A6507873-7D88-4453-8A15-A3AC4B674814}"/>
          </ac:spMkLst>
        </pc:spChg>
        <pc:spChg chg="del">
          <ac:chgData name="manoj kumar" userId="fa68a424022655f6" providerId="Windows Live" clId="Web-{C3C8A8A6-4239-4203-A17E-35FCE01E675B}" dt="2021-11-30T07:13:53.705" v="541"/>
          <ac:spMkLst>
            <pc:docMk/>
            <pc:sldMk cId="1086253083" sldId="294"/>
            <ac:spMk id="3" creationId="{8317CCE0-2FB7-48EC-A355-66981819FE78}"/>
          </ac:spMkLst>
        </pc:spChg>
        <pc:graphicFrameChg chg="add mod ord modGraphic">
          <ac:chgData name="manoj kumar" userId="fa68a424022655f6" providerId="Windows Live" clId="Web-{C3C8A8A6-4239-4203-A17E-35FCE01E675B}" dt="2021-11-30T07:13:53.705" v="541"/>
          <ac:graphicFrameMkLst>
            <pc:docMk/>
            <pc:sldMk cId="1086253083" sldId="294"/>
            <ac:graphicFrameMk id="5" creationId="{B01AC4B9-2C44-4646-B4B3-BEBB4FFDDBB3}"/>
          </ac:graphicFrameMkLst>
        </pc:graphicFrameChg>
      </pc:sldChg>
      <pc:sldChg chg="addSp delSp modSp new">
        <pc:chgData name="manoj kumar" userId="fa68a424022655f6" providerId="Windows Live" clId="Web-{C3C8A8A6-4239-4203-A17E-35FCE01E675B}" dt="2021-11-30T07:15:22.207" v="552"/>
        <pc:sldMkLst>
          <pc:docMk/>
          <pc:sldMk cId="3409620897" sldId="295"/>
        </pc:sldMkLst>
        <pc:spChg chg="mod">
          <ac:chgData name="manoj kumar" userId="fa68a424022655f6" providerId="Windows Live" clId="Web-{C3C8A8A6-4239-4203-A17E-35FCE01E675B}" dt="2021-11-30T07:14:27.034" v="546" actId="20577"/>
          <ac:spMkLst>
            <pc:docMk/>
            <pc:sldMk cId="3409620897" sldId="295"/>
            <ac:spMk id="2" creationId="{0CB243B0-2B8C-4286-9C21-C7EEFD817703}"/>
          </ac:spMkLst>
        </pc:spChg>
        <pc:spChg chg="del mod">
          <ac:chgData name="manoj kumar" userId="fa68a424022655f6" providerId="Windows Live" clId="Web-{C3C8A8A6-4239-4203-A17E-35FCE01E675B}" dt="2021-11-30T07:15:22.207" v="552"/>
          <ac:spMkLst>
            <pc:docMk/>
            <pc:sldMk cId="3409620897" sldId="295"/>
            <ac:spMk id="3" creationId="{F6971BAF-1F67-4479-893B-345E2DC6498A}"/>
          </ac:spMkLst>
        </pc:spChg>
        <pc:graphicFrameChg chg="add mod ord modGraphic">
          <ac:chgData name="manoj kumar" userId="fa68a424022655f6" providerId="Windows Live" clId="Web-{C3C8A8A6-4239-4203-A17E-35FCE01E675B}" dt="2021-11-30T07:15:22.207" v="552"/>
          <ac:graphicFrameMkLst>
            <pc:docMk/>
            <pc:sldMk cId="3409620897" sldId="295"/>
            <ac:graphicFrameMk id="5" creationId="{28766A2C-E610-46CE-92EE-0C8DD324A71A}"/>
          </ac:graphicFrameMkLst>
        </pc:graphicFrameChg>
      </pc:sldChg>
      <pc:sldChg chg="modSp new">
        <pc:chgData name="manoj kumar" userId="fa68a424022655f6" providerId="Windows Live" clId="Web-{C3C8A8A6-4239-4203-A17E-35FCE01E675B}" dt="2021-11-30T07:17:22.336" v="557" actId="20577"/>
        <pc:sldMkLst>
          <pc:docMk/>
          <pc:sldMk cId="2316231415" sldId="296"/>
        </pc:sldMkLst>
        <pc:spChg chg="mod">
          <ac:chgData name="manoj kumar" userId="fa68a424022655f6" providerId="Windows Live" clId="Web-{C3C8A8A6-4239-4203-A17E-35FCE01E675B}" dt="2021-11-30T07:16:06.537" v="554" actId="20577"/>
          <ac:spMkLst>
            <pc:docMk/>
            <pc:sldMk cId="2316231415" sldId="296"/>
            <ac:spMk id="2" creationId="{AB9A7BA6-00C8-42EE-90D1-1B2247C48622}"/>
          </ac:spMkLst>
        </pc:spChg>
        <pc:spChg chg="mod">
          <ac:chgData name="manoj kumar" userId="fa68a424022655f6" providerId="Windows Live" clId="Web-{C3C8A8A6-4239-4203-A17E-35FCE01E675B}" dt="2021-11-30T07:17:22.336" v="557" actId="20577"/>
          <ac:spMkLst>
            <pc:docMk/>
            <pc:sldMk cId="2316231415" sldId="296"/>
            <ac:spMk id="3" creationId="{35B0D9A8-7627-4BF7-BC97-2CF4271CEFFF}"/>
          </ac:spMkLst>
        </pc:spChg>
      </pc:sldChg>
      <pc:sldChg chg="new">
        <pc:chgData name="manoj kumar" userId="fa68a424022655f6" providerId="Windows Live" clId="Web-{C3C8A8A6-4239-4203-A17E-35FCE01E675B}" dt="2021-11-30T07:12:18.874" v="534"/>
        <pc:sldMkLst>
          <pc:docMk/>
          <pc:sldMk cId="826934201" sldId="297"/>
        </pc:sldMkLst>
      </pc:sldChg>
    </pc:docChg>
  </pc:docChgLst>
  <pc:docChgLst>
    <pc:chgData name="manoj kumar" userId="fa68a424022655f6" providerId="Windows Live" clId="Web-{8BCDBC79-63B3-4206-9B0E-AFC4B5433736}"/>
    <pc:docChg chg="delSld modSld">
      <pc:chgData name="manoj kumar" userId="fa68a424022655f6" providerId="Windows Live" clId="Web-{8BCDBC79-63B3-4206-9B0E-AFC4B5433736}" dt="2021-11-30T07:26:45.578" v="45"/>
      <pc:docMkLst>
        <pc:docMk/>
      </pc:docMkLst>
      <pc:sldChg chg="addSp delSp modSp mod setBg addAnim">
        <pc:chgData name="manoj kumar" userId="fa68a424022655f6" providerId="Windows Live" clId="Web-{8BCDBC79-63B3-4206-9B0E-AFC4B5433736}" dt="2021-11-30T07:26:45.578" v="45"/>
        <pc:sldMkLst>
          <pc:docMk/>
          <pc:sldMk cId="109857222" sldId="256"/>
        </pc:sldMkLst>
        <pc:spChg chg="mod">
          <ac:chgData name="manoj kumar" userId="fa68a424022655f6" providerId="Windows Live" clId="Web-{8BCDBC79-63B3-4206-9B0E-AFC4B5433736}" dt="2021-11-30T07:26:45.578" v="45"/>
          <ac:spMkLst>
            <pc:docMk/>
            <pc:sldMk cId="109857222" sldId="256"/>
            <ac:spMk id="2" creationId="{00000000-0000-0000-0000-000000000000}"/>
          </ac:spMkLst>
        </pc:spChg>
        <pc:spChg chg="mod">
          <ac:chgData name="manoj kumar" userId="fa68a424022655f6" providerId="Windows Live" clId="Web-{8BCDBC79-63B3-4206-9B0E-AFC4B5433736}" dt="2021-11-30T07:26:45.578" v="45"/>
          <ac:spMkLst>
            <pc:docMk/>
            <pc:sldMk cId="109857222" sldId="256"/>
            <ac:spMk id="3" creationId="{00000000-0000-0000-0000-000000000000}"/>
          </ac:spMkLst>
        </pc:spChg>
        <pc:spChg chg="add del">
          <ac:chgData name="manoj kumar" userId="fa68a424022655f6" providerId="Windows Live" clId="Web-{8BCDBC79-63B3-4206-9B0E-AFC4B5433736}" dt="2021-11-30T07:25:34.059" v="16"/>
          <ac:spMkLst>
            <pc:docMk/>
            <pc:sldMk cId="109857222" sldId="256"/>
            <ac:spMk id="8" creationId="{EFA9B6C6-A247-48A8-9A1C-1E36FA9456B5}"/>
          </ac:spMkLst>
        </pc:spChg>
        <pc:spChg chg="add del">
          <ac:chgData name="manoj kumar" userId="fa68a424022655f6" providerId="Windows Live" clId="Web-{8BCDBC79-63B3-4206-9B0E-AFC4B5433736}" dt="2021-11-30T07:25:34.059" v="16"/>
          <ac:spMkLst>
            <pc:docMk/>
            <pc:sldMk cId="109857222" sldId="256"/>
            <ac:spMk id="10" creationId="{C5CB530E-515E-412C-9DF1-5F8FFBD6F383}"/>
          </ac:spMkLst>
        </pc:spChg>
        <pc:spChg chg="add del">
          <ac:chgData name="manoj kumar" userId="fa68a424022655f6" providerId="Windows Live" clId="Web-{8BCDBC79-63B3-4206-9B0E-AFC4B5433736}" dt="2021-11-30T07:25:34.059" v="16"/>
          <ac:spMkLst>
            <pc:docMk/>
            <pc:sldMk cId="109857222" sldId="256"/>
            <ac:spMk id="12" creationId="{712D4376-A578-4FF1-94FC-245E7A6A489F}"/>
          </ac:spMkLst>
        </pc:spChg>
        <pc:spChg chg="add del">
          <ac:chgData name="manoj kumar" userId="fa68a424022655f6" providerId="Windows Live" clId="Web-{8BCDBC79-63B3-4206-9B0E-AFC4B5433736}" dt="2021-11-30T07:25:34.059" v="16"/>
          <ac:spMkLst>
            <pc:docMk/>
            <pc:sldMk cId="109857222" sldId="256"/>
            <ac:spMk id="14" creationId="{AEA7509D-F04F-40CB-A0B3-EEF16499CC9F}"/>
          </ac:spMkLst>
        </pc:spChg>
        <pc:spChg chg="add del">
          <ac:chgData name="manoj kumar" userId="fa68a424022655f6" providerId="Windows Live" clId="Web-{8BCDBC79-63B3-4206-9B0E-AFC4B5433736}" dt="2021-11-30T07:26:45.578" v="45"/>
          <ac:spMkLst>
            <pc:docMk/>
            <pc:sldMk cId="109857222" sldId="256"/>
            <ac:spMk id="21" creationId="{27427488-068E-4B55-AC8D-CD070B8CD46D}"/>
          </ac:spMkLst>
        </pc:spChg>
        <pc:spChg chg="add del">
          <ac:chgData name="manoj kumar" userId="fa68a424022655f6" providerId="Windows Live" clId="Web-{8BCDBC79-63B3-4206-9B0E-AFC4B5433736}" dt="2021-11-30T07:26:45.578" v="45"/>
          <ac:spMkLst>
            <pc:docMk/>
            <pc:sldMk cId="109857222" sldId="256"/>
            <ac:spMk id="27" creationId="{E6A0E474-BC1B-4020-8F1C-5DB17CF64AD3}"/>
          </ac:spMkLst>
        </pc:spChg>
        <pc:spChg chg="add del">
          <ac:chgData name="manoj kumar" userId="fa68a424022655f6" providerId="Windows Live" clId="Web-{8BCDBC79-63B3-4206-9B0E-AFC4B5433736}" dt="2021-11-30T07:26:45.578" v="45"/>
          <ac:spMkLst>
            <pc:docMk/>
            <pc:sldMk cId="109857222" sldId="256"/>
            <ac:spMk id="29" creationId="{A20AF199-99C2-4569-9CAF-24514AE5E82A}"/>
          </ac:spMkLst>
        </pc:spChg>
        <pc:spChg chg="add">
          <ac:chgData name="manoj kumar" userId="fa68a424022655f6" providerId="Windows Live" clId="Web-{8BCDBC79-63B3-4206-9B0E-AFC4B5433736}" dt="2021-11-30T07:26:45.578" v="45"/>
          <ac:spMkLst>
            <pc:docMk/>
            <pc:sldMk cId="109857222" sldId="256"/>
            <ac:spMk id="34" creationId="{1A3C89F8-0D2F-47FF-B903-151248265F47}"/>
          </ac:spMkLst>
        </pc:spChg>
        <pc:spChg chg="add">
          <ac:chgData name="manoj kumar" userId="fa68a424022655f6" providerId="Windows Live" clId="Web-{8BCDBC79-63B3-4206-9B0E-AFC4B5433736}" dt="2021-11-30T07:26:45.578" v="45"/>
          <ac:spMkLst>
            <pc:docMk/>
            <pc:sldMk cId="109857222" sldId="256"/>
            <ac:spMk id="36" creationId="{C5CB530E-515E-412C-9DF1-5F8FFBD6F383}"/>
          </ac:spMkLst>
        </pc:spChg>
        <pc:spChg chg="add">
          <ac:chgData name="manoj kumar" userId="fa68a424022655f6" providerId="Windows Live" clId="Web-{8BCDBC79-63B3-4206-9B0E-AFC4B5433736}" dt="2021-11-30T07:26:45.578" v="45"/>
          <ac:spMkLst>
            <pc:docMk/>
            <pc:sldMk cId="109857222" sldId="256"/>
            <ac:spMk id="38" creationId="{712D4376-A578-4FF1-94FC-245E7A6A489F}"/>
          </ac:spMkLst>
        </pc:spChg>
        <pc:spChg chg="add">
          <ac:chgData name="manoj kumar" userId="fa68a424022655f6" providerId="Windows Live" clId="Web-{8BCDBC79-63B3-4206-9B0E-AFC4B5433736}" dt="2021-11-30T07:26:45.578" v="45"/>
          <ac:spMkLst>
            <pc:docMk/>
            <pc:sldMk cId="109857222" sldId="256"/>
            <ac:spMk id="40" creationId="{AEA7509D-F04F-40CB-A0B3-EEF16499CC9F}"/>
          </ac:spMkLst>
        </pc:spChg>
        <pc:spChg chg="add">
          <ac:chgData name="manoj kumar" userId="fa68a424022655f6" providerId="Windows Live" clId="Web-{8BCDBC79-63B3-4206-9B0E-AFC4B5433736}" dt="2021-11-30T07:26:45.578" v="45"/>
          <ac:spMkLst>
            <pc:docMk/>
            <pc:sldMk cId="109857222" sldId="256"/>
            <ac:spMk id="44" creationId="{508BEF50-7B1E-49A4-BC19-5F4F1D755E64}"/>
          </ac:spMkLst>
        </pc:spChg>
        <pc:spChg chg="add">
          <ac:chgData name="manoj kumar" userId="fa68a424022655f6" providerId="Windows Live" clId="Web-{8BCDBC79-63B3-4206-9B0E-AFC4B5433736}" dt="2021-11-30T07:26:45.578" v="45"/>
          <ac:spMkLst>
            <pc:docMk/>
            <pc:sldMk cId="109857222" sldId="256"/>
            <ac:spMk id="46" creationId="{3FBAD350-5664-4811-A208-657FB882D350}"/>
          </ac:spMkLst>
        </pc:spChg>
        <pc:spChg chg="add">
          <ac:chgData name="manoj kumar" userId="fa68a424022655f6" providerId="Windows Live" clId="Web-{8BCDBC79-63B3-4206-9B0E-AFC4B5433736}" dt="2021-11-30T07:26:45.578" v="45"/>
          <ac:spMkLst>
            <pc:docMk/>
            <pc:sldMk cId="109857222" sldId="256"/>
            <ac:spMk id="48" creationId="{C39ADB8F-D187-49D7-BDCF-C1B6DC727068}"/>
          </ac:spMkLst>
        </pc:spChg>
        <pc:grpChg chg="add del">
          <ac:chgData name="manoj kumar" userId="fa68a424022655f6" providerId="Windows Live" clId="Web-{8BCDBC79-63B3-4206-9B0E-AFC4B5433736}" dt="2021-11-30T07:26:45.578" v="45"/>
          <ac:grpSpMkLst>
            <pc:docMk/>
            <pc:sldMk cId="109857222" sldId="256"/>
            <ac:grpSpMk id="23" creationId="{31460D47-75CD-497D-BC88-FA41997D2E49}"/>
          </ac:grpSpMkLst>
        </pc:grpChg>
        <pc:cxnChg chg="add del">
          <ac:chgData name="manoj kumar" userId="fa68a424022655f6" providerId="Windows Live" clId="Web-{8BCDBC79-63B3-4206-9B0E-AFC4B5433736}" dt="2021-11-30T07:25:34.059" v="16"/>
          <ac:cxnSpMkLst>
            <pc:docMk/>
            <pc:sldMk cId="109857222" sldId="256"/>
            <ac:cxnSpMk id="16" creationId="{56020367-4FD5-4596-8E10-C5F095CD8DBF}"/>
          </ac:cxnSpMkLst>
        </pc:cxnChg>
        <pc:cxnChg chg="add">
          <ac:chgData name="manoj kumar" userId="fa68a424022655f6" providerId="Windows Live" clId="Web-{8BCDBC79-63B3-4206-9B0E-AFC4B5433736}" dt="2021-11-30T07:26:45.578" v="45"/>
          <ac:cxnSpMkLst>
            <pc:docMk/>
            <pc:sldMk cId="109857222" sldId="256"/>
            <ac:cxnSpMk id="42" creationId="{56020367-4FD5-4596-8E10-C5F095CD8DBF}"/>
          </ac:cxnSpMkLst>
        </pc:cxnChg>
      </pc:sldChg>
      <pc:sldChg chg="addSp delSp modSp">
        <pc:chgData name="manoj kumar" userId="fa68a424022655f6" providerId="Windows Live" clId="Web-{8BCDBC79-63B3-4206-9B0E-AFC4B5433736}" dt="2021-11-30T07:21:41.015" v="5"/>
        <pc:sldMkLst>
          <pc:docMk/>
          <pc:sldMk cId="663326103" sldId="278"/>
        </pc:sldMkLst>
        <pc:spChg chg="del">
          <ac:chgData name="manoj kumar" userId="fa68a424022655f6" providerId="Windows Live" clId="Web-{8BCDBC79-63B3-4206-9B0E-AFC4B5433736}" dt="2021-11-30T07:21:41.015" v="5"/>
          <ac:spMkLst>
            <pc:docMk/>
            <pc:sldMk cId="663326103" sldId="278"/>
            <ac:spMk id="3" creationId="{71B26EE5-895D-449E-8A49-490B52414B00}"/>
          </ac:spMkLst>
        </pc:spChg>
        <pc:picChg chg="add mod ord">
          <ac:chgData name="manoj kumar" userId="fa68a424022655f6" providerId="Windows Live" clId="Web-{8BCDBC79-63B3-4206-9B0E-AFC4B5433736}" dt="2021-11-30T07:21:41.015" v="5"/>
          <ac:picMkLst>
            <pc:docMk/>
            <pc:sldMk cId="663326103" sldId="278"/>
            <ac:picMk id="4" creationId="{18BEA774-369F-4385-B029-F5944B8DC80A}"/>
          </ac:picMkLst>
        </pc:picChg>
      </pc:sldChg>
      <pc:sldChg chg="addSp delSp modSp">
        <pc:chgData name="manoj kumar" userId="fa68a424022655f6" providerId="Windows Live" clId="Web-{8BCDBC79-63B3-4206-9B0E-AFC4B5433736}" dt="2021-11-30T07:19:35.134" v="0"/>
        <pc:sldMkLst>
          <pc:docMk/>
          <pc:sldMk cId="2778444301" sldId="284"/>
        </pc:sldMkLst>
        <pc:spChg chg="del">
          <ac:chgData name="manoj kumar" userId="fa68a424022655f6" providerId="Windows Live" clId="Web-{8BCDBC79-63B3-4206-9B0E-AFC4B5433736}" dt="2021-11-30T07:19:35.134" v="0"/>
          <ac:spMkLst>
            <pc:docMk/>
            <pc:sldMk cId="2778444301" sldId="284"/>
            <ac:spMk id="3" creationId="{D4AB5525-F870-44D5-940A-31E2668DE346}"/>
          </ac:spMkLst>
        </pc:spChg>
        <pc:picChg chg="add mod ord">
          <ac:chgData name="manoj kumar" userId="fa68a424022655f6" providerId="Windows Live" clId="Web-{8BCDBC79-63B3-4206-9B0E-AFC4B5433736}" dt="2021-11-30T07:19:35.134" v="0"/>
          <ac:picMkLst>
            <pc:docMk/>
            <pc:sldMk cId="2778444301" sldId="284"/>
            <ac:picMk id="4" creationId="{9F1698DF-8BE8-499B-98EE-DBBB77EE4682}"/>
          </ac:picMkLst>
        </pc:picChg>
      </pc:sldChg>
      <pc:sldChg chg="addSp delSp modSp">
        <pc:chgData name="manoj kumar" userId="fa68a424022655f6" providerId="Windows Live" clId="Web-{8BCDBC79-63B3-4206-9B0E-AFC4B5433736}" dt="2021-11-30T07:19:56.979" v="1"/>
        <pc:sldMkLst>
          <pc:docMk/>
          <pc:sldMk cId="1871627125" sldId="285"/>
        </pc:sldMkLst>
        <pc:spChg chg="del">
          <ac:chgData name="manoj kumar" userId="fa68a424022655f6" providerId="Windows Live" clId="Web-{8BCDBC79-63B3-4206-9B0E-AFC4B5433736}" dt="2021-11-30T07:19:56.979" v="1"/>
          <ac:spMkLst>
            <pc:docMk/>
            <pc:sldMk cId="1871627125" sldId="285"/>
            <ac:spMk id="3" creationId="{864A03B6-45F3-4EDF-BFB8-676ABF990CBD}"/>
          </ac:spMkLst>
        </pc:spChg>
        <pc:picChg chg="add mod ord">
          <ac:chgData name="manoj kumar" userId="fa68a424022655f6" providerId="Windows Live" clId="Web-{8BCDBC79-63B3-4206-9B0E-AFC4B5433736}" dt="2021-11-30T07:19:56.979" v="1"/>
          <ac:picMkLst>
            <pc:docMk/>
            <pc:sldMk cId="1871627125" sldId="285"/>
            <ac:picMk id="4" creationId="{E95EFAD8-B92F-4FFA-9F5F-889D90A73EFD}"/>
          </ac:picMkLst>
        </pc:picChg>
      </pc:sldChg>
      <pc:sldChg chg="addSp delSp modSp">
        <pc:chgData name="manoj kumar" userId="fa68a424022655f6" providerId="Windows Live" clId="Web-{8BCDBC79-63B3-4206-9B0E-AFC4B5433736}" dt="2021-11-30T07:20:22.386" v="2"/>
        <pc:sldMkLst>
          <pc:docMk/>
          <pc:sldMk cId="570887090" sldId="286"/>
        </pc:sldMkLst>
        <pc:spChg chg="del">
          <ac:chgData name="manoj kumar" userId="fa68a424022655f6" providerId="Windows Live" clId="Web-{8BCDBC79-63B3-4206-9B0E-AFC4B5433736}" dt="2021-11-30T07:20:22.386" v="2"/>
          <ac:spMkLst>
            <pc:docMk/>
            <pc:sldMk cId="570887090" sldId="286"/>
            <ac:spMk id="3" creationId="{7B248395-0E2D-45D9-AF8F-D1A520B0AA21}"/>
          </ac:spMkLst>
        </pc:spChg>
        <pc:picChg chg="add mod ord">
          <ac:chgData name="manoj kumar" userId="fa68a424022655f6" providerId="Windows Live" clId="Web-{8BCDBC79-63B3-4206-9B0E-AFC4B5433736}" dt="2021-11-30T07:20:22.386" v="2"/>
          <ac:picMkLst>
            <pc:docMk/>
            <pc:sldMk cId="570887090" sldId="286"/>
            <ac:picMk id="4" creationId="{EBC4F21F-1BFE-4A2F-9B72-C89237D58618}"/>
          </ac:picMkLst>
        </pc:picChg>
      </pc:sldChg>
      <pc:sldChg chg="addSp delSp modSp">
        <pc:chgData name="manoj kumar" userId="fa68a424022655f6" providerId="Windows Live" clId="Web-{8BCDBC79-63B3-4206-9B0E-AFC4B5433736}" dt="2021-11-30T07:20:47.810" v="3"/>
        <pc:sldMkLst>
          <pc:docMk/>
          <pc:sldMk cId="348569025" sldId="287"/>
        </pc:sldMkLst>
        <pc:spChg chg="del">
          <ac:chgData name="manoj kumar" userId="fa68a424022655f6" providerId="Windows Live" clId="Web-{8BCDBC79-63B3-4206-9B0E-AFC4B5433736}" dt="2021-11-30T07:20:47.810" v="3"/>
          <ac:spMkLst>
            <pc:docMk/>
            <pc:sldMk cId="348569025" sldId="287"/>
            <ac:spMk id="3" creationId="{3C7FBE3A-1315-4B4D-8409-223F8AAF1FD1}"/>
          </ac:spMkLst>
        </pc:spChg>
        <pc:picChg chg="add mod ord">
          <ac:chgData name="manoj kumar" userId="fa68a424022655f6" providerId="Windows Live" clId="Web-{8BCDBC79-63B3-4206-9B0E-AFC4B5433736}" dt="2021-11-30T07:20:47.810" v="3"/>
          <ac:picMkLst>
            <pc:docMk/>
            <pc:sldMk cId="348569025" sldId="287"/>
            <ac:picMk id="4" creationId="{32C33587-AAD1-402E-BB15-F123B093FC79}"/>
          </ac:picMkLst>
        </pc:picChg>
      </pc:sldChg>
      <pc:sldChg chg="addSp delSp modSp">
        <pc:chgData name="manoj kumar" userId="fa68a424022655f6" providerId="Windows Live" clId="Web-{8BCDBC79-63B3-4206-9B0E-AFC4B5433736}" dt="2021-11-30T07:21:07.826" v="4"/>
        <pc:sldMkLst>
          <pc:docMk/>
          <pc:sldMk cId="1816600596" sldId="288"/>
        </pc:sldMkLst>
        <pc:spChg chg="del">
          <ac:chgData name="manoj kumar" userId="fa68a424022655f6" providerId="Windows Live" clId="Web-{8BCDBC79-63B3-4206-9B0E-AFC4B5433736}" dt="2021-11-30T07:21:07.826" v="4"/>
          <ac:spMkLst>
            <pc:docMk/>
            <pc:sldMk cId="1816600596" sldId="288"/>
            <ac:spMk id="3" creationId="{760D4402-4A04-49E0-9B73-D9FCDD9CB66C}"/>
          </ac:spMkLst>
        </pc:spChg>
        <pc:picChg chg="add mod ord">
          <ac:chgData name="manoj kumar" userId="fa68a424022655f6" providerId="Windows Live" clId="Web-{8BCDBC79-63B3-4206-9B0E-AFC4B5433736}" dt="2021-11-30T07:21:07.826" v="4"/>
          <ac:picMkLst>
            <pc:docMk/>
            <pc:sldMk cId="1816600596" sldId="288"/>
            <ac:picMk id="4" creationId="{7DC9649F-D6A1-4908-A26A-F8029A8CC7D5}"/>
          </ac:picMkLst>
        </pc:picChg>
      </pc:sldChg>
      <pc:sldChg chg="addSp delSp modSp">
        <pc:chgData name="manoj kumar" userId="fa68a424022655f6" providerId="Windows Live" clId="Web-{8BCDBC79-63B3-4206-9B0E-AFC4B5433736}" dt="2021-11-30T07:21:58.985" v="6"/>
        <pc:sldMkLst>
          <pc:docMk/>
          <pc:sldMk cId="1297852883" sldId="289"/>
        </pc:sldMkLst>
        <pc:spChg chg="del">
          <ac:chgData name="manoj kumar" userId="fa68a424022655f6" providerId="Windows Live" clId="Web-{8BCDBC79-63B3-4206-9B0E-AFC4B5433736}" dt="2021-11-30T07:21:58.985" v="6"/>
          <ac:spMkLst>
            <pc:docMk/>
            <pc:sldMk cId="1297852883" sldId="289"/>
            <ac:spMk id="3" creationId="{186EEB50-B7D1-4597-9810-0DF84F75A1E4}"/>
          </ac:spMkLst>
        </pc:spChg>
        <pc:picChg chg="add mod ord">
          <ac:chgData name="manoj kumar" userId="fa68a424022655f6" providerId="Windows Live" clId="Web-{8BCDBC79-63B3-4206-9B0E-AFC4B5433736}" dt="2021-11-30T07:21:58.985" v="6"/>
          <ac:picMkLst>
            <pc:docMk/>
            <pc:sldMk cId="1297852883" sldId="289"/>
            <ac:picMk id="4" creationId="{AB3420E5-4390-449E-98ED-5DC55B8636D4}"/>
          </ac:picMkLst>
        </pc:picChg>
      </pc:sldChg>
      <pc:sldChg chg="addSp delSp modSp">
        <pc:chgData name="manoj kumar" userId="fa68a424022655f6" providerId="Windows Live" clId="Web-{8BCDBC79-63B3-4206-9B0E-AFC4B5433736}" dt="2021-11-30T07:22:19.580" v="7"/>
        <pc:sldMkLst>
          <pc:docMk/>
          <pc:sldMk cId="2472840287" sldId="290"/>
        </pc:sldMkLst>
        <pc:spChg chg="del">
          <ac:chgData name="manoj kumar" userId="fa68a424022655f6" providerId="Windows Live" clId="Web-{8BCDBC79-63B3-4206-9B0E-AFC4B5433736}" dt="2021-11-30T07:22:19.580" v="7"/>
          <ac:spMkLst>
            <pc:docMk/>
            <pc:sldMk cId="2472840287" sldId="290"/>
            <ac:spMk id="3" creationId="{D5866679-6F6B-4E01-8D4F-9584ADA19561}"/>
          </ac:spMkLst>
        </pc:spChg>
        <pc:picChg chg="add mod ord">
          <ac:chgData name="manoj kumar" userId="fa68a424022655f6" providerId="Windows Live" clId="Web-{8BCDBC79-63B3-4206-9B0E-AFC4B5433736}" dt="2021-11-30T07:22:19.580" v="7"/>
          <ac:picMkLst>
            <pc:docMk/>
            <pc:sldMk cId="2472840287" sldId="290"/>
            <ac:picMk id="4" creationId="{A2C92AA5-2E7F-42D5-9641-842BA1328D7D}"/>
          </ac:picMkLst>
        </pc:picChg>
      </pc:sldChg>
      <pc:sldChg chg="del">
        <pc:chgData name="manoj kumar" userId="fa68a424022655f6" providerId="Windows Live" clId="Web-{8BCDBC79-63B3-4206-9B0E-AFC4B5433736}" dt="2021-11-30T07:22:53.488" v="8"/>
        <pc:sldMkLst>
          <pc:docMk/>
          <pc:sldMk cId="826934201" sldId="297"/>
        </pc:sldMkLst>
      </pc:sldChg>
    </pc:docChg>
  </pc:docChgLst>
  <pc:docChgLst>
    <pc:chgData name="manoj kumar" userId="fa68a424022655f6" providerId="Windows Live" clId="Web-{961C752F-3B95-4909-ADB1-1EFE280EF338}"/>
    <pc:docChg chg="addSld delSld modSld sldOrd">
      <pc:chgData name="manoj kumar" userId="fa68a424022655f6" providerId="Windows Live" clId="Web-{961C752F-3B95-4909-ADB1-1EFE280EF338}" dt="2021-12-14T09:54:00.644" v="865" actId="20577"/>
      <pc:docMkLst>
        <pc:docMk/>
      </pc:docMkLst>
      <pc:sldChg chg="del">
        <pc:chgData name="manoj kumar" userId="fa68a424022655f6" providerId="Windows Live" clId="Web-{961C752F-3B95-4909-ADB1-1EFE280EF338}" dt="2021-12-14T07:28:08.555" v="345"/>
        <pc:sldMkLst>
          <pc:docMk/>
          <pc:sldMk cId="109857222" sldId="256"/>
        </pc:sldMkLst>
      </pc:sldChg>
      <pc:sldChg chg="modSp">
        <pc:chgData name="manoj kumar" userId="fa68a424022655f6" providerId="Windows Live" clId="Web-{961C752F-3B95-4909-ADB1-1EFE280EF338}" dt="2021-12-14T07:19:59.889" v="193" actId="20577"/>
        <pc:sldMkLst>
          <pc:docMk/>
          <pc:sldMk cId="2069729028" sldId="257"/>
        </pc:sldMkLst>
        <pc:graphicFrameChg chg="modGraphic">
          <ac:chgData name="manoj kumar" userId="fa68a424022655f6" providerId="Windows Live" clId="Web-{961C752F-3B95-4909-ADB1-1EFE280EF338}" dt="2021-12-14T07:19:59.889" v="193" actId="20577"/>
          <ac:graphicFrameMkLst>
            <pc:docMk/>
            <pc:sldMk cId="2069729028" sldId="257"/>
            <ac:graphicFrameMk id="5" creationId="{0D12EDF7-A9BE-4972-9F4A-59F508DCDD96}"/>
          </ac:graphicFrameMkLst>
        </pc:graphicFrameChg>
      </pc:sldChg>
      <pc:sldChg chg="del">
        <pc:chgData name="manoj kumar" userId="fa68a424022655f6" providerId="Windows Live" clId="Web-{961C752F-3B95-4909-ADB1-1EFE280EF338}" dt="2021-12-14T07:22:43.158" v="194"/>
        <pc:sldMkLst>
          <pc:docMk/>
          <pc:sldMk cId="4019705325" sldId="258"/>
        </pc:sldMkLst>
      </pc:sldChg>
      <pc:sldChg chg="addSp delSp modSp">
        <pc:chgData name="manoj kumar" userId="fa68a424022655f6" providerId="Windows Live" clId="Web-{961C752F-3B95-4909-ADB1-1EFE280EF338}" dt="2021-12-14T07:29:13.368" v="346"/>
        <pc:sldMkLst>
          <pc:docMk/>
          <pc:sldMk cId="2012694700" sldId="259"/>
        </pc:sldMkLst>
        <pc:spChg chg="mod">
          <ac:chgData name="manoj kumar" userId="fa68a424022655f6" providerId="Windows Live" clId="Web-{961C752F-3B95-4909-ADB1-1EFE280EF338}" dt="2021-12-14T07:29:13.368" v="346"/>
          <ac:spMkLst>
            <pc:docMk/>
            <pc:sldMk cId="2012694700" sldId="259"/>
            <ac:spMk id="2" creationId="{DD3029D6-6E0A-4BE9-947F-A68B0F962C05}"/>
          </ac:spMkLst>
        </pc:spChg>
        <pc:spChg chg="mod">
          <ac:chgData name="manoj kumar" userId="fa68a424022655f6" providerId="Windows Live" clId="Web-{961C752F-3B95-4909-ADB1-1EFE280EF338}" dt="2021-12-14T07:29:13.368" v="346"/>
          <ac:spMkLst>
            <pc:docMk/>
            <pc:sldMk cId="2012694700" sldId="259"/>
            <ac:spMk id="3" creationId="{AEAE250C-7057-42D4-9388-9971A67DDBF1}"/>
          </ac:spMkLst>
        </pc:spChg>
        <pc:spChg chg="del">
          <ac:chgData name="manoj kumar" userId="fa68a424022655f6" providerId="Windows Live" clId="Web-{961C752F-3B95-4909-ADB1-1EFE280EF338}" dt="2021-12-14T07:29:13.368" v="346"/>
          <ac:spMkLst>
            <pc:docMk/>
            <pc:sldMk cId="2012694700" sldId="259"/>
            <ac:spMk id="36" creationId="{389575E1-3389-451A-A5F7-27854C25C599}"/>
          </ac:spMkLst>
        </pc:spChg>
        <pc:spChg chg="del">
          <ac:chgData name="manoj kumar" userId="fa68a424022655f6" providerId="Windows Live" clId="Web-{961C752F-3B95-4909-ADB1-1EFE280EF338}" dt="2021-12-14T07:29:13.368" v="346"/>
          <ac:spMkLst>
            <pc:docMk/>
            <pc:sldMk cId="2012694700" sldId="259"/>
            <ac:spMk id="38" creationId="{A53CCC5C-D88E-40FB-B30B-23DCDBD01D37}"/>
          </ac:spMkLst>
        </pc:spChg>
        <pc:spChg chg="del">
          <ac:chgData name="manoj kumar" userId="fa68a424022655f6" providerId="Windows Live" clId="Web-{961C752F-3B95-4909-ADB1-1EFE280EF338}" dt="2021-12-14T07:29:13.368" v="346"/>
          <ac:spMkLst>
            <pc:docMk/>
            <pc:sldMk cId="2012694700" sldId="259"/>
            <ac:spMk id="40" creationId="{081E4A58-353D-44AE-B2FC-2A74E2E400F7}"/>
          </ac:spMkLst>
        </pc:spChg>
        <pc:spChg chg="add">
          <ac:chgData name="manoj kumar" userId="fa68a424022655f6" providerId="Windows Live" clId="Web-{961C752F-3B95-4909-ADB1-1EFE280EF338}" dt="2021-12-14T07:29:13.368" v="346"/>
          <ac:spMkLst>
            <pc:docMk/>
            <pc:sldMk cId="2012694700" sldId="259"/>
            <ac:spMk id="45" creationId="{827B839B-9ADE-406B-8590-F1CAEDED45A1}"/>
          </ac:spMkLst>
        </pc:spChg>
        <pc:spChg chg="add">
          <ac:chgData name="manoj kumar" userId="fa68a424022655f6" providerId="Windows Live" clId="Web-{961C752F-3B95-4909-ADB1-1EFE280EF338}" dt="2021-12-14T07:29:13.368" v="346"/>
          <ac:spMkLst>
            <pc:docMk/>
            <pc:sldMk cId="2012694700" sldId="259"/>
            <ac:spMk id="47" creationId="{CFE45BF0-46DB-408C-B5F7-7B11716805D4}"/>
          </ac:spMkLst>
        </pc:spChg>
        <pc:spChg chg="add">
          <ac:chgData name="manoj kumar" userId="fa68a424022655f6" providerId="Windows Live" clId="Web-{961C752F-3B95-4909-ADB1-1EFE280EF338}" dt="2021-12-14T07:29:13.368" v="346"/>
          <ac:spMkLst>
            <pc:docMk/>
            <pc:sldMk cId="2012694700" sldId="259"/>
            <ac:spMk id="49" creationId="{2AEBC8F2-97B1-41B4-93F1-2D289E197FBA}"/>
          </ac:spMkLst>
        </pc:spChg>
        <pc:spChg chg="add">
          <ac:chgData name="manoj kumar" userId="fa68a424022655f6" providerId="Windows Live" clId="Web-{961C752F-3B95-4909-ADB1-1EFE280EF338}" dt="2021-12-14T07:29:13.368" v="346"/>
          <ac:spMkLst>
            <pc:docMk/>
            <pc:sldMk cId="2012694700" sldId="259"/>
            <ac:spMk id="51" creationId="{472E3A19-F5D5-48FC-BB9C-48C2F68F598B}"/>
          </ac:spMkLst>
        </pc:spChg>
        <pc:spChg chg="add">
          <ac:chgData name="manoj kumar" userId="fa68a424022655f6" providerId="Windows Live" clId="Web-{961C752F-3B95-4909-ADB1-1EFE280EF338}" dt="2021-12-14T07:29:13.368" v="346"/>
          <ac:spMkLst>
            <pc:docMk/>
            <pc:sldMk cId="2012694700" sldId="259"/>
            <ac:spMk id="53" creationId="{7A62E32F-BB65-43A8-8EB5-92346890E549}"/>
          </ac:spMkLst>
        </pc:spChg>
        <pc:spChg chg="add">
          <ac:chgData name="manoj kumar" userId="fa68a424022655f6" providerId="Windows Live" clId="Web-{961C752F-3B95-4909-ADB1-1EFE280EF338}" dt="2021-12-14T07:29:13.368" v="346"/>
          <ac:spMkLst>
            <pc:docMk/>
            <pc:sldMk cId="2012694700" sldId="259"/>
            <ac:spMk id="55" creationId="{14E91B64-9FCC-451E-AFB4-A827D6329367}"/>
          </ac:spMkLst>
        </pc:spChg>
      </pc:sldChg>
      <pc:sldChg chg="addSp delSp modSp">
        <pc:chgData name="manoj kumar" userId="fa68a424022655f6" providerId="Windows Live" clId="Web-{961C752F-3B95-4909-ADB1-1EFE280EF338}" dt="2021-12-14T07:29:24.494" v="347"/>
        <pc:sldMkLst>
          <pc:docMk/>
          <pc:sldMk cId="1541162343" sldId="260"/>
        </pc:sldMkLst>
        <pc:spChg chg="mod">
          <ac:chgData name="manoj kumar" userId="fa68a424022655f6" providerId="Windows Live" clId="Web-{961C752F-3B95-4909-ADB1-1EFE280EF338}" dt="2021-12-14T07:29:24.494" v="347"/>
          <ac:spMkLst>
            <pc:docMk/>
            <pc:sldMk cId="1541162343" sldId="260"/>
            <ac:spMk id="2" creationId="{B354E753-7442-440F-BAEF-64E2914448D4}"/>
          </ac:spMkLst>
        </pc:spChg>
        <pc:spChg chg="mod">
          <ac:chgData name="manoj kumar" userId="fa68a424022655f6" providerId="Windows Live" clId="Web-{961C752F-3B95-4909-ADB1-1EFE280EF338}" dt="2021-12-14T07:29:24.494" v="347"/>
          <ac:spMkLst>
            <pc:docMk/>
            <pc:sldMk cId="1541162343" sldId="260"/>
            <ac:spMk id="3" creationId="{F1554B49-4D75-41A0-9927-220AEE214E63}"/>
          </ac:spMkLst>
        </pc:spChg>
        <pc:spChg chg="del">
          <ac:chgData name="manoj kumar" userId="fa68a424022655f6" providerId="Windows Live" clId="Web-{961C752F-3B95-4909-ADB1-1EFE280EF338}" dt="2021-12-14T07:29:24.494" v="347"/>
          <ac:spMkLst>
            <pc:docMk/>
            <pc:sldMk cId="1541162343" sldId="260"/>
            <ac:spMk id="24" creationId="{389575E1-3389-451A-A5F7-27854C25C599}"/>
          </ac:spMkLst>
        </pc:spChg>
        <pc:spChg chg="del">
          <ac:chgData name="manoj kumar" userId="fa68a424022655f6" providerId="Windows Live" clId="Web-{961C752F-3B95-4909-ADB1-1EFE280EF338}" dt="2021-12-14T07:29:24.494" v="347"/>
          <ac:spMkLst>
            <pc:docMk/>
            <pc:sldMk cId="1541162343" sldId="260"/>
            <ac:spMk id="26" creationId="{A53CCC5C-D88E-40FB-B30B-23DCDBD01D37}"/>
          </ac:spMkLst>
        </pc:spChg>
        <pc:spChg chg="del">
          <ac:chgData name="manoj kumar" userId="fa68a424022655f6" providerId="Windows Live" clId="Web-{961C752F-3B95-4909-ADB1-1EFE280EF338}" dt="2021-12-14T07:29:24.494" v="347"/>
          <ac:spMkLst>
            <pc:docMk/>
            <pc:sldMk cId="1541162343" sldId="260"/>
            <ac:spMk id="28" creationId="{081E4A58-353D-44AE-B2FC-2A74E2E400F7}"/>
          </ac:spMkLst>
        </pc:spChg>
        <pc:spChg chg="add">
          <ac:chgData name="manoj kumar" userId="fa68a424022655f6" providerId="Windows Live" clId="Web-{961C752F-3B95-4909-ADB1-1EFE280EF338}" dt="2021-12-14T07:29:24.494" v="347"/>
          <ac:spMkLst>
            <pc:docMk/>
            <pc:sldMk cId="1541162343" sldId="260"/>
            <ac:spMk id="33" creationId="{827B839B-9ADE-406B-8590-F1CAEDED45A1}"/>
          </ac:spMkLst>
        </pc:spChg>
        <pc:spChg chg="add">
          <ac:chgData name="manoj kumar" userId="fa68a424022655f6" providerId="Windows Live" clId="Web-{961C752F-3B95-4909-ADB1-1EFE280EF338}" dt="2021-12-14T07:29:24.494" v="347"/>
          <ac:spMkLst>
            <pc:docMk/>
            <pc:sldMk cId="1541162343" sldId="260"/>
            <ac:spMk id="35" creationId="{CFE45BF0-46DB-408C-B5F7-7B11716805D4}"/>
          </ac:spMkLst>
        </pc:spChg>
        <pc:spChg chg="add">
          <ac:chgData name="manoj kumar" userId="fa68a424022655f6" providerId="Windows Live" clId="Web-{961C752F-3B95-4909-ADB1-1EFE280EF338}" dt="2021-12-14T07:29:24.494" v="347"/>
          <ac:spMkLst>
            <pc:docMk/>
            <pc:sldMk cId="1541162343" sldId="260"/>
            <ac:spMk id="37" creationId="{2AEBC8F2-97B1-41B4-93F1-2D289E197FBA}"/>
          </ac:spMkLst>
        </pc:spChg>
        <pc:spChg chg="add">
          <ac:chgData name="manoj kumar" userId="fa68a424022655f6" providerId="Windows Live" clId="Web-{961C752F-3B95-4909-ADB1-1EFE280EF338}" dt="2021-12-14T07:29:24.494" v="347"/>
          <ac:spMkLst>
            <pc:docMk/>
            <pc:sldMk cId="1541162343" sldId="260"/>
            <ac:spMk id="39" creationId="{472E3A19-F5D5-48FC-BB9C-48C2F68F598B}"/>
          </ac:spMkLst>
        </pc:spChg>
        <pc:spChg chg="add">
          <ac:chgData name="manoj kumar" userId="fa68a424022655f6" providerId="Windows Live" clId="Web-{961C752F-3B95-4909-ADB1-1EFE280EF338}" dt="2021-12-14T07:29:24.494" v="347"/>
          <ac:spMkLst>
            <pc:docMk/>
            <pc:sldMk cId="1541162343" sldId="260"/>
            <ac:spMk id="41" creationId="{7A62E32F-BB65-43A8-8EB5-92346890E549}"/>
          </ac:spMkLst>
        </pc:spChg>
        <pc:spChg chg="add">
          <ac:chgData name="manoj kumar" userId="fa68a424022655f6" providerId="Windows Live" clId="Web-{961C752F-3B95-4909-ADB1-1EFE280EF338}" dt="2021-12-14T07:29:24.494" v="347"/>
          <ac:spMkLst>
            <pc:docMk/>
            <pc:sldMk cId="1541162343" sldId="260"/>
            <ac:spMk id="43" creationId="{14E91B64-9FCC-451E-AFB4-A827D6329367}"/>
          </ac:spMkLst>
        </pc:spChg>
      </pc:sldChg>
      <pc:sldChg chg="del">
        <pc:chgData name="manoj kumar" userId="fa68a424022655f6" providerId="Windows Live" clId="Web-{961C752F-3B95-4909-ADB1-1EFE280EF338}" dt="2021-12-14T07:27:01.850" v="342"/>
        <pc:sldMkLst>
          <pc:docMk/>
          <pc:sldMk cId="904642556" sldId="262"/>
        </pc:sldMkLst>
      </pc:sldChg>
      <pc:sldChg chg="addSp delSp modSp">
        <pc:chgData name="manoj kumar" userId="fa68a424022655f6" providerId="Windows Live" clId="Web-{961C752F-3B95-4909-ADB1-1EFE280EF338}" dt="2021-12-14T08:01:48.951" v="502" actId="20577"/>
        <pc:sldMkLst>
          <pc:docMk/>
          <pc:sldMk cId="3493980843" sldId="266"/>
        </pc:sldMkLst>
        <pc:spChg chg="mod">
          <ac:chgData name="manoj kumar" userId="fa68a424022655f6" providerId="Windows Live" clId="Web-{961C752F-3B95-4909-ADB1-1EFE280EF338}" dt="2021-12-14T08:01:48.951" v="502" actId="20577"/>
          <ac:spMkLst>
            <pc:docMk/>
            <pc:sldMk cId="3493980843" sldId="266"/>
            <ac:spMk id="2" creationId="{8389AC79-1C30-4265-9973-0195F7068DCD}"/>
          </ac:spMkLst>
        </pc:spChg>
        <pc:spChg chg="del">
          <ac:chgData name="manoj kumar" userId="fa68a424022655f6" providerId="Windows Live" clId="Web-{961C752F-3B95-4909-ADB1-1EFE280EF338}" dt="2021-12-14T08:00:56.356" v="491"/>
          <ac:spMkLst>
            <pc:docMk/>
            <pc:sldMk cId="3493980843" sldId="266"/>
            <ac:spMk id="29" creationId="{EFA9B6C6-A247-48A8-9A1C-1E36FA9456B5}"/>
          </ac:spMkLst>
        </pc:spChg>
        <pc:spChg chg="del">
          <ac:chgData name="manoj kumar" userId="fa68a424022655f6" providerId="Windows Live" clId="Web-{961C752F-3B95-4909-ADB1-1EFE280EF338}" dt="2021-12-14T08:00:56.356" v="491"/>
          <ac:spMkLst>
            <pc:docMk/>
            <pc:sldMk cId="3493980843" sldId="266"/>
            <ac:spMk id="31" creationId="{C5CB530E-515E-412C-9DF1-5F8FFBD6F383}"/>
          </ac:spMkLst>
        </pc:spChg>
        <pc:spChg chg="del">
          <ac:chgData name="manoj kumar" userId="fa68a424022655f6" providerId="Windows Live" clId="Web-{961C752F-3B95-4909-ADB1-1EFE280EF338}" dt="2021-12-14T08:00:56.356" v="491"/>
          <ac:spMkLst>
            <pc:docMk/>
            <pc:sldMk cId="3493980843" sldId="266"/>
            <ac:spMk id="33" creationId="{712D4376-A578-4FF1-94FC-245E7A6A489F}"/>
          </ac:spMkLst>
        </pc:spChg>
        <pc:spChg chg="del">
          <ac:chgData name="manoj kumar" userId="fa68a424022655f6" providerId="Windows Live" clId="Web-{961C752F-3B95-4909-ADB1-1EFE280EF338}" dt="2021-12-14T08:00:56.356" v="491"/>
          <ac:spMkLst>
            <pc:docMk/>
            <pc:sldMk cId="3493980843" sldId="266"/>
            <ac:spMk id="35" creationId="{AEA7509D-F04F-40CB-A0B3-EEF16499CC9F}"/>
          </ac:spMkLst>
        </pc:spChg>
        <pc:spChg chg="add">
          <ac:chgData name="manoj kumar" userId="fa68a424022655f6" providerId="Windows Live" clId="Web-{961C752F-3B95-4909-ADB1-1EFE280EF338}" dt="2021-12-14T08:00:56.356" v="491"/>
          <ac:spMkLst>
            <pc:docMk/>
            <pc:sldMk cId="3493980843" sldId="266"/>
            <ac:spMk id="42" creationId="{88294908-8B00-4F58-BBBA-20F71A40AA9E}"/>
          </ac:spMkLst>
        </pc:spChg>
        <pc:spChg chg="add">
          <ac:chgData name="manoj kumar" userId="fa68a424022655f6" providerId="Windows Live" clId="Web-{961C752F-3B95-4909-ADB1-1EFE280EF338}" dt="2021-12-14T08:00:56.356" v="491"/>
          <ac:spMkLst>
            <pc:docMk/>
            <pc:sldMk cId="3493980843" sldId="266"/>
            <ac:spMk id="44" creationId="{4364C879-1404-4203-8E9D-CC5DE0A621A2}"/>
          </ac:spMkLst>
        </pc:spChg>
        <pc:spChg chg="add">
          <ac:chgData name="manoj kumar" userId="fa68a424022655f6" providerId="Windows Live" clId="Web-{961C752F-3B95-4909-ADB1-1EFE280EF338}" dt="2021-12-14T08:00:56.356" v="491"/>
          <ac:spMkLst>
            <pc:docMk/>
            <pc:sldMk cId="3493980843" sldId="266"/>
            <ac:spMk id="46" creationId="{84617302-4B0D-4351-A6BB-6F0930D943AC}"/>
          </ac:spMkLst>
        </pc:spChg>
        <pc:spChg chg="add">
          <ac:chgData name="manoj kumar" userId="fa68a424022655f6" providerId="Windows Live" clId="Web-{961C752F-3B95-4909-ADB1-1EFE280EF338}" dt="2021-12-14T08:00:56.356" v="491"/>
          <ac:spMkLst>
            <pc:docMk/>
            <pc:sldMk cId="3493980843" sldId="266"/>
            <ac:spMk id="48" creationId="{DA2C7802-C2E0-4218-8F89-8DD7CCD2CD1C}"/>
          </ac:spMkLst>
        </pc:spChg>
        <pc:spChg chg="add">
          <ac:chgData name="manoj kumar" userId="fa68a424022655f6" providerId="Windows Live" clId="Web-{961C752F-3B95-4909-ADB1-1EFE280EF338}" dt="2021-12-14T08:00:56.356" v="491"/>
          <ac:spMkLst>
            <pc:docMk/>
            <pc:sldMk cId="3493980843" sldId="266"/>
            <ac:spMk id="50" creationId="{A6D7111A-21E5-4EE9-8A78-10E5530F0116}"/>
          </ac:spMkLst>
        </pc:spChg>
        <pc:spChg chg="add">
          <ac:chgData name="manoj kumar" userId="fa68a424022655f6" providerId="Windows Live" clId="Web-{961C752F-3B95-4909-ADB1-1EFE280EF338}" dt="2021-12-14T08:00:56.356" v="491"/>
          <ac:spMkLst>
            <pc:docMk/>
            <pc:sldMk cId="3493980843" sldId="266"/>
            <ac:spMk id="52" creationId="{A3969E80-A77B-49FC-9122-D89AFD5EE118}"/>
          </ac:spMkLst>
        </pc:spChg>
        <pc:spChg chg="add">
          <ac:chgData name="manoj kumar" userId="fa68a424022655f6" providerId="Windows Live" clId="Web-{961C752F-3B95-4909-ADB1-1EFE280EF338}" dt="2021-12-14T08:00:56.356" v="491"/>
          <ac:spMkLst>
            <pc:docMk/>
            <pc:sldMk cId="3493980843" sldId="266"/>
            <ac:spMk id="54" creationId="{1849CA57-76BD-4CF2-80BA-D7A46A01B7B1}"/>
          </ac:spMkLst>
        </pc:spChg>
        <pc:spChg chg="add">
          <ac:chgData name="manoj kumar" userId="fa68a424022655f6" providerId="Windows Live" clId="Web-{961C752F-3B95-4909-ADB1-1EFE280EF338}" dt="2021-12-14T08:00:56.356" v="491"/>
          <ac:spMkLst>
            <pc:docMk/>
            <pc:sldMk cId="3493980843" sldId="266"/>
            <ac:spMk id="56" creationId="{35E9085E-E730-4768-83D4-6CB7E9897153}"/>
          </ac:spMkLst>
        </pc:spChg>
        <pc:spChg chg="add">
          <ac:chgData name="manoj kumar" userId="fa68a424022655f6" providerId="Windows Live" clId="Web-{961C752F-3B95-4909-ADB1-1EFE280EF338}" dt="2021-12-14T08:00:56.356" v="491"/>
          <ac:spMkLst>
            <pc:docMk/>
            <pc:sldMk cId="3493980843" sldId="266"/>
            <ac:spMk id="58" creationId="{973272FE-A474-4CAE-8CA2-BCC8B476C3F4}"/>
          </ac:spMkLst>
        </pc:spChg>
        <pc:spChg chg="add">
          <ac:chgData name="manoj kumar" userId="fa68a424022655f6" providerId="Windows Live" clId="Web-{961C752F-3B95-4909-ADB1-1EFE280EF338}" dt="2021-12-14T08:00:56.356" v="491"/>
          <ac:spMkLst>
            <pc:docMk/>
            <pc:sldMk cId="3493980843" sldId="266"/>
            <ac:spMk id="60" creationId="{E07981EA-05A6-437C-88D7-B377B92B031D}"/>
          </ac:spMkLst>
        </pc:spChg>
        <pc:spChg chg="add">
          <ac:chgData name="manoj kumar" userId="fa68a424022655f6" providerId="Windows Live" clId="Web-{961C752F-3B95-4909-ADB1-1EFE280EF338}" dt="2021-12-14T08:00:56.356" v="491"/>
          <ac:spMkLst>
            <pc:docMk/>
            <pc:sldMk cId="3493980843" sldId="266"/>
            <ac:spMk id="62" creationId="{15E3C750-986E-4769-B1AE-49289FBEE757}"/>
          </ac:spMkLst>
        </pc:spChg>
        <pc:cxnChg chg="del">
          <ac:chgData name="manoj kumar" userId="fa68a424022655f6" providerId="Windows Live" clId="Web-{961C752F-3B95-4909-ADB1-1EFE280EF338}" dt="2021-12-14T08:00:56.356" v="491"/>
          <ac:cxnSpMkLst>
            <pc:docMk/>
            <pc:sldMk cId="3493980843" sldId="266"/>
            <ac:cxnSpMk id="37" creationId="{56020367-4FD5-4596-8E10-C5F095CD8DBF}"/>
          </ac:cxnSpMkLst>
        </pc:cxnChg>
      </pc:sldChg>
      <pc:sldChg chg="del">
        <pc:chgData name="manoj kumar" userId="fa68a424022655f6" providerId="Windows Live" clId="Web-{961C752F-3B95-4909-ADB1-1EFE280EF338}" dt="2021-12-14T08:02:02.499" v="503"/>
        <pc:sldMkLst>
          <pc:docMk/>
          <pc:sldMk cId="2578233357" sldId="267"/>
        </pc:sldMkLst>
      </pc:sldChg>
      <pc:sldChg chg="del">
        <pc:chgData name="manoj kumar" userId="fa68a424022655f6" providerId="Windows Live" clId="Web-{961C752F-3B95-4909-ADB1-1EFE280EF338}" dt="2021-12-14T08:02:14.093" v="504"/>
        <pc:sldMkLst>
          <pc:docMk/>
          <pc:sldMk cId="1981719860" sldId="268"/>
        </pc:sldMkLst>
      </pc:sldChg>
      <pc:sldChg chg="del">
        <pc:chgData name="manoj kumar" userId="fa68a424022655f6" providerId="Windows Live" clId="Web-{961C752F-3B95-4909-ADB1-1EFE280EF338}" dt="2021-12-14T08:02:14.108" v="505"/>
        <pc:sldMkLst>
          <pc:docMk/>
          <pc:sldMk cId="97103852" sldId="269"/>
        </pc:sldMkLst>
      </pc:sldChg>
      <pc:sldChg chg="del">
        <pc:chgData name="manoj kumar" userId="fa68a424022655f6" providerId="Windows Live" clId="Web-{961C752F-3B95-4909-ADB1-1EFE280EF338}" dt="2021-12-14T08:02:16.749" v="506"/>
        <pc:sldMkLst>
          <pc:docMk/>
          <pc:sldMk cId="1825780188" sldId="270"/>
        </pc:sldMkLst>
      </pc:sldChg>
      <pc:sldChg chg="del">
        <pc:chgData name="manoj kumar" userId="fa68a424022655f6" providerId="Windows Live" clId="Web-{961C752F-3B95-4909-ADB1-1EFE280EF338}" dt="2021-12-14T08:02:19.702" v="507"/>
        <pc:sldMkLst>
          <pc:docMk/>
          <pc:sldMk cId="1516066352" sldId="271"/>
        </pc:sldMkLst>
      </pc:sldChg>
      <pc:sldChg chg="del">
        <pc:chgData name="manoj kumar" userId="fa68a424022655f6" providerId="Windows Live" clId="Web-{961C752F-3B95-4909-ADB1-1EFE280EF338}" dt="2021-12-14T08:02:28.843" v="509"/>
        <pc:sldMkLst>
          <pc:docMk/>
          <pc:sldMk cId="951489028" sldId="273"/>
        </pc:sldMkLst>
      </pc:sldChg>
      <pc:sldChg chg="del">
        <pc:chgData name="manoj kumar" userId="fa68a424022655f6" providerId="Windows Live" clId="Web-{961C752F-3B95-4909-ADB1-1EFE280EF338}" dt="2021-12-14T08:02:43.828" v="510"/>
        <pc:sldMkLst>
          <pc:docMk/>
          <pc:sldMk cId="1143994652" sldId="274"/>
        </pc:sldMkLst>
      </pc:sldChg>
      <pc:sldChg chg="del">
        <pc:chgData name="manoj kumar" userId="fa68a424022655f6" providerId="Windows Live" clId="Web-{961C752F-3B95-4909-ADB1-1EFE280EF338}" dt="2021-12-14T08:02:50.906" v="511"/>
        <pc:sldMkLst>
          <pc:docMk/>
          <pc:sldMk cId="488585743" sldId="275"/>
        </pc:sldMkLst>
      </pc:sldChg>
      <pc:sldChg chg="del">
        <pc:chgData name="manoj kumar" userId="fa68a424022655f6" providerId="Windows Live" clId="Web-{961C752F-3B95-4909-ADB1-1EFE280EF338}" dt="2021-12-14T08:02:52.890" v="512"/>
        <pc:sldMkLst>
          <pc:docMk/>
          <pc:sldMk cId="874766636" sldId="276"/>
        </pc:sldMkLst>
      </pc:sldChg>
      <pc:sldChg chg="del">
        <pc:chgData name="manoj kumar" userId="fa68a424022655f6" providerId="Windows Live" clId="Web-{961C752F-3B95-4909-ADB1-1EFE280EF338}" dt="2021-12-14T08:02:58.734" v="513"/>
        <pc:sldMkLst>
          <pc:docMk/>
          <pc:sldMk cId="2893419630" sldId="277"/>
        </pc:sldMkLst>
      </pc:sldChg>
      <pc:sldChg chg="del">
        <pc:chgData name="manoj kumar" userId="fa68a424022655f6" providerId="Windows Live" clId="Web-{961C752F-3B95-4909-ADB1-1EFE280EF338}" dt="2021-12-14T09:18:42.223" v="673"/>
        <pc:sldMkLst>
          <pc:docMk/>
          <pc:sldMk cId="663326103" sldId="278"/>
        </pc:sldMkLst>
      </pc:sldChg>
      <pc:sldChg chg="del">
        <pc:chgData name="manoj kumar" userId="fa68a424022655f6" providerId="Windows Live" clId="Web-{961C752F-3B95-4909-ADB1-1EFE280EF338}" dt="2021-12-14T09:18:18.207" v="664"/>
        <pc:sldMkLst>
          <pc:docMk/>
          <pc:sldMk cId="244418075" sldId="280"/>
        </pc:sldMkLst>
      </pc:sldChg>
      <pc:sldChg chg="del">
        <pc:chgData name="manoj kumar" userId="fa68a424022655f6" providerId="Windows Live" clId="Web-{961C752F-3B95-4909-ADB1-1EFE280EF338}" dt="2021-12-14T09:18:23.864" v="665"/>
        <pc:sldMkLst>
          <pc:docMk/>
          <pc:sldMk cId="487354865" sldId="281"/>
        </pc:sldMkLst>
      </pc:sldChg>
      <pc:sldChg chg="del">
        <pc:chgData name="manoj kumar" userId="fa68a424022655f6" providerId="Windows Live" clId="Web-{961C752F-3B95-4909-ADB1-1EFE280EF338}" dt="2021-12-14T09:18:24.770" v="666"/>
        <pc:sldMkLst>
          <pc:docMk/>
          <pc:sldMk cId="3116829974" sldId="282"/>
        </pc:sldMkLst>
      </pc:sldChg>
      <pc:sldChg chg="del">
        <pc:chgData name="manoj kumar" userId="fa68a424022655f6" providerId="Windows Live" clId="Web-{961C752F-3B95-4909-ADB1-1EFE280EF338}" dt="2021-12-14T09:18:26.832" v="667"/>
        <pc:sldMkLst>
          <pc:docMk/>
          <pc:sldMk cId="2302421911" sldId="283"/>
        </pc:sldMkLst>
      </pc:sldChg>
      <pc:sldChg chg="del">
        <pc:chgData name="manoj kumar" userId="fa68a424022655f6" providerId="Windows Live" clId="Web-{961C752F-3B95-4909-ADB1-1EFE280EF338}" dt="2021-12-14T09:18:29.926" v="668"/>
        <pc:sldMkLst>
          <pc:docMk/>
          <pc:sldMk cId="2778444301" sldId="284"/>
        </pc:sldMkLst>
      </pc:sldChg>
      <pc:sldChg chg="del">
        <pc:chgData name="manoj kumar" userId="fa68a424022655f6" providerId="Windows Live" clId="Web-{961C752F-3B95-4909-ADB1-1EFE280EF338}" dt="2021-12-14T09:18:31.395" v="669"/>
        <pc:sldMkLst>
          <pc:docMk/>
          <pc:sldMk cId="1871627125" sldId="285"/>
        </pc:sldMkLst>
      </pc:sldChg>
      <pc:sldChg chg="del">
        <pc:chgData name="manoj kumar" userId="fa68a424022655f6" providerId="Windows Live" clId="Web-{961C752F-3B95-4909-ADB1-1EFE280EF338}" dt="2021-12-14T09:18:33.864" v="670"/>
        <pc:sldMkLst>
          <pc:docMk/>
          <pc:sldMk cId="570887090" sldId="286"/>
        </pc:sldMkLst>
      </pc:sldChg>
      <pc:sldChg chg="del">
        <pc:chgData name="manoj kumar" userId="fa68a424022655f6" providerId="Windows Live" clId="Web-{961C752F-3B95-4909-ADB1-1EFE280EF338}" dt="2021-12-14T09:18:36.942" v="671"/>
        <pc:sldMkLst>
          <pc:docMk/>
          <pc:sldMk cId="348569025" sldId="287"/>
        </pc:sldMkLst>
      </pc:sldChg>
      <pc:sldChg chg="del">
        <pc:chgData name="manoj kumar" userId="fa68a424022655f6" providerId="Windows Live" clId="Web-{961C752F-3B95-4909-ADB1-1EFE280EF338}" dt="2021-12-14T09:18:36.958" v="672"/>
        <pc:sldMkLst>
          <pc:docMk/>
          <pc:sldMk cId="1816600596" sldId="288"/>
        </pc:sldMkLst>
      </pc:sldChg>
      <pc:sldChg chg="del">
        <pc:chgData name="manoj kumar" userId="fa68a424022655f6" providerId="Windows Live" clId="Web-{961C752F-3B95-4909-ADB1-1EFE280EF338}" dt="2021-12-14T09:18:44.302" v="674"/>
        <pc:sldMkLst>
          <pc:docMk/>
          <pc:sldMk cId="1297852883" sldId="289"/>
        </pc:sldMkLst>
      </pc:sldChg>
      <pc:sldChg chg="del">
        <pc:chgData name="manoj kumar" userId="fa68a424022655f6" providerId="Windows Live" clId="Web-{961C752F-3B95-4909-ADB1-1EFE280EF338}" dt="2021-12-14T09:18:46.052" v="675"/>
        <pc:sldMkLst>
          <pc:docMk/>
          <pc:sldMk cId="2472840287" sldId="290"/>
        </pc:sldMkLst>
      </pc:sldChg>
      <pc:sldChg chg="del">
        <pc:chgData name="manoj kumar" userId="fa68a424022655f6" providerId="Windows Live" clId="Web-{961C752F-3B95-4909-ADB1-1EFE280EF338}" dt="2021-12-14T09:19:05.568" v="677"/>
        <pc:sldMkLst>
          <pc:docMk/>
          <pc:sldMk cId="722557265" sldId="292"/>
        </pc:sldMkLst>
      </pc:sldChg>
      <pc:sldChg chg="del">
        <pc:chgData name="manoj kumar" userId="fa68a424022655f6" providerId="Windows Live" clId="Web-{961C752F-3B95-4909-ADB1-1EFE280EF338}" dt="2021-12-14T09:19:01.458" v="676"/>
        <pc:sldMkLst>
          <pc:docMk/>
          <pc:sldMk cId="1452755750" sldId="293"/>
        </pc:sldMkLst>
      </pc:sldChg>
      <pc:sldChg chg="del">
        <pc:chgData name="manoj kumar" userId="fa68a424022655f6" providerId="Windows Live" clId="Web-{961C752F-3B95-4909-ADB1-1EFE280EF338}" dt="2021-12-14T09:19:16.130" v="678"/>
        <pc:sldMkLst>
          <pc:docMk/>
          <pc:sldMk cId="1086253083" sldId="294"/>
        </pc:sldMkLst>
      </pc:sldChg>
      <pc:sldChg chg="del">
        <pc:chgData name="manoj kumar" userId="fa68a424022655f6" providerId="Windows Live" clId="Web-{961C752F-3B95-4909-ADB1-1EFE280EF338}" dt="2021-12-14T09:19:20.724" v="679"/>
        <pc:sldMkLst>
          <pc:docMk/>
          <pc:sldMk cId="3409620897" sldId="295"/>
        </pc:sldMkLst>
      </pc:sldChg>
      <pc:sldChg chg="del">
        <pc:chgData name="manoj kumar" userId="fa68a424022655f6" providerId="Windows Live" clId="Web-{961C752F-3B95-4909-ADB1-1EFE280EF338}" dt="2021-12-14T08:02:24.015" v="508"/>
        <pc:sldMkLst>
          <pc:docMk/>
          <pc:sldMk cId="3304465038" sldId="297"/>
        </pc:sldMkLst>
      </pc:sldChg>
      <pc:sldChg chg="new del">
        <pc:chgData name="manoj kumar" userId="fa68a424022655f6" providerId="Windows Live" clId="Web-{961C752F-3B95-4909-ADB1-1EFE280EF338}" dt="2021-12-14T07:14:05.774" v="30"/>
        <pc:sldMkLst>
          <pc:docMk/>
          <pc:sldMk cId="732104714" sldId="298"/>
        </pc:sldMkLst>
      </pc:sldChg>
      <pc:sldChg chg="addSp modSp new mod setBg">
        <pc:chgData name="manoj kumar" userId="fa68a424022655f6" providerId="Windows Live" clId="Web-{961C752F-3B95-4909-ADB1-1EFE280EF338}" dt="2021-12-14T07:27:59.617" v="344"/>
        <pc:sldMkLst>
          <pc:docMk/>
          <pc:sldMk cId="3637885104" sldId="298"/>
        </pc:sldMkLst>
        <pc:spChg chg="mod">
          <ac:chgData name="manoj kumar" userId="fa68a424022655f6" providerId="Windows Live" clId="Web-{961C752F-3B95-4909-ADB1-1EFE280EF338}" dt="2021-12-14T07:27:59.617" v="344"/>
          <ac:spMkLst>
            <pc:docMk/>
            <pc:sldMk cId="3637885104" sldId="298"/>
            <ac:spMk id="2" creationId="{7C2C7CD1-5365-474A-BD7A-C276E6C960CA}"/>
          </ac:spMkLst>
        </pc:spChg>
        <pc:spChg chg="mod">
          <ac:chgData name="manoj kumar" userId="fa68a424022655f6" providerId="Windows Live" clId="Web-{961C752F-3B95-4909-ADB1-1EFE280EF338}" dt="2021-12-14T07:27:59.617" v="344"/>
          <ac:spMkLst>
            <pc:docMk/>
            <pc:sldMk cId="3637885104" sldId="298"/>
            <ac:spMk id="3" creationId="{D00AD4B6-084F-464A-88EF-0F1CA89A7636}"/>
          </ac:spMkLst>
        </pc:spChg>
        <pc:spChg chg="add">
          <ac:chgData name="manoj kumar" userId="fa68a424022655f6" providerId="Windows Live" clId="Web-{961C752F-3B95-4909-ADB1-1EFE280EF338}" dt="2021-12-14T07:27:59.617" v="344"/>
          <ac:spMkLst>
            <pc:docMk/>
            <pc:sldMk cId="3637885104" sldId="298"/>
            <ac:spMk id="8" creationId="{3A397E3E-B90C-4D82-BAAA-36F7AC6A4565}"/>
          </ac:spMkLst>
        </pc:spChg>
        <pc:spChg chg="add">
          <ac:chgData name="manoj kumar" userId="fa68a424022655f6" providerId="Windows Live" clId="Web-{961C752F-3B95-4909-ADB1-1EFE280EF338}" dt="2021-12-14T07:27:59.617" v="344"/>
          <ac:spMkLst>
            <pc:docMk/>
            <pc:sldMk cId="3637885104" sldId="298"/>
            <ac:spMk id="10" creationId="{E16C8D8F-10E9-4498-ABDB-0F923F8B6837}"/>
          </ac:spMkLst>
        </pc:spChg>
        <pc:spChg chg="add">
          <ac:chgData name="manoj kumar" userId="fa68a424022655f6" providerId="Windows Live" clId="Web-{961C752F-3B95-4909-ADB1-1EFE280EF338}" dt="2021-12-14T07:27:59.617" v="344"/>
          <ac:spMkLst>
            <pc:docMk/>
            <pc:sldMk cId="3637885104" sldId="298"/>
            <ac:spMk id="12" creationId="{1E5A83E3-8A11-4492-BB6E-F5F2240316FB}"/>
          </ac:spMkLst>
        </pc:spChg>
        <pc:spChg chg="add">
          <ac:chgData name="manoj kumar" userId="fa68a424022655f6" providerId="Windows Live" clId="Web-{961C752F-3B95-4909-ADB1-1EFE280EF338}" dt="2021-12-14T07:27:59.617" v="344"/>
          <ac:spMkLst>
            <pc:docMk/>
            <pc:sldMk cId="3637885104" sldId="298"/>
            <ac:spMk id="14" creationId="{8CF5E676-CA04-4CED-9F1E-5026ED66E66D}"/>
          </ac:spMkLst>
        </pc:spChg>
        <pc:spChg chg="add">
          <ac:chgData name="manoj kumar" userId="fa68a424022655f6" providerId="Windows Live" clId="Web-{961C752F-3B95-4909-ADB1-1EFE280EF338}" dt="2021-12-14T07:27:59.617" v="344"/>
          <ac:spMkLst>
            <pc:docMk/>
            <pc:sldMk cId="3637885104" sldId="298"/>
            <ac:spMk id="16" creationId="{6BA9E676-A8FC-4C2F-8D78-C13ED8ABDBA8}"/>
          </ac:spMkLst>
        </pc:spChg>
        <pc:spChg chg="add">
          <ac:chgData name="manoj kumar" userId="fa68a424022655f6" providerId="Windows Live" clId="Web-{961C752F-3B95-4909-ADB1-1EFE280EF338}" dt="2021-12-14T07:27:59.617" v="344"/>
          <ac:spMkLst>
            <pc:docMk/>
            <pc:sldMk cId="3637885104" sldId="298"/>
            <ac:spMk id="18" creationId="{A2B5CBEA-F125-49B6-8335-227C325B112B}"/>
          </ac:spMkLst>
        </pc:spChg>
        <pc:spChg chg="add">
          <ac:chgData name="manoj kumar" userId="fa68a424022655f6" providerId="Windows Live" clId="Web-{961C752F-3B95-4909-ADB1-1EFE280EF338}" dt="2021-12-14T07:27:59.617" v="344"/>
          <ac:spMkLst>
            <pc:docMk/>
            <pc:sldMk cId="3637885104" sldId="298"/>
            <ac:spMk id="20" creationId="{EECD79B5-5FC5-495F-BFD6-346C16E787A7}"/>
          </ac:spMkLst>
        </pc:spChg>
        <pc:spChg chg="add">
          <ac:chgData name="manoj kumar" userId="fa68a424022655f6" providerId="Windows Live" clId="Web-{961C752F-3B95-4909-ADB1-1EFE280EF338}" dt="2021-12-14T07:27:59.617" v="344"/>
          <ac:spMkLst>
            <pc:docMk/>
            <pc:sldMk cId="3637885104" sldId="298"/>
            <ac:spMk id="22" creationId="{2C1D3151-5F97-4860-B56C-C98BD62CC255}"/>
          </ac:spMkLst>
        </pc:spChg>
        <pc:spChg chg="add">
          <ac:chgData name="manoj kumar" userId="fa68a424022655f6" providerId="Windows Live" clId="Web-{961C752F-3B95-4909-ADB1-1EFE280EF338}" dt="2021-12-14T07:27:59.617" v="344"/>
          <ac:spMkLst>
            <pc:docMk/>
            <pc:sldMk cId="3637885104" sldId="298"/>
            <ac:spMk id="24" creationId="{32D9D048-3063-435A-8C23-26C1907E9619}"/>
          </ac:spMkLst>
        </pc:spChg>
        <pc:spChg chg="add">
          <ac:chgData name="manoj kumar" userId="fa68a424022655f6" providerId="Windows Live" clId="Web-{961C752F-3B95-4909-ADB1-1EFE280EF338}" dt="2021-12-14T07:27:59.617" v="344"/>
          <ac:spMkLst>
            <pc:docMk/>
            <pc:sldMk cId="3637885104" sldId="298"/>
            <ac:spMk id="26" creationId="{8DE96824-E506-4448-8704-5EC7BF7BC51B}"/>
          </ac:spMkLst>
        </pc:spChg>
        <pc:spChg chg="add">
          <ac:chgData name="manoj kumar" userId="fa68a424022655f6" providerId="Windows Live" clId="Web-{961C752F-3B95-4909-ADB1-1EFE280EF338}" dt="2021-12-14T07:27:59.617" v="344"/>
          <ac:spMkLst>
            <pc:docMk/>
            <pc:sldMk cId="3637885104" sldId="298"/>
            <ac:spMk id="28" creationId="{4D1A5E71-B6B6-486A-8CDC-C7ABD9B903F6}"/>
          </ac:spMkLst>
        </pc:spChg>
        <pc:spChg chg="add">
          <ac:chgData name="manoj kumar" userId="fa68a424022655f6" providerId="Windows Live" clId="Web-{961C752F-3B95-4909-ADB1-1EFE280EF338}" dt="2021-12-14T07:27:59.617" v="344"/>
          <ac:spMkLst>
            <pc:docMk/>
            <pc:sldMk cId="3637885104" sldId="298"/>
            <ac:spMk id="30" creationId="{B6C541AE-9B02-44C0-B8C6-B2DEA7ED3813}"/>
          </ac:spMkLst>
        </pc:spChg>
      </pc:sldChg>
      <pc:sldChg chg="modSp new del">
        <pc:chgData name="manoj kumar" userId="fa68a424022655f6" providerId="Windows Live" clId="Web-{961C752F-3B95-4909-ADB1-1EFE280EF338}" dt="2021-12-14T07:13:47.351" v="26"/>
        <pc:sldMkLst>
          <pc:docMk/>
          <pc:sldMk cId="3934197332" sldId="298"/>
        </pc:sldMkLst>
        <pc:spChg chg="mod">
          <ac:chgData name="manoj kumar" userId="fa68a424022655f6" providerId="Windows Live" clId="Web-{961C752F-3B95-4909-ADB1-1EFE280EF338}" dt="2021-12-14T07:13:42.851" v="25" actId="20577"/>
          <ac:spMkLst>
            <pc:docMk/>
            <pc:sldMk cId="3934197332" sldId="298"/>
            <ac:spMk id="2" creationId="{CAB9730D-EF1F-4CCF-A113-3873795EE278}"/>
          </ac:spMkLst>
        </pc:spChg>
      </pc:sldChg>
      <pc:sldChg chg="addSp modSp new mod setBg">
        <pc:chgData name="manoj kumar" userId="fa68a424022655f6" providerId="Windows Live" clId="Web-{961C752F-3B95-4909-ADB1-1EFE280EF338}" dt="2021-12-14T07:32:09.059" v="423" actId="20577"/>
        <pc:sldMkLst>
          <pc:docMk/>
          <pc:sldMk cId="1047991769" sldId="299"/>
        </pc:sldMkLst>
        <pc:spChg chg="mod">
          <ac:chgData name="manoj kumar" userId="fa68a424022655f6" providerId="Windows Live" clId="Web-{961C752F-3B95-4909-ADB1-1EFE280EF338}" dt="2021-12-14T07:30:09.041" v="365"/>
          <ac:spMkLst>
            <pc:docMk/>
            <pc:sldMk cId="1047991769" sldId="299"/>
            <ac:spMk id="2" creationId="{2884CB82-BDC0-4FCE-90BB-58F1E95CCA2A}"/>
          </ac:spMkLst>
        </pc:spChg>
        <pc:spChg chg="mod">
          <ac:chgData name="manoj kumar" userId="fa68a424022655f6" providerId="Windows Live" clId="Web-{961C752F-3B95-4909-ADB1-1EFE280EF338}" dt="2021-12-14T07:32:09.059" v="423" actId="20577"/>
          <ac:spMkLst>
            <pc:docMk/>
            <pc:sldMk cId="1047991769" sldId="299"/>
            <ac:spMk id="3" creationId="{CC46EF43-2CC1-4F74-B079-67CCFFE9F129}"/>
          </ac:spMkLst>
        </pc:spChg>
        <pc:spChg chg="add">
          <ac:chgData name="manoj kumar" userId="fa68a424022655f6" providerId="Windows Live" clId="Web-{961C752F-3B95-4909-ADB1-1EFE280EF338}" dt="2021-12-14T07:30:09.041" v="365"/>
          <ac:spMkLst>
            <pc:docMk/>
            <pc:sldMk cId="1047991769" sldId="299"/>
            <ac:spMk id="8" creationId="{827B839B-9ADE-406B-8590-F1CAEDED45A1}"/>
          </ac:spMkLst>
        </pc:spChg>
        <pc:spChg chg="add">
          <ac:chgData name="manoj kumar" userId="fa68a424022655f6" providerId="Windows Live" clId="Web-{961C752F-3B95-4909-ADB1-1EFE280EF338}" dt="2021-12-14T07:30:09.041" v="365"/>
          <ac:spMkLst>
            <pc:docMk/>
            <pc:sldMk cId="1047991769" sldId="299"/>
            <ac:spMk id="10" creationId="{CFE45BF0-46DB-408C-B5F7-7B11716805D4}"/>
          </ac:spMkLst>
        </pc:spChg>
        <pc:spChg chg="add">
          <ac:chgData name="manoj kumar" userId="fa68a424022655f6" providerId="Windows Live" clId="Web-{961C752F-3B95-4909-ADB1-1EFE280EF338}" dt="2021-12-14T07:30:09.041" v="365"/>
          <ac:spMkLst>
            <pc:docMk/>
            <pc:sldMk cId="1047991769" sldId="299"/>
            <ac:spMk id="12" creationId="{2AEBC8F2-97B1-41B4-93F1-2D289E197FBA}"/>
          </ac:spMkLst>
        </pc:spChg>
        <pc:spChg chg="add">
          <ac:chgData name="manoj kumar" userId="fa68a424022655f6" providerId="Windows Live" clId="Web-{961C752F-3B95-4909-ADB1-1EFE280EF338}" dt="2021-12-14T07:30:09.041" v="365"/>
          <ac:spMkLst>
            <pc:docMk/>
            <pc:sldMk cId="1047991769" sldId="299"/>
            <ac:spMk id="14" creationId="{472E3A19-F5D5-48FC-BB9C-48C2F68F598B}"/>
          </ac:spMkLst>
        </pc:spChg>
        <pc:spChg chg="add">
          <ac:chgData name="manoj kumar" userId="fa68a424022655f6" providerId="Windows Live" clId="Web-{961C752F-3B95-4909-ADB1-1EFE280EF338}" dt="2021-12-14T07:30:09.041" v="365"/>
          <ac:spMkLst>
            <pc:docMk/>
            <pc:sldMk cId="1047991769" sldId="299"/>
            <ac:spMk id="16" creationId="{7A62E32F-BB65-43A8-8EB5-92346890E549}"/>
          </ac:spMkLst>
        </pc:spChg>
        <pc:spChg chg="add">
          <ac:chgData name="manoj kumar" userId="fa68a424022655f6" providerId="Windows Live" clId="Web-{961C752F-3B95-4909-ADB1-1EFE280EF338}" dt="2021-12-14T07:30:09.041" v="365"/>
          <ac:spMkLst>
            <pc:docMk/>
            <pc:sldMk cId="1047991769" sldId="299"/>
            <ac:spMk id="18" creationId="{14E91B64-9FCC-451E-AFB4-A827D6329367}"/>
          </ac:spMkLst>
        </pc:spChg>
      </pc:sldChg>
      <pc:sldChg chg="new del">
        <pc:chgData name="manoj kumar" userId="fa68a424022655f6" providerId="Windows Live" clId="Web-{961C752F-3B95-4909-ADB1-1EFE280EF338}" dt="2021-12-14T07:14:01.258" v="29"/>
        <pc:sldMkLst>
          <pc:docMk/>
          <pc:sldMk cId="3014885804" sldId="299"/>
        </pc:sldMkLst>
      </pc:sldChg>
      <pc:sldChg chg="addSp delSp modSp new mod setBg">
        <pc:chgData name="manoj kumar" userId="fa68a424022655f6" providerId="Windows Live" clId="Web-{961C752F-3B95-4909-ADB1-1EFE280EF338}" dt="2021-12-14T07:34:00.186" v="432"/>
        <pc:sldMkLst>
          <pc:docMk/>
          <pc:sldMk cId="1757179598" sldId="300"/>
        </pc:sldMkLst>
        <pc:spChg chg="del">
          <ac:chgData name="manoj kumar" userId="fa68a424022655f6" providerId="Windows Live" clId="Web-{961C752F-3B95-4909-ADB1-1EFE280EF338}" dt="2021-12-14T07:32:36.997" v="425"/>
          <ac:spMkLst>
            <pc:docMk/>
            <pc:sldMk cId="1757179598" sldId="300"/>
            <ac:spMk id="2" creationId="{06DED768-FB09-4A9F-AF1E-0803B97A90FD}"/>
          </ac:spMkLst>
        </pc:spChg>
        <pc:spChg chg="del mod">
          <ac:chgData name="manoj kumar" userId="fa68a424022655f6" providerId="Windows Live" clId="Web-{961C752F-3B95-4909-ADB1-1EFE280EF338}" dt="2021-12-14T07:33:50.327" v="431"/>
          <ac:spMkLst>
            <pc:docMk/>
            <pc:sldMk cId="1757179598" sldId="300"/>
            <ac:spMk id="3" creationId="{B5972A39-2405-4435-913B-DB0A1E8F205E}"/>
          </ac:spMkLst>
        </pc:spChg>
        <pc:spChg chg="add">
          <ac:chgData name="manoj kumar" userId="fa68a424022655f6" providerId="Windows Live" clId="Web-{961C752F-3B95-4909-ADB1-1EFE280EF338}" dt="2021-12-14T07:34:00.186" v="432"/>
          <ac:spMkLst>
            <pc:docMk/>
            <pc:sldMk cId="1757179598" sldId="300"/>
            <ac:spMk id="9" creationId="{46D6306C-ED4F-4AAE-B4A5-EEA6AFAD726E}"/>
          </ac:spMkLst>
        </pc:spChg>
        <pc:spChg chg="add">
          <ac:chgData name="manoj kumar" userId="fa68a424022655f6" providerId="Windows Live" clId="Web-{961C752F-3B95-4909-ADB1-1EFE280EF338}" dt="2021-12-14T07:34:00.186" v="432"/>
          <ac:spMkLst>
            <pc:docMk/>
            <pc:sldMk cId="1757179598" sldId="300"/>
            <ac:spMk id="11" creationId="{0EC5361D-F897-4856-B945-0455A365EB24}"/>
          </ac:spMkLst>
        </pc:spChg>
        <pc:spChg chg="add">
          <ac:chgData name="manoj kumar" userId="fa68a424022655f6" providerId="Windows Live" clId="Web-{961C752F-3B95-4909-ADB1-1EFE280EF338}" dt="2021-12-14T07:34:00.186" v="432"/>
          <ac:spMkLst>
            <pc:docMk/>
            <pc:sldMk cId="1757179598" sldId="300"/>
            <ac:spMk id="13" creationId="{4508C0C5-2268-42B5-B3C8-4D0899E05F8C}"/>
          </ac:spMkLst>
        </pc:spChg>
        <pc:spChg chg="add">
          <ac:chgData name="manoj kumar" userId="fa68a424022655f6" providerId="Windows Live" clId="Web-{961C752F-3B95-4909-ADB1-1EFE280EF338}" dt="2021-12-14T07:34:00.186" v="432"/>
          <ac:spMkLst>
            <pc:docMk/>
            <pc:sldMk cId="1757179598" sldId="300"/>
            <ac:spMk id="15" creationId="{141ACBDB-38F8-4B34-8183-BD95B4E55A62}"/>
          </ac:spMkLst>
        </pc:spChg>
        <pc:spChg chg="add">
          <ac:chgData name="manoj kumar" userId="fa68a424022655f6" providerId="Windows Live" clId="Web-{961C752F-3B95-4909-ADB1-1EFE280EF338}" dt="2021-12-14T07:34:00.186" v="432"/>
          <ac:spMkLst>
            <pc:docMk/>
            <pc:sldMk cId="1757179598" sldId="300"/>
            <ac:spMk id="17" creationId="{DE00DB52-3455-4E2F-867B-A6D0516E175B}"/>
          </ac:spMkLst>
        </pc:spChg>
        <pc:spChg chg="add">
          <ac:chgData name="manoj kumar" userId="fa68a424022655f6" providerId="Windows Live" clId="Web-{961C752F-3B95-4909-ADB1-1EFE280EF338}" dt="2021-12-14T07:34:00.186" v="432"/>
          <ac:spMkLst>
            <pc:docMk/>
            <pc:sldMk cId="1757179598" sldId="300"/>
            <ac:spMk id="19" creationId="{9E914C83-E0D8-4953-92D5-169D28CB43AE}"/>
          </ac:spMkLst>
        </pc:spChg>
        <pc:spChg chg="add">
          <ac:chgData name="manoj kumar" userId="fa68a424022655f6" providerId="Windows Live" clId="Web-{961C752F-3B95-4909-ADB1-1EFE280EF338}" dt="2021-12-14T07:34:00.186" v="432"/>
          <ac:spMkLst>
            <pc:docMk/>
            <pc:sldMk cId="1757179598" sldId="300"/>
            <ac:spMk id="21" creationId="{3512E083-F550-46AF-8490-767ECFD00CB7}"/>
          </ac:spMkLst>
        </pc:spChg>
        <pc:picChg chg="add mod ord">
          <ac:chgData name="manoj kumar" userId="fa68a424022655f6" providerId="Windows Live" clId="Web-{961C752F-3B95-4909-ADB1-1EFE280EF338}" dt="2021-12-14T07:34:00.186" v="432"/>
          <ac:picMkLst>
            <pc:docMk/>
            <pc:sldMk cId="1757179598" sldId="300"/>
            <ac:picMk id="4" creationId="{BC3A363F-9EF9-459E-A16D-5B9B81F936D0}"/>
          </ac:picMkLst>
        </pc:picChg>
      </pc:sldChg>
      <pc:sldChg chg="addSp delSp modSp new mod setBg modClrScheme chgLayout">
        <pc:chgData name="manoj kumar" userId="fa68a424022655f6" providerId="Windows Live" clId="Web-{961C752F-3B95-4909-ADB1-1EFE280EF338}" dt="2021-12-14T07:37:26.268" v="444"/>
        <pc:sldMkLst>
          <pc:docMk/>
          <pc:sldMk cId="1356127901" sldId="301"/>
        </pc:sldMkLst>
        <pc:spChg chg="del">
          <ac:chgData name="manoj kumar" userId="fa68a424022655f6" providerId="Windows Live" clId="Web-{961C752F-3B95-4909-ADB1-1EFE280EF338}" dt="2021-12-14T07:34:51.234" v="434"/>
          <ac:spMkLst>
            <pc:docMk/>
            <pc:sldMk cId="1356127901" sldId="301"/>
            <ac:spMk id="2" creationId="{F7F88808-DFF9-42C3-9BF8-A7C68A8C6193}"/>
          </ac:spMkLst>
        </pc:spChg>
        <pc:spChg chg="del mod ord">
          <ac:chgData name="manoj kumar" userId="fa68a424022655f6" providerId="Windows Live" clId="Web-{961C752F-3B95-4909-ADB1-1EFE280EF338}" dt="2021-12-14T07:36:48.127" v="443"/>
          <ac:spMkLst>
            <pc:docMk/>
            <pc:sldMk cId="1356127901" sldId="301"/>
            <ac:spMk id="3" creationId="{0434B6A6-D5F8-42B4-9493-BD843837856C}"/>
          </ac:spMkLst>
        </pc:spChg>
        <pc:spChg chg="add mod ord">
          <ac:chgData name="manoj kumar" userId="fa68a424022655f6" providerId="Windows Live" clId="Web-{961C752F-3B95-4909-ADB1-1EFE280EF338}" dt="2021-12-14T07:37:26.268" v="444"/>
          <ac:spMkLst>
            <pc:docMk/>
            <pc:sldMk cId="1356127901" sldId="301"/>
            <ac:spMk id="4" creationId="{3153AD0B-4A3F-4ECE-960E-4256E36C56AB}"/>
          </ac:spMkLst>
        </pc:spChg>
        <pc:spChg chg="add del mod ord">
          <ac:chgData name="manoj kumar" userId="fa68a424022655f6" providerId="Windows Live" clId="Web-{961C752F-3B95-4909-ADB1-1EFE280EF338}" dt="2021-12-14T07:37:26.268" v="444"/>
          <ac:spMkLst>
            <pc:docMk/>
            <pc:sldMk cId="1356127901" sldId="301"/>
            <ac:spMk id="5" creationId="{78B77024-2436-4E70-BF1B-1F5F540EB144}"/>
          </ac:spMkLst>
        </pc:spChg>
        <pc:spChg chg="add">
          <ac:chgData name="manoj kumar" userId="fa68a424022655f6" providerId="Windows Live" clId="Web-{961C752F-3B95-4909-ADB1-1EFE280EF338}" dt="2021-12-14T07:37:26.268" v="444"/>
          <ac:spMkLst>
            <pc:docMk/>
            <pc:sldMk cId="1356127901" sldId="301"/>
            <ac:spMk id="11" creationId="{16C5FA50-8D52-4617-AF91-5C7B1C8352F1}"/>
          </ac:spMkLst>
        </pc:spChg>
        <pc:spChg chg="add">
          <ac:chgData name="manoj kumar" userId="fa68a424022655f6" providerId="Windows Live" clId="Web-{961C752F-3B95-4909-ADB1-1EFE280EF338}" dt="2021-12-14T07:37:26.268" v="444"/>
          <ac:spMkLst>
            <pc:docMk/>
            <pc:sldMk cId="1356127901" sldId="301"/>
            <ac:spMk id="13" creationId="{E223798C-12AD-4B0C-A50C-D676347D67CF}"/>
          </ac:spMkLst>
        </pc:spChg>
        <pc:picChg chg="add mod ord">
          <ac:chgData name="manoj kumar" userId="fa68a424022655f6" providerId="Windows Live" clId="Web-{961C752F-3B95-4909-ADB1-1EFE280EF338}" dt="2021-12-14T07:37:26.268" v="444"/>
          <ac:picMkLst>
            <pc:docMk/>
            <pc:sldMk cId="1356127901" sldId="301"/>
            <ac:picMk id="6" creationId="{FCB5F3D9-5B1E-4706-89E3-7A8FD0304320}"/>
          </ac:picMkLst>
        </pc:picChg>
      </pc:sldChg>
      <pc:sldChg chg="addSp delSp modSp add replId">
        <pc:chgData name="manoj kumar" userId="fa68a424022655f6" providerId="Windows Live" clId="Web-{961C752F-3B95-4909-ADB1-1EFE280EF338}" dt="2021-12-14T07:38:36.801" v="454"/>
        <pc:sldMkLst>
          <pc:docMk/>
          <pc:sldMk cId="995415641" sldId="302"/>
        </pc:sldMkLst>
        <pc:spChg chg="add del mod">
          <ac:chgData name="manoj kumar" userId="fa68a424022655f6" providerId="Windows Live" clId="Web-{961C752F-3B95-4909-ADB1-1EFE280EF338}" dt="2021-12-14T07:38:23.394" v="452"/>
          <ac:spMkLst>
            <pc:docMk/>
            <pc:sldMk cId="995415641" sldId="302"/>
            <ac:spMk id="3" creationId="{D4EC5721-1308-4149-8627-7481D9FA40B0}"/>
          </ac:spMkLst>
        </pc:spChg>
        <pc:spChg chg="del">
          <ac:chgData name="manoj kumar" userId="fa68a424022655f6" providerId="Windows Live" clId="Web-{961C752F-3B95-4909-ADB1-1EFE280EF338}" dt="2021-12-14T07:38:36.801" v="454"/>
          <ac:spMkLst>
            <pc:docMk/>
            <pc:sldMk cId="995415641" sldId="302"/>
            <ac:spMk id="11" creationId="{16C5FA50-8D52-4617-AF91-5C7B1C8352F1}"/>
          </ac:spMkLst>
        </pc:spChg>
        <pc:spChg chg="del">
          <ac:chgData name="manoj kumar" userId="fa68a424022655f6" providerId="Windows Live" clId="Web-{961C752F-3B95-4909-ADB1-1EFE280EF338}" dt="2021-12-14T07:38:36.801" v="454"/>
          <ac:spMkLst>
            <pc:docMk/>
            <pc:sldMk cId="995415641" sldId="302"/>
            <ac:spMk id="13" creationId="{E223798C-12AD-4B0C-A50C-D676347D67CF}"/>
          </ac:spMkLst>
        </pc:spChg>
        <pc:spChg chg="add">
          <ac:chgData name="manoj kumar" userId="fa68a424022655f6" providerId="Windows Live" clId="Web-{961C752F-3B95-4909-ADB1-1EFE280EF338}" dt="2021-12-14T07:38:36.801" v="454"/>
          <ac:spMkLst>
            <pc:docMk/>
            <pc:sldMk cId="995415641" sldId="302"/>
            <ac:spMk id="18" creationId="{16C5FA50-8D52-4617-AF91-5C7B1C8352F1}"/>
          </ac:spMkLst>
        </pc:spChg>
        <pc:spChg chg="add">
          <ac:chgData name="manoj kumar" userId="fa68a424022655f6" providerId="Windows Live" clId="Web-{961C752F-3B95-4909-ADB1-1EFE280EF338}" dt="2021-12-14T07:38:36.801" v="454"/>
          <ac:spMkLst>
            <pc:docMk/>
            <pc:sldMk cId="995415641" sldId="302"/>
            <ac:spMk id="20" creationId="{E223798C-12AD-4B0C-A50C-D676347D67CF}"/>
          </ac:spMkLst>
        </pc:spChg>
        <pc:picChg chg="add mod ord">
          <ac:chgData name="manoj kumar" userId="fa68a424022655f6" providerId="Windows Live" clId="Web-{961C752F-3B95-4909-ADB1-1EFE280EF338}" dt="2021-12-14T07:38:36.801" v="454"/>
          <ac:picMkLst>
            <pc:docMk/>
            <pc:sldMk cId="995415641" sldId="302"/>
            <ac:picMk id="5" creationId="{5A687AB7-D86A-4B5C-A4AF-D5F30403ADC9}"/>
          </ac:picMkLst>
        </pc:picChg>
        <pc:picChg chg="del">
          <ac:chgData name="manoj kumar" userId="fa68a424022655f6" providerId="Windows Live" clId="Web-{961C752F-3B95-4909-ADB1-1EFE280EF338}" dt="2021-12-14T07:37:55.644" v="446"/>
          <ac:picMkLst>
            <pc:docMk/>
            <pc:sldMk cId="995415641" sldId="302"/>
            <ac:picMk id="6" creationId="{FCB5F3D9-5B1E-4706-89E3-7A8FD0304320}"/>
          </ac:picMkLst>
        </pc:picChg>
      </pc:sldChg>
      <pc:sldChg chg="addSp delSp modSp new mod setBg setClrOvrMap">
        <pc:chgData name="manoj kumar" userId="fa68a424022655f6" providerId="Windows Live" clId="Web-{961C752F-3B95-4909-ADB1-1EFE280EF338}" dt="2021-12-14T07:57:18.680" v="478"/>
        <pc:sldMkLst>
          <pc:docMk/>
          <pc:sldMk cId="3067016761" sldId="303"/>
        </pc:sldMkLst>
        <pc:spChg chg="mod ord">
          <ac:chgData name="manoj kumar" userId="fa68a424022655f6" providerId="Windows Live" clId="Web-{961C752F-3B95-4909-ADB1-1EFE280EF338}" dt="2021-12-14T07:57:18.680" v="478"/>
          <ac:spMkLst>
            <pc:docMk/>
            <pc:sldMk cId="3067016761" sldId="303"/>
            <ac:spMk id="2" creationId="{8FA86EF5-2733-472C-8E3C-A91E986DE66E}"/>
          </ac:spMkLst>
        </pc:spChg>
        <pc:spChg chg="del">
          <ac:chgData name="manoj kumar" userId="fa68a424022655f6" providerId="Windows Live" clId="Web-{961C752F-3B95-4909-ADB1-1EFE280EF338}" dt="2021-12-14T07:40:22.006" v="473"/>
          <ac:spMkLst>
            <pc:docMk/>
            <pc:sldMk cId="3067016761" sldId="303"/>
            <ac:spMk id="3" creationId="{0E411515-B6DD-4CC5-BEB1-F083093D04B6}"/>
          </ac:spMkLst>
        </pc:spChg>
        <pc:spChg chg="del">
          <ac:chgData name="manoj kumar" userId="fa68a424022655f6" providerId="Windows Live" clId="Web-{961C752F-3B95-4909-ADB1-1EFE280EF338}" dt="2021-12-14T07:40:53.412" v="476"/>
          <ac:spMkLst>
            <pc:docMk/>
            <pc:sldMk cId="3067016761" sldId="303"/>
            <ac:spMk id="4" creationId="{364BF3FA-D6E5-48FE-8283-C0D34F2FD07A}"/>
          </ac:spMkLst>
        </pc:spChg>
        <pc:spChg chg="add del">
          <ac:chgData name="manoj kumar" userId="fa68a424022655f6" providerId="Windows Live" clId="Web-{961C752F-3B95-4909-ADB1-1EFE280EF338}" dt="2021-12-14T07:57:18.680" v="478"/>
          <ac:spMkLst>
            <pc:docMk/>
            <pc:sldMk cId="3067016761" sldId="303"/>
            <ac:spMk id="10" creationId="{0671A8AE-40A1-4631-A6B8-581AFF065482}"/>
          </ac:spMkLst>
        </pc:spChg>
        <pc:spChg chg="add del">
          <ac:chgData name="manoj kumar" userId="fa68a424022655f6" providerId="Windows Live" clId="Web-{961C752F-3B95-4909-ADB1-1EFE280EF338}" dt="2021-12-14T07:57:18.680" v="478"/>
          <ac:spMkLst>
            <pc:docMk/>
            <pc:sldMk cId="3067016761" sldId="303"/>
            <ac:spMk id="12" creationId="{AB58EF07-17C2-48CF-ABB0-EEF1F17CB8F0}"/>
          </ac:spMkLst>
        </pc:spChg>
        <pc:spChg chg="add del">
          <ac:chgData name="manoj kumar" userId="fa68a424022655f6" providerId="Windows Live" clId="Web-{961C752F-3B95-4909-ADB1-1EFE280EF338}" dt="2021-12-14T07:57:18.680" v="478"/>
          <ac:spMkLst>
            <pc:docMk/>
            <pc:sldMk cId="3067016761" sldId="303"/>
            <ac:spMk id="14" creationId="{AF2F604E-43BE-4DC3-B983-E071523364F8}"/>
          </ac:spMkLst>
        </pc:spChg>
        <pc:spChg chg="add del">
          <ac:chgData name="manoj kumar" userId="fa68a424022655f6" providerId="Windows Live" clId="Web-{961C752F-3B95-4909-ADB1-1EFE280EF338}" dt="2021-12-14T07:57:18.680" v="478"/>
          <ac:spMkLst>
            <pc:docMk/>
            <pc:sldMk cId="3067016761" sldId="303"/>
            <ac:spMk id="16" creationId="{08C9B587-E65E-4B52-B37C-ABEBB6E87928}"/>
          </ac:spMkLst>
        </pc:spChg>
        <pc:spChg chg="add">
          <ac:chgData name="manoj kumar" userId="fa68a424022655f6" providerId="Windows Live" clId="Web-{961C752F-3B95-4909-ADB1-1EFE280EF338}" dt="2021-12-14T07:57:18.680" v="478"/>
          <ac:spMkLst>
            <pc:docMk/>
            <pc:sldMk cId="3067016761" sldId="303"/>
            <ac:spMk id="21" creationId="{D4771268-CB57-404A-9271-370EB28F6090}"/>
          </ac:spMkLst>
        </pc:spChg>
        <pc:picChg chg="add mod ord">
          <ac:chgData name="manoj kumar" userId="fa68a424022655f6" providerId="Windows Live" clId="Web-{961C752F-3B95-4909-ADB1-1EFE280EF338}" dt="2021-12-14T07:57:18.680" v="478"/>
          <ac:picMkLst>
            <pc:docMk/>
            <pc:sldMk cId="3067016761" sldId="303"/>
            <ac:picMk id="5" creationId="{F91B0F0E-83E5-4EEC-9E3B-24551AF77806}"/>
          </ac:picMkLst>
        </pc:picChg>
      </pc:sldChg>
      <pc:sldChg chg="addSp delSp modSp add mod replId setClrOvrMap">
        <pc:chgData name="manoj kumar" userId="fa68a424022655f6" providerId="Windows Live" clId="Web-{961C752F-3B95-4909-ADB1-1EFE280EF338}" dt="2021-12-14T07:58:15.447" v="482"/>
        <pc:sldMkLst>
          <pc:docMk/>
          <pc:sldMk cId="3181030663" sldId="304"/>
        </pc:sldMkLst>
        <pc:spChg chg="mod">
          <ac:chgData name="manoj kumar" userId="fa68a424022655f6" providerId="Windows Live" clId="Web-{961C752F-3B95-4909-ADB1-1EFE280EF338}" dt="2021-12-14T07:57:40.540" v="479"/>
          <ac:spMkLst>
            <pc:docMk/>
            <pc:sldMk cId="3181030663" sldId="304"/>
            <ac:spMk id="2" creationId="{8FA86EF5-2733-472C-8E3C-A91E986DE66E}"/>
          </ac:spMkLst>
        </pc:spChg>
        <pc:spChg chg="del">
          <ac:chgData name="manoj kumar" userId="fa68a424022655f6" providerId="Windows Live" clId="Web-{961C752F-3B95-4909-ADB1-1EFE280EF338}" dt="2021-12-14T07:41:01.678" v="477"/>
          <ac:spMkLst>
            <pc:docMk/>
            <pc:sldMk cId="3181030663" sldId="304"/>
            <ac:spMk id="4" creationId="{364BF3FA-D6E5-48FE-8283-C0D34F2FD07A}"/>
          </ac:spMkLst>
        </pc:spChg>
        <pc:spChg chg="add del mod">
          <ac:chgData name="manoj kumar" userId="fa68a424022655f6" providerId="Windows Live" clId="Web-{961C752F-3B95-4909-ADB1-1EFE280EF338}" dt="2021-12-14T07:58:11.197" v="481"/>
          <ac:spMkLst>
            <pc:docMk/>
            <pc:sldMk cId="3181030663" sldId="304"/>
            <ac:spMk id="4" creationId="{62168B82-63A3-4C1C-9677-4EF1EC04F870}"/>
          </ac:spMkLst>
        </pc:spChg>
        <pc:spChg chg="del">
          <ac:chgData name="manoj kumar" userId="fa68a424022655f6" providerId="Windows Live" clId="Web-{961C752F-3B95-4909-ADB1-1EFE280EF338}" dt="2021-12-14T07:57:40.540" v="479"/>
          <ac:spMkLst>
            <pc:docMk/>
            <pc:sldMk cId="3181030663" sldId="304"/>
            <ac:spMk id="10" creationId="{0671A8AE-40A1-4631-A6B8-581AFF065482}"/>
          </ac:spMkLst>
        </pc:spChg>
        <pc:spChg chg="del">
          <ac:chgData name="manoj kumar" userId="fa68a424022655f6" providerId="Windows Live" clId="Web-{961C752F-3B95-4909-ADB1-1EFE280EF338}" dt="2021-12-14T07:57:40.540" v="479"/>
          <ac:spMkLst>
            <pc:docMk/>
            <pc:sldMk cId="3181030663" sldId="304"/>
            <ac:spMk id="12" creationId="{AB58EF07-17C2-48CF-ABB0-EEF1F17CB8F0}"/>
          </ac:spMkLst>
        </pc:spChg>
        <pc:spChg chg="del">
          <ac:chgData name="manoj kumar" userId="fa68a424022655f6" providerId="Windows Live" clId="Web-{961C752F-3B95-4909-ADB1-1EFE280EF338}" dt="2021-12-14T07:57:40.540" v="479"/>
          <ac:spMkLst>
            <pc:docMk/>
            <pc:sldMk cId="3181030663" sldId="304"/>
            <ac:spMk id="14" creationId="{AF2F604E-43BE-4DC3-B983-E071523364F8}"/>
          </ac:spMkLst>
        </pc:spChg>
        <pc:spChg chg="del">
          <ac:chgData name="manoj kumar" userId="fa68a424022655f6" providerId="Windows Live" clId="Web-{961C752F-3B95-4909-ADB1-1EFE280EF338}" dt="2021-12-14T07:57:40.540" v="479"/>
          <ac:spMkLst>
            <pc:docMk/>
            <pc:sldMk cId="3181030663" sldId="304"/>
            <ac:spMk id="16" creationId="{08C9B587-E65E-4B52-B37C-ABEBB6E87928}"/>
          </ac:spMkLst>
        </pc:spChg>
        <pc:spChg chg="add del">
          <ac:chgData name="manoj kumar" userId="fa68a424022655f6" providerId="Windows Live" clId="Web-{961C752F-3B95-4909-ADB1-1EFE280EF338}" dt="2021-12-14T07:58:15.447" v="482"/>
          <ac:spMkLst>
            <pc:docMk/>
            <pc:sldMk cId="3181030663" sldId="304"/>
            <ac:spMk id="21" creationId="{D4771268-CB57-404A-9271-370EB28F6090}"/>
          </ac:spMkLst>
        </pc:spChg>
        <pc:spChg chg="add">
          <ac:chgData name="manoj kumar" userId="fa68a424022655f6" providerId="Windows Live" clId="Web-{961C752F-3B95-4909-ADB1-1EFE280EF338}" dt="2021-12-14T07:58:15.447" v="482"/>
          <ac:spMkLst>
            <pc:docMk/>
            <pc:sldMk cId="3181030663" sldId="304"/>
            <ac:spMk id="26" creationId="{D4771268-CB57-404A-9271-370EB28F6090}"/>
          </ac:spMkLst>
        </pc:spChg>
        <pc:picChg chg="del mod ord">
          <ac:chgData name="manoj kumar" userId="fa68a424022655f6" providerId="Windows Live" clId="Web-{961C752F-3B95-4909-ADB1-1EFE280EF338}" dt="2021-12-14T07:57:49.087" v="480"/>
          <ac:picMkLst>
            <pc:docMk/>
            <pc:sldMk cId="3181030663" sldId="304"/>
            <ac:picMk id="5" creationId="{F91B0F0E-83E5-4EEC-9E3B-24551AF77806}"/>
          </ac:picMkLst>
        </pc:picChg>
        <pc:picChg chg="add mod ord">
          <ac:chgData name="manoj kumar" userId="fa68a424022655f6" providerId="Windows Live" clId="Web-{961C752F-3B95-4909-ADB1-1EFE280EF338}" dt="2021-12-14T07:58:15.447" v="482"/>
          <ac:picMkLst>
            <pc:docMk/>
            <pc:sldMk cId="3181030663" sldId="304"/>
            <ac:picMk id="6" creationId="{62259221-F2ED-4D44-BD14-CB9973C20684}"/>
          </ac:picMkLst>
        </pc:picChg>
      </pc:sldChg>
      <pc:sldChg chg="addSp delSp modSp new">
        <pc:chgData name="manoj kumar" userId="fa68a424022655f6" providerId="Windows Live" clId="Web-{961C752F-3B95-4909-ADB1-1EFE280EF338}" dt="2021-12-14T08:00:03.137" v="490"/>
        <pc:sldMkLst>
          <pc:docMk/>
          <pc:sldMk cId="322821989" sldId="305"/>
        </pc:sldMkLst>
        <pc:spChg chg="mod">
          <ac:chgData name="manoj kumar" userId="fa68a424022655f6" providerId="Windows Live" clId="Web-{961C752F-3B95-4909-ADB1-1EFE280EF338}" dt="2021-12-14T07:59:40.605" v="485" actId="20577"/>
          <ac:spMkLst>
            <pc:docMk/>
            <pc:sldMk cId="322821989" sldId="305"/>
            <ac:spMk id="2" creationId="{5C86EFF8-8402-4BCA-9EC3-A181BB901B41}"/>
          </ac:spMkLst>
        </pc:spChg>
        <pc:spChg chg="del mod">
          <ac:chgData name="manoj kumar" userId="fa68a424022655f6" providerId="Windows Live" clId="Web-{961C752F-3B95-4909-ADB1-1EFE280EF338}" dt="2021-12-14T08:00:03.137" v="490"/>
          <ac:spMkLst>
            <pc:docMk/>
            <pc:sldMk cId="322821989" sldId="305"/>
            <ac:spMk id="3" creationId="{6F29CEC4-6AD3-499D-B2FB-ECE41A8E6D8C}"/>
          </ac:spMkLst>
        </pc:spChg>
        <pc:picChg chg="add mod ord">
          <ac:chgData name="manoj kumar" userId="fa68a424022655f6" providerId="Windows Live" clId="Web-{961C752F-3B95-4909-ADB1-1EFE280EF338}" dt="2021-12-14T08:00:03.137" v="490"/>
          <ac:picMkLst>
            <pc:docMk/>
            <pc:sldMk cId="322821989" sldId="305"/>
            <ac:picMk id="4" creationId="{B9149F28-2BB5-4D4B-89EB-CCB9901E6A1A}"/>
          </ac:picMkLst>
        </pc:picChg>
      </pc:sldChg>
      <pc:sldChg chg="addSp delSp modSp new del mod setBg">
        <pc:chgData name="manoj kumar" userId="fa68a424022655f6" providerId="Windows Live" clId="Web-{961C752F-3B95-4909-ADB1-1EFE280EF338}" dt="2021-12-14T08:24:44.372" v="549"/>
        <pc:sldMkLst>
          <pc:docMk/>
          <pc:sldMk cId="1004565658" sldId="306"/>
        </pc:sldMkLst>
        <pc:spChg chg="add mod">
          <ac:chgData name="manoj kumar" userId="fa68a424022655f6" providerId="Windows Live" clId="Web-{961C752F-3B95-4909-ADB1-1EFE280EF338}" dt="2021-12-14T08:24:39.153" v="548"/>
          <ac:spMkLst>
            <pc:docMk/>
            <pc:sldMk cId="1004565658" sldId="306"/>
            <ac:spMk id="5" creationId="{743F74DD-2FBC-4C41-8F19-DFAC71B8DCE5}"/>
          </ac:spMkLst>
        </pc:spChg>
        <pc:spChg chg="add del">
          <ac:chgData name="manoj kumar" userId="fa68a424022655f6" providerId="Windows Live" clId="Web-{961C752F-3B95-4909-ADB1-1EFE280EF338}" dt="2021-12-14T08:24:39.137" v="547"/>
          <ac:spMkLst>
            <pc:docMk/>
            <pc:sldMk cId="1004565658" sldId="306"/>
            <ac:spMk id="7" creationId="{4BC99CB9-DDAD-44A2-8A1C-E3AF4E72DF5C}"/>
          </ac:spMkLst>
        </pc:spChg>
        <pc:spChg chg="add del">
          <ac:chgData name="manoj kumar" userId="fa68a424022655f6" providerId="Windows Live" clId="Web-{961C752F-3B95-4909-ADB1-1EFE280EF338}" dt="2021-12-14T08:24:39.137" v="547"/>
          <ac:spMkLst>
            <pc:docMk/>
            <pc:sldMk cId="1004565658" sldId="306"/>
            <ac:spMk id="8" creationId="{64053CBF-3932-45FF-8285-EE5146085F3A}"/>
          </ac:spMkLst>
        </pc:spChg>
        <pc:spChg chg="add del">
          <ac:chgData name="manoj kumar" userId="fa68a424022655f6" providerId="Windows Live" clId="Web-{961C752F-3B95-4909-ADB1-1EFE280EF338}" dt="2021-12-14T08:24:34.715" v="545"/>
          <ac:spMkLst>
            <pc:docMk/>
            <pc:sldMk cId="1004565658" sldId="306"/>
            <ac:spMk id="10" creationId="{09588DA8-065E-4F6F-8EFD-43104AB2E0CF}"/>
          </ac:spMkLst>
        </pc:spChg>
        <pc:spChg chg="add">
          <ac:chgData name="manoj kumar" userId="fa68a424022655f6" providerId="Windows Live" clId="Web-{961C752F-3B95-4909-ADB1-1EFE280EF338}" dt="2021-12-14T08:24:39.153" v="548"/>
          <ac:spMkLst>
            <pc:docMk/>
            <pc:sldMk cId="1004565658" sldId="306"/>
            <ac:spMk id="11" creationId="{DEE2AD96-B495-4E06-9291-B71706F728CB}"/>
          </ac:spMkLst>
        </pc:spChg>
        <pc:spChg chg="add del">
          <ac:chgData name="manoj kumar" userId="fa68a424022655f6" providerId="Windows Live" clId="Web-{961C752F-3B95-4909-ADB1-1EFE280EF338}" dt="2021-12-14T08:24:34.715" v="545"/>
          <ac:spMkLst>
            <pc:docMk/>
            <pc:sldMk cId="1004565658" sldId="306"/>
            <ac:spMk id="12" creationId="{C4285719-470E-454C-AF62-8323075F1F5B}"/>
          </ac:spMkLst>
        </pc:spChg>
        <pc:spChg chg="add">
          <ac:chgData name="manoj kumar" userId="fa68a424022655f6" providerId="Windows Live" clId="Web-{961C752F-3B95-4909-ADB1-1EFE280EF338}" dt="2021-12-14T08:24:39.153" v="548"/>
          <ac:spMkLst>
            <pc:docMk/>
            <pc:sldMk cId="1004565658" sldId="306"/>
            <ac:spMk id="13" creationId="{53CF6D67-C5A8-4ADD-9E8E-1E38CA1D3166}"/>
          </ac:spMkLst>
        </pc:spChg>
        <pc:spChg chg="add del">
          <ac:chgData name="manoj kumar" userId="fa68a424022655f6" providerId="Windows Live" clId="Web-{961C752F-3B95-4909-ADB1-1EFE280EF338}" dt="2021-12-14T08:24:34.715" v="545"/>
          <ac:spMkLst>
            <pc:docMk/>
            <pc:sldMk cId="1004565658" sldId="306"/>
            <ac:spMk id="14" creationId="{CD9FE4EF-C4D8-49A0-B2FF-81D8DB7D8A24}"/>
          </ac:spMkLst>
        </pc:spChg>
        <pc:spChg chg="add">
          <ac:chgData name="manoj kumar" userId="fa68a424022655f6" providerId="Windows Live" clId="Web-{961C752F-3B95-4909-ADB1-1EFE280EF338}" dt="2021-12-14T08:24:39.153" v="548"/>
          <ac:spMkLst>
            <pc:docMk/>
            <pc:sldMk cId="1004565658" sldId="306"/>
            <ac:spMk id="15" creationId="{86909FA0-B515-4681-B7A8-FA281D133B94}"/>
          </ac:spMkLst>
        </pc:spChg>
        <pc:spChg chg="add del">
          <ac:chgData name="manoj kumar" userId="fa68a424022655f6" providerId="Windows Live" clId="Web-{961C752F-3B95-4909-ADB1-1EFE280EF338}" dt="2021-12-14T08:24:34.715" v="545"/>
          <ac:spMkLst>
            <pc:docMk/>
            <pc:sldMk cId="1004565658" sldId="306"/>
            <ac:spMk id="16" creationId="{4300840D-0A0B-4512-BACA-B439D5B9C57C}"/>
          </ac:spMkLst>
        </pc:spChg>
        <pc:spChg chg="add">
          <ac:chgData name="manoj kumar" userId="fa68a424022655f6" providerId="Windows Live" clId="Web-{961C752F-3B95-4909-ADB1-1EFE280EF338}" dt="2021-12-14T08:24:39.153" v="548"/>
          <ac:spMkLst>
            <pc:docMk/>
            <pc:sldMk cId="1004565658" sldId="306"/>
            <ac:spMk id="17" creationId="{21C9FE86-FCC3-4A31-AA1C-C882262B7FE7}"/>
          </ac:spMkLst>
        </pc:spChg>
        <pc:spChg chg="add del">
          <ac:chgData name="manoj kumar" userId="fa68a424022655f6" providerId="Windows Live" clId="Web-{961C752F-3B95-4909-ADB1-1EFE280EF338}" dt="2021-12-14T08:24:34.715" v="545"/>
          <ac:spMkLst>
            <pc:docMk/>
            <pc:sldMk cId="1004565658" sldId="306"/>
            <ac:spMk id="18" creationId="{D2B78728-A580-49A7-84F9-6EF6F583ADE0}"/>
          </ac:spMkLst>
        </pc:spChg>
        <pc:spChg chg="add del">
          <ac:chgData name="manoj kumar" userId="fa68a424022655f6" providerId="Windows Live" clId="Web-{961C752F-3B95-4909-ADB1-1EFE280EF338}" dt="2021-12-14T08:24:34.715" v="545"/>
          <ac:spMkLst>
            <pc:docMk/>
            <pc:sldMk cId="1004565658" sldId="306"/>
            <ac:spMk id="20" creationId="{38FAA1A1-D861-433F-88FA-1E9D6FD31D11}"/>
          </ac:spMkLst>
        </pc:spChg>
        <pc:spChg chg="add">
          <ac:chgData name="manoj kumar" userId="fa68a424022655f6" providerId="Windows Live" clId="Web-{961C752F-3B95-4909-ADB1-1EFE280EF338}" dt="2021-12-14T08:24:39.153" v="548"/>
          <ac:spMkLst>
            <pc:docMk/>
            <pc:sldMk cId="1004565658" sldId="306"/>
            <ac:spMk id="21" creationId="{7D96243B-ECED-4B71-8E06-AE9A285EAD20}"/>
          </ac:spMkLst>
        </pc:spChg>
        <pc:spChg chg="add del">
          <ac:chgData name="manoj kumar" userId="fa68a424022655f6" providerId="Windows Live" clId="Web-{961C752F-3B95-4909-ADB1-1EFE280EF338}" dt="2021-12-14T08:24:34.715" v="545"/>
          <ac:spMkLst>
            <pc:docMk/>
            <pc:sldMk cId="1004565658" sldId="306"/>
            <ac:spMk id="22" creationId="{8D71EDA1-87BF-4D5D-AB79-F346FD19278A}"/>
          </ac:spMkLst>
        </pc:spChg>
        <pc:spChg chg="add">
          <ac:chgData name="manoj kumar" userId="fa68a424022655f6" providerId="Windows Live" clId="Web-{961C752F-3B95-4909-ADB1-1EFE280EF338}" dt="2021-12-14T08:24:39.153" v="548"/>
          <ac:spMkLst>
            <pc:docMk/>
            <pc:sldMk cId="1004565658" sldId="306"/>
            <ac:spMk id="23" creationId="{A09989E4-EFDC-4A90-A633-E0525FB4139E}"/>
          </ac:spMkLst>
        </pc:spChg>
        <pc:grpChg chg="add del">
          <ac:chgData name="manoj kumar" userId="fa68a424022655f6" providerId="Windows Live" clId="Web-{961C752F-3B95-4909-ADB1-1EFE280EF338}" dt="2021-12-14T08:24:39.137" v="547"/>
          <ac:grpSpMkLst>
            <pc:docMk/>
            <pc:sldMk cId="1004565658" sldId="306"/>
            <ac:grpSpMk id="9" creationId="{2E751C04-BEA6-446B-A678-9C74819EBD4C}"/>
          </ac:grpSpMkLst>
        </pc:grpChg>
        <pc:grpChg chg="add del">
          <ac:chgData name="manoj kumar" userId="fa68a424022655f6" providerId="Windows Live" clId="Web-{961C752F-3B95-4909-ADB1-1EFE280EF338}" dt="2021-12-14T08:24:39.137" v="547"/>
          <ac:grpSpMkLst>
            <pc:docMk/>
            <pc:sldMk cId="1004565658" sldId="306"/>
            <ac:grpSpMk id="19" creationId="{B63ACBA3-DEFD-4C6D-BBA0-64468FA99C2D}"/>
          </ac:grpSpMkLst>
        </pc:grpChg>
        <pc:picChg chg="add del mod">
          <ac:chgData name="manoj kumar" userId="fa68a424022655f6" providerId="Windows Live" clId="Web-{961C752F-3B95-4909-ADB1-1EFE280EF338}" dt="2021-12-14T08:03:39.579" v="518"/>
          <ac:picMkLst>
            <pc:docMk/>
            <pc:sldMk cId="1004565658" sldId="306"/>
            <ac:picMk id="2" creationId="{33ACC78A-1897-41A9-B0A5-A88AC0498179}"/>
          </ac:picMkLst>
        </pc:picChg>
        <pc:picChg chg="add del mod">
          <ac:chgData name="manoj kumar" userId="fa68a424022655f6" providerId="Windows Live" clId="Web-{961C752F-3B95-4909-ADB1-1EFE280EF338}" dt="2021-12-14T08:13:27.920" v="525"/>
          <ac:picMkLst>
            <pc:docMk/>
            <pc:sldMk cId="1004565658" sldId="306"/>
            <ac:picMk id="3" creationId="{1F25EF82-9F5D-49F2-8EBC-A94655EEFECA}"/>
          </ac:picMkLst>
        </pc:picChg>
        <pc:picChg chg="add del mod">
          <ac:chgData name="manoj kumar" userId="fa68a424022655f6" providerId="Windows Live" clId="Web-{961C752F-3B95-4909-ADB1-1EFE280EF338}" dt="2021-12-14T08:23:52.527" v="540"/>
          <ac:picMkLst>
            <pc:docMk/>
            <pc:sldMk cId="1004565658" sldId="306"/>
            <ac:picMk id="4" creationId="{BE1B2344-D7B8-48FE-A150-DD0FAAD0EF31}"/>
          </ac:picMkLst>
        </pc:picChg>
      </pc:sldChg>
      <pc:sldChg chg="addSp modSp new mod setBg">
        <pc:chgData name="manoj kumar" userId="fa68a424022655f6" providerId="Windows Live" clId="Web-{961C752F-3B95-4909-ADB1-1EFE280EF338}" dt="2021-12-14T08:52:15.205" v="574"/>
        <pc:sldMkLst>
          <pc:docMk/>
          <pc:sldMk cId="1286551206" sldId="306"/>
        </pc:sldMkLst>
        <pc:picChg chg="add mod">
          <ac:chgData name="manoj kumar" userId="fa68a424022655f6" providerId="Windows Live" clId="Web-{961C752F-3B95-4909-ADB1-1EFE280EF338}" dt="2021-12-14T08:52:15.205" v="574"/>
          <ac:picMkLst>
            <pc:docMk/>
            <pc:sldMk cId="1286551206" sldId="306"/>
            <ac:picMk id="2" creationId="{C3962C5F-DF32-42E4-9555-E7A8F19BAB6B}"/>
          </ac:picMkLst>
        </pc:picChg>
        <pc:picChg chg="add mod ord">
          <ac:chgData name="manoj kumar" userId="fa68a424022655f6" providerId="Windows Live" clId="Web-{961C752F-3B95-4909-ADB1-1EFE280EF338}" dt="2021-12-14T08:52:15.205" v="574"/>
          <ac:picMkLst>
            <pc:docMk/>
            <pc:sldMk cId="1286551206" sldId="306"/>
            <ac:picMk id="3" creationId="{3BA5D9E7-D07E-41C7-8626-B68B845AF9D7}"/>
          </ac:picMkLst>
        </pc:picChg>
        <pc:picChg chg="add mod">
          <ac:chgData name="manoj kumar" userId="fa68a424022655f6" providerId="Windows Live" clId="Web-{961C752F-3B95-4909-ADB1-1EFE280EF338}" dt="2021-12-14T08:52:15.205" v="574"/>
          <ac:picMkLst>
            <pc:docMk/>
            <pc:sldMk cId="1286551206" sldId="306"/>
            <ac:picMk id="4" creationId="{70A24B5A-949C-4178-B7D3-2DB3E53AB01B}"/>
          </ac:picMkLst>
        </pc:picChg>
        <pc:cxnChg chg="add">
          <ac:chgData name="manoj kumar" userId="fa68a424022655f6" providerId="Windows Live" clId="Web-{961C752F-3B95-4909-ADB1-1EFE280EF338}" dt="2021-12-14T08:52:15.205" v="574"/>
          <ac:cxnSpMkLst>
            <pc:docMk/>
            <pc:sldMk cId="1286551206" sldId="306"/>
            <ac:cxnSpMk id="9" creationId="{DCD67800-37AC-4E14-89B0-F79DCB3FB86D}"/>
          </ac:cxnSpMkLst>
        </pc:cxnChg>
        <pc:cxnChg chg="add">
          <ac:chgData name="manoj kumar" userId="fa68a424022655f6" providerId="Windows Live" clId="Web-{961C752F-3B95-4909-ADB1-1EFE280EF338}" dt="2021-12-14T08:52:15.205" v="574"/>
          <ac:cxnSpMkLst>
            <pc:docMk/>
            <pc:sldMk cId="1286551206" sldId="306"/>
            <ac:cxnSpMk id="11" creationId="{20F1788F-A5AE-4188-8274-F7F2E3833ECD}"/>
          </ac:cxnSpMkLst>
        </pc:cxnChg>
      </pc:sldChg>
      <pc:sldChg chg="addSp modSp new del mod setBg">
        <pc:chgData name="manoj kumar" userId="fa68a424022655f6" providerId="Windows Live" clId="Web-{961C752F-3B95-4909-ADB1-1EFE280EF338}" dt="2021-12-14T08:48:01.309" v="569"/>
        <pc:sldMkLst>
          <pc:docMk/>
          <pc:sldMk cId="4151591785" sldId="306"/>
        </pc:sldMkLst>
        <pc:spChg chg="add">
          <ac:chgData name="manoj kumar" userId="fa68a424022655f6" providerId="Windows Live" clId="Web-{961C752F-3B95-4909-ADB1-1EFE280EF338}" dt="2021-12-14T08:31:08.536" v="566"/>
          <ac:spMkLst>
            <pc:docMk/>
            <pc:sldMk cId="4151591785" sldId="306"/>
            <ac:spMk id="8" creationId="{5F9CFCE6-877F-4858-B8BD-2C52CA8AFBC4}"/>
          </ac:spMkLst>
        </pc:spChg>
        <pc:spChg chg="add">
          <ac:chgData name="manoj kumar" userId="fa68a424022655f6" providerId="Windows Live" clId="Web-{961C752F-3B95-4909-ADB1-1EFE280EF338}" dt="2021-12-14T08:31:08.536" v="566"/>
          <ac:spMkLst>
            <pc:docMk/>
            <pc:sldMk cId="4151591785" sldId="306"/>
            <ac:spMk id="10" creationId="{8213F8A0-12AE-4514-8372-0DD766EC28EE}"/>
          </ac:spMkLst>
        </pc:spChg>
        <pc:spChg chg="add">
          <ac:chgData name="manoj kumar" userId="fa68a424022655f6" providerId="Windows Live" clId="Web-{961C752F-3B95-4909-ADB1-1EFE280EF338}" dt="2021-12-14T08:31:08.536" v="566"/>
          <ac:spMkLst>
            <pc:docMk/>
            <pc:sldMk cId="4151591785" sldId="306"/>
            <ac:spMk id="12" creationId="{9EFF17D4-9A8C-4CE5-B096-D8CCD4400437}"/>
          </ac:spMkLst>
        </pc:spChg>
        <pc:picChg chg="add mod ord">
          <ac:chgData name="manoj kumar" userId="fa68a424022655f6" providerId="Windows Live" clId="Web-{961C752F-3B95-4909-ADB1-1EFE280EF338}" dt="2021-12-14T08:31:08.536" v="566"/>
          <ac:picMkLst>
            <pc:docMk/>
            <pc:sldMk cId="4151591785" sldId="306"/>
            <ac:picMk id="2" creationId="{245D167C-94F9-48A5-AFFB-773613115CCF}"/>
          </ac:picMkLst>
        </pc:picChg>
        <pc:picChg chg="add mod">
          <ac:chgData name="manoj kumar" userId="fa68a424022655f6" providerId="Windows Live" clId="Web-{961C752F-3B95-4909-ADB1-1EFE280EF338}" dt="2021-12-14T08:31:08.536" v="566"/>
          <ac:picMkLst>
            <pc:docMk/>
            <pc:sldMk cId="4151591785" sldId="306"/>
            <ac:picMk id="3" creationId="{61106917-96D5-4D98-BFDB-626024D32948}"/>
          </ac:picMkLst>
        </pc:picChg>
      </pc:sldChg>
      <pc:sldChg chg="addSp delSp modSp new del mod setBg modClrScheme delDesignElem chgLayout">
        <pc:chgData name="manoj kumar" userId="fa68a424022655f6" providerId="Windows Live" clId="Web-{961C752F-3B95-4909-ADB1-1EFE280EF338}" dt="2021-12-14T08:28:03.220" v="562"/>
        <pc:sldMkLst>
          <pc:docMk/>
          <pc:sldMk cId="1747409897" sldId="307"/>
        </pc:sldMkLst>
        <pc:spChg chg="add del mod ord">
          <ac:chgData name="manoj kumar" userId="fa68a424022655f6" providerId="Windows Live" clId="Web-{961C752F-3B95-4909-ADB1-1EFE280EF338}" dt="2021-12-14T08:26:33.718" v="556"/>
          <ac:spMkLst>
            <pc:docMk/>
            <pc:sldMk cId="1747409897" sldId="307"/>
            <ac:spMk id="6" creationId="{0ED5DDDB-998D-42AF-9D35-29EF438EE983}"/>
          </ac:spMkLst>
        </pc:spChg>
        <pc:spChg chg="add del">
          <ac:chgData name="manoj kumar" userId="fa68a424022655f6" providerId="Windows Live" clId="Web-{961C752F-3B95-4909-ADB1-1EFE280EF338}" dt="2021-12-14T08:22:04.149" v="536"/>
          <ac:spMkLst>
            <pc:docMk/>
            <pc:sldMk cId="1747409897" sldId="307"/>
            <ac:spMk id="7" creationId="{CEC27341-4ABB-43EF-9E57-10A858F9251F}"/>
          </ac:spMkLst>
        </pc:spChg>
        <pc:spChg chg="add del">
          <ac:chgData name="manoj kumar" userId="fa68a424022655f6" providerId="Windows Live" clId="Web-{961C752F-3B95-4909-ADB1-1EFE280EF338}" dt="2021-12-14T08:22:30.416" v="538"/>
          <ac:spMkLst>
            <pc:docMk/>
            <pc:sldMk cId="1747409897" sldId="307"/>
            <ac:spMk id="8" creationId="{B78EDDD3-C548-48EF-B3CA-B290B17192AB}"/>
          </ac:spMkLst>
        </pc:spChg>
        <pc:spChg chg="add del">
          <ac:chgData name="manoj kumar" userId="fa68a424022655f6" providerId="Windows Live" clId="Web-{961C752F-3B95-4909-ADB1-1EFE280EF338}" dt="2021-12-14T08:25:00.669" v="552"/>
          <ac:spMkLst>
            <pc:docMk/>
            <pc:sldMk cId="1747409897" sldId="307"/>
            <ac:spMk id="9" creationId="{E1750109-3B91-4506-B997-0CD8E35A1488}"/>
          </ac:spMkLst>
        </pc:spChg>
        <pc:spChg chg="add del">
          <ac:chgData name="manoj kumar" userId="fa68a424022655f6" providerId="Windows Live" clId="Web-{961C752F-3B95-4909-ADB1-1EFE280EF338}" dt="2021-12-14T08:22:00.415" v="534"/>
          <ac:spMkLst>
            <pc:docMk/>
            <pc:sldMk cId="1747409897" sldId="307"/>
            <ac:spMk id="10" creationId="{B78EDDD3-C548-48EF-B3CA-B290B17192AB}"/>
          </ac:spMkLst>
        </pc:spChg>
        <pc:spChg chg="add del">
          <ac:chgData name="manoj kumar" userId="fa68a424022655f6" providerId="Windows Live" clId="Web-{961C752F-3B95-4909-ADB1-1EFE280EF338}" dt="2021-12-14T08:25:00.669" v="552"/>
          <ac:spMkLst>
            <pc:docMk/>
            <pc:sldMk cId="1747409897" sldId="307"/>
            <ac:spMk id="11" creationId="{E72D8D1B-59F6-4FF3-8547-9BBB6129F2FA}"/>
          </ac:spMkLst>
        </pc:spChg>
        <pc:spChg chg="add del">
          <ac:chgData name="manoj kumar" userId="fa68a424022655f6" providerId="Windows Live" clId="Web-{961C752F-3B95-4909-ADB1-1EFE280EF338}" dt="2021-12-14T08:22:04.149" v="536"/>
          <ac:spMkLst>
            <pc:docMk/>
            <pc:sldMk cId="1747409897" sldId="307"/>
            <ac:spMk id="12" creationId="{D2B98C55-54CC-433B-905F-FB0B2D2009ED}"/>
          </ac:spMkLst>
        </pc:spChg>
        <pc:spChg chg="add del">
          <ac:chgData name="manoj kumar" userId="fa68a424022655f6" providerId="Windows Live" clId="Web-{961C752F-3B95-4909-ADB1-1EFE280EF338}" dt="2021-12-14T08:25:00.669" v="552"/>
          <ac:spMkLst>
            <pc:docMk/>
            <pc:sldMk cId="1747409897" sldId="307"/>
            <ac:spMk id="13" creationId="{8FC8C21F-9484-4A71-ABFA-6C10682FAC3E}"/>
          </ac:spMkLst>
        </pc:spChg>
        <pc:spChg chg="add del">
          <ac:chgData name="manoj kumar" userId="fa68a424022655f6" providerId="Windows Live" clId="Web-{961C752F-3B95-4909-ADB1-1EFE280EF338}" dt="2021-12-14T08:22:04.149" v="536"/>
          <ac:spMkLst>
            <pc:docMk/>
            <pc:sldMk cId="1747409897" sldId="307"/>
            <ac:spMk id="14" creationId="{19E21906-D4D4-4F16-9228-3E004930E1C7}"/>
          </ac:spMkLst>
        </pc:spChg>
        <pc:spChg chg="add del">
          <ac:chgData name="manoj kumar" userId="fa68a424022655f6" providerId="Windows Live" clId="Web-{961C752F-3B95-4909-ADB1-1EFE280EF338}" dt="2021-12-14T08:25:00.669" v="552"/>
          <ac:spMkLst>
            <pc:docMk/>
            <pc:sldMk cId="1747409897" sldId="307"/>
            <ac:spMk id="15" creationId="{2C444748-5A8D-4B53-89FE-42B455DFA2D1}"/>
          </ac:spMkLst>
        </pc:spChg>
        <pc:spChg chg="add del">
          <ac:chgData name="manoj kumar" userId="fa68a424022655f6" providerId="Windows Live" clId="Web-{961C752F-3B95-4909-ADB1-1EFE280EF338}" dt="2021-12-14T08:22:04.149" v="536"/>
          <ac:spMkLst>
            <pc:docMk/>
            <pc:sldMk cId="1747409897" sldId="307"/>
            <ac:spMk id="16" creationId="{865BCC85-4C69-4CFB-A36A-6A489B87FFF3}"/>
          </ac:spMkLst>
        </pc:spChg>
        <pc:spChg chg="add del">
          <ac:chgData name="manoj kumar" userId="fa68a424022655f6" providerId="Windows Live" clId="Web-{961C752F-3B95-4909-ADB1-1EFE280EF338}" dt="2021-12-14T08:25:00.669" v="552"/>
          <ac:spMkLst>
            <pc:docMk/>
            <pc:sldMk cId="1747409897" sldId="307"/>
            <ac:spMk id="17" creationId="{14044C96-7CFD-44DB-A579-D77B0D37C681}"/>
          </ac:spMkLst>
        </pc:spChg>
        <pc:spChg chg="add del">
          <ac:chgData name="manoj kumar" userId="fa68a424022655f6" providerId="Windows Live" clId="Web-{961C752F-3B95-4909-ADB1-1EFE280EF338}" dt="2021-12-14T08:22:04.149" v="536"/>
          <ac:spMkLst>
            <pc:docMk/>
            <pc:sldMk cId="1747409897" sldId="307"/>
            <ac:spMk id="18" creationId="{3A14BDAC-394B-4E9A-8ECE-61AA1A7C231A}"/>
          </ac:spMkLst>
        </pc:spChg>
        <pc:spChg chg="add del">
          <ac:chgData name="manoj kumar" userId="fa68a424022655f6" providerId="Windows Live" clId="Web-{961C752F-3B95-4909-ADB1-1EFE280EF338}" dt="2021-12-14T08:25:56.545" v="553"/>
          <ac:spMkLst>
            <pc:docMk/>
            <pc:sldMk cId="1747409897" sldId="307"/>
            <ac:spMk id="19" creationId="{E1750109-3B91-4506-B997-0CD8E35A1488}"/>
          </ac:spMkLst>
        </pc:spChg>
        <pc:spChg chg="add del">
          <ac:chgData name="manoj kumar" userId="fa68a424022655f6" providerId="Windows Live" clId="Web-{961C752F-3B95-4909-ADB1-1EFE280EF338}" dt="2021-12-14T08:25:56.545" v="553"/>
          <ac:spMkLst>
            <pc:docMk/>
            <pc:sldMk cId="1747409897" sldId="307"/>
            <ac:spMk id="20" creationId="{E72D8D1B-59F6-4FF3-8547-9BBB6129F2FA}"/>
          </ac:spMkLst>
        </pc:spChg>
        <pc:spChg chg="add del">
          <ac:chgData name="manoj kumar" userId="fa68a424022655f6" providerId="Windows Live" clId="Web-{961C752F-3B95-4909-ADB1-1EFE280EF338}" dt="2021-12-14T08:25:56.545" v="553"/>
          <ac:spMkLst>
            <pc:docMk/>
            <pc:sldMk cId="1747409897" sldId="307"/>
            <ac:spMk id="21" creationId="{8FC8C21F-9484-4A71-ABFA-6C10682FAC3E}"/>
          </ac:spMkLst>
        </pc:spChg>
        <pc:spChg chg="add del mod ord">
          <ac:chgData name="manoj kumar" userId="fa68a424022655f6" providerId="Windows Live" clId="Web-{961C752F-3B95-4909-ADB1-1EFE280EF338}" dt="2021-12-14T08:26:09.077" v="554"/>
          <ac:spMkLst>
            <pc:docMk/>
            <pc:sldMk cId="1747409897" sldId="307"/>
            <ac:spMk id="23" creationId="{DAE72381-925A-4E42-AC5F-85326C0C45BD}"/>
          </ac:spMkLst>
        </pc:spChg>
        <pc:spChg chg="add del">
          <ac:chgData name="manoj kumar" userId="fa68a424022655f6" providerId="Windows Live" clId="Web-{961C752F-3B95-4909-ADB1-1EFE280EF338}" dt="2021-12-14T08:26:37.390" v="557"/>
          <ac:spMkLst>
            <pc:docMk/>
            <pc:sldMk cId="1747409897" sldId="307"/>
            <ac:spMk id="27" creationId="{7AE95D8F-9825-4222-8846-E3461598CC62}"/>
          </ac:spMkLst>
        </pc:spChg>
        <pc:spChg chg="add del">
          <ac:chgData name="manoj kumar" userId="fa68a424022655f6" providerId="Windows Live" clId="Web-{961C752F-3B95-4909-ADB1-1EFE280EF338}" dt="2021-12-14T08:25:56.545" v="553"/>
          <ac:spMkLst>
            <pc:docMk/>
            <pc:sldMk cId="1747409897" sldId="307"/>
            <ac:spMk id="28" creationId="{2C444748-5A8D-4B53-89FE-42B455DFA2D1}"/>
          </ac:spMkLst>
        </pc:spChg>
        <pc:spChg chg="add del">
          <ac:chgData name="manoj kumar" userId="fa68a424022655f6" providerId="Windows Live" clId="Web-{961C752F-3B95-4909-ADB1-1EFE280EF338}" dt="2021-12-14T08:25:56.545" v="553"/>
          <ac:spMkLst>
            <pc:docMk/>
            <pc:sldMk cId="1747409897" sldId="307"/>
            <ac:spMk id="30" creationId="{14044C96-7CFD-44DB-A579-D77B0D37C681}"/>
          </ac:spMkLst>
        </pc:spChg>
        <pc:picChg chg="add del mod ord">
          <ac:chgData name="manoj kumar" userId="fa68a424022655f6" providerId="Windows Live" clId="Web-{961C752F-3B95-4909-ADB1-1EFE280EF338}" dt="2021-12-14T08:27:50.969" v="561"/>
          <ac:picMkLst>
            <pc:docMk/>
            <pc:sldMk cId="1747409897" sldId="307"/>
            <ac:picMk id="2" creationId="{55A5DD9D-2E58-4A33-B051-7795D989670D}"/>
          </ac:picMkLst>
        </pc:picChg>
        <pc:picChg chg="add del mod ord">
          <ac:chgData name="manoj kumar" userId="fa68a424022655f6" providerId="Windows Live" clId="Web-{961C752F-3B95-4909-ADB1-1EFE280EF338}" dt="2021-12-14T08:27:50.344" v="560"/>
          <ac:picMkLst>
            <pc:docMk/>
            <pc:sldMk cId="1747409897" sldId="307"/>
            <ac:picMk id="3" creationId="{3E4E5968-B743-442A-B8C3-EC2979AC0887}"/>
          </ac:picMkLst>
        </pc:picChg>
        <pc:picChg chg="add del mod ord">
          <ac:chgData name="manoj kumar" userId="fa68a424022655f6" providerId="Windows Live" clId="Web-{961C752F-3B95-4909-ADB1-1EFE280EF338}" dt="2021-12-14T08:27:36.985" v="558"/>
          <ac:picMkLst>
            <pc:docMk/>
            <pc:sldMk cId="1747409897" sldId="307"/>
            <ac:picMk id="4" creationId="{2D006D39-7375-4C36-9E6B-A56F7B71AFF0}"/>
          </ac:picMkLst>
        </pc:picChg>
        <pc:picChg chg="add del mod">
          <ac:chgData name="manoj kumar" userId="fa68a424022655f6" providerId="Windows Live" clId="Web-{961C752F-3B95-4909-ADB1-1EFE280EF338}" dt="2021-12-14T08:27:46.688" v="559"/>
          <ac:picMkLst>
            <pc:docMk/>
            <pc:sldMk cId="1747409897" sldId="307"/>
            <ac:picMk id="5" creationId="{F265AC26-0C87-422A-84E3-73744ED366D6}"/>
          </ac:picMkLst>
        </pc:picChg>
        <pc:cxnChg chg="add del">
          <ac:chgData name="manoj kumar" userId="fa68a424022655f6" providerId="Windows Live" clId="Web-{961C752F-3B95-4909-ADB1-1EFE280EF338}" dt="2021-12-14T08:25:00.669" v="551"/>
          <ac:cxnSpMkLst>
            <pc:docMk/>
            <pc:sldMk cId="1747409897" sldId="307"/>
            <ac:cxnSpMk id="22" creationId="{50DA1EB8-87CF-4588-A1FD-4756F9A28F6B}"/>
          </ac:cxnSpMkLst>
        </pc:cxnChg>
        <pc:cxnChg chg="add del">
          <ac:chgData name="manoj kumar" userId="fa68a424022655f6" providerId="Windows Live" clId="Web-{961C752F-3B95-4909-ADB1-1EFE280EF338}" dt="2021-12-14T08:25:00.669" v="551"/>
          <ac:cxnSpMkLst>
            <pc:docMk/>
            <pc:sldMk cId="1747409897" sldId="307"/>
            <ac:cxnSpMk id="24" creationId="{D7A4E378-EA57-47B9-B1EB-58B998F6CFFB}"/>
          </ac:cxnSpMkLst>
        </pc:cxnChg>
        <pc:cxnChg chg="add del">
          <ac:chgData name="manoj kumar" userId="fa68a424022655f6" providerId="Windows Live" clId="Web-{961C752F-3B95-4909-ADB1-1EFE280EF338}" dt="2021-12-14T08:26:37.390" v="557"/>
          <ac:cxnSpMkLst>
            <pc:docMk/>
            <pc:sldMk cId="1747409897" sldId="307"/>
            <ac:cxnSpMk id="25" creationId="{DFDA47BC-3069-47F5-8257-24B3B1F76A08}"/>
          </ac:cxnSpMkLst>
        </pc:cxnChg>
        <pc:cxnChg chg="add del">
          <ac:chgData name="manoj kumar" userId="fa68a424022655f6" providerId="Windows Live" clId="Web-{961C752F-3B95-4909-ADB1-1EFE280EF338}" dt="2021-12-14T08:25:00.669" v="551"/>
          <ac:cxnSpMkLst>
            <pc:docMk/>
            <pc:sldMk cId="1747409897" sldId="307"/>
            <ac:cxnSpMk id="26" creationId="{D2B31ED6-76F0-425A-9A41-C947AEF9C145}"/>
          </ac:cxnSpMkLst>
        </pc:cxnChg>
        <pc:cxnChg chg="add del">
          <ac:chgData name="manoj kumar" userId="fa68a424022655f6" providerId="Windows Live" clId="Web-{961C752F-3B95-4909-ADB1-1EFE280EF338}" dt="2021-12-14T08:26:37.390" v="557"/>
          <ac:cxnSpMkLst>
            <pc:docMk/>
            <pc:sldMk cId="1747409897" sldId="307"/>
            <ac:cxnSpMk id="29" creationId="{942B920A-73AD-402A-8EEF-B88E1A9398B8}"/>
          </ac:cxnSpMkLst>
        </pc:cxnChg>
        <pc:cxnChg chg="add del">
          <ac:chgData name="manoj kumar" userId="fa68a424022655f6" providerId="Windows Live" clId="Web-{961C752F-3B95-4909-ADB1-1EFE280EF338}" dt="2021-12-14T08:26:37.390" v="557"/>
          <ac:cxnSpMkLst>
            <pc:docMk/>
            <pc:sldMk cId="1747409897" sldId="307"/>
            <ac:cxnSpMk id="31" creationId="{00C9EB70-BC82-414A-BF8D-AD7FC6727616}"/>
          </ac:cxnSpMkLst>
        </pc:cxnChg>
        <pc:cxnChg chg="add del">
          <ac:chgData name="manoj kumar" userId="fa68a424022655f6" providerId="Windows Live" clId="Web-{961C752F-3B95-4909-ADB1-1EFE280EF338}" dt="2021-12-14T08:26:37.390" v="557"/>
          <ac:cxnSpMkLst>
            <pc:docMk/>
            <pc:sldMk cId="1747409897" sldId="307"/>
            <ac:cxnSpMk id="32" creationId="{3217665F-0036-444A-8D4A-33AF36A36A42}"/>
          </ac:cxnSpMkLst>
        </pc:cxnChg>
        <pc:cxnChg chg="add">
          <ac:chgData name="manoj kumar" userId="fa68a424022655f6" providerId="Windows Live" clId="Web-{961C752F-3B95-4909-ADB1-1EFE280EF338}" dt="2021-12-14T08:26:37.390" v="557"/>
          <ac:cxnSpMkLst>
            <pc:docMk/>
            <pc:sldMk cId="1747409897" sldId="307"/>
            <ac:cxnSpMk id="37" creationId="{50DA1EB8-87CF-4588-A1FD-4756F9A28F6B}"/>
          </ac:cxnSpMkLst>
        </pc:cxnChg>
        <pc:cxnChg chg="add">
          <ac:chgData name="manoj kumar" userId="fa68a424022655f6" providerId="Windows Live" clId="Web-{961C752F-3B95-4909-ADB1-1EFE280EF338}" dt="2021-12-14T08:26:37.390" v="557"/>
          <ac:cxnSpMkLst>
            <pc:docMk/>
            <pc:sldMk cId="1747409897" sldId="307"/>
            <ac:cxnSpMk id="39" creationId="{D7A4E378-EA57-47B9-B1EB-58B998F6CFFB}"/>
          </ac:cxnSpMkLst>
        </pc:cxnChg>
        <pc:cxnChg chg="add">
          <ac:chgData name="manoj kumar" userId="fa68a424022655f6" providerId="Windows Live" clId="Web-{961C752F-3B95-4909-ADB1-1EFE280EF338}" dt="2021-12-14T08:26:37.390" v="557"/>
          <ac:cxnSpMkLst>
            <pc:docMk/>
            <pc:sldMk cId="1747409897" sldId="307"/>
            <ac:cxnSpMk id="41" creationId="{D2B31ED6-76F0-425A-9A41-C947AEF9C145}"/>
          </ac:cxnSpMkLst>
        </pc:cxnChg>
      </pc:sldChg>
      <pc:sldChg chg="new del">
        <pc:chgData name="manoj kumar" userId="fa68a424022655f6" providerId="Windows Live" clId="Web-{961C752F-3B95-4909-ADB1-1EFE280EF338}" dt="2021-12-14T08:48:01.309" v="568"/>
        <pc:sldMkLst>
          <pc:docMk/>
          <pc:sldMk cId="1926784836" sldId="307"/>
        </pc:sldMkLst>
      </pc:sldChg>
      <pc:sldChg chg="addSp delSp modSp new mod setBg modClrScheme addAnim delDesignElem chgLayout">
        <pc:chgData name="manoj kumar" userId="fa68a424022655f6" providerId="Windows Live" clId="Web-{961C752F-3B95-4909-ADB1-1EFE280EF338}" dt="2021-12-14T08:59:22.105" v="614"/>
        <pc:sldMkLst>
          <pc:docMk/>
          <pc:sldMk cId="3484456584" sldId="307"/>
        </pc:sldMkLst>
        <pc:spChg chg="add mod ord">
          <ac:chgData name="manoj kumar" userId="fa68a424022655f6" providerId="Windows Live" clId="Web-{961C752F-3B95-4909-ADB1-1EFE280EF338}" dt="2021-12-14T08:59:22.105" v="613"/>
          <ac:spMkLst>
            <pc:docMk/>
            <pc:sldMk cId="3484456584" sldId="307"/>
            <ac:spMk id="6" creationId="{1E47FD73-4931-45D0-AF08-C0A34E5946EA}"/>
          </ac:spMkLst>
        </pc:spChg>
        <pc:spChg chg="add del">
          <ac:chgData name="manoj kumar" userId="fa68a424022655f6" providerId="Windows Live" clId="Web-{961C752F-3B95-4909-ADB1-1EFE280EF338}" dt="2021-12-14T08:57:52.509" v="588"/>
          <ac:spMkLst>
            <pc:docMk/>
            <pc:sldMk cId="3484456584" sldId="307"/>
            <ac:spMk id="11" creationId="{72018E1B-E0B9-4440-AFF3-4112E50A2763}"/>
          </ac:spMkLst>
        </pc:spChg>
        <pc:spChg chg="add del">
          <ac:chgData name="manoj kumar" userId="fa68a424022655f6" providerId="Windows Live" clId="Web-{961C752F-3B95-4909-ADB1-1EFE280EF338}" dt="2021-12-14T08:59:22.105" v="613"/>
          <ac:spMkLst>
            <pc:docMk/>
            <pc:sldMk cId="3484456584" sldId="307"/>
            <ac:spMk id="13" creationId="{72018E1B-E0B9-4440-AFF3-4112E50A2763}"/>
          </ac:spMkLst>
        </pc:spChg>
        <pc:spChg chg="add">
          <ac:chgData name="manoj kumar" userId="fa68a424022655f6" providerId="Windows Live" clId="Web-{961C752F-3B95-4909-ADB1-1EFE280EF338}" dt="2021-12-14T08:59:22.105" v="613"/>
          <ac:spMkLst>
            <pc:docMk/>
            <pc:sldMk cId="3484456584" sldId="307"/>
            <ac:spMk id="15" creationId="{72018E1B-E0B9-4440-AFF3-4112E50A2763}"/>
          </ac:spMkLst>
        </pc:spChg>
        <pc:spChg chg="add del">
          <ac:chgData name="manoj kumar" userId="fa68a424022655f6" providerId="Windows Live" clId="Web-{961C752F-3B95-4909-ADB1-1EFE280EF338}" dt="2021-12-14T08:59:22.105" v="612"/>
          <ac:spMkLst>
            <pc:docMk/>
            <pc:sldMk cId="3484456584" sldId="307"/>
            <ac:spMk id="18" creationId="{96918796-2918-40D6-BE3A-4600C47FCD42}"/>
          </ac:spMkLst>
        </pc:spChg>
        <pc:picChg chg="add mod ord">
          <ac:chgData name="manoj kumar" userId="fa68a424022655f6" providerId="Windows Live" clId="Web-{961C752F-3B95-4909-ADB1-1EFE280EF338}" dt="2021-12-14T08:59:22.105" v="612"/>
          <ac:picMkLst>
            <pc:docMk/>
            <pc:sldMk cId="3484456584" sldId="307"/>
            <ac:picMk id="2" creationId="{F60E232F-A1AF-47D4-AB78-52C23D065D41}"/>
          </ac:picMkLst>
        </pc:picChg>
        <pc:picChg chg="add mod">
          <ac:chgData name="manoj kumar" userId="fa68a424022655f6" providerId="Windows Live" clId="Web-{961C752F-3B95-4909-ADB1-1EFE280EF338}" dt="2021-12-14T08:59:22.105" v="612"/>
          <ac:picMkLst>
            <pc:docMk/>
            <pc:sldMk cId="3484456584" sldId="307"/>
            <ac:picMk id="3" creationId="{37B43E17-924D-4C37-BCDA-7B6C87D6D49E}"/>
          </ac:picMkLst>
        </pc:picChg>
        <pc:picChg chg="add mod ord">
          <ac:chgData name="manoj kumar" userId="fa68a424022655f6" providerId="Windows Live" clId="Web-{961C752F-3B95-4909-ADB1-1EFE280EF338}" dt="2021-12-14T08:59:22.105" v="612"/>
          <ac:picMkLst>
            <pc:docMk/>
            <pc:sldMk cId="3484456584" sldId="307"/>
            <ac:picMk id="4" creationId="{44C27049-73CC-4F0C-80A8-22AE86ADDAB6}"/>
          </ac:picMkLst>
        </pc:picChg>
        <pc:picChg chg="add mod">
          <ac:chgData name="manoj kumar" userId="fa68a424022655f6" providerId="Windows Live" clId="Web-{961C752F-3B95-4909-ADB1-1EFE280EF338}" dt="2021-12-14T08:59:22.105" v="612"/>
          <ac:picMkLst>
            <pc:docMk/>
            <pc:sldMk cId="3484456584" sldId="307"/>
            <ac:picMk id="5" creationId="{8AB688BB-9615-4FB6-94D7-1F3B2F650225}"/>
          </ac:picMkLst>
        </pc:picChg>
        <pc:cxnChg chg="add del">
          <ac:chgData name="manoj kumar" userId="fa68a424022655f6" providerId="Windows Live" clId="Web-{961C752F-3B95-4909-ADB1-1EFE280EF338}" dt="2021-12-14T08:56:32.960" v="583"/>
          <ac:cxnSpMkLst>
            <pc:docMk/>
            <pc:sldMk cId="3484456584" sldId="307"/>
            <ac:cxnSpMk id="7" creationId="{50DA1EB8-87CF-4588-A1FD-4756F9A28F6B}"/>
          </ac:cxnSpMkLst>
        </pc:cxnChg>
        <pc:cxnChg chg="add del">
          <ac:chgData name="manoj kumar" userId="fa68a424022655f6" providerId="Windows Live" clId="Web-{961C752F-3B95-4909-ADB1-1EFE280EF338}" dt="2021-12-14T08:56:32.960" v="583"/>
          <ac:cxnSpMkLst>
            <pc:docMk/>
            <pc:sldMk cId="3484456584" sldId="307"/>
            <ac:cxnSpMk id="8" creationId="{D7A4E378-EA57-47B9-B1EB-58B998F6CFFB}"/>
          </ac:cxnSpMkLst>
        </pc:cxnChg>
        <pc:cxnChg chg="add del">
          <ac:chgData name="manoj kumar" userId="fa68a424022655f6" providerId="Windows Live" clId="Web-{961C752F-3B95-4909-ADB1-1EFE280EF338}" dt="2021-12-14T08:56:32.960" v="583"/>
          <ac:cxnSpMkLst>
            <pc:docMk/>
            <pc:sldMk cId="3484456584" sldId="307"/>
            <ac:cxnSpMk id="9" creationId="{D2B31ED6-76F0-425A-9A41-C947AEF9C145}"/>
          </ac:cxnSpMkLst>
        </pc:cxnChg>
        <pc:cxnChg chg="add del">
          <ac:chgData name="manoj kumar" userId="fa68a424022655f6" providerId="Windows Live" clId="Web-{961C752F-3B95-4909-ADB1-1EFE280EF338}" dt="2021-12-14T08:55:51.866" v="581"/>
          <ac:cxnSpMkLst>
            <pc:docMk/>
            <pc:sldMk cId="3484456584" sldId="307"/>
            <ac:cxnSpMk id="10" creationId="{91B6081D-D3E8-4209-B85B-EB1C655A6272}"/>
          </ac:cxnSpMkLst>
        </pc:cxnChg>
        <pc:cxnChg chg="add del">
          <ac:chgData name="manoj kumar" userId="fa68a424022655f6" providerId="Windows Live" clId="Web-{961C752F-3B95-4909-ADB1-1EFE280EF338}" dt="2021-12-14T08:55:51.866" v="581"/>
          <ac:cxnSpMkLst>
            <pc:docMk/>
            <pc:sldMk cId="3484456584" sldId="307"/>
            <ac:cxnSpMk id="12" creationId="{28CA55E4-1295-45C8-BA05-5A9E705B749A}"/>
          </ac:cxnSpMkLst>
        </pc:cxnChg>
        <pc:cxnChg chg="add del">
          <ac:chgData name="manoj kumar" userId="fa68a424022655f6" providerId="Windows Live" clId="Web-{961C752F-3B95-4909-ADB1-1EFE280EF338}" dt="2021-12-14T08:55:51.866" v="581"/>
          <ac:cxnSpMkLst>
            <pc:docMk/>
            <pc:sldMk cId="3484456584" sldId="307"/>
            <ac:cxnSpMk id="14" creationId="{08C5794E-A9A1-4A23-AF68-C79A7822334C}"/>
          </ac:cxnSpMkLst>
        </pc:cxnChg>
        <pc:cxnChg chg="add del">
          <ac:chgData name="manoj kumar" userId="fa68a424022655f6" providerId="Windows Live" clId="Web-{961C752F-3B95-4909-ADB1-1EFE280EF338}" dt="2021-12-14T08:57:52.493" v="587"/>
          <ac:cxnSpMkLst>
            <pc:docMk/>
            <pc:sldMk cId="3484456584" sldId="307"/>
            <ac:cxnSpMk id="16" creationId="{8733B210-462D-42A4-BA20-36743BB5E686}"/>
          </ac:cxnSpMkLst>
        </pc:cxnChg>
      </pc:sldChg>
      <pc:sldChg chg="modSp add ord replId">
        <pc:chgData name="manoj kumar" userId="fa68a424022655f6" providerId="Windows Live" clId="Web-{961C752F-3B95-4909-ADB1-1EFE280EF338}" dt="2021-12-14T09:01:13.451" v="622"/>
        <pc:sldMkLst>
          <pc:docMk/>
          <pc:sldMk cId="2892273378" sldId="308"/>
        </pc:sldMkLst>
        <pc:spChg chg="mod">
          <ac:chgData name="manoj kumar" userId="fa68a424022655f6" providerId="Windows Live" clId="Web-{961C752F-3B95-4909-ADB1-1EFE280EF338}" dt="2021-12-14T09:01:03.482" v="621" actId="20577"/>
          <ac:spMkLst>
            <pc:docMk/>
            <pc:sldMk cId="2892273378" sldId="308"/>
            <ac:spMk id="2" creationId="{8389AC79-1C30-4265-9973-0195F7068DCD}"/>
          </ac:spMkLst>
        </pc:spChg>
      </pc:sldChg>
      <pc:sldChg chg="addSp delSp modSp new mod setBg">
        <pc:chgData name="manoj kumar" userId="fa68a424022655f6" providerId="Windows Live" clId="Web-{961C752F-3B95-4909-ADB1-1EFE280EF338}" dt="2021-12-14T09:14:34.499" v="651"/>
        <pc:sldMkLst>
          <pc:docMk/>
          <pc:sldMk cId="3576264871" sldId="309"/>
        </pc:sldMkLst>
        <pc:spChg chg="add del">
          <ac:chgData name="manoj kumar" userId="fa68a424022655f6" providerId="Windows Live" clId="Web-{961C752F-3B95-4909-ADB1-1EFE280EF338}" dt="2021-12-14T09:08:35.085" v="630"/>
          <ac:spMkLst>
            <pc:docMk/>
            <pc:sldMk cId="3576264871" sldId="309"/>
            <ac:spMk id="6" creationId="{799448F2-0E5B-42DA-B2D1-11A14E947BD4}"/>
          </ac:spMkLst>
        </pc:spChg>
        <pc:spChg chg="add del">
          <ac:chgData name="manoj kumar" userId="fa68a424022655f6" providerId="Windows Live" clId="Web-{961C752F-3B95-4909-ADB1-1EFE280EF338}" dt="2021-12-14T09:08:35.085" v="630"/>
          <ac:spMkLst>
            <pc:docMk/>
            <pc:sldMk cId="3576264871" sldId="309"/>
            <ac:spMk id="7" creationId="{4E8A7552-20E1-4F34-ADAB-C1DB6634D47E}"/>
          </ac:spMkLst>
        </pc:spChg>
        <pc:spChg chg="add del">
          <ac:chgData name="manoj kumar" userId="fa68a424022655f6" providerId="Windows Live" clId="Web-{961C752F-3B95-4909-ADB1-1EFE280EF338}" dt="2021-12-14T09:08:45.211" v="632"/>
          <ac:spMkLst>
            <pc:docMk/>
            <pc:sldMk cId="3576264871" sldId="309"/>
            <ac:spMk id="8" creationId="{262ABC4B-37D8-4218-BDD8-6DF6A00C0C80}"/>
          </ac:spMkLst>
        </pc:spChg>
        <pc:spChg chg="add del">
          <ac:chgData name="manoj kumar" userId="fa68a424022655f6" providerId="Windows Live" clId="Web-{961C752F-3B95-4909-ADB1-1EFE280EF338}" dt="2021-12-14T09:09:00.305" v="634"/>
          <ac:spMkLst>
            <pc:docMk/>
            <pc:sldMk cId="3576264871" sldId="309"/>
            <ac:spMk id="10" creationId="{799448F2-0E5B-42DA-B2D1-11A14E947BD4}"/>
          </ac:spMkLst>
        </pc:spChg>
        <pc:spChg chg="add del">
          <ac:chgData name="manoj kumar" userId="fa68a424022655f6" providerId="Windows Live" clId="Web-{961C752F-3B95-4909-ADB1-1EFE280EF338}" dt="2021-12-14T09:09:00.305" v="634"/>
          <ac:spMkLst>
            <pc:docMk/>
            <pc:sldMk cId="3576264871" sldId="309"/>
            <ac:spMk id="12" creationId="{4E8A7552-20E1-4F34-ADAB-C1DB6634D47E}"/>
          </ac:spMkLst>
        </pc:spChg>
        <pc:spChg chg="add del">
          <ac:chgData name="manoj kumar" userId="fa68a424022655f6" providerId="Windows Live" clId="Web-{961C752F-3B95-4909-ADB1-1EFE280EF338}" dt="2021-12-14T09:12:42.653" v="644"/>
          <ac:spMkLst>
            <pc:docMk/>
            <pc:sldMk cId="3576264871" sldId="309"/>
            <ac:spMk id="14" creationId="{C96C8BAF-68F3-4B78-B238-35DF5D86560D}"/>
          </ac:spMkLst>
        </pc:spChg>
        <pc:spChg chg="add del">
          <ac:chgData name="manoj kumar" userId="fa68a424022655f6" providerId="Windows Live" clId="Web-{961C752F-3B95-4909-ADB1-1EFE280EF338}" dt="2021-12-14T09:14:34.499" v="651"/>
          <ac:spMkLst>
            <pc:docMk/>
            <pc:sldMk cId="3576264871" sldId="309"/>
            <ac:spMk id="27" creationId="{262ABC4B-37D8-4218-BDD8-6DF6A00C0C80}"/>
          </ac:spMkLst>
        </pc:spChg>
        <pc:spChg chg="add del">
          <ac:chgData name="manoj kumar" userId="fa68a424022655f6" providerId="Windows Live" clId="Web-{961C752F-3B95-4909-ADB1-1EFE280EF338}" dt="2021-12-14T09:14:31.531" v="648"/>
          <ac:spMkLst>
            <pc:docMk/>
            <pc:sldMk cId="3576264871" sldId="309"/>
            <ac:spMk id="29" creationId="{262ABC4B-37D8-4218-BDD8-6DF6A00C0C80}"/>
          </ac:spMkLst>
        </pc:spChg>
        <pc:spChg chg="add del">
          <ac:chgData name="manoj kumar" userId="fa68a424022655f6" providerId="Windows Live" clId="Web-{961C752F-3B95-4909-ADB1-1EFE280EF338}" dt="2021-12-14T09:14:34.499" v="650"/>
          <ac:spMkLst>
            <pc:docMk/>
            <pc:sldMk cId="3576264871" sldId="309"/>
            <ac:spMk id="30" creationId="{42A4FC2C-047E-45A5-965D-8E1E3BF09BC6}"/>
          </ac:spMkLst>
        </pc:spChg>
        <pc:spChg chg="add">
          <ac:chgData name="manoj kumar" userId="fa68a424022655f6" providerId="Windows Live" clId="Web-{961C752F-3B95-4909-ADB1-1EFE280EF338}" dt="2021-12-14T09:14:34.499" v="651"/>
          <ac:spMkLst>
            <pc:docMk/>
            <pc:sldMk cId="3576264871" sldId="309"/>
            <ac:spMk id="31" creationId="{7F23EF37-19EC-4973-A7AF-4BBF68646D7D}"/>
          </ac:spMkLst>
        </pc:spChg>
        <pc:spChg chg="add del">
          <ac:chgData name="manoj kumar" userId="fa68a424022655f6" providerId="Windows Live" clId="Web-{961C752F-3B95-4909-ADB1-1EFE280EF338}" dt="2021-12-14T09:14:25.515" v="646"/>
          <ac:spMkLst>
            <pc:docMk/>
            <pc:sldMk cId="3576264871" sldId="309"/>
            <ac:spMk id="32" creationId="{42A4FC2C-047E-45A5-965D-8E1E3BF09BC6}"/>
          </ac:spMkLst>
        </pc:spChg>
        <pc:grpChg chg="add del">
          <ac:chgData name="manoj kumar" userId="fa68a424022655f6" providerId="Windows Live" clId="Web-{961C752F-3B95-4909-ADB1-1EFE280EF338}" dt="2021-12-14T09:12:42.653" v="644"/>
          <ac:grpSpMkLst>
            <pc:docMk/>
            <pc:sldMk cId="3576264871" sldId="309"/>
            <ac:grpSpMk id="15" creationId="{E9537076-EF48-4F72-9164-FD8260D550AC}"/>
          </ac:grpSpMkLst>
        </pc:grpChg>
        <pc:grpChg chg="add del">
          <ac:chgData name="manoj kumar" userId="fa68a424022655f6" providerId="Windows Live" clId="Web-{961C752F-3B95-4909-ADB1-1EFE280EF338}" dt="2021-12-14T09:12:42.653" v="644"/>
          <ac:grpSpMkLst>
            <pc:docMk/>
            <pc:sldMk cId="3576264871" sldId="309"/>
            <ac:grpSpMk id="18" creationId="{4F4CD6D0-5A87-4BA2-A13A-0E40511C3CFA}"/>
          </ac:grpSpMkLst>
        </pc:grpChg>
        <pc:grpChg chg="add del">
          <ac:chgData name="manoj kumar" userId="fa68a424022655f6" providerId="Windows Live" clId="Web-{961C752F-3B95-4909-ADB1-1EFE280EF338}" dt="2021-12-14T09:12:42.653" v="644"/>
          <ac:grpSpMkLst>
            <pc:docMk/>
            <pc:sldMk cId="3576264871" sldId="309"/>
            <ac:grpSpMk id="19" creationId="{6EFC3492-86BD-4D75-B5B4-C2DBFE0BD106}"/>
          </ac:grpSpMkLst>
        </pc:grpChg>
        <pc:picChg chg="add mod ord">
          <ac:chgData name="manoj kumar" userId="fa68a424022655f6" providerId="Windows Live" clId="Web-{961C752F-3B95-4909-ADB1-1EFE280EF338}" dt="2021-12-14T09:14:34.499" v="651"/>
          <ac:picMkLst>
            <pc:docMk/>
            <pc:sldMk cId="3576264871" sldId="309"/>
            <ac:picMk id="2" creationId="{A22325EE-3ECE-424D-8ACD-7FB7BBB35A36}"/>
          </ac:picMkLst>
        </pc:picChg>
        <pc:picChg chg="add mod ord">
          <ac:chgData name="manoj kumar" userId="fa68a424022655f6" providerId="Windows Live" clId="Web-{961C752F-3B95-4909-ADB1-1EFE280EF338}" dt="2021-12-14T09:14:34.499" v="651"/>
          <ac:picMkLst>
            <pc:docMk/>
            <pc:sldMk cId="3576264871" sldId="309"/>
            <ac:picMk id="3" creationId="{2F88734F-D13B-4109-A885-64DC43C92CAB}"/>
          </ac:picMkLst>
        </pc:picChg>
        <pc:picChg chg="add mod ord">
          <ac:chgData name="manoj kumar" userId="fa68a424022655f6" providerId="Windows Live" clId="Web-{961C752F-3B95-4909-ADB1-1EFE280EF338}" dt="2021-12-14T09:14:34.499" v="651"/>
          <ac:picMkLst>
            <pc:docMk/>
            <pc:sldMk cId="3576264871" sldId="309"/>
            <ac:picMk id="4" creationId="{B7E2C12A-A51A-4766-9D58-22AD5F74FFE9}"/>
          </ac:picMkLst>
        </pc:picChg>
        <pc:cxnChg chg="add del">
          <ac:chgData name="manoj kumar" userId="fa68a424022655f6" providerId="Windows Live" clId="Web-{961C752F-3B95-4909-ADB1-1EFE280EF338}" dt="2021-12-14T09:08:25.804" v="628"/>
          <ac:cxnSpMkLst>
            <pc:docMk/>
            <pc:sldMk cId="3576264871" sldId="309"/>
            <ac:cxnSpMk id="9" creationId="{DCD67800-37AC-4E14-89B0-F79DCB3FB86D}"/>
          </ac:cxnSpMkLst>
        </pc:cxnChg>
        <pc:cxnChg chg="add del">
          <ac:chgData name="manoj kumar" userId="fa68a424022655f6" providerId="Windows Live" clId="Web-{961C752F-3B95-4909-ADB1-1EFE280EF338}" dt="2021-12-14T09:08:25.804" v="628"/>
          <ac:cxnSpMkLst>
            <pc:docMk/>
            <pc:sldMk cId="3576264871" sldId="309"/>
            <ac:cxnSpMk id="11" creationId="{20F1788F-A5AE-4188-8274-F7F2E3833ECD}"/>
          </ac:cxnSpMkLst>
        </pc:cxnChg>
      </pc:sldChg>
      <pc:sldChg chg="addSp delSp modSp new mod setBg">
        <pc:chgData name="manoj kumar" userId="fa68a424022655f6" providerId="Windows Live" clId="Web-{961C752F-3B95-4909-ADB1-1EFE280EF338}" dt="2021-12-14T09:11:33.683" v="643"/>
        <pc:sldMkLst>
          <pc:docMk/>
          <pc:sldMk cId="4011377163" sldId="310"/>
        </pc:sldMkLst>
        <pc:spChg chg="add del">
          <ac:chgData name="manoj kumar" userId="fa68a424022655f6" providerId="Windows Live" clId="Web-{961C752F-3B95-4909-ADB1-1EFE280EF338}" dt="2021-12-14T09:11:33.667" v="642"/>
          <ac:spMkLst>
            <pc:docMk/>
            <pc:sldMk cId="4011377163" sldId="310"/>
            <ac:spMk id="10" creationId="{4169DD87-3EBE-44CA-9654-8AE0466B2779}"/>
          </ac:spMkLst>
        </pc:spChg>
        <pc:picChg chg="add mod ord">
          <ac:chgData name="manoj kumar" userId="fa68a424022655f6" providerId="Windows Live" clId="Web-{961C752F-3B95-4909-ADB1-1EFE280EF338}" dt="2021-12-14T09:11:33.683" v="643"/>
          <ac:picMkLst>
            <pc:docMk/>
            <pc:sldMk cId="4011377163" sldId="310"/>
            <ac:picMk id="2" creationId="{0ACDFB11-731C-49B8-82EF-223ADC06FB5E}"/>
          </ac:picMkLst>
        </pc:picChg>
        <pc:picChg chg="add mod ord">
          <ac:chgData name="manoj kumar" userId="fa68a424022655f6" providerId="Windows Live" clId="Web-{961C752F-3B95-4909-ADB1-1EFE280EF338}" dt="2021-12-14T09:11:33.683" v="643"/>
          <ac:picMkLst>
            <pc:docMk/>
            <pc:sldMk cId="4011377163" sldId="310"/>
            <ac:picMk id="3" creationId="{32BA29F8-D338-4218-BF44-C03F1D545D12}"/>
          </ac:picMkLst>
        </pc:picChg>
        <pc:picChg chg="add mod">
          <ac:chgData name="manoj kumar" userId="fa68a424022655f6" providerId="Windows Live" clId="Web-{961C752F-3B95-4909-ADB1-1EFE280EF338}" dt="2021-12-14T09:11:33.683" v="643"/>
          <ac:picMkLst>
            <pc:docMk/>
            <pc:sldMk cId="4011377163" sldId="310"/>
            <ac:picMk id="4" creationId="{187A072D-88E3-4594-9BF9-8E43423DEC6D}"/>
          </ac:picMkLst>
        </pc:picChg>
        <pc:picChg chg="add mod">
          <ac:chgData name="manoj kumar" userId="fa68a424022655f6" providerId="Windows Live" clId="Web-{961C752F-3B95-4909-ADB1-1EFE280EF338}" dt="2021-12-14T09:11:33.683" v="643"/>
          <ac:picMkLst>
            <pc:docMk/>
            <pc:sldMk cId="4011377163" sldId="310"/>
            <ac:picMk id="5" creationId="{A83B41C0-E390-42C5-B899-D047500C8FEE}"/>
          </ac:picMkLst>
        </pc:picChg>
        <pc:cxnChg chg="add">
          <ac:chgData name="manoj kumar" userId="fa68a424022655f6" providerId="Windows Live" clId="Web-{961C752F-3B95-4909-ADB1-1EFE280EF338}" dt="2021-12-14T09:11:33.683" v="643"/>
          <ac:cxnSpMkLst>
            <pc:docMk/>
            <pc:sldMk cId="4011377163" sldId="310"/>
            <ac:cxnSpMk id="7" creationId="{91B6081D-D3E8-4209-B85B-EB1C655A6272}"/>
          </ac:cxnSpMkLst>
        </pc:cxnChg>
        <pc:cxnChg chg="add">
          <ac:chgData name="manoj kumar" userId="fa68a424022655f6" providerId="Windows Live" clId="Web-{961C752F-3B95-4909-ADB1-1EFE280EF338}" dt="2021-12-14T09:11:33.683" v="643"/>
          <ac:cxnSpMkLst>
            <pc:docMk/>
            <pc:sldMk cId="4011377163" sldId="310"/>
            <ac:cxnSpMk id="12" creationId="{28CA55E4-1295-45C8-BA05-5A9E705B749A}"/>
          </ac:cxnSpMkLst>
        </pc:cxnChg>
        <pc:cxnChg chg="add">
          <ac:chgData name="manoj kumar" userId="fa68a424022655f6" providerId="Windows Live" clId="Web-{961C752F-3B95-4909-ADB1-1EFE280EF338}" dt="2021-12-14T09:11:33.683" v="643"/>
          <ac:cxnSpMkLst>
            <pc:docMk/>
            <pc:sldMk cId="4011377163" sldId="310"/>
            <ac:cxnSpMk id="14" creationId="{08C5794E-A9A1-4A23-AF68-C79A7822334C}"/>
          </ac:cxnSpMkLst>
        </pc:cxnChg>
      </pc:sldChg>
      <pc:sldChg chg="addSp delSp modSp new mod setBg">
        <pc:chgData name="manoj kumar" userId="fa68a424022655f6" providerId="Windows Live" clId="Web-{961C752F-3B95-4909-ADB1-1EFE280EF338}" dt="2021-12-14T09:17:22.300" v="663"/>
        <pc:sldMkLst>
          <pc:docMk/>
          <pc:sldMk cId="320217865" sldId="311"/>
        </pc:sldMkLst>
        <pc:spChg chg="mod">
          <ac:chgData name="manoj kumar" userId="fa68a424022655f6" providerId="Windows Live" clId="Web-{961C752F-3B95-4909-ADB1-1EFE280EF338}" dt="2021-12-14T09:17:22.300" v="663"/>
          <ac:spMkLst>
            <pc:docMk/>
            <pc:sldMk cId="320217865" sldId="311"/>
            <ac:spMk id="2" creationId="{C28F3D7A-E939-495B-BD5E-97E9155FC423}"/>
          </ac:spMkLst>
        </pc:spChg>
        <pc:spChg chg="del">
          <ac:chgData name="manoj kumar" userId="fa68a424022655f6" providerId="Windows Live" clId="Web-{961C752F-3B95-4909-ADB1-1EFE280EF338}" dt="2021-12-14T09:16:53.721" v="653"/>
          <ac:spMkLst>
            <pc:docMk/>
            <pc:sldMk cId="320217865" sldId="311"/>
            <ac:spMk id="3" creationId="{92690BC6-BBD2-4766-8A45-D2B15A8101FF}"/>
          </ac:spMkLst>
        </pc:spChg>
        <pc:spChg chg="add">
          <ac:chgData name="manoj kumar" userId="fa68a424022655f6" providerId="Windows Live" clId="Web-{961C752F-3B95-4909-ADB1-1EFE280EF338}" dt="2021-12-14T09:17:22.300" v="663"/>
          <ac:spMkLst>
            <pc:docMk/>
            <pc:sldMk cId="320217865" sldId="311"/>
            <ac:spMk id="9" creationId="{A4AC5506-6312-4701-8D3C-40187889A947}"/>
          </ac:spMkLst>
        </pc:spChg>
        <pc:picChg chg="add mod ord">
          <ac:chgData name="manoj kumar" userId="fa68a424022655f6" providerId="Windows Live" clId="Web-{961C752F-3B95-4909-ADB1-1EFE280EF338}" dt="2021-12-14T09:17:22.300" v="663"/>
          <ac:picMkLst>
            <pc:docMk/>
            <pc:sldMk cId="320217865" sldId="311"/>
            <ac:picMk id="4" creationId="{EC553C39-ADE7-471B-B073-84BE72CCBD8E}"/>
          </ac:picMkLst>
        </pc:picChg>
      </pc:sldChg>
      <pc:sldChg chg="addSp modSp new mod setBg">
        <pc:chgData name="manoj kumar" userId="fa68a424022655f6" providerId="Windows Live" clId="Web-{961C752F-3B95-4909-ADB1-1EFE280EF338}" dt="2021-12-14T09:21:37.540" v="688"/>
        <pc:sldMkLst>
          <pc:docMk/>
          <pc:sldMk cId="2217585702" sldId="312"/>
        </pc:sldMkLst>
        <pc:picChg chg="add mod">
          <ac:chgData name="manoj kumar" userId="fa68a424022655f6" providerId="Windows Live" clId="Web-{961C752F-3B95-4909-ADB1-1EFE280EF338}" dt="2021-12-14T09:21:37.540" v="688"/>
          <ac:picMkLst>
            <pc:docMk/>
            <pc:sldMk cId="2217585702" sldId="312"/>
            <ac:picMk id="2" creationId="{52300D1C-909F-43B4-A77C-9234CA29CE06}"/>
          </ac:picMkLst>
        </pc:picChg>
      </pc:sldChg>
      <pc:sldChg chg="addSp modSp add mod replId setBg">
        <pc:chgData name="manoj kumar" userId="fa68a424022655f6" providerId="Windows Live" clId="Web-{961C752F-3B95-4909-ADB1-1EFE280EF338}" dt="2021-12-14T09:22:03.587" v="690"/>
        <pc:sldMkLst>
          <pc:docMk/>
          <pc:sldMk cId="28722230" sldId="313"/>
        </pc:sldMkLst>
        <pc:picChg chg="add mod">
          <ac:chgData name="manoj kumar" userId="fa68a424022655f6" providerId="Windows Live" clId="Web-{961C752F-3B95-4909-ADB1-1EFE280EF338}" dt="2021-12-14T09:22:03.587" v="690"/>
          <ac:picMkLst>
            <pc:docMk/>
            <pc:sldMk cId="28722230" sldId="313"/>
            <ac:picMk id="2" creationId="{6D9AF5D9-A607-4185-A250-0B0774FDBA35}"/>
          </ac:picMkLst>
        </pc:picChg>
      </pc:sldChg>
      <pc:sldChg chg="addSp delSp modSp add mod replId setBg">
        <pc:chgData name="manoj kumar" userId="fa68a424022655f6" providerId="Windows Live" clId="Web-{961C752F-3B95-4909-ADB1-1EFE280EF338}" dt="2021-12-14T09:22:57.416" v="695"/>
        <pc:sldMkLst>
          <pc:docMk/>
          <pc:sldMk cId="3777518432" sldId="314"/>
        </pc:sldMkLst>
        <pc:spChg chg="add del mod">
          <ac:chgData name="manoj kumar" userId="fa68a424022655f6" providerId="Windows Live" clId="Web-{961C752F-3B95-4909-ADB1-1EFE280EF338}" dt="2021-12-14T09:22:39.104" v="693"/>
          <ac:spMkLst>
            <pc:docMk/>
            <pc:sldMk cId="3777518432" sldId="314"/>
            <ac:spMk id="2" creationId="{1AD3170C-32B9-482C-89E0-A83D89DFAB0B}"/>
          </ac:spMkLst>
        </pc:spChg>
        <pc:picChg chg="add mod">
          <ac:chgData name="manoj kumar" userId="fa68a424022655f6" providerId="Windows Live" clId="Web-{961C752F-3B95-4909-ADB1-1EFE280EF338}" dt="2021-12-14T09:22:57.416" v="695"/>
          <ac:picMkLst>
            <pc:docMk/>
            <pc:sldMk cId="3777518432" sldId="314"/>
            <ac:picMk id="3" creationId="{8899DBD9-1D34-47C7-BD7D-53304CCCBF72}"/>
          </ac:picMkLst>
        </pc:picChg>
      </pc:sldChg>
      <pc:sldChg chg="addSp modSp add mod replId setBg">
        <pc:chgData name="manoj kumar" userId="fa68a424022655f6" providerId="Windows Live" clId="Web-{961C752F-3B95-4909-ADB1-1EFE280EF338}" dt="2021-12-14T09:23:32.839" v="697"/>
        <pc:sldMkLst>
          <pc:docMk/>
          <pc:sldMk cId="2034870236" sldId="315"/>
        </pc:sldMkLst>
        <pc:picChg chg="add mod">
          <ac:chgData name="manoj kumar" userId="fa68a424022655f6" providerId="Windows Live" clId="Web-{961C752F-3B95-4909-ADB1-1EFE280EF338}" dt="2021-12-14T09:23:32.839" v="697"/>
          <ac:picMkLst>
            <pc:docMk/>
            <pc:sldMk cId="2034870236" sldId="315"/>
            <ac:picMk id="2" creationId="{5921EB4D-0634-4937-AD1A-0A6C99BD64E3}"/>
          </ac:picMkLst>
        </pc:picChg>
      </pc:sldChg>
      <pc:sldChg chg="addSp modSp add mod replId setBg">
        <pc:chgData name="manoj kumar" userId="fa68a424022655f6" providerId="Windows Live" clId="Web-{961C752F-3B95-4909-ADB1-1EFE280EF338}" dt="2021-12-14T09:23:44.292" v="699"/>
        <pc:sldMkLst>
          <pc:docMk/>
          <pc:sldMk cId="4037060612" sldId="316"/>
        </pc:sldMkLst>
        <pc:picChg chg="add mod">
          <ac:chgData name="manoj kumar" userId="fa68a424022655f6" providerId="Windows Live" clId="Web-{961C752F-3B95-4909-ADB1-1EFE280EF338}" dt="2021-12-14T09:23:44.292" v="699"/>
          <ac:picMkLst>
            <pc:docMk/>
            <pc:sldMk cId="4037060612" sldId="316"/>
            <ac:picMk id="2" creationId="{CCC8FEE2-2727-4001-B881-53430B60798B}"/>
          </ac:picMkLst>
        </pc:picChg>
      </pc:sldChg>
      <pc:sldChg chg="addSp modSp add mod replId setBg">
        <pc:chgData name="manoj kumar" userId="fa68a424022655f6" providerId="Windows Live" clId="Web-{961C752F-3B95-4909-ADB1-1EFE280EF338}" dt="2021-12-14T09:24:10.215" v="701"/>
        <pc:sldMkLst>
          <pc:docMk/>
          <pc:sldMk cId="2024280839" sldId="317"/>
        </pc:sldMkLst>
        <pc:picChg chg="add mod">
          <ac:chgData name="manoj kumar" userId="fa68a424022655f6" providerId="Windows Live" clId="Web-{961C752F-3B95-4909-ADB1-1EFE280EF338}" dt="2021-12-14T09:24:10.215" v="701"/>
          <ac:picMkLst>
            <pc:docMk/>
            <pc:sldMk cId="2024280839" sldId="317"/>
            <ac:picMk id="2" creationId="{3257206F-DD10-4E73-8F92-11B2104BA98D}"/>
          </ac:picMkLst>
        </pc:picChg>
      </pc:sldChg>
      <pc:sldChg chg="addSp modSp add mod replId setBg">
        <pc:chgData name="manoj kumar" userId="fa68a424022655f6" providerId="Windows Live" clId="Web-{961C752F-3B95-4909-ADB1-1EFE280EF338}" dt="2021-12-14T09:24:34.934" v="703"/>
        <pc:sldMkLst>
          <pc:docMk/>
          <pc:sldMk cId="1106536910" sldId="318"/>
        </pc:sldMkLst>
        <pc:picChg chg="add mod">
          <ac:chgData name="manoj kumar" userId="fa68a424022655f6" providerId="Windows Live" clId="Web-{961C752F-3B95-4909-ADB1-1EFE280EF338}" dt="2021-12-14T09:24:34.934" v="703"/>
          <ac:picMkLst>
            <pc:docMk/>
            <pc:sldMk cId="1106536910" sldId="318"/>
            <ac:picMk id="2" creationId="{F0EBBC5F-CA43-43A8-90E5-2106072C1C87}"/>
          </ac:picMkLst>
        </pc:picChg>
      </pc:sldChg>
      <pc:sldChg chg="addSp modSp new mod setBg">
        <pc:chgData name="manoj kumar" userId="fa68a424022655f6" providerId="Windows Live" clId="Web-{961C752F-3B95-4909-ADB1-1EFE280EF338}" dt="2021-12-14T09:26:10.827" v="707"/>
        <pc:sldMkLst>
          <pc:docMk/>
          <pc:sldMk cId="3319002077" sldId="319"/>
        </pc:sldMkLst>
        <pc:picChg chg="add mod">
          <ac:chgData name="manoj kumar" userId="fa68a424022655f6" providerId="Windows Live" clId="Web-{961C752F-3B95-4909-ADB1-1EFE280EF338}" dt="2021-12-14T09:26:10.827" v="707"/>
          <ac:picMkLst>
            <pc:docMk/>
            <pc:sldMk cId="3319002077" sldId="319"/>
            <ac:picMk id="2" creationId="{08DEE5B4-1130-4078-8C68-BF153EE75E87}"/>
          </ac:picMkLst>
        </pc:picChg>
      </pc:sldChg>
      <pc:sldChg chg="addSp delSp modSp new mod setBg">
        <pc:chgData name="manoj kumar" userId="fa68a424022655f6" providerId="Windows Live" clId="Web-{961C752F-3B95-4909-ADB1-1EFE280EF338}" dt="2021-12-14T09:27:59.892" v="715"/>
        <pc:sldMkLst>
          <pc:docMk/>
          <pc:sldMk cId="3596353065" sldId="320"/>
        </pc:sldMkLst>
        <pc:spChg chg="add del">
          <ac:chgData name="manoj kumar" userId="fa68a424022655f6" providerId="Windows Live" clId="Web-{961C752F-3B95-4909-ADB1-1EFE280EF338}" dt="2021-12-14T09:27:59.892" v="714"/>
          <ac:spMkLst>
            <pc:docMk/>
            <pc:sldMk cId="3596353065" sldId="320"/>
            <ac:spMk id="4" creationId="{B670DBD5-770C-4383-9F54-5B86E86BD5BB}"/>
          </ac:spMkLst>
        </pc:spChg>
        <pc:spChg chg="add del">
          <ac:chgData name="manoj kumar" userId="fa68a424022655f6" providerId="Windows Live" clId="Web-{961C752F-3B95-4909-ADB1-1EFE280EF338}" dt="2021-12-14T09:27:53.845" v="712"/>
          <ac:spMkLst>
            <pc:docMk/>
            <pc:sldMk cId="3596353065" sldId="320"/>
            <ac:spMk id="7" creationId="{42A4FC2C-047E-45A5-965D-8E1E3BF09BC6}"/>
          </ac:spMkLst>
        </pc:spChg>
        <pc:picChg chg="add mod">
          <ac:chgData name="manoj kumar" userId="fa68a424022655f6" providerId="Windows Live" clId="Web-{961C752F-3B95-4909-ADB1-1EFE280EF338}" dt="2021-12-14T09:27:59.892" v="715"/>
          <ac:picMkLst>
            <pc:docMk/>
            <pc:sldMk cId="3596353065" sldId="320"/>
            <ac:picMk id="2" creationId="{E448FC93-F2C5-4595-8798-DE424472F7D2}"/>
          </ac:picMkLst>
        </pc:picChg>
      </pc:sldChg>
      <pc:sldChg chg="addSp delSp modSp new mod setBg">
        <pc:chgData name="manoj kumar" userId="fa68a424022655f6" providerId="Windows Live" clId="Web-{961C752F-3B95-4909-ADB1-1EFE280EF338}" dt="2021-12-14T09:31:04.974" v="720"/>
        <pc:sldMkLst>
          <pc:docMk/>
          <pc:sldMk cId="4135369064" sldId="321"/>
        </pc:sldMkLst>
        <pc:spChg chg="mod">
          <ac:chgData name="manoj kumar" userId="fa68a424022655f6" providerId="Windows Live" clId="Web-{961C752F-3B95-4909-ADB1-1EFE280EF338}" dt="2021-12-14T09:31:04.974" v="720"/>
          <ac:spMkLst>
            <pc:docMk/>
            <pc:sldMk cId="4135369064" sldId="321"/>
            <ac:spMk id="2" creationId="{541B0F97-E835-428A-9932-F451FE503B9F}"/>
          </ac:spMkLst>
        </pc:spChg>
        <pc:spChg chg="add del">
          <ac:chgData name="manoj kumar" userId="fa68a424022655f6" providerId="Windows Live" clId="Web-{961C752F-3B95-4909-ADB1-1EFE280EF338}" dt="2021-12-14T09:31:04.974" v="720"/>
          <ac:spMkLst>
            <pc:docMk/>
            <pc:sldMk cId="4135369064" sldId="321"/>
            <ac:spMk id="7" creationId="{16F6A608-4CCB-4D48-BF00-4A579AC8C52C}"/>
          </ac:spMkLst>
        </pc:spChg>
        <pc:spChg chg="add">
          <ac:chgData name="manoj kumar" userId="fa68a424022655f6" providerId="Windows Live" clId="Web-{961C752F-3B95-4909-ADB1-1EFE280EF338}" dt="2021-12-14T09:31:04.974" v="720"/>
          <ac:spMkLst>
            <pc:docMk/>
            <pc:sldMk cId="4135369064" sldId="321"/>
            <ac:spMk id="12" creationId="{EFA9B6C6-A247-48A8-9A1C-1E36FA9456B5}"/>
          </ac:spMkLst>
        </pc:spChg>
        <pc:spChg chg="add">
          <ac:chgData name="manoj kumar" userId="fa68a424022655f6" providerId="Windows Live" clId="Web-{961C752F-3B95-4909-ADB1-1EFE280EF338}" dt="2021-12-14T09:31:04.974" v="720"/>
          <ac:spMkLst>
            <pc:docMk/>
            <pc:sldMk cId="4135369064" sldId="321"/>
            <ac:spMk id="14" creationId="{C5CB530E-515E-412C-9DF1-5F8FFBD6F383}"/>
          </ac:spMkLst>
        </pc:spChg>
        <pc:spChg chg="add">
          <ac:chgData name="manoj kumar" userId="fa68a424022655f6" providerId="Windows Live" clId="Web-{961C752F-3B95-4909-ADB1-1EFE280EF338}" dt="2021-12-14T09:31:04.974" v="720"/>
          <ac:spMkLst>
            <pc:docMk/>
            <pc:sldMk cId="4135369064" sldId="321"/>
            <ac:spMk id="16" creationId="{712D4376-A578-4FF1-94FC-245E7A6A489F}"/>
          </ac:spMkLst>
        </pc:spChg>
        <pc:spChg chg="add">
          <ac:chgData name="manoj kumar" userId="fa68a424022655f6" providerId="Windows Live" clId="Web-{961C752F-3B95-4909-ADB1-1EFE280EF338}" dt="2021-12-14T09:31:04.974" v="720"/>
          <ac:spMkLst>
            <pc:docMk/>
            <pc:sldMk cId="4135369064" sldId="321"/>
            <ac:spMk id="18" creationId="{AEA7509D-F04F-40CB-A0B3-EEF16499CC9F}"/>
          </ac:spMkLst>
        </pc:spChg>
        <pc:cxnChg chg="add">
          <ac:chgData name="manoj kumar" userId="fa68a424022655f6" providerId="Windows Live" clId="Web-{961C752F-3B95-4909-ADB1-1EFE280EF338}" dt="2021-12-14T09:31:04.974" v="720"/>
          <ac:cxnSpMkLst>
            <pc:docMk/>
            <pc:sldMk cId="4135369064" sldId="321"/>
            <ac:cxnSpMk id="20" creationId="{56020367-4FD5-4596-8E10-C5F095CD8DBF}"/>
          </ac:cxnSpMkLst>
        </pc:cxnChg>
      </pc:sldChg>
      <pc:sldChg chg="addSp modSp new mod setBg">
        <pc:chgData name="manoj kumar" userId="fa68a424022655f6" providerId="Windows Live" clId="Web-{961C752F-3B95-4909-ADB1-1EFE280EF338}" dt="2021-12-14T09:31:56.694" v="723"/>
        <pc:sldMkLst>
          <pc:docMk/>
          <pc:sldMk cId="3377621241" sldId="322"/>
        </pc:sldMkLst>
        <pc:picChg chg="add mod">
          <ac:chgData name="manoj kumar" userId="fa68a424022655f6" providerId="Windows Live" clId="Web-{961C752F-3B95-4909-ADB1-1EFE280EF338}" dt="2021-12-14T09:31:56.694" v="723"/>
          <ac:picMkLst>
            <pc:docMk/>
            <pc:sldMk cId="3377621241" sldId="322"/>
            <ac:picMk id="2" creationId="{13EBBF30-E417-4F8A-A248-56E1D56C69F1}"/>
          </ac:picMkLst>
        </pc:picChg>
      </pc:sldChg>
      <pc:sldChg chg="addSp delSp modSp new mod setBg">
        <pc:chgData name="manoj kumar" userId="fa68a424022655f6" providerId="Windows Live" clId="Web-{961C752F-3B95-4909-ADB1-1EFE280EF338}" dt="2021-12-14T09:34:34.478" v="748"/>
        <pc:sldMkLst>
          <pc:docMk/>
          <pc:sldMk cId="3516129142" sldId="323"/>
        </pc:sldMkLst>
        <pc:spChg chg="mod">
          <ac:chgData name="manoj kumar" userId="fa68a424022655f6" providerId="Windows Live" clId="Web-{961C752F-3B95-4909-ADB1-1EFE280EF338}" dt="2021-12-14T09:34:34.478" v="748"/>
          <ac:spMkLst>
            <pc:docMk/>
            <pc:sldMk cId="3516129142" sldId="323"/>
            <ac:spMk id="2" creationId="{F29AFD91-9924-406A-BF64-12AF2488CAE7}"/>
          </ac:spMkLst>
        </pc:spChg>
        <pc:spChg chg="del">
          <ac:chgData name="manoj kumar" userId="fa68a424022655f6" providerId="Windows Live" clId="Web-{961C752F-3B95-4909-ADB1-1EFE280EF338}" dt="2021-12-14T09:33:34.961" v="734"/>
          <ac:spMkLst>
            <pc:docMk/>
            <pc:sldMk cId="3516129142" sldId="323"/>
            <ac:spMk id="3" creationId="{3D55898A-D260-4F71-A619-4D2FB2B4B545}"/>
          </ac:spMkLst>
        </pc:spChg>
        <pc:spChg chg="add del">
          <ac:chgData name="manoj kumar" userId="fa68a424022655f6" providerId="Windows Live" clId="Web-{961C752F-3B95-4909-ADB1-1EFE280EF338}" dt="2021-12-14T09:34:34.478" v="748"/>
          <ac:spMkLst>
            <pc:docMk/>
            <pc:sldMk cId="3516129142" sldId="323"/>
            <ac:spMk id="7" creationId="{D12DDE76-C203-4047-9998-63900085B5E8}"/>
          </ac:spMkLst>
        </pc:spChg>
        <pc:spChg chg="add">
          <ac:chgData name="manoj kumar" userId="fa68a424022655f6" providerId="Windows Live" clId="Web-{961C752F-3B95-4909-ADB1-1EFE280EF338}" dt="2021-12-14T09:34:34.478" v="748"/>
          <ac:spMkLst>
            <pc:docMk/>
            <pc:sldMk cId="3516129142" sldId="323"/>
            <ac:spMk id="9" creationId="{6C4028FD-8BAA-4A19-BFDE-594D991B7552}"/>
          </ac:spMkLst>
        </pc:spChg>
        <pc:spChg chg="add del">
          <ac:chgData name="manoj kumar" userId="fa68a424022655f6" providerId="Windows Live" clId="Web-{961C752F-3B95-4909-ADB1-1EFE280EF338}" dt="2021-12-14T09:33:51.118" v="736"/>
          <ac:spMkLst>
            <pc:docMk/>
            <pc:sldMk cId="3516129142" sldId="323"/>
            <ac:spMk id="10" creationId="{6C4028FD-8BAA-4A19-BFDE-594D991B7552}"/>
          </ac:spMkLst>
        </pc:spChg>
        <pc:spChg chg="add del">
          <ac:chgData name="manoj kumar" userId="fa68a424022655f6" providerId="Windows Live" clId="Web-{961C752F-3B95-4909-ADB1-1EFE280EF338}" dt="2021-12-14T09:34:34.384" v="747"/>
          <ac:spMkLst>
            <pc:docMk/>
            <pc:sldMk cId="3516129142" sldId="323"/>
            <ac:spMk id="12" creationId="{D4771268-CB57-404A-9271-370EB28F6090}"/>
          </ac:spMkLst>
        </pc:spChg>
        <pc:graphicFrameChg chg="add mod ord modGraphic">
          <ac:chgData name="manoj kumar" userId="fa68a424022655f6" providerId="Windows Live" clId="Web-{961C752F-3B95-4909-ADB1-1EFE280EF338}" dt="2021-12-14T09:34:34.478" v="748"/>
          <ac:graphicFrameMkLst>
            <pc:docMk/>
            <pc:sldMk cId="3516129142" sldId="323"/>
            <ac:graphicFrameMk id="5" creationId="{A42C35D8-C5AC-404F-99A6-AA9645EB9585}"/>
          </ac:graphicFrameMkLst>
        </pc:graphicFrameChg>
      </pc:sldChg>
      <pc:sldChg chg="addSp modSp new mod setBg">
        <pc:chgData name="manoj kumar" userId="fa68a424022655f6" providerId="Windows Live" clId="Web-{961C752F-3B95-4909-ADB1-1EFE280EF338}" dt="2021-12-14T09:35:38.136" v="763"/>
        <pc:sldMkLst>
          <pc:docMk/>
          <pc:sldMk cId="3667068378" sldId="324"/>
        </pc:sldMkLst>
        <pc:spChg chg="mod">
          <ac:chgData name="manoj kumar" userId="fa68a424022655f6" providerId="Windows Live" clId="Web-{961C752F-3B95-4909-ADB1-1EFE280EF338}" dt="2021-12-14T09:35:38.136" v="763"/>
          <ac:spMkLst>
            <pc:docMk/>
            <pc:sldMk cId="3667068378" sldId="324"/>
            <ac:spMk id="2" creationId="{4934B66D-6977-4F95-BC7C-8AE29B173EB9}"/>
          </ac:spMkLst>
        </pc:spChg>
        <pc:spChg chg="add">
          <ac:chgData name="manoj kumar" userId="fa68a424022655f6" providerId="Windows Live" clId="Web-{961C752F-3B95-4909-ADB1-1EFE280EF338}" dt="2021-12-14T09:35:38.136" v="763"/>
          <ac:spMkLst>
            <pc:docMk/>
            <pc:sldMk cId="3667068378" sldId="324"/>
            <ac:spMk id="7" creationId="{EFA9B6C6-A247-48A8-9A1C-1E36FA9456B5}"/>
          </ac:spMkLst>
        </pc:spChg>
        <pc:spChg chg="add">
          <ac:chgData name="manoj kumar" userId="fa68a424022655f6" providerId="Windows Live" clId="Web-{961C752F-3B95-4909-ADB1-1EFE280EF338}" dt="2021-12-14T09:35:38.136" v="763"/>
          <ac:spMkLst>
            <pc:docMk/>
            <pc:sldMk cId="3667068378" sldId="324"/>
            <ac:spMk id="9" creationId="{C5CB530E-515E-412C-9DF1-5F8FFBD6F383}"/>
          </ac:spMkLst>
        </pc:spChg>
        <pc:spChg chg="add">
          <ac:chgData name="manoj kumar" userId="fa68a424022655f6" providerId="Windows Live" clId="Web-{961C752F-3B95-4909-ADB1-1EFE280EF338}" dt="2021-12-14T09:35:38.136" v="763"/>
          <ac:spMkLst>
            <pc:docMk/>
            <pc:sldMk cId="3667068378" sldId="324"/>
            <ac:spMk id="11" creationId="{712D4376-A578-4FF1-94FC-245E7A6A489F}"/>
          </ac:spMkLst>
        </pc:spChg>
        <pc:spChg chg="add">
          <ac:chgData name="manoj kumar" userId="fa68a424022655f6" providerId="Windows Live" clId="Web-{961C752F-3B95-4909-ADB1-1EFE280EF338}" dt="2021-12-14T09:35:38.136" v="763"/>
          <ac:spMkLst>
            <pc:docMk/>
            <pc:sldMk cId="3667068378" sldId="324"/>
            <ac:spMk id="13" creationId="{AEA7509D-F04F-40CB-A0B3-EEF16499CC9F}"/>
          </ac:spMkLst>
        </pc:spChg>
        <pc:cxnChg chg="add">
          <ac:chgData name="manoj kumar" userId="fa68a424022655f6" providerId="Windows Live" clId="Web-{961C752F-3B95-4909-ADB1-1EFE280EF338}" dt="2021-12-14T09:35:38.136" v="763"/>
          <ac:cxnSpMkLst>
            <pc:docMk/>
            <pc:sldMk cId="3667068378" sldId="324"/>
            <ac:cxnSpMk id="15" creationId="{56020367-4FD5-4596-8E10-C5F095CD8DBF}"/>
          </ac:cxnSpMkLst>
        </pc:cxnChg>
      </pc:sldChg>
      <pc:sldChg chg="addSp modSp new del mod setBg">
        <pc:chgData name="manoj kumar" userId="fa68a424022655f6" providerId="Windows Live" clId="Web-{961C752F-3B95-4909-ADB1-1EFE280EF338}" dt="2021-12-14T09:37:35.842" v="775"/>
        <pc:sldMkLst>
          <pc:docMk/>
          <pc:sldMk cId="3368624166" sldId="325"/>
        </pc:sldMkLst>
        <pc:spChg chg="add mod">
          <ac:chgData name="manoj kumar" userId="fa68a424022655f6" providerId="Windows Live" clId="Web-{961C752F-3B95-4909-ADB1-1EFE280EF338}" dt="2021-12-14T09:37:31.013" v="774" actId="20577"/>
          <ac:spMkLst>
            <pc:docMk/>
            <pc:sldMk cId="3368624166" sldId="325"/>
            <ac:spMk id="2" creationId="{A3A34544-2FAC-4730-B856-A6F8CB292FDC}"/>
          </ac:spMkLst>
        </pc:spChg>
        <pc:spChg chg="add">
          <ac:chgData name="manoj kumar" userId="fa68a424022655f6" providerId="Windows Live" clId="Web-{961C752F-3B95-4909-ADB1-1EFE280EF338}" dt="2021-12-14T09:37:09.060" v="773"/>
          <ac:spMkLst>
            <pc:docMk/>
            <pc:sldMk cId="3368624166" sldId="325"/>
            <ac:spMk id="7" creationId="{327D73B4-9F5C-4A64-A179-51B9500CB8B5}"/>
          </ac:spMkLst>
        </pc:spChg>
        <pc:spChg chg="add">
          <ac:chgData name="manoj kumar" userId="fa68a424022655f6" providerId="Windows Live" clId="Web-{961C752F-3B95-4909-ADB1-1EFE280EF338}" dt="2021-12-14T09:37:09.060" v="773"/>
          <ac:spMkLst>
            <pc:docMk/>
            <pc:sldMk cId="3368624166" sldId="325"/>
            <ac:spMk id="9" creationId="{C1F06963-6374-4B48-844F-071A9BAAAE02}"/>
          </ac:spMkLst>
        </pc:spChg>
        <pc:spChg chg="add">
          <ac:chgData name="manoj kumar" userId="fa68a424022655f6" providerId="Windows Live" clId="Web-{961C752F-3B95-4909-ADB1-1EFE280EF338}" dt="2021-12-14T09:37:09.060" v="773"/>
          <ac:spMkLst>
            <pc:docMk/>
            <pc:sldMk cId="3368624166" sldId="325"/>
            <ac:spMk id="11" creationId="{6CB927A4-E432-4310-9CD5-E89FF5063179}"/>
          </ac:spMkLst>
        </pc:spChg>
        <pc:spChg chg="add">
          <ac:chgData name="manoj kumar" userId="fa68a424022655f6" providerId="Windows Live" clId="Web-{961C752F-3B95-4909-ADB1-1EFE280EF338}" dt="2021-12-14T09:37:09.060" v="773"/>
          <ac:spMkLst>
            <pc:docMk/>
            <pc:sldMk cId="3368624166" sldId="325"/>
            <ac:spMk id="13" creationId="{1453BF6C-B012-48B7-B4E8-6D7AC7C27D02}"/>
          </ac:spMkLst>
        </pc:spChg>
        <pc:spChg chg="add">
          <ac:chgData name="manoj kumar" userId="fa68a424022655f6" providerId="Windows Live" clId="Web-{961C752F-3B95-4909-ADB1-1EFE280EF338}" dt="2021-12-14T09:37:09.060" v="773"/>
          <ac:spMkLst>
            <pc:docMk/>
            <pc:sldMk cId="3368624166" sldId="325"/>
            <ac:spMk id="15" creationId="{E3020543-B24B-4EC4-8FFC-8DD88EEA91A8}"/>
          </ac:spMkLst>
        </pc:spChg>
        <pc:cxnChg chg="add">
          <ac:chgData name="manoj kumar" userId="fa68a424022655f6" providerId="Windows Live" clId="Web-{961C752F-3B95-4909-ADB1-1EFE280EF338}" dt="2021-12-14T09:37:09.060" v="773"/>
          <ac:cxnSpMkLst>
            <pc:docMk/>
            <pc:sldMk cId="3368624166" sldId="325"/>
            <ac:cxnSpMk id="17" creationId="{C49DA8F6-BCC1-4447-B54C-57856834B94B}"/>
          </ac:cxnSpMkLst>
        </pc:cxnChg>
      </pc:sldChg>
      <pc:sldChg chg="new del">
        <pc:chgData name="manoj kumar" userId="fa68a424022655f6" providerId="Windows Live" clId="Web-{961C752F-3B95-4909-ADB1-1EFE280EF338}" dt="2021-12-14T09:36:18.090" v="765"/>
        <pc:sldMkLst>
          <pc:docMk/>
          <pc:sldMk cId="4293511182" sldId="325"/>
        </pc:sldMkLst>
      </pc:sldChg>
      <pc:sldChg chg="addSp delSp modSp add mod replId setBg modClrScheme chgLayout">
        <pc:chgData name="manoj kumar" userId="fa68a424022655f6" providerId="Windows Live" clId="Web-{961C752F-3B95-4909-ADB1-1EFE280EF338}" dt="2021-12-14T09:44:22.147" v="806" actId="20577"/>
        <pc:sldMkLst>
          <pc:docMk/>
          <pc:sldMk cId="1810817825" sldId="326"/>
        </pc:sldMkLst>
        <pc:spChg chg="add mod">
          <ac:chgData name="manoj kumar" userId="fa68a424022655f6" providerId="Windows Live" clId="Web-{961C752F-3B95-4909-ADB1-1EFE280EF338}" dt="2021-12-14T09:44:22.147" v="806" actId="20577"/>
          <ac:spMkLst>
            <pc:docMk/>
            <pc:sldMk cId="1810817825" sldId="326"/>
            <ac:spMk id="2" creationId="{352BBD6E-4EE3-48BD-BD0C-38CED5C842DA}"/>
          </ac:spMkLst>
        </pc:spChg>
        <pc:spChg chg="add mod">
          <ac:chgData name="manoj kumar" userId="fa68a424022655f6" providerId="Windows Live" clId="Web-{961C752F-3B95-4909-ADB1-1EFE280EF338}" dt="2021-12-14T09:44:12.678" v="805"/>
          <ac:spMkLst>
            <pc:docMk/>
            <pc:sldMk cId="1810817825" sldId="326"/>
            <ac:spMk id="3" creationId="{514FBEE4-ECC9-41F3-BE3A-7D827AB9D297}"/>
          </ac:spMkLst>
        </pc:spChg>
        <pc:spChg chg="add del">
          <ac:chgData name="manoj kumar" userId="fa68a424022655f6" providerId="Windows Live" clId="Web-{961C752F-3B95-4909-ADB1-1EFE280EF338}" dt="2021-12-14T09:44:12.663" v="804"/>
          <ac:spMkLst>
            <pc:docMk/>
            <pc:sldMk cId="1810817825" sldId="326"/>
            <ac:spMk id="5" creationId="{6CC7D015-0DD8-420F-A568-AC4FEDC41251}"/>
          </ac:spMkLst>
        </pc:spChg>
        <pc:spChg chg="add">
          <ac:chgData name="manoj kumar" userId="fa68a424022655f6" providerId="Windows Live" clId="Web-{961C752F-3B95-4909-ADB1-1EFE280EF338}" dt="2021-12-14T09:44:12.678" v="805"/>
          <ac:spMkLst>
            <pc:docMk/>
            <pc:sldMk cId="1810817825" sldId="326"/>
            <ac:spMk id="6" creationId="{B6CDA21F-E7AF-4C75-8395-33F58D5B0E45}"/>
          </ac:spMkLst>
        </pc:spChg>
        <pc:spChg chg="add del">
          <ac:chgData name="manoj kumar" userId="fa68a424022655f6" providerId="Windows Live" clId="Web-{961C752F-3B95-4909-ADB1-1EFE280EF338}" dt="2021-12-14T09:44:07.053" v="802"/>
          <ac:spMkLst>
            <pc:docMk/>
            <pc:sldMk cId="1810817825" sldId="326"/>
            <ac:spMk id="8" creationId="{327D73B4-9F5C-4A64-A179-51B9500CB8B5}"/>
          </ac:spMkLst>
        </pc:spChg>
        <pc:spChg chg="add del">
          <ac:chgData name="manoj kumar" userId="fa68a424022655f6" providerId="Windows Live" clId="Web-{961C752F-3B95-4909-ADB1-1EFE280EF338}" dt="2021-12-14T09:44:07.053" v="802"/>
          <ac:spMkLst>
            <pc:docMk/>
            <pc:sldMk cId="1810817825" sldId="326"/>
            <ac:spMk id="10" creationId="{C1F06963-6374-4B48-844F-071A9BAAAE02}"/>
          </ac:spMkLst>
        </pc:spChg>
        <pc:spChg chg="add del">
          <ac:chgData name="manoj kumar" userId="fa68a424022655f6" providerId="Windows Live" clId="Web-{961C752F-3B95-4909-ADB1-1EFE280EF338}" dt="2021-12-14T09:44:07.053" v="802"/>
          <ac:spMkLst>
            <pc:docMk/>
            <pc:sldMk cId="1810817825" sldId="326"/>
            <ac:spMk id="12" creationId="{6CB927A4-E432-4310-9CD5-E89FF5063179}"/>
          </ac:spMkLst>
        </pc:spChg>
        <pc:spChg chg="add del">
          <ac:chgData name="manoj kumar" userId="fa68a424022655f6" providerId="Windows Live" clId="Web-{961C752F-3B95-4909-ADB1-1EFE280EF338}" dt="2021-12-14T09:44:07.053" v="802"/>
          <ac:spMkLst>
            <pc:docMk/>
            <pc:sldMk cId="1810817825" sldId="326"/>
            <ac:spMk id="14" creationId="{1453BF6C-B012-48B7-B4E8-6D7AC7C27D02}"/>
          </ac:spMkLst>
        </pc:spChg>
        <pc:spChg chg="add">
          <ac:chgData name="manoj kumar" userId="fa68a424022655f6" providerId="Windows Live" clId="Web-{961C752F-3B95-4909-ADB1-1EFE280EF338}" dt="2021-12-14T09:44:12.678" v="805"/>
          <ac:spMkLst>
            <pc:docMk/>
            <pc:sldMk cId="1810817825" sldId="326"/>
            <ac:spMk id="15" creationId="{D5B0017B-2ECA-49AF-B397-DC140825DF8D}"/>
          </ac:spMkLst>
        </pc:spChg>
        <pc:spChg chg="add del">
          <ac:chgData name="manoj kumar" userId="fa68a424022655f6" providerId="Windows Live" clId="Web-{961C752F-3B95-4909-ADB1-1EFE280EF338}" dt="2021-12-14T09:44:07.053" v="802"/>
          <ac:spMkLst>
            <pc:docMk/>
            <pc:sldMk cId="1810817825" sldId="326"/>
            <ac:spMk id="16" creationId="{E3020543-B24B-4EC4-8FFC-8DD88EEA91A8}"/>
          </ac:spMkLst>
        </pc:spChg>
        <pc:grpChg chg="add">
          <ac:chgData name="manoj kumar" userId="fa68a424022655f6" providerId="Windows Live" clId="Web-{961C752F-3B95-4909-ADB1-1EFE280EF338}" dt="2021-12-14T09:44:12.678" v="805"/>
          <ac:grpSpMkLst>
            <pc:docMk/>
            <pc:sldMk cId="1810817825" sldId="326"/>
            <ac:grpSpMk id="7" creationId="{AE1C45F0-260A-458C-96ED-C1F6D2151219}"/>
          </ac:grpSpMkLst>
        </pc:grpChg>
        <pc:cxnChg chg="add">
          <ac:chgData name="manoj kumar" userId="fa68a424022655f6" providerId="Windows Live" clId="Web-{961C752F-3B95-4909-ADB1-1EFE280EF338}" dt="2021-12-14T09:44:12.678" v="805"/>
          <ac:cxnSpMkLst>
            <pc:docMk/>
            <pc:sldMk cId="1810817825" sldId="326"/>
            <ac:cxnSpMk id="17" creationId="{6CF1BAF6-AD41-4082-B212-8A1F9A2E8779}"/>
          </ac:cxnSpMkLst>
        </pc:cxnChg>
        <pc:cxnChg chg="add del">
          <ac:chgData name="manoj kumar" userId="fa68a424022655f6" providerId="Windows Live" clId="Web-{961C752F-3B95-4909-ADB1-1EFE280EF338}" dt="2021-12-14T09:44:07.053" v="802"/>
          <ac:cxnSpMkLst>
            <pc:docMk/>
            <pc:sldMk cId="1810817825" sldId="326"/>
            <ac:cxnSpMk id="18" creationId="{C49DA8F6-BCC1-4447-B54C-57856834B94B}"/>
          </ac:cxnSpMkLst>
        </pc:cxnChg>
      </pc:sldChg>
      <pc:sldChg chg="addSp modSp add mod replId setBg modClrScheme chgLayout">
        <pc:chgData name="manoj kumar" userId="fa68a424022655f6" providerId="Windows Live" clId="Web-{961C752F-3B95-4909-ADB1-1EFE280EF338}" dt="2021-12-14T09:48:55.669" v="826"/>
        <pc:sldMkLst>
          <pc:docMk/>
          <pc:sldMk cId="2450254533" sldId="327"/>
        </pc:sldMkLst>
        <pc:spChg chg="add mod">
          <ac:chgData name="manoj kumar" userId="fa68a424022655f6" providerId="Windows Live" clId="Web-{961C752F-3B95-4909-ADB1-1EFE280EF338}" dt="2021-12-14T09:48:55.669" v="826"/>
          <ac:spMkLst>
            <pc:docMk/>
            <pc:sldMk cId="2450254533" sldId="327"/>
            <ac:spMk id="2" creationId="{C1B26534-52FC-4A53-BA45-74CAC9867ED4}"/>
          </ac:spMkLst>
        </pc:spChg>
        <pc:spChg chg="add mod">
          <ac:chgData name="manoj kumar" userId="fa68a424022655f6" providerId="Windows Live" clId="Web-{961C752F-3B95-4909-ADB1-1EFE280EF338}" dt="2021-12-14T09:48:55.669" v="826"/>
          <ac:spMkLst>
            <pc:docMk/>
            <pc:sldMk cId="2450254533" sldId="327"/>
            <ac:spMk id="3" creationId="{326F5804-5A63-4BF7-B0DB-6DB39AF5B5BD}"/>
          </ac:spMkLst>
        </pc:spChg>
        <pc:spChg chg="add">
          <ac:chgData name="manoj kumar" userId="fa68a424022655f6" providerId="Windows Live" clId="Web-{961C752F-3B95-4909-ADB1-1EFE280EF338}" dt="2021-12-14T09:48:55.669" v="826"/>
          <ac:spMkLst>
            <pc:docMk/>
            <pc:sldMk cId="2450254533" sldId="327"/>
            <ac:spMk id="8" creationId="{943CAA20-3569-4189-9E48-239A229A86CA}"/>
          </ac:spMkLst>
        </pc:spChg>
        <pc:spChg chg="add">
          <ac:chgData name="manoj kumar" userId="fa68a424022655f6" providerId="Windows Live" clId="Web-{961C752F-3B95-4909-ADB1-1EFE280EF338}" dt="2021-12-14T09:48:55.669" v="826"/>
          <ac:spMkLst>
            <pc:docMk/>
            <pc:sldMk cId="2450254533" sldId="327"/>
            <ac:spMk id="10" creationId="{DA542B6D-E775-4832-91DC-2D20F857813A}"/>
          </ac:spMkLst>
        </pc:spChg>
      </pc:sldChg>
      <pc:sldChg chg="addSp modSp add mod replId setBg modClrScheme addAnim chgLayout">
        <pc:chgData name="manoj kumar" userId="fa68a424022655f6" providerId="Windows Live" clId="Web-{961C752F-3B95-4909-ADB1-1EFE280EF338}" dt="2021-12-14T09:49:11.606" v="830"/>
        <pc:sldMkLst>
          <pc:docMk/>
          <pc:sldMk cId="4270168655" sldId="328"/>
        </pc:sldMkLst>
        <pc:spChg chg="add mod">
          <ac:chgData name="manoj kumar" userId="fa68a424022655f6" providerId="Windows Live" clId="Web-{961C752F-3B95-4909-ADB1-1EFE280EF338}" dt="2021-12-14T09:49:11.606" v="829"/>
          <ac:spMkLst>
            <pc:docMk/>
            <pc:sldMk cId="4270168655" sldId="328"/>
            <ac:spMk id="2" creationId="{6996226A-A133-4764-B1B6-B6227CC2C16E}"/>
          </ac:spMkLst>
        </pc:spChg>
        <pc:spChg chg="add mod">
          <ac:chgData name="manoj kumar" userId="fa68a424022655f6" providerId="Windows Live" clId="Web-{961C752F-3B95-4909-ADB1-1EFE280EF338}" dt="2021-12-14T09:49:11.606" v="829"/>
          <ac:spMkLst>
            <pc:docMk/>
            <pc:sldMk cId="4270168655" sldId="328"/>
            <ac:spMk id="3" creationId="{7336987C-E9BB-4FD2-A1BA-C5473C7ED154}"/>
          </ac:spMkLst>
        </pc:spChg>
        <pc:spChg chg="add">
          <ac:chgData name="manoj kumar" userId="fa68a424022655f6" providerId="Windows Live" clId="Web-{961C752F-3B95-4909-ADB1-1EFE280EF338}" dt="2021-12-14T09:49:11.606" v="829"/>
          <ac:spMkLst>
            <pc:docMk/>
            <pc:sldMk cId="4270168655" sldId="328"/>
            <ac:spMk id="8" creationId="{943CAA20-3569-4189-9E48-239A229A86CA}"/>
          </ac:spMkLst>
        </pc:spChg>
        <pc:spChg chg="add">
          <ac:chgData name="manoj kumar" userId="fa68a424022655f6" providerId="Windows Live" clId="Web-{961C752F-3B95-4909-ADB1-1EFE280EF338}" dt="2021-12-14T09:49:11.606" v="829"/>
          <ac:spMkLst>
            <pc:docMk/>
            <pc:sldMk cId="4270168655" sldId="328"/>
            <ac:spMk id="10" creationId="{DA542B6D-E775-4832-91DC-2D20F857813A}"/>
          </ac:spMkLst>
        </pc:spChg>
      </pc:sldChg>
      <pc:sldChg chg="addSp modSp add mod replId setBg modClrScheme addAnim chgLayout">
        <pc:chgData name="manoj kumar" userId="fa68a424022655f6" providerId="Windows Live" clId="Web-{961C752F-3B95-4909-ADB1-1EFE280EF338}" dt="2021-12-14T09:49:28.060" v="832"/>
        <pc:sldMkLst>
          <pc:docMk/>
          <pc:sldMk cId="161571693" sldId="329"/>
        </pc:sldMkLst>
        <pc:spChg chg="add mod">
          <ac:chgData name="manoj kumar" userId="fa68a424022655f6" providerId="Windows Live" clId="Web-{961C752F-3B95-4909-ADB1-1EFE280EF338}" dt="2021-12-14T09:49:28.060" v="831"/>
          <ac:spMkLst>
            <pc:docMk/>
            <pc:sldMk cId="161571693" sldId="329"/>
            <ac:spMk id="2" creationId="{2904C711-8161-4CE8-A315-EE092F621CC0}"/>
          </ac:spMkLst>
        </pc:spChg>
        <pc:spChg chg="add mod">
          <ac:chgData name="manoj kumar" userId="fa68a424022655f6" providerId="Windows Live" clId="Web-{961C752F-3B95-4909-ADB1-1EFE280EF338}" dt="2021-12-14T09:49:28.060" v="831"/>
          <ac:spMkLst>
            <pc:docMk/>
            <pc:sldMk cId="161571693" sldId="329"/>
            <ac:spMk id="3" creationId="{246D3616-C760-459E-B823-B51C44166BDC}"/>
          </ac:spMkLst>
        </pc:spChg>
        <pc:spChg chg="add">
          <ac:chgData name="manoj kumar" userId="fa68a424022655f6" providerId="Windows Live" clId="Web-{961C752F-3B95-4909-ADB1-1EFE280EF338}" dt="2021-12-14T09:49:28.060" v="831"/>
          <ac:spMkLst>
            <pc:docMk/>
            <pc:sldMk cId="161571693" sldId="329"/>
            <ac:spMk id="8" creationId="{943CAA20-3569-4189-9E48-239A229A86CA}"/>
          </ac:spMkLst>
        </pc:spChg>
        <pc:spChg chg="add">
          <ac:chgData name="manoj kumar" userId="fa68a424022655f6" providerId="Windows Live" clId="Web-{961C752F-3B95-4909-ADB1-1EFE280EF338}" dt="2021-12-14T09:49:28.060" v="831"/>
          <ac:spMkLst>
            <pc:docMk/>
            <pc:sldMk cId="161571693" sldId="329"/>
            <ac:spMk id="10" creationId="{DA542B6D-E775-4832-91DC-2D20F857813A}"/>
          </ac:spMkLst>
        </pc:spChg>
      </pc:sldChg>
      <pc:sldChg chg="addSp delSp modSp new del mod setBg">
        <pc:chgData name="manoj kumar" userId="fa68a424022655f6" providerId="Windows Live" clId="Web-{961C752F-3B95-4909-ADB1-1EFE280EF338}" dt="2021-12-14T09:47:50.027" v="825"/>
        <pc:sldMkLst>
          <pc:docMk/>
          <pc:sldMk cId="1302453243" sldId="330"/>
        </pc:sldMkLst>
        <pc:spChg chg="mod">
          <ac:chgData name="manoj kumar" userId="fa68a424022655f6" providerId="Windows Live" clId="Web-{961C752F-3B95-4909-ADB1-1EFE280EF338}" dt="2021-12-14T09:41:11.987" v="788"/>
          <ac:spMkLst>
            <pc:docMk/>
            <pc:sldMk cId="1302453243" sldId="330"/>
            <ac:spMk id="2" creationId="{AB6AE5B9-049F-4E44-B1EC-6DCE8AE3C1F1}"/>
          </ac:spMkLst>
        </pc:spChg>
        <pc:spChg chg="del mod">
          <ac:chgData name="manoj kumar" userId="fa68a424022655f6" providerId="Windows Live" clId="Web-{961C752F-3B95-4909-ADB1-1EFE280EF338}" dt="2021-12-14T09:40:05.813" v="787"/>
          <ac:spMkLst>
            <pc:docMk/>
            <pc:sldMk cId="1302453243" sldId="330"/>
            <ac:spMk id="3" creationId="{80D2932F-AFE7-485D-A418-AAFCCA6E7AB8}"/>
          </ac:spMkLst>
        </pc:spChg>
        <pc:spChg chg="add del">
          <ac:chgData name="manoj kumar" userId="fa68a424022655f6" providerId="Windows Live" clId="Web-{961C752F-3B95-4909-ADB1-1EFE280EF338}" dt="2021-12-14T09:41:11.987" v="788"/>
          <ac:spMkLst>
            <pc:docMk/>
            <pc:sldMk cId="1302453243" sldId="330"/>
            <ac:spMk id="8" creationId="{1A3C89F8-0D2F-47FF-B903-151248265F47}"/>
          </ac:spMkLst>
        </pc:spChg>
        <pc:spChg chg="add del">
          <ac:chgData name="manoj kumar" userId="fa68a424022655f6" providerId="Windows Live" clId="Web-{961C752F-3B95-4909-ADB1-1EFE280EF338}" dt="2021-12-14T09:41:11.987" v="788"/>
          <ac:spMkLst>
            <pc:docMk/>
            <pc:sldMk cId="1302453243" sldId="330"/>
            <ac:spMk id="10" creationId="{C5CB530E-515E-412C-9DF1-5F8FFBD6F383}"/>
          </ac:spMkLst>
        </pc:spChg>
        <pc:spChg chg="add del">
          <ac:chgData name="manoj kumar" userId="fa68a424022655f6" providerId="Windows Live" clId="Web-{961C752F-3B95-4909-ADB1-1EFE280EF338}" dt="2021-12-14T09:41:11.987" v="788"/>
          <ac:spMkLst>
            <pc:docMk/>
            <pc:sldMk cId="1302453243" sldId="330"/>
            <ac:spMk id="12" creationId="{712D4376-A578-4FF1-94FC-245E7A6A489F}"/>
          </ac:spMkLst>
        </pc:spChg>
        <pc:spChg chg="add del">
          <ac:chgData name="manoj kumar" userId="fa68a424022655f6" providerId="Windows Live" clId="Web-{961C752F-3B95-4909-ADB1-1EFE280EF338}" dt="2021-12-14T09:41:11.987" v="788"/>
          <ac:spMkLst>
            <pc:docMk/>
            <pc:sldMk cId="1302453243" sldId="330"/>
            <ac:spMk id="14" creationId="{AEA7509D-F04F-40CB-A0B3-EEF16499CC9F}"/>
          </ac:spMkLst>
        </pc:spChg>
        <pc:spChg chg="add del">
          <ac:chgData name="manoj kumar" userId="fa68a424022655f6" providerId="Windows Live" clId="Web-{961C752F-3B95-4909-ADB1-1EFE280EF338}" dt="2021-12-14T09:41:11.987" v="788"/>
          <ac:spMkLst>
            <pc:docMk/>
            <pc:sldMk cId="1302453243" sldId="330"/>
            <ac:spMk id="18" creationId="{508BEF50-7B1E-49A4-BC19-5F4F1D755E64}"/>
          </ac:spMkLst>
        </pc:spChg>
        <pc:spChg chg="add del">
          <ac:chgData name="manoj kumar" userId="fa68a424022655f6" providerId="Windows Live" clId="Web-{961C752F-3B95-4909-ADB1-1EFE280EF338}" dt="2021-12-14T09:41:11.987" v="788"/>
          <ac:spMkLst>
            <pc:docMk/>
            <pc:sldMk cId="1302453243" sldId="330"/>
            <ac:spMk id="20" creationId="{3FBAD350-5664-4811-A208-657FB882D350}"/>
          </ac:spMkLst>
        </pc:spChg>
        <pc:spChg chg="add del">
          <ac:chgData name="manoj kumar" userId="fa68a424022655f6" providerId="Windows Live" clId="Web-{961C752F-3B95-4909-ADB1-1EFE280EF338}" dt="2021-12-14T09:41:11.987" v="788"/>
          <ac:spMkLst>
            <pc:docMk/>
            <pc:sldMk cId="1302453243" sldId="330"/>
            <ac:spMk id="22" creationId="{C39ADB8F-D187-49D7-BDCF-C1B6DC727068}"/>
          </ac:spMkLst>
        </pc:spChg>
        <pc:spChg chg="add">
          <ac:chgData name="manoj kumar" userId="fa68a424022655f6" providerId="Windows Live" clId="Web-{961C752F-3B95-4909-ADB1-1EFE280EF338}" dt="2021-12-14T09:41:11.987" v="788"/>
          <ac:spMkLst>
            <pc:docMk/>
            <pc:sldMk cId="1302453243" sldId="330"/>
            <ac:spMk id="27" creationId="{16F6A608-4CCB-4D48-BF00-4A579AC8C52C}"/>
          </ac:spMkLst>
        </pc:spChg>
        <pc:cxnChg chg="add del">
          <ac:chgData name="manoj kumar" userId="fa68a424022655f6" providerId="Windows Live" clId="Web-{961C752F-3B95-4909-ADB1-1EFE280EF338}" dt="2021-12-14T09:41:11.987" v="788"/>
          <ac:cxnSpMkLst>
            <pc:docMk/>
            <pc:sldMk cId="1302453243" sldId="330"/>
            <ac:cxnSpMk id="16" creationId="{56020367-4FD5-4596-8E10-C5F095CD8DBF}"/>
          </ac:cxnSpMkLst>
        </pc:cxnChg>
      </pc:sldChg>
      <pc:sldChg chg="addSp modSp add mod replId setBg addAnim">
        <pc:chgData name="manoj kumar" userId="fa68a424022655f6" providerId="Windows Live" clId="Web-{961C752F-3B95-4909-ADB1-1EFE280EF338}" dt="2021-12-14T09:49:04.653" v="828"/>
        <pc:sldMkLst>
          <pc:docMk/>
          <pc:sldMk cId="2785895847" sldId="331"/>
        </pc:sldMkLst>
        <pc:spChg chg="mod">
          <ac:chgData name="manoj kumar" userId="fa68a424022655f6" providerId="Windows Live" clId="Web-{961C752F-3B95-4909-ADB1-1EFE280EF338}" dt="2021-12-14T09:49:04.653" v="827"/>
          <ac:spMkLst>
            <pc:docMk/>
            <pc:sldMk cId="2785895847" sldId="331"/>
            <ac:spMk id="2" creationId="{C1B26534-52FC-4A53-BA45-74CAC9867ED4}"/>
          </ac:spMkLst>
        </pc:spChg>
        <pc:spChg chg="mod">
          <ac:chgData name="manoj kumar" userId="fa68a424022655f6" providerId="Windows Live" clId="Web-{961C752F-3B95-4909-ADB1-1EFE280EF338}" dt="2021-12-14T09:49:04.653" v="827"/>
          <ac:spMkLst>
            <pc:docMk/>
            <pc:sldMk cId="2785895847" sldId="331"/>
            <ac:spMk id="3" creationId="{326F5804-5A63-4BF7-B0DB-6DB39AF5B5BD}"/>
          </ac:spMkLst>
        </pc:spChg>
        <pc:spChg chg="add">
          <ac:chgData name="manoj kumar" userId="fa68a424022655f6" providerId="Windows Live" clId="Web-{961C752F-3B95-4909-ADB1-1EFE280EF338}" dt="2021-12-14T09:49:04.653" v="827"/>
          <ac:spMkLst>
            <pc:docMk/>
            <pc:sldMk cId="2785895847" sldId="331"/>
            <ac:spMk id="8" creationId="{943CAA20-3569-4189-9E48-239A229A86CA}"/>
          </ac:spMkLst>
        </pc:spChg>
        <pc:spChg chg="add">
          <ac:chgData name="manoj kumar" userId="fa68a424022655f6" providerId="Windows Live" clId="Web-{961C752F-3B95-4909-ADB1-1EFE280EF338}" dt="2021-12-14T09:49:04.653" v="827"/>
          <ac:spMkLst>
            <pc:docMk/>
            <pc:sldMk cId="2785895847" sldId="331"/>
            <ac:spMk id="10" creationId="{DA542B6D-E775-4832-91DC-2D20F857813A}"/>
          </ac:spMkLst>
        </pc:spChg>
      </pc:sldChg>
      <pc:sldChg chg="modSp new">
        <pc:chgData name="manoj kumar" userId="fa68a424022655f6" providerId="Windows Live" clId="Web-{961C752F-3B95-4909-ADB1-1EFE280EF338}" dt="2021-12-14T09:54:00.644" v="865" actId="20577"/>
        <pc:sldMkLst>
          <pc:docMk/>
          <pc:sldMk cId="3361390771" sldId="332"/>
        </pc:sldMkLst>
        <pc:spChg chg="mod">
          <ac:chgData name="manoj kumar" userId="fa68a424022655f6" providerId="Windows Live" clId="Web-{961C752F-3B95-4909-ADB1-1EFE280EF338}" dt="2021-12-14T09:52:14.017" v="836" actId="20577"/>
          <ac:spMkLst>
            <pc:docMk/>
            <pc:sldMk cId="3361390771" sldId="332"/>
            <ac:spMk id="2" creationId="{AC5A2E85-0FC2-4D41-A7F1-C0D8636087B7}"/>
          </ac:spMkLst>
        </pc:spChg>
        <pc:spChg chg="mod">
          <ac:chgData name="manoj kumar" userId="fa68a424022655f6" providerId="Windows Live" clId="Web-{961C752F-3B95-4909-ADB1-1EFE280EF338}" dt="2021-12-14T09:54:00.644" v="865" actId="20577"/>
          <ac:spMkLst>
            <pc:docMk/>
            <pc:sldMk cId="3361390771" sldId="332"/>
            <ac:spMk id="3" creationId="{8034623E-F21A-48A6-80C2-F5315311B993}"/>
          </ac:spMkLst>
        </pc:spChg>
      </pc:sldChg>
    </pc:docChg>
  </pc:docChgLst>
  <pc:docChgLst>
    <pc:chgData name="manoj kumar" userId="fa68a424022655f6" providerId="Windows Live" clId="Web-{76BB6FD2-540C-429D-B80B-42EBBDD40853}"/>
    <pc:docChg chg="addSld delSld modSld sldOrd">
      <pc:chgData name="manoj kumar" userId="fa68a424022655f6" providerId="Windows Live" clId="Web-{76BB6FD2-540C-429D-B80B-42EBBDD40853}" dt="2022-01-10T13:37:11.979" v="81"/>
      <pc:docMkLst>
        <pc:docMk/>
      </pc:docMkLst>
      <pc:sldChg chg="modSp">
        <pc:chgData name="manoj kumar" userId="fa68a424022655f6" providerId="Windows Live" clId="Web-{76BB6FD2-540C-429D-B80B-42EBBDD40853}" dt="2022-01-10T13:11:02.845" v="55" actId="20577"/>
        <pc:sldMkLst>
          <pc:docMk/>
          <pc:sldMk cId="2069729028" sldId="257"/>
        </pc:sldMkLst>
        <pc:graphicFrameChg chg="modGraphic">
          <ac:chgData name="manoj kumar" userId="fa68a424022655f6" providerId="Windows Live" clId="Web-{76BB6FD2-540C-429D-B80B-42EBBDD40853}" dt="2022-01-10T13:11:02.845" v="55" actId="20577"/>
          <ac:graphicFrameMkLst>
            <pc:docMk/>
            <pc:sldMk cId="2069729028" sldId="257"/>
            <ac:graphicFrameMk id="5" creationId="{0D12EDF7-A9BE-4972-9F4A-59F508DCDD96}"/>
          </ac:graphicFrameMkLst>
        </pc:graphicFrameChg>
      </pc:sldChg>
      <pc:sldChg chg="addSp delSp modSp mod modClrScheme delDesignElem chgLayout">
        <pc:chgData name="manoj kumar" userId="fa68a424022655f6" providerId="Windows Live" clId="Web-{76BB6FD2-540C-429D-B80B-42EBBDD40853}" dt="2022-01-10T13:16:32.993" v="71"/>
        <pc:sldMkLst>
          <pc:docMk/>
          <pc:sldMk cId="2012694700" sldId="259"/>
        </pc:sldMkLst>
        <pc:spChg chg="mod ord">
          <ac:chgData name="manoj kumar" userId="fa68a424022655f6" providerId="Windows Live" clId="Web-{76BB6FD2-540C-429D-B80B-42EBBDD40853}" dt="2022-01-10T13:16:32.993" v="71"/>
          <ac:spMkLst>
            <pc:docMk/>
            <pc:sldMk cId="2012694700" sldId="259"/>
            <ac:spMk id="2" creationId="{DD3029D6-6E0A-4BE9-947F-A68B0F962C05}"/>
          </ac:spMkLst>
        </pc:spChg>
        <pc:spChg chg="mod ord">
          <ac:chgData name="manoj kumar" userId="fa68a424022655f6" providerId="Windows Live" clId="Web-{76BB6FD2-540C-429D-B80B-42EBBDD40853}" dt="2022-01-10T13:16:32.993" v="71"/>
          <ac:spMkLst>
            <pc:docMk/>
            <pc:sldMk cId="2012694700" sldId="259"/>
            <ac:spMk id="3" creationId="{AEAE250C-7057-42D4-9388-9971A67DDBF1}"/>
          </ac:spMkLst>
        </pc:spChg>
        <pc:spChg chg="add">
          <ac:chgData name="manoj kumar" userId="fa68a424022655f6" providerId="Windows Live" clId="Web-{76BB6FD2-540C-429D-B80B-42EBBDD40853}" dt="2022-01-10T13:16:32.993" v="71"/>
          <ac:spMkLst>
            <pc:docMk/>
            <pc:sldMk cId="2012694700" sldId="259"/>
            <ac:spMk id="5" creationId="{827B839B-9ADE-406B-8590-F1CAEDED45A1}"/>
          </ac:spMkLst>
        </pc:spChg>
        <pc:spChg chg="add">
          <ac:chgData name="manoj kumar" userId="fa68a424022655f6" providerId="Windows Live" clId="Web-{76BB6FD2-540C-429D-B80B-42EBBDD40853}" dt="2022-01-10T13:16:32.993" v="71"/>
          <ac:spMkLst>
            <pc:docMk/>
            <pc:sldMk cId="2012694700" sldId="259"/>
            <ac:spMk id="6" creationId="{CFE45BF0-46DB-408C-B5F7-7B11716805D4}"/>
          </ac:spMkLst>
        </pc:spChg>
        <pc:spChg chg="add">
          <ac:chgData name="manoj kumar" userId="fa68a424022655f6" providerId="Windows Live" clId="Web-{76BB6FD2-540C-429D-B80B-42EBBDD40853}" dt="2022-01-10T13:16:32.993" v="71"/>
          <ac:spMkLst>
            <pc:docMk/>
            <pc:sldMk cId="2012694700" sldId="259"/>
            <ac:spMk id="7" creationId="{2AEBC8F2-97B1-41B4-93F1-2D289E197FBA}"/>
          </ac:spMkLst>
        </pc:spChg>
        <pc:spChg chg="add">
          <ac:chgData name="manoj kumar" userId="fa68a424022655f6" providerId="Windows Live" clId="Web-{76BB6FD2-540C-429D-B80B-42EBBDD40853}" dt="2022-01-10T13:16:32.993" v="71"/>
          <ac:spMkLst>
            <pc:docMk/>
            <pc:sldMk cId="2012694700" sldId="259"/>
            <ac:spMk id="14" creationId="{472E3A19-F5D5-48FC-BB9C-48C2F68F598B}"/>
          </ac:spMkLst>
        </pc:spChg>
        <pc:spChg chg="add">
          <ac:chgData name="manoj kumar" userId="fa68a424022655f6" providerId="Windows Live" clId="Web-{76BB6FD2-540C-429D-B80B-42EBBDD40853}" dt="2022-01-10T13:16:32.993" v="71"/>
          <ac:spMkLst>
            <pc:docMk/>
            <pc:sldMk cId="2012694700" sldId="259"/>
            <ac:spMk id="16" creationId="{7A62E32F-BB65-43A8-8EB5-92346890E549}"/>
          </ac:spMkLst>
        </pc:spChg>
        <pc:spChg chg="add">
          <ac:chgData name="manoj kumar" userId="fa68a424022655f6" providerId="Windows Live" clId="Web-{76BB6FD2-540C-429D-B80B-42EBBDD40853}" dt="2022-01-10T13:16:32.993" v="71"/>
          <ac:spMkLst>
            <pc:docMk/>
            <pc:sldMk cId="2012694700" sldId="259"/>
            <ac:spMk id="18" creationId="{14E91B64-9FCC-451E-AFB4-A827D6329367}"/>
          </ac:spMkLst>
        </pc:spChg>
        <pc:spChg chg="del">
          <ac:chgData name="manoj kumar" userId="fa68a424022655f6" providerId="Windows Live" clId="Web-{76BB6FD2-540C-429D-B80B-42EBBDD40853}" dt="2022-01-10T13:15:29.726" v="70"/>
          <ac:spMkLst>
            <pc:docMk/>
            <pc:sldMk cId="2012694700" sldId="259"/>
            <ac:spMk id="45" creationId="{827B839B-9ADE-406B-8590-F1CAEDED45A1}"/>
          </ac:spMkLst>
        </pc:spChg>
        <pc:spChg chg="del">
          <ac:chgData name="manoj kumar" userId="fa68a424022655f6" providerId="Windows Live" clId="Web-{76BB6FD2-540C-429D-B80B-42EBBDD40853}" dt="2022-01-10T13:15:29.726" v="70"/>
          <ac:spMkLst>
            <pc:docMk/>
            <pc:sldMk cId="2012694700" sldId="259"/>
            <ac:spMk id="47" creationId="{CFE45BF0-46DB-408C-B5F7-7B11716805D4}"/>
          </ac:spMkLst>
        </pc:spChg>
        <pc:spChg chg="del">
          <ac:chgData name="manoj kumar" userId="fa68a424022655f6" providerId="Windows Live" clId="Web-{76BB6FD2-540C-429D-B80B-42EBBDD40853}" dt="2022-01-10T13:15:29.726" v="70"/>
          <ac:spMkLst>
            <pc:docMk/>
            <pc:sldMk cId="2012694700" sldId="259"/>
            <ac:spMk id="49" creationId="{2AEBC8F2-97B1-41B4-93F1-2D289E197FBA}"/>
          </ac:spMkLst>
        </pc:spChg>
        <pc:spChg chg="del">
          <ac:chgData name="manoj kumar" userId="fa68a424022655f6" providerId="Windows Live" clId="Web-{76BB6FD2-540C-429D-B80B-42EBBDD40853}" dt="2022-01-10T13:15:29.726" v="70"/>
          <ac:spMkLst>
            <pc:docMk/>
            <pc:sldMk cId="2012694700" sldId="259"/>
            <ac:spMk id="51" creationId="{472E3A19-F5D5-48FC-BB9C-48C2F68F598B}"/>
          </ac:spMkLst>
        </pc:spChg>
        <pc:spChg chg="del">
          <ac:chgData name="manoj kumar" userId="fa68a424022655f6" providerId="Windows Live" clId="Web-{76BB6FD2-540C-429D-B80B-42EBBDD40853}" dt="2022-01-10T13:15:29.726" v="70"/>
          <ac:spMkLst>
            <pc:docMk/>
            <pc:sldMk cId="2012694700" sldId="259"/>
            <ac:spMk id="53" creationId="{7A62E32F-BB65-43A8-8EB5-92346890E549}"/>
          </ac:spMkLst>
        </pc:spChg>
        <pc:spChg chg="del">
          <ac:chgData name="manoj kumar" userId="fa68a424022655f6" providerId="Windows Live" clId="Web-{76BB6FD2-540C-429D-B80B-42EBBDD40853}" dt="2022-01-10T13:15:29.726" v="70"/>
          <ac:spMkLst>
            <pc:docMk/>
            <pc:sldMk cId="2012694700" sldId="259"/>
            <ac:spMk id="55" creationId="{14E91B64-9FCC-451E-AFB4-A827D6329367}"/>
          </ac:spMkLst>
        </pc:spChg>
      </pc:sldChg>
      <pc:sldChg chg="modSp ord">
        <pc:chgData name="manoj kumar" userId="fa68a424022655f6" providerId="Windows Live" clId="Web-{76BB6FD2-540C-429D-B80B-42EBBDD40853}" dt="2022-01-10T13:13:53.427" v="67"/>
        <pc:sldMkLst>
          <pc:docMk/>
          <pc:sldMk cId="1541162343" sldId="260"/>
        </pc:sldMkLst>
        <pc:spChg chg="mod">
          <ac:chgData name="manoj kumar" userId="fa68a424022655f6" providerId="Windows Live" clId="Web-{76BB6FD2-540C-429D-B80B-42EBBDD40853}" dt="2022-01-10T13:13:53.302" v="64" actId="20577"/>
          <ac:spMkLst>
            <pc:docMk/>
            <pc:sldMk cId="1541162343" sldId="260"/>
            <ac:spMk id="2" creationId="{B354E753-7442-440F-BAEF-64E2914448D4}"/>
          </ac:spMkLst>
        </pc:spChg>
        <pc:spChg chg="mod">
          <ac:chgData name="manoj kumar" userId="fa68a424022655f6" providerId="Windows Live" clId="Web-{76BB6FD2-540C-429D-B80B-42EBBDD40853}" dt="2022-01-10T13:13:53.396" v="66" actId="20577"/>
          <ac:spMkLst>
            <pc:docMk/>
            <pc:sldMk cId="1541162343" sldId="260"/>
            <ac:spMk id="3" creationId="{F1554B49-4D75-41A0-9927-220AEE214E63}"/>
          </ac:spMkLst>
        </pc:spChg>
      </pc:sldChg>
      <pc:sldChg chg="modSp">
        <pc:chgData name="manoj kumar" userId="fa68a424022655f6" providerId="Windows Live" clId="Web-{76BB6FD2-540C-429D-B80B-42EBBDD40853}" dt="2022-01-10T13:07:40.356" v="19" actId="20577"/>
        <pc:sldMkLst>
          <pc:docMk/>
          <pc:sldMk cId="3637885104" sldId="298"/>
        </pc:sldMkLst>
        <pc:spChg chg="mod">
          <ac:chgData name="manoj kumar" userId="fa68a424022655f6" providerId="Windows Live" clId="Web-{76BB6FD2-540C-429D-B80B-42EBBDD40853}" dt="2022-01-10T13:07:40.356" v="19" actId="20577"/>
          <ac:spMkLst>
            <pc:docMk/>
            <pc:sldMk cId="3637885104" sldId="298"/>
            <ac:spMk id="2" creationId="{7C2C7CD1-5365-474A-BD7A-C276E6C960CA}"/>
          </ac:spMkLst>
        </pc:spChg>
      </pc:sldChg>
      <pc:sldChg chg="add del replId">
        <pc:chgData name="manoj kumar" userId="fa68a424022655f6" providerId="Windows Live" clId="Web-{76BB6FD2-540C-429D-B80B-42EBBDD40853}" dt="2022-01-10T13:15:20.726" v="69"/>
        <pc:sldMkLst>
          <pc:docMk/>
          <pc:sldMk cId="90362879" sldId="326"/>
        </pc:sldMkLst>
      </pc:sldChg>
      <pc:sldChg chg="new">
        <pc:chgData name="manoj kumar" userId="fa68a424022655f6" providerId="Windows Live" clId="Web-{76BB6FD2-540C-429D-B80B-42EBBDD40853}" dt="2022-01-10T13:37:11.979" v="81"/>
        <pc:sldMkLst>
          <pc:docMk/>
          <pc:sldMk cId="181522702" sldId="326"/>
        </pc:sldMkLst>
      </pc:sldChg>
      <pc:sldChg chg="new del">
        <pc:chgData name="manoj kumar" userId="fa68a424022655f6" providerId="Windows Live" clId="Web-{76BB6FD2-540C-429D-B80B-42EBBDD40853}" dt="2022-01-10T13:37:11.963" v="80"/>
        <pc:sldMkLst>
          <pc:docMk/>
          <pc:sldMk cId="2534298284" sldId="326"/>
        </pc:sldMkLst>
      </pc:sldChg>
      <pc:sldChg chg="addSp modSp new del">
        <pc:chgData name="manoj kumar" userId="fa68a424022655f6" providerId="Windows Live" clId="Web-{76BB6FD2-540C-429D-B80B-42EBBDD40853}" dt="2022-01-10T13:37:11.916" v="78"/>
        <pc:sldMkLst>
          <pc:docMk/>
          <pc:sldMk cId="3927033698" sldId="326"/>
        </pc:sldMkLst>
        <pc:picChg chg="add mod">
          <ac:chgData name="manoj kumar" userId="fa68a424022655f6" providerId="Windows Live" clId="Web-{76BB6FD2-540C-429D-B80B-42EBBDD40853}" dt="2022-01-10T13:37:11.885" v="77" actId="14100"/>
          <ac:picMkLst>
            <pc:docMk/>
            <pc:sldMk cId="3927033698" sldId="326"/>
            <ac:picMk id="2" creationId="{94ADBAB8-96D6-48D9-989A-1D5053FD1931}"/>
          </ac:picMkLst>
        </pc:picChg>
      </pc:sldChg>
    </pc:docChg>
  </pc:docChgLst>
  <pc:docChgLst>
    <pc:chgData name="manoj kumar" userId="fa68a424022655f6" providerId="Windows Live" clId="Web-{E3AF64B4-884E-49C5-9576-2EE9523F3D31}"/>
    <pc:docChg chg="addSld delSld modSld">
      <pc:chgData name="manoj kumar" userId="fa68a424022655f6" providerId="Windows Live" clId="Web-{E3AF64B4-884E-49C5-9576-2EE9523F3D31}" dt="2021-11-30T08:15:14.785" v="125"/>
      <pc:docMkLst>
        <pc:docMk/>
      </pc:docMkLst>
      <pc:sldChg chg="addSp delSp modSp mod setBg">
        <pc:chgData name="manoj kumar" userId="fa68a424022655f6" providerId="Windows Live" clId="Web-{E3AF64B4-884E-49C5-9576-2EE9523F3D31}" dt="2021-11-30T07:52:19.923" v="1"/>
        <pc:sldMkLst>
          <pc:docMk/>
          <pc:sldMk cId="2069729028" sldId="257"/>
        </pc:sldMkLst>
        <pc:spChg chg="mod">
          <ac:chgData name="manoj kumar" userId="fa68a424022655f6" providerId="Windows Live" clId="Web-{E3AF64B4-884E-49C5-9576-2EE9523F3D31}" dt="2021-11-30T07:52:19.923" v="1"/>
          <ac:spMkLst>
            <pc:docMk/>
            <pc:sldMk cId="2069729028" sldId="257"/>
            <ac:spMk id="2" creationId="{C15D4C6A-F643-4F67-B8FF-DF9911F831E0}"/>
          </ac:spMkLst>
        </pc:spChg>
        <pc:spChg chg="del">
          <ac:chgData name="manoj kumar" userId="fa68a424022655f6" providerId="Windows Live" clId="Web-{E3AF64B4-884E-49C5-9576-2EE9523F3D31}" dt="2021-11-30T07:52:19.923" v="1"/>
          <ac:spMkLst>
            <pc:docMk/>
            <pc:sldMk cId="2069729028" sldId="257"/>
            <ac:spMk id="3" creationId="{D167AFCA-A68D-413A-B4F8-D866B0614BFE}"/>
          </ac:spMkLst>
        </pc:spChg>
        <pc:spChg chg="del">
          <ac:chgData name="manoj kumar" userId="fa68a424022655f6" providerId="Windows Live" clId="Web-{E3AF64B4-884E-49C5-9576-2EE9523F3D31}" dt="2021-11-30T07:51:49.953" v="0"/>
          <ac:spMkLst>
            <pc:docMk/>
            <pc:sldMk cId="2069729028" sldId="257"/>
            <ac:spMk id="4" creationId="{625BF3B2-09C7-44FE-B04E-ABB34C51B504}"/>
          </ac:spMkLst>
        </pc:spChg>
        <pc:graphicFrameChg chg="add">
          <ac:chgData name="manoj kumar" userId="fa68a424022655f6" providerId="Windows Live" clId="Web-{E3AF64B4-884E-49C5-9576-2EE9523F3D31}" dt="2021-11-30T07:52:19.923" v="1"/>
          <ac:graphicFrameMkLst>
            <pc:docMk/>
            <pc:sldMk cId="2069729028" sldId="257"/>
            <ac:graphicFrameMk id="5" creationId="{0D12EDF7-A9BE-4972-9F4A-59F508DCDD96}"/>
          </ac:graphicFrameMkLst>
        </pc:graphicFrameChg>
      </pc:sldChg>
      <pc:sldChg chg="addSp delSp modSp mod setBg">
        <pc:chgData name="manoj kumar" userId="fa68a424022655f6" providerId="Windows Live" clId="Web-{E3AF64B4-884E-49C5-9576-2EE9523F3D31}" dt="2021-11-30T07:55:05.317" v="18"/>
        <pc:sldMkLst>
          <pc:docMk/>
          <pc:sldMk cId="4019705325" sldId="258"/>
        </pc:sldMkLst>
        <pc:spChg chg="mod">
          <ac:chgData name="manoj kumar" userId="fa68a424022655f6" providerId="Windows Live" clId="Web-{E3AF64B4-884E-49C5-9576-2EE9523F3D31}" dt="2021-11-30T07:55:05.317" v="18"/>
          <ac:spMkLst>
            <pc:docMk/>
            <pc:sldMk cId="4019705325" sldId="258"/>
            <ac:spMk id="2" creationId="{D0AB8054-8F68-400B-8015-BF1023A56EEE}"/>
          </ac:spMkLst>
        </pc:spChg>
        <pc:spChg chg="mod">
          <ac:chgData name="manoj kumar" userId="fa68a424022655f6" providerId="Windows Live" clId="Web-{E3AF64B4-884E-49C5-9576-2EE9523F3D31}" dt="2021-11-30T07:52:58.080" v="3"/>
          <ac:spMkLst>
            <pc:docMk/>
            <pc:sldMk cId="4019705325" sldId="258"/>
            <ac:spMk id="3" creationId="{18460586-66D3-49B0-BA01-F83327196E4C}"/>
          </ac:spMkLst>
        </pc:spChg>
        <pc:spChg chg="add del">
          <ac:chgData name="manoj kumar" userId="fa68a424022655f6" providerId="Windows Live" clId="Web-{E3AF64B4-884E-49C5-9576-2EE9523F3D31}" dt="2021-11-30T07:55:05.317" v="18"/>
          <ac:spMkLst>
            <pc:docMk/>
            <pc:sldMk cId="4019705325" sldId="258"/>
            <ac:spMk id="8" creationId="{907EF6B7-1338-4443-8C46-6A318D952DFD}"/>
          </ac:spMkLst>
        </pc:spChg>
        <pc:spChg chg="add del">
          <ac:chgData name="manoj kumar" userId="fa68a424022655f6" providerId="Windows Live" clId="Web-{E3AF64B4-884E-49C5-9576-2EE9523F3D31}" dt="2021-11-30T07:55:05.317" v="18"/>
          <ac:spMkLst>
            <pc:docMk/>
            <pc:sldMk cId="4019705325" sldId="258"/>
            <ac:spMk id="10" creationId="{DAAE4CDD-124C-4DCF-9584-B6033B545DD5}"/>
          </ac:spMkLst>
        </pc:spChg>
        <pc:spChg chg="add del">
          <ac:chgData name="manoj kumar" userId="fa68a424022655f6" providerId="Windows Live" clId="Web-{E3AF64B4-884E-49C5-9576-2EE9523F3D31}" dt="2021-11-30T07:55:05.317" v="18"/>
          <ac:spMkLst>
            <pc:docMk/>
            <pc:sldMk cId="4019705325" sldId="258"/>
            <ac:spMk id="12" creationId="{081E4A58-353D-44AE-B2FC-2A74E2E400F7}"/>
          </ac:spMkLst>
        </pc:spChg>
        <pc:spChg chg="add">
          <ac:chgData name="manoj kumar" userId="fa68a424022655f6" providerId="Windows Live" clId="Web-{E3AF64B4-884E-49C5-9576-2EE9523F3D31}" dt="2021-11-30T07:55:05.317" v="18"/>
          <ac:spMkLst>
            <pc:docMk/>
            <pc:sldMk cId="4019705325" sldId="258"/>
            <ac:spMk id="17" creationId="{389575E1-3389-451A-A5F7-27854C25C599}"/>
          </ac:spMkLst>
        </pc:spChg>
        <pc:spChg chg="add">
          <ac:chgData name="manoj kumar" userId="fa68a424022655f6" providerId="Windows Live" clId="Web-{E3AF64B4-884E-49C5-9576-2EE9523F3D31}" dt="2021-11-30T07:55:05.317" v="18"/>
          <ac:spMkLst>
            <pc:docMk/>
            <pc:sldMk cId="4019705325" sldId="258"/>
            <ac:spMk id="19" creationId="{A53CCC5C-D88E-40FB-B30B-23DCDBD01D37}"/>
          </ac:spMkLst>
        </pc:spChg>
        <pc:spChg chg="add">
          <ac:chgData name="manoj kumar" userId="fa68a424022655f6" providerId="Windows Live" clId="Web-{E3AF64B4-884E-49C5-9576-2EE9523F3D31}" dt="2021-11-30T07:55:05.317" v="18"/>
          <ac:spMkLst>
            <pc:docMk/>
            <pc:sldMk cId="4019705325" sldId="258"/>
            <ac:spMk id="21" creationId="{081E4A58-353D-44AE-B2FC-2A74E2E400F7}"/>
          </ac:spMkLst>
        </pc:spChg>
      </pc:sldChg>
      <pc:sldChg chg="addSp delSp modSp mod setBg">
        <pc:chgData name="manoj kumar" userId="fa68a424022655f6" providerId="Windows Live" clId="Web-{E3AF64B4-884E-49C5-9576-2EE9523F3D31}" dt="2021-11-30T07:54:58.552" v="17"/>
        <pc:sldMkLst>
          <pc:docMk/>
          <pc:sldMk cId="2012694700" sldId="259"/>
        </pc:sldMkLst>
        <pc:spChg chg="mod">
          <ac:chgData name="manoj kumar" userId="fa68a424022655f6" providerId="Windows Live" clId="Web-{E3AF64B4-884E-49C5-9576-2EE9523F3D31}" dt="2021-11-30T07:54:58.552" v="17"/>
          <ac:spMkLst>
            <pc:docMk/>
            <pc:sldMk cId="2012694700" sldId="259"/>
            <ac:spMk id="2" creationId="{DD3029D6-6E0A-4BE9-947F-A68B0F962C05}"/>
          </ac:spMkLst>
        </pc:spChg>
        <pc:spChg chg="mod">
          <ac:chgData name="manoj kumar" userId="fa68a424022655f6" providerId="Windows Live" clId="Web-{E3AF64B4-884E-49C5-9576-2EE9523F3D31}" dt="2021-11-30T07:54:58.552" v="17"/>
          <ac:spMkLst>
            <pc:docMk/>
            <pc:sldMk cId="2012694700" sldId="259"/>
            <ac:spMk id="3" creationId="{AEAE250C-7057-42D4-9388-9971A67DDBF1}"/>
          </ac:spMkLst>
        </pc:spChg>
        <pc:spChg chg="add del">
          <ac:chgData name="manoj kumar" userId="fa68a424022655f6" providerId="Windows Live" clId="Web-{E3AF64B4-884E-49C5-9576-2EE9523F3D31}" dt="2021-11-30T07:53:11.940" v="4"/>
          <ac:spMkLst>
            <pc:docMk/>
            <pc:sldMk cId="2012694700" sldId="259"/>
            <ac:spMk id="8" creationId="{907EF6B7-1338-4443-8C46-6A318D952DFD}"/>
          </ac:spMkLst>
        </pc:spChg>
        <pc:spChg chg="add del">
          <ac:chgData name="manoj kumar" userId="fa68a424022655f6" providerId="Windows Live" clId="Web-{E3AF64B4-884E-49C5-9576-2EE9523F3D31}" dt="2021-11-30T07:53:11.940" v="4"/>
          <ac:spMkLst>
            <pc:docMk/>
            <pc:sldMk cId="2012694700" sldId="259"/>
            <ac:spMk id="10" creationId="{DAAE4CDD-124C-4DCF-9584-B6033B545DD5}"/>
          </ac:spMkLst>
        </pc:spChg>
        <pc:spChg chg="add del">
          <ac:chgData name="manoj kumar" userId="fa68a424022655f6" providerId="Windows Live" clId="Web-{E3AF64B4-884E-49C5-9576-2EE9523F3D31}" dt="2021-11-30T07:53:11.940" v="4"/>
          <ac:spMkLst>
            <pc:docMk/>
            <pc:sldMk cId="2012694700" sldId="259"/>
            <ac:spMk id="12" creationId="{081E4A58-353D-44AE-B2FC-2A74E2E400F7}"/>
          </ac:spMkLst>
        </pc:spChg>
        <pc:spChg chg="add del">
          <ac:chgData name="manoj kumar" userId="fa68a424022655f6" providerId="Windows Live" clId="Web-{E3AF64B4-884E-49C5-9576-2EE9523F3D31}" dt="2021-11-30T07:54:58.552" v="17"/>
          <ac:spMkLst>
            <pc:docMk/>
            <pc:sldMk cId="2012694700" sldId="259"/>
            <ac:spMk id="17" creationId="{1709F1D5-B0F1-4714-A239-E5B61C161915}"/>
          </ac:spMkLst>
        </pc:spChg>
        <pc:spChg chg="add del">
          <ac:chgData name="manoj kumar" userId="fa68a424022655f6" providerId="Windows Live" clId="Web-{E3AF64B4-884E-49C5-9576-2EE9523F3D31}" dt="2021-11-30T07:54:58.552" v="17"/>
          <ac:spMkLst>
            <pc:docMk/>
            <pc:sldMk cId="2012694700" sldId="259"/>
            <ac:spMk id="19" creationId="{228FB460-D3FF-4440-A020-05982A09E517}"/>
          </ac:spMkLst>
        </pc:spChg>
        <pc:spChg chg="add del">
          <ac:chgData name="manoj kumar" userId="fa68a424022655f6" providerId="Windows Live" clId="Web-{E3AF64B4-884E-49C5-9576-2EE9523F3D31}" dt="2021-11-30T07:54:58.552" v="17"/>
          <ac:spMkLst>
            <pc:docMk/>
            <pc:sldMk cId="2012694700" sldId="259"/>
            <ac:spMk id="21" creationId="{14847E93-7DC1-4D4B-8829-B19AA7137C50}"/>
          </ac:spMkLst>
        </pc:spChg>
        <pc:spChg chg="add del">
          <ac:chgData name="manoj kumar" userId="fa68a424022655f6" providerId="Windows Live" clId="Web-{E3AF64B4-884E-49C5-9576-2EE9523F3D31}" dt="2021-11-30T07:54:58.552" v="17"/>
          <ac:spMkLst>
            <pc:docMk/>
            <pc:sldMk cId="2012694700" sldId="259"/>
            <ac:spMk id="23" creationId="{5566D6E1-03A1-4D73-A4E0-35D74D568A04}"/>
          </ac:spMkLst>
        </pc:spChg>
        <pc:spChg chg="add del">
          <ac:chgData name="manoj kumar" userId="fa68a424022655f6" providerId="Windows Live" clId="Web-{E3AF64B4-884E-49C5-9576-2EE9523F3D31}" dt="2021-11-30T07:54:58.552" v="17"/>
          <ac:spMkLst>
            <pc:docMk/>
            <pc:sldMk cId="2012694700" sldId="259"/>
            <ac:spMk id="25" creationId="{9F835A99-04AC-494A-A572-AFE8413CC938}"/>
          </ac:spMkLst>
        </pc:spChg>
        <pc:spChg chg="add del">
          <ac:chgData name="manoj kumar" userId="fa68a424022655f6" providerId="Windows Live" clId="Web-{E3AF64B4-884E-49C5-9576-2EE9523F3D31}" dt="2021-11-30T07:54:58.552" v="17"/>
          <ac:spMkLst>
            <pc:docMk/>
            <pc:sldMk cId="2012694700" sldId="259"/>
            <ac:spMk id="27" creationId="{7B786209-1B0B-4CA9-9BDD-F7327066A84D}"/>
          </ac:spMkLst>
        </pc:spChg>
        <pc:spChg chg="add del">
          <ac:chgData name="manoj kumar" userId="fa68a424022655f6" providerId="Windows Live" clId="Web-{E3AF64B4-884E-49C5-9576-2EE9523F3D31}" dt="2021-11-30T07:54:58.552" v="17"/>
          <ac:spMkLst>
            <pc:docMk/>
            <pc:sldMk cId="2012694700" sldId="259"/>
            <ac:spMk id="29" creationId="{2D2964BB-484D-45AE-AD66-D407D0629652}"/>
          </ac:spMkLst>
        </pc:spChg>
        <pc:spChg chg="add del">
          <ac:chgData name="manoj kumar" userId="fa68a424022655f6" providerId="Windows Live" clId="Web-{E3AF64B4-884E-49C5-9576-2EE9523F3D31}" dt="2021-11-30T07:54:58.552" v="17"/>
          <ac:spMkLst>
            <pc:docMk/>
            <pc:sldMk cId="2012694700" sldId="259"/>
            <ac:spMk id="31" creationId="{6691AC69-A76E-4DAB-B565-468B6B87ACF3}"/>
          </ac:spMkLst>
        </pc:spChg>
        <pc:spChg chg="add">
          <ac:chgData name="manoj kumar" userId="fa68a424022655f6" providerId="Windows Live" clId="Web-{E3AF64B4-884E-49C5-9576-2EE9523F3D31}" dt="2021-11-30T07:54:58.552" v="17"/>
          <ac:spMkLst>
            <pc:docMk/>
            <pc:sldMk cId="2012694700" sldId="259"/>
            <ac:spMk id="36" creationId="{389575E1-3389-451A-A5F7-27854C25C599}"/>
          </ac:spMkLst>
        </pc:spChg>
        <pc:spChg chg="add">
          <ac:chgData name="manoj kumar" userId="fa68a424022655f6" providerId="Windows Live" clId="Web-{E3AF64B4-884E-49C5-9576-2EE9523F3D31}" dt="2021-11-30T07:54:58.552" v="17"/>
          <ac:spMkLst>
            <pc:docMk/>
            <pc:sldMk cId="2012694700" sldId="259"/>
            <ac:spMk id="38" creationId="{A53CCC5C-D88E-40FB-B30B-23DCDBD01D37}"/>
          </ac:spMkLst>
        </pc:spChg>
        <pc:spChg chg="add">
          <ac:chgData name="manoj kumar" userId="fa68a424022655f6" providerId="Windows Live" clId="Web-{E3AF64B4-884E-49C5-9576-2EE9523F3D31}" dt="2021-11-30T07:54:58.552" v="17"/>
          <ac:spMkLst>
            <pc:docMk/>
            <pc:sldMk cId="2012694700" sldId="259"/>
            <ac:spMk id="40" creationId="{081E4A58-353D-44AE-B2FC-2A74E2E400F7}"/>
          </ac:spMkLst>
        </pc:spChg>
      </pc:sldChg>
      <pc:sldChg chg="addSp delSp modSp mod setBg">
        <pc:chgData name="manoj kumar" userId="fa68a424022655f6" providerId="Windows Live" clId="Web-{E3AF64B4-884E-49C5-9576-2EE9523F3D31}" dt="2021-11-30T07:54:48.036" v="16"/>
        <pc:sldMkLst>
          <pc:docMk/>
          <pc:sldMk cId="1541162343" sldId="260"/>
        </pc:sldMkLst>
        <pc:spChg chg="mod">
          <ac:chgData name="manoj kumar" userId="fa68a424022655f6" providerId="Windows Live" clId="Web-{E3AF64B4-884E-49C5-9576-2EE9523F3D31}" dt="2021-11-30T07:54:48.036" v="16"/>
          <ac:spMkLst>
            <pc:docMk/>
            <pc:sldMk cId="1541162343" sldId="260"/>
            <ac:spMk id="2" creationId="{B354E753-7442-440F-BAEF-64E2914448D4}"/>
          </ac:spMkLst>
        </pc:spChg>
        <pc:spChg chg="add del mod">
          <ac:chgData name="manoj kumar" userId="fa68a424022655f6" providerId="Windows Live" clId="Web-{E3AF64B4-884E-49C5-9576-2EE9523F3D31}" dt="2021-11-30T07:54:48.036" v="16"/>
          <ac:spMkLst>
            <pc:docMk/>
            <pc:sldMk cId="1541162343" sldId="260"/>
            <ac:spMk id="3" creationId="{F1554B49-4D75-41A0-9927-220AEE214E63}"/>
          </ac:spMkLst>
        </pc:spChg>
        <pc:spChg chg="add del">
          <ac:chgData name="manoj kumar" userId="fa68a424022655f6" providerId="Windows Live" clId="Web-{E3AF64B4-884E-49C5-9576-2EE9523F3D31}" dt="2021-11-30T07:54:48.036" v="16"/>
          <ac:spMkLst>
            <pc:docMk/>
            <pc:sldMk cId="1541162343" sldId="260"/>
            <ac:spMk id="6" creationId="{E92FEB64-6EEA-4759-B4A4-BD2C1E660BA8}"/>
          </ac:spMkLst>
        </pc:spChg>
        <pc:spChg chg="add del">
          <ac:chgData name="manoj kumar" userId="fa68a424022655f6" providerId="Windows Live" clId="Web-{E3AF64B4-884E-49C5-9576-2EE9523F3D31}" dt="2021-11-30T07:54:48.036" v="16"/>
          <ac:spMkLst>
            <pc:docMk/>
            <pc:sldMk cId="1541162343" sldId="260"/>
            <ac:spMk id="7" creationId="{B10BB131-AC8E-4A8E-A5D1-36260F720C3B}"/>
          </ac:spMkLst>
        </pc:spChg>
        <pc:spChg chg="add del">
          <ac:chgData name="manoj kumar" userId="fa68a424022655f6" providerId="Windows Live" clId="Web-{E3AF64B4-884E-49C5-9576-2EE9523F3D31}" dt="2021-11-30T07:53:36.425" v="6"/>
          <ac:spMkLst>
            <pc:docMk/>
            <pc:sldMk cId="1541162343" sldId="260"/>
            <ac:spMk id="8" creationId="{1709F1D5-B0F1-4714-A239-E5B61C161915}"/>
          </ac:spMkLst>
        </pc:spChg>
        <pc:spChg chg="add del">
          <ac:chgData name="manoj kumar" userId="fa68a424022655f6" providerId="Windows Live" clId="Web-{E3AF64B4-884E-49C5-9576-2EE9523F3D31}" dt="2021-11-30T07:54:48.036" v="16"/>
          <ac:spMkLst>
            <pc:docMk/>
            <pc:sldMk cId="1541162343" sldId="260"/>
            <ac:spMk id="9" creationId="{14847E93-7DC1-4D4B-8829-B19AA7137C50}"/>
          </ac:spMkLst>
        </pc:spChg>
        <pc:spChg chg="add del">
          <ac:chgData name="manoj kumar" userId="fa68a424022655f6" providerId="Windows Live" clId="Web-{E3AF64B4-884E-49C5-9576-2EE9523F3D31}" dt="2021-11-30T07:53:36.425" v="6"/>
          <ac:spMkLst>
            <pc:docMk/>
            <pc:sldMk cId="1541162343" sldId="260"/>
            <ac:spMk id="10" creationId="{228FB460-D3FF-4440-A020-05982A09E517}"/>
          </ac:spMkLst>
        </pc:spChg>
        <pc:spChg chg="add del">
          <ac:chgData name="manoj kumar" userId="fa68a424022655f6" providerId="Windows Live" clId="Web-{E3AF64B4-884E-49C5-9576-2EE9523F3D31}" dt="2021-11-30T07:54:48.036" v="16"/>
          <ac:spMkLst>
            <pc:docMk/>
            <pc:sldMk cId="1541162343" sldId="260"/>
            <ac:spMk id="11" creationId="{5566D6E1-03A1-4D73-A4E0-35D74D568A04}"/>
          </ac:spMkLst>
        </pc:spChg>
        <pc:spChg chg="add del">
          <ac:chgData name="manoj kumar" userId="fa68a424022655f6" providerId="Windows Live" clId="Web-{E3AF64B4-884E-49C5-9576-2EE9523F3D31}" dt="2021-11-30T07:53:36.425" v="6"/>
          <ac:spMkLst>
            <pc:docMk/>
            <pc:sldMk cId="1541162343" sldId="260"/>
            <ac:spMk id="12" creationId="{14847E93-7DC1-4D4B-8829-B19AA7137C50}"/>
          </ac:spMkLst>
        </pc:spChg>
        <pc:spChg chg="add del">
          <ac:chgData name="manoj kumar" userId="fa68a424022655f6" providerId="Windows Live" clId="Web-{E3AF64B4-884E-49C5-9576-2EE9523F3D31}" dt="2021-11-30T07:54:48.036" v="16"/>
          <ac:spMkLst>
            <pc:docMk/>
            <pc:sldMk cId="1541162343" sldId="260"/>
            <ac:spMk id="13" creationId="{9F835A99-04AC-494A-A572-AFE8413CC938}"/>
          </ac:spMkLst>
        </pc:spChg>
        <pc:spChg chg="add del">
          <ac:chgData name="manoj kumar" userId="fa68a424022655f6" providerId="Windows Live" clId="Web-{E3AF64B4-884E-49C5-9576-2EE9523F3D31}" dt="2021-11-30T07:53:36.425" v="6"/>
          <ac:spMkLst>
            <pc:docMk/>
            <pc:sldMk cId="1541162343" sldId="260"/>
            <ac:spMk id="14" creationId="{5566D6E1-03A1-4D73-A4E0-35D74D568A04}"/>
          </ac:spMkLst>
        </pc:spChg>
        <pc:spChg chg="add del">
          <ac:chgData name="manoj kumar" userId="fa68a424022655f6" providerId="Windows Live" clId="Web-{E3AF64B4-884E-49C5-9576-2EE9523F3D31}" dt="2021-11-30T07:54:48.036" v="16"/>
          <ac:spMkLst>
            <pc:docMk/>
            <pc:sldMk cId="1541162343" sldId="260"/>
            <ac:spMk id="15" creationId="{7B786209-1B0B-4CA9-9BDD-F7327066A84D}"/>
          </ac:spMkLst>
        </pc:spChg>
        <pc:spChg chg="add del">
          <ac:chgData name="manoj kumar" userId="fa68a424022655f6" providerId="Windows Live" clId="Web-{E3AF64B4-884E-49C5-9576-2EE9523F3D31}" dt="2021-11-30T07:53:36.425" v="6"/>
          <ac:spMkLst>
            <pc:docMk/>
            <pc:sldMk cId="1541162343" sldId="260"/>
            <ac:spMk id="16" creationId="{9F835A99-04AC-494A-A572-AFE8413CC938}"/>
          </ac:spMkLst>
        </pc:spChg>
        <pc:spChg chg="add del">
          <ac:chgData name="manoj kumar" userId="fa68a424022655f6" providerId="Windows Live" clId="Web-{E3AF64B4-884E-49C5-9576-2EE9523F3D31}" dt="2021-11-30T07:54:48.036" v="16"/>
          <ac:spMkLst>
            <pc:docMk/>
            <pc:sldMk cId="1541162343" sldId="260"/>
            <ac:spMk id="17" creationId="{2D2964BB-484D-45AE-AD66-D407D0629652}"/>
          </ac:spMkLst>
        </pc:spChg>
        <pc:spChg chg="add del">
          <ac:chgData name="manoj kumar" userId="fa68a424022655f6" providerId="Windows Live" clId="Web-{E3AF64B4-884E-49C5-9576-2EE9523F3D31}" dt="2021-11-30T07:53:36.425" v="6"/>
          <ac:spMkLst>
            <pc:docMk/>
            <pc:sldMk cId="1541162343" sldId="260"/>
            <ac:spMk id="18" creationId="{7B786209-1B0B-4CA9-9BDD-F7327066A84D}"/>
          </ac:spMkLst>
        </pc:spChg>
        <pc:spChg chg="add del">
          <ac:chgData name="manoj kumar" userId="fa68a424022655f6" providerId="Windows Live" clId="Web-{E3AF64B4-884E-49C5-9576-2EE9523F3D31}" dt="2021-11-30T07:54:48.036" v="16"/>
          <ac:spMkLst>
            <pc:docMk/>
            <pc:sldMk cId="1541162343" sldId="260"/>
            <ac:spMk id="19" creationId="{6691AC69-A76E-4DAB-B565-468B6B87ACF3}"/>
          </ac:spMkLst>
        </pc:spChg>
        <pc:spChg chg="add del">
          <ac:chgData name="manoj kumar" userId="fa68a424022655f6" providerId="Windows Live" clId="Web-{E3AF64B4-884E-49C5-9576-2EE9523F3D31}" dt="2021-11-30T07:53:36.425" v="6"/>
          <ac:spMkLst>
            <pc:docMk/>
            <pc:sldMk cId="1541162343" sldId="260"/>
            <ac:spMk id="20" creationId="{2D2964BB-484D-45AE-AD66-D407D0629652}"/>
          </ac:spMkLst>
        </pc:spChg>
        <pc:spChg chg="add del">
          <ac:chgData name="manoj kumar" userId="fa68a424022655f6" providerId="Windows Live" clId="Web-{E3AF64B4-884E-49C5-9576-2EE9523F3D31}" dt="2021-11-30T07:53:36.425" v="6"/>
          <ac:spMkLst>
            <pc:docMk/>
            <pc:sldMk cId="1541162343" sldId="260"/>
            <ac:spMk id="22" creationId="{6691AC69-A76E-4DAB-B565-468B6B87ACF3}"/>
          </ac:spMkLst>
        </pc:spChg>
        <pc:spChg chg="add">
          <ac:chgData name="manoj kumar" userId="fa68a424022655f6" providerId="Windows Live" clId="Web-{E3AF64B4-884E-49C5-9576-2EE9523F3D31}" dt="2021-11-30T07:54:48.036" v="16"/>
          <ac:spMkLst>
            <pc:docMk/>
            <pc:sldMk cId="1541162343" sldId="260"/>
            <ac:spMk id="24" creationId="{389575E1-3389-451A-A5F7-27854C25C599}"/>
          </ac:spMkLst>
        </pc:spChg>
        <pc:spChg chg="add">
          <ac:chgData name="manoj kumar" userId="fa68a424022655f6" providerId="Windows Live" clId="Web-{E3AF64B4-884E-49C5-9576-2EE9523F3D31}" dt="2021-11-30T07:54:48.036" v="16"/>
          <ac:spMkLst>
            <pc:docMk/>
            <pc:sldMk cId="1541162343" sldId="260"/>
            <ac:spMk id="26" creationId="{A53CCC5C-D88E-40FB-B30B-23DCDBD01D37}"/>
          </ac:spMkLst>
        </pc:spChg>
        <pc:spChg chg="add">
          <ac:chgData name="manoj kumar" userId="fa68a424022655f6" providerId="Windows Live" clId="Web-{E3AF64B4-884E-49C5-9576-2EE9523F3D31}" dt="2021-11-30T07:54:48.036" v="16"/>
          <ac:spMkLst>
            <pc:docMk/>
            <pc:sldMk cId="1541162343" sldId="260"/>
            <ac:spMk id="28" creationId="{081E4A58-353D-44AE-B2FC-2A74E2E400F7}"/>
          </ac:spMkLst>
        </pc:spChg>
        <pc:graphicFrameChg chg="add del">
          <ac:chgData name="manoj kumar" userId="fa68a424022655f6" providerId="Windows Live" clId="Web-{E3AF64B4-884E-49C5-9576-2EE9523F3D31}" dt="2021-11-30T07:53:49.394" v="8"/>
          <ac:graphicFrameMkLst>
            <pc:docMk/>
            <pc:sldMk cId="1541162343" sldId="260"/>
            <ac:graphicFrameMk id="5" creationId="{568408E6-1D86-494E-8DA3-F96B8F2194F7}"/>
          </ac:graphicFrameMkLst>
        </pc:graphicFrameChg>
      </pc:sldChg>
      <pc:sldChg chg="addSp modSp mod setBg">
        <pc:chgData name="manoj kumar" userId="fa68a424022655f6" providerId="Windows Live" clId="Web-{E3AF64B4-884E-49C5-9576-2EE9523F3D31}" dt="2021-11-30T07:54:39.082" v="15"/>
        <pc:sldMkLst>
          <pc:docMk/>
          <pc:sldMk cId="3679278300" sldId="261"/>
        </pc:sldMkLst>
        <pc:spChg chg="mod">
          <ac:chgData name="manoj kumar" userId="fa68a424022655f6" providerId="Windows Live" clId="Web-{E3AF64B4-884E-49C5-9576-2EE9523F3D31}" dt="2021-11-30T07:54:39.082" v="15"/>
          <ac:spMkLst>
            <pc:docMk/>
            <pc:sldMk cId="3679278300" sldId="261"/>
            <ac:spMk id="2" creationId="{0ED891AF-1370-478F-B527-084356AD1427}"/>
          </ac:spMkLst>
        </pc:spChg>
        <pc:spChg chg="mod">
          <ac:chgData name="manoj kumar" userId="fa68a424022655f6" providerId="Windows Live" clId="Web-{E3AF64B4-884E-49C5-9576-2EE9523F3D31}" dt="2021-11-30T07:54:39.082" v="15"/>
          <ac:spMkLst>
            <pc:docMk/>
            <pc:sldMk cId="3679278300" sldId="261"/>
            <ac:spMk id="3" creationId="{A1779CEC-CF06-4462-92EC-BC0D3286A62B}"/>
          </ac:spMkLst>
        </pc:spChg>
        <pc:spChg chg="add">
          <ac:chgData name="manoj kumar" userId="fa68a424022655f6" providerId="Windows Live" clId="Web-{E3AF64B4-884E-49C5-9576-2EE9523F3D31}" dt="2021-11-30T07:54:39.082" v="15"/>
          <ac:spMkLst>
            <pc:docMk/>
            <pc:sldMk cId="3679278300" sldId="261"/>
            <ac:spMk id="8" creationId="{389575E1-3389-451A-A5F7-27854C25C599}"/>
          </ac:spMkLst>
        </pc:spChg>
        <pc:spChg chg="add">
          <ac:chgData name="manoj kumar" userId="fa68a424022655f6" providerId="Windows Live" clId="Web-{E3AF64B4-884E-49C5-9576-2EE9523F3D31}" dt="2021-11-30T07:54:39.082" v="15"/>
          <ac:spMkLst>
            <pc:docMk/>
            <pc:sldMk cId="3679278300" sldId="261"/>
            <ac:spMk id="10" creationId="{A53CCC5C-D88E-40FB-B30B-23DCDBD01D37}"/>
          </ac:spMkLst>
        </pc:spChg>
        <pc:spChg chg="add">
          <ac:chgData name="manoj kumar" userId="fa68a424022655f6" providerId="Windows Live" clId="Web-{E3AF64B4-884E-49C5-9576-2EE9523F3D31}" dt="2021-11-30T07:54:39.082" v="15"/>
          <ac:spMkLst>
            <pc:docMk/>
            <pc:sldMk cId="3679278300" sldId="261"/>
            <ac:spMk id="12" creationId="{081E4A58-353D-44AE-B2FC-2A74E2E400F7}"/>
          </ac:spMkLst>
        </pc:spChg>
      </pc:sldChg>
      <pc:sldChg chg="addSp delSp modSp mod setBg">
        <pc:chgData name="manoj kumar" userId="fa68a424022655f6" providerId="Windows Live" clId="Web-{E3AF64B4-884E-49C5-9576-2EE9523F3D31}" dt="2021-11-30T07:54:26.129" v="14"/>
        <pc:sldMkLst>
          <pc:docMk/>
          <pc:sldMk cId="904642556" sldId="262"/>
        </pc:sldMkLst>
        <pc:spChg chg="mod">
          <ac:chgData name="manoj kumar" userId="fa68a424022655f6" providerId="Windows Live" clId="Web-{E3AF64B4-884E-49C5-9576-2EE9523F3D31}" dt="2021-11-30T07:54:26.129" v="14"/>
          <ac:spMkLst>
            <pc:docMk/>
            <pc:sldMk cId="904642556" sldId="262"/>
            <ac:spMk id="2" creationId="{3085CA8B-D51C-4757-81E9-6B882AA751EA}"/>
          </ac:spMkLst>
        </pc:spChg>
        <pc:spChg chg="mod">
          <ac:chgData name="manoj kumar" userId="fa68a424022655f6" providerId="Windows Live" clId="Web-{E3AF64B4-884E-49C5-9576-2EE9523F3D31}" dt="2021-11-30T07:54:26.129" v="14"/>
          <ac:spMkLst>
            <pc:docMk/>
            <pc:sldMk cId="904642556" sldId="262"/>
            <ac:spMk id="3" creationId="{EE0DB6B8-F01D-4A24-A9A9-2E93A242532E}"/>
          </ac:spMkLst>
        </pc:spChg>
        <pc:spChg chg="add del">
          <ac:chgData name="manoj kumar" userId="fa68a424022655f6" providerId="Windows Live" clId="Web-{E3AF64B4-884E-49C5-9576-2EE9523F3D31}" dt="2021-11-30T07:54:26.113" v="13"/>
          <ac:spMkLst>
            <pc:docMk/>
            <pc:sldMk cId="904642556" sldId="262"/>
            <ac:spMk id="5" creationId="{1709F1D5-B0F1-4714-A239-E5B61C161915}"/>
          </ac:spMkLst>
        </pc:spChg>
        <pc:spChg chg="add del">
          <ac:chgData name="manoj kumar" userId="fa68a424022655f6" providerId="Windows Live" clId="Web-{E3AF64B4-884E-49C5-9576-2EE9523F3D31}" dt="2021-11-30T07:54:26.113" v="13"/>
          <ac:spMkLst>
            <pc:docMk/>
            <pc:sldMk cId="904642556" sldId="262"/>
            <ac:spMk id="6" creationId="{228FB460-D3FF-4440-A020-05982A09E517}"/>
          </ac:spMkLst>
        </pc:spChg>
        <pc:spChg chg="add del">
          <ac:chgData name="manoj kumar" userId="fa68a424022655f6" providerId="Windows Live" clId="Web-{E3AF64B4-884E-49C5-9576-2EE9523F3D31}" dt="2021-11-30T07:54:26.113" v="13"/>
          <ac:spMkLst>
            <pc:docMk/>
            <pc:sldMk cId="904642556" sldId="262"/>
            <ac:spMk id="7" creationId="{14847E93-7DC1-4D4B-8829-B19AA7137C50}"/>
          </ac:spMkLst>
        </pc:spChg>
        <pc:spChg chg="add del">
          <ac:chgData name="manoj kumar" userId="fa68a424022655f6" providerId="Windows Live" clId="Web-{E3AF64B4-884E-49C5-9576-2EE9523F3D31}" dt="2021-11-30T07:54:11.004" v="11"/>
          <ac:spMkLst>
            <pc:docMk/>
            <pc:sldMk cId="904642556" sldId="262"/>
            <ac:spMk id="8" creationId="{C2554CA6-288E-4202-BC52-2E5A8F0C0AED}"/>
          </ac:spMkLst>
        </pc:spChg>
        <pc:spChg chg="add del">
          <ac:chgData name="manoj kumar" userId="fa68a424022655f6" providerId="Windows Live" clId="Web-{E3AF64B4-884E-49C5-9576-2EE9523F3D31}" dt="2021-11-30T07:54:26.113" v="13"/>
          <ac:spMkLst>
            <pc:docMk/>
            <pc:sldMk cId="904642556" sldId="262"/>
            <ac:spMk id="9" creationId="{5566D6E1-03A1-4D73-A4E0-35D74D568A04}"/>
          </ac:spMkLst>
        </pc:spChg>
        <pc:spChg chg="add del">
          <ac:chgData name="manoj kumar" userId="fa68a424022655f6" providerId="Windows Live" clId="Web-{E3AF64B4-884E-49C5-9576-2EE9523F3D31}" dt="2021-11-30T07:54:11.004" v="11"/>
          <ac:spMkLst>
            <pc:docMk/>
            <pc:sldMk cId="904642556" sldId="262"/>
            <ac:spMk id="10" creationId="{B10BB131-AC8E-4A8E-A5D1-36260F720C3B}"/>
          </ac:spMkLst>
        </pc:spChg>
        <pc:spChg chg="add">
          <ac:chgData name="manoj kumar" userId="fa68a424022655f6" providerId="Windows Live" clId="Web-{E3AF64B4-884E-49C5-9576-2EE9523F3D31}" dt="2021-11-30T07:54:26.129" v="14"/>
          <ac:spMkLst>
            <pc:docMk/>
            <pc:sldMk cId="904642556" sldId="262"/>
            <ac:spMk id="11" creationId="{389575E1-3389-451A-A5F7-27854C25C599}"/>
          </ac:spMkLst>
        </pc:spChg>
        <pc:spChg chg="add del">
          <ac:chgData name="manoj kumar" userId="fa68a424022655f6" providerId="Windows Live" clId="Web-{E3AF64B4-884E-49C5-9576-2EE9523F3D31}" dt="2021-11-30T07:54:11.004" v="11"/>
          <ac:spMkLst>
            <pc:docMk/>
            <pc:sldMk cId="904642556" sldId="262"/>
            <ac:spMk id="12" creationId="{5B7778FC-632E-4DCA-A7CB-0D7731CCF970}"/>
          </ac:spMkLst>
        </pc:spChg>
        <pc:spChg chg="add">
          <ac:chgData name="manoj kumar" userId="fa68a424022655f6" providerId="Windows Live" clId="Web-{E3AF64B4-884E-49C5-9576-2EE9523F3D31}" dt="2021-11-30T07:54:26.129" v="14"/>
          <ac:spMkLst>
            <pc:docMk/>
            <pc:sldMk cId="904642556" sldId="262"/>
            <ac:spMk id="13" creationId="{A53CCC5C-D88E-40FB-B30B-23DCDBD01D37}"/>
          </ac:spMkLst>
        </pc:spChg>
        <pc:spChg chg="add del">
          <ac:chgData name="manoj kumar" userId="fa68a424022655f6" providerId="Windows Live" clId="Web-{E3AF64B4-884E-49C5-9576-2EE9523F3D31}" dt="2021-11-30T07:54:11.004" v="11"/>
          <ac:spMkLst>
            <pc:docMk/>
            <pc:sldMk cId="904642556" sldId="262"/>
            <ac:spMk id="14" creationId="{FA23A907-97FB-4A8F-880A-DD77401C4296}"/>
          </ac:spMkLst>
        </pc:spChg>
        <pc:spChg chg="add">
          <ac:chgData name="manoj kumar" userId="fa68a424022655f6" providerId="Windows Live" clId="Web-{E3AF64B4-884E-49C5-9576-2EE9523F3D31}" dt="2021-11-30T07:54:26.129" v="14"/>
          <ac:spMkLst>
            <pc:docMk/>
            <pc:sldMk cId="904642556" sldId="262"/>
            <ac:spMk id="15" creationId="{081E4A58-353D-44AE-B2FC-2A74E2E400F7}"/>
          </ac:spMkLst>
        </pc:spChg>
        <pc:spChg chg="add del">
          <ac:chgData name="manoj kumar" userId="fa68a424022655f6" providerId="Windows Live" clId="Web-{E3AF64B4-884E-49C5-9576-2EE9523F3D31}" dt="2021-11-30T07:54:26.113" v="13"/>
          <ac:spMkLst>
            <pc:docMk/>
            <pc:sldMk cId="904642556" sldId="262"/>
            <ac:spMk id="16" creationId="{9F835A99-04AC-494A-A572-AFE8413CC938}"/>
          </ac:spMkLst>
        </pc:spChg>
        <pc:spChg chg="add del">
          <ac:chgData name="manoj kumar" userId="fa68a424022655f6" providerId="Windows Live" clId="Web-{E3AF64B4-884E-49C5-9576-2EE9523F3D31}" dt="2021-11-30T07:54:26.113" v="13"/>
          <ac:spMkLst>
            <pc:docMk/>
            <pc:sldMk cId="904642556" sldId="262"/>
            <ac:spMk id="18" creationId="{7B786209-1B0B-4CA9-9BDD-F7327066A84D}"/>
          </ac:spMkLst>
        </pc:spChg>
        <pc:spChg chg="add del">
          <ac:chgData name="manoj kumar" userId="fa68a424022655f6" providerId="Windows Live" clId="Web-{E3AF64B4-884E-49C5-9576-2EE9523F3D31}" dt="2021-11-30T07:54:26.113" v="13"/>
          <ac:spMkLst>
            <pc:docMk/>
            <pc:sldMk cId="904642556" sldId="262"/>
            <ac:spMk id="20" creationId="{2D2964BB-484D-45AE-AD66-D407D0629652}"/>
          </ac:spMkLst>
        </pc:spChg>
        <pc:spChg chg="add del">
          <ac:chgData name="manoj kumar" userId="fa68a424022655f6" providerId="Windows Live" clId="Web-{E3AF64B4-884E-49C5-9576-2EE9523F3D31}" dt="2021-11-30T07:54:26.113" v="13"/>
          <ac:spMkLst>
            <pc:docMk/>
            <pc:sldMk cId="904642556" sldId="262"/>
            <ac:spMk id="22" creationId="{6691AC69-A76E-4DAB-B565-468B6B87ACF3}"/>
          </ac:spMkLst>
        </pc:spChg>
      </pc:sldChg>
      <pc:sldChg chg="addSp modSp mod setBg">
        <pc:chgData name="manoj kumar" userId="fa68a424022655f6" providerId="Windows Live" clId="Web-{E3AF64B4-884E-49C5-9576-2EE9523F3D31}" dt="2021-11-30T07:56:31.148" v="38" actId="20577"/>
        <pc:sldMkLst>
          <pc:docMk/>
          <pc:sldMk cId="3036310402" sldId="263"/>
        </pc:sldMkLst>
        <pc:spChg chg="mod">
          <ac:chgData name="manoj kumar" userId="fa68a424022655f6" providerId="Windows Live" clId="Web-{E3AF64B4-884E-49C5-9576-2EE9523F3D31}" dt="2021-11-30T07:55:14.146" v="19"/>
          <ac:spMkLst>
            <pc:docMk/>
            <pc:sldMk cId="3036310402" sldId="263"/>
            <ac:spMk id="2" creationId="{C8EF7D58-3CDD-4A2A-872A-AE768B09A4F4}"/>
          </ac:spMkLst>
        </pc:spChg>
        <pc:spChg chg="mod">
          <ac:chgData name="manoj kumar" userId="fa68a424022655f6" providerId="Windows Live" clId="Web-{E3AF64B4-884E-49C5-9576-2EE9523F3D31}" dt="2021-11-30T07:56:31.148" v="38" actId="20577"/>
          <ac:spMkLst>
            <pc:docMk/>
            <pc:sldMk cId="3036310402" sldId="263"/>
            <ac:spMk id="3" creationId="{AC6BF752-13CD-4D32-B521-483F88910B30}"/>
          </ac:spMkLst>
        </pc:spChg>
        <pc:spChg chg="add">
          <ac:chgData name="manoj kumar" userId="fa68a424022655f6" providerId="Windows Live" clId="Web-{E3AF64B4-884E-49C5-9576-2EE9523F3D31}" dt="2021-11-30T07:55:14.146" v="19"/>
          <ac:spMkLst>
            <pc:docMk/>
            <pc:sldMk cId="3036310402" sldId="263"/>
            <ac:spMk id="8" creationId="{389575E1-3389-451A-A5F7-27854C25C599}"/>
          </ac:spMkLst>
        </pc:spChg>
        <pc:spChg chg="add">
          <ac:chgData name="manoj kumar" userId="fa68a424022655f6" providerId="Windows Live" clId="Web-{E3AF64B4-884E-49C5-9576-2EE9523F3D31}" dt="2021-11-30T07:55:14.146" v="19"/>
          <ac:spMkLst>
            <pc:docMk/>
            <pc:sldMk cId="3036310402" sldId="263"/>
            <ac:spMk id="10" creationId="{A53CCC5C-D88E-40FB-B30B-23DCDBD01D37}"/>
          </ac:spMkLst>
        </pc:spChg>
        <pc:spChg chg="add">
          <ac:chgData name="manoj kumar" userId="fa68a424022655f6" providerId="Windows Live" clId="Web-{E3AF64B4-884E-49C5-9576-2EE9523F3D31}" dt="2021-11-30T07:55:14.146" v="19"/>
          <ac:spMkLst>
            <pc:docMk/>
            <pc:sldMk cId="3036310402" sldId="263"/>
            <ac:spMk id="12" creationId="{081E4A58-353D-44AE-B2FC-2A74E2E400F7}"/>
          </ac:spMkLst>
        </pc:spChg>
      </pc:sldChg>
      <pc:sldChg chg="addSp delSp modSp mod setBg">
        <pc:chgData name="manoj kumar" userId="fa68a424022655f6" providerId="Windows Live" clId="Web-{E3AF64B4-884E-49C5-9576-2EE9523F3D31}" dt="2021-11-30T08:00:25.966" v="63"/>
        <pc:sldMkLst>
          <pc:docMk/>
          <pc:sldMk cId="2578233357" sldId="267"/>
        </pc:sldMkLst>
        <pc:spChg chg="mod">
          <ac:chgData name="manoj kumar" userId="fa68a424022655f6" providerId="Windows Live" clId="Web-{E3AF64B4-884E-49C5-9576-2EE9523F3D31}" dt="2021-11-30T07:57:02.508" v="43"/>
          <ac:spMkLst>
            <pc:docMk/>
            <pc:sldMk cId="2578233357" sldId="267"/>
            <ac:spMk id="2" creationId="{8D45A042-8C41-40E6-82A8-5830F548F19B}"/>
          </ac:spMkLst>
        </pc:spChg>
        <pc:spChg chg="add del">
          <ac:chgData name="manoj kumar" userId="fa68a424022655f6" providerId="Windows Live" clId="Web-{E3AF64B4-884E-49C5-9576-2EE9523F3D31}" dt="2021-11-30T07:57:02.492" v="42"/>
          <ac:spMkLst>
            <pc:docMk/>
            <pc:sldMk cId="2578233357" sldId="267"/>
            <ac:spMk id="6" creationId="{7F57BEA8-497D-4AA8-8A18-BDCD696B25FE}"/>
          </ac:spMkLst>
        </pc:spChg>
        <pc:spChg chg="add del">
          <ac:chgData name="manoj kumar" userId="fa68a424022655f6" providerId="Windows Live" clId="Web-{E3AF64B4-884E-49C5-9576-2EE9523F3D31}" dt="2021-11-30T07:56:51.320" v="40"/>
          <ac:spMkLst>
            <pc:docMk/>
            <pc:sldMk cId="2578233357" sldId="267"/>
            <ac:spMk id="8" creationId="{B3EB3F34-4AF5-4E38-93A5-DC725BC22E4F}"/>
          </ac:spMkLst>
        </pc:spChg>
        <pc:spChg chg="add del">
          <ac:chgData name="manoj kumar" userId="fa68a424022655f6" providerId="Windows Live" clId="Web-{E3AF64B4-884E-49C5-9576-2EE9523F3D31}" dt="2021-11-30T07:56:51.320" v="40"/>
          <ac:spMkLst>
            <pc:docMk/>
            <pc:sldMk cId="2578233357" sldId="267"/>
            <ac:spMk id="11" creationId="{D7A453D2-15D8-4403-815F-291FA16340D9}"/>
          </ac:spMkLst>
        </pc:spChg>
        <pc:spChg chg="add">
          <ac:chgData name="manoj kumar" userId="fa68a424022655f6" providerId="Windows Live" clId="Web-{E3AF64B4-884E-49C5-9576-2EE9523F3D31}" dt="2021-11-30T07:57:02.508" v="43"/>
          <ac:spMkLst>
            <pc:docMk/>
            <pc:sldMk cId="2578233357" sldId="267"/>
            <ac:spMk id="12" creationId="{D7A453D2-15D8-4403-815F-291FA16340D9}"/>
          </ac:spMkLst>
        </pc:spChg>
        <pc:spChg chg="add del">
          <ac:chgData name="manoj kumar" userId="fa68a424022655f6" providerId="Windows Live" clId="Web-{E3AF64B4-884E-49C5-9576-2EE9523F3D31}" dt="2021-11-30T07:56:51.320" v="40"/>
          <ac:spMkLst>
            <pc:docMk/>
            <pc:sldMk cId="2578233357" sldId="267"/>
            <ac:spMk id="13" creationId="{8161EA6B-09CA-445B-AB0D-8DF76FA92DEF}"/>
          </ac:spMkLst>
        </pc:spChg>
        <pc:spChg chg="add">
          <ac:chgData name="manoj kumar" userId="fa68a424022655f6" providerId="Windows Live" clId="Web-{E3AF64B4-884E-49C5-9576-2EE9523F3D31}" dt="2021-11-30T07:57:02.508" v="43"/>
          <ac:spMkLst>
            <pc:docMk/>
            <pc:sldMk cId="2578233357" sldId="267"/>
            <ac:spMk id="14" creationId="{8161EA6B-09CA-445B-AB0D-8DF76FA92DEF}"/>
          </ac:spMkLst>
        </pc:spChg>
        <pc:spChg chg="add del">
          <ac:chgData name="manoj kumar" userId="fa68a424022655f6" providerId="Windows Live" clId="Web-{E3AF64B4-884E-49C5-9576-2EE9523F3D31}" dt="2021-11-30T07:56:51.320" v="40"/>
          <ac:spMkLst>
            <pc:docMk/>
            <pc:sldMk cId="2578233357" sldId="267"/>
            <ac:spMk id="23" creationId="{B8114C98-A349-4111-A123-E8EAB86ABE30}"/>
          </ac:spMkLst>
        </pc:spChg>
        <pc:spChg chg="add del mod">
          <ac:chgData name="manoj kumar" userId="fa68a424022655f6" providerId="Windows Live" clId="Web-{E3AF64B4-884E-49C5-9576-2EE9523F3D31}" dt="2021-11-30T08:00:25.966" v="63"/>
          <ac:spMkLst>
            <pc:docMk/>
            <pc:sldMk cId="2578233357" sldId="267"/>
            <ac:spMk id="24" creationId="{B3EB3F34-4AF5-4E38-93A5-DC725BC22E4F}"/>
          </ac:spMkLst>
        </pc:spChg>
        <pc:spChg chg="add">
          <ac:chgData name="manoj kumar" userId="fa68a424022655f6" providerId="Windows Live" clId="Web-{E3AF64B4-884E-49C5-9576-2EE9523F3D31}" dt="2021-11-30T07:57:02.508" v="43"/>
          <ac:spMkLst>
            <pc:docMk/>
            <pc:sldMk cId="2578233357" sldId="267"/>
            <ac:spMk id="30" creationId="{B8114C98-A349-4111-A123-E8EAB86ABE30}"/>
          </ac:spMkLst>
        </pc:spChg>
        <pc:spChg chg="add del">
          <ac:chgData name="manoj kumar" userId="fa68a424022655f6" providerId="Windows Live" clId="Web-{E3AF64B4-884E-49C5-9576-2EE9523F3D31}" dt="2021-11-30T07:56:51.320" v="40"/>
          <ac:spMkLst>
            <pc:docMk/>
            <pc:sldMk cId="2578233357" sldId="267"/>
            <ac:spMk id="31" creationId="{E2D3D3F2-ABBB-4453-B1C5-1BEBF7E4DD56}"/>
          </ac:spMkLst>
        </pc:spChg>
        <pc:spChg chg="add">
          <ac:chgData name="manoj kumar" userId="fa68a424022655f6" providerId="Windows Live" clId="Web-{E3AF64B4-884E-49C5-9576-2EE9523F3D31}" dt="2021-11-30T07:57:02.508" v="43"/>
          <ac:spMkLst>
            <pc:docMk/>
            <pc:sldMk cId="2578233357" sldId="267"/>
            <ac:spMk id="38" creationId="{E2D3D3F2-ABBB-4453-B1C5-1BEBF7E4DD56}"/>
          </ac:spMkLst>
        </pc:spChg>
        <pc:grpChg chg="add del">
          <ac:chgData name="manoj kumar" userId="fa68a424022655f6" providerId="Windows Live" clId="Web-{E3AF64B4-884E-49C5-9576-2EE9523F3D31}" dt="2021-11-30T07:56:51.320" v="40"/>
          <ac:grpSpMkLst>
            <pc:docMk/>
            <pc:sldMk cId="2578233357" sldId="267"/>
            <ac:grpSpMk id="15" creationId="{74E65F23-789E-4CB9-B34F-46A85E25D667}"/>
          </ac:grpSpMkLst>
        </pc:grpChg>
        <pc:grpChg chg="add">
          <ac:chgData name="manoj kumar" userId="fa68a424022655f6" providerId="Windows Live" clId="Web-{E3AF64B4-884E-49C5-9576-2EE9523F3D31}" dt="2021-11-30T07:57:02.508" v="43"/>
          <ac:grpSpMkLst>
            <pc:docMk/>
            <pc:sldMk cId="2578233357" sldId="267"/>
            <ac:grpSpMk id="22" creationId="{74E65F23-789E-4CB9-B34F-46A85E25D667}"/>
          </ac:grpSpMkLst>
        </pc:grpChg>
        <pc:grpChg chg="add del">
          <ac:chgData name="manoj kumar" userId="fa68a424022655f6" providerId="Windows Live" clId="Web-{E3AF64B4-884E-49C5-9576-2EE9523F3D31}" dt="2021-11-30T07:56:51.320" v="40"/>
          <ac:grpSpMkLst>
            <pc:docMk/>
            <pc:sldMk cId="2578233357" sldId="267"/>
            <ac:grpSpMk id="25" creationId="{670FB431-AE18-414D-92F4-1D12D1991152}"/>
          </ac:grpSpMkLst>
        </pc:grpChg>
        <pc:grpChg chg="add">
          <ac:chgData name="manoj kumar" userId="fa68a424022655f6" providerId="Windows Live" clId="Web-{E3AF64B4-884E-49C5-9576-2EE9523F3D31}" dt="2021-11-30T07:57:02.508" v="43"/>
          <ac:grpSpMkLst>
            <pc:docMk/>
            <pc:sldMk cId="2578233357" sldId="267"/>
            <ac:grpSpMk id="32" creationId="{670FB431-AE18-414D-92F4-1D12D1991152}"/>
          </ac:grpSpMkLst>
        </pc:grpChg>
        <pc:grpChg chg="add del">
          <ac:chgData name="manoj kumar" userId="fa68a424022655f6" providerId="Windows Live" clId="Web-{E3AF64B4-884E-49C5-9576-2EE9523F3D31}" dt="2021-11-30T07:56:51.320" v="40"/>
          <ac:grpSpMkLst>
            <pc:docMk/>
            <pc:sldMk cId="2578233357" sldId="267"/>
            <ac:grpSpMk id="33" creationId="{8214E4A5-A0D2-42C4-8D14-D2A7E495F041}"/>
          </ac:grpSpMkLst>
        </pc:grpChg>
        <pc:grpChg chg="add del">
          <ac:chgData name="manoj kumar" userId="fa68a424022655f6" providerId="Windows Live" clId="Web-{E3AF64B4-884E-49C5-9576-2EE9523F3D31}" dt="2021-11-30T07:56:51.320" v="40"/>
          <ac:grpSpMkLst>
            <pc:docMk/>
            <pc:sldMk cId="2578233357" sldId="267"/>
            <ac:grpSpMk id="39" creationId="{4043ADFC-DC2E-40D2-954D-4A13B908DA80}"/>
          </ac:grpSpMkLst>
        </pc:grpChg>
        <pc:grpChg chg="add">
          <ac:chgData name="manoj kumar" userId="fa68a424022655f6" providerId="Windows Live" clId="Web-{E3AF64B4-884E-49C5-9576-2EE9523F3D31}" dt="2021-11-30T07:57:02.508" v="43"/>
          <ac:grpSpMkLst>
            <pc:docMk/>
            <pc:sldMk cId="2578233357" sldId="267"/>
            <ac:grpSpMk id="44" creationId="{8214E4A5-A0D2-42C4-8D14-D2A7E495F041}"/>
          </ac:grpSpMkLst>
        </pc:grpChg>
        <pc:grpChg chg="add">
          <ac:chgData name="manoj kumar" userId="fa68a424022655f6" providerId="Windows Live" clId="Web-{E3AF64B4-884E-49C5-9576-2EE9523F3D31}" dt="2021-11-30T07:57:02.508" v="43"/>
          <ac:grpSpMkLst>
            <pc:docMk/>
            <pc:sldMk cId="2578233357" sldId="267"/>
            <ac:grpSpMk id="45" creationId="{4043ADFC-DC2E-40D2-954D-4A13B908DA80}"/>
          </ac:grpSpMkLst>
        </pc:grpChg>
        <pc:picChg chg="mod">
          <ac:chgData name="manoj kumar" userId="fa68a424022655f6" providerId="Windows Live" clId="Web-{E3AF64B4-884E-49C5-9576-2EE9523F3D31}" dt="2021-11-30T07:57:02.508" v="43"/>
          <ac:picMkLst>
            <pc:docMk/>
            <pc:sldMk cId="2578233357" sldId="267"/>
            <ac:picMk id="4" creationId="{2B847DB0-DB8F-481D-9E73-47D78DEAD1AE}"/>
          </ac:picMkLst>
        </pc:picChg>
        <pc:cxnChg chg="add del">
          <ac:chgData name="manoj kumar" userId="fa68a424022655f6" providerId="Windows Live" clId="Web-{E3AF64B4-884E-49C5-9576-2EE9523F3D31}" dt="2021-11-30T07:57:02.492" v="42"/>
          <ac:cxnSpMkLst>
            <pc:docMk/>
            <pc:sldMk cId="2578233357" sldId="267"/>
            <ac:cxnSpMk id="7" creationId="{A82415D3-DDE5-4D63-8CB3-23A5EC581B27}"/>
          </ac:cxnSpMkLst>
        </pc:cxnChg>
        <pc:cxnChg chg="add del">
          <ac:chgData name="manoj kumar" userId="fa68a424022655f6" providerId="Windows Live" clId="Web-{E3AF64B4-884E-49C5-9576-2EE9523F3D31}" dt="2021-11-30T07:57:02.492" v="42"/>
          <ac:cxnSpMkLst>
            <pc:docMk/>
            <pc:sldMk cId="2578233357" sldId="267"/>
            <ac:cxnSpMk id="9" creationId="{D2E961F1-4A28-4A5F-BBD4-6E400E5E6C75}"/>
          </ac:cxnSpMkLst>
        </pc:cxnChg>
        <pc:cxnChg chg="add del">
          <ac:chgData name="manoj kumar" userId="fa68a424022655f6" providerId="Windows Live" clId="Web-{E3AF64B4-884E-49C5-9576-2EE9523F3D31}" dt="2021-11-30T07:57:02.492" v="42"/>
          <ac:cxnSpMkLst>
            <pc:docMk/>
            <pc:sldMk cId="2578233357" sldId="267"/>
            <ac:cxnSpMk id="10" creationId="{AD7193FB-6AE6-4B3B-8F89-56B55DD63B4D}"/>
          </ac:cxnSpMkLst>
        </pc:cxnChg>
      </pc:sldChg>
      <pc:sldChg chg="addSp delSp modSp mod setBg">
        <pc:chgData name="manoj kumar" userId="fa68a424022655f6" providerId="Windows Live" clId="Web-{E3AF64B4-884E-49C5-9576-2EE9523F3D31}" dt="2021-11-30T08:00:02.481" v="60"/>
        <pc:sldMkLst>
          <pc:docMk/>
          <pc:sldMk cId="1981719860" sldId="268"/>
        </pc:sldMkLst>
        <pc:spChg chg="mod">
          <ac:chgData name="manoj kumar" userId="fa68a424022655f6" providerId="Windows Live" clId="Web-{E3AF64B4-884E-49C5-9576-2EE9523F3D31}" dt="2021-11-30T07:57:39.243" v="45"/>
          <ac:spMkLst>
            <pc:docMk/>
            <pc:sldMk cId="1981719860" sldId="268"/>
            <ac:spMk id="2" creationId="{1C2AC674-3D63-452E-A6DF-B7D8B721A2E8}"/>
          </ac:spMkLst>
        </pc:spChg>
        <pc:spChg chg="add del">
          <ac:chgData name="manoj kumar" userId="fa68a424022655f6" providerId="Windows Live" clId="Web-{E3AF64B4-884E-49C5-9576-2EE9523F3D31}" dt="2021-11-30T08:00:02.481" v="60"/>
          <ac:spMkLst>
            <pc:docMk/>
            <pc:sldMk cId="1981719860" sldId="268"/>
            <ac:spMk id="8" creationId="{629ED178-99BC-4B2A-93D2-243065225EA9}"/>
          </ac:spMkLst>
        </pc:spChg>
        <pc:spChg chg="add">
          <ac:chgData name="manoj kumar" userId="fa68a424022655f6" providerId="Windows Live" clId="Web-{E3AF64B4-884E-49C5-9576-2EE9523F3D31}" dt="2021-11-30T07:57:39.243" v="45"/>
          <ac:spMkLst>
            <pc:docMk/>
            <pc:sldMk cId="1981719860" sldId="268"/>
            <ac:spMk id="11" creationId="{D7A453D2-15D8-4403-815F-291FA16340D9}"/>
          </ac:spMkLst>
        </pc:spChg>
        <pc:spChg chg="add">
          <ac:chgData name="manoj kumar" userId="fa68a424022655f6" providerId="Windows Live" clId="Web-{E3AF64B4-884E-49C5-9576-2EE9523F3D31}" dt="2021-11-30T07:57:39.243" v="45"/>
          <ac:spMkLst>
            <pc:docMk/>
            <pc:sldMk cId="1981719860" sldId="268"/>
            <ac:spMk id="13" creationId="{8161EA6B-09CA-445B-AB0D-8DF76FA92DEF}"/>
          </ac:spMkLst>
        </pc:spChg>
        <pc:spChg chg="add">
          <ac:chgData name="manoj kumar" userId="fa68a424022655f6" providerId="Windows Live" clId="Web-{E3AF64B4-884E-49C5-9576-2EE9523F3D31}" dt="2021-11-30T07:57:39.243" v="45"/>
          <ac:spMkLst>
            <pc:docMk/>
            <pc:sldMk cId="1981719860" sldId="268"/>
            <ac:spMk id="23" creationId="{B8114C98-A349-4111-A123-E8EAB86ABE30}"/>
          </ac:spMkLst>
        </pc:spChg>
        <pc:spChg chg="add">
          <ac:chgData name="manoj kumar" userId="fa68a424022655f6" providerId="Windows Live" clId="Web-{E3AF64B4-884E-49C5-9576-2EE9523F3D31}" dt="2021-11-30T07:57:39.243" v="45"/>
          <ac:spMkLst>
            <pc:docMk/>
            <pc:sldMk cId="1981719860" sldId="268"/>
            <ac:spMk id="31" creationId="{E2D3D3F2-ABBB-4453-B1C5-1BEBF7E4DD56}"/>
          </ac:spMkLst>
        </pc:spChg>
        <pc:grpChg chg="add">
          <ac:chgData name="manoj kumar" userId="fa68a424022655f6" providerId="Windows Live" clId="Web-{E3AF64B4-884E-49C5-9576-2EE9523F3D31}" dt="2021-11-30T07:57:39.243" v="45"/>
          <ac:grpSpMkLst>
            <pc:docMk/>
            <pc:sldMk cId="1981719860" sldId="268"/>
            <ac:grpSpMk id="15" creationId="{74E65F23-789E-4CB9-B34F-46A85E25D667}"/>
          </ac:grpSpMkLst>
        </pc:grpChg>
        <pc:grpChg chg="add">
          <ac:chgData name="manoj kumar" userId="fa68a424022655f6" providerId="Windows Live" clId="Web-{E3AF64B4-884E-49C5-9576-2EE9523F3D31}" dt="2021-11-30T07:57:39.243" v="45"/>
          <ac:grpSpMkLst>
            <pc:docMk/>
            <pc:sldMk cId="1981719860" sldId="268"/>
            <ac:grpSpMk id="25" creationId="{670FB431-AE18-414D-92F4-1D12D1991152}"/>
          </ac:grpSpMkLst>
        </pc:grpChg>
        <pc:grpChg chg="add">
          <ac:chgData name="manoj kumar" userId="fa68a424022655f6" providerId="Windows Live" clId="Web-{E3AF64B4-884E-49C5-9576-2EE9523F3D31}" dt="2021-11-30T07:57:39.243" v="45"/>
          <ac:grpSpMkLst>
            <pc:docMk/>
            <pc:sldMk cId="1981719860" sldId="268"/>
            <ac:grpSpMk id="33" creationId="{8214E4A5-A0D2-42C4-8D14-D2A7E495F041}"/>
          </ac:grpSpMkLst>
        </pc:grpChg>
        <pc:grpChg chg="add">
          <ac:chgData name="manoj kumar" userId="fa68a424022655f6" providerId="Windows Live" clId="Web-{E3AF64B4-884E-49C5-9576-2EE9523F3D31}" dt="2021-11-30T07:57:39.243" v="45"/>
          <ac:grpSpMkLst>
            <pc:docMk/>
            <pc:sldMk cId="1981719860" sldId="268"/>
            <ac:grpSpMk id="39" creationId="{4043ADFC-DC2E-40D2-954D-4A13B908DA80}"/>
          </ac:grpSpMkLst>
        </pc:grpChg>
        <pc:picChg chg="mod">
          <ac:chgData name="manoj kumar" userId="fa68a424022655f6" providerId="Windows Live" clId="Web-{E3AF64B4-884E-49C5-9576-2EE9523F3D31}" dt="2021-11-30T07:57:39.243" v="45"/>
          <ac:picMkLst>
            <pc:docMk/>
            <pc:sldMk cId="1981719860" sldId="268"/>
            <ac:picMk id="4" creationId="{A782E770-A7F8-4F03-B5B0-6F2CB3FAA788}"/>
          </ac:picMkLst>
        </pc:picChg>
      </pc:sldChg>
      <pc:sldChg chg="addSp delSp modSp mod setBg">
        <pc:chgData name="manoj kumar" userId="fa68a424022655f6" providerId="Windows Live" clId="Web-{E3AF64B4-884E-49C5-9576-2EE9523F3D31}" dt="2021-11-30T07:58:21.213" v="48"/>
        <pc:sldMkLst>
          <pc:docMk/>
          <pc:sldMk cId="97103852" sldId="269"/>
        </pc:sldMkLst>
        <pc:spChg chg="mod">
          <ac:chgData name="manoj kumar" userId="fa68a424022655f6" providerId="Windows Live" clId="Web-{E3AF64B4-884E-49C5-9576-2EE9523F3D31}" dt="2021-11-30T07:58:21.213" v="48"/>
          <ac:spMkLst>
            <pc:docMk/>
            <pc:sldMk cId="97103852" sldId="269"/>
            <ac:spMk id="2" creationId="{5223D02E-5144-488D-8DA2-83416120330C}"/>
          </ac:spMkLst>
        </pc:spChg>
        <pc:spChg chg="add">
          <ac:chgData name="manoj kumar" userId="fa68a424022655f6" providerId="Windows Live" clId="Web-{E3AF64B4-884E-49C5-9576-2EE9523F3D31}" dt="2021-11-30T07:58:21.213" v="48"/>
          <ac:spMkLst>
            <pc:docMk/>
            <pc:sldMk cId="97103852" sldId="269"/>
            <ac:spMk id="6" creationId="{C38CD1F2-2CDE-4B42-BB23-EC7686F92569}"/>
          </ac:spMkLst>
        </pc:spChg>
        <pc:spChg chg="add del">
          <ac:chgData name="manoj kumar" userId="fa68a424022655f6" providerId="Windows Live" clId="Web-{E3AF64B4-884E-49C5-9576-2EE9523F3D31}" dt="2021-11-30T07:58:21.197" v="47"/>
          <ac:spMkLst>
            <pc:docMk/>
            <pc:sldMk cId="97103852" sldId="269"/>
            <ac:spMk id="9" creationId="{A4AC5506-6312-4701-8D3C-40187889A947}"/>
          </ac:spMkLst>
        </pc:spChg>
        <pc:spChg chg="add">
          <ac:chgData name="manoj kumar" userId="fa68a424022655f6" providerId="Windows Live" clId="Web-{E3AF64B4-884E-49C5-9576-2EE9523F3D31}" dt="2021-11-30T07:58:21.213" v="48"/>
          <ac:spMkLst>
            <pc:docMk/>
            <pc:sldMk cId="97103852" sldId="269"/>
            <ac:spMk id="11" creationId="{E9827173-10F7-4BE6-8CC8-39A46D781209}"/>
          </ac:spMkLst>
        </pc:spChg>
        <pc:spChg chg="add">
          <ac:chgData name="manoj kumar" userId="fa68a424022655f6" providerId="Windows Live" clId="Web-{E3AF64B4-884E-49C5-9576-2EE9523F3D31}" dt="2021-11-30T07:58:21.213" v="48"/>
          <ac:spMkLst>
            <pc:docMk/>
            <pc:sldMk cId="97103852" sldId="269"/>
            <ac:spMk id="21" creationId="{21301226-F3C6-4744-94AE-2460B381D86F}"/>
          </ac:spMkLst>
        </pc:spChg>
        <pc:spChg chg="add">
          <ac:chgData name="manoj kumar" userId="fa68a424022655f6" providerId="Windows Live" clId="Web-{E3AF64B4-884E-49C5-9576-2EE9523F3D31}" dt="2021-11-30T07:58:21.213" v="48"/>
          <ac:spMkLst>
            <pc:docMk/>
            <pc:sldMk cId="97103852" sldId="269"/>
            <ac:spMk id="23" creationId="{4EC57637-D435-4155-993A-0E3A8BBBA560}"/>
          </ac:spMkLst>
        </pc:spChg>
        <pc:grpChg chg="add">
          <ac:chgData name="manoj kumar" userId="fa68a424022655f6" providerId="Windows Live" clId="Web-{E3AF64B4-884E-49C5-9576-2EE9523F3D31}" dt="2021-11-30T07:58:21.213" v="48"/>
          <ac:grpSpMkLst>
            <pc:docMk/>
            <pc:sldMk cId="97103852" sldId="269"/>
            <ac:grpSpMk id="13" creationId="{60FB2829-9E66-4DBD-BC15-FC5D73246DDB}"/>
          </ac:grpSpMkLst>
        </pc:grpChg>
        <pc:grpChg chg="add">
          <ac:chgData name="manoj kumar" userId="fa68a424022655f6" providerId="Windows Live" clId="Web-{E3AF64B4-884E-49C5-9576-2EE9523F3D31}" dt="2021-11-30T07:58:21.213" v="48"/>
          <ac:grpSpMkLst>
            <pc:docMk/>
            <pc:sldMk cId="97103852" sldId="269"/>
            <ac:grpSpMk id="25" creationId="{0B81AE96-B9C7-4679-BC62-F2C79F2E8F37}"/>
          </ac:grpSpMkLst>
        </pc:grpChg>
        <pc:grpChg chg="add">
          <ac:chgData name="manoj kumar" userId="fa68a424022655f6" providerId="Windows Live" clId="Web-{E3AF64B4-884E-49C5-9576-2EE9523F3D31}" dt="2021-11-30T07:58:21.213" v="48"/>
          <ac:grpSpMkLst>
            <pc:docMk/>
            <pc:sldMk cId="97103852" sldId="269"/>
            <ac:grpSpMk id="31" creationId="{DBFD3A89-3666-47FE-913F-6C75228F5D3F}"/>
          </ac:grpSpMkLst>
        </pc:grpChg>
        <pc:grpChg chg="add">
          <ac:chgData name="manoj kumar" userId="fa68a424022655f6" providerId="Windows Live" clId="Web-{E3AF64B4-884E-49C5-9576-2EE9523F3D31}" dt="2021-11-30T07:58:21.213" v="48"/>
          <ac:grpSpMkLst>
            <pc:docMk/>
            <pc:sldMk cId="97103852" sldId="269"/>
            <ac:grpSpMk id="37" creationId="{ACA2F7C3-1A69-44EE-A8B6-A4552E2C849E}"/>
          </ac:grpSpMkLst>
        </pc:grpChg>
        <pc:picChg chg="mod">
          <ac:chgData name="manoj kumar" userId="fa68a424022655f6" providerId="Windows Live" clId="Web-{E3AF64B4-884E-49C5-9576-2EE9523F3D31}" dt="2021-11-30T07:58:21.213" v="48"/>
          <ac:picMkLst>
            <pc:docMk/>
            <pc:sldMk cId="97103852" sldId="269"/>
            <ac:picMk id="4" creationId="{1F568CDF-8715-4113-AE93-CCF90994A79E}"/>
          </ac:picMkLst>
        </pc:picChg>
      </pc:sldChg>
      <pc:sldChg chg="addSp delSp modSp mod setBg">
        <pc:chgData name="manoj kumar" userId="fa68a424022655f6" providerId="Windows Live" clId="Web-{E3AF64B4-884E-49C5-9576-2EE9523F3D31}" dt="2021-11-30T07:59:51.637" v="59"/>
        <pc:sldMkLst>
          <pc:docMk/>
          <pc:sldMk cId="1825780188" sldId="270"/>
        </pc:sldMkLst>
        <pc:spChg chg="mod">
          <ac:chgData name="manoj kumar" userId="fa68a424022655f6" providerId="Windows Live" clId="Web-{E3AF64B4-884E-49C5-9576-2EE9523F3D31}" dt="2021-11-30T07:58:48.214" v="53"/>
          <ac:spMkLst>
            <pc:docMk/>
            <pc:sldMk cId="1825780188" sldId="270"/>
            <ac:spMk id="2" creationId="{4A44D5FB-991F-41E7-86C5-CD3B3BD602A6}"/>
          </ac:spMkLst>
        </pc:spChg>
        <pc:spChg chg="add del">
          <ac:chgData name="manoj kumar" userId="fa68a424022655f6" providerId="Windows Live" clId="Web-{E3AF64B4-884E-49C5-9576-2EE9523F3D31}" dt="2021-11-30T07:58:48.182" v="52"/>
          <ac:spMkLst>
            <pc:docMk/>
            <pc:sldMk cId="1825780188" sldId="270"/>
            <ac:spMk id="6" creationId="{D7A453D2-15D8-4403-815F-291FA16340D9}"/>
          </ac:spMkLst>
        </pc:spChg>
        <pc:spChg chg="add del">
          <ac:chgData name="manoj kumar" userId="fa68a424022655f6" providerId="Windows Live" clId="Web-{E3AF64B4-884E-49C5-9576-2EE9523F3D31}" dt="2021-11-30T07:58:48.182" v="52"/>
          <ac:spMkLst>
            <pc:docMk/>
            <pc:sldMk cId="1825780188" sldId="270"/>
            <ac:spMk id="7" creationId="{8161EA6B-09CA-445B-AB0D-8DF76FA92DEF}"/>
          </ac:spMkLst>
        </pc:spChg>
        <pc:spChg chg="add del">
          <ac:chgData name="manoj kumar" userId="fa68a424022655f6" providerId="Windows Live" clId="Web-{E3AF64B4-884E-49C5-9576-2EE9523F3D31}" dt="2021-11-30T07:58:40.729" v="50"/>
          <ac:spMkLst>
            <pc:docMk/>
            <pc:sldMk cId="1825780188" sldId="270"/>
            <ac:spMk id="8" creationId="{664981FC-292E-4211-BB1C-72E90B1B2D12}"/>
          </ac:spMkLst>
        </pc:spChg>
        <pc:spChg chg="add del">
          <ac:chgData name="manoj kumar" userId="fa68a424022655f6" providerId="Windows Live" clId="Web-{E3AF64B4-884E-49C5-9576-2EE9523F3D31}" dt="2021-11-30T07:58:48.182" v="52"/>
          <ac:spMkLst>
            <pc:docMk/>
            <pc:sldMk cId="1825780188" sldId="270"/>
            <ac:spMk id="10" creationId="{C27F13D9-0250-46BE-9355-02244340F0A1}"/>
          </ac:spMkLst>
        </pc:spChg>
        <pc:spChg chg="add del">
          <ac:chgData name="manoj kumar" userId="fa68a424022655f6" providerId="Windows Live" clId="Web-{E3AF64B4-884E-49C5-9576-2EE9523F3D31}" dt="2021-11-30T07:58:40.729" v="50"/>
          <ac:spMkLst>
            <pc:docMk/>
            <pc:sldMk cId="1825780188" sldId="270"/>
            <ac:spMk id="11" creationId="{D7A453D2-15D8-4403-815F-291FA16340D9}"/>
          </ac:spMkLst>
        </pc:spChg>
        <pc:spChg chg="add del">
          <ac:chgData name="manoj kumar" userId="fa68a424022655f6" providerId="Windows Live" clId="Web-{E3AF64B4-884E-49C5-9576-2EE9523F3D31}" dt="2021-11-30T07:58:48.182" v="52"/>
          <ac:spMkLst>
            <pc:docMk/>
            <pc:sldMk cId="1825780188" sldId="270"/>
            <ac:spMk id="12" creationId="{B8114C98-A349-4111-A123-E8EAB86ABE30}"/>
          </ac:spMkLst>
        </pc:spChg>
        <pc:spChg chg="add del">
          <ac:chgData name="manoj kumar" userId="fa68a424022655f6" providerId="Windows Live" clId="Web-{E3AF64B4-884E-49C5-9576-2EE9523F3D31}" dt="2021-11-30T07:58:40.729" v="50"/>
          <ac:spMkLst>
            <pc:docMk/>
            <pc:sldMk cId="1825780188" sldId="270"/>
            <ac:spMk id="13" creationId="{8161EA6B-09CA-445B-AB0D-8DF76FA92DEF}"/>
          </ac:spMkLst>
        </pc:spChg>
        <pc:spChg chg="add del">
          <ac:chgData name="manoj kumar" userId="fa68a424022655f6" providerId="Windows Live" clId="Web-{E3AF64B4-884E-49C5-9576-2EE9523F3D31}" dt="2021-11-30T07:58:48.182" v="52"/>
          <ac:spMkLst>
            <pc:docMk/>
            <pc:sldMk cId="1825780188" sldId="270"/>
            <ac:spMk id="22" creationId="{E2D3D3F2-ABBB-4453-B1C5-1BEBF7E4DD56}"/>
          </ac:spMkLst>
        </pc:spChg>
        <pc:spChg chg="add del">
          <ac:chgData name="manoj kumar" userId="fa68a424022655f6" providerId="Windows Live" clId="Web-{E3AF64B4-884E-49C5-9576-2EE9523F3D31}" dt="2021-11-30T07:58:40.729" v="50"/>
          <ac:spMkLst>
            <pc:docMk/>
            <pc:sldMk cId="1825780188" sldId="270"/>
            <ac:spMk id="23" creationId="{B8114C98-A349-4111-A123-E8EAB86ABE30}"/>
          </ac:spMkLst>
        </pc:spChg>
        <pc:spChg chg="add del">
          <ac:chgData name="manoj kumar" userId="fa68a424022655f6" providerId="Windows Live" clId="Web-{E3AF64B4-884E-49C5-9576-2EE9523F3D31}" dt="2021-11-30T07:58:40.729" v="50"/>
          <ac:spMkLst>
            <pc:docMk/>
            <pc:sldMk cId="1825780188" sldId="270"/>
            <ac:spMk id="31" creationId="{E2D3D3F2-ABBB-4453-B1C5-1BEBF7E4DD56}"/>
          </ac:spMkLst>
        </pc:spChg>
        <pc:spChg chg="add">
          <ac:chgData name="manoj kumar" userId="fa68a424022655f6" providerId="Windows Live" clId="Web-{E3AF64B4-884E-49C5-9576-2EE9523F3D31}" dt="2021-11-30T07:58:48.214" v="53"/>
          <ac:spMkLst>
            <pc:docMk/>
            <pc:sldMk cId="1825780188" sldId="270"/>
            <ac:spMk id="32" creationId="{D7A453D2-15D8-4403-815F-291FA16340D9}"/>
          </ac:spMkLst>
        </pc:spChg>
        <pc:spChg chg="add">
          <ac:chgData name="manoj kumar" userId="fa68a424022655f6" providerId="Windows Live" clId="Web-{E3AF64B4-884E-49C5-9576-2EE9523F3D31}" dt="2021-11-30T07:58:48.214" v="53"/>
          <ac:spMkLst>
            <pc:docMk/>
            <pc:sldMk cId="1825780188" sldId="270"/>
            <ac:spMk id="38" creationId="{8161EA6B-09CA-445B-AB0D-8DF76FA92DEF}"/>
          </ac:spMkLst>
        </pc:spChg>
        <pc:spChg chg="add del">
          <ac:chgData name="manoj kumar" userId="fa68a424022655f6" providerId="Windows Live" clId="Web-{E3AF64B4-884E-49C5-9576-2EE9523F3D31}" dt="2021-11-30T07:59:51.637" v="59"/>
          <ac:spMkLst>
            <pc:docMk/>
            <pc:sldMk cId="1825780188" sldId="270"/>
            <ac:spMk id="45" creationId="{664981FC-292E-4211-BB1C-72E90B1B2D12}"/>
          </ac:spMkLst>
        </pc:spChg>
        <pc:spChg chg="add">
          <ac:chgData name="manoj kumar" userId="fa68a424022655f6" providerId="Windows Live" clId="Web-{E3AF64B4-884E-49C5-9576-2EE9523F3D31}" dt="2021-11-30T07:58:48.214" v="53"/>
          <ac:spMkLst>
            <pc:docMk/>
            <pc:sldMk cId="1825780188" sldId="270"/>
            <ac:spMk id="46" creationId="{B8114C98-A349-4111-A123-E8EAB86ABE30}"/>
          </ac:spMkLst>
        </pc:spChg>
        <pc:spChg chg="add">
          <ac:chgData name="manoj kumar" userId="fa68a424022655f6" providerId="Windows Live" clId="Web-{E3AF64B4-884E-49C5-9576-2EE9523F3D31}" dt="2021-11-30T07:58:48.214" v="53"/>
          <ac:spMkLst>
            <pc:docMk/>
            <pc:sldMk cId="1825780188" sldId="270"/>
            <ac:spMk id="48" creationId="{E2D3D3F2-ABBB-4453-B1C5-1BEBF7E4DD56}"/>
          </ac:spMkLst>
        </pc:spChg>
        <pc:grpChg chg="add del">
          <ac:chgData name="manoj kumar" userId="fa68a424022655f6" providerId="Windows Live" clId="Web-{E3AF64B4-884E-49C5-9576-2EE9523F3D31}" dt="2021-11-30T07:58:48.182" v="52"/>
          <ac:grpSpMkLst>
            <pc:docMk/>
            <pc:sldMk cId="1825780188" sldId="270"/>
            <ac:grpSpMk id="9" creationId="{74E65F23-789E-4CB9-B34F-46A85E25D667}"/>
          </ac:grpSpMkLst>
        </pc:grpChg>
        <pc:grpChg chg="add del">
          <ac:chgData name="manoj kumar" userId="fa68a424022655f6" providerId="Windows Live" clId="Web-{E3AF64B4-884E-49C5-9576-2EE9523F3D31}" dt="2021-11-30T07:58:48.182" v="52"/>
          <ac:grpSpMkLst>
            <pc:docMk/>
            <pc:sldMk cId="1825780188" sldId="270"/>
            <ac:grpSpMk id="14" creationId="{670FB431-AE18-414D-92F4-1D12D1991152}"/>
          </ac:grpSpMkLst>
        </pc:grpChg>
        <pc:grpChg chg="add del">
          <ac:chgData name="manoj kumar" userId="fa68a424022655f6" providerId="Windows Live" clId="Web-{E3AF64B4-884E-49C5-9576-2EE9523F3D31}" dt="2021-11-30T07:58:40.729" v="50"/>
          <ac:grpSpMkLst>
            <pc:docMk/>
            <pc:sldMk cId="1825780188" sldId="270"/>
            <ac:grpSpMk id="15" creationId="{B352BBB9-69A8-405C-9209-A9FE217AEDC4}"/>
          </ac:grpSpMkLst>
        </pc:grpChg>
        <pc:grpChg chg="add del">
          <ac:chgData name="manoj kumar" userId="fa68a424022655f6" providerId="Windows Live" clId="Web-{E3AF64B4-884E-49C5-9576-2EE9523F3D31}" dt="2021-11-30T07:58:48.182" v="52"/>
          <ac:grpSpMkLst>
            <pc:docMk/>
            <pc:sldMk cId="1825780188" sldId="270"/>
            <ac:grpSpMk id="24" creationId="{8214E4A5-A0D2-42C4-8D14-D2A7E495F041}"/>
          </ac:grpSpMkLst>
        </pc:grpChg>
        <pc:grpChg chg="add del">
          <ac:chgData name="manoj kumar" userId="fa68a424022655f6" providerId="Windows Live" clId="Web-{E3AF64B4-884E-49C5-9576-2EE9523F3D31}" dt="2021-11-30T07:58:40.729" v="50"/>
          <ac:grpSpMkLst>
            <pc:docMk/>
            <pc:sldMk cId="1825780188" sldId="270"/>
            <ac:grpSpMk id="25" creationId="{670FB431-AE18-414D-92F4-1D12D1991152}"/>
          </ac:grpSpMkLst>
        </pc:grpChg>
        <pc:grpChg chg="add del">
          <ac:chgData name="manoj kumar" userId="fa68a424022655f6" providerId="Windows Live" clId="Web-{E3AF64B4-884E-49C5-9576-2EE9523F3D31}" dt="2021-11-30T07:58:48.182" v="52"/>
          <ac:grpSpMkLst>
            <pc:docMk/>
            <pc:sldMk cId="1825780188" sldId="270"/>
            <ac:grpSpMk id="30" creationId="{4043ADFC-DC2E-40D2-954D-4A13B908DA80}"/>
          </ac:grpSpMkLst>
        </pc:grpChg>
        <pc:grpChg chg="add del">
          <ac:chgData name="manoj kumar" userId="fa68a424022655f6" providerId="Windows Live" clId="Web-{E3AF64B4-884E-49C5-9576-2EE9523F3D31}" dt="2021-11-30T07:58:40.729" v="50"/>
          <ac:grpSpMkLst>
            <pc:docMk/>
            <pc:sldMk cId="1825780188" sldId="270"/>
            <ac:grpSpMk id="33" creationId="{8214E4A5-A0D2-42C4-8D14-D2A7E495F041}"/>
          </ac:grpSpMkLst>
        </pc:grpChg>
        <pc:grpChg chg="add del">
          <ac:chgData name="manoj kumar" userId="fa68a424022655f6" providerId="Windows Live" clId="Web-{E3AF64B4-884E-49C5-9576-2EE9523F3D31}" dt="2021-11-30T07:58:40.729" v="50"/>
          <ac:grpSpMkLst>
            <pc:docMk/>
            <pc:sldMk cId="1825780188" sldId="270"/>
            <ac:grpSpMk id="39" creationId="{AF19A774-30A5-488B-9BAF-629C6440294E}"/>
          </ac:grpSpMkLst>
        </pc:grpChg>
        <pc:grpChg chg="add">
          <ac:chgData name="manoj kumar" userId="fa68a424022655f6" providerId="Windows Live" clId="Web-{E3AF64B4-884E-49C5-9576-2EE9523F3D31}" dt="2021-11-30T07:58:48.214" v="53"/>
          <ac:grpSpMkLst>
            <pc:docMk/>
            <pc:sldMk cId="1825780188" sldId="270"/>
            <ac:grpSpMk id="44" creationId="{B352BBB9-69A8-405C-9209-A9FE217AEDC4}"/>
          </ac:grpSpMkLst>
        </pc:grpChg>
        <pc:grpChg chg="add">
          <ac:chgData name="manoj kumar" userId="fa68a424022655f6" providerId="Windows Live" clId="Web-{E3AF64B4-884E-49C5-9576-2EE9523F3D31}" dt="2021-11-30T07:58:48.214" v="53"/>
          <ac:grpSpMkLst>
            <pc:docMk/>
            <pc:sldMk cId="1825780188" sldId="270"/>
            <ac:grpSpMk id="47" creationId="{670FB431-AE18-414D-92F4-1D12D1991152}"/>
          </ac:grpSpMkLst>
        </pc:grpChg>
        <pc:grpChg chg="add">
          <ac:chgData name="manoj kumar" userId="fa68a424022655f6" providerId="Windows Live" clId="Web-{E3AF64B4-884E-49C5-9576-2EE9523F3D31}" dt="2021-11-30T07:58:48.214" v="53"/>
          <ac:grpSpMkLst>
            <pc:docMk/>
            <pc:sldMk cId="1825780188" sldId="270"/>
            <ac:grpSpMk id="49" creationId="{8214E4A5-A0D2-42C4-8D14-D2A7E495F041}"/>
          </ac:grpSpMkLst>
        </pc:grpChg>
        <pc:grpChg chg="add">
          <ac:chgData name="manoj kumar" userId="fa68a424022655f6" providerId="Windows Live" clId="Web-{E3AF64B4-884E-49C5-9576-2EE9523F3D31}" dt="2021-11-30T07:58:48.214" v="53"/>
          <ac:grpSpMkLst>
            <pc:docMk/>
            <pc:sldMk cId="1825780188" sldId="270"/>
            <ac:grpSpMk id="50" creationId="{AF19A774-30A5-488B-9BAF-629C6440294E}"/>
          </ac:grpSpMkLst>
        </pc:grpChg>
        <pc:picChg chg="mod">
          <ac:chgData name="manoj kumar" userId="fa68a424022655f6" providerId="Windows Live" clId="Web-{E3AF64B4-884E-49C5-9576-2EE9523F3D31}" dt="2021-11-30T07:58:48.214" v="53"/>
          <ac:picMkLst>
            <pc:docMk/>
            <pc:sldMk cId="1825780188" sldId="270"/>
            <ac:picMk id="4" creationId="{A12A8C2A-BE8E-4FE9-9D95-ABB72AD261D8}"/>
          </ac:picMkLst>
        </pc:picChg>
      </pc:sldChg>
      <pc:sldChg chg="addSp delSp modSp mod setBg">
        <pc:chgData name="manoj kumar" userId="fa68a424022655f6" providerId="Windows Live" clId="Web-{E3AF64B4-884E-49C5-9576-2EE9523F3D31}" dt="2021-11-30T07:59:44.496" v="58"/>
        <pc:sldMkLst>
          <pc:docMk/>
          <pc:sldMk cId="1516066352" sldId="271"/>
        </pc:sldMkLst>
        <pc:spChg chg="mod">
          <ac:chgData name="manoj kumar" userId="fa68a424022655f6" providerId="Windows Live" clId="Web-{E3AF64B4-884E-49C5-9576-2EE9523F3D31}" dt="2021-11-30T07:58:57.448" v="54"/>
          <ac:spMkLst>
            <pc:docMk/>
            <pc:sldMk cId="1516066352" sldId="271"/>
            <ac:spMk id="2" creationId="{1E6D2D00-9EC7-4ABA-B720-EE7E403E94AE}"/>
          </ac:spMkLst>
        </pc:spChg>
        <pc:spChg chg="add del">
          <ac:chgData name="manoj kumar" userId="fa68a424022655f6" providerId="Windows Live" clId="Web-{E3AF64B4-884E-49C5-9576-2EE9523F3D31}" dt="2021-11-30T07:59:44.496" v="58"/>
          <ac:spMkLst>
            <pc:docMk/>
            <pc:sldMk cId="1516066352" sldId="271"/>
            <ac:spMk id="8" creationId="{C33A7DBF-4C8A-4CB8-9DDF-DEAA979E5321}"/>
          </ac:spMkLst>
        </pc:spChg>
        <pc:spChg chg="add">
          <ac:chgData name="manoj kumar" userId="fa68a424022655f6" providerId="Windows Live" clId="Web-{E3AF64B4-884E-49C5-9576-2EE9523F3D31}" dt="2021-11-30T07:58:57.448" v="54"/>
          <ac:spMkLst>
            <pc:docMk/>
            <pc:sldMk cId="1516066352" sldId="271"/>
            <ac:spMk id="11" creationId="{D7A453D2-15D8-4403-815F-291FA16340D9}"/>
          </ac:spMkLst>
        </pc:spChg>
        <pc:spChg chg="add">
          <ac:chgData name="manoj kumar" userId="fa68a424022655f6" providerId="Windows Live" clId="Web-{E3AF64B4-884E-49C5-9576-2EE9523F3D31}" dt="2021-11-30T07:58:57.448" v="54"/>
          <ac:spMkLst>
            <pc:docMk/>
            <pc:sldMk cId="1516066352" sldId="271"/>
            <ac:spMk id="13" creationId="{8161EA6B-09CA-445B-AB0D-8DF76FA92DEF}"/>
          </ac:spMkLst>
        </pc:spChg>
        <pc:spChg chg="add">
          <ac:chgData name="manoj kumar" userId="fa68a424022655f6" providerId="Windows Live" clId="Web-{E3AF64B4-884E-49C5-9576-2EE9523F3D31}" dt="2021-11-30T07:58:57.448" v="54"/>
          <ac:spMkLst>
            <pc:docMk/>
            <pc:sldMk cId="1516066352" sldId="271"/>
            <ac:spMk id="23" creationId="{B8114C98-A349-4111-A123-E8EAB86ABE30}"/>
          </ac:spMkLst>
        </pc:spChg>
        <pc:spChg chg="add">
          <ac:chgData name="manoj kumar" userId="fa68a424022655f6" providerId="Windows Live" clId="Web-{E3AF64B4-884E-49C5-9576-2EE9523F3D31}" dt="2021-11-30T07:58:57.448" v="54"/>
          <ac:spMkLst>
            <pc:docMk/>
            <pc:sldMk cId="1516066352" sldId="271"/>
            <ac:spMk id="31" creationId="{E2D3D3F2-ABBB-4453-B1C5-1BEBF7E4DD56}"/>
          </ac:spMkLst>
        </pc:spChg>
        <pc:grpChg chg="add">
          <ac:chgData name="manoj kumar" userId="fa68a424022655f6" providerId="Windows Live" clId="Web-{E3AF64B4-884E-49C5-9576-2EE9523F3D31}" dt="2021-11-30T07:58:57.448" v="54"/>
          <ac:grpSpMkLst>
            <pc:docMk/>
            <pc:sldMk cId="1516066352" sldId="271"/>
            <ac:grpSpMk id="15" creationId="{B352BBB9-69A8-405C-9209-A9FE217AEDC4}"/>
          </ac:grpSpMkLst>
        </pc:grpChg>
        <pc:grpChg chg="add">
          <ac:chgData name="manoj kumar" userId="fa68a424022655f6" providerId="Windows Live" clId="Web-{E3AF64B4-884E-49C5-9576-2EE9523F3D31}" dt="2021-11-30T07:58:57.448" v="54"/>
          <ac:grpSpMkLst>
            <pc:docMk/>
            <pc:sldMk cId="1516066352" sldId="271"/>
            <ac:grpSpMk id="25" creationId="{670FB431-AE18-414D-92F4-1D12D1991152}"/>
          </ac:grpSpMkLst>
        </pc:grpChg>
        <pc:grpChg chg="add">
          <ac:chgData name="manoj kumar" userId="fa68a424022655f6" providerId="Windows Live" clId="Web-{E3AF64B4-884E-49C5-9576-2EE9523F3D31}" dt="2021-11-30T07:58:57.448" v="54"/>
          <ac:grpSpMkLst>
            <pc:docMk/>
            <pc:sldMk cId="1516066352" sldId="271"/>
            <ac:grpSpMk id="33" creationId="{8214E4A5-A0D2-42C4-8D14-D2A7E495F041}"/>
          </ac:grpSpMkLst>
        </pc:grpChg>
        <pc:grpChg chg="add">
          <ac:chgData name="manoj kumar" userId="fa68a424022655f6" providerId="Windows Live" clId="Web-{E3AF64B4-884E-49C5-9576-2EE9523F3D31}" dt="2021-11-30T07:58:57.448" v="54"/>
          <ac:grpSpMkLst>
            <pc:docMk/>
            <pc:sldMk cId="1516066352" sldId="271"/>
            <ac:grpSpMk id="39" creationId="{AF19A774-30A5-488B-9BAF-629C6440294E}"/>
          </ac:grpSpMkLst>
        </pc:grpChg>
        <pc:picChg chg="mod">
          <ac:chgData name="manoj kumar" userId="fa68a424022655f6" providerId="Windows Live" clId="Web-{E3AF64B4-884E-49C5-9576-2EE9523F3D31}" dt="2021-11-30T07:58:57.448" v="54"/>
          <ac:picMkLst>
            <pc:docMk/>
            <pc:sldMk cId="1516066352" sldId="271"/>
            <ac:picMk id="4" creationId="{EA0DF22B-A6F4-4056-BEDF-6FA5AE7DE50C}"/>
          </ac:picMkLst>
        </pc:picChg>
      </pc:sldChg>
      <pc:sldChg chg="addSp delSp modSp del mod setBg">
        <pc:chgData name="manoj kumar" userId="fa68a424022655f6" providerId="Windows Live" clId="Web-{E3AF64B4-884E-49C5-9576-2EE9523F3D31}" dt="2021-11-30T08:05:41.192" v="79"/>
        <pc:sldMkLst>
          <pc:docMk/>
          <pc:sldMk cId="2582788198" sldId="272"/>
        </pc:sldMkLst>
        <pc:spChg chg="mod">
          <ac:chgData name="manoj kumar" userId="fa68a424022655f6" providerId="Windows Live" clId="Web-{E3AF64B4-884E-49C5-9576-2EE9523F3D31}" dt="2021-11-30T07:59:03.136" v="55"/>
          <ac:spMkLst>
            <pc:docMk/>
            <pc:sldMk cId="2582788198" sldId="272"/>
            <ac:spMk id="2" creationId="{680005F2-60F4-4303-B335-6582533D2C81}"/>
          </ac:spMkLst>
        </pc:spChg>
        <pc:spChg chg="add del">
          <ac:chgData name="manoj kumar" userId="fa68a424022655f6" providerId="Windows Live" clId="Web-{E3AF64B4-884E-49C5-9576-2EE9523F3D31}" dt="2021-11-30T07:59:33.699" v="57"/>
          <ac:spMkLst>
            <pc:docMk/>
            <pc:sldMk cId="2582788198" sldId="272"/>
            <ac:spMk id="8" creationId="{ED57756F-B4B7-4D90-A800-FD443E0C26FF}"/>
          </ac:spMkLst>
        </pc:spChg>
        <pc:spChg chg="add">
          <ac:chgData name="manoj kumar" userId="fa68a424022655f6" providerId="Windows Live" clId="Web-{E3AF64B4-884E-49C5-9576-2EE9523F3D31}" dt="2021-11-30T07:59:03.136" v="55"/>
          <ac:spMkLst>
            <pc:docMk/>
            <pc:sldMk cId="2582788198" sldId="272"/>
            <ac:spMk id="11" creationId="{D7A453D2-15D8-4403-815F-291FA16340D9}"/>
          </ac:spMkLst>
        </pc:spChg>
        <pc:spChg chg="add">
          <ac:chgData name="manoj kumar" userId="fa68a424022655f6" providerId="Windows Live" clId="Web-{E3AF64B4-884E-49C5-9576-2EE9523F3D31}" dt="2021-11-30T07:59:03.136" v="55"/>
          <ac:spMkLst>
            <pc:docMk/>
            <pc:sldMk cId="2582788198" sldId="272"/>
            <ac:spMk id="13" creationId="{8161EA6B-09CA-445B-AB0D-8DF76FA92DEF}"/>
          </ac:spMkLst>
        </pc:spChg>
        <pc:spChg chg="add">
          <ac:chgData name="manoj kumar" userId="fa68a424022655f6" providerId="Windows Live" clId="Web-{E3AF64B4-884E-49C5-9576-2EE9523F3D31}" dt="2021-11-30T07:59:03.136" v="55"/>
          <ac:spMkLst>
            <pc:docMk/>
            <pc:sldMk cId="2582788198" sldId="272"/>
            <ac:spMk id="23" creationId="{B8114C98-A349-4111-A123-E8EAB86ABE30}"/>
          </ac:spMkLst>
        </pc:spChg>
        <pc:spChg chg="add">
          <ac:chgData name="manoj kumar" userId="fa68a424022655f6" providerId="Windows Live" clId="Web-{E3AF64B4-884E-49C5-9576-2EE9523F3D31}" dt="2021-11-30T07:59:03.136" v="55"/>
          <ac:spMkLst>
            <pc:docMk/>
            <pc:sldMk cId="2582788198" sldId="272"/>
            <ac:spMk id="31" creationId="{E2D3D3F2-ABBB-4453-B1C5-1BEBF7E4DD56}"/>
          </ac:spMkLst>
        </pc:spChg>
        <pc:grpChg chg="add">
          <ac:chgData name="manoj kumar" userId="fa68a424022655f6" providerId="Windows Live" clId="Web-{E3AF64B4-884E-49C5-9576-2EE9523F3D31}" dt="2021-11-30T07:59:03.136" v="55"/>
          <ac:grpSpMkLst>
            <pc:docMk/>
            <pc:sldMk cId="2582788198" sldId="272"/>
            <ac:grpSpMk id="15" creationId="{B352BBB9-69A8-405C-9209-A9FE217AEDC4}"/>
          </ac:grpSpMkLst>
        </pc:grpChg>
        <pc:grpChg chg="add">
          <ac:chgData name="manoj kumar" userId="fa68a424022655f6" providerId="Windows Live" clId="Web-{E3AF64B4-884E-49C5-9576-2EE9523F3D31}" dt="2021-11-30T07:59:03.136" v="55"/>
          <ac:grpSpMkLst>
            <pc:docMk/>
            <pc:sldMk cId="2582788198" sldId="272"/>
            <ac:grpSpMk id="25" creationId="{670FB431-AE18-414D-92F4-1D12D1991152}"/>
          </ac:grpSpMkLst>
        </pc:grpChg>
        <pc:grpChg chg="add">
          <ac:chgData name="manoj kumar" userId="fa68a424022655f6" providerId="Windows Live" clId="Web-{E3AF64B4-884E-49C5-9576-2EE9523F3D31}" dt="2021-11-30T07:59:03.136" v="55"/>
          <ac:grpSpMkLst>
            <pc:docMk/>
            <pc:sldMk cId="2582788198" sldId="272"/>
            <ac:grpSpMk id="33" creationId="{8214E4A5-A0D2-42C4-8D14-D2A7E495F041}"/>
          </ac:grpSpMkLst>
        </pc:grpChg>
        <pc:grpChg chg="add">
          <ac:chgData name="manoj kumar" userId="fa68a424022655f6" providerId="Windows Live" clId="Web-{E3AF64B4-884E-49C5-9576-2EE9523F3D31}" dt="2021-11-30T07:59:03.136" v="55"/>
          <ac:grpSpMkLst>
            <pc:docMk/>
            <pc:sldMk cId="2582788198" sldId="272"/>
            <ac:grpSpMk id="39" creationId="{AF19A774-30A5-488B-9BAF-629C6440294E}"/>
          </ac:grpSpMkLst>
        </pc:grpChg>
        <pc:picChg chg="del mod">
          <ac:chgData name="manoj kumar" userId="fa68a424022655f6" providerId="Windows Live" clId="Web-{E3AF64B4-884E-49C5-9576-2EE9523F3D31}" dt="2021-11-30T08:02:39.891" v="64"/>
          <ac:picMkLst>
            <pc:docMk/>
            <pc:sldMk cId="2582788198" sldId="272"/>
            <ac:picMk id="4" creationId="{4A3C3530-17C0-4DB7-A097-293966AAE950}"/>
          </ac:picMkLst>
        </pc:picChg>
      </pc:sldChg>
      <pc:sldChg chg="addSp delSp modSp mod setBg">
        <pc:chgData name="manoj kumar" userId="fa68a424022655f6" providerId="Windows Live" clId="Web-{E3AF64B4-884E-49C5-9576-2EE9523F3D31}" dt="2021-11-30T08:07:06.101" v="84"/>
        <pc:sldMkLst>
          <pc:docMk/>
          <pc:sldMk cId="951489028" sldId="273"/>
        </pc:sldMkLst>
        <pc:spChg chg="del">
          <ac:chgData name="manoj kumar" userId="fa68a424022655f6" providerId="Windows Live" clId="Web-{E3AF64B4-884E-49C5-9576-2EE9523F3D31}" dt="2021-11-30T07:59:22.933" v="56"/>
          <ac:spMkLst>
            <pc:docMk/>
            <pc:sldMk cId="951489028" sldId="273"/>
            <ac:spMk id="2" creationId="{F135988A-ABE5-4C4E-8DA1-C24FE668F87F}"/>
          </ac:spMkLst>
        </pc:spChg>
        <pc:spChg chg="mod">
          <ac:chgData name="manoj kumar" userId="fa68a424022655f6" providerId="Windows Live" clId="Web-{E3AF64B4-884E-49C5-9576-2EE9523F3D31}" dt="2021-11-30T08:07:06.101" v="84"/>
          <ac:spMkLst>
            <pc:docMk/>
            <pc:sldMk cId="951489028" sldId="273"/>
            <ac:spMk id="3" creationId="{15E6371D-5506-41D7-8EAB-23B4E339393F}"/>
          </ac:spMkLst>
        </pc:spChg>
        <pc:spChg chg="add del">
          <ac:chgData name="manoj kumar" userId="fa68a424022655f6" providerId="Windows Live" clId="Web-{E3AF64B4-884E-49C5-9576-2EE9523F3D31}" dt="2021-11-30T08:07:06.085" v="83"/>
          <ac:spMkLst>
            <pc:docMk/>
            <pc:sldMk cId="951489028" sldId="273"/>
            <ac:spMk id="5" creationId="{5C8908E2-EE49-44D2-9428-A28D2312A8D5}"/>
          </ac:spMkLst>
        </pc:spChg>
        <pc:spChg chg="add">
          <ac:chgData name="manoj kumar" userId="fa68a424022655f6" providerId="Windows Live" clId="Web-{E3AF64B4-884E-49C5-9576-2EE9523F3D31}" dt="2021-11-30T08:07:06.101" v="84"/>
          <ac:spMkLst>
            <pc:docMk/>
            <pc:sldMk cId="951489028" sldId="273"/>
            <ac:spMk id="7" creationId="{907EF6B7-1338-4443-8C46-6A318D952DFD}"/>
          </ac:spMkLst>
        </pc:spChg>
        <pc:spChg chg="add del">
          <ac:chgData name="manoj kumar" userId="fa68a424022655f6" providerId="Windows Live" clId="Web-{E3AF64B4-884E-49C5-9576-2EE9523F3D31}" dt="2021-11-30T08:06:49.522" v="81"/>
          <ac:spMkLst>
            <pc:docMk/>
            <pc:sldMk cId="951489028" sldId="273"/>
            <ac:spMk id="8" creationId="{907EF6B7-1338-4443-8C46-6A318D952DFD}"/>
          </ac:spMkLst>
        </pc:spChg>
        <pc:spChg chg="add">
          <ac:chgData name="manoj kumar" userId="fa68a424022655f6" providerId="Windows Live" clId="Web-{E3AF64B4-884E-49C5-9576-2EE9523F3D31}" dt="2021-11-30T08:07:06.101" v="84"/>
          <ac:spMkLst>
            <pc:docMk/>
            <pc:sldMk cId="951489028" sldId="273"/>
            <ac:spMk id="9" creationId="{DAAE4CDD-124C-4DCF-9584-B6033B545DD5}"/>
          </ac:spMkLst>
        </pc:spChg>
        <pc:spChg chg="add del">
          <ac:chgData name="manoj kumar" userId="fa68a424022655f6" providerId="Windows Live" clId="Web-{E3AF64B4-884E-49C5-9576-2EE9523F3D31}" dt="2021-11-30T08:06:49.522" v="81"/>
          <ac:spMkLst>
            <pc:docMk/>
            <pc:sldMk cId="951489028" sldId="273"/>
            <ac:spMk id="10" creationId="{DAAE4CDD-124C-4DCF-9584-B6033B545DD5}"/>
          </ac:spMkLst>
        </pc:spChg>
        <pc:spChg chg="add">
          <ac:chgData name="manoj kumar" userId="fa68a424022655f6" providerId="Windows Live" clId="Web-{E3AF64B4-884E-49C5-9576-2EE9523F3D31}" dt="2021-11-30T08:07:06.101" v="84"/>
          <ac:spMkLst>
            <pc:docMk/>
            <pc:sldMk cId="951489028" sldId="273"/>
            <ac:spMk id="11" creationId="{081E4A58-353D-44AE-B2FC-2A74E2E400F7}"/>
          </ac:spMkLst>
        </pc:spChg>
        <pc:spChg chg="add del">
          <ac:chgData name="manoj kumar" userId="fa68a424022655f6" providerId="Windows Live" clId="Web-{E3AF64B4-884E-49C5-9576-2EE9523F3D31}" dt="2021-11-30T08:06:49.522" v="81"/>
          <ac:spMkLst>
            <pc:docMk/>
            <pc:sldMk cId="951489028" sldId="273"/>
            <ac:spMk id="12" creationId="{081E4A58-353D-44AE-B2FC-2A74E2E400F7}"/>
          </ac:spMkLst>
        </pc:spChg>
        <pc:spChg chg="add del">
          <ac:chgData name="manoj kumar" userId="fa68a424022655f6" providerId="Windows Live" clId="Web-{E3AF64B4-884E-49C5-9576-2EE9523F3D31}" dt="2021-11-30T08:07:06.085" v="83"/>
          <ac:spMkLst>
            <pc:docMk/>
            <pc:sldMk cId="951489028" sldId="273"/>
            <ac:spMk id="14" creationId="{BD92035A-AA2F-4CD8-A556-1CE8BDEC75BD}"/>
          </ac:spMkLst>
        </pc:spChg>
        <pc:spChg chg="add del">
          <ac:chgData name="manoj kumar" userId="fa68a424022655f6" providerId="Windows Live" clId="Web-{E3AF64B4-884E-49C5-9576-2EE9523F3D31}" dt="2021-11-30T08:07:06.085" v="83"/>
          <ac:spMkLst>
            <pc:docMk/>
            <pc:sldMk cId="951489028" sldId="273"/>
            <ac:spMk id="16" creationId="{ED888B23-07FA-482A-96DF-47E31AF1A603}"/>
          </ac:spMkLst>
        </pc:spChg>
        <pc:grpChg chg="add del">
          <ac:chgData name="manoj kumar" userId="fa68a424022655f6" providerId="Windows Live" clId="Web-{E3AF64B4-884E-49C5-9576-2EE9523F3D31}" dt="2021-11-30T08:07:06.085" v="83"/>
          <ac:grpSpMkLst>
            <pc:docMk/>
            <pc:sldMk cId="951489028" sldId="273"/>
            <ac:grpSpMk id="6" creationId="{5D1A9D8B-3117-4D9D-BDA4-DD81895098B0}"/>
          </ac:grpSpMkLst>
        </pc:grpChg>
      </pc:sldChg>
      <pc:sldChg chg="addSp delSp modSp mod setBg">
        <pc:chgData name="manoj kumar" userId="fa68a424022655f6" providerId="Windows Live" clId="Web-{E3AF64B4-884E-49C5-9576-2EE9523F3D31}" dt="2021-11-30T08:07:57.352" v="91" actId="14100"/>
        <pc:sldMkLst>
          <pc:docMk/>
          <pc:sldMk cId="1143994652" sldId="274"/>
        </pc:sldMkLst>
        <pc:spChg chg="mod">
          <ac:chgData name="manoj kumar" userId="fa68a424022655f6" providerId="Windows Live" clId="Web-{E3AF64B4-884E-49C5-9576-2EE9523F3D31}" dt="2021-11-30T08:07:34.601" v="89"/>
          <ac:spMkLst>
            <pc:docMk/>
            <pc:sldMk cId="1143994652" sldId="274"/>
            <ac:spMk id="2" creationId="{C47C7942-9902-42BB-B7EC-3B5DC6D0CB92}"/>
          </ac:spMkLst>
        </pc:spChg>
        <pc:spChg chg="add del">
          <ac:chgData name="manoj kumar" userId="fa68a424022655f6" providerId="Windows Live" clId="Web-{E3AF64B4-884E-49C5-9576-2EE9523F3D31}" dt="2021-11-30T08:07:34.586" v="88"/>
          <ac:spMkLst>
            <pc:docMk/>
            <pc:sldMk cId="1143994652" sldId="274"/>
            <ac:spMk id="6" creationId="{D4771268-CB57-404A-9271-370EB28F6090}"/>
          </ac:spMkLst>
        </pc:spChg>
        <pc:spChg chg="add">
          <ac:chgData name="manoj kumar" userId="fa68a424022655f6" providerId="Windows Live" clId="Web-{E3AF64B4-884E-49C5-9576-2EE9523F3D31}" dt="2021-11-30T08:07:34.601" v="89"/>
          <ac:spMkLst>
            <pc:docMk/>
            <pc:sldMk cId="1143994652" sldId="274"/>
            <ac:spMk id="7" creationId="{FF9B822F-893E-44C8-963C-64F50ACECBB2}"/>
          </ac:spMkLst>
        </pc:spChg>
        <pc:spChg chg="add del">
          <ac:chgData name="manoj kumar" userId="fa68a424022655f6" providerId="Windows Live" clId="Web-{E3AF64B4-884E-49C5-9576-2EE9523F3D31}" dt="2021-11-30T08:07:50.289" v="90"/>
          <ac:spMkLst>
            <pc:docMk/>
            <pc:sldMk cId="1143994652" sldId="274"/>
            <ac:spMk id="8" creationId="{B6338298-08D5-4A86-9A13-FD250CCCB0BC}"/>
          </ac:spMkLst>
        </pc:spChg>
        <pc:spChg chg="add del">
          <ac:chgData name="manoj kumar" userId="fa68a424022655f6" providerId="Windows Live" clId="Web-{E3AF64B4-884E-49C5-9576-2EE9523F3D31}" dt="2021-11-30T08:07:30.758" v="86"/>
          <ac:spMkLst>
            <pc:docMk/>
            <pc:sldMk cId="1143994652" sldId="274"/>
            <ac:spMk id="9" creationId="{6753252F-4873-4F63-801D-CC719279A7D5}"/>
          </ac:spMkLst>
        </pc:spChg>
        <pc:spChg chg="add del">
          <ac:chgData name="manoj kumar" userId="fa68a424022655f6" providerId="Windows Live" clId="Web-{E3AF64B4-884E-49C5-9576-2EE9523F3D31}" dt="2021-11-30T08:07:30.758" v="86"/>
          <ac:spMkLst>
            <pc:docMk/>
            <pc:sldMk cId="1143994652" sldId="274"/>
            <ac:spMk id="11" creationId="{047C8CCB-F95D-4249-92DD-651249D3535A}"/>
          </ac:spMkLst>
        </pc:spChg>
        <pc:spChg chg="add">
          <ac:chgData name="manoj kumar" userId="fa68a424022655f6" providerId="Windows Live" clId="Web-{E3AF64B4-884E-49C5-9576-2EE9523F3D31}" dt="2021-11-30T08:07:34.601" v="89"/>
          <ac:spMkLst>
            <pc:docMk/>
            <pc:sldMk cId="1143994652" sldId="274"/>
            <ac:spMk id="13" creationId="{EBF87945-A001-489F-9D9B-7D9435F0B9CA}"/>
          </ac:spMkLst>
        </pc:spChg>
        <pc:picChg chg="mod">
          <ac:chgData name="manoj kumar" userId="fa68a424022655f6" providerId="Windows Live" clId="Web-{E3AF64B4-884E-49C5-9576-2EE9523F3D31}" dt="2021-11-30T08:07:57.352" v="91" actId="14100"/>
          <ac:picMkLst>
            <pc:docMk/>
            <pc:sldMk cId="1143994652" sldId="274"/>
            <ac:picMk id="4" creationId="{B08FF195-B9F1-4824-BE48-FBDA2DC822DE}"/>
          </ac:picMkLst>
        </pc:picChg>
      </pc:sldChg>
      <pc:sldChg chg="addSp delSp modSp mod setBg">
        <pc:chgData name="manoj kumar" userId="fa68a424022655f6" providerId="Windows Live" clId="Web-{E3AF64B4-884E-49C5-9576-2EE9523F3D31}" dt="2021-11-30T08:08:27.743" v="96"/>
        <pc:sldMkLst>
          <pc:docMk/>
          <pc:sldMk cId="488585743" sldId="275"/>
        </pc:sldMkLst>
        <pc:spChg chg="mod">
          <ac:chgData name="manoj kumar" userId="fa68a424022655f6" providerId="Windows Live" clId="Web-{E3AF64B4-884E-49C5-9576-2EE9523F3D31}" dt="2021-11-30T08:08:27.743" v="96"/>
          <ac:spMkLst>
            <pc:docMk/>
            <pc:sldMk cId="488585743" sldId="275"/>
            <ac:spMk id="2" creationId="{28157FFD-24A5-4D75-9FCE-B266B465BC08}"/>
          </ac:spMkLst>
        </pc:spChg>
        <pc:spChg chg="add del">
          <ac:chgData name="manoj kumar" userId="fa68a424022655f6" providerId="Windows Live" clId="Web-{E3AF64B4-884E-49C5-9576-2EE9523F3D31}" dt="2021-11-30T08:08:27.728" v="95"/>
          <ac:spMkLst>
            <pc:docMk/>
            <pc:sldMk cId="488585743" sldId="275"/>
            <ac:spMk id="6" creationId="{D7A453D2-15D8-4403-815F-291FA16340D9}"/>
          </ac:spMkLst>
        </pc:spChg>
        <pc:spChg chg="add del">
          <ac:chgData name="manoj kumar" userId="fa68a424022655f6" providerId="Windows Live" clId="Web-{E3AF64B4-884E-49C5-9576-2EE9523F3D31}" dt="2021-11-30T08:08:27.728" v="95"/>
          <ac:spMkLst>
            <pc:docMk/>
            <pc:sldMk cId="488585743" sldId="275"/>
            <ac:spMk id="7" creationId="{8161EA6B-09CA-445B-AB0D-8DF76FA92DEF}"/>
          </ac:spMkLst>
        </pc:spChg>
        <pc:spChg chg="add del">
          <ac:chgData name="manoj kumar" userId="fa68a424022655f6" providerId="Windows Live" clId="Web-{E3AF64B4-884E-49C5-9576-2EE9523F3D31}" dt="2021-11-30T08:08:27.728" v="95"/>
          <ac:spMkLst>
            <pc:docMk/>
            <pc:sldMk cId="488585743" sldId="275"/>
            <ac:spMk id="8" creationId="{A24BFEBA-C176-4769-B6E5-DC093D0D9A16}"/>
          </ac:spMkLst>
        </pc:spChg>
        <pc:spChg chg="add del">
          <ac:chgData name="manoj kumar" userId="fa68a424022655f6" providerId="Windows Live" clId="Web-{E3AF64B4-884E-49C5-9576-2EE9523F3D31}" dt="2021-11-30T08:08:20.993" v="93"/>
          <ac:spMkLst>
            <pc:docMk/>
            <pc:sldMk cId="488585743" sldId="275"/>
            <ac:spMk id="11" creationId="{7F57BEA8-497D-4AA8-8A18-BDCD696B25FE}"/>
          </ac:spMkLst>
        </pc:spChg>
        <pc:spChg chg="add">
          <ac:chgData name="manoj kumar" userId="fa68a424022655f6" providerId="Windows Live" clId="Web-{E3AF64B4-884E-49C5-9576-2EE9523F3D31}" dt="2021-11-30T08:08:27.743" v="96"/>
          <ac:spMkLst>
            <pc:docMk/>
            <pc:sldMk cId="488585743" sldId="275"/>
            <ac:spMk id="14" creationId="{7F57BEA8-497D-4AA8-8A18-BDCD696B25FE}"/>
          </ac:spMkLst>
        </pc:spChg>
        <pc:spChg chg="add del">
          <ac:chgData name="manoj kumar" userId="fa68a424022655f6" providerId="Windows Live" clId="Web-{E3AF64B4-884E-49C5-9576-2EE9523F3D31}" dt="2021-11-30T08:08:27.728" v="95"/>
          <ac:spMkLst>
            <pc:docMk/>
            <pc:sldMk cId="488585743" sldId="275"/>
            <ac:spMk id="23" creationId="{B8114C98-A349-4111-A123-E8EAB86ABE30}"/>
          </ac:spMkLst>
        </pc:spChg>
        <pc:spChg chg="add del">
          <ac:chgData name="manoj kumar" userId="fa68a424022655f6" providerId="Windows Live" clId="Web-{E3AF64B4-884E-49C5-9576-2EE9523F3D31}" dt="2021-11-30T08:08:27.728" v="95"/>
          <ac:spMkLst>
            <pc:docMk/>
            <pc:sldMk cId="488585743" sldId="275"/>
            <ac:spMk id="31" creationId="{E2D3D3F2-ABBB-4453-B1C5-1BEBF7E4DD56}"/>
          </ac:spMkLst>
        </pc:spChg>
        <pc:grpChg chg="add del">
          <ac:chgData name="manoj kumar" userId="fa68a424022655f6" providerId="Windows Live" clId="Web-{E3AF64B4-884E-49C5-9576-2EE9523F3D31}" dt="2021-11-30T08:08:27.728" v="95"/>
          <ac:grpSpMkLst>
            <pc:docMk/>
            <pc:sldMk cId="488585743" sldId="275"/>
            <ac:grpSpMk id="10" creationId="{B352BBB9-69A8-405C-9209-A9FE217AEDC4}"/>
          </ac:grpSpMkLst>
        </pc:grpChg>
        <pc:grpChg chg="add del">
          <ac:chgData name="manoj kumar" userId="fa68a424022655f6" providerId="Windows Live" clId="Web-{E3AF64B4-884E-49C5-9576-2EE9523F3D31}" dt="2021-11-30T08:08:27.728" v="95"/>
          <ac:grpSpMkLst>
            <pc:docMk/>
            <pc:sldMk cId="488585743" sldId="275"/>
            <ac:grpSpMk id="25" creationId="{670FB431-AE18-414D-92F4-1D12D1991152}"/>
          </ac:grpSpMkLst>
        </pc:grpChg>
        <pc:grpChg chg="add del">
          <ac:chgData name="manoj kumar" userId="fa68a424022655f6" providerId="Windows Live" clId="Web-{E3AF64B4-884E-49C5-9576-2EE9523F3D31}" dt="2021-11-30T08:08:27.728" v="95"/>
          <ac:grpSpMkLst>
            <pc:docMk/>
            <pc:sldMk cId="488585743" sldId="275"/>
            <ac:grpSpMk id="33" creationId="{8214E4A5-A0D2-42C4-8D14-D2A7E495F041}"/>
          </ac:grpSpMkLst>
        </pc:grpChg>
        <pc:grpChg chg="add del">
          <ac:chgData name="manoj kumar" userId="fa68a424022655f6" providerId="Windows Live" clId="Web-{E3AF64B4-884E-49C5-9576-2EE9523F3D31}" dt="2021-11-30T08:08:27.728" v="95"/>
          <ac:grpSpMkLst>
            <pc:docMk/>
            <pc:sldMk cId="488585743" sldId="275"/>
            <ac:grpSpMk id="39" creationId="{AF19A774-30A5-488B-9BAF-629C6440294E}"/>
          </ac:grpSpMkLst>
        </pc:grpChg>
        <pc:picChg chg="mod">
          <ac:chgData name="manoj kumar" userId="fa68a424022655f6" providerId="Windows Live" clId="Web-{E3AF64B4-884E-49C5-9576-2EE9523F3D31}" dt="2021-11-30T08:08:27.743" v="96"/>
          <ac:picMkLst>
            <pc:docMk/>
            <pc:sldMk cId="488585743" sldId="275"/>
            <ac:picMk id="4" creationId="{09BDE947-E000-4458-8A61-E6E7F2488779}"/>
          </ac:picMkLst>
        </pc:picChg>
        <pc:cxnChg chg="add del">
          <ac:chgData name="manoj kumar" userId="fa68a424022655f6" providerId="Windows Live" clId="Web-{E3AF64B4-884E-49C5-9576-2EE9523F3D31}" dt="2021-11-30T08:08:20.993" v="93"/>
          <ac:cxnSpMkLst>
            <pc:docMk/>
            <pc:sldMk cId="488585743" sldId="275"/>
            <ac:cxnSpMk id="9" creationId="{D2E961F1-4A28-4A5F-BBD4-6E400E5E6C75}"/>
          </ac:cxnSpMkLst>
        </pc:cxnChg>
        <pc:cxnChg chg="add">
          <ac:chgData name="manoj kumar" userId="fa68a424022655f6" providerId="Windows Live" clId="Web-{E3AF64B4-884E-49C5-9576-2EE9523F3D31}" dt="2021-11-30T08:08:27.743" v="96"/>
          <ac:cxnSpMkLst>
            <pc:docMk/>
            <pc:sldMk cId="488585743" sldId="275"/>
            <ac:cxnSpMk id="12" creationId="{D2E961F1-4A28-4A5F-BBD4-6E400E5E6C75}"/>
          </ac:cxnSpMkLst>
        </pc:cxnChg>
        <pc:cxnChg chg="add del">
          <ac:chgData name="manoj kumar" userId="fa68a424022655f6" providerId="Windows Live" clId="Web-{E3AF64B4-884E-49C5-9576-2EE9523F3D31}" dt="2021-11-30T08:08:20.993" v="93"/>
          <ac:cxnSpMkLst>
            <pc:docMk/>
            <pc:sldMk cId="488585743" sldId="275"/>
            <ac:cxnSpMk id="13" creationId="{A82415D3-DDE5-4D63-8CB3-23A5EC581B27}"/>
          </ac:cxnSpMkLst>
        </pc:cxnChg>
        <pc:cxnChg chg="add del">
          <ac:chgData name="manoj kumar" userId="fa68a424022655f6" providerId="Windows Live" clId="Web-{E3AF64B4-884E-49C5-9576-2EE9523F3D31}" dt="2021-11-30T08:08:20.993" v="93"/>
          <ac:cxnSpMkLst>
            <pc:docMk/>
            <pc:sldMk cId="488585743" sldId="275"/>
            <ac:cxnSpMk id="15" creationId="{AD7193FB-6AE6-4B3B-8F89-56B55DD63B4D}"/>
          </ac:cxnSpMkLst>
        </pc:cxnChg>
        <pc:cxnChg chg="add">
          <ac:chgData name="manoj kumar" userId="fa68a424022655f6" providerId="Windows Live" clId="Web-{E3AF64B4-884E-49C5-9576-2EE9523F3D31}" dt="2021-11-30T08:08:27.743" v="96"/>
          <ac:cxnSpMkLst>
            <pc:docMk/>
            <pc:sldMk cId="488585743" sldId="275"/>
            <ac:cxnSpMk id="16" creationId="{A82415D3-DDE5-4D63-8CB3-23A5EC581B27}"/>
          </ac:cxnSpMkLst>
        </pc:cxnChg>
        <pc:cxnChg chg="add">
          <ac:chgData name="manoj kumar" userId="fa68a424022655f6" providerId="Windows Live" clId="Web-{E3AF64B4-884E-49C5-9576-2EE9523F3D31}" dt="2021-11-30T08:08:27.743" v="96"/>
          <ac:cxnSpMkLst>
            <pc:docMk/>
            <pc:sldMk cId="488585743" sldId="275"/>
            <ac:cxnSpMk id="17" creationId="{AD7193FB-6AE6-4B3B-8F89-56B55DD63B4D}"/>
          </ac:cxnSpMkLst>
        </pc:cxnChg>
      </pc:sldChg>
      <pc:sldChg chg="addSp modSp mod setBg">
        <pc:chgData name="manoj kumar" userId="fa68a424022655f6" providerId="Windows Live" clId="Web-{E3AF64B4-884E-49C5-9576-2EE9523F3D31}" dt="2021-11-30T08:09:06.744" v="97"/>
        <pc:sldMkLst>
          <pc:docMk/>
          <pc:sldMk cId="874766636" sldId="276"/>
        </pc:sldMkLst>
        <pc:spChg chg="mod">
          <ac:chgData name="manoj kumar" userId="fa68a424022655f6" providerId="Windows Live" clId="Web-{E3AF64B4-884E-49C5-9576-2EE9523F3D31}" dt="2021-11-30T08:09:06.744" v="97"/>
          <ac:spMkLst>
            <pc:docMk/>
            <pc:sldMk cId="874766636" sldId="276"/>
            <ac:spMk id="2" creationId="{66E5C75B-1F33-4184-A8C1-C9757C424A68}"/>
          </ac:spMkLst>
        </pc:spChg>
        <pc:spChg chg="add">
          <ac:chgData name="manoj kumar" userId="fa68a424022655f6" providerId="Windows Live" clId="Web-{E3AF64B4-884E-49C5-9576-2EE9523F3D31}" dt="2021-11-30T08:09:06.744" v="97"/>
          <ac:spMkLst>
            <pc:docMk/>
            <pc:sldMk cId="874766636" sldId="276"/>
            <ac:spMk id="11" creationId="{7F57BEA8-497D-4AA8-8A18-BDCD696B25FE}"/>
          </ac:spMkLst>
        </pc:spChg>
        <pc:picChg chg="mod">
          <ac:chgData name="manoj kumar" userId="fa68a424022655f6" providerId="Windows Live" clId="Web-{E3AF64B4-884E-49C5-9576-2EE9523F3D31}" dt="2021-11-30T08:09:06.744" v="97"/>
          <ac:picMkLst>
            <pc:docMk/>
            <pc:sldMk cId="874766636" sldId="276"/>
            <ac:picMk id="4" creationId="{CB6AF8FD-BD3F-4BD2-98A7-8D560783DED2}"/>
          </ac:picMkLst>
        </pc:picChg>
        <pc:cxnChg chg="add">
          <ac:chgData name="manoj kumar" userId="fa68a424022655f6" providerId="Windows Live" clId="Web-{E3AF64B4-884E-49C5-9576-2EE9523F3D31}" dt="2021-11-30T08:09:06.744" v="97"/>
          <ac:cxnSpMkLst>
            <pc:docMk/>
            <pc:sldMk cId="874766636" sldId="276"/>
            <ac:cxnSpMk id="9" creationId="{D2E961F1-4A28-4A5F-BBD4-6E400E5E6C75}"/>
          </ac:cxnSpMkLst>
        </pc:cxnChg>
        <pc:cxnChg chg="add">
          <ac:chgData name="manoj kumar" userId="fa68a424022655f6" providerId="Windows Live" clId="Web-{E3AF64B4-884E-49C5-9576-2EE9523F3D31}" dt="2021-11-30T08:09:06.744" v="97"/>
          <ac:cxnSpMkLst>
            <pc:docMk/>
            <pc:sldMk cId="874766636" sldId="276"/>
            <ac:cxnSpMk id="13" creationId="{A82415D3-DDE5-4D63-8CB3-23A5EC581B27}"/>
          </ac:cxnSpMkLst>
        </pc:cxnChg>
        <pc:cxnChg chg="add">
          <ac:chgData name="manoj kumar" userId="fa68a424022655f6" providerId="Windows Live" clId="Web-{E3AF64B4-884E-49C5-9576-2EE9523F3D31}" dt="2021-11-30T08:09:06.744" v="97"/>
          <ac:cxnSpMkLst>
            <pc:docMk/>
            <pc:sldMk cId="874766636" sldId="276"/>
            <ac:cxnSpMk id="15" creationId="{AD7193FB-6AE6-4B3B-8F89-56B55DD63B4D}"/>
          </ac:cxnSpMkLst>
        </pc:cxnChg>
      </pc:sldChg>
      <pc:sldChg chg="addSp modSp mod setBg">
        <pc:chgData name="manoj kumar" userId="fa68a424022655f6" providerId="Windows Live" clId="Web-{E3AF64B4-884E-49C5-9576-2EE9523F3D31}" dt="2021-11-30T08:09:15.135" v="98"/>
        <pc:sldMkLst>
          <pc:docMk/>
          <pc:sldMk cId="2893419630" sldId="277"/>
        </pc:sldMkLst>
        <pc:spChg chg="mod">
          <ac:chgData name="manoj kumar" userId="fa68a424022655f6" providerId="Windows Live" clId="Web-{E3AF64B4-884E-49C5-9576-2EE9523F3D31}" dt="2021-11-30T08:09:15.135" v="98"/>
          <ac:spMkLst>
            <pc:docMk/>
            <pc:sldMk cId="2893419630" sldId="277"/>
            <ac:spMk id="2" creationId="{E8FEDA49-6354-4C1E-9312-50AF39D9C2C5}"/>
          </ac:spMkLst>
        </pc:spChg>
        <pc:spChg chg="add">
          <ac:chgData name="manoj kumar" userId="fa68a424022655f6" providerId="Windows Live" clId="Web-{E3AF64B4-884E-49C5-9576-2EE9523F3D31}" dt="2021-11-30T08:09:15.135" v="98"/>
          <ac:spMkLst>
            <pc:docMk/>
            <pc:sldMk cId="2893419630" sldId="277"/>
            <ac:spMk id="9" creationId="{1707FC24-6981-43D9-B525-C7832BA22463}"/>
          </ac:spMkLst>
        </pc:spChg>
        <pc:picChg chg="mod">
          <ac:chgData name="manoj kumar" userId="fa68a424022655f6" providerId="Windows Live" clId="Web-{E3AF64B4-884E-49C5-9576-2EE9523F3D31}" dt="2021-11-30T08:09:15.135" v="98"/>
          <ac:picMkLst>
            <pc:docMk/>
            <pc:sldMk cId="2893419630" sldId="277"/>
            <ac:picMk id="4" creationId="{548CECDC-2454-4480-92F3-6CB650D96257}"/>
          </ac:picMkLst>
        </pc:picChg>
      </pc:sldChg>
      <pc:sldChg chg="addSp delSp modSp mod setBg">
        <pc:chgData name="manoj kumar" userId="fa68a424022655f6" providerId="Windows Live" clId="Web-{E3AF64B4-884E-49C5-9576-2EE9523F3D31}" dt="2021-11-30T08:13:16.125" v="114"/>
        <pc:sldMkLst>
          <pc:docMk/>
          <pc:sldMk cId="663326103" sldId="278"/>
        </pc:sldMkLst>
        <pc:spChg chg="mod">
          <ac:chgData name="manoj kumar" userId="fa68a424022655f6" providerId="Windows Live" clId="Web-{E3AF64B4-884E-49C5-9576-2EE9523F3D31}" dt="2021-11-30T08:13:16.125" v="114"/>
          <ac:spMkLst>
            <pc:docMk/>
            <pc:sldMk cId="663326103" sldId="278"/>
            <ac:spMk id="2" creationId="{98FCFA02-3BFC-47AD-A3E9-235611193376}"/>
          </ac:spMkLst>
        </pc:spChg>
        <pc:spChg chg="add del">
          <ac:chgData name="manoj kumar" userId="fa68a424022655f6" providerId="Windows Live" clId="Web-{E3AF64B4-884E-49C5-9576-2EE9523F3D31}" dt="2021-11-30T08:13:16.125" v="114"/>
          <ac:spMkLst>
            <pc:docMk/>
            <pc:sldMk cId="663326103" sldId="278"/>
            <ac:spMk id="9" creationId="{1825AC39-5F85-4CAA-8A81-A1287086B2B6}"/>
          </ac:spMkLst>
        </pc:spChg>
        <pc:spChg chg="add del">
          <ac:chgData name="manoj kumar" userId="fa68a424022655f6" providerId="Windows Live" clId="Web-{E3AF64B4-884E-49C5-9576-2EE9523F3D31}" dt="2021-11-30T08:13:16.125" v="114"/>
          <ac:spMkLst>
            <pc:docMk/>
            <pc:sldMk cId="663326103" sldId="278"/>
            <ac:spMk id="11" creationId="{95DA4D23-37FC-4B90-8188-F0377C5FF44B}"/>
          </ac:spMkLst>
        </pc:spChg>
        <pc:spChg chg="add del">
          <ac:chgData name="manoj kumar" userId="fa68a424022655f6" providerId="Windows Live" clId="Web-{E3AF64B4-884E-49C5-9576-2EE9523F3D31}" dt="2021-11-30T08:13:16.125" v="114"/>
          <ac:spMkLst>
            <pc:docMk/>
            <pc:sldMk cId="663326103" sldId="278"/>
            <ac:spMk id="13" creationId="{A7A4B465-FBCC-4CD4-89A1-82992A7B47FF}"/>
          </ac:spMkLst>
        </pc:spChg>
        <pc:spChg chg="add del">
          <ac:chgData name="manoj kumar" userId="fa68a424022655f6" providerId="Windows Live" clId="Web-{E3AF64B4-884E-49C5-9576-2EE9523F3D31}" dt="2021-11-30T08:13:16.125" v="114"/>
          <ac:spMkLst>
            <pc:docMk/>
            <pc:sldMk cId="663326103" sldId="278"/>
            <ac:spMk id="15" creationId="{909E572F-9CDC-4214-9D42-FF0017649590}"/>
          </ac:spMkLst>
        </pc:spChg>
        <pc:spChg chg="add">
          <ac:chgData name="manoj kumar" userId="fa68a424022655f6" providerId="Windows Live" clId="Web-{E3AF64B4-884E-49C5-9576-2EE9523F3D31}" dt="2021-11-30T08:13:16.125" v="114"/>
          <ac:spMkLst>
            <pc:docMk/>
            <pc:sldMk cId="663326103" sldId="278"/>
            <ac:spMk id="20" creationId="{A8384FB5-9ADC-4DDC-881B-597D56F5B15D}"/>
          </ac:spMkLst>
        </pc:spChg>
        <pc:spChg chg="add">
          <ac:chgData name="manoj kumar" userId="fa68a424022655f6" providerId="Windows Live" clId="Web-{E3AF64B4-884E-49C5-9576-2EE9523F3D31}" dt="2021-11-30T08:13:16.125" v="114"/>
          <ac:spMkLst>
            <pc:docMk/>
            <pc:sldMk cId="663326103" sldId="278"/>
            <ac:spMk id="22" creationId="{91E5A9A7-95C6-4F4F-B00E-C82E07FE62EF}"/>
          </ac:spMkLst>
        </pc:spChg>
        <pc:spChg chg="add">
          <ac:chgData name="manoj kumar" userId="fa68a424022655f6" providerId="Windows Live" clId="Web-{E3AF64B4-884E-49C5-9576-2EE9523F3D31}" dt="2021-11-30T08:13:16.125" v="114"/>
          <ac:spMkLst>
            <pc:docMk/>
            <pc:sldMk cId="663326103" sldId="278"/>
            <ac:spMk id="24" creationId="{D07DD2DE-F619-49DD-B5E7-03A290FF4ED1}"/>
          </ac:spMkLst>
        </pc:spChg>
        <pc:spChg chg="add">
          <ac:chgData name="manoj kumar" userId="fa68a424022655f6" providerId="Windows Live" clId="Web-{E3AF64B4-884E-49C5-9576-2EE9523F3D31}" dt="2021-11-30T08:13:16.125" v="114"/>
          <ac:spMkLst>
            <pc:docMk/>
            <pc:sldMk cId="663326103" sldId="278"/>
            <ac:spMk id="26" creationId="{85149191-5F60-4A28-AAFF-039F96B0F3EC}"/>
          </ac:spMkLst>
        </pc:spChg>
        <pc:spChg chg="add">
          <ac:chgData name="manoj kumar" userId="fa68a424022655f6" providerId="Windows Live" clId="Web-{E3AF64B4-884E-49C5-9576-2EE9523F3D31}" dt="2021-11-30T08:13:16.125" v="114"/>
          <ac:spMkLst>
            <pc:docMk/>
            <pc:sldMk cId="663326103" sldId="278"/>
            <ac:spMk id="28" creationId="{F8260ED5-17F7-4158-B241-D51DD4CF1B7E}"/>
          </ac:spMkLst>
        </pc:spChg>
        <pc:picChg chg="mod">
          <ac:chgData name="manoj kumar" userId="fa68a424022655f6" providerId="Windows Live" clId="Web-{E3AF64B4-884E-49C5-9576-2EE9523F3D31}" dt="2021-11-30T08:13:16.125" v="114"/>
          <ac:picMkLst>
            <pc:docMk/>
            <pc:sldMk cId="663326103" sldId="278"/>
            <ac:picMk id="4" creationId="{18BEA774-369F-4385-B029-F5944B8DC80A}"/>
          </ac:picMkLst>
        </pc:picChg>
      </pc:sldChg>
      <pc:sldChg chg="addSp delSp modSp mod setBg">
        <pc:chgData name="manoj kumar" userId="fa68a424022655f6" providerId="Windows Live" clId="Web-{E3AF64B4-884E-49C5-9576-2EE9523F3D31}" dt="2021-11-30T08:09:41.245" v="100"/>
        <pc:sldMkLst>
          <pc:docMk/>
          <pc:sldMk cId="621100555" sldId="279"/>
        </pc:sldMkLst>
        <pc:spChg chg="del">
          <ac:chgData name="manoj kumar" userId="fa68a424022655f6" providerId="Windows Live" clId="Web-{E3AF64B4-884E-49C5-9576-2EE9523F3D31}" dt="2021-11-30T08:09:26.479" v="99"/>
          <ac:spMkLst>
            <pc:docMk/>
            <pc:sldMk cId="621100555" sldId="279"/>
            <ac:spMk id="2" creationId="{AAF0B781-853F-4D12-BA66-027F38C9A0D5}"/>
          </ac:spMkLst>
        </pc:spChg>
        <pc:spChg chg="mod">
          <ac:chgData name="manoj kumar" userId="fa68a424022655f6" providerId="Windows Live" clId="Web-{E3AF64B4-884E-49C5-9576-2EE9523F3D31}" dt="2021-11-30T08:09:41.245" v="100"/>
          <ac:spMkLst>
            <pc:docMk/>
            <pc:sldMk cId="621100555" sldId="279"/>
            <ac:spMk id="3" creationId="{E42794E8-115D-4714-9890-F8EC48F414C6}"/>
          </ac:spMkLst>
        </pc:spChg>
        <pc:spChg chg="add">
          <ac:chgData name="manoj kumar" userId="fa68a424022655f6" providerId="Windows Live" clId="Web-{E3AF64B4-884E-49C5-9576-2EE9523F3D31}" dt="2021-11-30T08:09:41.245" v="100"/>
          <ac:spMkLst>
            <pc:docMk/>
            <pc:sldMk cId="621100555" sldId="279"/>
            <ac:spMk id="8" creationId="{1BB867FF-FC45-48F7-8104-F89BE54909F1}"/>
          </ac:spMkLst>
        </pc:spChg>
        <pc:spChg chg="add">
          <ac:chgData name="manoj kumar" userId="fa68a424022655f6" providerId="Windows Live" clId="Web-{E3AF64B4-884E-49C5-9576-2EE9523F3D31}" dt="2021-11-30T08:09:41.245" v="100"/>
          <ac:spMkLst>
            <pc:docMk/>
            <pc:sldMk cId="621100555" sldId="279"/>
            <ac:spMk id="10" creationId="{8BB56887-D0D5-4F0C-9E19-7247EB83C8B7}"/>
          </ac:spMkLst>
        </pc:spChg>
        <pc:spChg chg="add">
          <ac:chgData name="manoj kumar" userId="fa68a424022655f6" providerId="Windows Live" clId="Web-{E3AF64B4-884E-49C5-9576-2EE9523F3D31}" dt="2021-11-30T08:09:41.245" v="100"/>
          <ac:spMkLst>
            <pc:docMk/>
            <pc:sldMk cId="621100555" sldId="279"/>
            <ac:spMk id="12" creationId="{081E4A58-353D-44AE-B2FC-2A74E2E400F7}"/>
          </ac:spMkLst>
        </pc:spChg>
      </pc:sldChg>
      <pc:sldChg chg="addSp modSp mod setBg addAnim">
        <pc:chgData name="manoj kumar" userId="fa68a424022655f6" providerId="Windows Live" clId="Web-{E3AF64B4-884E-49C5-9576-2EE9523F3D31}" dt="2021-11-30T08:10:13.949" v="102"/>
        <pc:sldMkLst>
          <pc:docMk/>
          <pc:sldMk cId="3116829974" sldId="282"/>
        </pc:sldMkLst>
        <pc:spChg chg="mod">
          <ac:chgData name="manoj kumar" userId="fa68a424022655f6" providerId="Windows Live" clId="Web-{E3AF64B4-884E-49C5-9576-2EE9523F3D31}" dt="2021-11-30T08:10:13.949" v="101"/>
          <ac:spMkLst>
            <pc:docMk/>
            <pc:sldMk cId="3116829974" sldId="282"/>
            <ac:spMk id="2" creationId="{F3AED674-E136-4A77-B3F3-685AFAAB18ED}"/>
          </ac:spMkLst>
        </pc:spChg>
        <pc:spChg chg="mod">
          <ac:chgData name="manoj kumar" userId="fa68a424022655f6" providerId="Windows Live" clId="Web-{E3AF64B4-884E-49C5-9576-2EE9523F3D31}" dt="2021-11-30T08:10:13.949" v="101"/>
          <ac:spMkLst>
            <pc:docMk/>
            <pc:sldMk cId="3116829974" sldId="282"/>
            <ac:spMk id="3" creationId="{5180E95F-4AB3-4D85-81E8-CAAFE0D40F18}"/>
          </ac:spMkLst>
        </pc:spChg>
        <pc:spChg chg="add">
          <ac:chgData name="manoj kumar" userId="fa68a424022655f6" providerId="Windows Live" clId="Web-{E3AF64B4-884E-49C5-9576-2EE9523F3D31}" dt="2021-11-30T08:10:13.949" v="101"/>
          <ac:spMkLst>
            <pc:docMk/>
            <pc:sldMk cId="3116829974" sldId="282"/>
            <ac:spMk id="8" creationId="{389575E1-3389-451A-A5F7-27854C25C599}"/>
          </ac:spMkLst>
        </pc:spChg>
        <pc:spChg chg="add">
          <ac:chgData name="manoj kumar" userId="fa68a424022655f6" providerId="Windows Live" clId="Web-{E3AF64B4-884E-49C5-9576-2EE9523F3D31}" dt="2021-11-30T08:10:13.949" v="101"/>
          <ac:spMkLst>
            <pc:docMk/>
            <pc:sldMk cId="3116829974" sldId="282"/>
            <ac:spMk id="10" creationId="{A53CCC5C-D88E-40FB-B30B-23DCDBD01D37}"/>
          </ac:spMkLst>
        </pc:spChg>
        <pc:spChg chg="add">
          <ac:chgData name="manoj kumar" userId="fa68a424022655f6" providerId="Windows Live" clId="Web-{E3AF64B4-884E-49C5-9576-2EE9523F3D31}" dt="2021-11-30T08:10:13.949" v="101"/>
          <ac:spMkLst>
            <pc:docMk/>
            <pc:sldMk cId="3116829974" sldId="282"/>
            <ac:spMk id="12" creationId="{081E4A58-353D-44AE-B2FC-2A74E2E400F7}"/>
          </ac:spMkLst>
        </pc:spChg>
      </pc:sldChg>
      <pc:sldChg chg="addSp delSp modSp mod setBg">
        <pc:chgData name="manoj kumar" userId="fa68a424022655f6" providerId="Windows Live" clId="Web-{E3AF64B4-884E-49C5-9576-2EE9523F3D31}" dt="2021-11-30T08:11:59.842" v="107"/>
        <pc:sldMkLst>
          <pc:docMk/>
          <pc:sldMk cId="2302421911" sldId="283"/>
        </pc:sldMkLst>
        <pc:spChg chg="mod">
          <ac:chgData name="manoj kumar" userId="fa68a424022655f6" providerId="Windows Live" clId="Web-{E3AF64B4-884E-49C5-9576-2EE9523F3D31}" dt="2021-11-30T08:11:59.842" v="107"/>
          <ac:spMkLst>
            <pc:docMk/>
            <pc:sldMk cId="2302421911" sldId="283"/>
            <ac:spMk id="2" creationId="{96362B4A-B8BB-4878-85A5-448A8BA00115}"/>
          </ac:spMkLst>
        </pc:spChg>
        <pc:spChg chg="add del">
          <ac:chgData name="manoj kumar" userId="fa68a424022655f6" providerId="Windows Live" clId="Web-{E3AF64B4-884E-49C5-9576-2EE9523F3D31}" dt="2021-11-30T08:11:59.842" v="107"/>
          <ac:spMkLst>
            <pc:docMk/>
            <pc:sldMk cId="2302421911" sldId="283"/>
            <ac:spMk id="9" creationId="{1707FC24-6981-43D9-B525-C7832BA22463}"/>
          </ac:spMkLst>
        </pc:spChg>
        <pc:spChg chg="add">
          <ac:chgData name="manoj kumar" userId="fa68a424022655f6" providerId="Windows Live" clId="Web-{E3AF64B4-884E-49C5-9576-2EE9523F3D31}" dt="2021-11-30T08:11:59.842" v="107"/>
          <ac:spMkLst>
            <pc:docMk/>
            <pc:sldMk cId="2302421911" sldId="283"/>
            <ac:spMk id="14" creationId="{A8384FB5-9ADC-4DDC-881B-597D56F5B15D}"/>
          </ac:spMkLst>
        </pc:spChg>
        <pc:spChg chg="add">
          <ac:chgData name="manoj kumar" userId="fa68a424022655f6" providerId="Windows Live" clId="Web-{E3AF64B4-884E-49C5-9576-2EE9523F3D31}" dt="2021-11-30T08:11:59.842" v="107"/>
          <ac:spMkLst>
            <pc:docMk/>
            <pc:sldMk cId="2302421911" sldId="283"/>
            <ac:spMk id="16" creationId="{91E5A9A7-95C6-4F4F-B00E-C82E07FE62EF}"/>
          </ac:spMkLst>
        </pc:spChg>
        <pc:spChg chg="add">
          <ac:chgData name="manoj kumar" userId="fa68a424022655f6" providerId="Windows Live" clId="Web-{E3AF64B4-884E-49C5-9576-2EE9523F3D31}" dt="2021-11-30T08:11:59.842" v="107"/>
          <ac:spMkLst>
            <pc:docMk/>
            <pc:sldMk cId="2302421911" sldId="283"/>
            <ac:spMk id="18" creationId="{D07DD2DE-F619-49DD-B5E7-03A290FF4ED1}"/>
          </ac:spMkLst>
        </pc:spChg>
        <pc:spChg chg="add">
          <ac:chgData name="manoj kumar" userId="fa68a424022655f6" providerId="Windows Live" clId="Web-{E3AF64B4-884E-49C5-9576-2EE9523F3D31}" dt="2021-11-30T08:11:59.842" v="107"/>
          <ac:spMkLst>
            <pc:docMk/>
            <pc:sldMk cId="2302421911" sldId="283"/>
            <ac:spMk id="20" creationId="{85149191-5F60-4A28-AAFF-039F96B0F3EC}"/>
          </ac:spMkLst>
        </pc:spChg>
        <pc:spChg chg="add">
          <ac:chgData name="manoj kumar" userId="fa68a424022655f6" providerId="Windows Live" clId="Web-{E3AF64B4-884E-49C5-9576-2EE9523F3D31}" dt="2021-11-30T08:11:59.842" v="107"/>
          <ac:spMkLst>
            <pc:docMk/>
            <pc:sldMk cId="2302421911" sldId="283"/>
            <ac:spMk id="22" creationId="{F8260ED5-17F7-4158-B241-D51DD4CF1B7E}"/>
          </ac:spMkLst>
        </pc:spChg>
        <pc:picChg chg="mod">
          <ac:chgData name="manoj kumar" userId="fa68a424022655f6" providerId="Windows Live" clId="Web-{E3AF64B4-884E-49C5-9576-2EE9523F3D31}" dt="2021-11-30T08:11:59.842" v="107"/>
          <ac:picMkLst>
            <pc:docMk/>
            <pc:sldMk cId="2302421911" sldId="283"/>
            <ac:picMk id="4" creationId="{4DD8A8EC-D49C-45C6-A458-E7C7DB28F1A9}"/>
          </ac:picMkLst>
        </pc:picChg>
      </pc:sldChg>
      <pc:sldChg chg="addSp delSp modSp mod setBg">
        <pc:chgData name="manoj kumar" userId="fa68a424022655f6" providerId="Windows Live" clId="Web-{E3AF64B4-884E-49C5-9576-2EE9523F3D31}" dt="2021-11-30T08:12:11.358" v="108"/>
        <pc:sldMkLst>
          <pc:docMk/>
          <pc:sldMk cId="2778444301" sldId="284"/>
        </pc:sldMkLst>
        <pc:spChg chg="mod">
          <ac:chgData name="manoj kumar" userId="fa68a424022655f6" providerId="Windows Live" clId="Web-{E3AF64B4-884E-49C5-9576-2EE9523F3D31}" dt="2021-11-30T08:12:11.358" v="108"/>
          <ac:spMkLst>
            <pc:docMk/>
            <pc:sldMk cId="2778444301" sldId="284"/>
            <ac:spMk id="2" creationId="{F35B6CF4-245C-4E0F-A12E-D6B7BCBF4231}"/>
          </ac:spMkLst>
        </pc:spChg>
        <pc:spChg chg="add del">
          <ac:chgData name="manoj kumar" userId="fa68a424022655f6" providerId="Windows Live" clId="Web-{E3AF64B4-884E-49C5-9576-2EE9523F3D31}" dt="2021-11-30T08:11:44.529" v="106"/>
          <ac:spMkLst>
            <pc:docMk/>
            <pc:sldMk cId="2778444301" sldId="284"/>
            <ac:spMk id="9" creationId="{1707FC24-6981-43D9-B525-C7832BA22463}"/>
          </ac:spMkLst>
        </pc:spChg>
        <pc:spChg chg="add del">
          <ac:chgData name="manoj kumar" userId="fa68a424022655f6" providerId="Windows Live" clId="Web-{E3AF64B4-884E-49C5-9576-2EE9523F3D31}" dt="2021-11-30T08:12:11.358" v="108"/>
          <ac:spMkLst>
            <pc:docMk/>
            <pc:sldMk cId="2778444301" sldId="284"/>
            <ac:spMk id="14" creationId="{A8384FB5-9ADC-4DDC-881B-597D56F5B15D}"/>
          </ac:spMkLst>
        </pc:spChg>
        <pc:spChg chg="add del">
          <ac:chgData name="manoj kumar" userId="fa68a424022655f6" providerId="Windows Live" clId="Web-{E3AF64B4-884E-49C5-9576-2EE9523F3D31}" dt="2021-11-30T08:12:11.358" v="108"/>
          <ac:spMkLst>
            <pc:docMk/>
            <pc:sldMk cId="2778444301" sldId="284"/>
            <ac:spMk id="16" creationId="{91E5A9A7-95C6-4F4F-B00E-C82E07FE62EF}"/>
          </ac:spMkLst>
        </pc:spChg>
        <pc:spChg chg="add del">
          <ac:chgData name="manoj kumar" userId="fa68a424022655f6" providerId="Windows Live" clId="Web-{E3AF64B4-884E-49C5-9576-2EE9523F3D31}" dt="2021-11-30T08:12:11.358" v="108"/>
          <ac:spMkLst>
            <pc:docMk/>
            <pc:sldMk cId="2778444301" sldId="284"/>
            <ac:spMk id="18" creationId="{D07DD2DE-F619-49DD-B5E7-03A290FF4ED1}"/>
          </ac:spMkLst>
        </pc:spChg>
        <pc:spChg chg="add del">
          <ac:chgData name="manoj kumar" userId="fa68a424022655f6" providerId="Windows Live" clId="Web-{E3AF64B4-884E-49C5-9576-2EE9523F3D31}" dt="2021-11-30T08:12:11.358" v="108"/>
          <ac:spMkLst>
            <pc:docMk/>
            <pc:sldMk cId="2778444301" sldId="284"/>
            <ac:spMk id="20" creationId="{85149191-5F60-4A28-AAFF-039F96B0F3EC}"/>
          </ac:spMkLst>
        </pc:spChg>
        <pc:spChg chg="add del">
          <ac:chgData name="manoj kumar" userId="fa68a424022655f6" providerId="Windows Live" clId="Web-{E3AF64B4-884E-49C5-9576-2EE9523F3D31}" dt="2021-11-30T08:12:11.358" v="108"/>
          <ac:spMkLst>
            <pc:docMk/>
            <pc:sldMk cId="2778444301" sldId="284"/>
            <ac:spMk id="22" creationId="{F8260ED5-17F7-4158-B241-D51DD4CF1B7E}"/>
          </ac:spMkLst>
        </pc:spChg>
        <pc:spChg chg="add">
          <ac:chgData name="manoj kumar" userId="fa68a424022655f6" providerId="Windows Live" clId="Web-{E3AF64B4-884E-49C5-9576-2EE9523F3D31}" dt="2021-11-30T08:12:11.358" v="108"/>
          <ac:spMkLst>
            <pc:docMk/>
            <pc:sldMk cId="2778444301" sldId="284"/>
            <ac:spMk id="27" creationId="{1825AC39-5F85-4CAA-8A81-A1287086B2B6}"/>
          </ac:spMkLst>
        </pc:spChg>
        <pc:spChg chg="add">
          <ac:chgData name="manoj kumar" userId="fa68a424022655f6" providerId="Windows Live" clId="Web-{E3AF64B4-884E-49C5-9576-2EE9523F3D31}" dt="2021-11-30T08:12:11.358" v="108"/>
          <ac:spMkLst>
            <pc:docMk/>
            <pc:sldMk cId="2778444301" sldId="284"/>
            <ac:spMk id="29" creationId="{95DA4D23-37FC-4B90-8188-F0377C5FF44B}"/>
          </ac:spMkLst>
        </pc:spChg>
        <pc:spChg chg="add">
          <ac:chgData name="manoj kumar" userId="fa68a424022655f6" providerId="Windows Live" clId="Web-{E3AF64B4-884E-49C5-9576-2EE9523F3D31}" dt="2021-11-30T08:12:11.358" v="108"/>
          <ac:spMkLst>
            <pc:docMk/>
            <pc:sldMk cId="2778444301" sldId="284"/>
            <ac:spMk id="31" creationId="{A7A4B465-FBCC-4CD4-89A1-82992A7B47FF}"/>
          </ac:spMkLst>
        </pc:spChg>
        <pc:spChg chg="add">
          <ac:chgData name="manoj kumar" userId="fa68a424022655f6" providerId="Windows Live" clId="Web-{E3AF64B4-884E-49C5-9576-2EE9523F3D31}" dt="2021-11-30T08:12:11.358" v="108"/>
          <ac:spMkLst>
            <pc:docMk/>
            <pc:sldMk cId="2778444301" sldId="284"/>
            <ac:spMk id="33" creationId="{909E572F-9CDC-4214-9D42-FF0017649590}"/>
          </ac:spMkLst>
        </pc:spChg>
        <pc:picChg chg="mod">
          <ac:chgData name="manoj kumar" userId="fa68a424022655f6" providerId="Windows Live" clId="Web-{E3AF64B4-884E-49C5-9576-2EE9523F3D31}" dt="2021-11-30T08:12:11.358" v="108"/>
          <ac:picMkLst>
            <pc:docMk/>
            <pc:sldMk cId="2778444301" sldId="284"/>
            <ac:picMk id="4" creationId="{9F1698DF-8BE8-499B-98EE-DBBB77EE4682}"/>
          </ac:picMkLst>
        </pc:picChg>
      </pc:sldChg>
      <pc:sldChg chg="addSp modSp mod setBg">
        <pc:chgData name="manoj kumar" userId="fa68a424022655f6" providerId="Windows Live" clId="Web-{E3AF64B4-884E-49C5-9576-2EE9523F3D31}" dt="2021-11-30T08:11:34.279" v="105"/>
        <pc:sldMkLst>
          <pc:docMk/>
          <pc:sldMk cId="1871627125" sldId="285"/>
        </pc:sldMkLst>
        <pc:spChg chg="mod">
          <ac:chgData name="manoj kumar" userId="fa68a424022655f6" providerId="Windows Live" clId="Web-{E3AF64B4-884E-49C5-9576-2EE9523F3D31}" dt="2021-11-30T08:11:34.279" v="105"/>
          <ac:spMkLst>
            <pc:docMk/>
            <pc:sldMk cId="1871627125" sldId="285"/>
            <ac:spMk id="2" creationId="{9A03D268-45CD-4251-AB96-7C07140BCEAD}"/>
          </ac:spMkLst>
        </pc:spChg>
        <pc:spChg chg="add">
          <ac:chgData name="manoj kumar" userId="fa68a424022655f6" providerId="Windows Live" clId="Web-{E3AF64B4-884E-49C5-9576-2EE9523F3D31}" dt="2021-11-30T08:11:34.279" v="105"/>
          <ac:spMkLst>
            <pc:docMk/>
            <pc:sldMk cId="1871627125" sldId="285"/>
            <ac:spMk id="9" creationId="{A8384FB5-9ADC-4DDC-881B-597D56F5B15D}"/>
          </ac:spMkLst>
        </pc:spChg>
        <pc:spChg chg="add">
          <ac:chgData name="manoj kumar" userId="fa68a424022655f6" providerId="Windows Live" clId="Web-{E3AF64B4-884E-49C5-9576-2EE9523F3D31}" dt="2021-11-30T08:11:34.279" v="105"/>
          <ac:spMkLst>
            <pc:docMk/>
            <pc:sldMk cId="1871627125" sldId="285"/>
            <ac:spMk id="11" creationId="{91E5A9A7-95C6-4F4F-B00E-C82E07FE62EF}"/>
          </ac:spMkLst>
        </pc:spChg>
        <pc:spChg chg="add">
          <ac:chgData name="manoj kumar" userId="fa68a424022655f6" providerId="Windows Live" clId="Web-{E3AF64B4-884E-49C5-9576-2EE9523F3D31}" dt="2021-11-30T08:11:34.279" v="105"/>
          <ac:spMkLst>
            <pc:docMk/>
            <pc:sldMk cId="1871627125" sldId="285"/>
            <ac:spMk id="13" creationId="{D07DD2DE-F619-49DD-B5E7-03A290FF4ED1}"/>
          </ac:spMkLst>
        </pc:spChg>
        <pc:spChg chg="add">
          <ac:chgData name="manoj kumar" userId="fa68a424022655f6" providerId="Windows Live" clId="Web-{E3AF64B4-884E-49C5-9576-2EE9523F3D31}" dt="2021-11-30T08:11:34.279" v="105"/>
          <ac:spMkLst>
            <pc:docMk/>
            <pc:sldMk cId="1871627125" sldId="285"/>
            <ac:spMk id="15" creationId="{85149191-5F60-4A28-AAFF-039F96B0F3EC}"/>
          </ac:spMkLst>
        </pc:spChg>
        <pc:spChg chg="add">
          <ac:chgData name="manoj kumar" userId="fa68a424022655f6" providerId="Windows Live" clId="Web-{E3AF64B4-884E-49C5-9576-2EE9523F3D31}" dt="2021-11-30T08:11:34.279" v="105"/>
          <ac:spMkLst>
            <pc:docMk/>
            <pc:sldMk cId="1871627125" sldId="285"/>
            <ac:spMk id="17" creationId="{F8260ED5-17F7-4158-B241-D51DD4CF1B7E}"/>
          </ac:spMkLst>
        </pc:spChg>
        <pc:picChg chg="mod">
          <ac:chgData name="manoj kumar" userId="fa68a424022655f6" providerId="Windows Live" clId="Web-{E3AF64B4-884E-49C5-9576-2EE9523F3D31}" dt="2021-11-30T08:11:34.279" v="105"/>
          <ac:picMkLst>
            <pc:docMk/>
            <pc:sldMk cId="1871627125" sldId="285"/>
            <ac:picMk id="4" creationId="{E95EFAD8-B92F-4FFA-9F5F-889D90A73EFD}"/>
          </ac:picMkLst>
        </pc:picChg>
      </pc:sldChg>
      <pc:sldChg chg="addSp modSp mod setBg">
        <pc:chgData name="manoj kumar" userId="fa68a424022655f6" providerId="Windows Live" clId="Web-{E3AF64B4-884E-49C5-9576-2EE9523F3D31}" dt="2021-11-30T08:12:25.890" v="109"/>
        <pc:sldMkLst>
          <pc:docMk/>
          <pc:sldMk cId="570887090" sldId="286"/>
        </pc:sldMkLst>
        <pc:spChg chg="mod">
          <ac:chgData name="manoj kumar" userId="fa68a424022655f6" providerId="Windows Live" clId="Web-{E3AF64B4-884E-49C5-9576-2EE9523F3D31}" dt="2021-11-30T08:12:25.890" v="109"/>
          <ac:spMkLst>
            <pc:docMk/>
            <pc:sldMk cId="570887090" sldId="286"/>
            <ac:spMk id="2" creationId="{EDEE9A1E-3168-4595-ABFA-2FCDB012B439}"/>
          </ac:spMkLst>
        </pc:spChg>
        <pc:spChg chg="add">
          <ac:chgData name="manoj kumar" userId="fa68a424022655f6" providerId="Windows Live" clId="Web-{E3AF64B4-884E-49C5-9576-2EE9523F3D31}" dt="2021-11-30T08:12:25.890" v="109"/>
          <ac:spMkLst>
            <pc:docMk/>
            <pc:sldMk cId="570887090" sldId="286"/>
            <ac:spMk id="9" creationId="{1825AC39-5F85-4CAA-8A81-A1287086B2B6}"/>
          </ac:spMkLst>
        </pc:spChg>
        <pc:spChg chg="add">
          <ac:chgData name="manoj kumar" userId="fa68a424022655f6" providerId="Windows Live" clId="Web-{E3AF64B4-884E-49C5-9576-2EE9523F3D31}" dt="2021-11-30T08:12:25.890" v="109"/>
          <ac:spMkLst>
            <pc:docMk/>
            <pc:sldMk cId="570887090" sldId="286"/>
            <ac:spMk id="11" creationId="{95DA4D23-37FC-4B90-8188-F0377C5FF44B}"/>
          </ac:spMkLst>
        </pc:spChg>
        <pc:spChg chg="add">
          <ac:chgData name="manoj kumar" userId="fa68a424022655f6" providerId="Windows Live" clId="Web-{E3AF64B4-884E-49C5-9576-2EE9523F3D31}" dt="2021-11-30T08:12:25.890" v="109"/>
          <ac:spMkLst>
            <pc:docMk/>
            <pc:sldMk cId="570887090" sldId="286"/>
            <ac:spMk id="13" creationId="{A7A4B465-FBCC-4CD4-89A1-82992A7B47FF}"/>
          </ac:spMkLst>
        </pc:spChg>
        <pc:spChg chg="add">
          <ac:chgData name="manoj kumar" userId="fa68a424022655f6" providerId="Windows Live" clId="Web-{E3AF64B4-884E-49C5-9576-2EE9523F3D31}" dt="2021-11-30T08:12:25.890" v="109"/>
          <ac:spMkLst>
            <pc:docMk/>
            <pc:sldMk cId="570887090" sldId="286"/>
            <ac:spMk id="15" creationId="{909E572F-9CDC-4214-9D42-FF0017649590}"/>
          </ac:spMkLst>
        </pc:spChg>
        <pc:picChg chg="mod">
          <ac:chgData name="manoj kumar" userId="fa68a424022655f6" providerId="Windows Live" clId="Web-{E3AF64B4-884E-49C5-9576-2EE9523F3D31}" dt="2021-11-30T08:12:25.890" v="109"/>
          <ac:picMkLst>
            <pc:docMk/>
            <pc:sldMk cId="570887090" sldId="286"/>
            <ac:picMk id="4" creationId="{EBC4F21F-1BFE-4A2F-9B72-C89237D58618}"/>
          </ac:picMkLst>
        </pc:picChg>
      </pc:sldChg>
      <pc:sldChg chg="addSp modSp mod setBg">
        <pc:chgData name="manoj kumar" userId="fa68a424022655f6" providerId="Windows Live" clId="Web-{E3AF64B4-884E-49C5-9576-2EE9523F3D31}" dt="2021-11-30T08:12:39.859" v="110"/>
        <pc:sldMkLst>
          <pc:docMk/>
          <pc:sldMk cId="348569025" sldId="287"/>
        </pc:sldMkLst>
        <pc:spChg chg="mod">
          <ac:chgData name="manoj kumar" userId="fa68a424022655f6" providerId="Windows Live" clId="Web-{E3AF64B4-884E-49C5-9576-2EE9523F3D31}" dt="2021-11-30T08:12:39.859" v="110"/>
          <ac:spMkLst>
            <pc:docMk/>
            <pc:sldMk cId="348569025" sldId="287"/>
            <ac:spMk id="2" creationId="{21935BB2-91E1-4C83-AAD5-F8BB9DC7BD9E}"/>
          </ac:spMkLst>
        </pc:spChg>
        <pc:spChg chg="add">
          <ac:chgData name="manoj kumar" userId="fa68a424022655f6" providerId="Windows Live" clId="Web-{E3AF64B4-884E-49C5-9576-2EE9523F3D31}" dt="2021-11-30T08:12:39.859" v="110"/>
          <ac:spMkLst>
            <pc:docMk/>
            <pc:sldMk cId="348569025" sldId="287"/>
            <ac:spMk id="8" creationId="{64A04E9B-F4C8-451B-BB25-5662ADF2243E}"/>
          </ac:spMkLst>
        </pc:spChg>
        <pc:spChg chg="add">
          <ac:chgData name="manoj kumar" userId="fa68a424022655f6" providerId="Windows Live" clId="Web-{E3AF64B4-884E-49C5-9576-2EE9523F3D31}" dt="2021-11-30T08:12:39.859" v="110"/>
          <ac:spMkLst>
            <pc:docMk/>
            <pc:sldMk cId="348569025" sldId="287"/>
            <ac:spMk id="11" creationId="{C4285719-470E-454C-AF62-8323075F1F5B}"/>
          </ac:spMkLst>
        </pc:spChg>
        <pc:spChg chg="add">
          <ac:chgData name="manoj kumar" userId="fa68a424022655f6" providerId="Windows Live" clId="Web-{E3AF64B4-884E-49C5-9576-2EE9523F3D31}" dt="2021-11-30T08:12:39.859" v="110"/>
          <ac:spMkLst>
            <pc:docMk/>
            <pc:sldMk cId="348569025" sldId="287"/>
            <ac:spMk id="13" creationId="{CD9FE4EF-C4D8-49A0-B2FF-81D8DB7D8A24}"/>
          </ac:spMkLst>
        </pc:spChg>
        <pc:spChg chg="add">
          <ac:chgData name="manoj kumar" userId="fa68a424022655f6" providerId="Windows Live" clId="Web-{E3AF64B4-884E-49C5-9576-2EE9523F3D31}" dt="2021-11-30T08:12:39.859" v="110"/>
          <ac:spMkLst>
            <pc:docMk/>
            <pc:sldMk cId="348569025" sldId="287"/>
            <ac:spMk id="15" creationId="{4300840D-0A0B-4512-BACA-B439D5B9C57C}"/>
          </ac:spMkLst>
        </pc:spChg>
        <pc:spChg chg="add">
          <ac:chgData name="manoj kumar" userId="fa68a424022655f6" providerId="Windows Live" clId="Web-{E3AF64B4-884E-49C5-9576-2EE9523F3D31}" dt="2021-11-30T08:12:39.859" v="110"/>
          <ac:spMkLst>
            <pc:docMk/>
            <pc:sldMk cId="348569025" sldId="287"/>
            <ac:spMk id="17" creationId="{D2B78728-A580-49A7-84F9-6EF6F583ADE0}"/>
          </ac:spMkLst>
        </pc:spChg>
        <pc:spChg chg="add">
          <ac:chgData name="manoj kumar" userId="fa68a424022655f6" providerId="Windows Live" clId="Web-{E3AF64B4-884E-49C5-9576-2EE9523F3D31}" dt="2021-11-30T08:12:39.859" v="110"/>
          <ac:spMkLst>
            <pc:docMk/>
            <pc:sldMk cId="348569025" sldId="287"/>
            <ac:spMk id="19" creationId="{38FAA1A1-D861-433F-88FA-1E9D6FD31D11}"/>
          </ac:spMkLst>
        </pc:spChg>
        <pc:spChg chg="add">
          <ac:chgData name="manoj kumar" userId="fa68a424022655f6" providerId="Windows Live" clId="Web-{E3AF64B4-884E-49C5-9576-2EE9523F3D31}" dt="2021-11-30T08:12:39.859" v="110"/>
          <ac:spMkLst>
            <pc:docMk/>
            <pc:sldMk cId="348569025" sldId="287"/>
            <ac:spMk id="21" creationId="{8D71EDA1-87BF-4D5D-AB79-F346FD19278A}"/>
          </ac:spMkLst>
        </pc:spChg>
        <pc:picChg chg="mod">
          <ac:chgData name="manoj kumar" userId="fa68a424022655f6" providerId="Windows Live" clId="Web-{E3AF64B4-884E-49C5-9576-2EE9523F3D31}" dt="2021-11-30T08:12:39.859" v="110"/>
          <ac:picMkLst>
            <pc:docMk/>
            <pc:sldMk cId="348569025" sldId="287"/>
            <ac:picMk id="4" creationId="{32C33587-AAD1-402E-BB15-F123B093FC79}"/>
          </ac:picMkLst>
        </pc:picChg>
      </pc:sldChg>
      <pc:sldChg chg="addSp delSp modSp mod setBg">
        <pc:chgData name="manoj kumar" userId="fa68a424022655f6" providerId="Windows Live" clId="Web-{E3AF64B4-884E-49C5-9576-2EE9523F3D31}" dt="2021-11-30T08:13:09.875" v="113"/>
        <pc:sldMkLst>
          <pc:docMk/>
          <pc:sldMk cId="1816600596" sldId="288"/>
        </pc:sldMkLst>
        <pc:spChg chg="mod">
          <ac:chgData name="manoj kumar" userId="fa68a424022655f6" providerId="Windows Live" clId="Web-{E3AF64B4-884E-49C5-9576-2EE9523F3D31}" dt="2021-11-30T08:13:09.875" v="113"/>
          <ac:spMkLst>
            <pc:docMk/>
            <pc:sldMk cId="1816600596" sldId="288"/>
            <ac:spMk id="2" creationId="{181AE5FB-23B6-45DB-8F9C-A6317146272B}"/>
          </ac:spMkLst>
        </pc:spChg>
        <pc:spChg chg="add del">
          <ac:chgData name="manoj kumar" userId="fa68a424022655f6" providerId="Windows Live" clId="Web-{E3AF64B4-884E-49C5-9576-2EE9523F3D31}" dt="2021-11-30T08:13:09.875" v="113"/>
          <ac:spMkLst>
            <pc:docMk/>
            <pc:sldMk cId="1816600596" sldId="288"/>
            <ac:spMk id="9" creationId="{A8384FB5-9ADC-4DDC-881B-597D56F5B15D}"/>
          </ac:spMkLst>
        </pc:spChg>
        <pc:spChg chg="add del">
          <ac:chgData name="manoj kumar" userId="fa68a424022655f6" providerId="Windows Live" clId="Web-{E3AF64B4-884E-49C5-9576-2EE9523F3D31}" dt="2021-11-30T08:13:09.875" v="113"/>
          <ac:spMkLst>
            <pc:docMk/>
            <pc:sldMk cId="1816600596" sldId="288"/>
            <ac:spMk id="11" creationId="{91E5A9A7-95C6-4F4F-B00E-C82E07FE62EF}"/>
          </ac:spMkLst>
        </pc:spChg>
        <pc:spChg chg="add del">
          <ac:chgData name="manoj kumar" userId="fa68a424022655f6" providerId="Windows Live" clId="Web-{E3AF64B4-884E-49C5-9576-2EE9523F3D31}" dt="2021-11-30T08:13:09.875" v="113"/>
          <ac:spMkLst>
            <pc:docMk/>
            <pc:sldMk cId="1816600596" sldId="288"/>
            <ac:spMk id="13" creationId="{D07DD2DE-F619-49DD-B5E7-03A290FF4ED1}"/>
          </ac:spMkLst>
        </pc:spChg>
        <pc:spChg chg="add del">
          <ac:chgData name="manoj kumar" userId="fa68a424022655f6" providerId="Windows Live" clId="Web-{E3AF64B4-884E-49C5-9576-2EE9523F3D31}" dt="2021-11-30T08:13:09.875" v="113"/>
          <ac:spMkLst>
            <pc:docMk/>
            <pc:sldMk cId="1816600596" sldId="288"/>
            <ac:spMk id="15" creationId="{85149191-5F60-4A28-AAFF-039F96B0F3EC}"/>
          </ac:spMkLst>
        </pc:spChg>
        <pc:spChg chg="add del">
          <ac:chgData name="manoj kumar" userId="fa68a424022655f6" providerId="Windows Live" clId="Web-{E3AF64B4-884E-49C5-9576-2EE9523F3D31}" dt="2021-11-30T08:13:09.875" v="113"/>
          <ac:spMkLst>
            <pc:docMk/>
            <pc:sldMk cId="1816600596" sldId="288"/>
            <ac:spMk id="17" creationId="{F8260ED5-17F7-4158-B241-D51DD4CF1B7E}"/>
          </ac:spMkLst>
        </pc:spChg>
        <pc:spChg chg="add">
          <ac:chgData name="manoj kumar" userId="fa68a424022655f6" providerId="Windows Live" clId="Web-{E3AF64B4-884E-49C5-9576-2EE9523F3D31}" dt="2021-11-30T08:13:09.875" v="113"/>
          <ac:spMkLst>
            <pc:docMk/>
            <pc:sldMk cId="1816600596" sldId="288"/>
            <ac:spMk id="22" creationId="{1825AC39-5F85-4CAA-8A81-A1287086B2B6}"/>
          </ac:spMkLst>
        </pc:spChg>
        <pc:spChg chg="add">
          <ac:chgData name="manoj kumar" userId="fa68a424022655f6" providerId="Windows Live" clId="Web-{E3AF64B4-884E-49C5-9576-2EE9523F3D31}" dt="2021-11-30T08:13:09.875" v="113"/>
          <ac:spMkLst>
            <pc:docMk/>
            <pc:sldMk cId="1816600596" sldId="288"/>
            <ac:spMk id="24" creationId="{95DA4D23-37FC-4B90-8188-F0377C5FF44B}"/>
          </ac:spMkLst>
        </pc:spChg>
        <pc:spChg chg="add">
          <ac:chgData name="manoj kumar" userId="fa68a424022655f6" providerId="Windows Live" clId="Web-{E3AF64B4-884E-49C5-9576-2EE9523F3D31}" dt="2021-11-30T08:13:09.875" v="113"/>
          <ac:spMkLst>
            <pc:docMk/>
            <pc:sldMk cId="1816600596" sldId="288"/>
            <ac:spMk id="26" creationId="{A7A4B465-FBCC-4CD4-89A1-82992A7B47FF}"/>
          </ac:spMkLst>
        </pc:spChg>
        <pc:spChg chg="add">
          <ac:chgData name="manoj kumar" userId="fa68a424022655f6" providerId="Windows Live" clId="Web-{E3AF64B4-884E-49C5-9576-2EE9523F3D31}" dt="2021-11-30T08:13:09.875" v="113"/>
          <ac:spMkLst>
            <pc:docMk/>
            <pc:sldMk cId="1816600596" sldId="288"/>
            <ac:spMk id="28" creationId="{909E572F-9CDC-4214-9D42-FF0017649590}"/>
          </ac:spMkLst>
        </pc:spChg>
        <pc:picChg chg="mod">
          <ac:chgData name="manoj kumar" userId="fa68a424022655f6" providerId="Windows Live" clId="Web-{E3AF64B4-884E-49C5-9576-2EE9523F3D31}" dt="2021-11-30T08:13:09.875" v="113"/>
          <ac:picMkLst>
            <pc:docMk/>
            <pc:sldMk cId="1816600596" sldId="288"/>
            <ac:picMk id="4" creationId="{7DC9649F-D6A1-4908-A26A-F8029A8CC7D5}"/>
          </ac:picMkLst>
        </pc:picChg>
      </pc:sldChg>
      <pc:sldChg chg="addSp delSp modSp mod setBg">
        <pc:chgData name="manoj kumar" userId="fa68a424022655f6" providerId="Windows Live" clId="Web-{E3AF64B4-884E-49C5-9576-2EE9523F3D31}" dt="2021-11-30T08:13:59.158" v="119"/>
        <pc:sldMkLst>
          <pc:docMk/>
          <pc:sldMk cId="1297852883" sldId="289"/>
        </pc:sldMkLst>
        <pc:spChg chg="mod">
          <ac:chgData name="manoj kumar" userId="fa68a424022655f6" providerId="Windows Live" clId="Web-{E3AF64B4-884E-49C5-9576-2EE9523F3D31}" dt="2021-11-30T08:13:59.158" v="119"/>
          <ac:spMkLst>
            <pc:docMk/>
            <pc:sldMk cId="1297852883" sldId="289"/>
            <ac:spMk id="2" creationId="{09E318A4-0360-4572-9868-775922FE7A4C}"/>
          </ac:spMkLst>
        </pc:spChg>
        <pc:spChg chg="add del">
          <ac:chgData name="manoj kumar" userId="fa68a424022655f6" providerId="Windows Live" clId="Web-{E3AF64B4-884E-49C5-9576-2EE9523F3D31}" dt="2021-11-30T08:13:59.158" v="119"/>
          <ac:spMkLst>
            <pc:docMk/>
            <pc:sldMk cId="1297852883" sldId="289"/>
            <ac:spMk id="6" creationId="{91E5A9A7-95C6-4F4F-B00E-C82E07FE62EF}"/>
          </ac:spMkLst>
        </pc:spChg>
        <pc:spChg chg="add del">
          <ac:chgData name="manoj kumar" userId="fa68a424022655f6" providerId="Windows Live" clId="Web-{E3AF64B4-884E-49C5-9576-2EE9523F3D31}" dt="2021-11-30T08:13:59.158" v="119"/>
          <ac:spMkLst>
            <pc:docMk/>
            <pc:sldMk cId="1297852883" sldId="289"/>
            <ac:spMk id="7" creationId="{D07DD2DE-F619-49DD-B5E7-03A290FF4ED1}"/>
          </ac:spMkLst>
        </pc:spChg>
        <pc:spChg chg="add del">
          <ac:chgData name="manoj kumar" userId="fa68a424022655f6" providerId="Windows Live" clId="Web-{E3AF64B4-884E-49C5-9576-2EE9523F3D31}" dt="2021-11-30T08:13:40.954" v="116"/>
          <ac:spMkLst>
            <pc:docMk/>
            <pc:sldMk cId="1297852883" sldId="289"/>
            <ac:spMk id="8" creationId="{8E1785C1-A129-4308-A87B-648B2D9DA191}"/>
          </ac:spMkLst>
        </pc:spChg>
        <pc:spChg chg="add del">
          <ac:chgData name="manoj kumar" userId="fa68a424022655f6" providerId="Windows Live" clId="Web-{E3AF64B4-884E-49C5-9576-2EE9523F3D31}" dt="2021-11-30T08:13:59.158" v="119"/>
          <ac:spMkLst>
            <pc:docMk/>
            <pc:sldMk cId="1297852883" sldId="289"/>
            <ac:spMk id="9" creationId="{A8384FB5-9ADC-4DDC-881B-597D56F5B15D}"/>
          </ac:spMkLst>
        </pc:spChg>
        <pc:spChg chg="add del">
          <ac:chgData name="manoj kumar" userId="fa68a424022655f6" providerId="Windows Live" clId="Web-{E3AF64B4-884E-49C5-9576-2EE9523F3D31}" dt="2021-11-30T08:13:59.158" v="119"/>
          <ac:spMkLst>
            <pc:docMk/>
            <pc:sldMk cId="1297852883" sldId="289"/>
            <ac:spMk id="10" creationId="{85149191-5F60-4A28-AAFF-039F96B0F3EC}"/>
          </ac:spMkLst>
        </pc:spChg>
        <pc:spChg chg="add del">
          <ac:chgData name="manoj kumar" userId="fa68a424022655f6" providerId="Windows Live" clId="Web-{E3AF64B4-884E-49C5-9576-2EE9523F3D31}" dt="2021-11-30T08:13:40.954" v="116"/>
          <ac:spMkLst>
            <pc:docMk/>
            <pc:sldMk cId="1297852883" sldId="289"/>
            <ac:spMk id="11" creationId="{2EB492CD-616E-47F8-933B-5E2D952A0593}"/>
          </ac:spMkLst>
        </pc:spChg>
        <pc:spChg chg="add del">
          <ac:chgData name="manoj kumar" userId="fa68a424022655f6" providerId="Windows Live" clId="Web-{E3AF64B4-884E-49C5-9576-2EE9523F3D31}" dt="2021-11-30T08:13:40.954" v="116"/>
          <ac:spMkLst>
            <pc:docMk/>
            <pc:sldMk cId="1297852883" sldId="289"/>
            <ac:spMk id="13" creationId="{59383CF9-23B5-4335-9B21-1791C4CF1C75}"/>
          </ac:spMkLst>
        </pc:spChg>
        <pc:spChg chg="add del">
          <ac:chgData name="manoj kumar" userId="fa68a424022655f6" providerId="Windows Live" clId="Web-{E3AF64B4-884E-49C5-9576-2EE9523F3D31}" dt="2021-11-30T08:13:40.954" v="116"/>
          <ac:spMkLst>
            <pc:docMk/>
            <pc:sldMk cId="1297852883" sldId="289"/>
            <ac:spMk id="15" creationId="{0007FE00-9498-4706-B255-6437B0252C02}"/>
          </ac:spMkLst>
        </pc:spChg>
        <pc:spChg chg="add del">
          <ac:chgData name="manoj kumar" userId="fa68a424022655f6" providerId="Windows Live" clId="Web-{E3AF64B4-884E-49C5-9576-2EE9523F3D31}" dt="2021-11-30T08:13:59.158" v="119"/>
          <ac:spMkLst>
            <pc:docMk/>
            <pc:sldMk cId="1297852883" sldId="289"/>
            <ac:spMk id="17" creationId="{F8260ED5-17F7-4158-B241-D51DD4CF1B7E}"/>
          </ac:spMkLst>
        </pc:spChg>
        <pc:spChg chg="add">
          <ac:chgData name="manoj kumar" userId="fa68a424022655f6" providerId="Windows Live" clId="Web-{E3AF64B4-884E-49C5-9576-2EE9523F3D31}" dt="2021-11-30T08:13:59.158" v="119"/>
          <ac:spMkLst>
            <pc:docMk/>
            <pc:sldMk cId="1297852883" sldId="289"/>
            <ac:spMk id="22" creationId="{1825AC39-5F85-4CAA-8A81-A1287086B2B6}"/>
          </ac:spMkLst>
        </pc:spChg>
        <pc:spChg chg="add">
          <ac:chgData name="manoj kumar" userId="fa68a424022655f6" providerId="Windows Live" clId="Web-{E3AF64B4-884E-49C5-9576-2EE9523F3D31}" dt="2021-11-30T08:13:59.158" v="119"/>
          <ac:spMkLst>
            <pc:docMk/>
            <pc:sldMk cId="1297852883" sldId="289"/>
            <ac:spMk id="24" creationId="{95DA4D23-37FC-4B90-8188-F0377C5FF44B}"/>
          </ac:spMkLst>
        </pc:spChg>
        <pc:spChg chg="add">
          <ac:chgData name="manoj kumar" userId="fa68a424022655f6" providerId="Windows Live" clId="Web-{E3AF64B4-884E-49C5-9576-2EE9523F3D31}" dt="2021-11-30T08:13:59.158" v="119"/>
          <ac:spMkLst>
            <pc:docMk/>
            <pc:sldMk cId="1297852883" sldId="289"/>
            <ac:spMk id="26" creationId="{A7A4B465-FBCC-4CD4-89A1-82992A7B47FF}"/>
          </ac:spMkLst>
        </pc:spChg>
        <pc:spChg chg="add">
          <ac:chgData name="manoj kumar" userId="fa68a424022655f6" providerId="Windows Live" clId="Web-{E3AF64B4-884E-49C5-9576-2EE9523F3D31}" dt="2021-11-30T08:13:59.158" v="119"/>
          <ac:spMkLst>
            <pc:docMk/>
            <pc:sldMk cId="1297852883" sldId="289"/>
            <ac:spMk id="28" creationId="{909E572F-9CDC-4214-9D42-FF0017649590}"/>
          </ac:spMkLst>
        </pc:spChg>
        <pc:picChg chg="mod">
          <ac:chgData name="manoj kumar" userId="fa68a424022655f6" providerId="Windows Live" clId="Web-{E3AF64B4-884E-49C5-9576-2EE9523F3D31}" dt="2021-11-30T08:13:59.158" v="119"/>
          <ac:picMkLst>
            <pc:docMk/>
            <pc:sldMk cId="1297852883" sldId="289"/>
            <ac:picMk id="4" creationId="{AB3420E5-4390-449E-98ED-5DC55B8636D4}"/>
          </ac:picMkLst>
        </pc:picChg>
      </pc:sldChg>
      <pc:sldChg chg="addSp delSp modSp mod setBg">
        <pc:chgData name="manoj kumar" userId="fa68a424022655f6" providerId="Windows Live" clId="Web-{E3AF64B4-884E-49C5-9576-2EE9523F3D31}" dt="2021-11-30T08:14:06.049" v="120"/>
        <pc:sldMkLst>
          <pc:docMk/>
          <pc:sldMk cId="2472840287" sldId="290"/>
        </pc:sldMkLst>
        <pc:spChg chg="mod">
          <ac:chgData name="manoj kumar" userId="fa68a424022655f6" providerId="Windows Live" clId="Web-{E3AF64B4-884E-49C5-9576-2EE9523F3D31}" dt="2021-11-30T08:14:06.049" v="120"/>
          <ac:spMkLst>
            <pc:docMk/>
            <pc:sldMk cId="2472840287" sldId="290"/>
            <ac:spMk id="2" creationId="{366DB253-A164-4AD7-B353-C657D6FE7A34}"/>
          </ac:spMkLst>
        </pc:spChg>
        <pc:spChg chg="add del">
          <ac:chgData name="manoj kumar" userId="fa68a424022655f6" providerId="Windows Live" clId="Web-{E3AF64B4-884E-49C5-9576-2EE9523F3D31}" dt="2021-11-30T08:14:06.049" v="120"/>
          <ac:spMkLst>
            <pc:docMk/>
            <pc:sldMk cId="2472840287" sldId="290"/>
            <ac:spMk id="9" creationId="{1825AC39-5F85-4CAA-8A81-A1287086B2B6}"/>
          </ac:spMkLst>
        </pc:spChg>
        <pc:spChg chg="add del">
          <ac:chgData name="manoj kumar" userId="fa68a424022655f6" providerId="Windows Live" clId="Web-{E3AF64B4-884E-49C5-9576-2EE9523F3D31}" dt="2021-11-30T08:14:06.049" v="120"/>
          <ac:spMkLst>
            <pc:docMk/>
            <pc:sldMk cId="2472840287" sldId="290"/>
            <ac:spMk id="11" creationId="{95DA4D23-37FC-4B90-8188-F0377C5FF44B}"/>
          </ac:spMkLst>
        </pc:spChg>
        <pc:spChg chg="add del">
          <ac:chgData name="manoj kumar" userId="fa68a424022655f6" providerId="Windows Live" clId="Web-{E3AF64B4-884E-49C5-9576-2EE9523F3D31}" dt="2021-11-30T08:14:06.049" v="120"/>
          <ac:spMkLst>
            <pc:docMk/>
            <pc:sldMk cId="2472840287" sldId="290"/>
            <ac:spMk id="13" creationId="{A7A4B465-FBCC-4CD4-89A1-82992A7B47FF}"/>
          </ac:spMkLst>
        </pc:spChg>
        <pc:spChg chg="add del">
          <ac:chgData name="manoj kumar" userId="fa68a424022655f6" providerId="Windows Live" clId="Web-{E3AF64B4-884E-49C5-9576-2EE9523F3D31}" dt="2021-11-30T08:14:06.049" v="120"/>
          <ac:spMkLst>
            <pc:docMk/>
            <pc:sldMk cId="2472840287" sldId="290"/>
            <ac:spMk id="15" creationId="{909E572F-9CDC-4214-9D42-FF0017649590}"/>
          </ac:spMkLst>
        </pc:spChg>
        <pc:spChg chg="add">
          <ac:chgData name="manoj kumar" userId="fa68a424022655f6" providerId="Windows Live" clId="Web-{E3AF64B4-884E-49C5-9576-2EE9523F3D31}" dt="2021-11-30T08:14:06.049" v="120"/>
          <ac:spMkLst>
            <pc:docMk/>
            <pc:sldMk cId="2472840287" sldId="290"/>
            <ac:spMk id="20" creationId="{A8384FB5-9ADC-4DDC-881B-597D56F5B15D}"/>
          </ac:spMkLst>
        </pc:spChg>
        <pc:spChg chg="add">
          <ac:chgData name="manoj kumar" userId="fa68a424022655f6" providerId="Windows Live" clId="Web-{E3AF64B4-884E-49C5-9576-2EE9523F3D31}" dt="2021-11-30T08:14:06.049" v="120"/>
          <ac:spMkLst>
            <pc:docMk/>
            <pc:sldMk cId="2472840287" sldId="290"/>
            <ac:spMk id="22" creationId="{91E5A9A7-95C6-4F4F-B00E-C82E07FE62EF}"/>
          </ac:spMkLst>
        </pc:spChg>
        <pc:spChg chg="add">
          <ac:chgData name="manoj kumar" userId="fa68a424022655f6" providerId="Windows Live" clId="Web-{E3AF64B4-884E-49C5-9576-2EE9523F3D31}" dt="2021-11-30T08:14:06.049" v="120"/>
          <ac:spMkLst>
            <pc:docMk/>
            <pc:sldMk cId="2472840287" sldId="290"/>
            <ac:spMk id="24" creationId="{D07DD2DE-F619-49DD-B5E7-03A290FF4ED1}"/>
          </ac:spMkLst>
        </pc:spChg>
        <pc:spChg chg="add">
          <ac:chgData name="manoj kumar" userId="fa68a424022655f6" providerId="Windows Live" clId="Web-{E3AF64B4-884E-49C5-9576-2EE9523F3D31}" dt="2021-11-30T08:14:06.049" v="120"/>
          <ac:spMkLst>
            <pc:docMk/>
            <pc:sldMk cId="2472840287" sldId="290"/>
            <ac:spMk id="26" creationId="{85149191-5F60-4A28-AAFF-039F96B0F3EC}"/>
          </ac:spMkLst>
        </pc:spChg>
        <pc:spChg chg="add">
          <ac:chgData name="manoj kumar" userId="fa68a424022655f6" providerId="Windows Live" clId="Web-{E3AF64B4-884E-49C5-9576-2EE9523F3D31}" dt="2021-11-30T08:14:06.049" v="120"/>
          <ac:spMkLst>
            <pc:docMk/>
            <pc:sldMk cId="2472840287" sldId="290"/>
            <ac:spMk id="28" creationId="{F8260ED5-17F7-4158-B241-D51DD4CF1B7E}"/>
          </ac:spMkLst>
        </pc:spChg>
        <pc:picChg chg="mod">
          <ac:chgData name="manoj kumar" userId="fa68a424022655f6" providerId="Windows Live" clId="Web-{E3AF64B4-884E-49C5-9576-2EE9523F3D31}" dt="2021-11-30T08:14:06.049" v="120"/>
          <ac:picMkLst>
            <pc:docMk/>
            <pc:sldMk cId="2472840287" sldId="290"/>
            <ac:picMk id="4" creationId="{A2C92AA5-2E7F-42D5-9641-842BA1328D7D}"/>
          </ac:picMkLst>
        </pc:picChg>
      </pc:sldChg>
      <pc:sldChg chg="addSp delSp modSp mod setBg">
        <pc:chgData name="manoj kumar" userId="fa68a424022655f6" providerId="Windows Live" clId="Web-{E3AF64B4-884E-49C5-9576-2EE9523F3D31}" dt="2021-11-30T08:14:38.956" v="124"/>
        <pc:sldMkLst>
          <pc:docMk/>
          <pc:sldMk cId="2431443110" sldId="291"/>
        </pc:sldMkLst>
        <pc:spChg chg="del">
          <ac:chgData name="manoj kumar" userId="fa68a424022655f6" providerId="Windows Live" clId="Web-{E3AF64B4-884E-49C5-9576-2EE9523F3D31}" dt="2021-11-30T08:14:27.049" v="121"/>
          <ac:spMkLst>
            <pc:docMk/>
            <pc:sldMk cId="2431443110" sldId="291"/>
            <ac:spMk id="2" creationId="{C47EF30C-D204-4907-B13C-62B4D1242C0B}"/>
          </ac:spMkLst>
        </pc:spChg>
        <pc:spChg chg="mod">
          <ac:chgData name="manoj kumar" userId="fa68a424022655f6" providerId="Windows Live" clId="Web-{E3AF64B4-884E-49C5-9576-2EE9523F3D31}" dt="2021-11-30T08:14:38.956" v="124"/>
          <ac:spMkLst>
            <pc:docMk/>
            <pc:sldMk cId="2431443110" sldId="291"/>
            <ac:spMk id="3" creationId="{E5745E5C-163C-45C8-9AC7-2930F322D8A8}"/>
          </ac:spMkLst>
        </pc:spChg>
        <pc:spChg chg="add">
          <ac:chgData name="manoj kumar" userId="fa68a424022655f6" providerId="Windows Live" clId="Web-{E3AF64B4-884E-49C5-9576-2EE9523F3D31}" dt="2021-11-30T08:14:38.956" v="124"/>
          <ac:spMkLst>
            <pc:docMk/>
            <pc:sldMk cId="2431443110" sldId="291"/>
            <ac:spMk id="5" creationId="{907EF6B7-1338-4443-8C46-6A318D952DFD}"/>
          </ac:spMkLst>
        </pc:spChg>
        <pc:spChg chg="add">
          <ac:chgData name="manoj kumar" userId="fa68a424022655f6" providerId="Windows Live" clId="Web-{E3AF64B4-884E-49C5-9576-2EE9523F3D31}" dt="2021-11-30T08:14:38.956" v="124"/>
          <ac:spMkLst>
            <pc:docMk/>
            <pc:sldMk cId="2431443110" sldId="291"/>
            <ac:spMk id="6" creationId="{DAAE4CDD-124C-4DCF-9584-B6033B545DD5}"/>
          </ac:spMkLst>
        </pc:spChg>
        <pc:spChg chg="add">
          <ac:chgData name="manoj kumar" userId="fa68a424022655f6" providerId="Windows Live" clId="Web-{E3AF64B4-884E-49C5-9576-2EE9523F3D31}" dt="2021-11-30T08:14:38.956" v="124"/>
          <ac:spMkLst>
            <pc:docMk/>
            <pc:sldMk cId="2431443110" sldId="291"/>
            <ac:spMk id="7" creationId="{081E4A58-353D-44AE-B2FC-2A74E2E400F7}"/>
          </ac:spMkLst>
        </pc:spChg>
        <pc:spChg chg="add del">
          <ac:chgData name="manoj kumar" userId="fa68a424022655f6" providerId="Windows Live" clId="Web-{E3AF64B4-884E-49C5-9576-2EE9523F3D31}" dt="2021-11-30T08:14:38.956" v="123"/>
          <ac:spMkLst>
            <pc:docMk/>
            <pc:sldMk cId="2431443110" sldId="291"/>
            <ac:spMk id="8" creationId="{09588DA8-065E-4F6F-8EFD-43104AB2E0CF}"/>
          </ac:spMkLst>
        </pc:spChg>
        <pc:spChg chg="add del">
          <ac:chgData name="manoj kumar" userId="fa68a424022655f6" providerId="Windows Live" clId="Web-{E3AF64B4-884E-49C5-9576-2EE9523F3D31}" dt="2021-11-30T08:14:38.956" v="123"/>
          <ac:spMkLst>
            <pc:docMk/>
            <pc:sldMk cId="2431443110" sldId="291"/>
            <ac:spMk id="10" creationId="{C4285719-470E-454C-AF62-8323075F1F5B}"/>
          </ac:spMkLst>
        </pc:spChg>
        <pc:spChg chg="add del">
          <ac:chgData name="manoj kumar" userId="fa68a424022655f6" providerId="Windows Live" clId="Web-{E3AF64B4-884E-49C5-9576-2EE9523F3D31}" dt="2021-11-30T08:14:38.956" v="123"/>
          <ac:spMkLst>
            <pc:docMk/>
            <pc:sldMk cId="2431443110" sldId="291"/>
            <ac:spMk id="12" creationId="{CD9FE4EF-C4D8-49A0-B2FF-81D8DB7D8A24}"/>
          </ac:spMkLst>
        </pc:spChg>
        <pc:spChg chg="add del">
          <ac:chgData name="manoj kumar" userId="fa68a424022655f6" providerId="Windows Live" clId="Web-{E3AF64B4-884E-49C5-9576-2EE9523F3D31}" dt="2021-11-30T08:14:38.956" v="123"/>
          <ac:spMkLst>
            <pc:docMk/>
            <pc:sldMk cId="2431443110" sldId="291"/>
            <ac:spMk id="14" creationId="{4300840D-0A0B-4512-BACA-B439D5B9C57C}"/>
          </ac:spMkLst>
        </pc:spChg>
        <pc:spChg chg="add del">
          <ac:chgData name="manoj kumar" userId="fa68a424022655f6" providerId="Windows Live" clId="Web-{E3AF64B4-884E-49C5-9576-2EE9523F3D31}" dt="2021-11-30T08:14:38.956" v="123"/>
          <ac:spMkLst>
            <pc:docMk/>
            <pc:sldMk cId="2431443110" sldId="291"/>
            <ac:spMk id="16" creationId="{D2B78728-A580-49A7-84F9-6EF6F583ADE0}"/>
          </ac:spMkLst>
        </pc:spChg>
        <pc:spChg chg="add del">
          <ac:chgData name="manoj kumar" userId="fa68a424022655f6" providerId="Windows Live" clId="Web-{E3AF64B4-884E-49C5-9576-2EE9523F3D31}" dt="2021-11-30T08:14:38.956" v="123"/>
          <ac:spMkLst>
            <pc:docMk/>
            <pc:sldMk cId="2431443110" sldId="291"/>
            <ac:spMk id="18" creationId="{38FAA1A1-D861-433F-88FA-1E9D6FD31D11}"/>
          </ac:spMkLst>
        </pc:spChg>
        <pc:spChg chg="add del">
          <ac:chgData name="manoj kumar" userId="fa68a424022655f6" providerId="Windows Live" clId="Web-{E3AF64B4-884E-49C5-9576-2EE9523F3D31}" dt="2021-11-30T08:14:38.956" v="123"/>
          <ac:spMkLst>
            <pc:docMk/>
            <pc:sldMk cId="2431443110" sldId="291"/>
            <ac:spMk id="20" creationId="{8D71EDA1-87BF-4D5D-AB79-F346FD19278A}"/>
          </ac:spMkLst>
        </pc:spChg>
      </pc:sldChg>
      <pc:sldChg chg="addSp modSp mod setBg">
        <pc:chgData name="manoj kumar" userId="fa68a424022655f6" providerId="Windows Live" clId="Web-{E3AF64B4-884E-49C5-9576-2EE9523F3D31}" dt="2021-11-30T08:15:14.785" v="125"/>
        <pc:sldMkLst>
          <pc:docMk/>
          <pc:sldMk cId="2316231415" sldId="296"/>
        </pc:sldMkLst>
        <pc:spChg chg="mod">
          <ac:chgData name="manoj kumar" userId="fa68a424022655f6" providerId="Windows Live" clId="Web-{E3AF64B4-884E-49C5-9576-2EE9523F3D31}" dt="2021-11-30T08:15:14.785" v="125"/>
          <ac:spMkLst>
            <pc:docMk/>
            <pc:sldMk cId="2316231415" sldId="296"/>
            <ac:spMk id="2" creationId="{AB9A7BA6-00C8-42EE-90D1-1B2247C48622}"/>
          </ac:spMkLst>
        </pc:spChg>
        <pc:spChg chg="mod">
          <ac:chgData name="manoj kumar" userId="fa68a424022655f6" providerId="Windows Live" clId="Web-{E3AF64B4-884E-49C5-9576-2EE9523F3D31}" dt="2021-11-30T08:15:14.785" v="125"/>
          <ac:spMkLst>
            <pc:docMk/>
            <pc:sldMk cId="2316231415" sldId="296"/>
            <ac:spMk id="3" creationId="{35B0D9A8-7627-4BF7-BC97-2CF4271CEFFF}"/>
          </ac:spMkLst>
        </pc:spChg>
        <pc:spChg chg="add">
          <ac:chgData name="manoj kumar" userId="fa68a424022655f6" providerId="Windows Live" clId="Web-{E3AF64B4-884E-49C5-9576-2EE9523F3D31}" dt="2021-11-30T08:15:14.785" v="125"/>
          <ac:spMkLst>
            <pc:docMk/>
            <pc:sldMk cId="2316231415" sldId="296"/>
            <ac:spMk id="8" creationId="{907EF6B7-1338-4443-8C46-6A318D952DFD}"/>
          </ac:spMkLst>
        </pc:spChg>
        <pc:spChg chg="add">
          <ac:chgData name="manoj kumar" userId="fa68a424022655f6" providerId="Windows Live" clId="Web-{E3AF64B4-884E-49C5-9576-2EE9523F3D31}" dt="2021-11-30T08:15:14.785" v="125"/>
          <ac:spMkLst>
            <pc:docMk/>
            <pc:sldMk cId="2316231415" sldId="296"/>
            <ac:spMk id="10" creationId="{DAAE4CDD-124C-4DCF-9584-B6033B545DD5}"/>
          </ac:spMkLst>
        </pc:spChg>
        <pc:spChg chg="add">
          <ac:chgData name="manoj kumar" userId="fa68a424022655f6" providerId="Windows Live" clId="Web-{E3AF64B4-884E-49C5-9576-2EE9523F3D31}" dt="2021-11-30T08:15:14.785" v="125"/>
          <ac:spMkLst>
            <pc:docMk/>
            <pc:sldMk cId="2316231415" sldId="296"/>
            <ac:spMk id="12" creationId="{081E4A58-353D-44AE-B2FC-2A74E2E400F7}"/>
          </ac:spMkLst>
        </pc:spChg>
      </pc:sldChg>
      <pc:sldChg chg="addSp delSp modSp new mod setBg">
        <pc:chgData name="manoj kumar" userId="fa68a424022655f6" providerId="Windows Live" clId="Web-{E3AF64B4-884E-49C5-9576-2EE9523F3D31}" dt="2021-11-30T08:05:32.598" v="78" actId="20577"/>
        <pc:sldMkLst>
          <pc:docMk/>
          <pc:sldMk cId="3304465038" sldId="297"/>
        </pc:sldMkLst>
        <pc:spChg chg="mod">
          <ac:chgData name="manoj kumar" userId="fa68a424022655f6" providerId="Windows Live" clId="Web-{E3AF64B4-884E-49C5-9576-2EE9523F3D31}" dt="2021-11-30T08:05:32.598" v="78" actId="20577"/>
          <ac:spMkLst>
            <pc:docMk/>
            <pc:sldMk cId="3304465038" sldId="297"/>
            <ac:spMk id="2" creationId="{477980A3-4068-48CE-8D2D-F5DD84DEF67F}"/>
          </ac:spMkLst>
        </pc:spChg>
        <pc:spChg chg="del">
          <ac:chgData name="manoj kumar" userId="fa68a424022655f6" providerId="Windows Live" clId="Web-{E3AF64B4-884E-49C5-9576-2EE9523F3D31}" dt="2021-11-30T08:03:35.877" v="66"/>
          <ac:spMkLst>
            <pc:docMk/>
            <pc:sldMk cId="3304465038" sldId="297"/>
            <ac:spMk id="3" creationId="{4CB227C7-CE35-47E4-8C49-B7868DD77E00}"/>
          </ac:spMkLst>
        </pc:spChg>
        <pc:spChg chg="add del">
          <ac:chgData name="manoj kumar" userId="fa68a424022655f6" providerId="Windows Live" clId="Web-{E3AF64B4-884E-49C5-9576-2EE9523F3D31}" dt="2021-11-30T08:05:18.708" v="76"/>
          <ac:spMkLst>
            <pc:docMk/>
            <pc:sldMk cId="3304465038" sldId="297"/>
            <ac:spMk id="8" creationId="{A25DDA97-F48B-4C00-842F-0A779C0B8C22}"/>
          </ac:spMkLst>
        </pc:spChg>
        <pc:spChg chg="add">
          <ac:chgData name="manoj kumar" userId="fa68a424022655f6" providerId="Windows Live" clId="Web-{E3AF64B4-884E-49C5-9576-2EE9523F3D31}" dt="2021-11-30T08:04:53.082" v="74"/>
          <ac:spMkLst>
            <pc:docMk/>
            <pc:sldMk cId="3304465038" sldId="297"/>
            <ac:spMk id="11" creationId="{D7A453D2-15D8-4403-815F-291FA16340D9}"/>
          </ac:spMkLst>
        </pc:spChg>
        <pc:spChg chg="add">
          <ac:chgData name="manoj kumar" userId="fa68a424022655f6" providerId="Windows Live" clId="Web-{E3AF64B4-884E-49C5-9576-2EE9523F3D31}" dt="2021-11-30T08:04:53.082" v="74"/>
          <ac:spMkLst>
            <pc:docMk/>
            <pc:sldMk cId="3304465038" sldId="297"/>
            <ac:spMk id="13" creationId="{8161EA6B-09CA-445B-AB0D-8DF76FA92DEF}"/>
          </ac:spMkLst>
        </pc:spChg>
        <pc:spChg chg="add">
          <ac:chgData name="manoj kumar" userId="fa68a424022655f6" providerId="Windows Live" clId="Web-{E3AF64B4-884E-49C5-9576-2EE9523F3D31}" dt="2021-11-30T08:04:53.082" v="74"/>
          <ac:spMkLst>
            <pc:docMk/>
            <pc:sldMk cId="3304465038" sldId="297"/>
            <ac:spMk id="23" creationId="{B8114C98-A349-4111-A123-E8EAB86ABE30}"/>
          </ac:spMkLst>
        </pc:spChg>
        <pc:spChg chg="add">
          <ac:chgData name="manoj kumar" userId="fa68a424022655f6" providerId="Windows Live" clId="Web-{E3AF64B4-884E-49C5-9576-2EE9523F3D31}" dt="2021-11-30T08:04:53.082" v="74"/>
          <ac:spMkLst>
            <pc:docMk/>
            <pc:sldMk cId="3304465038" sldId="297"/>
            <ac:spMk id="31" creationId="{E2D3D3F2-ABBB-4453-B1C5-1BEBF7E4DD56}"/>
          </ac:spMkLst>
        </pc:spChg>
        <pc:grpChg chg="add">
          <ac:chgData name="manoj kumar" userId="fa68a424022655f6" providerId="Windows Live" clId="Web-{E3AF64B4-884E-49C5-9576-2EE9523F3D31}" dt="2021-11-30T08:04:53.082" v="74"/>
          <ac:grpSpMkLst>
            <pc:docMk/>
            <pc:sldMk cId="3304465038" sldId="297"/>
            <ac:grpSpMk id="15" creationId="{74E65F23-789E-4CB9-B34F-46A85E25D667}"/>
          </ac:grpSpMkLst>
        </pc:grpChg>
        <pc:grpChg chg="add">
          <ac:chgData name="manoj kumar" userId="fa68a424022655f6" providerId="Windows Live" clId="Web-{E3AF64B4-884E-49C5-9576-2EE9523F3D31}" dt="2021-11-30T08:04:53.082" v="74"/>
          <ac:grpSpMkLst>
            <pc:docMk/>
            <pc:sldMk cId="3304465038" sldId="297"/>
            <ac:grpSpMk id="25" creationId="{670FB431-AE18-414D-92F4-1D12D1991152}"/>
          </ac:grpSpMkLst>
        </pc:grpChg>
        <pc:grpChg chg="add">
          <ac:chgData name="manoj kumar" userId="fa68a424022655f6" providerId="Windows Live" clId="Web-{E3AF64B4-884E-49C5-9576-2EE9523F3D31}" dt="2021-11-30T08:04:53.082" v="74"/>
          <ac:grpSpMkLst>
            <pc:docMk/>
            <pc:sldMk cId="3304465038" sldId="297"/>
            <ac:grpSpMk id="33" creationId="{8214E4A5-A0D2-42C4-8D14-D2A7E495F041}"/>
          </ac:grpSpMkLst>
        </pc:grpChg>
        <pc:grpChg chg="add">
          <ac:chgData name="manoj kumar" userId="fa68a424022655f6" providerId="Windows Live" clId="Web-{E3AF64B4-884E-49C5-9576-2EE9523F3D31}" dt="2021-11-30T08:04:53.082" v="74"/>
          <ac:grpSpMkLst>
            <pc:docMk/>
            <pc:sldMk cId="3304465038" sldId="297"/>
            <ac:grpSpMk id="39" creationId="{4043ADFC-DC2E-40D2-954D-4A13B908DA80}"/>
          </ac:grpSpMkLst>
        </pc:grpChg>
        <pc:picChg chg="add mod ord">
          <ac:chgData name="manoj kumar" userId="fa68a424022655f6" providerId="Windows Live" clId="Web-{E3AF64B4-884E-49C5-9576-2EE9523F3D31}" dt="2021-11-30T08:04:53.082" v="74"/>
          <ac:picMkLst>
            <pc:docMk/>
            <pc:sldMk cId="3304465038" sldId="297"/>
            <ac:picMk id="4" creationId="{45FE3495-19DA-4734-90A4-0BA4FBD7FA96}"/>
          </ac:picMkLst>
        </pc:picChg>
      </pc:sldChg>
    </pc:docChg>
  </pc:docChgLst>
  <pc:docChgLst>
    <pc:chgData name="manoj kumar" userId="fa68a424022655f6" providerId="Windows Live" clId="Web-{1C8DEF2A-74C2-462F-81D3-734373246CC6}"/>
    <pc:docChg chg="addSld delSld modSld sldOrd">
      <pc:chgData name="manoj kumar" userId="fa68a424022655f6" providerId="Windows Live" clId="Web-{1C8DEF2A-74C2-462F-81D3-734373246CC6}" dt="2022-01-11T03:39:38.376" v="294" actId="20577"/>
      <pc:docMkLst>
        <pc:docMk/>
      </pc:docMkLst>
      <pc:sldChg chg="modSp">
        <pc:chgData name="manoj kumar" userId="fa68a424022655f6" providerId="Windows Live" clId="Web-{1C8DEF2A-74C2-462F-81D3-734373246CC6}" dt="2022-01-11T03:11:07.208" v="19" actId="20577"/>
        <pc:sldMkLst>
          <pc:docMk/>
          <pc:sldMk cId="3493980843" sldId="266"/>
        </pc:sldMkLst>
        <pc:spChg chg="mod">
          <ac:chgData name="manoj kumar" userId="fa68a424022655f6" providerId="Windows Live" clId="Web-{1C8DEF2A-74C2-462F-81D3-734373246CC6}" dt="2022-01-11T03:11:07.208" v="19" actId="20577"/>
          <ac:spMkLst>
            <pc:docMk/>
            <pc:sldMk cId="3493980843" sldId="266"/>
            <ac:spMk id="2" creationId="{8389AC79-1C30-4265-9973-0195F7068DCD}"/>
          </ac:spMkLst>
        </pc:spChg>
      </pc:sldChg>
      <pc:sldChg chg="modSp">
        <pc:chgData name="manoj kumar" userId="fa68a424022655f6" providerId="Windows Live" clId="Web-{1C8DEF2A-74C2-462F-81D3-734373246CC6}" dt="2022-01-11T03:39:38.376" v="294" actId="20577"/>
        <pc:sldMkLst>
          <pc:docMk/>
          <pc:sldMk cId="2316231415" sldId="296"/>
        </pc:sldMkLst>
        <pc:spChg chg="mod">
          <ac:chgData name="manoj kumar" userId="fa68a424022655f6" providerId="Windows Live" clId="Web-{1C8DEF2A-74C2-462F-81D3-734373246CC6}" dt="2022-01-11T03:39:38.376" v="294" actId="20577"/>
          <ac:spMkLst>
            <pc:docMk/>
            <pc:sldMk cId="2316231415" sldId="296"/>
            <ac:spMk id="5" creationId="{9061BE4D-321F-4263-A88F-9FDEA3F105FF}"/>
          </ac:spMkLst>
        </pc:spChg>
      </pc:sldChg>
      <pc:sldChg chg="modSp">
        <pc:chgData name="manoj kumar" userId="fa68a424022655f6" providerId="Windows Live" clId="Web-{1C8DEF2A-74C2-462F-81D3-734373246CC6}" dt="2022-01-11T03:12:06.897" v="37" actId="20577"/>
        <pc:sldMkLst>
          <pc:docMk/>
          <pc:sldMk cId="2892273378" sldId="308"/>
        </pc:sldMkLst>
        <pc:spChg chg="mod">
          <ac:chgData name="manoj kumar" userId="fa68a424022655f6" providerId="Windows Live" clId="Web-{1C8DEF2A-74C2-462F-81D3-734373246CC6}" dt="2022-01-11T03:12:06.897" v="37" actId="20577"/>
          <ac:spMkLst>
            <pc:docMk/>
            <pc:sldMk cId="2892273378" sldId="308"/>
            <ac:spMk id="2" creationId="{8389AC79-1C30-4265-9973-0195F7068DCD}"/>
          </ac:spMkLst>
        </pc:spChg>
      </pc:sldChg>
      <pc:sldChg chg="del">
        <pc:chgData name="manoj kumar" userId="fa68a424022655f6" providerId="Windows Live" clId="Web-{1C8DEF2A-74C2-462F-81D3-734373246CC6}" dt="2022-01-11T03:11:11.349" v="20"/>
        <pc:sldMkLst>
          <pc:docMk/>
          <pc:sldMk cId="333738090" sldId="309"/>
        </pc:sldMkLst>
      </pc:sldChg>
      <pc:sldChg chg="modSp">
        <pc:chgData name="manoj kumar" userId="fa68a424022655f6" providerId="Windows Live" clId="Web-{1C8DEF2A-74C2-462F-81D3-734373246CC6}" dt="2022-01-11T03:13:27.962" v="54" actId="20577"/>
        <pc:sldMkLst>
          <pc:docMk/>
          <pc:sldMk cId="2163338690" sldId="310"/>
        </pc:sldMkLst>
        <pc:spChg chg="mod">
          <ac:chgData name="manoj kumar" userId="fa68a424022655f6" providerId="Windows Live" clId="Web-{1C8DEF2A-74C2-462F-81D3-734373246CC6}" dt="2022-01-11T03:12:00.210" v="35" actId="20577"/>
          <ac:spMkLst>
            <pc:docMk/>
            <pc:sldMk cId="2163338690" sldId="310"/>
            <ac:spMk id="2" creationId="{74DFED31-4A03-493E-B08B-D294B4A5CA3B}"/>
          </ac:spMkLst>
        </pc:spChg>
        <pc:spChg chg="mod">
          <ac:chgData name="manoj kumar" userId="fa68a424022655f6" providerId="Windows Live" clId="Web-{1C8DEF2A-74C2-462F-81D3-734373246CC6}" dt="2022-01-11T03:13:27.962" v="54" actId="20577"/>
          <ac:spMkLst>
            <pc:docMk/>
            <pc:sldMk cId="2163338690" sldId="310"/>
            <ac:spMk id="3" creationId="{A1B4C1E5-2BFB-4C7B-9E85-555BE3ECCE59}"/>
          </ac:spMkLst>
        </pc:spChg>
      </pc:sldChg>
      <pc:sldChg chg="del">
        <pc:chgData name="manoj kumar" userId="fa68a424022655f6" providerId="Windows Live" clId="Web-{1C8DEF2A-74C2-462F-81D3-734373246CC6}" dt="2022-01-11T03:13:49.181" v="55"/>
        <pc:sldMkLst>
          <pc:docMk/>
          <pc:sldMk cId="2690901751" sldId="312"/>
        </pc:sldMkLst>
      </pc:sldChg>
      <pc:sldChg chg="del">
        <pc:chgData name="manoj kumar" userId="fa68a424022655f6" providerId="Windows Live" clId="Web-{1C8DEF2A-74C2-462F-81D3-734373246CC6}" dt="2022-01-11T03:13:55.119" v="56"/>
        <pc:sldMkLst>
          <pc:docMk/>
          <pc:sldMk cId="357639152" sldId="313"/>
        </pc:sldMkLst>
      </pc:sldChg>
      <pc:sldChg chg="modSp del">
        <pc:chgData name="manoj kumar" userId="fa68a424022655f6" providerId="Windows Live" clId="Web-{1C8DEF2A-74C2-462F-81D3-734373246CC6}" dt="2022-01-11T03:16:04.263" v="96"/>
        <pc:sldMkLst>
          <pc:docMk/>
          <pc:sldMk cId="2414331664" sldId="314"/>
        </pc:sldMkLst>
        <pc:spChg chg="mod">
          <ac:chgData name="manoj kumar" userId="fa68a424022655f6" providerId="Windows Live" clId="Web-{1C8DEF2A-74C2-462F-81D3-734373246CC6}" dt="2022-01-11T03:15:47.715" v="94" actId="20577"/>
          <ac:spMkLst>
            <pc:docMk/>
            <pc:sldMk cId="2414331664" sldId="314"/>
            <ac:spMk id="2" creationId="{38B64B90-D295-4125-9B92-BBFC789C1873}"/>
          </ac:spMkLst>
        </pc:spChg>
        <pc:spChg chg="mod">
          <ac:chgData name="manoj kumar" userId="fa68a424022655f6" providerId="Windows Live" clId="Web-{1C8DEF2A-74C2-462F-81D3-734373246CC6}" dt="2022-01-11T03:15:54.012" v="95" actId="20577"/>
          <ac:spMkLst>
            <pc:docMk/>
            <pc:sldMk cId="2414331664" sldId="314"/>
            <ac:spMk id="8" creationId="{9C797C9C-844D-4FE3-AE13-FD1D1BEE42AA}"/>
          </ac:spMkLst>
        </pc:spChg>
      </pc:sldChg>
      <pc:sldChg chg="modSp ord">
        <pc:chgData name="manoj kumar" userId="fa68a424022655f6" providerId="Windows Live" clId="Web-{1C8DEF2A-74C2-462F-81D3-734373246CC6}" dt="2022-01-11T03:14:47.401" v="83"/>
        <pc:sldMkLst>
          <pc:docMk/>
          <pc:sldMk cId="1485173511" sldId="315"/>
        </pc:sldMkLst>
        <pc:spChg chg="mod">
          <ac:chgData name="manoj kumar" userId="fa68a424022655f6" providerId="Windows Live" clId="Web-{1C8DEF2A-74C2-462F-81D3-734373246CC6}" dt="2022-01-11T03:14:19.979" v="78" actId="20577"/>
          <ac:spMkLst>
            <pc:docMk/>
            <pc:sldMk cId="1485173511" sldId="315"/>
            <ac:spMk id="2" creationId="{38B64B90-D295-4125-9B92-BBFC789C1873}"/>
          </ac:spMkLst>
        </pc:spChg>
        <pc:spChg chg="mod">
          <ac:chgData name="manoj kumar" userId="fa68a424022655f6" providerId="Windows Live" clId="Web-{1C8DEF2A-74C2-462F-81D3-734373246CC6}" dt="2022-01-11T03:14:47.167" v="82" actId="20577"/>
          <ac:spMkLst>
            <pc:docMk/>
            <pc:sldMk cId="1485173511" sldId="315"/>
            <ac:spMk id="8" creationId="{9C797C9C-844D-4FE3-AE13-FD1D1BEE42AA}"/>
          </ac:spMkLst>
        </pc:spChg>
      </pc:sldChg>
      <pc:sldChg chg="del">
        <pc:chgData name="manoj kumar" userId="fa68a424022655f6" providerId="Windows Live" clId="Web-{1C8DEF2A-74C2-462F-81D3-734373246CC6}" dt="2022-01-11T03:17:58.500" v="115"/>
        <pc:sldMkLst>
          <pc:docMk/>
          <pc:sldMk cId="4061753549" sldId="316"/>
        </pc:sldMkLst>
      </pc:sldChg>
      <pc:sldChg chg="del">
        <pc:chgData name="manoj kumar" userId="fa68a424022655f6" providerId="Windows Live" clId="Web-{1C8DEF2A-74C2-462F-81D3-734373246CC6}" dt="2022-01-11T03:24:10.478" v="168"/>
        <pc:sldMkLst>
          <pc:docMk/>
          <pc:sldMk cId="3917392592" sldId="317"/>
        </pc:sldMkLst>
      </pc:sldChg>
      <pc:sldChg chg="modSp">
        <pc:chgData name="manoj kumar" userId="fa68a424022655f6" providerId="Windows Live" clId="Web-{1C8DEF2A-74C2-462F-81D3-734373246CC6}" dt="2022-01-11T03:24:26.932" v="177" actId="20577"/>
        <pc:sldMkLst>
          <pc:docMk/>
          <pc:sldMk cId="4021606769" sldId="318"/>
        </pc:sldMkLst>
        <pc:spChg chg="mod">
          <ac:chgData name="manoj kumar" userId="fa68a424022655f6" providerId="Windows Live" clId="Web-{1C8DEF2A-74C2-462F-81D3-734373246CC6}" dt="2022-01-11T03:24:26.932" v="177" actId="20577"/>
          <ac:spMkLst>
            <pc:docMk/>
            <pc:sldMk cId="4021606769" sldId="318"/>
            <ac:spMk id="2" creationId="{8389AC79-1C30-4265-9973-0195F7068DCD}"/>
          </ac:spMkLst>
        </pc:spChg>
      </pc:sldChg>
      <pc:sldChg chg="del">
        <pc:chgData name="manoj kumar" userId="fa68a424022655f6" providerId="Windows Live" clId="Web-{1C8DEF2A-74C2-462F-81D3-734373246CC6}" dt="2022-01-11T03:24:44.182" v="178"/>
        <pc:sldMkLst>
          <pc:docMk/>
          <pc:sldMk cId="349638387" sldId="319"/>
        </pc:sldMkLst>
      </pc:sldChg>
      <pc:sldChg chg="addSp delSp modSp">
        <pc:chgData name="manoj kumar" userId="fa68a424022655f6" providerId="Windows Live" clId="Web-{1C8DEF2A-74C2-462F-81D3-734373246CC6}" dt="2022-01-11T03:26:00.590" v="193" actId="20577"/>
        <pc:sldMkLst>
          <pc:docMk/>
          <pc:sldMk cId="2488314972" sldId="320"/>
        </pc:sldMkLst>
        <pc:spChg chg="mod">
          <ac:chgData name="manoj kumar" userId="fa68a424022655f6" providerId="Windows Live" clId="Web-{1C8DEF2A-74C2-462F-81D3-734373246CC6}" dt="2022-01-11T03:25:23.605" v="190"/>
          <ac:spMkLst>
            <pc:docMk/>
            <pc:sldMk cId="2488314972" sldId="320"/>
            <ac:spMk id="2" creationId="{38B64B90-D295-4125-9B92-BBFC789C1873}"/>
          </ac:spMkLst>
        </pc:spChg>
        <pc:spChg chg="mod">
          <ac:chgData name="manoj kumar" userId="fa68a424022655f6" providerId="Windows Live" clId="Web-{1C8DEF2A-74C2-462F-81D3-734373246CC6}" dt="2022-01-11T03:26:00.590" v="193" actId="20577"/>
          <ac:spMkLst>
            <pc:docMk/>
            <pc:sldMk cId="2488314972" sldId="320"/>
            <ac:spMk id="8" creationId="{9C797C9C-844D-4FE3-AE13-FD1D1BEE42AA}"/>
          </ac:spMkLst>
        </pc:spChg>
        <pc:spChg chg="del">
          <ac:chgData name="manoj kumar" userId="fa68a424022655f6" providerId="Windows Live" clId="Web-{1C8DEF2A-74C2-462F-81D3-734373246CC6}" dt="2022-01-11T03:25:23.605" v="190"/>
          <ac:spMkLst>
            <pc:docMk/>
            <pc:sldMk cId="2488314972" sldId="320"/>
            <ac:spMk id="48" creationId="{09588DA8-065E-4F6F-8EFD-43104AB2E0CF}"/>
          </ac:spMkLst>
        </pc:spChg>
        <pc:spChg chg="del">
          <ac:chgData name="manoj kumar" userId="fa68a424022655f6" providerId="Windows Live" clId="Web-{1C8DEF2A-74C2-462F-81D3-734373246CC6}" dt="2022-01-11T03:25:23.605" v="190"/>
          <ac:spMkLst>
            <pc:docMk/>
            <pc:sldMk cId="2488314972" sldId="320"/>
            <ac:spMk id="50" creationId="{C4285719-470E-454C-AF62-8323075F1F5B}"/>
          </ac:spMkLst>
        </pc:spChg>
        <pc:spChg chg="del">
          <ac:chgData name="manoj kumar" userId="fa68a424022655f6" providerId="Windows Live" clId="Web-{1C8DEF2A-74C2-462F-81D3-734373246CC6}" dt="2022-01-11T03:25:23.605" v="190"/>
          <ac:spMkLst>
            <pc:docMk/>
            <pc:sldMk cId="2488314972" sldId="320"/>
            <ac:spMk id="52" creationId="{CD9FE4EF-C4D8-49A0-B2FF-81D8DB7D8A24}"/>
          </ac:spMkLst>
        </pc:spChg>
        <pc:spChg chg="del">
          <ac:chgData name="manoj kumar" userId="fa68a424022655f6" providerId="Windows Live" clId="Web-{1C8DEF2A-74C2-462F-81D3-734373246CC6}" dt="2022-01-11T03:25:23.605" v="190"/>
          <ac:spMkLst>
            <pc:docMk/>
            <pc:sldMk cId="2488314972" sldId="320"/>
            <ac:spMk id="54" creationId="{4300840D-0A0B-4512-BACA-B439D5B9C57C}"/>
          </ac:spMkLst>
        </pc:spChg>
        <pc:spChg chg="del">
          <ac:chgData name="manoj kumar" userId="fa68a424022655f6" providerId="Windows Live" clId="Web-{1C8DEF2A-74C2-462F-81D3-734373246CC6}" dt="2022-01-11T03:25:23.605" v="190"/>
          <ac:spMkLst>
            <pc:docMk/>
            <pc:sldMk cId="2488314972" sldId="320"/>
            <ac:spMk id="56" creationId="{D2B78728-A580-49A7-84F9-6EF6F583ADE0}"/>
          </ac:spMkLst>
        </pc:spChg>
        <pc:spChg chg="del">
          <ac:chgData name="manoj kumar" userId="fa68a424022655f6" providerId="Windows Live" clId="Web-{1C8DEF2A-74C2-462F-81D3-734373246CC6}" dt="2022-01-11T03:25:23.605" v="190"/>
          <ac:spMkLst>
            <pc:docMk/>
            <pc:sldMk cId="2488314972" sldId="320"/>
            <ac:spMk id="58" creationId="{38FAA1A1-D861-433F-88FA-1E9D6FD31D11}"/>
          </ac:spMkLst>
        </pc:spChg>
        <pc:spChg chg="del">
          <ac:chgData name="manoj kumar" userId="fa68a424022655f6" providerId="Windows Live" clId="Web-{1C8DEF2A-74C2-462F-81D3-734373246CC6}" dt="2022-01-11T03:25:23.605" v="190"/>
          <ac:spMkLst>
            <pc:docMk/>
            <pc:sldMk cId="2488314972" sldId="320"/>
            <ac:spMk id="60" creationId="{8D71EDA1-87BF-4D5D-AB79-F346FD19278A}"/>
          </ac:spMkLst>
        </pc:spChg>
        <pc:spChg chg="add">
          <ac:chgData name="manoj kumar" userId="fa68a424022655f6" providerId="Windows Live" clId="Web-{1C8DEF2A-74C2-462F-81D3-734373246CC6}" dt="2022-01-11T03:25:23.605" v="190"/>
          <ac:spMkLst>
            <pc:docMk/>
            <pc:sldMk cId="2488314972" sldId="320"/>
            <ac:spMk id="65" creationId="{907EF6B7-1338-4443-8C46-6A318D952DFD}"/>
          </ac:spMkLst>
        </pc:spChg>
        <pc:spChg chg="add">
          <ac:chgData name="manoj kumar" userId="fa68a424022655f6" providerId="Windows Live" clId="Web-{1C8DEF2A-74C2-462F-81D3-734373246CC6}" dt="2022-01-11T03:25:23.605" v="190"/>
          <ac:spMkLst>
            <pc:docMk/>
            <pc:sldMk cId="2488314972" sldId="320"/>
            <ac:spMk id="67" creationId="{DAAE4CDD-124C-4DCF-9584-B6033B545DD5}"/>
          </ac:spMkLst>
        </pc:spChg>
        <pc:spChg chg="add">
          <ac:chgData name="manoj kumar" userId="fa68a424022655f6" providerId="Windows Live" clId="Web-{1C8DEF2A-74C2-462F-81D3-734373246CC6}" dt="2022-01-11T03:25:23.605" v="190"/>
          <ac:spMkLst>
            <pc:docMk/>
            <pc:sldMk cId="2488314972" sldId="320"/>
            <ac:spMk id="69" creationId="{081E4A58-353D-44AE-B2FC-2A74E2E400F7}"/>
          </ac:spMkLst>
        </pc:spChg>
      </pc:sldChg>
      <pc:sldChg chg="del">
        <pc:chgData name="manoj kumar" userId="fa68a424022655f6" providerId="Windows Live" clId="Web-{1C8DEF2A-74C2-462F-81D3-734373246CC6}" dt="2022-01-11T03:26:05.043" v="194"/>
        <pc:sldMkLst>
          <pc:docMk/>
          <pc:sldMk cId="708263158" sldId="321"/>
        </pc:sldMkLst>
      </pc:sldChg>
      <pc:sldChg chg="addSp delSp modSp">
        <pc:chgData name="manoj kumar" userId="fa68a424022655f6" providerId="Windows Live" clId="Web-{1C8DEF2A-74C2-462F-81D3-734373246CC6}" dt="2022-01-11T03:28:56.798" v="209"/>
        <pc:sldMkLst>
          <pc:docMk/>
          <pc:sldMk cId="3255694580" sldId="322"/>
        </pc:sldMkLst>
        <pc:spChg chg="mod">
          <ac:chgData name="manoj kumar" userId="fa68a424022655f6" providerId="Windows Live" clId="Web-{1C8DEF2A-74C2-462F-81D3-734373246CC6}" dt="2022-01-11T03:28:38.922" v="208"/>
          <ac:spMkLst>
            <pc:docMk/>
            <pc:sldMk cId="3255694580" sldId="322"/>
            <ac:spMk id="2" creationId="{C197DA95-DC4E-4B83-98EE-B8BBB8FB0FB1}"/>
          </ac:spMkLst>
        </pc:spChg>
        <pc:spChg chg="del mod">
          <ac:chgData name="manoj kumar" userId="fa68a424022655f6" providerId="Windows Live" clId="Web-{1C8DEF2A-74C2-462F-81D3-734373246CC6}" dt="2022-01-11T03:28:22.641" v="207"/>
          <ac:spMkLst>
            <pc:docMk/>
            <pc:sldMk cId="3255694580" sldId="322"/>
            <ac:spMk id="3" creationId="{F1BE5A70-3BD1-4D3F-8175-09FD258E2914}"/>
          </ac:spMkLst>
        </pc:spChg>
        <pc:spChg chg="del">
          <ac:chgData name="manoj kumar" userId="fa68a424022655f6" providerId="Windows Live" clId="Web-{1C8DEF2A-74C2-462F-81D3-734373246CC6}" dt="2022-01-11T03:28:38.922" v="208"/>
          <ac:spMkLst>
            <pc:docMk/>
            <pc:sldMk cId="3255694580" sldId="322"/>
            <ac:spMk id="8" creationId="{09588DA8-065E-4F6F-8EFD-43104AB2E0CF}"/>
          </ac:spMkLst>
        </pc:spChg>
        <pc:spChg chg="del">
          <ac:chgData name="manoj kumar" userId="fa68a424022655f6" providerId="Windows Live" clId="Web-{1C8DEF2A-74C2-462F-81D3-734373246CC6}" dt="2022-01-11T03:28:38.922" v="208"/>
          <ac:spMkLst>
            <pc:docMk/>
            <pc:sldMk cId="3255694580" sldId="322"/>
            <ac:spMk id="10" creationId="{C4285719-470E-454C-AF62-8323075F1F5B}"/>
          </ac:spMkLst>
        </pc:spChg>
        <pc:spChg chg="del">
          <ac:chgData name="manoj kumar" userId="fa68a424022655f6" providerId="Windows Live" clId="Web-{1C8DEF2A-74C2-462F-81D3-734373246CC6}" dt="2022-01-11T03:28:38.922" v="208"/>
          <ac:spMkLst>
            <pc:docMk/>
            <pc:sldMk cId="3255694580" sldId="322"/>
            <ac:spMk id="12" creationId="{CD9FE4EF-C4D8-49A0-B2FF-81D8DB7D8A24}"/>
          </ac:spMkLst>
        </pc:spChg>
        <pc:spChg chg="del">
          <ac:chgData name="manoj kumar" userId="fa68a424022655f6" providerId="Windows Live" clId="Web-{1C8DEF2A-74C2-462F-81D3-734373246CC6}" dt="2022-01-11T03:28:38.922" v="208"/>
          <ac:spMkLst>
            <pc:docMk/>
            <pc:sldMk cId="3255694580" sldId="322"/>
            <ac:spMk id="14" creationId="{4300840D-0A0B-4512-BACA-B439D5B9C57C}"/>
          </ac:spMkLst>
        </pc:spChg>
        <pc:spChg chg="del">
          <ac:chgData name="manoj kumar" userId="fa68a424022655f6" providerId="Windows Live" clId="Web-{1C8DEF2A-74C2-462F-81D3-734373246CC6}" dt="2022-01-11T03:28:38.922" v="208"/>
          <ac:spMkLst>
            <pc:docMk/>
            <pc:sldMk cId="3255694580" sldId="322"/>
            <ac:spMk id="16" creationId="{D2B78728-A580-49A7-84F9-6EF6F583ADE0}"/>
          </ac:spMkLst>
        </pc:spChg>
        <pc:spChg chg="del">
          <ac:chgData name="manoj kumar" userId="fa68a424022655f6" providerId="Windows Live" clId="Web-{1C8DEF2A-74C2-462F-81D3-734373246CC6}" dt="2022-01-11T03:28:38.922" v="208"/>
          <ac:spMkLst>
            <pc:docMk/>
            <pc:sldMk cId="3255694580" sldId="322"/>
            <ac:spMk id="18" creationId="{38FAA1A1-D861-433F-88FA-1E9D6FD31D11}"/>
          </ac:spMkLst>
        </pc:spChg>
        <pc:spChg chg="del">
          <ac:chgData name="manoj kumar" userId="fa68a424022655f6" providerId="Windows Live" clId="Web-{1C8DEF2A-74C2-462F-81D3-734373246CC6}" dt="2022-01-11T03:28:38.922" v="208"/>
          <ac:spMkLst>
            <pc:docMk/>
            <pc:sldMk cId="3255694580" sldId="322"/>
            <ac:spMk id="20" creationId="{8D71EDA1-87BF-4D5D-AB79-F346FD19278A}"/>
          </ac:spMkLst>
        </pc:spChg>
        <pc:spChg chg="add del">
          <ac:chgData name="manoj kumar" userId="fa68a424022655f6" providerId="Windows Live" clId="Web-{1C8DEF2A-74C2-462F-81D3-734373246CC6}" dt="2022-01-11T03:28:56.798" v="209"/>
          <ac:spMkLst>
            <pc:docMk/>
            <pc:sldMk cId="3255694580" sldId="322"/>
            <ac:spMk id="24" creationId="{74911E9E-5952-45A5-9A94-305DFB21842D}"/>
          </ac:spMkLst>
        </pc:spChg>
        <pc:spChg chg="add">
          <ac:chgData name="manoj kumar" userId="fa68a424022655f6" providerId="Windows Live" clId="Web-{1C8DEF2A-74C2-462F-81D3-734373246CC6}" dt="2022-01-11T03:28:38.922" v="208"/>
          <ac:spMkLst>
            <pc:docMk/>
            <pc:sldMk cId="3255694580" sldId="322"/>
            <ac:spMk id="27" creationId="{FF9B822F-893E-44C8-963C-64F50ACECBB2}"/>
          </ac:spMkLst>
        </pc:spChg>
        <pc:spChg chg="add">
          <ac:chgData name="manoj kumar" userId="fa68a424022655f6" providerId="Windows Live" clId="Web-{1C8DEF2A-74C2-462F-81D3-734373246CC6}" dt="2022-01-11T03:28:38.922" v="208"/>
          <ac:spMkLst>
            <pc:docMk/>
            <pc:sldMk cId="3255694580" sldId="322"/>
            <ac:spMk id="29" creationId="{EBF87945-A001-489F-9D9B-7D9435F0B9CA}"/>
          </ac:spMkLst>
        </pc:spChg>
        <pc:picChg chg="add mod ord">
          <ac:chgData name="manoj kumar" userId="fa68a424022655f6" providerId="Windows Live" clId="Web-{1C8DEF2A-74C2-462F-81D3-734373246CC6}" dt="2022-01-11T03:28:38.922" v="208"/>
          <ac:picMkLst>
            <pc:docMk/>
            <pc:sldMk cId="3255694580" sldId="322"/>
            <ac:picMk id="4" creationId="{0C3C3CE5-CB76-414E-9117-DFDDE1F943E5}"/>
          </ac:picMkLst>
        </pc:picChg>
      </pc:sldChg>
      <pc:sldChg chg="del">
        <pc:chgData name="manoj kumar" userId="fa68a424022655f6" providerId="Windows Live" clId="Web-{1C8DEF2A-74C2-462F-81D3-734373246CC6}" dt="2022-01-11T03:29:03.610" v="210"/>
        <pc:sldMkLst>
          <pc:docMk/>
          <pc:sldMk cId="736784226" sldId="323"/>
        </pc:sldMkLst>
      </pc:sldChg>
      <pc:sldChg chg="del">
        <pc:chgData name="manoj kumar" userId="fa68a424022655f6" providerId="Windows Live" clId="Web-{1C8DEF2A-74C2-462F-81D3-734373246CC6}" dt="2022-01-11T03:30:11.753" v="229"/>
        <pc:sldMkLst>
          <pc:docMk/>
          <pc:sldMk cId="2249870391" sldId="324"/>
        </pc:sldMkLst>
      </pc:sldChg>
      <pc:sldChg chg="del">
        <pc:chgData name="manoj kumar" userId="fa68a424022655f6" providerId="Windows Live" clId="Web-{1C8DEF2A-74C2-462F-81D3-734373246CC6}" dt="2022-01-11T03:30:21.769" v="230"/>
        <pc:sldMkLst>
          <pc:docMk/>
          <pc:sldMk cId="597057217" sldId="325"/>
        </pc:sldMkLst>
      </pc:sldChg>
      <pc:sldChg chg="addSp delSp modSp mod setBg">
        <pc:chgData name="manoj kumar" userId="fa68a424022655f6" providerId="Windows Live" clId="Web-{1C8DEF2A-74C2-462F-81D3-734373246CC6}" dt="2022-01-11T03:10:29.207" v="11"/>
        <pc:sldMkLst>
          <pc:docMk/>
          <pc:sldMk cId="181522702" sldId="326"/>
        </pc:sldMkLst>
        <pc:spChg chg="add del">
          <ac:chgData name="manoj kumar" userId="fa68a424022655f6" providerId="Windows Live" clId="Web-{1C8DEF2A-74C2-462F-81D3-734373246CC6}" dt="2022-01-11T03:10:09.926" v="8"/>
          <ac:spMkLst>
            <pc:docMk/>
            <pc:sldMk cId="181522702" sldId="326"/>
            <ac:spMk id="4" creationId="{F3060C83-F051-4F0E-ABAD-AA0DFC48B218}"/>
          </ac:spMkLst>
        </pc:spChg>
        <pc:spChg chg="add del">
          <ac:chgData name="manoj kumar" userId="fa68a424022655f6" providerId="Windows Live" clId="Web-{1C8DEF2A-74C2-462F-81D3-734373246CC6}" dt="2022-01-11T03:10:29.192" v="10"/>
          <ac:spMkLst>
            <pc:docMk/>
            <pc:sldMk cId="181522702" sldId="326"/>
            <ac:spMk id="5" creationId="{B670DBD5-770C-4383-9F54-5B86E86BD5BB}"/>
          </ac:spMkLst>
        </pc:spChg>
        <pc:spChg chg="add">
          <ac:chgData name="manoj kumar" userId="fa68a424022655f6" providerId="Windows Live" clId="Web-{1C8DEF2A-74C2-462F-81D3-734373246CC6}" dt="2022-01-11T03:10:29.207" v="11"/>
          <ac:spMkLst>
            <pc:docMk/>
            <pc:sldMk cId="181522702" sldId="326"/>
            <ac:spMk id="6" creationId="{F3060C83-F051-4F0E-ABAD-AA0DFC48B218}"/>
          </ac:spMkLst>
        </pc:spChg>
        <pc:spChg chg="add del">
          <ac:chgData name="manoj kumar" userId="fa68a424022655f6" providerId="Windows Live" clId="Web-{1C8DEF2A-74C2-462F-81D3-734373246CC6}" dt="2022-01-11T03:10:05.347" v="6"/>
          <ac:spMkLst>
            <pc:docMk/>
            <pc:sldMk cId="181522702" sldId="326"/>
            <ac:spMk id="7" creationId="{42A4FC2C-047E-45A5-965D-8E1E3BF09BC6}"/>
          </ac:spMkLst>
        </pc:spChg>
        <pc:spChg chg="add">
          <ac:chgData name="manoj kumar" userId="fa68a424022655f6" providerId="Windows Live" clId="Web-{1C8DEF2A-74C2-462F-81D3-734373246CC6}" dt="2022-01-11T03:10:29.207" v="11"/>
          <ac:spMkLst>
            <pc:docMk/>
            <pc:sldMk cId="181522702" sldId="326"/>
            <ac:spMk id="8" creationId="{83C98ABE-055B-441F-B07E-44F97F083C39}"/>
          </ac:spMkLst>
        </pc:spChg>
        <pc:spChg chg="add del">
          <ac:chgData name="manoj kumar" userId="fa68a424022655f6" providerId="Windows Live" clId="Web-{1C8DEF2A-74C2-462F-81D3-734373246CC6}" dt="2022-01-11T03:10:09.926" v="8"/>
          <ac:spMkLst>
            <pc:docMk/>
            <pc:sldMk cId="181522702" sldId="326"/>
            <ac:spMk id="9" creationId="{83C98ABE-055B-441F-B07E-44F97F083C39}"/>
          </ac:spMkLst>
        </pc:spChg>
        <pc:spChg chg="add">
          <ac:chgData name="manoj kumar" userId="fa68a424022655f6" providerId="Windows Live" clId="Web-{1C8DEF2A-74C2-462F-81D3-734373246CC6}" dt="2022-01-11T03:10:29.207" v="11"/>
          <ac:spMkLst>
            <pc:docMk/>
            <pc:sldMk cId="181522702" sldId="326"/>
            <ac:spMk id="10" creationId="{29FDB030-9B49-4CED-8CCD-4D99382388AC}"/>
          </ac:spMkLst>
        </pc:spChg>
        <pc:spChg chg="add del">
          <ac:chgData name="manoj kumar" userId="fa68a424022655f6" providerId="Windows Live" clId="Web-{1C8DEF2A-74C2-462F-81D3-734373246CC6}" dt="2022-01-11T03:10:09.926" v="8"/>
          <ac:spMkLst>
            <pc:docMk/>
            <pc:sldMk cId="181522702" sldId="326"/>
            <ac:spMk id="11" creationId="{29FDB030-9B49-4CED-8CCD-4D99382388AC}"/>
          </ac:spMkLst>
        </pc:spChg>
        <pc:spChg chg="add">
          <ac:chgData name="manoj kumar" userId="fa68a424022655f6" providerId="Windows Live" clId="Web-{1C8DEF2A-74C2-462F-81D3-734373246CC6}" dt="2022-01-11T03:10:29.207" v="11"/>
          <ac:spMkLst>
            <pc:docMk/>
            <pc:sldMk cId="181522702" sldId="326"/>
            <ac:spMk id="12" creationId="{3783CA14-24A1-485C-8B30-D6A5D87987AD}"/>
          </ac:spMkLst>
        </pc:spChg>
        <pc:spChg chg="add del">
          <ac:chgData name="manoj kumar" userId="fa68a424022655f6" providerId="Windows Live" clId="Web-{1C8DEF2A-74C2-462F-81D3-734373246CC6}" dt="2022-01-11T03:10:09.926" v="8"/>
          <ac:spMkLst>
            <pc:docMk/>
            <pc:sldMk cId="181522702" sldId="326"/>
            <ac:spMk id="13" creationId="{3783CA14-24A1-485C-8B30-D6A5D87987AD}"/>
          </ac:spMkLst>
        </pc:spChg>
        <pc:spChg chg="add">
          <ac:chgData name="manoj kumar" userId="fa68a424022655f6" providerId="Windows Live" clId="Web-{1C8DEF2A-74C2-462F-81D3-734373246CC6}" dt="2022-01-11T03:10:29.207" v="11"/>
          <ac:spMkLst>
            <pc:docMk/>
            <pc:sldMk cId="181522702" sldId="326"/>
            <ac:spMk id="14" creationId="{9A97C86A-04D6-40F7-AE84-31AB43E6A846}"/>
          </ac:spMkLst>
        </pc:spChg>
        <pc:spChg chg="add del">
          <ac:chgData name="manoj kumar" userId="fa68a424022655f6" providerId="Windows Live" clId="Web-{1C8DEF2A-74C2-462F-81D3-734373246CC6}" dt="2022-01-11T03:10:09.926" v="8"/>
          <ac:spMkLst>
            <pc:docMk/>
            <pc:sldMk cId="181522702" sldId="326"/>
            <ac:spMk id="15" creationId="{9A97C86A-04D6-40F7-AE84-31AB43E6A846}"/>
          </ac:spMkLst>
        </pc:spChg>
        <pc:spChg chg="add">
          <ac:chgData name="manoj kumar" userId="fa68a424022655f6" providerId="Windows Live" clId="Web-{1C8DEF2A-74C2-462F-81D3-734373246CC6}" dt="2022-01-11T03:10:29.207" v="11"/>
          <ac:spMkLst>
            <pc:docMk/>
            <pc:sldMk cId="181522702" sldId="326"/>
            <ac:spMk id="16" creationId="{FF9F2414-84E8-453E-B1F3-389FDE8192D9}"/>
          </ac:spMkLst>
        </pc:spChg>
        <pc:spChg chg="add del">
          <ac:chgData name="manoj kumar" userId="fa68a424022655f6" providerId="Windows Live" clId="Web-{1C8DEF2A-74C2-462F-81D3-734373246CC6}" dt="2022-01-11T03:10:09.926" v="8"/>
          <ac:spMkLst>
            <pc:docMk/>
            <pc:sldMk cId="181522702" sldId="326"/>
            <ac:spMk id="17" creationId="{FF9F2414-84E8-453E-B1F3-389FDE8192D9}"/>
          </ac:spMkLst>
        </pc:spChg>
        <pc:spChg chg="add">
          <ac:chgData name="manoj kumar" userId="fa68a424022655f6" providerId="Windows Live" clId="Web-{1C8DEF2A-74C2-462F-81D3-734373246CC6}" dt="2022-01-11T03:10:29.207" v="11"/>
          <ac:spMkLst>
            <pc:docMk/>
            <pc:sldMk cId="181522702" sldId="326"/>
            <ac:spMk id="18" creationId="{3ECA69A1-7536-43AC-85EF-C7106179F5ED}"/>
          </ac:spMkLst>
        </pc:spChg>
        <pc:spChg chg="add del">
          <ac:chgData name="manoj kumar" userId="fa68a424022655f6" providerId="Windows Live" clId="Web-{1C8DEF2A-74C2-462F-81D3-734373246CC6}" dt="2022-01-11T03:10:09.926" v="8"/>
          <ac:spMkLst>
            <pc:docMk/>
            <pc:sldMk cId="181522702" sldId="326"/>
            <ac:spMk id="19" creationId="{3ECA69A1-7536-43AC-85EF-C7106179F5ED}"/>
          </ac:spMkLst>
        </pc:spChg>
        <pc:picChg chg="add mod">
          <ac:chgData name="manoj kumar" userId="fa68a424022655f6" providerId="Windows Live" clId="Web-{1C8DEF2A-74C2-462F-81D3-734373246CC6}" dt="2022-01-11T03:10:29.207" v="11"/>
          <ac:picMkLst>
            <pc:docMk/>
            <pc:sldMk cId="181522702" sldId="326"/>
            <ac:picMk id="2" creationId="{94A86B41-A05B-46F0-8341-CCFF0D28EFB7}"/>
          </ac:picMkLst>
        </pc:picChg>
      </pc:sldChg>
      <pc:sldChg chg="addSp modSp new mod setBg">
        <pc:chgData name="manoj kumar" userId="fa68a424022655f6" providerId="Windows Live" clId="Web-{1C8DEF2A-74C2-462F-81D3-734373246CC6}" dt="2022-01-11T03:17:20.936" v="113"/>
        <pc:sldMkLst>
          <pc:docMk/>
          <pc:sldMk cId="186054203" sldId="327"/>
        </pc:sldMkLst>
        <pc:spChg chg="mod">
          <ac:chgData name="manoj kumar" userId="fa68a424022655f6" providerId="Windows Live" clId="Web-{1C8DEF2A-74C2-462F-81D3-734373246CC6}" dt="2022-01-11T03:17:20.936" v="113"/>
          <ac:spMkLst>
            <pc:docMk/>
            <pc:sldMk cId="186054203" sldId="327"/>
            <ac:spMk id="2" creationId="{D34CC58B-AB59-407B-97F5-0417DDC16476}"/>
          </ac:spMkLst>
        </pc:spChg>
        <pc:spChg chg="mod">
          <ac:chgData name="manoj kumar" userId="fa68a424022655f6" providerId="Windows Live" clId="Web-{1C8DEF2A-74C2-462F-81D3-734373246CC6}" dt="2022-01-11T03:17:20.936" v="113"/>
          <ac:spMkLst>
            <pc:docMk/>
            <pc:sldMk cId="186054203" sldId="327"/>
            <ac:spMk id="3" creationId="{3B0DE6E4-3F87-41E3-8FA5-87AFF930A737}"/>
          </ac:spMkLst>
        </pc:spChg>
        <pc:spChg chg="add">
          <ac:chgData name="manoj kumar" userId="fa68a424022655f6" providerId="Windows Live" clId="Web-{1C8DEF2A-74C2-462F-81D3-734373246CC6}" dt="2022-01-11T03:17:20.936" v="113"/>
          <ac:spMkLst>
            <pc:docMk/>
            <pc:sldMk cId="186054203" sldId="327"/>
            <ac:spMk id="9" creationId="{5E39A796-BE83-48B1-B33F-35C4A32AAB57}"/>
          </ac:spMkLst>
        </pc:spChg>
        <pc:spChg chg="add">
          <ac:chgData name="manoj kumar" userId="fa68a424022655f6" providerId="Windows Live" clId="Web-{1C8DEF2A-74C2-462F-81D3-734373246CC6}" dt="2022-01-11T03:17:20.936" v="113"/>
          <ac:spMkLst>
            <pc:docMk/>
            <pc:sldMk cId="186054203" sldId="327"/>
            <ac:spMk id="11" creationId="{72F84B47-E267-4194-8194-831DB7B5547F}"/>
          </ac:spMkLst>
        </pc:spChg>
        <pc:picChg chg="add mod">
          <ac:chgData name="manoj kumar" userId="fa68a424022655f6" providerId="Windows Live" clId="Web-{1C8DEF2A-74C2-462F-81D3-734373246CC6}" dt="2022-01-11T03:17:20.936" v="113"/>
          <ac:picMkLst>
            <pc:docMk/>
            <pc:sldMk cId="186054203" sldId="327"/>
            <ac:picMk id="4" creationId="{FED23949-568F-4858-B7D7-40A69471A454}"/>
          </ac:picMkLst>
        </pc:picChg>
      </pc:sldChg>
      <pc:sldChg chg="addSp modSp new mod setBg">
        <pc:chgData name="manoj kumar" userId="fa68a424022655f6" providerId="Windows Live" clId="Web-{1C8DEF2A-74C2-462F-81D3-734373246CC6}" dt="2022-01-11T03:23:40.712" v="167" actId="14100"/>
        <pc:sldMkLst>
          <pc:docMk/>
          <pc:sldMk cId="3989612035" sldId="328"/>
        </pc:sldMkLst>
        <pc:spChg chg="add mod">
          <ac:chgData name="manoj kumar" userId="fa68a424022655f6" providerId="Windows Live" clId="Web-{1C8DEF2A-74C2-462F-81D3-734373246CC6}" dt="2022-01-11T03:23:40.712" v="167" actId="14100"/>
          <ac:spMkLst>
            <pc:docMk/>
            <pc:sldMk cId="3989612035" sldId="328"/>
            <ac:spMk id="2" creationId="{AF6B2EE4-4926-4B49-A171-E508D163C9CB}"/>
          </ac:spMkLst>
        </pc:spChg>
        <pc:spChg chg="add">
          <ac:chgData name="manoj kumar" userId="fa68a424022655f6" providerId="Windows Live" clId="Web-{1C8DEF2A-74C2-462F-81D3-734373246CC6}" dt="2022-01-11T03:19:13.299" v="118"/>
          <ac:spMkLst>
            <pc:docMk/>
            <pc:sldMk cId="3989612035" sldId="328"/>
            <ac:spMk id="7" creationId="{2B566528-1B12-4246-9431-5C2D7D081168}"/>
          </ac:spMkLst>
        </pc:spChg>
        <pc:spChg chg="add">
          <ac:chgData name="manoj kumar" userId="fa68a424022655f6" providerId="Windows Live" clId="Web-{1C8DEF2A-74C2-462F-81D3-734373246CC6}" dt="2022-01-11T03:19:13.299" v="118"/>
          <ac:spMkLst>
            <pc:docMk/>
            <pc:sldMk cId="3989612035" sldId="328"/>
            <ac:spMk id="9" creationId="{2E80C965-DB6D-4F81-9E9E-B027384D0BD6}"/>
          </ac:spMkLst>
        </pc:spChg>
        <pc:spChg chg="add">
          <ac:chgData name="manoj kumar" userId="fa68a424022655f6" providerId="Windows Live" clId="Web-{1C8DEF2A-74C2-462F-81D3-734373246CC6}" dt="2022-01-11T03:19:13.299" v="118"/>
          <ac:spMkLst>
            <pc:docMk/>
            <pc:sldMk cId="3989612035" sldId="328"/>
            <ac:spMk id="11" creationId="{A580F890-B085-4E95-96AA-55AEBEC5CE6E}"/>
          </ac:spMkLst>
        </pc:spChg>
        <pc:spChg chg="add">
          <ac:chgData name="manoj kumar" userId="fa68a424022655f6" providerId="Windows Live" clId="Web-{1C8DEF2A-74C2-462F-81D3-734373246CC6}" dt="2022-01-11T03:19:13.299" v="118"/>
          <ac:spMkLst>
            <pc:docMk/>
            <pc:sldMk cId="3989612035" sldId="328"/>
            <ac:spMk id="13" creationId="{D3F51FEB-38FB-4F6C-9F7B-2F2AFAB65463}"/>
          </ac:spMkLst>
        </pc:spChg>
        <pc:spChg chg="add">
          <ac:chgData name="manoj kumar" userId="fa68a424022655f6" providerId="Windows Live" clId="Web-{1C8DEF2A-74C2-462F-81D3-734373246CC6}" dt="2022-01-11T03:19:13.299" v="118"/>
          <ac:spMkLst>
            <pc:docMk/>
            <pc:sldMk cId="3989612035" sldId="328"/>
            <ac:spMk id="15" creationId="{1E547BA6-BAE0-43BB-A7CA-60F69CE252F0}"/>
          </ac:spMkLst>
        </pc:spChg>
      </pc:sldChg>
      <pc:sldChg chg="addSp delSp modSp add replId">
        <pc:chgData name="manoj kumar" userId="fa68a424022655f6" providerId="Windows Live" clId="Web-{1C8DEF2A-74C2-462F-81D3-734373246CC6}" dt="2022-01-11T03:30:01.659" v="228"/>
        <pc:sldMkLst>
          <pc:docMk/>
          <pc:sldMk cId="2392776129" sldId="329"/>
        </pc:sldMkLst>
        <pc:spChg chg="mod">
          <ac:chgData name="manoj kumar" userId="fa68a424022655f6" providerId="Windows Live" clId="Web-{1C8DEF2A-74C2-462F-81D3-734373246CC6}" dt="2022-01-11T03:30:01.659" v="228"/>
          <ac:spMkLst>
            <pc:docMk/>
            <pc:sldMk cId="2392776129" sldId="329"/>
            <ac:spMk id="2" creationId="{C197DA95-DC4E-4B83-98EE-B8BBB8FB0FB1}"/>
          </ac:spMkLst>
        </pc:spChg>
        <pc:spChg chg="del">
          <ac:chgData name="manoj kumar" userId="fa68a424022655f6" providerId="Windows Live" clId="Web-{1C8DEF2A-74C2-462F-81D3-734373246CC6}" dt="2022-01-11T03:30:01.659" v="228"/>
          <ac:spMkLst>
            <pc:docMk/>
            <pc:sldMk cId="2392776129" sldId="329"/>
            <ac:spMk id="27" creationId="{FF9B822F-893E-44C8-963C-64F50ACECBB2}"/>
          </ac:spMkLst>
        </pc:spChg>
        <pc:spChg chg="del">
          <ac:chgData name="manoj kumar" userId="fa68a424022655f6" providerId="Windows Live" clId="Web-{1C8DEF2A-74C2-462F-81D3-734373246CC6}" dt="2022-01-11T03:30:01.659" v="228"/>
          <ac:spMkLst>
            <pc:docMk/>
            <pc:sldMk cId="2392776129" sldId="329"/>
            <ac:spMk id="29" creationId="{EBF87945-A001-489F-9D9B-7D9435F0B9CA}"/>
          </ac:spMkLst>
        </pc:spChg>
        <pc:spChg chg="add">
          <ac:chgData name="manoj kumar" userId="fa68a424022655f6" providerId="Windows Live" clId="Web-{1C8DEF2A-74C2-462F-81D3-734373246CC6}" dt="2022-01-11T03:30:01.659" v="228"/>
          <ac:spMkLst>
            <pc:docMk/>
            <pc:sldMk cId="2392776129" sldId="329"/>
            <ac:spMk id="34" creationId="{D4771268-CB57-404A-9271-370EB28F6090}"/>
          </ac:spMkLst>
        </pc:spChg>
        <pc:picChg chg="add mod">
          <ac:chgData name="manoj kumar" userId="fa68a424022655f6" providerId="Windows Live" clId="Web-{1C8DEF2A-74C2-462F-81D3-734373246CC6}" dt="2022-01-11T03:30:01.659" v="228"/>
          <ac:picMkLst>
            <pc:docMk/>
            <pc:sldMk cId="2392776129" sldId="329"/>
            <ac:picMk id="3" creationId="{95F5607E-10A9-4747-A58A-BCA324705490}"/>
          </ac:picMkLst>
        </pc:picChg>
        <pc:picChg chg="del">
          <ac:chgData name="manoj kumar" userId="fa68a424022655f6" providerId="Windows Live" clId="Web-{1C8DEF2A-74C2-462F-81D3-734373246CC6}" dt="2022-01-11T03:29:18.892" v="212"/>
          <ac:picMkLst>
            <pc:docMk/>
            <pc:sldMk cId="2392776129" sldId="329"/>
            <ac:picMk id="4" creationId="{0C3C3CE5-CB76-414E-9117-DFDDE1F943E5}"/>
          </ac:picMkLst>
        </pc:picChg>
      </pc:sldChg>
      <pc:sldChg chg="addSp delSp modSp new mod setBg">
        <pc:chgData name="manoj kumar" userId="fa68a424022655f6" providerId="Windows Live" clId="Web-{1C8DEF2A-74C2-462F-81D3-734373246CC6}" dt="2022-01-11T03:31:37.380" v="251"/>
        <pc:sldMkLst>
          <pc:docMk/>
          <pc:sldMk cId="3301348583" sldId="330"/>
        </pc:sldMkLst>
        <pc:spChg chg="mod">
          <ac:chgData name="manoj kumar" userId="fa68a424022655f6" providerId="Windows Live" clId="Web-{1C8DEF2A-74C2-462F-81D3-734373246CC6}" dt="2022-01-11T03:31:37.380" v="251"/>
          <ac:spMkLst>
            <pc:docMk/>
            <pc:sldMk cId="3301348583" sldId="330"/>
            <ac:spMk id="2" creationId="{C0CAB00A-3975-4025-A4C0-16795B95D5DC}"/>
          </ac:spMkLst>
        </pc:spChg>
        <pc:spChg chg="del">
          <ac:chgData name="manoj kumar" userId="fa68a424022655f6" providerId="Windows Live" clId="Web-{1C8DEF2A-74C2-462F-81D3-734373246CC6}" dt="2022-01-11T03:31:32.317" v="250"/>
          <ac:spMkLst>
            <pc:docMk/>
            <pc:sldMk cId="3301348583" sldId="330"/>
            <ac:spMk id="3" creationId="{02FA986C-7A4C-4FFF-9DC8-4F33E48DEB8E}"/>
          </ac:spMkLst>
        </pc:spChg>
        <pc:spChg chg="add">
          <ac:chgData name="manoj kumar" userId="fa68a424022655f6" providerId="Windows Live" clId="Web-{1C8DEF2A-74C2-462F-81D3-734373246CC6}" dt="2022-01-11T03:31:37.380" v="251"/>
          <ac:spMkLst>
            <pc:docMk/>
            <pc:sldMk cId="3301348583" sldId="330"/>
            <ac:spMk id="9" creationId="{A8384FB5-9ADC-4DDC-881B-597D56F5B15D}"/>
          </ac:spMkLst>
        </pc:spChg>
        <pc:spChg chg="add">
          <ac:chgData name="manoj kumar" userId="fa68a424022655f6" providerId="Windows Live" clId="Web-{1C8DEF2A-74C2-462F-81D3-734373246CC6}" dt="2022-01-11T03:31:37.380" v="251"/>
          <ac:spMkLst>
            <pc:docMk/>
            <pc:sldMk cId="3301348583" sldId="330"/>
            <ac:spMk id="11" creationId="{91E5A9A7-95C6-4F4F-B00E-C82E07FE62EF}"/>
          </ac:spMkLst>
        </pc:spChg>
        <pc:spChg chg="add">
          <ac:chgData name="manoj kumar" userId="fa68a424022655f6" providerId="Windows Live" clId="Web-{1C8DEF2A-74C2-462F-81D3-734373246CC6}" dt="2022-01-11T03:31:37.380" v="251"/>
          <ac:spMkLst>
            <pc:docMk/>
            <pc:sldMk cId="3301348583" sldId="330"/>
            <ac:spMk id="13" creationId="{D07DD2DE-F619-49DD-B5E7-03A290FF4ED1}"/>
          </ac:spMkLst>
        </pc:spChg>
        <pc:spChg chg="add">
          <ac:chgData name="manoj kumar" userId="fa68a424022655f6" providerId="Windows Live" clId="Web-{1C8DEF2A-74C2-462F-81D3-734373246CC6}" dt="2022-01-11T03:31:37.380" v="251"/>
          <ac:spMkLst>
            <pc:docMk/>
            <pc:sldMk cId="3301348583" sldId="330"/>
            <ac:spMk id="15" creationId="{85149191-5F60-4A28-AAFF-039F96B0F3EC}"/>
          </ac:spMkLst>
        </pc:spChg>
        <pc:spChg chg="add">
          <ac:chgData name="manoj kumar" userId="fa68a424022655f6" providerId="Windows Live" clId="Web-{1C8DEF2A-74C2-462F-81D3-734373246CC6}" dt="2022-01-11T03:31:37.380" v="251"/>
          <ac:spMkLst>
            <pc:docMk/>
            <pc:sldMk cId="3301348583" sldId="330"/>
            <ac:spMk id="17" creationId="{F8260ED5-17F7-4158-B241-D51DD4CF1B7E}"/>
          </ac:spMkLst>
        </pc:spChg>
        <pc:picChg chg="add mod ord">
          <ac:chgData name="manoj kumar" userId="fa68a424022655f6" providerId="Windows Live" clId="Web-{1C8DEF2A-74C2-462F-81D3-734373246CC6}" dt="2022-01-11T03:31:37.380" v="251"/>
          <ac:picMkLst>
            <pc:docMk/>
            <pc:sldMk cId="3301348583" sldId="330"/>
            <ac:picMk id="4" creationId="{0887EA16-6C4E-4B07-8899-414CB290DD30}"/>
          </ac:picMkLst>
        </pc:picChg>
      </pc:sldChg>
      <pc:sldChg chg="modSp add ord replId">
        <pc:chgData name="manoj kumar" userId="fa68a424022655f6" providerId="Windows Live" clId="Web-{1C8DEF2A-74C2-462F-81D3-734373246CC6}" dt="2022-01-11T03:33:26.586" v="259" actId="20577"/>
        <pc:sldMkLst>
          <pc:docMk/>
          <pc:sldMk cId="1239917317" sldId="331"/>
        </pc:sldMkLst>
        <pc:spChg chg="mod">
          <ac:chgData name="manoj kumar" userId="fa68a424022655f6" providerId="Windows Live" clId="Web-{1C8DEF2A-74C2-462F-81D3-734373246CC6}" dt="2022-01-11T03:33:26.586" v="259" actId="20577"/>
          <ac:spMkLst>
            <pc:docMk/>
            <pc:sldMk cId="1239917317" sldId="331"/>
            <ac:spMk id="2" creationId="{8389AC79-1C30-4265-9973-0195F7068DCD}"/>
          </ac:spMkLst>
        </pc:spChg>
      </pc:sldChg>
      <pc:sldChg chg="addSp delSp modSp new mod setBg">
        <pc:chgData name="manoj kumar" userId="fa68a424022655f6" providerId="Windows Live" clId="Web-{1C8DEF2A-74C2-462F-81D3-734373246CC6}" dt="2022-01-11T03:35:16.979" v="272"/>
        <pc:sldMkLst>
          <pc:docMk/>
          <pc:sldMk cId="2283700202" sldId="332"/>
        </pc:sldMkLst>
        <pc:spChg chg="del">
          <ac:chgData name="manoj kumar" userId="fa68a424022655f6" providerId="Windows Live" clId="Web-{1C8DEF2A-74C2-462F-81D3-734373246CC6}" dt="2022-01-11T03:35:05.604" v="271"/>
          <ac:spMkLst>
            <pc:docMk/>
            <pc:sldMk cId="2283700202" sldId="332"/>
            <ac:spMk id="2" creationId="{B2AB3EA8-82A1-4C17-896C-8B576DB220B7}"/>
          </ac:spMkLst>
        </pc:spChg>
        <pc:spChg chg="mod">
          <ac:chgData name="manoj kumar" userId="fa68a424022655f6" providerId="Windows Live" clId="Web-{1C8DEF2A-74C2-462F-81D3-734373246CC6}" dt="2022-01-11T03:35:16.979" v="272"/>
          <ac:spMkLst>
            <pc:docMk/>
            <pc:sldMk cId="2283700202" sldId="332"/>
            <ac:spMk id="3" creationId="{49122F8B-2DC0-47A1-92B8-C4E5E49712C2}"/>
          </ac:spMkLst>
        </pc:spChg>
        <pc:spChg chg="add">
          <ac:chgData name="manoj kumar" userId="fa68a424022655f6" providerId="Windows Live" clId="Web-{1C8DEF2A-74C2-462F-81D3-734373246CC6}" dt="2022-01-11T03:35:16.979" v="272"/>
          <ac:spMkLst>
            <pc:docMk/>
            <pc:sldMk cId="2283700202" sldId="332"/>
            <ac:spMk id="8" creationId="{1BB867FF-FC45-48F7-8104-F89BE54909F1}"/>
          </ac:spMkLst>
        </pc:spChg>
        <pc:spChg chg="add">
          <ac:chgData name="manoj kumar" userId="fa68a424022655f6" providerId="Windows Live" clId="Web-{1C8DEF2A-74C2-462F-81D3-734373246CC6}" dt="2022-01-11T03:35:16.979" v="272"/>
          <ac:spMkLst>
            <pc:docMk/>
            <pc:sldMk cId="2283700202" sldId="332"/>
            <ac:spMk id="10" creationId="{8BB56887-D0D5-4F0C-9E19-7247EB83C8B7}"/>
          </ac:spMkLst>
        </pc:spChg>
        <pc:spChg chg="add">
          <ac:chgData name="manoj kumar" userId="fa68a424022655f6" providerId="Windows Live" clId="Web-{1C8DEF2A-74C2-462F-81D3-734373246CC6}" dt="2022-01-11T03:35:16.979" v="272"/>
          <ac:spMkLst>
            <pc:docMk/>
            <pc:sldMk cId="2283700202" sldId="332"/>
            <ac:spMk id="12" creationId="{081E4A58-353D-44AE-B2FC-2A74E2E400F7}"/>
          </ac:spMkLst>
        </pc:spChg>
      </pc:sldChg>
      <pc:sldChg chg="addSp delSp modSp new mod setBg">
        <pc:chgData name="manoj kumar" userId="fa68a424022655f6" providerId="Windows Live" clId="Web-{1C8DEF2A-74C2-462F-81D3-734373246CC6}" dt="2022-01-11T03:36:32.997" v="281"/>
        <pc:sldMkLst>
          <pc:docMk/>
          <pc:sldMk cId="2674012781" sldId="333"/>
        </pc:sldMkLst>
        <pc:spChg chg="del">
          <ac:chgData name="manoj kumar" userId="fa68a424022655f6" providerId="Windows Live" clId="Web-{1C8DEF2A-74C2-462F-81D3-734373246CC6}" dt="2022-01-11T03:36:17.324" v="278"/>
          <ac:spMkLst>
            <pc:docMk/>
            <pc:sldMk cId="2674012781" sldId="333"/>
            <ac:spMk id="2" creationId="{5167D018-88A6-489E-83EC-231906E7900A}"/>
          </ac:spMkLst>
        </pc:spChg>
        <pc:spChg chg="mod">
          <ac:chgData name="manoj kumar" userId="fa68a424022655f6" providerId="Windows Live" clId="Web-{1C8DEF2A-74C2-462F-81D3-734373246CC6}" dt="2022-01-11T03:36:32.997" v="281"/>
          <ac:spMkLst>
            <pc:docMk/>
            <pc:sldMk cId="2674012781" sldId="333"/>
            <ac:spMk id="3" creationId="{14095958-EDDD-49A2-815B-E3C9F019F857}"/>
          </ac:spMkLst>
        </pc:spChg>
        <pc:spChg chg="add">
          <ac:chgData name="manoj kumar" userId="fa68a424022655f6" providerId="Windows Live" clId="Web-{1C8DEF2A-74C2-462F-81D3-734373246CC6}" dt="2022-01-11T03:36:32.997" v="281"/>
          <ac:spMkLst>
            <pc:docMk/>
            <pc:sldMk cId="2674012781" sldId="333"/>
            <ac:spMk id="5" creationId="{1BB867FF-FC45-48F7-8104-F89BE54909F1}"/>
          </ac:spMkLst>
        </pc:spChg>
        <pc:spChg chg="add">
          <ac:chgData name="manoj kumar" userId="fa68a424022655f6" providerId="Windows Live" clId="Web-{1C8DEF2A-74C2-462F-81D3-734373246CC6}" dt="2022-01-11T03:36:32.997" v="281"/>
          <ac:spMkLst>
            <pc:docMk/>
            <pc:sldMk cId="2674012781" sldId="333"/>
            <ac:spMk id="6" creationId="{8BB56887-D0D5-4F0C-9E19-7247EB83C8B7}"/>
          </ac:spMkLst>
        </pc:spChg>
        <pc:spChg chg="add">
          <ac:chgData name="manoj kumar" userId="fa68a424022655f6" providerId="Windows Live" clId="Web-{1C8DEF2A-74C2-462F-81D3-734373246CC6}" dt="2022-01-11T03:36:32.997" v="281"/>
          <ac:spMkLst>
            <pc:docMk/>
            <pc:sldMk cId="2674012781" sldId="333"/>
            <ac:spMk id="7" creationId="{081E4A58-353D-44AE-B2FC-2A74E2E400F7}"/>
          </ac:spMkLst>
        </pc:spChg>
        <pc:spChg chg="add del">
          <ac:chgData name="manoj kumar" userId="fa68a424022655f6" providerId="Windows Live" clId="Web-{1C8DEF2A-74C2-462F-81D3-734373246CC6}" dt="2022-01-11T03:36:32.981" v="280"/>
          <ac:spMkLst>
            <pc:docMk/>
            <pc:sldMk cId="2674012781" sldId="333"/>
            <ac:spMk id="8" creationId="{1B15ED52-F352-441B-82BF-E0EA34836D08}"/>
          </ac:spMkLst>
        </pc:spChg>
        <pc:spChg chg="add del">
          <ac:chgData name="manoj kumar" userId="fa68a424022655f6" providerId="Windows Live" clId="Web-{1C8DEF2A-74C2-462F-81D3-734373246CC6}" dt="2022-01-11T03:36:32.981" v="280"/>
          <ac:spMkLst>
            <pc:docMk/>
            <pc:sldMk cId="2674012781" sldId="333"/>
            <ac:spMk id="10" creationId="{3B2E3793-BFE6-45A2-9B7B-E18844431C99}"/>
          </ac:spMkLst>
        </pc:spChg>
        <pc:spChg chg="add del">
          <ac:chgData name="manoj kumar" userId="fa68a424022655f6" providerId="Windows Live" clId="Web-{1C8DEF2A-74C2-462F-81D3-734373246CC6}" dt="2022-01-11T03:36:32.981" v="280"/>
          <ac:spMkLst>
            <pc:docMk/>
            <pc:sldMk cId="2674012781" sldId="333"/>
            <ac:spMk id="12" creationId="{BC4C4868-CB8F-4AF9-9CDB-8108F2C19B67}"/>
          </ac:spMkLst>
        </pc:spChg>
        <pc:spChg chg="add del">
          <ac:chgData name="manoj kumar" userId="fa68a424022655f6" providerId="Windows Live" clId="Web-{1C8DEF2A-74C2-462F-81D3-734373246CC6}" dt="2022-01-11T03:36:32.981" v="280"/>
          <ac:spMkLst>
            <pc:docMk/>
            <pc:sldMk cId="2674012781" sldId="333"/>
            <ac:spMk id="14" creationId="{375E0459-6403-40CD-989D-56A4407CA12E}"/>
          </ac:spMkLst>
        </pc:spChg>
        <pc:spChg chg="add del">
          <ac:chgData name="manoj kumar" userId="fa68a424022655f6" providerId="Windows Live" clId="Web-{1C8DEF2A-74C2-462F-81D3-734373246CC6}" dt="2022-01-11T03:36:32.981" v="280"/>
          <ac:spMkLst>
            <pc:docMk/>
            <pc:sldMk cId="2674012781" sldId="333"/>
            <ac:spMk id="16" creationId="{53E5B1A8-3AC9-4BD1-9BBC-78CA94F2D1BA}"/>
          </ac:spMkLst>
        </pc:spChg>
      </pc:sldChg>
      <pc:sldChg chg="addSp delSp modSp new mod setBg">
        <pc:chgData name="manoj kumar" userId="fa68a424022655f6" providerId="Windows Live" clId="Web-{1C8DEF2A-74C2-462F-81D3-734373246CC6}" dt="2022-01-11T03:38:44.844" v="287"/>
        <pc:sldMkLst>
          <pc:docMk/>
          <pc:sldMk cId="234527236" sldId="334"/>
        </pc:sldMkLst>
        <pc:spChg chg="del">
          <ac:chgData name="manoj kumar" userId="fa68a424022655f6" providerId="Windows Live" clId="Web-{1C8DEF2A-74C2-462F-81D3-734373246CC6}" dt="2022-01-11T03:38:28.546" v="285"/>
          <ac:spMkLst>
            <pc:docMk/>
            <pc:sldMk cId="234527236" sldId="334"/>
            <ac:spMk id="2" creationId="{6406784D-30DE-46CF-B5A8-AEBFC00D110D}"/>
          </ac:spMkLst>
        </pc:spChg>
        <pc:spChg chg="mod">
          <ac:chgData name="manoj kumar" userId="fa68a424022655f6" providerId="Windows Live" clId="Web-{1C8DEF2A-74C2-462F-81D3-734373246CC6}" dt="2022-01-11T03:38:44.844" v="287"/>
          <ac:spMkLst>
            <pc:docMk/>
            <pc:sldMk cId="234527236" sldId="334"/>
            <ac:spMk id="3" creationId="{3594B862-A161-4B4E-B600-9672C7512C41}"/>
          </ac:spMkLst>
        </pc:spChg>
        <pc:spChg chg="add">
          <ac:chgData name="manoj kumar" userId="fa68a424022655f6" providerId="Windows Live" clId="Web-{1C8DEF2A-74C2-462F-81D3-734373246CC6}" dt="2022-01-11T03:38:44.844" v="287"/>
          <ac:spMkLst>
            <pc:docMk/>
            <pc:sldMk cId="234527236" sldId="334"/>
            <ac:spMk id="8" creationId="{1BB867FF-FC45-48F7-8104-F89BE54909F1}"/>
          </ac:spMkLst>
        </pc:spChg>
        <pc:spChg chg="add">
          <ac:chgData name="manoj kumar" userId="fa68a424022655f6" providerId="Windows Live" clId="Web-{1C8DEF2A-74C2-462F-81D3-734373246CC6}" dt="2022-01-11T03:38:44.844" v="287"/>
          <ac:spMkLst>
            <pc:docMk/>
            <pc:sldMk cId="234527236" sldId="334"/>
            <ac:spMk id="10" creationId="{8BB56887-D0D5-4F0C-9E19-7247EB83C8B7}"/>
          </ac:spMkLst>
        </pc:spChg>
        <pc:spChg chg="add">
          <ac:chgData name="manoj kumar" userId="fa68a424022655f6" providerId="Windows Live" clId="Web-{1C8DEF2A-74C2-462F-81D3-734373246CC6}" dt="2022-01-11T03:38:44.844" v="287"/>
          <ac:spMkLst>
            <pc:docMk/>
            <pc:sldMk cId="234527236" sldId="334"/>
            <ac:spMk id="12" creationId="{081E4A58-353D-44AE-B2FC-2A74E2E400F7}"/>
          </ac:spMkLst>
        </pc:spChg>
      </pc:sldChg>
    </pc:docChg>
  </pc:docChgLst>
  <pc:docChgLst>
    <pc:chgData name="manoj kumar" userId="fa68a424022655f6" providerId="Windows Live" clId="Web-{2C19E7A1-B1B0-4ED7-90AD-389F9F717ADF}"/>
    <pc:docChg chg="addSld delSld modSld sldOrd">
      <pc:chgData name="manoj kumar" userId="fa68a424022655f6" providerId="Windows Live" clId="Web-{2C19E7A1-B1B0-4ED7-90AD-389F9F717ADF}" dt="2021-12-29T03:42:44.588" v="692" actId="20577"/>
      <pc:docMkLst>
        <pc:docMk/>
      </pc:docMkLst>
      <pc:sldChg chg="modSp">
        <pc:chgData name="manoj kumar" userId="fa68a424022655f6" providerId="Windows Live" clId="Web-{2C19E7A1-B1B0-4ED7-90AD-389F9F717ADF}" dt="2021-12-29T02:40:35.198" v="131" actId="20577"/>
        <pc:sldMkLst>
          <pc:docMk/>
          <pc:sldMk cId="2069729028" sldId="257"/>
        </pc:sldMkLst>
        <pc:graphicFrameChg chg="modGraphic">
          <ac:chgData name="manoj kumar" userId="fa68a424022655f6" providerId="Windows Live" clId="Web-{2C19E7A1-B1B0-4ED7-90AD-389F9F717ADF}" dt="2021-12-29T02:40:35.198" v="131" actId="20577"/>
          <ac:graphicFrameMkLst>
            <pc:docMk/>
            <pc:sldMk cId="2069729028" sldId="257"/>
            <ac:graphicFrameMk id="5" creationId="{0D12EDF7-A9BE-4972-9F4A-59F508DCDD96}"/>
          </ac:graphicFrameMkLst>
        </pc:graphicFrameChg>
      </pc:sldChg>
      <pc:sldChg chg="modSp">
        <pc:chgData name="manoj kumar" userId="fa68a424022655f6" providerId="Windows Live" clId="Web-{2C19E7A1-B1B0-4ED7-90AD-389F9F717ADF}" dt="2021-12-29T02:41:50.749" v="145" actId="20577"/>
        <pc:sldMkLst>
          <pc:docMk/>
          <pc:sldMk cId="2012694700" sldId="259"/>
        </pc:sldMkLst>
        <pc:spChg chg="mod">
          <ac:chgData name="manoj kumar" userId="fa68a424022655f6" providerId="Windows Live" clId="Web-{2C19E7A1-B1B0-4ED7-90AD-389F9F717ADF}" dt="2021-12-29T02:40:56.371" v="142" actId="20577"/>
          <ac:spMkLst>
            <pc:docMk/>
            <pc:sldMk cId="2012694700" sldId="259"/>
            <ac:spMk id="2" creationId="{DD3029D6-6E0A-4BE9-947F-A68B0F962C05}"/>
          </ac:spMkLst>
        </pc:spChg>
        <pc:spChg chg="mod">
          <ac:chgData name="manoj kumar" userId="fa68a424022655f6" providerId="Windows Live" clId="Web-{2C19E7A1-B1B0-4ED7-90AD-389F9F717ADF}" dt="2021-12-29T02:41:50.749" v="145" actId="20577"/>
          <ac:spMkLst>
            <pc:docMk/>
            <pc:sldMk cId="2012694700" sldId="259"/>
            <ac:spMk id="3" creationId="{AEAE250C-7057-42D4-9388-9971A67DDBF1}"/>
          </ac:spMkLst>
        </pc:spChg>
      </pc:sldChg>
      <pc:sldChg chg="modSp">
        <pc:chgData name="manoj kumar" userId="fa68a424022655f6" providerId="Windows Live" clId="Web-{2C19E7A1-B1B0-4ED7-90AD-389F9F717ADF}" dt="2021-12-29T02:42:43.861" v="170" actId="20577"/>
        <pc:sldMkLst>
          <pc:docMk/>
          <pc:sldMk cId="1541162343" sldId="260"/>
        </pc:sldMkLst>
        <pc:spChg chg="mod">
          <ac:chgData name="manoj kumar" userId="fa68a424022655f6" providerId="Windows Live" clId="Web-{2C19E7A1-B1B0-4ED7-90AD-389F9F717ADF}" dt="2021-12-29T02:42:15.641" v="166" actId="20577"/>
          <ac:spMkLst>
            <pc:docMk/>
            <pc:sldMk cId="1541162343" sldId="260"/>
            <ac:spMk id="2" creationId="{B354E753-7442-440F-BAEF-64E2914448D4}"/>
          </ac:spMkLst>
        </pc:spChg>
        <pc:spChg chg="mod">
          <ac:chgData name="manoj kumar" userId="fa68a424022655f6" providerId="Windows Live" clId="Web-{2C19E7A1-B1B0-4ED7-90AD-389F9F717ADF}" dt="2021-12-29T02:42:43.861" v="170" actId="20577"/>
          <ac:spMkLst>
            <pc:docMk/>
            <pc:sldMk cId="1541162343" sldId="260"/>
            <ac:spMk id="3" creationId="{F1554B49-4D75-41A0-9927-220AEE214E63}"/>
          </ac:spMkLst>
        </pc:spChg>
      </pc:sldChg>
      <pc:sldChg chg="del">
        <pc:chgData name="manoj kumar" userId="fa68a424022655f6" providerId="Windows Live" clId="Web-{2C19E7A1-B1B0-4ED7-90AD-389F9F717ADF}" dt="2021-12-29T02:43:45.130" v="177"/>
        <pc:sldMkLst>
          <pc:docMk/>
          <pc:sldMk cId="3679278300" sldId="261"/>
        </pc:sldMkLst>
      </pc:sldChg>
      <pc:sldChg chg="del">
        <pc:chgData name="manoj kumar" userId="fa68a424022655f6" providerId="Windows Live" clId="Web-{2C19E7A1-B1B0-4ED7-90AD-389F9F717ADF}" dt="2021-12-29T02:43:52.021" v="179"/>
        <pc:sldMkLst>
          <pc:docMk/>
          <pc:sldMk cId="3036310402" sldId="263"/>
        </pc:sldMkLst>
      </pc:sldChg>
      <pc:sldChg chg="modSp">
        <pc:chgData name="manoj kumar" userId="fa68a424022655f6" providerId="Windows Live" clId="Web-{2C19E7A1-B1B0-4ED7-90AD-389F9F717ADF}" dt="2021-12-29T02:44:47.165" v="191" actId="20577"/>
        <pc:sldMkLst>
          <pc:docMk/>
          <pc:sldMk cId="3493980843" sldId="266"/>
        </pc:sldMkLst>
        <pc:spChg chg="mod">
          <ac:chgData name="manoj kumar" userId="fa68a424022655f6" providerId="Windows Live" clId="Web-{2C19E7A1-B1B0-4ED7-90AD-389F9F717ADF}" dt="2021-12-29T02:44:47.165" v="191" actId="20577"/>
          <ac:spMkLst>
            <pc:docMk/>
            <pc:sldMk cId="3493980843" sldId="266"/>
            <ac:spMk id="2" creationId="{8389AC79-1C30-4265-9973-0195F7068DCD}"/>
          </ac:spMkLst>
        </pc:spChg>
      </pc:sldChg>
      <pc:sldChg chg="del">
        <pc:chgData name="manoj kumar" userId="fa68a424022655f6" providerId="Windows Live" clId="Web-{2C19E7A1-B1B0-4ED7-90AD-389F9F717ADF}" dt="2021-12-29T02:46:11.747" v="203"/>
        <pc:sldMkLst>
          <pc:docMk/>
          <pc:sldMk cId="621100555" sldId="279"/>
        </pc:sldMkLst>
      </pc:sldChg>
      <pc:sldChg chg="del">
        <pc:chgData name="manoj kumar" userId="fa68a424022655f6" providerId="Windows Live" clId="Web-{2C19E7A1-B1B0-4ED7-90AD-389F9F717ADF}" dt="2021-12-29T02:46:36.796" v="211"/>
        <pc:sldMkLst>
          <pc:docMk/>
          <pc:sldMk cId="2431443110" sldId="291"/>
        </pc:sldMkLst>
      </pc:sldChg>
      <pc:sldChg chg="modSp">
        <pc:chgData name="manoj kumar" userId="fa68a424022655f6" providerId="Windows Live" clId="Web-{2C19E7A1-B1B0-4ED7-90AD-389F9F717ADF}" dt="2021-12-29T03:42:44.588" v="692" actId="20577"/>
        <pc:sldMkLst>
          <pc:docMk/>
          <pc:sldMk cId="2316231415" sldId="296"/>
        </pc:sldMkLst>
        <pc:spChg chg="mod">
          <ac:chgData name="manoj kumar" userId="fa68a424022655f6" providerId="Windows Live" clId="Web-{2C19E7A1-B1B0-4ED7-90AD-389F9F717ADF}" dt="2021-12-29T03:42:44.588" v="692" actId="20577"/>
          <ac:spMkLst>
            <pc:docMk/>
            <pc:sldMk cId="2316231415" sldId="296"/>
            <ac:spMk id="5" creationId="{9061BE4D-321F-4263-A88F-9FDEA3F105FF}"/>
          </ac:spMkLst>
        </pc:spChg>
      </pc:sldChg>
      <pc:sldChg chg="modSp">
        <pc:chgData name="manoj kumar" userId="fa68a424022655f6" providerId="Windows Live" clId="Web-{2C19E7A1-B1B0-4ED7-90AD-389F9F717ADF}" dt="2021-12-29T02:36:12.590" v="30" actId="20577"/>
        <pc:sldMkLst>
          <pc:docMk/>
          <pc:sldMk cId="3637885104" sldId="298"/>
        </pc:sldMkLst>
        <pc:spChg chg="mod">
          <ac:chgData name="manoj kumar" userId="fa68a424022655f6" providerId="Windows Live" clId="Web-{2C19E7A1-B1B0-4ED7-90AD-389F9F717ADF}" dt="2021-12-29T02:36:12.590" v="30" actId="20577"/>
          <ac:spMkLst>
            <pc:docMk/>
            <pc:sldMk cId="3637885104" sldId="298"/>
            <ac:spMk id="2" creationId="{7C2C7CD1-5365-474A-BD7A-C276E6C960CA}"/>
          </ac:spMkLst>
        </pc:spChg>
      </pc:sldChg>
      <pc:sldChg chg="del">
        <pc:chgData name="manoj kumar" userId="fa68a424022655f6" providerId="Windows Live" clId="Web-{2C19E7A1-B1B0-4ED7-90AD-389F9F717ADF}" dt="2021-12-29T02:43:21.519" v="171"/>
        <pc:sldMkLst>
          <pc:docMk/>
          <pc:sldMk cId="1047991769" sldId="299"/>
        </pc:sldMkLst>
      </pc:sldChg>
      <pc:sldChg chg="del">
        <pc:chgData name="manoj kumar" userId="fa68a424022655f6" providerId="Windows Live" clId="Web-{2C19E7A1-B1B0-4ED7-90AD-389F9F717ADF}" dt="2021-12-29T02:43:26.926" v="172"/>
        <pc:sldMkLst>
          <pc:docMk/>
          <pc:sldMk cId="1757179598" sldId="300"/>
        </pc:sldMkLst>
      </pc:sldChg>
      <pc:sldChg chg="del">
        <pc:chgData name="manoj kumar" userId="fa68a424022655f6" providerId="Windows Live" clId="Web-{2C19E7A1-B1B0-4ED7-90AD-389F9F717ADF}" dt="2021-12-29T02:43:30.926" v="173"/>
        <pc:sldMkLst>
          <pc:docMk/>
          <pc:sldMk cId="1356127901" sldId="301"/>
        </pc:sldMkLst>
      </pc:sldChg>
      <pc:sldChg chg="del">
        <pc:chgData name="manoj kumar" userId="fa68a424022655f6" providerId="Windows Live" clId="Web-{2C19E7A1-B1B0-4ED7-90AD-389F9F717ADF}" dt="2021-12-29T02:43:34.567" v="174"/>
        <pc:sldMkLst>
          <pc:docMk/>
          <pc:sldMk cId="995415641" sldId="302"/>
        </pc:sldMkLst>
      </pc:sldChg>
      <pc:sldChg chg="del">
        <pc:chgData name="manoj kumar" userId="fa68a424022655f6" providerId="Windows Live" clId="Web-{2C19E7A1-B1B0-4ED7-90AD-389F9F717ADF}" dt="2021-12-29T02:43:40.458" v="175"/>
        <pc:sldMkLst>
          <pc:docMk/>
          <pc:sldMk cId="3067016761" sldId="303"/>
        </pc:sldMkLst>
      </pc:sldChg>
      <pc:sldChg chg="del">
        <pc:chgData name="manoj kumar" userId="fa68a424022655f6" providerId="Windows Live" clId="Web-{2C19E7A1-B1B0-4ED7-90AD-389F9F717ADF}" dt="2021-12-29T02:43:42.333" v="176"/>
        <pc:sldMkLst>
          <pc:docMk/>
          <pc:sldMk cId="3181030663" sldId="304"/>
        </pc:sldMkLst>
      </pc:sldChg>
      <pc:sldChg chg="del">
        <pc:chgData name="manoj kumar" userId="fa68a424022655f6" providerId="Windows Live" clId="Web-{2C19E7A1-B1B0-4ED7-90AD-389F9F717ADF}" dt="2021-12-29T02:43:48.490" v="178"/>
        <pc:sldMkLst>
          <pc:docMk/>
          <pc:sldMk cId="322821989" sldId="305"/>
        </pc:sldMkLst>
      </pc:sldChg>
      <pc:sldChg chg="del">
        <pc:chgData name="manoj kumar" userId="fa68a424022655f6" providerId="Windows Live" clId="Web-{2C19E7A1-B1B0-4ED7-90AD-389F9F717ADF}" dt="2021-12-29T02:45:06.775" v="192"/>
        <pc:sldMkLst>
          <pc:docMk/>
          <pc:sldMk cId="1286551206" sldId="306"/>
        </pc:sldMkLst>
      </pc:sldChg>
      <pc:sldChg chg="del">
        <pc:chgData name="manoj kumar" userId="fa68a424022655f6" providerId="Windows Live" clId="Web-{2C19E7A1-B1B0-4ED7-90AD-389F9F717ADF}" dt="2021-12-29T02:45:09.525" v="193"/>
        <pc:sldMkLst>
          <pc:docMk/>
          <pc:sldMk cId="3484456584" sldId="307"/>
        </pc:sldMkLst>
      </pc:sldChg>
      <pc:sldChg chg="modSp ord">
        <pc:chgData name="manoj kumar" userId="fa68a424022655f6" providerId="Windows Live" clId="Web-{2C19E7A1-B1B0-4ED7-90AD-389F9F717ADF}" dt="2021-12-29T02:54:08.945" v="325"/>
        <pc:sldMkLst>
          <pc:docMk/>
          <pc:sldMk cId="2892273378" sldId="308"/>
        </pc:sldMkLst>
        <pc:spChg chg="mod">
          <ac:chgData name="manoj kumar" userId="fa68a424022655f6" providerId="Windows Live" clId="Web-{2C19E7A1-B1B0-4ED7-90AD-389F9F717ADF}" dt="2021-12-29T02:45:41.293" v="199" actId="20577"/>
          <ac:spMkLst>
            <pc:docMk/>
            <pc:sldMk cId="2892273378" sldId="308"/>
            <ac:spMk id="2" creationId="{8389AC79-1C30-4265-9973-0195F7068DCD}"/>
          </ac:spMkLst>
        </pc:spChg>
      </pc:sldChg>
      <pc:sldChg chg="addSp delSp modSp new mod setBg">
        <pc:chgData name="manoj kumar" userId="fa68a424022655f6" providerId="Windows Live" clId="Web-{2C19E7A1-B1B0-4ED7-90AD-389F9F717ADF}" dt="2021-12-29T02:53:48.772" v="323" actId="20577"/>
        <pc:sldMkLst>
          <pc:docMk/>
          <pc:sldMk cId="333738090" sldId="309"/>
        </pc:sldMkLst>
        <pc:spChg chg="mod">
          <ac:chgData name="manoj kumar" userId="fa68a424022655f6" providerId="Windows Live" clId="Web-{2C19E7A1-B1B0-4ED7-90AD-389F9F717ADF}" dt="2021-12-29T02:51:37.218" v="252"/>
          <ac:spMkLst>
            <pc:docMk/>
            <pc:sldMk cId="333738090" sldId="309"/>
            <ac:spMk id="2" creationId="{38B64B90-D295-4125-9B92-BBFC789C1873}"/>
          </ac:spMkLst>
        </pc:spChg>
        <pc:spChg chg="del">
          <ac:chgData name="manoj kumar" userId="fa68a424022655f6" providerId="Windows Live" clId="Web-{2C19E7A1-B1B0-4ED7-90AD-389F9F717ADF}" dt="2021-12-29T02:51:05.732" v="251"/>
          <ac:spMkLst>
            <pc:docMk/>
            <pc:sldMk cId="333738090" sldId="309"/>
            <ac:spMk id="3" creationId="{75537481-53B7-42C0-9E63-840790B8846C}"/>
          </ac:spMkLst>
        </pc:spChg>
        <pc:spChg chg="add mod">
          <ac:chgData name="manoj kumar" userId="fa68a424022655f6" providerId="Windows Live" clId="Web-{2C19E7A1-B1B0-4ED7-90AD-389F9F717ADF}" dt="2021-12-29T02:53:48.772" v="323" actId="20577"/>
          <ac:spMkLst>
            <pc:docMk/>
            <pc:sldMk cId="333738090" sldId="309"/>
            <ac:spMk id="8" creationId="{9C797C9C-844D-4FE3-AE13-FD1D1BEE42AA}"/>
          </ac:spMkLst>
        </pc:spChg>
        <pc:spChg chg="add">
          <ac:chgData name="manoj kumar" userId="fa68a424022655f6" providerId="Windows Live" clId="Web-{2C19E7A1-B1B0-4ED7-90AD-389F9F717ADF}" dt="2021-12-29T02:51:37.218" v="252"/>
          <ac:spMkLst>
            <pc:docMk/>
            <pc:sldMk cId="333738090" sldId="309"/>
            <ac:spMk id="11" creationId="{5F63FF5A-B9E2-4989-825C-C62CD37CBB8B}"/>
          </ac:spMkLst>
        </pc:spChg>
        <pc:spChg chg="add">
          <ac:chgData name="manoj kumar" userId="fa68a424022655f6" providerId="Windows Live" clId="Web-{2C19E7A1-B1B0-4ED7-90AD-389F9F717ADF}" dt="2021-12-29T02:51:37.218" v="252"/>
          <ac:spMkLst>
            <pc:docMk/>
            <pc:sldMk cId="333738090" sldId="309"/>
            <ac:spMk id="13" creationId="{577D1452-F0B7-431E-9A24-D3F7103D8510}"/>
          </ac:spMkLst>
        </pc:spChg>
        <pc:spChg chg="add">
          <ac:chgData name="manoj kumar" userId="fa68a424022655f6" providerId="Windows Live" clId="Web-{2C19E7A1-B1B0-4ED7-90AD-389F9F717ADF}" dt="2021-12-29T02:51:37.218" v="252"/>
          <ac:spMkLst>
            <pc:docMk/>
            <pc:sldMk cId="333738090" sldId="309"/>
            <ac:spMk id="15" creationId="{A660F4F9-5DF5-4F15-BE6A-CD8648BB1148}"/>
          </ac:spMkLst>
        </pc:spChg>
        <pc:picChg chg="add mod ord">
          <ac:chgData name="manoj kumar" userId="fa68a424022655f6" providerId="Windows Live" clId="Web-{2C19E7A1-B1B0-4ED7-90AD-389F9F717ADF}" dt="2021-12-29T02:51:37.218" v="252"/>
          <ac:picMkLst>
            <pc:docMk/>
            <pc:sldMk cId="333738090" sldId="309"/>
            <ac:picMk id="4" creationId="{978D0C72-951F-4026-B80A-D6D25C709FCF}"/>
          </ac:picMkLst>
        </pc:picChg>
      </pc:sldChg>
      <pc:sldChg chg="del">
        <pc:chgData name="manoj kumar" userId="fa68a424022655f6" providerId="Windows Live" clId="Web-{2C19E7A1-B1B0-4ED7-90AD-389F9F717ADF}" dt="2021-12-29T02:45:58.934" v="200"/>
        <pc:sldMkLst>
          <pc:docMk/>
          <pc:sldMk cId="3576264871" sldId="309"/>
        </pc:sldMkLst>
      </pc:sldChg>
      <pc:sldChg chg="addSp modSp new mod setBg">
        <pc:chgData name="manoj kumar" userId="fa68a424022655f6" providerId="Windows Live" clId="Web-{2C19E7A1-B1B0-4ED7-90AD-389F9F717ADF}" dt="2021-12-29T02:56:12.421" v="341" actId="20577"/>
        <pc:sldMkLst>
          <pc:docMk/>
          <pc:sldMk cId="2163338690" sldId="310"/>
        </pc:sldMkLst>
        <pc:spChg chg="mod">
          <ac:chgData name="manoj kumar" userId="fa68a424022655f6" providerId="Windows Live" clId="Web-{2C19E7A1-B1B0-4ED7-90AD-389F9F717ADF}" dt="2021-12-29T02:55:57.404" v="335"/>
          <ac:spMkLst>
            <pc:docMk/>
            <pc:sldMk cId="2163338690" sldId="310"/>
            <ac:spMk id="2" creationId="{74DFED31-4A03-493E-B08B-D294B4A5CA3B}"/>
          </ac:spMkLst>
        </pc:spChg>
        <pc:spChg chg="mod">
          <ac:chgData name="manoj kumar" userId="fa68a424022655f6" providerId="Windows Live" clId="Web-{2C19E7A1-B1B0-4ED7-90AD-389F9F717ADF}" dt="2021-12-29T02:56:12.421" v="341" actId="20577"/>
          <ac:spMkLst>
            <pc:docMk/>
            <pc:sldMk cId="2163338690" sldId="310"/>
            <ac:spMk id="3" creationId="{A1B4C1E5-2BFB-4C7B-9E85-555BE3ECCE59}"/>
          </ac:spMkLst>
        </pc:spChg>
        <pc:spChg chg="add">
          <ac:chgData name="manoj kumar" userId="fa68a424022655f6" providerId="Windows Live" clId="Web-{2C19E7A1-B1B0-4ED7-90AD-389F9F717ADF}" dt="2021-12-29T02:55:57.404" v="335"/>
          <ac:spMkLst>
            <pc:docMk/>
            <pc:sldMk cId="2163338690" sldId="310"/>
            <ac:spMk id="8" creationId="{907EF6B7-1338-4443-8C46-6A318D952DFD}"/>
          </ac:spMkLst>
        </pc:spChg>
        <pc:spChg chg="add">
          <ac:chgData name="manoj kumar" userId="fa68a424022655f6" providerId="Windows Live" clId="Web-{2C19E7A1-B1B0-4ED7-90AD-389F9F717ADF}" dt="2021-12-29T02:55:57.404" v="335"/>
          <ac:spMkLst>
            <pc:docMk/>
            <pc:sldMk cId="2163338690" sldId="310"/>
            <ac:spMk id="10" creationId="{DAAE4CDD-124C-4DCF-9584-B6033B545DD5}"/>
          </ac:spMkLst>
        </pc:spChg>
        <pc:spChg chg="add">
          <ac:chgData name="manoj kumar" userId="fa68a424022655f6" providerId="Windows Live" clId="Web-{2C19E7A1-B1B0-4ED7-90AD-389F9F717ADF}" dt="2021-12-29T02:55:57.404" v="335"/>
          <ac:spMkLst>
            <pc:docMk/>
            <pc:sldMk cId="2163338690" sldId="310"/>
            <ac:spMk id="12" creationId="{081E4A58-353D-44AE-B2FC-2A74E2E400F7}"/>
          </ac:spMkLst>
        </pc:spChg>
      </pc:sldChg>
      <pc:sldChg chg="del">
        <pc:chgData name="manoj kumar" userId="fa68a424022655f6" providerId="Windows Live" clId="Web-{2C19E7A1-B1B0-4ED7-90AD-389F9F717ADF}" dt="2021-12-29T02:46:01.966" v="201"/>
        <pc:sldMkLst>
          <pc:docMk/>
          <pc:sldMk cId="4011377163" sldId="310"/>
        </pc:sldMkLst>
      </pc:sldChg>
      <pc:sldChg chg="new del">
        <pc:chgData name="manoj kumar" userId="fa68a424022655f6" providerId="Windows Live" clId="Web-{2C19E7A1-B1B0-4ED7-90AD-389F9F717ADF}" dt="2021-12-29T03:02:12.972" v="389"/>
        <pc:sldMkLst>
          <pc:docMk/>
          <pc:sldMk cId="200912715" sldId="311"/>
        </pc:sldMkLst>
      </pc:sldChg>
      <pc:sldChg chg="del">
        <pc:chgData name="manoj kumar" userId="fa68a424022655f6" providerId="Windows Live" clId="Web-{2C19E7A1-B1B0-4ED7-90AD-389F9F717ADF}" dt="2021-12-29T02:46:05.231" v="202"/>
        <pc:sldMkLst>
          <pc:docMk/>
          <pc:sldMk cId="320217865" sldId="311"/>
        </pc:sldMkLst>
      </pc:sldChg>
      <pc:sldChg chg="del">
        <pc:chgData name="manoj kumar" userId="fa68a424022655f6" providerId="Windows Live" clId="Web-{2C19E7A1-B1B0-4ED7-90AD-389F9F717ADF}" dt="2021-12-29T02:46:15.201" v="204"/>
        <pc:sldMkLst>
          <pc:docMk/>
          <pc:sldMk cId="2217585702" sldId="312"/>
        </pc:sldMkLst>
      </pc:sldChg>
      <pc:sldChg chg="addSp delSp modSp add ord replId">
        <pc:chgData name="manoj kumar" userId="fa68a424022655f6" providerId="Windows Live" clId="Web-{2C19E7A1-B1B0-4ED7-90AD-389F9F717ADF}" dt="2021-12-29T03:01:32.657" v="388" actId="14100"/>
        <pc:sldMkLst>
          <pc:docMk/>
          <pc:sldMk cId="2690901751" sldId="312"/>
        </pc:sldMkLst>
        <pc:spChg chg="mod">
          <ac:chgData name="manoj kumar" userId="fa68a424022655f6" providerId="Windows Live" clId="Web-{2C19E7A1-B1B0-4ED7-90AD-389F9F717ADF}" dt="2021-12-29T02:59:49.323" v="371"/>
          <ac:spMkLst>
            <pc:docMk/>
            <pc:sldMk cId="2690901751" sldId="312"/>
            <ac:spMk id="2" creationId="{38B64B90-D295-4125-9B92-BBFC789C1873}"/>
          </ac:spMkLst>
        </pc:spChg>
        <pc:spChg chg="add del mod">
          <ac:chgData name="manoj kumar" userId="fa68a424022655f6" providerId="Windows Live" clId="Web-{2C19E7A1-B1B0-4ED7-90AD-389F9F717ADF}" dt="2021-12-29T02:59:38.916" v="368"/>
          <ac:spMkLst>
            <pc:docMk/>
            <pc:sldMk cId="2690901751" sldId="312"/>
            <ac:spMk id="3" creationId="{D5D4A386-AD9C-4704-8E49-C62FFA5D314F}"/>
          </ac:spMkLst>
        </pc:spChg>
        <pc:spChg chg="add mod">
          <ac:chgData name="manoj kumar" userId="fa68a424022655f6" providerId="Windows Live" clId="Web-{2C19E7A1-B1B0-4ED7-90AD-389F9F717ADF}" dt="2021-12-29T03:01:32.657" v="388" actId="14100"/>
          <ac:spMkLst>
            <pc:docMk/>
            <pc:sldMk cId="2690901751" sldId="312"/>
            <ac:spMk id="5" creationId="{59198285-C9B4-496D-B0F4-909D7D37D1A5}"/>
          </ac:spMkLst>
        </pc:spChg>
        <pc:spChg chg="mod">
          <ac:chgData name="manoj kumar" userId="fa68a424022655f6" providerId="Windows Live" clId="Web-{2C19E7A1-B1B0-4ED7-90AD-389F9F717ADF}" dt="2021-12-29T02:59:49.323" v="371"/>
          <ac:spMkLst>
            <pc:docMk/>
            <pc:sldMk cId="2690901751" sldId="312"/>
            <ac:spMk id="8" creationId="{9C797C9C-844D-4FE3-AE13-FD1D1BEE42AA}"/>
          </ac:spMkLst>
        </pc:spChg>
        <pc:spChg chg="del">
          <ac:chgData name="manoj kumar" userId="fa68a424022655f6" providerId="Windows Live" clId="Web-{2C19E7A1-B1B0-4ED7-90AD-389F9F717ADF}" dt="2021-12-29T02:59:49.323" v="371"/>
          <ac:spMkLst>
            <pc:docMk/>
            <pc:sldMk cId="2690901751" sldId="312"/>
            <ac:spMk id="11" creationId="{5F63FF5A-B9E2-4989-825C-C62CD37CBB8B}"/>
          </ac:spMkLst>
        </pc:spChg>
        <pc:spChg chg="del">
          <ac:chgData name="manoj kumar" userId="fa68a424022655f6" providerId="Windows Live" clId="Web-{2C19E7A1-B1B0-4ED7-90AD-389F9F717ADF}" dt="2021-12-29T02:59:49.323" v="371"/>
          <ac:spMkLst>
            <pc:docMk/>
            <pc:sldMk cId="2690901751" sldId="312"/>
            <ac:spMk id="13" creationId="{577D1452-F0B7-431E-9A24-D3F7103D8510}"/>
          </ac:spMkLst>
        </pc:spChg>
        <pc:spChg chg="del">
          <ac:chgData name="manoj kumar" userId="fa68a424022655f6" providerId="Windows Live" clId="Web-{2C19E7A1-B1B0-4ED7-90AD-389F9F717ADF}" dt="2021-12-29T02:59:49.323" v="371"/>
          <ac:spMkLst>
            <pc:docMk/>
            <pc:sldMk cId="2690901751" sldId="312"/>
            <ac:spMk id="15" creationId="{A660F4F9-5DF5-4F15-BE6A-CD8648BB1148}"/>
          </ac:spMkLst>
        </pc:spChg>
        <pc:spChg chg="add">
          <ac:chgData name="manoj kumar" userId="fa68a424022655f6" providerId="Windows Live" clId="Web-{2C19E7A1-B1B0-4ED7-90AD-389F9F717ADF}" dt="2021-12-29T02:59:49.323" v="371"/>
          <ac:spMkLst>
            <pc:docMk/>
            <pc:sldMk cId="2690901751" sldId="312"/>
            <ac:spMk id="20" creationId="{4C608BEB-860E-4094-8511-78603564A75E}"/>
          </ac:spMkLst>
        </pc:spChg>
        <pc:picChg chg="del">
          <ac:chgData name="manoj kumar" userId="fa68a424022655f6" providerId="Windows Live" clId="Web-{2C19E7A1-B1B0-4ED7-90AD-389F9F717ADF}" dt="2021-12-29T02:58:41.710" v="365"/>
          <ac:picMkLst>
            <pc:docMk/>
            <pc:sldMk cId="2690901751" sldId="312"/>
            <ac:picMk id="4" creationId="{978D0C72-951F-4026-B80A-D6D25C709FCF}"/>
          </ac:picMkLst>
        </pc:picChg>
        <pc:cxnChg chg="add">
          <ac:chgData name="manoj kumar" userId="fa68a424022655f6" providerId="Windows Live" clId="Web-{2C19E7A1-B1B0-4ED7-90AD-389F9F717ADF}" dt="2021-12-29T02:59:49.323" v="371"/>
          <ac:cxnSpMkLst>
            <pc:docMk/>
            <pc:sldMk cId="2690901751" sldId="312"/>
            <ac:cxnSpMk id="22" creationId="{1F16A8D4-FE87-4604-88B2-394B5D1EB437}"/>
          </ac:cxnSpMkLst>
        </pc:cxnChg>
      </pc:sldChg>
      <pc:sldChg chg="del">
        <pc:chgData name="manoj kumar" userId="fa68a424022655f6" providerId="Windows Live" clId="Web-{2C19E7A1-B1B0-4ED7-90AD-389F9F717ADF}" dt="2021-12-29T02:46:18.217" v="205"/>
        <pc:sldMkLst>
          <pc:docMk/>
          <pc:sldMk cId="28722230" sldId="313"/>
        </pc:sldMkLst>
      </pc:sldChg>
      <pc:sldChg chg="modSp add replId">
        <pc:chgData name="manoj kumar" userId="fa68a424022655f6" providerId="Windows Live" clId="Web-{2C19E7A1-B1B0-4ED7-90AD-389F9F717ADF}" dt="2021-12-29T03:05:19.825" v="427" actId="20577"/>
        <pc:sldMkLst>
          <pc:docMk/>
          <pc:sldMk cId="357639152" sldId="313"/>
        </pc:sldMkLst>
        <pc:spChg chg="mod">
          <ac:chgData name="manoj kumar" userId="fa68a424022655f6" providerId="Windows Live" clId="Web-{2C19E7A1-B1B0-4ED7-90AD-389F9F717ADF}" dt="2021-12-29T03:05:19.825" v="427" actId="20577"/>
          <ac:spMkLst>
            <pc:docMk/>
            <pc:sldMk cId="357639152" sldId="313"/>
            <ac:spMk id="2" creationId="{38B64B90-D295-4125-9B92-BBFC789C1873}"/>
          </ac:spMkLst>
        </pc:spChg>
        <pc:spChg chg="mod">
          <ac:chgData name="manoj kumar" userId="fa68a424022655f6" providerId="Windows Live" clId="Web-{2C19E7A1-B1B0-4ED7-90AD-389F9F717ADF}" dt="2021-12-29T03:05:07.106" v="426" actId="14100"/>
          <ac:spMkLst>
            <pc:docMk/>
            <pc:sldMk cId="357639152" sldId="313"/>
            <ac:spMk id="5" creationId="{59198285-C9B4-496D-B0F4-909D7D37D1A5}"/>
          </ac:spMkLst>
        </pc:spChg>
        <pc:spChg chg="mod">
          <ac:chgData name="manoj kumar" userId="fa68a424022655f6" providerId="Windows Live" clId="Web-{2C19E7A1-B1B0-4ED7-90AD-389F9F717ADF}" dt="2021-12-29T03:03:15.866" v="404" actId="20577"/>
          <ac:spMkLst>
            <pc:docMk/>
            <pc:sldMk cId="357639152" sldId="313"/>
            <ac:spMk id="8" creationId="{9C797C9C-844D-4FE3-AE13-FD1D1BEE42AA}"/>
          </ac:spMkLst>
        </pc:spChg>
      </pc:sldChg>
      <pc:sldChg chg="addSp delSp modSp add ord replId">
        <pc:chgData name="manoj kumar" userId="fa68a424022655f6" providerId="Windows Live" clId="Web-{2C19E7A1-B1B0-4ED7-90AD-389F9F717ADF}" dt="2021-12-29T03:10:08.169" v="480" actId="14100"/>
        <pc:sldMkLst>
          <pc:docMk/>
          <pc:sldMk cId="2414331664" sldId="314"/>
        </pc:sldMkLst>
        <pc:spChg chg="mod">
          <ac:chgData name="manoj kumar" userId="fa68a424022655f6" providerId="Windows Live" clId="Web-{2C19E7A1-B1B0-4ED7-90AD-389F9F717ADF}" dt="2021-12-29T03:06:35.314" v="443"/>
          <ac:spMkLst>
            <pc:docMk/>
            <pc:sldMk cId="2414331664" sldId="314"/>
            <ac:spMk id="2" creationId="{38B64B90-D295-4125-9B92-BBFC789C1873}"/>
          </ac:spMkLst>
        </pc:spChg>
        <pc:spChg chg="mod">
          <ac:chgData name="manoj kumar" userId="fa68a424022655f6" providerId="Windows Live" clId="Web-{2C19E7A1-B1B0-4ED7-90AD-389F9F717ADF}" dt="2021-12-29T03:10:08.169" v="480" actId="14100"/>
          <ac:spMkLst>
            <pc:docMk/>
            <pc:sldMk cId="2414331664" sldId="314"/>
            <ac:spMk id="5" creationId="{59198285-C9B4-496D-B0F4-909D7D37D1A5}"/>
          </ac:spMkLst>
        </pc:spChg>
        <pc:spChg chg="mod">
          <ac:chgData name="manoj kumar" userId="fa68a424022655f6" providerId="Windows Live" clId="Web-{2C19E7A1-B1B0-4ED7-90AD-389F9F717ADF}" dt="2021-12-29T03:09:09.760" v="462"/>
          <ac:spMkLst>
            <pc:docMk/>
            <pc:sldMk cId="2414331664" sldId="314"/>
            <ac:spMk id="8" creationId="{9C797C9C-844D-4FE3-AE13-FD1D1BEE42AA}"/>
          </ac:spMkLst>
        </pc:spChg>
        <pc:spChg chg="del">
          <ac:chgData name="manoj kumar" userId="fa68a424022655f6" providerId="Windows Live" clId="Web-{2C19E7A1-B1B0-4ED7-90AD-389F9F717ADF}" dt="2021-12-29T03:06:35.314" v="443"/>
          <ac:spMkLst>
            <pc:docMk/>
            <pc:sldMk cId="2414331664" sldId="314"/>
            <ac:spMk id="20" creationId="{4C608BEB-860E-4094-8511-78603564A75E}"/>
          </ac:spMkLst>
        </pc:spChg>
        <pc:spChg chg="add del">
          <ac:chgData name="manoj kumar" userId="fa68a424022655f6" providerId="Windows Live" clId="Web-{2C19E7A1-B1B0-4ED7-90AD-389F9F717ADF}" dt="2021-12-29T03:09:09.760" v="462"/>
          <ac:spMkLst>
            <pc:docMk/>
            <pc:sldMk cId="2414331664" sldId="314"/>
            <ac:spMk id="27" creationId="{4C608BEB-860E-4094-8511-78603564A75E}"/>
          </ac:spMkLst>
        </pc:spChg>
        <pc:spChg chg="add">
          <ac:chgData name="manoj kumar" userId="fa68a424022655f6" providerId="Windows Live" clId="Web-{2C19E7A1-B1B0-4ED7-90AD-389F9F717ADF}" dt="2021-12-29T03:09:09.760" v="462"/>
          <ac:spMkLst>
            <pc:docMk/>
            <pc:sldMk cId="2414331664" sldId="314"/>
            <ac:spMk id="34" creationId="{4C608BEB-860E-4094-8511-78603564A75E}"/>
          </ac:spMkLst>
        </pc:spChg>
        <pc:cxnChg chg="del">
          <ac:chgData name="manoj kumar" userId="fa68a424022655f6" providerId="Windows Live" clId="Web-{2C19E7A1-B1B0-4ED7-90AD-389F9F717ADF}" dt="2021-12-29T03:06:35.314" v="443"/>
          <ac:cxnSpMkLst>
            <pc:docMk/>
            <pc:sldMk cId="2414331664" sldId="314"/>
            <ac:cxnSpMk id="22" creationId="{1F16A8D4-FE87-4604-88B2-394B5D1EB437}"/>
          </ac:cxnSpMkLst>
        </pc:cxnChg>
        <pc:cxnChg chg="add del">
          <ac:chgData name="manoj kumar" userId="fa68a424022655f6" providerId="Windows Live" clId="Web-{2C19E7A1-B1B0-4ED7-90AD-389F9F717ADF}" dt="2021-12-29T03:09:09.760" v="462"/>
          <ac:cxnSpMkLst>
            <pc:docMk/>
            <pc:sldMk cId="2414331664" sldId="314"/>
            <ac:cxnSpMk id="29" creationId="{1F16A8D4-FE87-4604-88B2-394B5D1EB437}"/>
          </ac:cxnSpMkLst>
        </pc:cxnChg>
        <pc:cxnChg chg="add">
          <ac:chgData name="manoj kumar" userId="fa68a424022655f6" providerId="Windows Live" clId="Web-{2C19E7A1-B1B0-4ED7-90AD-389F9F717ADF}" dt="2021-12-29T03:09:09.760" v="462"/>
          <ac:cxnSpMkLst>
            <pc:docMk/>
            <pc:sldMk cId="2414331664" sldId="314"/>
            <ac:cxnSpMk id="36" creationId="{1F16A8D4-FE87-4604-88B2-394B5D1EB437}"/>
          </ac:cxnSpMkLst>
        </pc:cxnChg>
      </pc:sldChg>
      <pc:sldChg chg="del">
        <pc:chgData name="manoj kumar" userId="fa68a424022655f6" providerId="Windows Live" clId="Web-{2C19E7A1-B1B0-4ED7-90AD-389F9F717ADF}" dt="2021-12-29T02:46:21.529" v="206"/>
        <pc:sldMkLst>
          <pc:docMk/>
          <pc:sldMk cId="3777518432" sldId="314"/>
        </pc:sldMkLst>
      </pc:sldChg>
      <pc:sldChg chg="addSp delSp modSp add replId">
        <pc:chgData name="manoj kumar" userId="fa68a424022655f6" providerId="Windows Live" clId="Web-{2C19E7A1-B1B0-4ED7-90AD-389F9F717ADF}" dt="2021-12-29T03:13:23.695" v="506"/>
        <pc:sldMkLst>
          <pc:docMk/>
          <pc:sldMk cId="1485173511" sldId="315"/>
        </pc:sldMkLst>
        <pc:spChg chg="mod">
          <ac:chgData name="manoj kumar" userId="fa68a424022655f6" providerId="Windows Live" clId="Web-{2C19E7A1-B1B0-4ED7-90AD-389F9F717ADF}" dt="2021-12-29T03:13:23.695" v="506"/>
          <ac:spMkLst>
            <pc:docMk/>
            <pc:sldMk cId="1485173511" sldId="315"/>
            <ac:spMk id="2" creationId="{38B64B90-D295-4125-9B92-BBFC789C1873}"/>
          </ac:spMkLst>
        </pc:spChg>
        <pc:spChg chg="mod">
          <ac:chgData name="manoj kumar" userId="fa68a424022655f6" providerId="Windows Live" clId="Web-{2C19E7A1-B1B0-4ED7-90AD-389F9F717ADF}" dt="2021-12-29T03:12:48.350" v="505" actId="20577"/>
          <ac:spMkLst>
            <pc:docMk/>
            <pc:sldMk cId="1485173511" sldId="315"/>
            <ac:spMk id="5" creationId="{59198285-C9B4-496D-B0F4-909D7D37D1A5}"/>
          </ac:spMkLst>
        </pc:spChg>
        <pc:spChg chg="mod">
          <ac:chgData name="manoj kumar" userId="fa68a424022655f6" providerId="Windows Live" clId="Web-{2C19E7A1-B1B0-4ED7-90AD-389F9F717ADF}" dt="2021-12-29T03:13:23.695" v="506"/>
          <ac:spMkLst>
            <pc:docMk/>
            <pc:sldMk cId="1485173511" sldId="315"/>
            <ac:spMk id="8" creationId="{9C797C9C-844D-4FE3-AE13-FD1D1BEE42AA}"/>
          </ac:spMkLst>
        </pc:spChg>
        <pc:spChg chg="del">
          <ac:chgData name="manoj kumar" userId="fa68a424022655f6" providerId="Windows Live" clId="Web-{2C19E7A1-B1B0-4ED7-90AD-389F9F717ADF}" dt="2021-12-29T03:11:31.721" v="490"/>
          <ac:spMkLst>
            <pc:docMk/>
            <pc:sldMk cId="1485173511" sldId="315"/>
            <ac:spMk id="34" creationId="{4C608BEB-860E-4094-8511-78603564A75E}"/>
          </ac:spMkLst>
        </pc:spChg>
        <pc:spChg chg="add del">
          <ac:chgData name="manoj kumar" userId="fa68a424022655f6" providerId="Windows Live" clId="Web-{2C19E7A1-B1B0-4ED7-90AD-389F9F717ADF}" dt="2021-12-29T03:13:23.695" v="506"/>
          <ac:spMkLst>
            <pc:docMk/>
            <pc:sldMk cId="1485173511" sldId="315"/>
            <ac:spMk id="41" creationId="{4C608BEB-860E-4094-8511-78603564A75E}"/>
          </ac:spMkLst>
        </pc:spChg>
        <pc:spChg chg="add">
          <ac:chgData name="manoj kumar" userId="fa68a424022655f6" providerId="Windows Live" clId="Web-{2C19E7A1-B1B0-4ED7-90AD-389F9F717ADF}" dt="2021-12-29T03:13:23.695" v="506"/>
          <ac:spMkLst>
            <pc:docMk/>
            <pc:sldMk cId="1485173511" sldId="315"/>
            <ac:spMk id="48" creationId="{907EF6B7-1338-4443-8C46-6A318D952DFD}"/>
          </ac:spMkLst>
        </pc:spChg>
        <pc:spChg chg="add">
          <ac:chgData name="manoj kumar" userId="fa68a424022655f6" providerId="Windows Live" clId="Web-{2C19E7A1-B1B0-4ED7-90AD-389F9F717ADF}" dt="2021-12-29T03:13:23.695" v="506"/>
          <ac:spMkLst>
            <pc:docMk/>
            <pc:sldMk cId="1485173511" sldId="315"/>
            <ac:spMk id="50" creationId="{DAAE4CDD-124C-4DCF-9584-B6033B545DD5}"/>
          </ac:spMkLst>
        </pc:spChg>
        <pc:spChg chg="add">
          <ac:chgData name="manoj kumar" userId="fa68a424022655f6" providerId="Windows Live" clId="Web-{2C19E7A1-B1B0-4ED7-90AD-389F9F717ADF}" dt="2021-12-29T03:13:23.695" v="506"/>
          <ac:spMkLst>
            <pc:docMk/>
            <pc:sldMk cId="1485173511" sldId="315"/>
            <ac:spMk id="52" creationId="{081E4A58-353D-44AE-B2FC-2A74E2E400F7}"/>
          </ac:spMkLst>
        </pc:spChg>
        <pc:cxnChg chg="del">
          <ac:chgData name="manoj kumar" userId="fa68a424022655f6" providerId="Windows Live" clId="Web-{2C19E7A1-B1B0-4ED7-90AD-389F9F717ADF}" dt="2021-12-29T03:11:31.721" v="490"/>
          <ac:cxnSpMkLst>
            <pc:docMk/>
            <pc:sldMk cId="1485173511" sldId="315"/>
            <ac:cxnSpMk id="36" creationId="{1F16A8D4-FE87-4604-88B2-394B5D1EB437}"/>
          </ac:cxnSpMkLst>
        </pc:cxnChg>
        <pc:cxnChg chg="add del">
          <ac:chgData name="manoj kumar" userId="fa68a424022655f6" providerId="Windows Live" clId="Web-{2C19E7A1-B1B0-4ED7-90AD-389F9F717ADF}" dt="2021-12-29T03:13:23.695" v="506"/>
          <ac:cxnSpMkLst>
            <pc:docMk/>
            <pc:sldMk cId="1485173511" sldId="315"/>
            <ac:cxnSpMk id="43" creationId="{1F16A8D4-FE87-4604-88B2-394B5D1EB437}"/>
          </ac:cxnSpMkLst>
        </pc:cxnChg>
      </pc:sldChg>
      <pc:sldChg chg="del">
        <pc:chgData name="manoj kumar" userId="fa68a424022655f6" providerId="Windows Live" clId="Web-{2C19E7A1-B1B0-4ED7-90AD-389F9F717ADF}" dt="2021-12-29T02:46:24.358" v="207"/>
        <pc:sldMkLst>
          <pc:docMk/>
          <pc:sldMk cId="2034870236" sldId="315"/>
        </pc:sldMkLst>
      </pc:sldChg>
      <pc:sldChg chg="new del">
        <pc:chgData name="manoj kumar" userId="fa68a424022655f6" providerId="Windows Live" clId="Web-{2C19E7A1-B1B0-4ED7-90AD-389F9F717ADF}" dt="2021-12-29T03:15:10.764" v="508"/>
        <pc:sldMkLst>
          <pc:docMk/>
          <pc:sldMk cId="1599795798" sldId="316"/>
        </pc:sldMkLst>
      </pc:sldChg>
      <pc:sldChg chg="del">
        <pc:chgData name="manoj kumar" userId="fa68a424022655f6" providerId="Windows Live" clId="Web-{2C19E7A1-B1B0-4ED7-90AD-389F9F717ADF}" dt="2021-12-29T02:46:27.623" v="208"/>
        <pc:sldMkLst>
          <pc:docMk/>
          <pc:sldMk cId="4037060612" sldId="316"/>
        </pc:sldMkLst>
      </pc:sldChg>
      <pc:sldChg chg="addSp delSp modSp new">
        <pc:chgData name="manoj kumar" userId="fa68a424022655f6" providerId="Windows Live" clId="Web-{2C19E7A1-B1B0-4ED7-90AD-389F9F717ADF}" dt="2021-12-29T03:16:40.222" v="519"/>
        <pc:sldMkLst>
          <pc:docMk/>
          <pc:sldMk cId="4061753549" sldId="316"/>
        </pc:sldMkLst>
        <pc:spChg chg="add del mod">
          <ac:chgData name="manoj kumar" userId="fa68a424022655f6" providerId="Windows Live" clId="Web-{2C19E7A1-B1B0-4ED7-90AD-389F9F717ADF}" dt="2021-12-29T03:15:26.593" v="512"/>
          <ac:spMkLst>
            <pc:docMk/>
            <pc:sldMk cId="4061753549" sldId="316"/>
            <ac:spMk id="2" creationId="{B4D7EED6-17D1-4880-B928-C5E729229BF4}"/>
          </ac:spMkLst>
        </pc:spChg>
        <pc:spChg chg="add del mod">
          <ac:chgData name="manoj kumar" userId="fa68a424022655f6" providerId="Windows Live" clId="Web-{2C19E7A1-B1B0-4ED7-90AD-389F9F717ADF}" dt="2021-12-29T03:16:40.222" v="519"/>
          <ac:spMkLst>
            <pc:docMk/>
            <pc:sldMk cId="4061753549" sldId="316"/>
            <ac:spMk id="5" creationId="{25913D15-9F6C-4CF0-9535-682C4B1C2245}"/>
          </ac:spMkLst>
        </pc:spChg>
        <pc:graphicFrameChg chg="add mod">
          <ac:chgData name="manoj kumar" userId="fa68a424022655f6" providerId="Windows Live" clId="Web-{2C19E7A1-B1B0-4ED7-90AD-389F9F717ADF}" dt="2021-12-29T03:15:37.437" v="513"/>
          <ac:graphicFrameMkLst>
            <pc:docMk/>
            <pc:sldMk cId="4061753549" sldId="316"/>
            <ac:graphicFrameMk id="4" creationId="{F95B2684-D677-456E-9A7C-F6C69AE3BB52}"/>
          </ac:graphicFrameMkLst>
        </pc:graphicFrameChg>
      </pc:sldChg>
      <pc:sldChg chg="del">
        <pc:chgData name="manoj kumar" userId="fa68a424022655f6" providerId="Windows Live" clId="Web-{2C19E7A1-B1B0-4ED7-90AD-389F9F717ADF}" dt="2021-12-29T02:46:30.702" v="209"/>
        <pc:sldMkLst>
          <pc:docMk/>
          <pc:sldMk cId="2024280839" sldId="317"/>
        </pc:sldMkLst>
      </pc:sldChg>
      <pc:sldChg chg="addSp modSp new mod setBg">
        <pc:chgData name="manoj kumar" userId="fa68a424022655f6" providerId="Windows Live" clId="Web-{2C19E7A1-B1B0-4ED7-90AD-389F9F717ADF}" dt="2021-12-29T03:21:39.894" v="535"/>
        <pc:sldMkLst>
          <pc:docMk/>
          <pc:sldMk cId="3917392592" sldId="317"/>
        </pc:sldMkLst>
        <pc:spChg chg="mod">
          <ac:chgData name="manoj kumar" userId="fa68a424022655f6" providerId="Windows Live" clId="Web-{2C19E7A1-B1B0-4ED7-90AD-389F9F717ADF}" dt="2021-12-29T03:21:39.894" v="535"/>
          <ac:spMkLst>
            <pc:docMk/>
            <pc:sldMk cId="3917392592" sldId="317"/>
            <ac:spMk id="2" creationId="{13957527-DDAA-4340-9493-6622B6431179}"/>
          </ac:spMkLst>
        </pc:spChg>
        <pc:spChg chg="mod">
          <ac:chgData name="manoj kumar" userId="fa68a424022655f6" providerId="Windows Live" clId="Web-{2C19E7A1-B1B0-4ED7-90AD-389F9F717ADF}" dt="2021-12-29T03:21:39.894" v="535"/>
          <ac:spMkLst>
            <pc:docMk/>
            <pc:sldMk cId="3917392592" sldId="317"/>
            <ac:spMk id="3" creationId="{A5EB5DCF-E179-4D78-B576-1D7FF99724CC}"/>
          </ac:spMkLst>
        </pc:spChg>
        <pc:spChg chg="add">
          <ac:chgData name="manoj kumar" userId="fa68a424022655f6" providerId="Windows Live" clId="Web-{2C19E7A1-B1B0-4ED7-90AD-389F9F717ADF}" dt="2021-12-29T03:21:39.894" v="535"/>
          <ac:spMkLst>
            <pc:docMk/>
            <pc:sldMk cId="3917392592" sldId="317"/>
            <ac:spMk id="8" creationId="{09588DA8-065E-4F6F-8EFD-43104AB2E0CF}"/>
          </ac:spMkLst>
        </pc:spChg>
        <pc:spChg chg="add">
          <ac:chgData name="manoj kumar" userId="fa68a424022655f6" providerId="Windows Live" clId="Web-{2C19E7A1-B1B0-4ED7-90AD-389F9F717ADF}" dt="2021-12-29T03:21:39.894" v="535"/>
          <ac:spMkLst>
            <pc:docMk/>
            <pc:sldMk cId="3917392592" sldId="317"/>
            <ac:spMk id="10" creationId="{C4285719-470E-454C-AF62-8323075F1F5B}"/>
          </ac:spMkLst>
        </pc:spChg>
        <pc:spChg chg="add">
          <ac:chgData name="manoj kumar" userId="fa68a424022655f6" providerId="Windows Live" clId="Web-{2C19E7A1-B1B0-4ED7-90AD-389F9F717ADF}" dt="2021-12-29T03:21:39.894" v="535"/>
          <ac:spMkLst>
            <pc:docMk/>
            <pc:sldMk cId="3917392592" sldId="317"/>
            <ac:spMk id="12" creationId="{CD9FE4EF-C4D8-49A0-B2FF-81D8DB7D8A24}"/>
          </ac:spMkLst>
        </pc:spChg>
        <pc:spChg chg="add">
          <ac:chgData name="manoj kumar" userId="fa68a424022655f6" providerId="Windows Live" clId="Web-{2C19E7A1-B1B0-4ED7-90AD-389F9F717ADF}" dt="2021-12-29T03:21:39.894" v="535"/>
          <ac:spMkLst>
            <pc:docMk/>
            <pc:sldMk cId="3917392592" sldId="317"/>
            <ac:spMk id="14" creationId="{4300840D-0A0B-4512-BACA-B439D5B9C57C}"/>
          </ac:spMkLst>
        </pc:spChg>
        <pc:spChg chg="add">
          <ac:chgData name="manoj kumar" userId="fa68a424022655f6" providerId="Windows Live" clId="Web-{2C19E7A1-B1B0-4ED7-90AD-389F9F717ADF}" dt="2021-12-29T03:21:39.894" v="535"/>
          <ac:spMkLst>
            <pc:docMk/>
            <pc:sldMk cId="3917392592" sldId="317"/>
            <ac:spMk id="16" creationId="{D2B78728-A580-49A7-84F9-6EF6F583ADE0}"/>
          </ac:spMkLst>
        </pc:spChg>
        <pc:spChg chg="add">
          <ac:chgData name="manoj kumar" userId="fa68a424022655f6" providerId="Windows Live" clId="Web-{2C19E7A1-B1B0-4ED7-90AD-389F9F717ADF}" dt="2021-12-29T03:21:39.894" v="535"/>
          <ac:spMkLst>
            <pc:docMk/>
            <pc:sldMk cId="3917392592" sldId="317"/>
            <ac:spMk id="18" creationId="{38FAA1A1-D861-433F-88FA-1E9D6FD31D11}"/>
          </ac:spMkLst>
        </pc:spChg>
        <pc:spChg chg="add">
          <ac:chgData name="manoj kumar" userId="fa68a424022655f6" providerId="Windows Live" clId="Web-{2C19E7A1-B1B0-4ED7-90AD-389F9F717ADF}" dt="2021-12-29T03:21:39.894" v="535"/>
          <ac:spMkLst>
            <pc:docMk/>
            <pc:sldMk cId="3917392592" sldId="317"/>
            <ac:spMk id="20" creationId="{8D71EDA1-87BF-4D5D-AB79-F346FD19278A}"/>
          </ac:spMkLst>
        </pc:spChg>
      </pc:sldChg>
      <pc:sldChg chg="del">
        <pc:chgData name="manoj kumar" userId="fa68a424022655f6" providerId="Windows Live" clId="Web-{2C19E7A1-B1B0-4ED7-90AD-389F9F717ADF}" dt="2021-12-29T02:46:33.155" v="210"/>
        <pc:sldMkLst>
          <pc:docMk/>
          <pc:sldMk cId="1106536910" sldId="318"/>
        </pc:sldMkLst>
      </pc:sldChg>
      <pc:sldChg chg="modSp add ord replId">
        <pc:chgData name="manoj kumar" userId="fa68a424022655f6" providerId="Windows Live" clId="Web-{2C19E7A1-B1B0-4ED7-90AD-389F9F717ADF}" dt="2021-12-29T03:24:07.496" v="547" actId="20577"/>
        <pc:sldMkLst>
          <pc:docMk/>
          <pc:sldMk cId="4021606769" sldId="318"/>
        </pc:sldMkLst>
        <pc:spChg chg="mod">
          <ac:chgData name="manoj kumar" userId="fa68a424022655f6" providerId="Windows Live" clId="Web-{2C19E7A1-B1B0-4ED7-90AD-389F9F717ADF}" dt="2021-12-29T03:24:07.496" v="547" actId="20577"/>
          <ac:spMkLst>
            <pc:docMk/>
            <pc:sldMk cId="4021606769" sldId="318"/>
            <ac:spMk id="2" creationId="{8389AC79-1C30-4265-9973-0195F7068DCD}"/>
          </ac:spMkLst>
        </pc:spChg>
      </pc:sldChg>
      <pc:sldChg chg="addSp modSp new mod ord setBg">
        <pc:chgData name="manoj kumar" userId="fa68a424022655f6" providerId="Windows Live" clId="Web-{2C19E7A1-B1B0-4ED7-90AD-389F9F717ADF}" dt="2021-12-29T03:29:57.249" v="590"/>
        <pc:sldMkLst>
          <pc:docMk/>
          <pc:sldMk cId="349638387" sldId="319"/>
        </pc:sldMkLst>
        <pc:spChg chg="mod">
          <ac:chgData name="manoj kumar" userId="fa68a424022655f6" providerId="Windows Live" clId="Web-{2C19E7A1-B1B0-4ED7-90AD-389F9F717ADF}" dt="2021-12-29T03:29:18.763" v="584"/>
          <ac:spMkLst>
            <pc:docMk/>
            <pc:sldMk cId="349638387" sldId="319"/>
            <ac:spMk id="2" creationId="{2C7BDB4E-CD00-4943-9E2C-83BD2E950DD0}"/>
          </ac:spMkLst>
        </pc:spChg>
        <pc:spChg chg="mod">
          <ac:chgData name="manoj kumar" userId="fa68a424022655f6" providerId="Windows Live" clId="Web-{2C19E7A1-B1B0-4ED7-90AD-389F9F717ADF}" dt="2021-12-29T03:29:50.389" v="588" actId="20577"/>
          <ac:spMkLst>
            <pc:docMk/>
            <pc:sldMk cId="349638387" sldId="319"/>
            <ac:spMk id="3" creationId="{739AB651-A76F-47B5-92B6-9D6C34B85ECD}"/>
          </ac:spMkLst>
        </pc:spChg>
        <pc:spChg chg="add">
          <ac:chgData name="manoj kumar" userId="fa68a424022655f6" providerId="Windows Live" clId="Web-{2C19E7A1-B1B0-4ED7-90AD-389F9F717ADF}" dt="2021-12-29T03:29:18.763" v="584"/>
          <ac:spMkLst>
            <pc:docMk/>
            <pc:sldMk cId="349638387" sldId="319"/>
            <ac:spMk id="8" creationId="{09588DA8-065E-4F6F-8EFD-43104AB2E0CF}"/>
          </ac:spMkLst>
        </pc:spChg>
        <pc:spChg chg="add">
          <ac:chgData name="manoj kumar" userId="fa68a424022655f6" providerId="Windows Live" clId="Web-{2C19E7A1-B1B0-4ED7-90AD-389F9F717ADF}" dt="2021-12-29T03:29:18.763" v="584"/>
          <ac:spMkLst>
            <pc:docMk/>
            <pc:sldMk cId="349638387" sldId="319"/>
            <ac:spMk id="10" creationId="{C4285719-470E-454C-AF62-8323075F1F5B}"/>
          </ac:spMkLst>
        </pc:spChg>
        <pc:spChg chg="add">
          <ac:chgData name="manoj kumar" userId="fa68a424022655f6" providerId="Windows Live" clId="Web-{2C19E7A1-B1B0-4ED7-90AD-389F9F717ADF}" dt="2021-12-29T03:29:18.763" v="584"/>
          <ac:spMkLst>
            <pc:docMk/>
            <pc:sldMk cId="349638387" sldId="319"/>
            <ac:spMk id="12" creationId="{CD9FE4EF-C4D8-49A0-B2FF-81D8DB7D8A24}"/>
          </ac:spMkLst>
        </pc:spChg>
        <pc:spChg chg="add">
          <ac:chgData name="manoj kumar" userId="fa68a424022655f6" providerId="Windows Live" clId="Web-{2C19E7A1-B1B0-4ED7-90AD-389F9F717ADF}" dt="2021-12-29T03:29:18.763" v="584"/>
          <ac:spMkLst>
            <pc:docMk/>
            <pc:sldMk cId="349638387" sldId="319"/>
            <ac:spMk id="14" creationId="{4300840D-0A0B-4512-BACA-B439D5B9C57C}"/>
          </ac:spMkLst>
        </pc:spChg>
        <pc:spChg chg="add">
          <ac:chgData name="manoj kumar" userId="fa68a424022655f6" providerId="Windows Live" clId="Web-{2C19E7A1-B1B0-4ED7-90AD-389F9F717ADF}" dt="2021-12-29T03:29:18.763" v="584"/>
          <ac:spMkLst>
            <pc:docMk/>
            <pc:sldMk cId="349638387" sldId="319"/>
            <ac:spMk id="16" creationId="{D2B78728-A580-49A7-84F9-6EF6F583ADE0}"/>
          </ac:spMkLst>
        </pc:spChg>
        <pc:spChg chg="add">
          <ac:chgData name="manoj kumar" userId="fa68a424022655f6" providerId="Windows Live" clId="Web-{2C19E7A1-B1B0-4ED7-90AD-389F9F717ADF}" dt="2021-12-29T03:29:18.763" v="584"/>
          <ac:spMkLst>
            <pc:docMk/>
            <pc:sldMk cId="349638387" sldId="319"/>
            <ac:spMk id="18" creationId="{38FAA1A1-D861-433F-88FA-1E9D6FD31D11}"/>
          </ac:spMkLst>
        </pc:spChg>
        <pc:spChg chg="add">
          <ac:chgData name="manoj kumar" userId="fa68a424022655f6" providerId="Windows Live" clId="Web-{2C19E7A1-B1B0-4ED7-90AD-389F9F717ADF}" dt="2021-12-29T03:29:18.763" v="584"/>
          <ac:spMkLst>
            <pc:docMk/>
            <pc:sldMk cId="349638387" sldId="319"/>
            <ac:spMk id="20" creationId="{8D71EDA1-87BF-4D5D-AB79-F346FD19278A}"/>
          </ac:spMkLst>
        </pc:spChg>
      </pc:sldChg>
      <pc:sldChg chg="modSp new del">
        <pc:chgData name="manoj kumar" userId="fa68a424022655f6" providerId="Windows Live" clId="Web-{2C19E7A1-B1B0-4ED7-90AD-389F9F717ADF}" dt="2021-12-29T03:24:39.935" v="552"/>
        <pc:sldMkLst>
          <pc:docMk/>
          <pc:sldMk cId="510715873" sldId="319"/>
        </pc:sldMkLst>
        <pc:spChg chg="mod">
          <ac:chgData name="manoj kumar" userId="fa68a424022655f6" providerId="Windows Live" clId="Web-{2C19E7A1-B1B0-4ED7-90AD-389F9F717ADF}" dt="2021-12-29T03:24:37.388" v="551" actId="20577"/>
          <ac:spMkLst>
            <pc:docMk/>
            <pc:sldMk cId="510715873" sldId="319"/>
            <ac:spMk id="2" creationId="{4B131E47-03CC-4C2F-94D6-22FB3A82432D}"/>
          </ac:spMkLst>
        </pc:spChg>
      </pc:sldChg>
      <pc:sldChg chg="modSp new del">
        <pc:chgData name="manoj kumar" userId="fa68a424022655f6" providerId="Windows Live" clId="Web-{2C19E7A1-B1B0-4ED7-90AD-389F9F717ADF}" dt="2021-12-29T03:25:19.875" v="556"/>
        <pc:sldMkLst>
          <pc:docMk/>
          <pc:sldMk cId="2725693987" sldId="319"/>
        </pc:sldMkLst>
        <pc:spChg chg="mod">
          <ac:chgData name="manoj kumar" userId="fa68a424022655f6" providerId="Windows Live" clId="Web-{2C19E7A1-B1B0-4ED7-90AD-389F9F717ADF}" dt="2021-12-29T03:25:17.453" v="555" actId="20577"/>
          <ac:spMkLst>
            <pc:docMk/>
            <pc:sldMk cId="2725693987" sldId="319"/>
            <ac:spMk id="2" creationId="{DD21CEC0-672A-47F3-8404-6045FB651C30}"/>
          </ac:spMkLst>
        </pc:spChg>
      </pc:sldChg>
      <pc:sldChg chg="del">
        <pc:chgData name="manoj kumar" userId="fa68a424022655f6" providerId="Windows Live" clId="Web-{2C19E7A1-B1B0-4ED7-90AD-389F9F717ADF}" dt="2021-12-29T02:46:40.140" v="212"/>
        <pc:sldMkLst>
          <pc:docMk/>
          <pc:sldMk cId="3319002077" sldId="319"/>
        </pc:sldMkLst>
      </pc:sldChg>
      <pc:sldChg chg="addSp delSp modSp add ord replId">
        <pc:chgData name="manoj kumar" userId="fa68a424022655f6" providerId="Windows Live" clId="Web-{2C19E7A1-B1B0-4ED7-90AD-389F9F717ADF}" dt="2021-12-29T03:33:00.837" v="609"/>
        <pc:sldMkLst>
          <pc:docMk/>
          <pc:sldMk cId="2488314972" sldId="320"/>
        </pc:sldMkLst>
        <pc:spChg chg="mod">
          <ac:chgData name="manoj kumar" userId="fa68a424022655f6" providerId="Windows Live" clId="Web-{2C19E7A1-B1B0-4ED7-90AD-389F9F717ADF}" dt="2021-12-29T03:33:00.837" v="609"/>
          <ac:spMkLst>
            <pc:docMk/>
            <pc:sldMk cId="2488314972" sldId="320"/>
            <ac:spMk id="2" creationId="{38B64B90-D295-4125-9B92-BBFC789C1873}"/>
          </ac:spMkLst>
        </pc:spChg>
        <pc:spChg chg="del mod">
          <ac:chgData name="manoj kumar" userId="fa68a424022655f6" providerId="Windows Live" clId="Web-{2C19E7A1-B1B0-4ED7-90AD-389F9F717ADF}" dt="2021-12-29T03:32:56.634" v="608"/>
          <ac:spMkLst>
            <pc:docMk/>
            <pc:sldMk cId="2488314972" sldId="320"/>
            <ac:spMk id="5" creationId="{59198285-C9B4-496D-B0F4-909D7D37D1A5}"/>
          </ac:spMkLst>
        </pc:spChg>
        <pc:spChg chg="mod">
          <ac:chgData name="manoj kumar" userId="fa68a424022655f6" providerId="Windows Live" clId="Web-{2C19E7A1-B1B0-4ED7-90AD-389F9F717ADF}" dt="2021-12-29T03:33:00.837" v="609"/>
          <ac:spMkLst>
            <pc:docMk/>
            <pc:sldMk cId="2488314972" sldId="320"/>
            <ac:spMk id="8" creationId="{9C797C9C-844D-4FE3-AE13-FD1D1BEE42AA}"/>
          </ac:spMkLst>
        </pc:spChg>
        <pc:spChg chg="del">
          <ac:chgData name="manoj kumar" userId="fa68a424022655f6" providerId="Windows Live" clId="Web-{2C19E7A1-B1B0-4ED7-90AD-389F9F717ADF}" dt="2021-12-29T03:32:08.881" v="606"/>
          <ac:spMkLst>
            <pc:docMk/>
            <pc:sldMk cId="2488314972" sldId="320"/>
            <ac:spMk id="34" creationId="{4C608BEB-860E-4094-8511-78603564A75E}"/>
          </ac:spMkLst>
        </pc:spChg>
        <pc:spChg chg="add del">
          <ac:chgData name="manoj kumar" userId="fa68a424022655f6" providerId="Windows Live" clId="Web-{2C19E7A1-B1B0-4ED7-90AD-389F9F717ADF}" dt="2021-12-29T03:33:00.837" v="609"/>
          <ac:spMkLst>
            <pc:docMk/>
            <pc:sldMk cId="2488314972" sldId="320"/>
            <ac:spMk id="41" creationId="{4C608BEB-860E-4094-8511-78603564A75E}"/>
          </ac:spMkLst>
        </pc:spChg>
        <pc:spChg chg="add">
          <ac:chgData name="manoj kumar" userId="fa68a424022655f6" providerId="Windows Live" clId="Web-{2C19E7A1-B1B0-4ED7-90AD-389F9F717ADF}" dt="2021-12-29T03:33:00.837" v="609"/>
          <ac:spMkLst>
            <pc:docMk/>
            <pc:sldMk cId="2488314972" sldId="320"/>
            <ac:spMk id="48" creationId="{09588DA8-065E-4F6F-8EFD-43104AB2E0CF}"/>
          </ac:spMkLst>
        </pc:spChg>
        <pc:spChg chg="add">
          <ac:chgData name="manoj kumar" userId="fa68a424022655f6" providerId="Windows Live" clId="Web-{2C19E7A1-B1B0-4ED7-90AD-389F9F717ADF}" dt="2021-12-29T03:33:00.837" v="609"/>
          <ac:spMkLst>
            <pc:docMk/>
            <pc:sldMk cId="2488314972" sldId="320"/>
            <ac:spMk id="50" creationId="{C4285719-470E-454C-AF62-8323075F1F5B}"/>
          </ac:spMkLst>
        </pc:spChg>
        <pc:spChg chg="add">
          <ac:chgData name="manoj kumar" userId="fa68a424022655f6" providerId="Windows Live" clId="Web-{2C19E7A1-B1B0-4ED7-90AD-389F9F717ADF}" dt="2021-12-29T03:33:00.837" v="609"/>
          <ac:spMkLst>
            <pc:docMk/>
            <pc:sldMk cId="2488314972" sldId="320"/>
            <ac:spMk id="52" creationId="{CD9FE4EF-C4D8-49A0-B2FF-81D8DB7D8A24}"/>
          </ac:spMkLst>
        </pc:spChg>
        <pc:spChg chg="add">
          <ac:chgData name="manoj kumar" userId="fa68a424022655f6" providerId="Windows Live" clId="Web-{2C19E7A1-B1B0-4ED7-90AD-389F9F717ADF}" dt="2021-12-29T03:33:00.837" v="609"/>
          <ac:spMkLst>
            <pc:docMk/>
            <pc:sldMk cId="2488314972" sldId="320"/>
            <ac:spMk id="54" creationId="{4300840D-0A0B-4512-BACA-B439D5B9C57C}"/>
          </ac:spMkLst>
        </pc:spChg>
        <pc:spChg chg="add">
          <ac:chgData name="manoj kumar" userId="fa68a424022655f6" providerId="Windows Live" clId="Web-{2C19E7A1-B1B0-4ED7-90AD-389F9F717ADF}" dt="2021-12-29T03:33:00.837" v="609"/>
          <ac:spMkLst>
            <pc:docMk/>
            <pc:sldMk cId="2488314972" sldId="320"/>
            <ac:spMk id="56" creationId="{D2B78728-A580-49A7-84F9-6EF6F583ADE0}"/>
          </ac:spMkLst>
        </pc:spChg>
        <pc:spChg chg="add">
          <ac:chgData name="manoj kumar" userId="fa68a424022655f6" providerId="Windows Live" clId="Web-{2C19E7A1-B1B0-4ED7-90AD-389F9F717ADF}" dt="2021-12-29T03:33:00.837" v="609"/>
          <ac:spMkLst>
            <pc:docMk/>
            <pc:sldMk cId="2488314972" sldId="320"/>
            <ac:spMk id="58" creationId="{38FAA1A1-D861-433F-88FA-1E9D6FD31D11}"/>
          </ac:spMkLst>
        </pc:spChg>
        <pc:spChg chg="add">
          <ac:chgData name="manoj kumar" userId="fa68a424022655f6" providerId="Windows Live" clId="Web-{2C19E7A1-B1B0-4ED7-90AD-389F9F717ADF}" dt="2021-12-29T03:33:00.837" v="609"/>
          <ac:spMkLst>
            <pc:docMk/>
            <pc:sldMk cId="2488314972" sldId="320"/>
            <ac:spMk id="60" creationId="{8D71EDA1-87BF-4D5D-AB79-F346FD19278A}"/>
          </ac:spMkLst>
        </pc:spChg>
        <pc:cxnChg chg="del">
          <ac:chgData name="manoj kumar" userId="fa68a424022655f6" providerId="Windows Live" clId="Web-{2C19E7A1-B1B0-4ED7-90AD-389F9F717ADF}" dt="2021-12-29T03:32:08.881" v="606"/>
          <ac:cxnSpMkLst>
            <pc:docMk/>
            <pc:sldMk cId="2488314972" sldId="320"/>
            <ac:cxnSpMk id="36" creationId="{1F16A8D4-FE87-4604-88B2-394B5D1EB437}"/>
          </ac:cxnSpMkLst>
        </pc:cxnChg>
        <pc:cxnChg chg="add del">
          <ac:chgData name="manoj kumar" userId="fa68a424022655f6" providerId="Windows Live" clId="Web-{2C19E7A1-B1B0-4ED7-90AD-389F9F717ADF}" dt="2021-12-29T03:33:00.837" v="609"/>
          <ac:cxnSpMkLst>
            <pc:docMk/>
            <pc:sldMk cId="2488314972" sldId="320"/>
            <ac:cxnSpMk id="43" creationId="{1F16A8D4-FE87-4604-88B2-394B5D1EB437}"/>
          </ac:cxnSpMkLst>
        </pc:cxnChg>
      </pc:sldChg>
      <pc:sldChg chg="modSp new del ord">
        <pc:chgData name="manoj kumar" userId="fa68a424022655f6" providerId="Windows Live" clId="Web-{2C19E7A1-B1B0-4ED7-90AD-389F9F717ADF}" dt="2021-12-29T03:30:56.252" v="595"/>
        <pc:sldMkLst>
          <pc:docMk/>
          <pc:sldMk cId="2942778188" sldId="320"/>
        </pc:sldMkLst>
        <pc:spChg chg="mod">
          <ac:chgData name="manoj kumar" userId="fa68a424022655f6" providerId="Windows Live" clId="Web-{2C19E7A1-B1B0-4ED7-90AD-389F9F717ADF}" dt="2021-12-29T03:30:53.315" v="594" actId="20577"/>
          <ac:spMkLst>
            <pc:docMk/>
            <pc:sldMk cId="2942778188" sldId="320"/>
            <ac:spMk id="2" creationId="{4CB19FEA-2F10-4B03-AAB8-616613BF0C82}"/>
          </ac:spMkLst>
        </pc:spChg>
      </pc:sldChg>
      <pc:sldChg chg="del">
        <pc:chgData name="manoj kumar" userId="fa68a424022655f6" providerId="Windows Live" clId="Web-{2C19E7A1-B1B0-4ED7-90AD-389F9F717ADF}" dt="2021-12-29T02:46:43.249" v="213"/>
        <pc:sldMkLst>
          <pc:docMk/>
          <pc:sldMk cId="3596353065" sldId="320"/>
        </pc:sldMkLst>
      </pc:sldChg>
      <pc:sldChg chg="addSp modSp new mod setBg">
        <pc:chgData name="manoj kumar" userId="fa68a424022655f6" providerId="Windows Live" clId="Web-{2C19E7A1-B1B0-4ED7-90AD-389F9F717ADF}" dt="2021-12-29T03:35:15.595" v="628" actId="20577"/>
        <pc:sldMkLst>
          <pc:docMk/>
          <pc:sldMk cId="708263158" sldId="321"/>
        </pc:sldMkLst>
        <pc:spChg chg="add mod">
          <ac:chgData name="manoj kumar" userId="fa68a424022655f6" providerId="Windows Live" clId="Web-{2C19E7A1-B1B0-4ED7-90AD-389F9F717ADF}" dt="2021-12-29T03:35:15.595" v="628" actId="20577"/>
          <ac:spMkLst>
            <pc:docMk/>
            <pc:sldMk cId="708263158" sldId="321"/>
            <ac:spMk id="2" creationId="{9382355E-A655-4ABF-BE60-B5A07BFF2938}"/>
          </ac:spMkLst>
        </pc:spChg>
        <pc:spChg chg="add">
          <ac:chgData name="manoj kumar" userId="fa68a424022655f6" providerId="Windows Live" clId="Web-{2C19E7A1-B1B0-4ED7-90AD-389F9F717ADF}" dt="2021-12-29T03:33:44.933" v="613"/>
          <ac:spMkLst>
            <pc:docMk/>
            <pc:sldMk cId="708263158" sldId="321"/>
            <ac:spMk id="7" creationId="{979E27D9-03C7-44E2-9FF8-15D0C8506AF7}"/>
          </ac:spMkLst>
        </pc:spChg>
        <pc:spChg chg="add">
          <ac:chgData name="manoj kumar" userId="fa68a424022655f6" providerId="Windows Live" clId="Web-{2C19E7A1-B1B0-4ED7-90AD-389F9F717ADF}" dt="2021-12-29T03:33:44.933" v="613"/>
          <ac:spMkLst>
            <pc:docMk/>
            <pc:sldMk cId="708263158" sldId="321"/>
            <ac:spMk id="9" creationId="{EEBF1590-3B36-48EE-A89D-3B6F3CB256AB}"/>
          </ac:spMkLst>
        </pc:spChg>
        <pc:spChg chg="add">
          <ac:chgData name="manoj kumar" userId="fa68a424022655f6" providerId="Windows Live" clId="Web-{2C19E7A1-B1B0-4ED7-90AD-389F9F717ADF}" dt="2021-12-29T03:33:44.933" v="613"/>
          <ac:spMkLst>
            <pc:docMk/>
            <pc:sldMk cId="708263158" sldId="321"/>
            <ac:spMk id="11" creationId="{AC8F6C8C-AB5A-4548-942D-E3FD40ACBC49}"/>
          </ac:spMkLst>
        </pc:spChg>
      </pc:sldChg>
      <pc:sldChg chg="del">
        <pc:chgData name="manoj kumar" userId="fa68a424022655f6" providerId="Windows Live" clId="Web-{2C19E7A1-B1B0-4ED7-90AD-389F9F717ADF}" dt="2021-12-29T02:46:46.265" v="214"/>
        <pc:sldMkLst>
          <pc:docMk/>
          <pc:sldMk cId="4135369064" sldId="321"/>
        </pc:sldMkLst>
      </pc:sldChg>
      <pc:sldChg chg="addSp modSp new mod setBg">
        <pc:chgData name="manoj kumar" userId="fa68a424022655f6" providerId="Windows Live" clId="Web-{2C19E7A1-B1B0-4ED7-90AD-389F9F717ADF}" dt="2021-12-29T03:36:22.942" v="634"/>
        <pc:sldMkLst>
          <pc:docMk/>
          <pc:sldMk cId="3255694580" sldId="322"/>
        </pc:sldMkLst>
        <pc:spChg chg="mod">
          <ac:chgData name="manoj kumar" userId="fa68a424022655f6" providerId="Windows Live" clId="Web-{2C19E7A1-B1B0-4ED7-90AD-389F9F717ADF}" dt="2021-12-29T03:36:22.942" v="634"/>
          <ac:spMkLst>
            <pc:docMk/>
            <pc:sldMk cId="3255694580" sldId="322"/>
            <ac:spMk id="2" creationId="{C197DA95-DC4E-4B83-98EE-B8BBB8FB0FB1}"/>
          </ac:spMkLst>
        </pc:spChg>
        <pc:spChg chg="mod">
          <ac:chgData name="manoj kumar" userId="fa68a424022655f6" providerId="Windows Live" clId="Web-{2C19E7A1-B1B0-4ED7-90AD-389F9F717ADF}" dt="2021-12-29T03:36:22.942" v="634"/>
          <ac:spMkLst>
            <pc:docMk/>
            <pc:sldMk cId="3255694580" sldId="322"/>
            <ac:spMk id="3" creationId="{F1BE5A70-3BD1-4D3F-8175-09FD258E2914}"/>
          </ac:spMkLst>
        </pc:spChg>
        <pc:spChg chg="add">
          <ac:chgData name="manoj kumar" userId="fa68a424022655f6" providerId="Windows Live" clId="Web-{2C19E7A1-B1B0-4ED7-90AD-389F9F717ADF}" dt="2021-12-29T03:36:22.942" v="634"/>
          <ac:spMkLst>
            <pc:docMk/>
            <pc:sldMk cId="3255694580" sldId="322"/>
            <ac:spMk id="8" creationId="{09588DA8-065E-4F6F-8EFD-43104AB2E0CF}"/>
          </ac:spMkLst>
        </pc:spChg>
        <pc:spChg chg="add">
          <ac:chgData name="manoj kumar" userId="fa68a424022655f6" providerId="Windows Live" clId="Web-{2C19E7A1-B1B0-4ED7-90AD-389F9F717ADF}" dt="2021-12-29T03:36:22.942" v="634"/>
          <ac:spMkLst>
            <pc:docMk/>
            <pc:sldMk cId="3255694580" sldId="322"/>
            <ac:spMk id="10" creationId="{C4285719-470E-454C-AF62-8323075F1F5B}"/>
          </ac:spMkLst>
        </pc:spChg>
        <pc:spChg chg="add">
          <ac:chgData name="manoj kumar" userId="fa68a424022655f6" providerId="Windows Live" clId="Web-{2C19E7A1-B1B0-4ED7-90AD-389F9F717ADF}" dt="2021-12-29T03:36:22.942" v="634"/>
          <ac:spMkLst>
            <pc:docMk/>
            <pc:sldMk cId="3255694580" sldId="322"/>
            <ac:spMk id="12" creationId="{CD9FE4EF-C4D8-49A0-B2FF-81D8DB7D8A24}"/>
          </ac:spMkLst>
        </pc:spChg>
        <pc:spChg chg="add">
          <ac:chgData name="manoj kumar" userId="fa68a424022655f6" providerId="Windows Live" clId="Web-{2C19E7A1-B1B0-4ED7-90AD-389F9F717ADF}" dt="2021-12-29T03:36:22.942" v="634"/>
          <ac:spMkLst>
            <pc:docMk/>
            <pc:sldMk cId="3255694580" sldId="322"/>
            <ac:spMk id="14" creationId="{4300840D-0A0B-4512-BACA-B439D5B9C57C}"/>
          </ac:spMkLst>
        </pc:spChg>
        <pc:spChg chg="add">
          <ac:chgData name="manoj kumar" userId="fa68a424022655f6" providerId="Windows Live" clId="Web-{2C19E7A1-B1B0-4ED7-90AD-389F9F717ADF}" dt="2021-12-29T03:36:22.942" v="634"/>
          <ac:spMkLst>
            <pc:docMk/>
            <pc:sldMk cId="3255694580" sldId="322"/>
            <ac:spMk id="16" creationId="{D2B78728-A580-49A7-84F9-6EF6F583ADE0}"/>
          </ac:spMkLst>
        </pc:spChg>
        <pc:spChg chg="add">
          <ac:chgData name="manoj kumar" userId="fa68a424022655f6" providerId="Windows Live" clId="Web-{2C19E7A1-B1B0-4ED7-90AD-389F9F717ADF}" dt="2021-12-29T03:36:22.942" v="634"/>
          <ac:spMkLst>
            <pc:docMk/>
            <pc:sldMk cId="3255694580" sldId="322"/>
            <ac:spMk id="18" creationId="{38FAA1A1-D861-433F-88FA-1E9D6FD31D11}"/>
          </ac:spMkLst>
        </pc:spChg>
        <pc:spChg chg="add">
          <ac:chgData name="manoj kumar" userId="fa68a424022655f6" providerId="Windows Live" clId="Web-{2C19E7A1-B1B0-4ED7-90AD-389F9F717ADF}" dt="2021-12-29T03:36:22.942" v="634"/>
          <ac:spMkLst>
            <pc:docMk/>
            <pc:sldMk cId="3255694580" sldId="322"/>
            <ac:spMk id="20" creationId="{8D71EDA1-87BF-4D5D-AB79-F346FD19278A}"/>
          </ac:spMkLst>
        </pc:spChg>
      </pc:sldChg>
      <pc:sldChg chg="del">
        <pc:chgData name="manoj kumar" userId="fa68a424022655f6" providerId="Windows Live" clId="Web-{2C19E7A1-B1B0-4ED7-90AD-389F9F717ADF}" dt="2021-12-29T02:46:49.906" v="215"/>
        <pc:sldMkLst>
          <pc:docMk/>
          <pc:sldMk cId="3377621241" sldId="322"/>
        </pc:sldMkLst>
      </pc:sldChg>
      <pc:sldChg chg="addSp modSp new mod setBg">
        <pc:chgData name="manoj kumar" userId="fa68a424022655f6" providerId="Windows Live" clId="Web-{2C19E7A1-B1B0-4ED7-90AD-389F9F717ADF}" dt="2021-12-29T03:38:10.542" v="654" actId="14100"/>
        <pc:sldMkLst>
          <pc:docMk/>
          <pc:sldMk cId="736784226" sldId="323"/>
        </pc:sldMkLst>
        <pc:spChg chg="add mod">
          <ac:chgData name="manoj kumar" userId="fa68a424022655f6" providerId="Windows Live" clId="Web-{2C19E7A1-B1B0-4ED7-90AD-389F9F717ADF}" dt="2021-12-29T03:38:10.542" v="654" actId="14100"/>
          <ac:spMkLst>
            <pc:docMk/>
            <pc:sldMk cId="736784226" sldId="323"/>
            <ac:spMk id="2" creationId="{EFC86875-6794-4B74-A210-0F0119B93E0D}"/>
          </ac:spMkLst>
        </pc:spChg>
        <pc:spChg chg="add">
          <ac:chgData name="manoj kumar" userId="fa68a424022655f6" providerId="Windows Live" clId="Web-{2C19E7A1-B1B0-4ED7-90AD-389F9F717ADF}" dt="2021-12-29T03:37:02.804" v="638"/>
          <ac:spMkLst>
            <pc:docMk/>
            <pc:sldMk cId="736784226" sldId="323"/>
            <ac:spMk id="7" creationId="{1B15ED52-F352-441B-82BF-E0EA34836D08}"/>
          </ac:spMkLst>
        </pc:spChg>
        <pc:spChg chg="add">
          <ac:chgData name="manoj kumar" userId="fa68a424022655f6" providerId="Windows Live" clId="Web-{2C19E7A1-B1B0-4ED7-90AD-389F9F717ADF}" dt="2021-12-29T03:37:02.804" v="638"/>
          <ac:spMkLst>
            <pc:docMk/>
            <pc:sldMk cId="736784226" sldId="323"/>
            <ac:spMk id="9" creationId="{3B2E3793-BFE6-45A2-9B7B-E18844431C99}"/>
          </ac:spMkLst>
        </pc:spChg>
        <pc:spChg chg="add">
          <ac:chgData name="manoj kumar" userId="fa68a424022655f6" providerId="Windows Live" clId="Web-{2C19E7A1-B1B0-4ED7-90AD-389F9F717ADF}" dt="2021-12-29T03:37:02.804" v="638"/>
          <ac:spMkLst>
            <pc:docMk/>
            <pc:sldMk cId="736784226" sldId="323"/>
            <ac:spMk id="11" creationId="{BC4C4868-CB8F-4AF9-9CDB-8108F2C19B67}"/>
          </ac:spMkLst>
        </pc:spChg>
        <pc:spChg chg="add">
          <ac:chgData name="manoj kumar" userId="fa68a424022655f6" providerId="Windows Live" clId="Web-{2C19E7A1-B1B0-4ED7-90AD-389F9F717ADF}" dt="2021-12-29T03:37:02.804" v="638"/>
          <ac:spMkLst>
            <pc:docMk/>
            <pc:sldMk cId="736784226" sldId="323"/>
            <ac:spMk id="13" creationId="{375E0459-6403-40CD-989D-56A4407CA12E}"/>
          </ac:spMkLst>
        </pc:spChg>
        <pc:spChg chg="add">
          <ac:chgData name="manoj kumar" userId="fa68a424022655f6" providerId="Windows Live" clId="Web-{2C19E7A1-B1B0-4ED7-90AD-389F9F717ADF}" dt="2021-12-29T03:37:02.804" v="638"/>
          <ac:spMkLst>
            <pc:docMk/>
            <pc:sldMk cId="736784226" sldId="323"/>
            <ac:spMk id="15" creationId="{53E5B1A8-3AC9-4BD1-9BBC-78CA94F2D1BA}"/>
          </ac:spMkLst>
        </pc:spChg>
      </pc:sldChg>
      <pc:sldChg chg="del">
        <pc:chgData name="manoj kumar" userId="fa68a424022655f6" providerId="Windows Live" clId="Web-{2C19E7A1-B1B0-4ED7-90AD-389F9F717ADF}" dt="2021-12-29T02:46:56.422" v="216"/>
        <pc:sldMkLst>
          <pc:docMk/>
          <pc:sldMk cId="3516129142" sldId="323"/>
        </pc:sldMkLst>
      </pc:sldChg>
      <pc:sldChg chg="addSp modSp new mod setBg">
        <pc:chgData name="manoj kumar" userId="fa68a424022655f6" providerId="Windows Live" clId="Web-{2C19E7A1-B1B0-4ED7-90AD-389F9F717ADF}" dt="2021-12-29T03:40:01.266" v="662"/>
        <pc:sldMkLst>
          <pc:docMk/>
          <pc:sldMk cId="2249870391" sldId="324"/>
        </pc:sldMkLst>
        <pc:spChg chg="mod">
          <ac:chgData name="manoj kumar" userId="fa68a424022655f6" providerId="Windows Live" clId="Web-{2C19E7A1-B1B0-4ED7-90AD-389F9F717ADF}" dt="2021-12-29T03:40:01.266" v="662"/>
          <ac:spMkLst>
            <pc:docMk/>
            <pc:sldMk cId="2249870391" sldId="324"/>
            <ac:spMk id="2" creationId="{04D522A2-0E7B-422D-8B16-7A5161B27395}"/>
          </ac:spMkLst>
        </pc:spChg>
        <pc:spChg chg="mod">
          <ac:chgData name="manoj kumar" userId="fa68a424022655f6" providerId="Windows Live" clId="Web-{2C19E7A1-B1B0-4ED7-90AD-389F9F717ADF}" dt="2021-12-29T03:40:01.266" v="662"/>
          <ac:spMkLst>
            <pc:docMk/>
            <pc:sldMk cId="2249870391" sldId="324"/>
            <ac:spMk id="3" creationId="{65AE732B-A703-4993-A4D8-CA6AA0689F1B}"/>
          </ac:spMkLst>
        </pc:spChg>
        <pc:spChg chg="add">
          <ac:chgData name="manoj kumar" userId="fa68a424022655f6" providerId="Windows Live" clId="Web-{2C19E7A1-B1B0-4ED7-90AD-389F9F717ADF}" dt="2021-12-29T03:40:01.266" v="662"/>
          <ac:spMkLst>
            <pc:docMk/>
            <pc:sldMk cId="2249870391" sldId="324"/>
            <ac:spMk id="8" creationId="{09588DA8-065E-4F6F-8EFD-43104AB2E0CF}"/>
          </ac:spMkLst>
        </pc:spChg>
        <pc:spChg chg="add">
          <ac:chgData name="manoj kumar" userId="fa68a424022655f6" providerId="Windows Live" clId="Web-{2C19E7A1-B1B0-4ED7-90AD-389F9F717ADF}" dt="2021-12-29T03:40:01.266" v="662"/>
          <ac:spMkLst>
            <pc:docMk/>
            <pc:sldMk cId="2249870391" sldId="324"/>
            <ac:spMk id="10" creationId="{C4285719-470E-454C-AF62-8323075F1F5B}"/>
          </ac:spMkLst>
        </pc:spChg>
        <pc:spChg chg="add">
          <ac:chgData name="manoj kumar" userId="fa68a424022655f6" providerId="Windows Live" clId="Web-{2C19E7A1-B1B0-4ED7-90AD-389F9F717ADF}" dt="2021-12-29T03:40:01.266" v="662"/>
          <ac:spMkLst>
            <pc:docMk/>
            <pc:sldMk cId="2249870391" sldId="324"/>
            <ac:spMk id="12" creationId="{CD9FE4EF-C4D8-49A0-B2FF-81D8DB7D8A24}"/>
          </ac:spMkLst>
        </pc:spChg>
        <pc:spChg chg="add">
          <ac:chgData name="manoj kumar" userId="fa68a424022655f6" providerId="Windows Live" clId="Web-{2C19E7A1-B1B0-4ED7-90AD-389F9F717ADF}" dt="2021-12-29T03:40:01.266" v="662"/>
          <ac:spMkLst>
            <pc:docMk/>
            <pc:sldMk cId="2249870391" sldId="324"/>
            <ac:spMk id="14" creationId="{4300840D-0A0B-4512-BACA-B439D5B9C57C}"/>
          </ac:spMkLst>
        </pc:spChg>
        <pc:spChg chg="add">
          <ac:chgData name="manoj kumar" userId="fa68a424022655f6" providerId="Windows Live" clId="Web-{2C19E7A1-B1B0-4ED7-90AD-389F9F717ADF}" dt="2021-12-29T03:40:01.266" v="662"/>
          <ac:spMkLst>
            <pc:docMk/>
            <pc:sldMk cId="2249870391" sldId="324"/>
            <ac:spMk id="16" creationId="{D2B78728-A580-49A7-84F9-6EF6F583ADE0}"/>
          </ac:spMkLst>
        </pc:spChg>
        <pc:spChg chg="add">
          <ac:chgData name="manoj kumar" userId="fa68a424022655f6" providerId="Windows Live" clId="Web-{2C19E7A1-B1B0-4ED7-90AD-389F9F717ADF}" dt="2021-12-29T03:40:01.266" v="662"/>
          <ac:spMkLst>
            <pc:docMk/>
            <pc:sldMk cId="2249870391" sldId="324"/>
            <ac:spMk id="18" creationId="{38FAA1A1-D861-433F-88FA-1E9D6FD31D11}"/>
          </ac:spMkLst>
        </pc:spChg>
        <pc:spChg chg="add">
          <ac:chgData name="manoj kumar" userId="fa68a424022655f6" providerId="Windows Live" clId="Web-{2C19E7A1-B1B0-4ED7-90AD-389F9F717ADF}" dt="2021-12-29T03:40:01.266" v="662"/>
          <ac:spMkLst>
            <pc:docMk/>
            <pc:sldMk cId="2249870391" sldId="324"/>
            <ac:spMk id="20" creationId="{8D71EDA1-87BF-4D5D-AB79-F346FD19278A}"/>
          </ac:spMkLst>
        </pc:spChg>
      </pc:sldChg>
      <pc:sldChg chg="del">
        <pc:chgData name="manoj kumar" userId="fa68a424022655f6" providerId="Windows Live" clId="Web-{2C19E7A1-B1B0-4ED7-90AD-389F9F717ADF}" dt="2021-12-29T02:46:57.984" v="217"/>
        <pc:sldMkLst>
          <pc:docMk/>
          <pc:sldMk cId="3667068378" sldId="324"/>
        </pc:sldMkLst>
      </pc:sldChg>
      <pc:sldChg chg="new del">
        <pc:chgData name="manoj kumar" userId="fa68a424022655f6" providerId="Windows Live" clId="Web-{2C19E7A1-B1B0-4ED7-90AD-389F9F717ADF}" dt="2021-12-29T03:39:16.014" v="656"/>
        <pc:sldMkLst>
          <pc:docMk/>
          <pc:sldMk cId="4130690417" sldId="324"/>
        </pc:sldMkLst>
      </pc:sldChg>
      <pc:sldChg chg="addSp delSp modSp new mod setBg">
        <pc:chgData name="manoj kumar" userId="fa68a424022655f6" providerId="Windows Live" clId="Web-{2C19E7A1-B1B0-4ED7-90AD-389F9F717ADF}" dt="2021-12-29T03:40:43.675" v="668"/>
        <pc:sldMkLst>
          <pc:docMk/>
          <pc:sldMk cId="597057217" sldId="325"/>
        </pc:sldMkLst>
        <pc:spChg chg="mod">
          <ac:chgData name="manoj kumar" userId="fa68a424022655f6" providerId="Windows Live" clId="Web-{2C19E7A1-B1B0-4ED7-90AD-389F9F717ADF}" dt="2021-12-29T03:40:43.675" v="668"/>
          <ac:spMkLst>
            <pc:docMk/>
            <pc:sldMk cId="597057217" sldId="325"/>
            <ac:spMk id="2" creationId="{1ADFADC9-CD43-4D48-B7F5-5766899E791A}"/>
          </ac:spMkLst>
        </pc:spChg>
        <pc:spChg chg="del mod">
          <ac:chgData name="manoj kumar" userId="fa68a424022655f6" providerId="Windows Live" clId="Web-{2C19E7A1-B1B0-4ED7-90AD-389F9F717ADF}" dt="2021-12-29T03:40:39.581" v="667"/>
          <ac:spMkLst>
            <pc:docMk/>
            <pc:sldMk cId="597057217" sldId="325"/>
            <ac:spMk id="3" creationId="{8F7E9824-6023-4E72-BA7A-9D31755FB0F7}"/>
          </ac:spMkLst>
        </pc:spChg>
        <pc:spChg chg="add">
          <ac:chgData name="manoj kumar" userId="fa68a424022655f6" providerId="Windows Live" clId="Web-{2C19E7A1-B1B0-4ED7-90AD-389F9F717ADF}" dt="2021-12-29T03:40:43.675" v="668"/>
          <ac:spMkLst>
            <pc:docMk/>
            <pc:sldMk cId="597057217" sldId="325"/>
            <ac:spMk id="9" creationId="{A8384FB5-9ADC-4DDC-881B-597D56F5B15D}"/>
          </ac:spMkLst>
        </pc:spChg>
        <pc:spChg chg="add">
          <ac:chgData name="manoj kumar" userId="fa68a424022655f6" providerId="Windows Live" clId="Web-{2C19E7A1-B1B0-4ED7-90AD-389F9F717ADF}" dt="2021-12-29T03:40:43.675" v="668"/>
          <ac:spMkLst>
            <pc:docMk/>
            <pc:sldMk cId="597057217" sldId="325"/>
            <ac:spMk id="11" creationId="{91E5A9A7-95C6-4F4F-B00E-C82E07FE62EF}"/>
          </ac:spMkLst>
        </pc:spChg>
        <pc:spChg chg="add">
          <ac:chgData name="manoj kumar" userId="fa68a424022655f6" providerId="Windows Live" clId="Web-{2C19E7A1-B1B0-4ED7-90AD-389F9F717ADF}" dt="2021-12-29T03:40:43.675" v="668"/>
          <ac:spMkLst>
            <pc:docMk/>
            <pc:sldMk cId="597057217" sldId="325"/>
            <ac:spMk id="13" creationId="{D07DD2DE-F619-49DD-B5E7-03A290FF4ED1}"/>
          </ac:spMkLst>
        </pc:spChg>
        <pc:spChg chg="add">
          <ac:chgData name="manoj kumar" userId="fa68a424022655f6" providerId="Windows Live" clId="Web-{2C19E7A1-B1B0-4ED7-90AD-389F9F717ADF}" dt="2021-12-29T03:40:43.675" v="668"/>
          <ac:spMkLst>
            <pc:docMk/>
            <pc:sldMk cId="597057217" sldId="325"/>
            <ac:spMk id="15" creationId="{85149191-5F60-4A28-AAFF-039F96B0F3EC}"/>
          </ac:spMkLst>
        </pc:spChg>
        <pc:spChg chg="add">
          <ac:chgData name="manoj kumar" userId="fa68a424022655f6" providerId="Windows Live" clId="Web-{2C19E7A1-B1B0-4ED7-90AD-389F9F717ADF}" dt="2021-12-29T03:40:43.675" v="668"/>
          <ac:spMkLst>
            <pc:docMk/>
            <pc:sldMk cId="597057217" sldId="325"/>
            <ac:spMk id="17" creationId="{F8260ED5-17F7-4158-B241-D51DD4CF1B7E}"/>
          </ac:spMkLst>
        </pc:spChg>
        <pc:picChg chg="add mod ord">
          <ac:chgData name="manoj kumar" userId="fa68a424022655f6" providerId="Windows Live" clId="Web-{2C19E7A1-B1B0-4ED7-90AD-389F9F717ADF}" dt="2021-12-29T03:40:43.675" v="668"/>
          <ac:picMkLst>
            <pc:docMk/>
            <pc:sldMk cId="597057217" sldId="325"/>
            <ac:picMk id="4" creationId="{B335CD65-6A9F-4BB9-B63F-28C6A7D6D56D}"/>
          </ac:picMkLst>
        </pc:picChg>
      </pc:sldChg>
      <pc:sldChg chg="del">
        <pc:chgData name="manoj kumar" userId="fa68a424022655f6" providerId="Windows Live" clId="Web-{2C19E7A1-B1B0-4ED7-90AD-389F9F717ADF}" dt="2021-12-29T02:47:00.313" v="218"/>
        <pc:sldMkLst>
          <pc:docMk/>
          <pc:sldMk cId="1810817825" sldId="326"/>
        </pc:sldMkLst>
      </pc:sldChg>
      <pc:sldChg chg="del">
        <pc:chgData name="manoj kumar" userId="fa68a424022655f6" providerId="Windows Live" clId="Web-{2C19E7A1-B1B0-4ED7-90AD-389F9F717ADF}" dt="2021-12-29T02:47:03.375" v="219"/>
        <pc:sldMkLst>
          <pc:docMk/>
          <pc:sldMk cId="2450254533" sldId="327"/>
        </pc:sldMkLst>
      </pc:sldChg>
      <pc:sldChg chg="del">
        <pc:chgData name="manoj kumar" userId="fa68a424022655f6" providerId="Windows Live" clId="Web-{2C19E7A1-B1B0-4ED7-90AD-389F9F717ADF}" dt="2021-12-29T02:47:13.141" v="221"/>
        <pc:sldMkLst>
          <pc:docMk/>
          <pc:sldMk cId="4270168655" sldId="328"/>
        </pc:sldMkLst>
      </pc:sldChg>
      <pc:sldChg chg="del">
        <pc:chgData name="manoj kumar" userId="fa68a424022655f6" providerId="Windows Live" clId="Web-{2C19E7A1-B1B0-4ED7-90AD-389F9F717ADF}" dt="2021-12-29T02:47:15.813" v="222"/>
        <pc:sldMkLst>
          <pc:docMk/>
          <pc:sldMk cId="161571693" sldId="329"/>
        </pc:sldMkLst>
      </pc:sldChg>
      <pc:sldChg chg="del">
        <pc:chgData name="manoj kumar" userId="fa68a424022655f6" providerId="Windows Live" clId="Web-{2C19E7A1-B1B0-4ED7-90AD-389F9F717ADF}" dt="2021-12-29T02:47:09.282" v="220"/>
        <pc:sldMkLst>
          <pc:docMk/>
          <pc:sldMk cId="2785895847" sldId="331"/>
        </pc:sldMkLst>
      </pc:sldChg>
      <pc:sldChg chg="del">
        <pc:chgData name="manoj kumar" userId="fa68a424022655f6" providerId="Windows Live" clId="Web-{2C19E7A1-B1B0-4ED7-90AD-389F9F717ADF}" dt="2021-12-29T02:47:19.189" v="223"/>
        <pc:sldMkLst>
          <pc:docMk/>
          <pc:sldMk cId="3361390771" sldId="332"/>
        </pc:sldMkLst>
      </pc:sldChg>
      <pc:sldChg chg="del">
        <pc:chgData name="manoj kumar" userId="fa68a424022655f6" providerId="Windows Live" clId="Web-{2C19E7A1-B1B0-4ED7-90AD-389F9F717ADF}" dt="2021-12-29T02:47:22.689" v="224"/>
        <pc:sldMkLst>
          <pc:docMk/>
          <pc:sldMk cId="4168804463" sldId="333"/>
        </pc:sldMkLst>
      </pc:sldChg>
      <pc:sldChg chg="del">
        <pc:chgData name="manoj kumar" userId="fa68a424022655f6" providerId="Windows Live" clId="Web-{2C19E7A1-B1B0-4ED7-90AD-389F9F717ADF}" dt="2021-12-29T02:47:26.314" v="225"/>
        <pc:sldMkLst>
          <pc:docMk/>
          <pc:sldMk cId="1880054807" sldId="334"/>
        </pc:sldMkLst>
      </pc:sldChg>
      <pc:sldChg chg="del">
        <pc:chgData name="manoj kumar" userId="fa68a424022655f6" providerId="Windows Live" clId="Web-{2C19E7A1-B1B0-4ED7-90AD-389F9F717ADF}" dt="2021-12-29T02:47:31.627" v="226"/>
        <pc:sldMkLst>
          <pc:docMk/>
          <pc:sldMk cId="3010055201" sldId="335"/>
        </pc:sldMkLst>
      </pc:sldChg>
    </pc:docChg>
  </pc:docChgLst>
  <pc:docChgLst>
    <pc:chgData name="manoj kumar" userId="fa68a424022655f6" providerId="Windows Live" clId="Web-{AB3C8F20-9141-494A-B308-AC2DEE5A6C03}"/>
    <pc:docChg chg="modSld">
      <pc:chgData name="manoj kumar" userId="fa68a424022655f6" providerId="Windows Live" clId="Web-{AB3C8F20-9141-494A-B308-AC2DEE5A6C03}" dt="2021-12-14T07:09:39.809" v="8" actId="20577"/>
      <pc:docMkLst>
        <pc:docMk/>
      </pc:docMkLst>
      <pc:sldChg chg="modSp">
        <pc:chgData name="manoj kumar" userId="fa68a424022655f6" providerId="Windows Live" clId="Web-{AB3C8F20-9141-494A-B308-AC2DEE5A6C03}" dt="2021-12-14T07:09:39.809" v="8" actId="20577"/>
        <pc:sldMkLst>
          <pc:docMk/>
          <pc:sldMk cId="109857222" sldId="256"/>
        </pc:sldMkLst>
        <pc:spChg chg="mod">
          <ac:chgData name="manoj kumar" userId="fa68a424022655f6" providerId="Windows Live" clId="Web-{AB3C8F20-9141-494A-B308-AC2DEE5A6C03}" dt="2021-12-14T07:09:39.809" v="8" actId="20577"/>
          <ac:spMkLst>
            <pc:docMk/>
            <pc:sldMk cId="109857222" sldId="256"/>
            <ac:spMk id="2" creationId="{00000000-0000-0000-0000-000000000000}"/>
          </ac:spMkLst>
        </pc:spChg>
      </pc:sldChg>
    </pc:docChg>
  </pc:docChgLst>
  <pc:docChgLst>
    <pc:chgData name="manoj kumar" userId="fa68a424022655f6" providerId="Windows Live" clId="Web-{042ADE18-5D4A-45B6-9D26-04E4C9F01103}"/>
    <pc:docChg chg="modSld">
      <pc:chgData name="manoj kumar" userId="fa68a424022655f6" providerId="Windows Live" clId="Web-{042ADE18-5D4A-45B6-9D26-04E4C9F01103}" dt="2021-11-30T07:48:17.196" v="2"/>
      <pc:docMkLst>
        <pc:docMk/>
      </pc:docMkLst>
      <pc:sldChg chg="modSp">
        <pc:chgData name="manoj kumar" userId="fa68a424022655f6" providerId="Windows Live" clId="Web-{042ADE18-5D4A-45B6-9D26-04E4C9F01103}" dt="2021-11-30T07:47:05.084" v="1" actId="20577"/>
        <pc:sldMkLst>
          <pc:docMk/>
          <pc:sldMk cId="109857222" sldId="256"/>
        </pc:sldMkLst>
        <pc:spChg chg="mod">
          <ac:chgData name="manoj kumar" userId="fa68a424022655f6" providerId="Windows Live" clId="Web-{042ADE18-5D4A-45B6-9D26-04E4C9F01103}" dt="2021-11-30T07:47:05.084" v="1" actId="20577"/>
          <ac:spMkLst>
            <pc:docMk/>
            <pc:sldMk cId="109857222" sldId="256"/>
            <ac:spMk id="3" creationId="{00000000-0000-0000-0000-000000000000}"/>
          </ac:spMkLst>
        </pc:spChg>
      </pc:sldChg>
      <pc:sldChg chg="addSp">
        <pc:chgData name="manoj kumar" userId="fa68a424022655f6" providerId="Windows Live" clId="Web-{042ADE18-5D4A-45B6-9D26-04E4C9F01103}" dt="2021-11-30T07:48:17.196" v="2"/>
        <pc:sldMkLst>
          <pc:docMk/>
          <pc:sldMk cId="2069729028" sldId="257"/>
        </pc:sldMkLst>
        <pc:spChg chg="add">
          <ac:chgData name="manoj kumar" userId="fa68a424022655f6" providerId="Windows Live" clId="Web-{042ADE18-5D4A-45B6-9D26-04E4C9F01103}" dt="2021-11-30T07:48:17.196" v="2"/>
          <ac:spMkLst>
            <pc:docMk/>
            <pc:sldMk cId="2069729028" sldId="257"/>
            <ac:spMk id="4" creationId="{625BF3B2-09C7-44FE-B04E-ABB34C51B504}"/>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108D61B-6DF4-47C5-8E04-191135914923}"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C2EBCEA6-A0E0-4A5C-A183-A95860A6070A}">
      <dgm:prSet phldr="0"/>
      <dgm:spPr/>
      <dgm:t>
        <a:bodyPr/>
        <a:lstStyle/>
        <a:p>
          <a:pPr rtl="0"/>
          <a:r>
            <a:rPr lang="en-US" dirty="0">
              <a:latin typeface="Calibri Light" panose="020F0302020204030204"/>
            </a:rPr>
            <a:t>Exploring the data</a:t>
          </a:r>
          <a:endParaRPr lang="en-US" dirty="0"/>
        </a:p>
      </dgm:t>
    </dgm:pt>
    <dgm:pt modelId="{9988CE6C-B020-4635-9482-B0FD71F0743F}" type="parTrans" cxnId="{DCB94A0A-E7F1-43A9-BDB6-3487E12517D7}">
      <dgm:prSet/>
      <dgm:spPr/>
      <dgm:t>
        <a:bodyPr/>
        <a:lstStyle/>
        <a:p>
          <a:endParaRPr lang="en-US"/>
        </a:p>
      </dgm:t>
    </dgm:pt>
    <dgm:pt modelId="{033BD1CA-5468-405F-B76B-0CBEE5927875}" type="sibTrans" cxnId="{DCB94A0A-E7F1-43A9-BDB6-3487E12517D7}">
      <dgm:prSet/>
      <dgm:spPr/>
      <dgm:t>
        <a:bodyPr/>
        <a:lstStyle/>
        <a:p>
          <a:endParaRPr lang="en-US"/>
        </a:p>
      </dgm:t>
    </dgm:pt>
    <dgm:pt modelId="{1E67E4D5-9FDA-4D22-A5D2-D95FB6B46329}">
      <dgm:prSet phldr="0"/>
      <dgm:spPr/>
      <dgm:t>
        <a:bodyPr/>
        <a:lstStyle/>
        <a:p>
          <a:pPr rtl="0"/>
          <a:r>
            <a:rPr lang="en-US" dirty="0"/>
            <a:t>Data Description</a:t>
          </a:r>
        </a:p>
      </dgm:t>
    </dgm:pt>
    <dgm:pt modelId="{FDAC5096-F8D9-44D8-BFF7-8B807C1A96F5}" type="parTrans" cxnId="{CA0460DE-90F7-442D-BC8A-ED6FF1BDF541}">
      <dgm:prSet/>
      <dgm:spPr/>
      <dgm:t>
        <a:bodyPr/>
        <a:lstStyle/>
        <a:p>
          <a:endParaRPr lang="en-US"/>
        </a:p>
      </dgm:t>
    </dgm:pt>
    <dgm:pt modelId="{FB8876B8-0DF7-437C-9444-7F53FE20DE39}" type="sibTrans" cxnId="{CA0460DE-90F7-442D-BC8A-ED6FF1BDF541}">
      <dgm:prSet/>
      <dgm:spPr/>
      <dgm:t>
        <a:bodyPr/>
        <a:lstStyle/>
        <a:p>
          <a:endParaRPr lang="en-US"/>
        </a:p>
      </dgm:t>
    </dgm:pt>
    <dgm:pt modelId="{755CDD2F-43F3-41DC-866C-C00C18614E15}">
      <dgm:prSet phldr="0"/>
      <dgm:spPr/>
      <dgm:t>
        <a:bodyPr/>
        <a:lstStyle/>
        <a:p>
          <a:pPr rtl="0"/>
          <a:r>
            <a:rPr lang="en-US" dirty="0"/>
            <a:t>Testing the model in Real-time using OpenCV and </a:t>
          </a:r>
          <a:r>
            <a:rPr lang="en-US" dirty="0" err="1"/>
            <a:t>WebCam</a:t>
          </a:r>
        </a:p>
      </dgm:t>
    </dgm:pt>
    <dgm:pt modelId="{B343D952-37E3-4B04-8A9B-1FACA25FB0AF}" type="parTrans" cxnId="{5AA786AE-739E-41D5-9589-0E078E663B81}">
      <dgm:prSet/>
      <dgm:spPr/>
      <dgm:t>
        <a:bodyPr/>
        <a:lstStyle/>
        <a:p>
          <a:endParaRPr lang="en-US"/>
        </a:p>
      </dgm:t>
    </dgm:pt>
    <dgm:pt modelId="{22232808-8A2D-4E79-B9D4-3E63A0FBCBBD}" type="sibTrans" cxnId="{5AA786AE-739E-41D5-9589-0E078E663B81}">
      <dgm:prSet/>
      <dgm:spPr/>
      <dgm:t>
        <a:bodyPr/>
        <a:lstStyle/>
        <a:p>
          <a:endParaRPr lang="en-US"/>
        </a:p>
      </dgm:t>
    </dgm:pt>
    <dgm:pt modelId="{B0DE7275-99EE-4B39-8B0F-99193FFD5E73}">
      <dgm:prSet phldr="0"/>
      <dgm:spPr/>
      <dgm:t>
        <a:bodyPr/>
        <a:lstStyle/>
        <a:p>
          <a:pPr rtl="0"/>
          <a:r>
            <a:rPr lang="en-US" dirty="0">
              <a:latin typeface="Calibri Light" panose="020F0302020204030204"/>
            </a:rPr>
            <a:t>conclusion</a:t>
          </a:r>
        </a:p>
      </dgm:t>
    </dgm:pt>
    <dgm:pt modelId="{1A6A62E1-F61A-4644-A6F7-DB0DFA7FF014}" type="parTrans" cxnId="{0605E262-5CC2-49EE-A878-A13898677F3A}">
      <dgm:prSet/>
      <dgm:spPr/>
    </dgm:pt>
    <dgm:pt modelId="{DA846038-C7AC-4D1B-8BE4-A211B28D1CDA}" type="sibTrans" cxnId="{0605E262-5CC2-49EE-A878-A13898677F3A}">
      <dgm:prSet/>
      <dgm:spPr/>
    </dgm:pt>
    <dgm:pt modelId="{FF91BC72-457D-4958-8F89-02CE76AB11F8}">
      <dgm:prSet phldr="0"/>
      <dgm:spPr/>
      <dgm:t>
        <a:bodyPr/>
        <a:lstStyle/>
        <a:p>
          <a:pPr rtl="0"/>
          <a:r>
            <a:rPr lang="en-US" dirty="0"/>
            <a:t>Creating our Deep Learning model</a:t>
          </a:r>
          <a:endParaRPr lang="en-US" dirty="0">
            <a:latin typeface="Calibri Light" panose="020F0302020204030204"/>
          </a:endParaRPr>
        </a:p>
      </dgm:t>
    </dgm:pt>
    <dgm:pt modelId="{C65B9111-27A3-44E5-8DE3-FC95FB88D8A3}" type="parTrans" cxnId="{740D95AB-A40E-420E-9B9F-2AED8FA58864}">
      <dgm:prSet/>
      <dgm:spPr/>
    </dgm:pt>
    <dgm:pt modelId="{3330B770-246B-4D6E-913E-AD3073BC4210}" type="sibTrans" cxnId="{740D95AB-A40E-420E-9B9F-2AED8FA58864}">
      <dgm:prSet/>
      <dgm:spPr/>
    </dgm:pt>
    <dgm:pt modelId="{CB9289C4-9E32-40A0-93E3-8041DE10B467}">
      <dgm:prSet phldr="0"/>
      <dgm:spPr/>
      <dgm:t>
        <a:bodyPr/>
        <a:lstStyle/>
        <a:p>
          <a:pPr rtl="0"/>
          <a:r>
            <a:rPr lang="en-US" dirty="0"/>
            <a:t>Model architecture</a:t>
          </a:r>
          <a:endParaRPr lang="en-US" dirty="0">
            <a:latin typeface="Calibri Light" panose="020F0302020204030204"/>
          </a:endParaRPr>
        </a:p>
      </dgm:t>
    </dgm:pt>
    <dgm:pt modelId="{9C8517F0-B4AB-42FF-841F-60C6F0E76432}" type="parTrans" cxnId="{BEF10626-F4F2-4369-AF79-14E058004CC8}">
      <dgm:prSet/>
      <dgm:spPr/>
    </dgm:pt>
    <dgm:pt modelId="{B763A05A-C394-4030-9E47-B98CEF65110E}" type="sibTrans" cxnId="{BEF10626-F4F2-4369-AF79-14E058004CC8}">
      <dgm:prSet/>
      <dgm:spPr/>
    </dgm:pt>
    <dgm:pt modelId="{DE55AD34-AC23-4541-AA11-9EC5258C5CFA}">
      <dgm:prSet phldr="0"/>
      <dgm:spPr/>
      <dgm:t>
        <a:bodyPr/>
        <a:lstStyle/>
        <a:p>
          <a:pPr rtl="0"/>
          <a:r>
            <a:rPr lang="en-US" dirty="0"/>
            <a:t>Model training</a:t>
          </a:r>
          <a:endParaRPr lang="en-US" dirty="0">
            <a:latin typeface="Calibri Light" panose="020F0302020204030204"/>
          </a:endParaRPr>
        </a:p>
      </dgm:t>
    </dgm:pt>
    <dgm:pt modelId="{58E9F2C3-0DE5-4C97-A468-253D614357B2}" type="parTrans" cxnId="{B1EFDC29-7648-4F00-9411-2B30FDAA8B37}">
      <dgm:prSet/>
      <dgm:spPr/>
    </dgm:pt>
    <dgm:pt modelId="{86E6FAF9-C1AF-4117-A7BE-8E7430ECEF4F}" type="sibTrans" cxnId="{B1EFDC29-7648-4F00-9411-2B30FDAA8B37}">
      <dgm:prSet/>
      <dgm:spPr/>
    </dgm:pt>
    <dgm:pt modelId="{3B619DBD-09A5-4F42-A4CB-F1C0A7DC5132}" type="pres">
      <dgm:prSet presAssocID="{7108D61B-6DF4-47C5-8E04-191135914923}" presName="linear" presStyleCnt="0">
        <dgm:presLayoutVars>
          <dgm:animLvl val="lvl"/>
          <dgm:resizeHandles val="exact"/>
        </dgm:presLayoutVars>
      </dgm:prSet>
      <dgm:spPr/>
    </dgm:pt>
    <dgm:pt modelId="{8E319734-9240-4832-9920-4D5566860169}" type="pres">
      <dgm:prSet presAssocID="{C2EBCEA6-A0E0-4A5C-A183-A95860A6070A}" presName="parentText" presStyleLbl="node1" presStyleIdx="0" presStyleCnt="7">
        <dgm:presLayoutVars>
          <dgm:chMax val="0"/>
          <dgm:bulletEnabled val="1"/>
        </dgm:presLayoutVars>
      </dgm:prSet>
      <dgm:spPr/>
    </dgm:pt>
    <dgm:pt modelId="{66405BCA-2F30-4540-828A-2FCF0F094D41}" type="pres">
      <dgm:prSet presAssocID="{033BD1CA-5468-405F-B76B-0CBEE5927875}" presName="spacer" presStyleCnt="0"/>
      <dgm:spPr/>
    </dgm:pt>
    <dgm:pt modelId="{D08D08C4-382C-4D44-A66B-65F069407AC9}" type="pres">
      <dgm:prSet presAssocID="{1E67E4D5-9FDA-4D22-A5D2-D95FB6B46329}" presName="parentText" presStyleLbl="node1" presStyleIdx="1" presStyleCnt="7">
        <dgm:presLayoutVars>
          <dgm:chMax val="0"/>
          <dgm:bulletEnabled val="1"/>
        </dgm:presLayoutVars>
      </dgm:prSet>
      <dgm:spPr/>
    </dgm:pt>
    <dgm:pt modelId="{9F7AC887-7958-42D9-A869-04AAB3A90DF5}" type="pres">
      <dgm:prSet presAssocID="{FB8876B8-0DF7-437C-9444-7F53FE20DE39}" presName="spacer" presStyleCnt="0"/>
      <dgm:spPr/>
    </dgm:pt>
    <dgm:pt modelId="{450DD2C7-8CB6-45D4-9DF6-E14179BEA6DB}" type="pres">
      <dgm:prSet presAssocID="{FF91BC72-457D-4958-8F89-02CE76AB11F8}" presName="parentText" presStyleLbl="node1" presStyleIdx="2" presStyleCnt="7">
        <dgm:presLayoutVars>
          <dgm:chMax val="0"/>
          <dgm:bulletEnabled val="1"/>
        </dgm:presLayoutVars>
      </dgm:prSet>
      <dgm:spPr/>
    </dgm:pt>
    <dgm:pt modelId="{D516ADA1-693F-4E8D-8497-0A0646847791}" type="pres">
      <dgm:prSet presAssocID="{3330B770-246B-4D6E-913E-AD3073BC4210}" presName="spacer" presStyleCnt="0"/>
      <dgm:spPr/>
    </dgm:pt>
    <dgm:pt modelId="{43A90EFE-4926-49A1-A4F6-413CDCEC5C9A}" type="pres">
      <dgm:prSet presAssocID="{CB9289C4-9E32-40A0-93E3-8041DE10B467}" presName="parentText" presStyleLbl="node1" presStyleIdx="3" presStyleCnt="7">
        <dgm:presLayoutVars>
          <dgm:chMax val="0"/>
          <dgm:bulletEnabled val="1"/>
        </dgm:presLayoutVars>
      </dgm:prSet>
      <dgm:spPr/>
    </dgm:pt>
    <dgm:pt modelId="{7D4B7C42-9BCB-4323-8FC9-972ACD659188}" type="pres">
      <dgm:prSet presAssocID="{B763A05A-C394-4030-9E47-B98CEF65110E}" presName="spacer" presStyleCnt="0"/>
      <dgm:spPr/>
    </dgm:pt>
    <dgm:pt modelId="{BB774C26-AB10-453A-902C-B7C65C7F3E71}" type="pres">
      <dgm:prSet presAssocID="{DE55AD34-AC23-4541-AA11-9EC5258C5CFA}" presName="parentText" presStyleLbl="node1" presStyleIdx="4" presStyleCnt="7">
        <dgm:presLayoutVars>
          <dgm:chMax val="0"/>
          <dgm:bulletEnabled val="1"/>
        </dgm:presLayoutVars>
      </dgm:prSet>
      <dgm:spPr/>
    </dgm:pt>
    <dgm:pt modelId="{8A381BFE-374B-4F68-8441-1AE689E8DE1F}" type="pres">
      <dgm:prSet presAssocID="{86E6FAF9-C1AF-4117-A7BE-8E7430ECEF4F}" presName="spacer" presStyleCnt="0"/>
      <dgm:spPr/>
    </dgm:pt>
    <dgm:pt modelId="{33FA16C4-716C-4E07-BCF7-906B2CB6A505}" type="pres">
      <dgm:prSet presAssocID="{755CDD2F-43F3-41DC-866C-C00C18614E15}" presName="parentText" presStyleLbl="node1" presStyleIdx="5" presStyleCnt="7">
        <dgm:presLayoutVars>
          <dgm:chMax val="0"/>
          <dgm:bulletEnabled val="1"/>
        </dgm:presLayoutVars>
      </dgm:prSet>
      <dgm:spPr/>
    </dgm:pt>
    <dgm:pt modelId="{EB2713E1-F9DC-46CE-AAE9-776B7BBABD0A}" type="pres">
      <dgm:prSet presAssocID="{22232808-8A2D-4E79-B9D4-3E63A0FBCBBD}" presName="spacer" presStyleCnt="0"/>
      <dgm:spPr/>
    </dgm:pt>
    <dgm:pt modelId="{6123C88C-8194-49DF-9498-9DC948E6F078}" type="pres">
      <dgm:prSet presAssocID="{B0DE7275-99EE-4B39-8B0F-99193FFD5E73}" presName="parentText" presStyleLbl="node1" presStyleIdx="6" presStyleCnt="7">
        <dgm:presLayoutVars>
          <dgm:chMax val="0"/>
          <dgm:bulletEnabled val="1"/>
        </dgm:presLayoutVars>
      </dgm:prSet>
      <dgm:spPr/>
    </dgm:pt>
  </dgm:ptLst>
  <dgm:cxnLst>
    <dgm:cxn modelId="{DCB94A0A-E7F1-43A9-BDB6-3487E12517D7}" srcId="{7108D61B-6DF4-47C5-8E04-191135914923}" destId="{C2EBCEA6-A0E0-4A5C-A183-A95860A6070A}" srcOrd="0" destOrd="0" parTransId="{9988CE6C-B020-4635-9482-B0FD71F0743F}" sibTransId="{033BD1CA-5468-405F-B76B-0CBEE5927875}"/>
    <dgm:cxn modelId="{402E740C-AEBA-4210-843A-DF26F58E0BDC}" type="presOf" srcId="{1E67E4D5-9FDA-4D22-A5D2-D95FB6B46329}" destId="{D08D08C4-382C-4D44-A66B-65F069407AC9}" srcOrd="0" destOrd="0" presId="urn:microsoft.com/office/officeart/2005/8/layout/vList2"/>
    <dgm:cxn modelId="{241F3D1B-0456-450E-9A07-D37EFF796E38}" type="presOf" srcId="{7108D61B-6DF4-47C5-8E04-191135914923}" destId="{3B619DBD-09A5-4F42-A4CB-F1C0A7DC5132}" srcOrd="0" destOrd="0" presId="urn:microsoft.com/office/officeart/2005/8/layout/vList2"/>
    <dgm:cxn modelId="{BEF10626-F4F2-4369-AF79-14E058004CC8}" srcId="{7108D61B-6DF4-47C5-8E04-191135914923}" destId="{CB9289C4-9E32-40A0-93E3-8041DE10B467}" srcOrd="3" destOrd="0" parTransId="{9C8517F0-B4AB-42FF-841F-60C6F0E76432}" sibTransId="{B763A05A-C394-4030-9E47-B98CEF65110E}"/>
    <dgm:cxn modelId="{B1EFDC29-7648-4F00-9411-2B30FDAA8B37}" srcId="{7108D61B-6DF4-47C5-8E04-191135914923}" destId="{DE55AD34-AC23-4541-AA11-9EC5258C5CFA}" srcOrd="4" destOrd="0" parTransId="{58E9F2C3-0DE5-4C97-A468-253D614357B2}" sibTransId="{86E6FAF9-C1AF-4117-A7BE-8E7430ECEF4F}"/>
    <dgm:cxn modelId="{0605E262-5CC2-49EE-A878-A13898677F3A}" srcId="{7108D61B-6DF4-47C5-8E04-191135914923}" destId="{B0DE7275-99EE-4B39-8B0F-99193FFD5E73}" srcOrd="6" destOrd="0" parTransId="{1A6A62E1-F61A-4644-A6F7-DB0DFA7FF014}" sibTransId="{DA846038-C7AC-4D1B-8BE4-A211B28D1CDA}"/>
    <dgm:cxn modelId="{02208950-1E03-42A8-A2AD-7BB3C718886C}" type="presOf" srcId="{FF91BC72-457D-4958-8F89-02CE76AB11F8}" destId="{450DD2C7-8CB6-45D4-9DF6-E14179BEA6DB}" srcOrd="0" destOrd="0" presId="urn:microsoft.com/office/officeart/2005/8/layout/vList2"/>
    <dgm:cxn modelId="{87250B9B-83A1-45E3-AB1D-AC9AE5F03E00}" type="presOf" srcId="{DE55AD34-AC23-4541-AA11-9EC5258C5CFA}" destId="{BB774C26-AB10-453A-902C-B7C65C7F3E71}" srcOrd="0" destOrd="0" presId="urn:microsoft.com/office/officeart/2005/8/layout/vList2"/>
    <dgm:cxn modelId="{740D95AB-A40E-420E-9B9F-2AED8FA58864}" srcId="{7108D61B-6DF4-47C5-8E04-191135914923}" destId="{FF91BC72-457D-4958-8F89-02CE76AB11F8}" srcOrd="2" destOrd="0" parTransId="{C65B9111-27A3-44E5-8DE3-FC95FB88D8A3}" sibTransId="{3330B770-246B-4D6E-913E-AD3073BC4210}"/>
    <dgm:cxn modelId="{5AA786AE-739E-41D5-9589-0E078E663B81}" srcId="{7108D61B-6DF4-47C5-8E04-191135914923}" destId="{755CDD2F-43F3-41DC-866C-C00C18614E15}" srcOrd="5" destOrd="0" parTransId="{B343D952-37E3-4B04-8A9B-1FACA25FB0AF}" sibTransId="{22232808-8A2D-4E79-B9D4-3E63A0FBCBBD}"/>
    <dgm:cxn modelId="{25628BB9-6EBF-4E25-A24D-EDD6FBF6390B}" type="presOf" srcId="{755CDD2F-43F3-41DC-866C-C00C18614E15}" destId="{33FA16C4-716C-4E07-BCF7-906B2CB6A505}" srcOrd="0" destOrd="0" presId="urn:microsoft.com/office/officeart/2005/8/layout/vList2"/>
    <dgm:cxn modelId="{D216A9B9-82D8-4AA6-8359-C90F2480E8F3}" type="presOf" srcId="{B0DE7275-99EE-4B39-8B0F-99193FFD5E73}" destId="{6123C88C-8194-49DF-9498-9DC948E6F078}" srcOrd="0" destOrd="0" presId="urn:microsoft.com/office/officeart/2005/8/layout/vList2"/>
    <dgm:cxn modelId="{CA0460DE-90F7-442D-BC8A-ED6FF1BDF541}" srcId="{7108D61B-6DF4-47C5-8E04-191135914923}" destId="{1E67E4D5-9FDA-4D22-A5D2-D95FB6B46329}" srcOrd="1" destOrd="0" parTransId="{FDAC5096-F8D9-44D8-BFF7-8B807C1A96F5}" sibTransId="{FB8876B8-0DF7-437C-9444-7F53FE20DE39}"/>
    <dgm:cxn modelId="{3FCE06F4-3DF0-48FF-B4CC-A9E6A4A094F8}" type="presOf" srcId="{C2EBCEA6-A0E0-4A5C-A183-A95860A6070A}" destId="{8E319734-9240-4832-9920-4D5566860169}" srcOrd="0" destOrd="0" presId="urn:microsoft.com/office/officeart/2005/8/layout/vList2"/>
    <dgm:cxn modelId="{E6CB0AFB-154C-4049-BEF9-8C5DAF342727}" type="presOf" srcId="{CB9289C4-9E32-40A0-93E3-8041DE10B467}" destId="{43A90EFE-4926-49A1-A4F6-413CDCEC5C9A}" srcOrd="0" destOrd="0" presId="urn:microsoft.com/office/officeart/2005/8/layout/vList2"/>
    <dgm:cxn modelId="{65280055-1035-4A1B-B6A9-FFF26D1B9A15}" type="presParOf" srcId="{3B619DBD-09A5-4F42-A4CB-F1C0A7DC5132}" destId="{8E319734-9240-4832-9920-4D5566860169}" srcOrd="0" destOrd="0" presId="urn:microsoft.com/office/officeart/2005/8/layout/vList2"/>
    <dgm:cxn modelId="{299DF0F7-2BF3-4E21-8BCA-987758C4E073}" type="presParOf" srcId="{3B619DBD-09A5-4F42-A4CB-F1C0A7DC5132}" destId="{66405BCA-2F30-4540-828A-2FCF0F094D41}" srcOrd="1" destOrd="0" presId="urn:microsoft.com/office/officeart/2005/8/layout/vList2"/>
    <dgm:cxn modelId="{1E16C393-DEAA-468C-84E0-20A15825AD0E}" type="presParOf" srcId="{3B619DBD-09A5-4F42-A4CB-F1C0A7DC5132}" destId="{D08D08C4-382C-4D44-A66B-65F069407AC9}" srcOrd="2" destOrd="0" presId="urn:microsoft.com/office/officeart/2005/8/layout/vList2"/>
    <dgm:cxn modelId="{9F3F5B2F-1B1E-46F1-A37D-1B512BE38A37}" type="presParOf" srcId="{3B619DBD-09A5-4F42-A4CB-F1C0A7DC5132}" destId="{9F7AC887-7958-42D9-A869-04AAB3A90DF5}" srcOrd="3" destOrd="0" presId="urn:microsoft.com/office/officeart/2005/8/layout/vList2"/>
    <dgm:cxn modelId="{DD25E1A0-AE02-4726-B432-59F39C1DCC3F}" type="presParOf" srcId="{3B619DBD-09A5-4F42-A4CB-F1C0A7DC5132}" destId="{450DD2C7-8CB6-45D4-9DF6-E14179BEA6DB}" srcOrd="4" destOrd="0" presId="urn:microsoft.com/office/officeart/2005/8/layout/vList2"/>
    <dgm:cxn modelId="{B96F57DE-B145-400D-AE3E-AA5CD7EDB847}" type="presParOf" srcId="{3B619DBD-09A5-4F42-A4CB-F1C0A7DC5132}" destId="{D516ADA1-693F-4E8D-8497-0A0646847791}" srcOrd="5" destOrd="0" presId="urn:microsoft.com/office/officeart/2005/8/layout/vList2"/>
    <dgm:cxn modelId="{B6488EFB-0AFA-4D2D-9C8E-6338EE8FE202}" type="presParOf" srcId="{3B619DBD-09A5-4F42-A4CB-F1C0A7DC5132}" destId="{43A90EFE-4926-49A1-A4F6-413CDCEC5C9A}" srcOrd="6" destOrd="0" presId="urn:microsoft.com/office/officeart/2005/8/layout/vList2"/>
    <dgm:cxn modelId="{17C2A077-B477-4E61-AB5C-382945F51442}" type="presParOf" srcId="{3B619DBD-09A5-4F42-A4CB-F1C0A7DC5132}" destId="{7D4B7C42-9BCB-4323-8FC9-972ACD659188}" srcOrd="7" destOrd="0" presId="urn:microsoft.com/office/officeart/2005/8/layout/vList2"/>
    <dgm:cxn modelId="{1240429E-C5E3-4766-A7A0-636C98FBCA57}" type="presParOf" srcId="{3B619DBD-09A5-4F42-A4CB-F1C0A7DC5132}" destId="{BB774C26-AB10-453A-902C-B7C65C7F3E71}" srcOrd="8" destOrd="0" presId="urn:microsoft.com/office/officeart/2005/8/layout/vList2"/>
    <dgm:cxn modelId="{1508BAE4-06B9-4048-B923-E488FC003DAE}" type="presParOf" srcId="{3B619DBD-09A5-4F42-A4CB-F1C0A7DC5132}" destId="{8A381BFE-374B-4F68-8441-1AE689E8DE1F}" srcOrd="9" destOrd="0" presId="urn:microsoft.com/office/officeart/2005/8/layout/vList2"/>
    <dgm:cxn modelId="{7A656329-6880-44DB-853C-F4EB804B2C14}" type="presParOf" srcId="{3B619DBD-09A5-4F42-A4CB-F1C0A7DC5132}" destId="{33FA16C4-716C-4E07-BCF7-906B2CB6A505}" srcOrd="10" destOrd="0" presId="urn:microsoft.com/office/officeart/2005/8/layout/vList2"/>
    <dgm:cxn modelId="{637A010B-A57C-45CD-AAF9-484460492101}" type="presParOf" srcId="{3B619DBD-09A5-4F42-A4CB-F1C0A7DC5132}" destId="{EB2713E1-F9DC-46CE-AAE9-776B7BBABD0A}" srcOrd="11" destOrd="0" presId="urn:microsoft.com/office/officeart/2005/8/layout/vList2"/>
    <dgm:cxn modelId="{62B97D05-E220-4F42-8D6E-9CE3C16F8C1D}" type="presParOf" srcId="{3B619DBD-09A5-4F42-A4CB-F1C0A7DC5132}" destId="{6123C88C-8194-49DF-9498-9DC948E6F078}"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319734-9240-4832-9920-4D5566860169}">
      <dsp:nvSpPr>
        <dsp:cNvPr id="0" name=""/>
        <dsp:cNvSpPr/>
      </dsp:nvSpPr>
      <dsp:spPr>
        <a:xfrm>
          <a:off x="0" y="993181"/>
          <a:ext cx="6263640" cy="45571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n-US" sz="1900" kern="1200" dirty="0">
              <a:latin typeface="Calibri Light" panose="020F0302020204030204"/>
            </a:rPr>
            <a:t>Exploring the data</a:t>
          </a:r>
          <a:endParaRPr lang="en-US" sz="1900" kern="1200" dirty="0"/>
        </a:p>
      </dsp:txBody>
      <dsp:txXfrm>
        <a:off x="22246" y="1015427"/>
        <a:ext cx="6219148" cy="411223"/>
      </dsp:txXfrm>
    </dsp:sp>
    <dsp:sp modelId="{D08D08C4-382C-4D44-A66B-65F069407AC9}">
      <dsp:nvSpPr>
        <dsp:cNvPr id="0" name=""/>
        <dsp:cNvSpPr/>
      </dsp:nvSpPr>
      <dsp:spPr>
        <a:xfrm>
          <a:off x="0" y="1503616"/>
          <a:ext cx="6263640" cy="455715"/>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n-US" sz="1900" kern="1200" dirty="0"/>
            <a:t>Data Description</a:t>
          </a:r>
        </a:p>
      </dsp:txBody>
      <dsp:txXfrm>
        <a:off x="22246" y="1525862"/>
        <a:ext cx="6219148" cy="411223"/>
      </dsp:txXfrm>
    </dsp:sp>
    <dsp:sp modelId="{450DD2C7-8CB6-45D4-9DF6-E14179BEA6DB}">
      <dsp:nvSpPr>
        <dsp:cNvPr id="0" name=""/>
        <dsp:cNvSpPr/>
      </dsp:nvSpPr>
      <dsp:spPr>
        <a:xfrm>
          <a:off x="0" y="2014051"/>
          <a:ext cx="6263640" cy="455715"/>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n-US" sz="1900" kern="1200" dirty="0"/>
            <a:t>Creating our Deep Learning model</a:t>
          </a:r>
          <a:endParaRPr lang="en-US" sz="1900" kern="1200" dirty="0">
            <a:latin typeface="Calibri Light" panose="020F0302020204030204"/>
          </a:endParaRPr>
        </a:p>
      </dsp:txBody>
      <dsp:txXfrm>
        <a:off x="22246" y="2036297"/>
        <a:ext cx="6219148" cy="411223"/>
      </dsp:txXfrm>
    </dsp:sp>
    <dsp:sp modelId="{43A90EFE-4926-49A1-A4F6-413CDCEC5C9A}">
      <dsp:nvSpPr>
        <dsp:cNvPr id="0" name=""/>
        <dsp:cNvSpPr/>
      </dsp:nvSpPr>
      <dsp:spPr>
        <a:xfrm>
          <a:off x="0" y="2524486"/>
          <a:ext cx="6263640" cy="45571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n-US" sz="1900" kern="1200" dirty="0"/>
            <a:t>Model architecture</a:t>
          </a:r>
          <a:endParaRPr lang="en-US" sz="1900" kern="1200" dirty="0">
            <a:latin typeface="Calibri Light" panose="020F0302020204030204"/>
          </a:endParaRPr>
        </a:p>
      </dsp:txBody>
      <dsp:txXfrm>
        <a:off x="22246" y="2546732"/>
        <a:ext cx="6219148" cy="411223"/>
      </dsp:txXfrm>
    </dsp:sp>
    <dsp:sp modelId="{BB774C26-AB10-453A-902C-B7C65C7F3E71}">
      <dsp:nvSpPr>
        <dsp:cNvPr id="0" name=""/>
        <dsp:cNvSpPr/>
      </dsp:nvSpPr>
      <dsp:spPr>
        <a:xfrm>
          <a:off x="0" y="3034921"/>
          <a:ext cx="6263640" cy="455715"/>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n-US" sz="1900" kern="1200" dirty="0"/>
            <a:t>Model training</a:t>
          </a:r>
          <a:endParaRPr lang="en-US" sz="1900" kern="1200" dirty="0">
            <a:latin typeface="Calibri Light" panose="020F0302020204030204"/>
          </a:endParaRPr>
        </a:p>
      </dsp:txBody>
      <dsp:txXfrm>
        <a:off x="22246" y="3057167"/>
        <a:ext cx="6219148" cy="411223"/>
      </dsp:txXfrm>
    </dsp:sp>
    <dsp:sp modelId="{33FA16C4-716C-4E07-BCF7-906B2CB6A505}">
      <dsp:nvSpPr>
        <dsp:cNvPr id="0" name=""/>
        <dsp:cNvSpPr/>
      </dsp:nvSpPr>
      <dsp:spPr>
        <a:xfrm>
          <a:off x="0" y="3545356"/>
          <a:ext cx="6263640" cy="45571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n-US" sz="1900" kern="1200" dirty="0"/>
            <a:t>Testing the model in Real-time using OpenCV and </a:t>
          </a:r>
          <a:r>
            <a:rPr lang="en-US" sz="1900" kern="1200" dirty="0" err="1"/>
            <a:t>WebCam</a:t>
          </a:r>
        </a:p>
      </dsp:txBody>
      <dsp:txXfrm>
        <a:off x="22246" y="3567602"/>
        <a:ext cx="6219148" cy="411223"/>
      </dsp:txXfrm>
    </dsp:sp>
    <dsp:sp modelId="{6123C88C-8194-49DF-9498-9DC948E6F078}">
      <dsp:nvSpPr>
        <dsp:cNvPr id="0" name=""/>
        <dsp:cNvSpPr/>
      </dsp:nvSpPr>
      <dsp:spPr>
        <a:xfrm>
          <a:off x="0" y="4055791"/>
          <a:ext cx="6263640" cy="455715"/>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n-US" sz="1900" kern="1200" dirty="0">
              <a:latin typeface="Calibri Light" panose="020F0302020204030204"/>
            </a:rPr>
            <a:t>conclusion</a:t>
          </a:r>
        </a:p>
      </dsp:txBody>
      <dsp:txXfrm>
        <a:off x="22246" y="4078037"/>
        <a:ext cx="6219148" cy="41122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c/challenges-in-representation-learning-facial-expression-recognition-challenge/dat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56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2" name="Freeform: Shape 11">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6429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4" name="Freeform: Shape 13">
            <a:extLst>
              <a:ext uri="{FF2B5EF4-FFF2-40B4-BE49-F238E27FC236}">
                <a16:creationId xmlns:a16="http://schemas.microsoft.com/office/drawing/2014/main" id="{8CF5E676-CA04-4CED-9F1E-5026ED66E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6" name="Freeform: Shape 15">
            <a:extLst>
              <a:ext uri="{FF2B5EF4-FFF2-40B4-BE49-F238E27FC236}">
                <a16:creationId xmlns:a16="http://schemas.microsoft.com/office/drawing/2014/main" id="{6BA9E676-A8FC-4C2F-8D78-C13ED8ABD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8" name="Freeform: Shape 17">
            <a:extLst>
              <a:ext uri="{FF2B5EF4-FFF2-40B4-BE49-F238E27FC236}">
                <a16:creationId xmlns:a16="http://schemas.microsoft.com/office/drawing/2014/main" id="{A2B5CBEA-F125-49B6-8335-227C325B1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Shape 19">
            <a:extLst>
              <a:ext uri="{FF2B5EF4-FFF2-40B4-BE49-F238E27FC236}">
                <a16:creationId xmlns:a16="http://schemas.microsoft.com/office/drawing/2014/main" id="{EECD79B5-5FC5-495F-BFD6-346C16E787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Rectangle 21">
            <a:extLst>
              <a:ext uri="{FF2B5EF4-FFF2-40B4-BE49-F238E27FC236}">
                <a16:creationId xmlns:a16="http://schemas.microsoft.com/office/drawing/2014/main" id="{2C1D3151-5F97-4860-B56C-C98BD62CC2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2D9D048-3063-435A-8C23-26C1907E9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8DE96824-E506-4448-8704-5EC7BF7BC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20315" y="727769"/>
            <a:ext cx="8751370" cy="5402463"/>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2C7CD1-5365-474A-BD7A-C276E6C960CA}"/>
              </a:ext>
            </a:extLst>
          </p:cNvPr>
          <p:cNvSpPr>
            <a:spLocks noGrp="1"/>
          </p:cNvSpPr>
          <p:nvPr>
            <p:ph type="title"/>
          </p:nvPr>
        </p:nvSpPr>
        <p:spPr>
          <a:xfrm>
            <a:off x="2381534" y="1344304"/>
            <a:ext cx="7451678" cy="2843702"/>
          </a:xfrm>
        </p:spPr>
        <p:txBody>
          <a:bodyPr vert="horz" lIns="91440" tIns="45720" rIns="91440" bIns="45720" rtlCol="0" anchor="b">
            <a:normAutofit fontScale="90000"/>
          </a:bodyPr>
          <a:lstStyle/>
          <a:p>
            <a:pPr algn="ctr"/>
            <a:r>
              <a:rPr lang="en-US" b="1" dirty="0"/>
              <a:t>Topic Modeling on News Articles</a:t>
            </a:r>
            <a:endParaRPr lang="en-US" dirty="0"/>
          </a:p>
          <a:p>
            <a:pPr algn="ctr"/>
            <a:r>
              <a:rPr lang="en-US" sz="5400" dirty="0">
                <a:solidFill>
                  <a:schemeClr val="bg1"/>
                </a:solidFill>
                <a:cs typeface="Calibri Light"/>
              </a:rPr>
              <a:t>Face Emotion </a:t>
            </a:r>
            <a:r>
              <a:rPr lang="en-US" sz="5400" dirty="0" err="1">
                <a:solidFill>
                  <a:schemeClr val="bg1"/>
                </a:solidFill>
                <a:cs typeface="Calibri Light"/>
              </a:rPr>
              <a:t>Recognisation</a:t>
            </a:r>
            <a:endParaRPr lang="en-US" sz="5400" kern="1200" dirty="0" err="1">
              <a:solidFill>
                <a:schemeClr val="bg1"/>
              </a:solidFill>
              <a:latin typeface="+mj-lt"/>
              <a:cs typeface="Calibri Light"/>
            </a:endParaRPr>
          </a:p>
        </p:txBody>
      </p:sp>
      <p:sp>
        <p:nvSpPr>
          <p:cNvPr id="3" name="Text Placeholder 2">
            <a:extLst>
              <a:ext uri="{FF2B5EF4-FFF2-40B4-BE49-F238E27FC236}">
                <a16:creationId xmlns:a16="http://schemas.microsoft.com/office/drawing/2014/main" id="{D00AD4B6-084F-464A-88EF-0F1CA89A7636}"/>
              </a:ext>
            </a:extLst>
          </p:cNvPr>
          <p:cNvSpPr>
            <a:spLocks noGrp="1"/>
          </p:cNvSpPr>
          <p:nvPr>
            <p:ph type="body" idx="1"/>
          </p:nvPr>
        </p:nvSpPr>
        <p:spPr>
          <a:xfrm>
            <a:off x="2886765" y="4414123"/>
            <a:ext cx="6418471" cy="1432109"/>
          </a:xfrm>
        </p:spPr>
        <p:txBody>
          <a:bodyPr vert="horz" lIns="91440" tIns="45720" rIns="91440" bIns="45720" rtlCol="0">
            <a:normAutofit/>
          </a:bodyPr>
          <a:lstStyle/>
          <a:p>
            <a:pPr algn="ctr"/>
            <a:endParaRPr lang="en-US" sz="1900" kern="1200">
              <a:solidFill>
                <a:schemeClr val="bg1"/>
              </a:solidFill>
              <a:latin typeface="+mn-lt"/>
              <a:ea typeface="+mn-ea"/>
              <a:cs typeface="+mn-cs"/>
            </a:endParaRPr>
          </a:p>
          <a:p>
            <a:pPr algn="ctr"/>
            <a:endParaRPr lang="en-US" sz="1900" kern="1200">
              <a:solidFill>
                <a:schemeClr val="bg1"/>
              </a:solidFill>
              <a:latin typeface="+mn-lt"/>
              <a:ea typeface="+mn-ea"/>
              <a:cs typeface="+mn-cs"/>
            </a:endParaRPr>
          </a:p>
          <a:p>
            <a:pPr algn="ctr"/>
            <a:r>
              <a:rPr lang="en-US" sz="1900" kern="1200">
                <a:solidFill>
                  <a:schemeClr val="bg1"/>
                </a:solidFill>
                <a:latin typeface="+mn-lt"/>
                <a:ea typeface="+mn-ea"/>
                <a:cs typeface="+mn-cs"/>
              </a:rPr>
              <a:t>                                                                                                                   Manoj Kumar</a:t>
            </a:r>
          </a:p>
        </p:txBody>
      </p:sp>
      <p:sp>
        <p:nvSpPr>
          <p:cNvPr id="28" name="Oval 27">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Oval 29">
            <a:extLst>
              <a:ext uri="{FF2B5EF4-FFF2-40B4-BE49-F238E27FC236}">
                <a16:creationId xmlns:a16="http://schemas.microsoft.com/office/drawing/2014/main" id="{B6C541AE-9B02-44C0-B8C6-B2DEA7ED3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6378851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CC58B-AB59-407B-97F5-0417DDC16476}"/>
              </a:ext>
            </a:extLst>
          </p:cNvPr>
          <p:cNvSpPr>
            <a:spLocks noGrp="1"/>
          </p:cNvSpPr>
          <p:nvPr>
            <p:ph type="title"/>
          </p:nvPr>
        </p:nvSpPr>
        <p:spPr>
          <a:xfrm>
            <a:off x="648929" y="629266"/>
            <a:ext cx="3505495" cy="1622321"/>
          </a:xfrm>
        </p:spPr>
        <p:txBody>
          <a:bodyPr>
            <a:normAutofit/>
          </a:bodyPr>
          <a:lstStyle/>
          <a:p>
            <a:r>
              <a:rPr lang="en-US" dirty="0">
                <a:cs typeface="Calibri Light"/>
              </a:rPr>
              <a:t>Model Architecture</a:t>
            </a:r>
            <a:endParaRPr lang="en-US" dirty="0"/>
          </a:p>
        </p:txBody>
      </p:sp>
      <p:sp>
        <p:nvSpPr>
          <p:cNvPr id="3" name="Content Placeholder 2">
            <a:extLst>
              <a:ext uri="{FF2B5EF4-FFF2-40B4-BE49-F238E27FC236}">
                <a16:creationId xmlns:a16="http://schemas.microsoft.com/office/drawing/2014/main" id="{3B0DE6E4-3F87-41E3-8FA5-87AFF930A737}"/>
              </a:ext>
            </a:extLst>
          </p:cNvPr>
          <p:cNvSpPr>
            <a:spLocks noGrp="1"/>
          </p:cNvSpPr>
          <p:nvPr>
            <p:ph idx="1"/>
          </p:nvPr>
        </p:nvSpPr>
        <p:spPr>
          <a:xfrm>
            <a:off x="648931" y="2438400"/>
            <a:ext cx="3505494" cy="3785419"/>
          </a:xfrm>
        </p:spPr>
        <p:txBody>
          <a:bodyPr vert="horz" lIns="91440" tIns="45720" rIns="91440" bIns="45720" rtlCol="0">
            <a:normAutofit/>
          </a:bodyPr>
          <a:lstStyle/>
          <a:p>
            <a:r>
              <a:rPr lang="en-US" sz="2000">
                <a:ea typeface="+mn-lt"/>
                <a:cs typeface="+mn-lt"/>
              </a:rPr>
              <a:t>The residual block architecture is as follows:</a:t>
            </a:r>
          </a:p>
          <a:p>
            <a:endParaRPr lang="en-US" sz="2000">
              <a:cs typeface="Calibri"/>
            </a:endParaRPr>
          </a:p>
        </p:txBody>
      </p:sp>
      <p:sp>
        <p:nvSpPr>
          <p:cNvPr id="9" name="Rectangle 8">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Graphical user interface, application&#10;&#10;Description automatically generated">
            <a:extLst>
              <a:ext uri="{FF2B5EF4-FFF2-40B4-BE49-F238E27FC236}">
                <a16:creationId xmlns:a16="http://schemas.microsoft.com/office/drawing/2014/main" id="{FED23949-568F-4858-B7D7-40A69471A454}"/>
              </a:ext>
            </a:extLst>
          </p:cNvPr>
          <p:cNvPicPr>
            <a:picLocks noChangeAspect="1"/>
          </p:cNvPicPr>
          <p:nvPr/>
        </p:nvPicPr>
        <p:blipFill>
          <a:blip r:embed="rId2"/>
          <a:stretch>
            <a:fillRect/>
          </a:stretch>
        </p:blipFill>
        <p:spPr>
          <a:xfrm>
            <a:off x="6175612" y="807593"/>
            <a:ext cx="4479830" cy="5239568"/>
          </a:xfrm>
          <a:prstGeom prst="rect">
            <a:avLst/>
          </a:prstGeom>
          <a:effectLst/>
        </p:spPr>
      </p:pic>
    </p:spTree>
    <p:extLst>
      <p:ext uri="{BB962C8B-B14F-4D97-AF65-F5344CB8AC3E}">
        <p14:creationId xmlns:p14="http://schemas.microsoft.com/office/powerpoint/2010/main" val="186054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AF6B2EE4-4926-4B49-A171-E508D163C9CB}"/>
              </a:ext>
            </a:extLst>
          </p:cNvPr>
          <p:cNvSpPr txBox="1"/>
          <p:nvPr/>
        </p:nvSpPr>
        <p:spPr>
          <a:xfrm>
            <a:off x="672221" y="316492"/>
            <a:ext cx="10876312" cy="6076131"/>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fontScale="92500" lnSpcReduction="10000"/>
          </a:bodyPr>
          <a:lstStyle/>
          <a:p>
            <a:pPr indent="-228600">
              <a:lnSpc>
                <a:spcPct val="90000"/>
              </a:lnSpc>
              <a:spcAft>
                <a:spcPts val="600"/>
              </a:spcAft>
              <a:buFont typeface="Arial" panose="020B0604020202020204" pitchFamily="34" charset="0"/>
              <a:buChar char="•"/>
            </a:pPr>
            <a:r>
              <a:rPr lang="en-US" sz="1000" dirty="0"/>
              <a:t>Model: "model" </a:t>
            </a:r>
            <a:endParaRPr lang="en-US" dirty="0">
              <a:cs typeface="Calibri"/>
            </a:endParaRPr>
          </a:p>
          <a:p>
            <a:pPr indent="-228600">
              <a:lnSpc>
                <a:spcPct val="90000"/>
              </a:lnSpc>
              <a:spcAft>
                <a:spcPts val="600"/>
              </a:spcAft>
              <a:buFont typeface="Arial" panose="020B0604020202020204" pitchFamily="34" charset="0"/>
              <a:buChar char="•"/>
            </a:pPr>
            <a:r>
              <a:rPr lang="en-US" sz="1000" dirty="0"/>
              <a:t> Layer (type) Output Shape Param # Connected to </a:t>
            </a:r>
            <a:endParaRPr lang="en-US"/>
          </a:p>
          <a:p>
            <a:pPr indent="-228600">
              <a:lnSpc>
                <a:spcPct val="90000"/>
              </a:lnSpc>
              <a:spcAft>
                <a:spcPts val="600"/>
              </a:spcAft>
              <a:buFont typeface="Arial" panose="020B0604020202020204" pitchFamily="34" charset="0"/>
              <a:buChar char="•"/>
            </a:pPr>
            <a:r>
              <a:rPr lang="en-US" sz="1000" dirty="0"/>
              <a:t>input_1 (</a:t>
            </a:r>
            <a:r>
              <a:rPr lang="en-US" sz="1000" dirty="0" err="1"/>
              <a:t>InputLayer</a:t>
            </a:r>
            <a:r>
              <a:rPr lang="en-US" sz="1000" dirty="0"/>
              <a:t>) [(None, 48, 48, 1)] 0 </a:t>
            </a:r>
            <a:endParaRPr lang="en-US" dirty="0"/>
          </a:p>
          <a:p>
            <a:pPr indent="-228600">
              <a:lnSpc>
                <a:spcPct val="90000"/>
              </a:lnSpc>
              <a:spcAft>
                <a:spcPts val="600"/>
              </a:spcAft>
              <a:buFont typeface="Arial" panose="020B0604020202020204" pitchFamily="34" charset="0"/>
              <a:buChar char="•"/>
            </a:pPr>
            <a:r>
              <a:rPr lang="en-US" sz="1000" dirty="0"/>
              <a:t> conv2d (Conv2D) (None, 22, 22, 32) 832 input_1[0][0] __________________________________________________________________________________________________ </a:t>
            </a:r>
            <a:endParaRPr lang="en-US"/>
          </a:p>
          <a:p>
            <a:pPr indent="-228600">
              <a:lnSpc>
                <a:spcPct val="90000"/>
              </a:lnSpc>
              <a:spcAft>
                <a:spcPts val="600"/>
              </a:spcAft>
              <a:buFont typeface="Arial" panose="020B0604020202020204" pitchFamily="34" charset="0"/>
              <a:buChar char="•"/>
            </a:pPr>
            <a:r>
              <a:rPr lang="en-US" sz="1000" dirty="0"/>
              <a:t>max_pooling2d (MaxPooling2D) (None, 11, 11, 32) 0 conv2d[0][0] __________________________________________________________________________________________________ </a:t>
            </a:r>
            <a:endParaRPr lang="en-US"/>
          </a:p>
          <a:p>
            <a:pPr indent="-228600">
              <a:lnSpc>
                <a:spcPct val="90000"/>
              </a:lnSpc>
              <a:spcAft>
                <a:spcPts val="600"/>
              </a:spcAft>
              <a:buFont typeface="Arial" panose="020B0604020202020204" pitchFamily="34" charset="0"/>
              <a:buChar char="•"/>
            </a:pPr>
            <a:r>
              <a:rPr lang="en-US" sz="1000" dirty="0"/>
              <a:t>conv2d_1 (Conv2D) (None, 9, 9, 64) 18496 max_pooling2d[0][0] __________________________________________________________________________________________________ </a:t>
            </a:r>
            <a:endParaRPr lang="en-US"/>
          </a:p>
          <a:p>
            <a:pPr indent="-228600">
              <a:lnSpc>
                <a:spcPct val="90000"/>
              </a:lnSpc>
              <a:spcAft>
                <a:spcPts val="600"/>
              </a:spcAft>
              <a:buFont typeface="Arial" panose="020B0604020202020204" pitchFamily="34" charset="0"/>
              <a:buChar char="•"/>
            </a:pPr>
            <a:r>
              <a:rPr lang="en-US" sz="1000" dirty="0"/>
              <a:t>conv2d_2 (Conv2D) (None, 9, 9, 64) 4160 conv2d_1[0][0] __________________________________________________________________________________________________ </a:t>
            </a:r>
            <a:endParaRPr lang="en-US"/>
          </a:p>
          <a:p>
            <a:pPr indent="-228600">
              <a:lnSpc>
                <a:spcPct val="90000"/>
              </a:lnSpc>
              <a:spcAft>
                <a:spcPts val="600"/>
              </a:spcAft>
              <a:buFont typeface="Arial" panose="020B0604020202020204" pitchFamily="34" charset="0"/>
              <a:buChar char="•"/>
            </a:pPr>
            <a:r>
              <a:rPr lang="en-US" sz="1000" dirty="0"/>
              <a:t>conv2d_3 (Conv2D) (None, 9, 9, 64) 36928 conv2d_2[0][0] __________________________________________________________________________________________________</a:t>
            </a:r>
            <a:endParaRPr lang="en-US" dirty="0"/>
          </a:p>
          <a:p>
            <a:pPr indent="-228600">
              <a:lnSpc>
                <a:spcPct val="90000"/>
              </a:lnSpc>
              <a:spcAft>
                <a:spcPts val="600"/>
              </a:spcAft>
              <a:buFont typeface="Arial" panose="020B0604020202020204" pitchFamily="34" charset="0"/>
              <a:buChar char="•"/>
            </a:pPr>
            <a:r>
              <a:rPr lang="en-US" sz="1000" dirty="0"/>
              <a:t> concatenate (Concatenate) (None, 9, 9, 128) 0 conv2d_2[0][0] conv2d_3[0][0] __________________________________________________________________________________________________</a:t>
            </a:r>
            <a:endParaRPr lang="en-US" dirty="0"/>
          </a:p>
          <a:p>
            <a:pPr indent="-228600">
              <a:lnSpc>
                <a:spcPct val="90000"/>
              </a:lnSpc>
              <a:spcAft>
                <a:spcPts val="600"/>
              </a:spcAft>
              <a:buFont typeface="Arial" panose="020B0604020202020204" pitchFamily="34" charset="0"/>
              <a:buChar char="•"/>
            </a:pPr>
            <a:r>
              <a:rPr lang="en-US" sz="1000" dirty="0"/>
              <a:t> conv2d_4 (Conv2D) (None, 9, 9, 128) 147584 concatenate[0][0] __________________________________________________________________________________________________</a:t>
            </a:r>
            <a:endParaRPr lang="en-US" dirty="0"/>
          </a:p>
          <a:p>
            <a:pPr indent="-228600">
              <a:lnSpc>
                <a:spcPct val="90000"/>
              </a:lnSpc>
              <a:spcAft>
                <a:spcPts val="600"/>
              </a:spcAft>
              <a:buFont typeface="Arial" panose="020B0604020202020204" pitchFamily="34" charset="0"/>
              <a:buChar char="•"/>
            </a:pPr>
            <a:r>
              <a:rPr lang="en-US" sz="1000" dirty="0"/>
              <a:t> conv2d_5 (Conv2D) (None, 9, 9, 256) 33024 conv2d_4[0][0] __________________________________________________________________________________________________ </a:t>
            </a:r>
            <a:endParaRPr lang="en-US"/>
          </a:p>
          <a:p>
            <a:pPr indent="-228600">
              <a:lnSpc>
                <a:spcPct val="90000"/>
              </a:lnSpc>
              <a:spcAft>
                <a:spcPts val="600"/>
              </a:spcAft>
              <a:buFont typeface="Arial" panose="020B0604020202020204" pitchFamily="34" charset="0"/>
              <a:buChar char="•"/>
            </a:pPr>
            <a:r>
              <a:rPr lang="en-US" sz="1000" dirty="0"/>
              <a:t>concatenate_1 (Concatenate) (None, 9, 9, 320) 0 conv2d_5[0][0] conv2d_1[0][0] __________________________________________________________________________________________________ </a:t>
            </a:r>
            <a:endParaRPr lang="en-US"/>
          </a:p>
          <a:p>
            <a:pPr indent="-228600">
              <a:lnSpc>
                <a:spcPct val="90000"/>
              </a:lnSpc>
              <a:spcAft>
                <a:spcPts val="600"/>
              </a:spcAft>
              <a:buFont typeface="Arial" panose="020B0604020202020204" pitchFamily="34" charset="0"/>
              <a:buChar char="•"/>
            </a:pPr>
            <a:r>
              <a:rPr lang="en-US" sz="1000" dirty="0"/>
              <a:t>conv2d_6 (Conv2D) (None, 9, 9, 128) 368768 concatenate_1[0][0] __________________________________________________________________________________________________</a:t>
            </a:r>
            <a:endParaRPr lang="en-US" dirty="0"/>
          </a:p>
          <a:p>
            <a:pPr indent="-228600">
              <a:lnSpc>
                <a:spcPct val="90000"/>
              </a:lnSpc>
              <a:spcAft>
                <a:spcPts val="600"/>
              </a:spcAft>
              <a:buFont typeface="Arial" panose="020B0604020202020204" pitchFamily="34" charset="0"/>
              <a:buChar char="•"/>
            </a:pPr>
            <a:r>
              <a:rPr lang="en-US" sz="1000" dirty="0"/>
              <a:t> max_pooling2d_1 (MaxPooling2D) (None, 4, 4, 128) 0 conv2d_6[0][0] __________________________________________________________________________________________________ </a:t>
            </a:r>
            <a:endParaRPr lang="en-US"/>
          </a:p>
          <a:p>
            <a:pPr indent="-228600">
              <a:lnSpc>
                <a:spcPct val="90000"/>
              </a:lnSpc>
              <a:spcAft>
                <a:spcPts val="600"/>
              </a:spcAft>
              <a:buFont typeface="Arial" panose="020B0604020202020204" pitchFamily="34" charset="0"/>
              <a:buChar char="•"/>
            </a:pPr>
            <a:r>
              <a:rPr lang="en-US" sz="1000" dirty="0"/>
              <a:t>conv2d_7 (Conv2D) (None, 2, 2, 128) 147584 max_pooling2d_1[0][0] __________________________________________________________________________________________________ </a:t>
            </a:r>
            <a:endParaRPr lang="en-US">
              <a:cs typeface="Calibri"/>
            </a:endParaRPr>
          </a:p>
          <a:p>
            <a:pPr indent="-228600">
              <a:lnSpc>
                <a:spcPct val="90000"/>
              </a:lnSpc>
              <a:spcAft>
                <a:spcPts val="600"/>
              </a:spcAft>
              <a:buFont typeface="Arial" panose="020B0604020202020204" pitchFamily="34" charset="0"/>
              <a:buChar char="•"/>
            </a:pPr>
            <a:r>
              <a:rPr lang="en-US" sz="1000" dirty="0"/>
              <a:t>conv2d_8 (Conv2D) (None, 2, 2, 64) 8256 conv2d_7[0][0] __________________________________________________________________________________________________ </a:t>
            </a:r>
            <a:endParaRPr lang="en-US"/>
          </a:p>
          <a:p>
            <a:pPr indent="-228600">
              <a:lnSpc>
                <a:spcPct val="90000"/>
              </a:lnSpc>
              <a:spcAft>
                <a:spcPts val="600"/>
              </a:spcAft>
              <a:buFont typeface="Arial" panose="020B0604020202020204" pitchFamily="34" charset="0"/>
              <a:buChar char="•"/>
            </a:pPr>
            <a:r>
              <a:rPr lang="en-US" sz="1000" dirty="0"/>
              <a:t>conv2d_9 (Conv2D) (None, 2, 2, 64) 36928 conv2d_8[0][0] __________________________________________________________________________________________________ </a:t>
            </a:r>
            <a:endParaRPr lang="en-US"/>
          </a:p>
          <a:p>
            <a:pPr indent="-228600">
              <a:lnSpc>
                <a:spcPct val="90000"/>
              </a:lnSpc>
              <a:spcAft>
                <a:spcPts val="600"/>
              </a:spcAft>
              <a:buFont typeface="Arial" panose="020B0604020202020204" pitchFamily="34" charset="0"/>
              <a:buChar char="•"/>
            </a:pPr>
            <a:r>
              <a:rPr lang="en-US" sz="1000" dirty="0"/>
              <a:t>concatenate_2 (Concatenate) (None, 2, 2, 128) 0 conv2d_8[0][0] conv2d_9[0][0] __________________________________________________________________________________________________ </a:t>
            </a:r>
            <a:endParaRPr lang="en-US"/>
          </a:p>
          <a:p>
            <a:pPr indent="-228600">
              <a:lnSpc>
                <a:spcPct val="90000"/>
              </a:lnSpc>
              <a:spcAft>
                <a:spcPts val="600"/>
              </a:spcAft>
              <a:buFont typeface="Arial" panose="020B0604020202020204" pitchFamily="34" charset="0"/>
              <a:buChar char="•"/>
            </a:pPr>
            <a:r>
              <a:rPr lang="en-US" sz="1000" dirty="0"/>
              <a:t>conv2d_10 (Conv2D) (None, 2, 2, 128) 147584 concatenate_2[0][0] __________________________________________________________________________________________________ </a:t>
            </a:r>
            <a:endParaRPr lang="en-US"/>
          </a:p>
          <a:p>
            <a:pPr indent="-228600">
              <a:lnSpc>
                <a:spcPct val="90000"/>
              </a:lnSpc>
              <a:spcAft>
                <a:spcPts val="600"/>
              </a:spcAft>
              <a:buFont typeface="Arial" panose="020B0604020202020204" pitchFamily="34" charset="0"/>
              <a:buChar char="•"/>
            </a:pPr>
            <a:r>
              <a:rPr lang="en-US" sz="1000" dirty="0"/>
              <a:t>conv2d_11 (Conv2D) (None, 2, 2, 256) 33024 conv2d_10[0][0] __________________________________________________________________________________________________ </a:t>
            </a:r>
            <a:endParaRPr lang="en-US"/>
          </a:p>
          <a:p>
            <a:pPr indent="-228600">
              <a:lnSpc>
                <a:spcPct val="90000"/>
              </a:lnSpc>
              <a:spcAft>
                <a:spcPts val="600"/>
              </a:spcAft>
              <a:buFont typeface="Arial" panose="020B0604020202020204" pitchFamily="34" charset="0"/>
              <a:buChar char="•"/>
            </a:pPr>
            <a:r>
              <a:rPr lang="en-US" sz="1000" dirty="0"/>
              <a:t>concatenate_3 (Concatenate) (None, 2, 2, 384) 0 conv2d_11[0][0] conv2d_7[0][0] __________________________________________________________________________________________________ </a:t>
            </a:r>
            <a:endParaRPr lang="en-US"/>
          </a:p>
          <a:p>
            <a:pPr indent="-228600">
              <a:lnSpc>
                <a:spcPct val="90000"/>
              </a:lnSpc>
              <a:spcAft>
                <a:spcPts val="600"/>
              </a:spcAft>
              <a:buFont typeface="Arial" panose="020B0604020202020204" pitchFamily="34" charset="0"/>
              <a:buChar char="•"/>
            </a:pPr>
            <a:r>
              <a:rPr lang="en-US" sz="1000" dirty="0"/>
              <a:t>conv2d_12 (Conv2D) (None, 2, 2, 256) 884992 concatenate_3[0][0] __________________________________________________________________________________________________ </a:t>
            </a:r>
            <a:endParaRPr lang="en-US"/>
          </a:p>
          <a:p>
            <a:pPr indent="-228600">
              <a:lnSpc>
                <a:spcPct val="90000"/>
              </a:lnSpc>
              <a:spcAft>
                <a:spcPts val="600"/>
              </a:spcAft>
              <a:buFont typeface="Arial" panose="020B0604020202020204" pitchFamily="34" charset="0"/>
              <a:buChar char="•"/>
            </a:pPr>
            <a:r>
              <a:rPr lang="en-US" sz="1000" dirty="0"/>
              <a:t>max_pooling2d_2 (MaxPooling2D) (None, 1, 1, 256) 0 conv2d_12[0][0] __________________________________________________________________________________________________ </a:t>
            </a:r>
            <a:endParaRPr lang="en-US"/>
          </a:p>
          <a:p>
            <a:pPr indent="-228600">
              <a:lnSpc>
                <a:spcPct val="90000"/>
              </a:lnSpc>
              <a:spcAft>
                <a:spcPts val="600"/>
              </a:spcAft>
              <a:buFont typeface="Arial" panose="020B0604020202020204" pitchFamily="34" charset="0"/>
              <a:buChar char="•"/>
            </a:pPr>
            <a:r>
              <a:rPr lang="en-US" sz="1000" dirty="0"/>
              <a:t>conv2d_13 (Conv2D) (None, 1, 1, 512) 1180160 max_pooling2d_2[0][0] __________________________________________________________________________________________________ </a:t>
            </a:r>
            <a:endParaRPr lang="en-US"/>
          </a:p>
          <a:p>
            <a:pPr indent="-228600">
              <a:lnSpc>
                <a:spcPct val="90000"/>
              </a:lnSpc>
              <a:spcAft>
                <a:spcPts val="600"/>
              </a:spcAft>
              <a:buFont typeface="Arial" panose="020B0604020202020204" pitchFamily="34" charset="0"/>
              <a:buChar char="•"/>
            </a:pPr>
            <a:r>
              <a:rPr lang="en-US" sz="1000" dirty="0"/>
              <a:t>flatten (Flatten) (None, 512) 0 conv2d_13[0][0] __________________________________________________________________________________________________ </a:t>
            </a:r>
            <a:endParaRPr lang="en-US"/>
          </a:p>
          <a:p>
            <a:pPr indent="-228600">
              <a:lnSpc>
                <a:spcPct val="90000"/>
              </a:lnSpc>
              <a:spcAft>
                <a:spcPts val="600"/>
              </a:spcAft>
              <a:buFont typeface="Arial" panose="020B0604020202020204" pitchFamily="34" charset="0"/>
              <a:buChar char="•"/>
            </a:pPr>
            <a:r>
              <a:rPr lang="en-US" sz="1000" dirty="0"/>
              <a:t>dense (Dense) (None, 1024) 525312 flatten[0][0] __________________________________________________________________________________________________ </a:t>
            </a:r>
            <a:endParaRPr lang="en-US"/>
          </a:p>
          <a:p>
            <a:pPr indent="-228600">
              <a:lnSpc>
                <a:spcPct val="90000"/>
              </a:lnSpc>
              <a:spcAft>
                <a:spcPts val="600"/>
              </a:spcAft>
              <a:buFont typeface="Arial" panose="020B0604020202020204" pitchFamily="34" charset="0"/>
              <a:buChar char="•"/>
            </a:pPr>
            <a:r>
              <a:rPr lang="en-US" sz="1000" dirty="0"/>
              <a:t>dropout (Dropout) (None, 1024) 0 dense[0][0] __________________________________________________________________________________________________ </a:t>
            </a:r>
            <a:endParaRPr lang="en-US"/>
          </a:p>
          <a:p>
            <a:pPr indent="-228600">
              <a:lnSpc>
                <a:spcPct val="90000"/>
              </a:lnSpc>
              <a:spcAft>
                <a:spcPts val="600"/>
              </a:spcAft>
              <a:buFont typeface="Arial" panose="020B0604020202020204" pitchFamily="34" charset="0"/>
              <a:buChar char="•"/>
            </a:pPr>
            <a:r>
              <a:rPr lang="en-US" sz="1000" dirty="0"/>
              <a:t>dense_1 (Dense) (None, 512) 524800 dropout[0][0] __________________________________________________________________________________________________</a:t>
            </a:r>
            <a:endParaRPr lang="en-US" dirty="0"/>
          </a:p>
          <a:p>
            <a:pPr indent="-228600">
              <a:lnSpc>
                <a:spcPct val="90000"/>
              </a:lnSpc>
              <a:spcAft>
                <a:spcPts val="600"/>
              </a:spcAft>
              <a:buFont typeface="Arial" panose="020B0604020202020204" pitchFamily="34" charset="0"/>
              <a:buChar char="•"/>
            </a:pPr>
            <a:r>
              <a:rPr lang="en-US" sz="1000" dirty="0"/>
              <a:t> dropout_1 (Dropout) (None, 512) 0 dense_1[0][0] __________________________________________________________________________________________________ </a:t>
            </a:r>
            <a:endParaRPr lang="en-US"/>
          </a:p>
          <a:p>
            <a:pPr indent="-228600">
              <a:lnSpc>
                <a:spcPct val="90000"/>
              </a:lnSpc>
              <a:spcAft>
                <a:spcPts val="600"/>
              </a:spcAft>
              <a:buFont typeface="Arial" panose="020B0604020202020204" pitchFamily="34" charset="0"/>
              <a:buChar char="•"/>
            </a:pPr>
            <a:r>
              <a:rPr lang="en-US" sz="1000" dirty="0"/>
              <a:t>dense_2 (Dense) (None, 7) 3591 dropout_1[0][0] ================================================================================================== </a:t>
            </a:r>
            <a:endParaRPr lang="en-US"/>
          </a:p>
          <a:p>
            <a:pPr indent="-228600">
              <a:lnSpc>
                <a:spcPct val="90000"/>
              </a:lnSpc>
              <a:spcAft>
                <a:spcPts val="600"/>
              </a:spcAft>
              <a:buFont typeface="Arial" panose="020B0604020202020204" pitchFamily="34" charset="0"/>
              <a:buChar char="•"/>
            </a:pPr>
            <a:r>
              <a:rPr lang="en-US" sz="1000" dirty="0"/>
              <a:t>Total params: 4,102,023 Trainable params: 4,102,023 Non-trainable params: 0</a:t>
            </a:r>
            <a:endParaRPr lang="en-US" dirty="0">
              <a:cs typeface="Calibri"/>
            </a:endParaRPr>
          </a:p>
        </p:txBody>
      </p:sp>
      <p:sp>
        <p:nvSpPr>
          <p:cNvPr id="9" name="Rectangle 8">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9896120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Shape 45">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Freeform: Shape 47">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Rectangle 49">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2" name="Freeform: Shape 51">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Rectangle 53">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56" name="Freeform: Shape 55">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Shape 57">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8389AC79-1C30-4265-9973-0195F7068DCD}"/>
              </a:ext>
            </a:extLst>
          </p:cNvPr>
          <p:cNvSpPr>
            <a:spLocks noGrp="1"/>
          </p:cNvSpPr>
          <p:nvPr>
            <p:ph type="title"/>
          </p:nvPr>
        </p:nvSpPr>
        <p:spPr>
          <a:xfrm>
            <a:off x="3204642" y="2353641"/>
            <a:ext cx="5782716" cy="2150719"/>
          </a:xfrm>
          <a:noFill/>
        </p:spPr>
        <p:txBody>
          <a:bodyPr vert="horz" lIns="91440" tIns="45720" rIns="91440" bIns="45720" rtlCol="0" anchor="ctr">
            <a:normAutofit/>
          </a:bodyPr>
          <a:lstStyle/>
          <a:p>
            <a:pPr algn="ctr"/>
            <a:r>
              <a:rPr lang="en-US" sz="3600" dirty="0">
                <a:cs typeface="Calibri Light"/>
              </a:rPr>
              <a:t>Model Training</a:t>
            </a:r>
          </a:p>
        </p:txBody>
      </p:sp>
      <p:sp>
        <p:nvSpPr>
          <p:cNvPr id="60" name="Freeform: Shape 59">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Rectangle 61">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021606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64">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B64B90-D295-4125-9B92-BBFC789C1873}"/>
              </a:ext>
            </a:extLst>
          </p:cNvPr>
          <p:cNvSpPr>
            <a:spLocks noGrp="1"/>
          </p:cNvSpPr>
          <p:nvPr>
            <p:ph type="title"/>
          </p:nvPr>
        </p:nvSpPr>
        <p:spPr>
          <a:xfrm>
            <a:off x="686834" y="1153572"/>
            <a:ext cx="3200400" cy="4461163"/>
          </a:xfrm>
        </p:spPr>
        <p:txBody>
          <a:bodyPr vert="horz" lIns="91440" tIns="45720" rIns="91440" bIns="45720" rtlCol="0">
            <a:normAutofit/>
          </a:bodyPr>
          <a:lstStyle/>
          <a:p>
            <a:r>
              <a:rPr lang="en-US">
                <a:solidFill>
                  <a:srgbClr val="FFFFFF"/>
                </a:solidFill>
                <a:ea typeface="+mj-lt"/>
                <a:cs typeface="+mj-lt"/>
              </a:rPr>
              <a:t>ednn.fit</a:t>
            </a:r>
            <a:endParaRPr lang="en-US">
              <a:solidFill>
                <a:srgbClr val="FFFFFF"/>
              </a:solidFill>
            </a:endParaRPr>
          </a:p>
          <a:p>
            <a:endParaRPr lang="en-US" kern="1200">
              <a:solidFill>
                <a:srgbClr val="FFFFFF"/>
              </a:solidFill>
              <a:latin typeface="+mj-lt"/>
              <a:cs typeface="Calibri Light"/>
            </a:endParaRPr>
          </a:p>
          <a:p>
            <a:endParaRPr lang="en-US" kern="1200">
              <a:solidFill>
                <a:srgbClr val="FFFFFF"/>
              </a:solidFill>
              <a:latin typeface="+mj-lt"/>
              <a:ea typeface="+mj-ea"/>
              <a:cs typeface="+mj-cs"/>
            </a:endParaRPr>
          </a:p>
        </p:txBody>
      </p:sp>
      <p:sp>
        <p:nvSpPr>
          <p:cNvPr id="69" name="Arc 68">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 name="Content Placeholder 7">
            <a:extLst>
              <a:ext uri="{FF2B5EF4-FFF2-40B4-BE49-F238E27FC236}">
                <a16:creationId xmlns:a16="http://schemas.microsoft.com/office/drawing/2014/main" id="{9C797C9C-844D-4FE3-AE13-FD1D1BEE42AA}"/>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dirty="0">
                <a:ea typeface="+mn-lt"/>
                <a:cs typeface="+mn-lt"/>
              </a:rPr>
              <a:t>Train on 28709 samples, validate on 7178 samples 28709/28709 [==============================] - 508s 18ms/sample - loss: 1.8201 - accuracy: 0.2817 - </a:t>
            </a:r>
            <a:r>
              <a:rPr lang="en-US" dirty="0" err="1">
                <a:ea typeface="+mn-lt"/>
                <a:cs typeface="+mn-lt"/>
              </a:rPr>
              <a:t>val_loss</a:t>
            </a:r>
            <a:r>
              <a:rPr lang="en-US" dirty="0">
                <a:ea typeface="+mn-lt"/>
                <a:cs typeface="+mn-lt"/>
              </a:rPr>
              <a:t>: 1.6472 - </a:t>
            </a:r>
            <a:r>
              <a:rPr lang="en-US" dirty="0" err="1">
                <a:ea typeface="+mn-lt"/>
                <a:cs typeface="+mn-lt"/>
              </a:rPr>
              <a:t>val_accuracy</a:t>
            </a:r>
            <a:r>
              <a:rPr lang="en-US" dirty="0">
                <a:ea typeface="+mn-lt"/>
                <a:cs typeface="+mn-lt"/>
              </a:rPr>
              <a:t>: 0.3576</a:t>
            </a:r>
            <a:endParaRPr lang="en-US" dirty="0">
              <a:cs typeface="Calibri"/>
            </a:endParaRPr>
          </a:p>
          <a:p>
            <a:pPr marL="0"/>
            <a:endParaRPr lang="en-US"/>
          </a:p>
        </p:txBody>
      </p:sp>
    </p:spTree>
    <p:extLst>
      <p:ext uri="{BB962C8B-B14F-4D97-AF65-F5344CB8AC3E}">
        <p14:creationId xmlns:p14="http://schemas.microsoft.com/office/powerpoint/2010/main" val="24883149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97DA95-DC4E-4B83-98EE-B8BBB8FB0FB1}"/>
              </a:ext>
            </a:extLst>
          </p:cNvPr>
          <p:cNvSpPr>
            <a:spLocks noGrp="1"/>
          </p:cNvSpPr>
          <p:nvPr>
            <p:ph type="title"/>
          </p:nvPr>
        </p:nvSpPr>
        <p:spPr>
          <a:xfrm>
            <a:off x="838200" y="585216"/>
            <a:ext cx="10515600" cy="1325563"/>
          </a:xfrm>
        </p:spPr>
        <p:txBody>
          <a:bodyPr>
            <a:normAutofit/>
          </a:bodyPr>
          <a:lstStyle/>
          <a:p>
            <a:r>
              <a:rPr lang="en-US">
                <a:solidFill>
                  <a:schemeClr val="bg1"/>
                </a:solidFill>
                <a:ea typeface="+mj-lt"/>
                <a:cs typeface="+mj-lt"/>
              </a:rPr>
              <a:t># Plot loss:</a:t>
            </a:r>
            <a:endParaRPr lang="en-US">
              <a:solidFill>
                <a:schemeClr val="bg1"/>
              </a:solidFill>
            </a:endParaRPr>
          </a:p>
          <a:p>
            <a:endParaRPr lang="en-US">
              <a:solidFill>
                <a:schemeClr val="bg1"/>
              </a:solidFill>
              <a:cs typeface="Calibri Light"/>
            </a:endParaRPr>
          </a:p>
          <a:p>
            <a:endParaRPr lang="en-US">
              <a:solidFill>
                <a:schemeClr val="bg1"/>
              </a:solidFill>
              <a:cs typeface="Calibri Light"/>
            </a:endParaRPr>
          </a:p>
        </p:txBody>
      </p:sp>
      <p:pic>
        <p:nvPicPr>
          <p:cNvPr id="4" name="Picture 4" descr="A picture containing table&#10;&#10;Description automatically generated">
            <a:extLst>
              <a:ext uri="{FF2B5EF4-FFF2-40B4-BE49-F238E27FC236}">
                <a16:creationId xmlns:a16="http://schemas.microsoft.com/office/drawing/2014/main" id="{0C3C3CE5-CB76-414E-9117-DFDDE1F943E5}"/>
              </a:ext>
            </a:extLst>
          </p:cNvPr>
          <p:cNvPicPr>
            <a:picLocks noChangeAspect="1"/>
          </p:cNvPicPr>
          <p:nvPr/>
        </p:nvPicPr>
        <p:blipFill rotWithShape="1">
          <a:blip r:embed="rId2"/>
          <a:srcRect r="6290" b="-1"/>
          <a:stretch/>
        </p:blipFill>
        <p:spPr>
          <a:xfrm>
            <a:off x="841248" y="2516777"/>
            <a:ext cx="6236208" cy="3660185"/>
          </a:xfrm>
          <a:prstGeom prst="rect">
            <a:avLst/>
          </a:prstGeom>
        </p:spPr>
      </p:pic>
    </p:spTree>
    <p:extLst>
      <p:ext uri="{BB962C8B-B14F-4D97-AF65-F5344CB8AC3E}">
        <p14:creationId xmlns:p14="http://schemas.microsoft.com/office/powerpoint/2010/main" val="32556945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97DA95-DC4E-4B83-98EE-B8BBB8FB0FB1}"/>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 Plot Accuracy:</a:t>
            </a:r>
          </a:p>
        </p:txBody>
      </p:sp>
      <p:pic>
        <p:nvPicPr>
          <p:cNvPr id="3" name="Picture 4" descr="A picture containing table&#10;&#10;Description automatically generated">
            <a:extLst>
              <a:ext uri="{FF2B5EF4-FFF2-40B4-BE49-F238E27FC236}">
                <a16:creationId xmlns:a16="http://schemas.microsoft.com/office/drawing/2014/main" id="{95F5607E-10A9-4747-A58A-BCA324705490}"/>
              </a:ext>
            </a:extLst>
          </p:cNvPr>
          <p:cNvPicPr>
            <a:picLocks noChangeAspect="1"/>
          </p:cNvPicPr>
          <p:nvPr/>
        </p:nvPicPr>
        <p:blipFill>
          <a:blip r:embed="rId2"/>
          <a:stretch>
            <a:fillRect/>
          </a:stretch>
        </p:blipFill>
        <p:spPr>
          <a:xfrm>
            <a:off x="4777316" y="1546192"/>
            <a:ext cx="6780700" cy="3763287"/>
          </a:xfrm>
          <a:prstGeom prst="rect">
            <a:avLst/>
          </a:prstGeom>
        </p:spPr>
      </p:pic>
    </p:spTree>
    <p:extLst>
      <p:ext uri="{BB962C8B-B14F-4D97-AF65-F5344CB8AC3E}">
        <p14:creationId xmlns:p14="http://schemas.microsoft.com/office/powerpoint/2010/main" val="2392776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0CAB00A-3975-4025-A4C0-16795B95D5DC}"/>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Confusion Matrix</a:t>
            </a:r>
          </a:p>
        </p:txBody>
      </p:sp>
      <p:pic>
        <p:nvPicPr>
          <p:cNvPr id="4" name="Picture 4">
            <a:extLst>
              <a:ext uri="{FF2B5EF4-FFF2-40B4-BE49-F238E27FC236}">
                <a16:creationId xmlns:a16="http://schemas.microsoft.com/office/drawing/2014/main" id="{0887EA16-6C4E-4B07-8899-414CB290DD30}"/>
              </a:ext>
            </a:extLst>
          </p:cNvPr>
          <p:cNvPicPr>
            <a:picLocks noGrp="1" noChangeAspect="1"/>
          </p:cNvPicPr>
          <p:nvPr>
            <p:ph idx="1"/>
          </p:nvPr>
        </p:nvPicPr>
        <p:blipFill>
          <a:blip r:embed="rId2"/>
          <a:stretch>
            <a:fillRect/>
          </a:stretch>
        </p:blipFill>
        <p:spPr>
          <a:xfrm>
            <a:off x="5412667" y="467208"/>
            <a:ext cx="5405269" cy="5923584"/>
          </a:xfrm>
          <a:prstGeom prst="rect">
            <a:avLst/>
          </a:prstGeom>
        </p:spPr>
      </p:pic>
    </p:spTree>
    <p:extLst>
      <p:ext uri="{BB962C8B-B14F-4D97-AF65-F5344CB8AC3E}">
        <p14:creationId xmlns:p14="http://schemas.microsoft.com/office/powerpoint/2010/main" val="33013485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Shape 45">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Freeform: Shape 47">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Rectangle 49">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2" name="Freeform: Shape 51">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Rectangle 53">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56" name="Freeform: Shape 55">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Shape 57">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8389AC79-1C30-4265-9973-0195F7068DCD}"/>
              </a:ext>
            </a:extLst>
          </p:cNvPr>
          <p:cNvSpPr>
            <a:spLocks noGrp="1"/>
          </p:cNvSpPr>
          <p:nvPr>
            <p:ph type="title"/>
          </p:nvPr>
        </p:nvSpPr>
        <p:spPr>
          <a:xfrm>
            <a:off x="3204642" y="2353641"/>
            <a:ext cx="5782716" cy="2150719"/>
          </a:xfrm>
          <a:noFill/>
        </p:spPr>
        <p:txBody>
          <a:bodyPr vert="horz" lIns="91440" tIns="45720" rIns="91440" bIns="45720" rtlCol="0" anchor="ctr">
            <a:normAutofit/>
          </a:bodyPr>
          <a:lstStyle/>
          <a:p>
            <a:pPr algn="ctr"/>
            <a:r>
              <a:rPr lang="en-US" sz="3600" dirty="0">
                <a:ea typeface="+mj-lt"/>
                <a:cs typeface="+mj-lt"/>
              </a:rPr>
              <a:t>Testing the model in Real-time using OpenCV and </a:t>
            </a:r>
            <a:r>
              <a:rPr lang="en-US" sz="3600" dirty="0" err="1">
                <a:ea typeface="+mj-lt"/>
                <a:cs typeface="+mj-lt"/>
              </a:rPr>
              <a:t>WebCam</a:t>
            </a:r>
            <a:endParaRPr lang="en-US" dirty="0" err="1"/>
          </a:p>
        </p:txBody>
      </p:sp>
      <p:sp>
        <p:nvSpPr>
          <p:cNvPr id="60" name="Freeform: Shape 59">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Rectangle 61">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239917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9122F8B-2DC0-47A1-92B8-C4E5E49712C2}"/>
              </a:ext>
            </a:extLst>
          </p:cNvPr>
          <p:cNvSpPr>
            <a:spLocks noGrp="1"/>
          </p:cNvSpPr>
          <p:nvPr>
            <p:ph idx="1"/>
          </p:nvPr>
        </p:nvSpPr>
        <p:spPr>
          <a:xfrm>
            <a:off x="838200" y="1825625"/>
            <a:ext cx="10515600" cy="4351338"/>
          </a:xfrm>
        </p:spPr>
        <p:txBody>
          <a:bodyPr vert="horz" lIns="91440" tIns="45720" rIns="91440" bIns="45720" rtlCol="0">
            <a:normAutofit/>
          </a:bodyPr>
          <a:lstStyle/>
          <a:p>
            <a:r>
              <a:rPr lang="en-US" sz="2200"/>
              <a:t>Import OpenCV.</a:t>
            </a:r>
            <a:endParaRPr lang="en-US" sz="2200">
              <a:cs typeface="Calibri" panose="020F0502020204030204"/>
            </a:endParaRPr>
          </a:p>
          <a:p>
            <a:pPr>
              <a:buNone/>
            </a:pPr>
            <a:r>
              <a:rPr lang="en-US" sz="2200">
                <a:ea typeface="+mn-lt"/>
                <a:cs typeface="+mn-lt"/>
              </a:rPr>
              <a:t>import cv2 </a:t>
            </a:r>
            <a:endParaRPr lang="en-US" sz="2200"/>
          </a:p>
          <a:p>
            <a:r>
              <a:rPr lang="en-US" sz="2200">
                <a:ea typeface="+mn-lt"/>
                <a:cs typeface="+mn-lt"/>
              </a:rPr>
              <a:t>Since we want to detect the objects in real-time, we will be using the webcam feed. Use the below code to initiate the webcam</a:t>
            </a:r>
          </a:p>
          <a:p>
            <a:pPr>
              <a:buNone/>
            </a:pPr>
            <a:r>
              <a:rPr lang="en-US" sz="2200">
                <a:ea typeface="+mn-lt"/>
                <a:cs typeface="+mn-lt"/>
              </a:rPr>
              <a:t># Enable we</a:t>
            </a:r>
            <a:endParaRPr lang="en-US" sz="2200"/>
          </a:p>
          <a:p>
            <a:pPr>
              <a:buNone/>
            </a:pPr>
            <a:r>
              <a:rPr lang="en-US" sz="2200">
                <a:ea typeface="+mn-lt"/>
                <a:cs typeface="+mn-lt"/>
              </a:rPr>
              <a:t># '0' is default ID for </a:t>
            </a:r>
            <a:r>
              <a:rPr lang="en-US" sz="2200" err="1">
                <a:ea typeface="+mn-lt"/>
                <a:cs typeface="+mn-lt"/>
              </a:rPr>
              <a:t>builtin</a:t>
            </a:r>
            <a:r>
              <a:rPr lang="en-US" sz="2200">
                <a:ea typeface="+mn-lt"/>
                <a:cs typeface="+mn-lt"/>
              </a:rPr>
              <a:t> web cam</a:t>
            </a:r>
            <a:endParaRPr lang="en-US" sz="2200"/>
          </a:p>
          <a:p>
            <a:pPr>
              <a:buNone/>
            </a:pPr>
            <a:r>
              <a:rPr lang="en-US" sz="2200">
                <a:ea typeface="+mn-lt"/>
                <a:cs typeface="+mn-lt"/>
              </a:rPr>
              <a:t># for external web cam ID can be 1 or -1</a:t>
            </a:r>
            <a:endParaRPr lang="en-US" sz="2200"/>
          </a:p>
          <a:p>
            <a:pPr>
              <a:buNone/>
            </a:pPr>
            <a:r>
              <a:rPr lang="en-US" sz="2200" err="1">
                <a:ea typeface="+mn-lt"/>
                <a:cs typeface="+mn-lt"/>
              </a:rPr>
              <a:t>imcap</a:t>
            </a:r>
            <a:r>
              <a:rPr lang="en-US" sz="2200">
                <a:ea typeface="+mn-lt"/>
                <a:cs typeface="+mn-lt"/>
              </a:rPr>
              <a:t> = cv2.VideoCapture(0)</a:t>
            </a:r>
            <a:endParaRPr lang="en-US" sz="2200"/>
          </a:p>
          <a:p>
            <a:pPr>
              <a:buNone/>
            </a:pPr>
            <a:r>
              <a:rPr lang="en-US" sz="2200" err="1">
                <a:ea typeface="+mn-lt"/>
                <a:cs typeface="+mn-lt"/>
              </a:rPr>
              <a:t>imcap.set</a:t>
            </a:r>
            <a:r>
              <a:rPr lang="en-US" sz="2200">
                <a:ea typeface="+mn-lt"/>
                <a:cs typeface="+mn-lt"/>
              </a:rPr>
              <a:t>(3, 640) # set width as 640</a:t>
            </a:r>
            <a:endParaRPr lang="en-US" sz="2200"/>
          </a:p>
          <a:p>
            <a:pPr>
              <a:buNone/>
            </a:pPr>
            <a:r>
              <a:rPr lang="en-US" sz="2200" err="1">
                <a:ea typeface="+mn-lt"/>
                <a:cs typeface="+mn-lt"/>
              </a:rPr>
              <a:t>imcap.set</a:t>
            </a:r>
            <a:r>
              <a:rPr lang="en-US" sz="2200">
                <a:ea typeface="+mn-lt"/>
                <a:cs typeface="+mn-lt"/>
              </a:rPr>
              <a:t>(4, 480) # set height as 480</a:t>
            </a:r>
            <a:endParaRPr lang="en-US" sz="2200"/>
          </a:p>
          <a:p>
            <a:pPr marL="0" indent="0">
              <a:buNone/>
            </a:pPr>
            <a:endParaRPr lang="en-US" sz="2200">
              <a:cs typeface="Calibri" panose="020F0502020204030204"/>
            </a:endParaRPr>
          </a:p>
        </p:txBody>
      </p:sp>
    </p:spTree>
    <p:extLst>
      <p:ext uri="{BB962C8B-B14F-4D97-AF65-F5344CB8AC3E}">
        <p14:creationId xmlns:p14="http://schemas.microsoft.com/office/powerpoint/2010/main" val="22837002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14095958-EDDD-49A2-815B-E3C9F019F857}"/>
              </a:ext>
            </a:extLst>
          </p:cNvPr>
          <p:cNvSpPr>
            <a:spLocks noGrp="1"/>
          </p:cNvSpPr>
          <p:nvPr>
            <p:ph idx="1"/>
          </p:nvPr>
        </p:nvSpPr>
        <p:spPr>
          <a:xfrm>
            <a:off x="838200" y="1825625"/>
            <a:ext cx="10515600" cy="4351338"/>
          </a:xfrm>
        </p:spPr>
        <p:txBody>
          <a:bodyPr vert="horz" lIns="91440" tIns="45720" rIns="91440" bIns="45720" rtlCol="0">
            <a:normAutofit/>
          </a:bodyPr>
          <a:lstStyle/>
          <a:p>
            <a:r>
              <a:rPr lang="en-US" dirty="0">
                <a:ea typeface="+mn-lt"/>
                <a:cs typeface="+mn-lt"/>
              </a:rPr>
              <a:t>As mentioned earlier, OpenCV has various pre-trained HAAR classifiers stored as XML files. In this example, I am using </a:t>
            </a:r>
            <a:r>
              <a:rPr lang="en-US" dirty="0" err="1">
                <a:ea typeface="+mn-lt"/>
                <a:cs typeface="+mn-lt"/>
              </a:rPr>
              <a:t>haarcascade_frontalface_defaul</a:t>
            </a:r>
            <a:r>
              <a:rPr lang="en-US" dirty="0">
                <a:ea typeface="+mn-lt"/>
                <a:cs typeface="+mn-lt"/>
              </a:rPr>
              <a:t> a classifier for face detection. You can check other pre-trained classifiers in </a:t>
            </a:r>
            <a:r>
              <a:rPr lang="en-US" dirty="0" err="1">
                <a:ea typeface="+mn-lt"/>
                <a:cs typeface="+mn-lt"/>
              </a:rPr>
              <a:t>opencv</a:t>
            </a:r>
            <a:r>
              <a:rPr lang="en-US" dirty="0">
                <a:ea typeface="+mn-lt"/>
                <a:cs typeface="+mn-lt"/>
              </a:rPr>
              <a:t>/data/</a:t>
            </a:r>
            <a:r>
              <a:rPr lang="en-US" dirty="0" err="1">
                <a:ea typeface="+mn-lt"/>
                <a:cs typeface="+mn-lt"/>
              </a:rPr>
              <a:t>harrcascades</a:t>
            </a:r>
            <a:r>
              <a:rPr lang="en-US" dirty="0">
                <a:ea typeface="+mn-lt"/>
                <a:cs typeface="+mn-lt"/>
              </a:rPr>
              <a:t>/ folder</a:t>
            </a:r>
          </a:p>
          <a:p>
            <a:pPr marL="0" indent="0">
              <a:buNone/>
            </a:pPr>
            <a:endParaRPr lang="en-US" dirty="0">
              <a:ea typeface="+mn-lt"/>
              <a:cs typeface="+mn-lt"/>
            </a:endParaRPr>
          </a:p>
        </p:txBody>
      </p:sp>
    </p:spTree>
    <p:extLst>
      <p:ext uri="{BB962C8B-B14F-4D97-AF65-F5344CB8AC3E}">
        <p14:creationId xmlns:p14="http://schemas.microsoft.com/office/powerpoint/2010/main" val="2674012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D4C6A-F643-4F67-B8FF-DF9911F831E0}"/>
              </a:ext>
            </a:extLst>
          </p:cNvPr>
          <p:cNvSpPr>
            <a:spLocks noGrp="1"/>
          </p:cNvSpPr>
          <p:nvPr>
            <p:ph type="title"/>
          </p:nvPr>
        </p:nvSpPr>
        <p:spPr>
          <a:xfrm>
            <a:off x="524741" y="620392"/>
            <a:ext cx="3808268" cy="5504688"/>
          </a:xfrm>
        </p:spPr>
        <p:txBody>
          <a:bodyPr>
            <a:normAutofit/>
          </a:bodyPr>
          <a:lstStyle/>
          <a:p>
            <a:r>
              <a:rPr lang="en-US" sz="6000">
                <a:solidFill>
                  <a:schemeClr val="accent5"/>
                </a:solidFill>
                <a:latin typeface="Arial"/>
                <a:cs typeface="Arial"/>
              </a:rPr>
              <a:t>Topics for discussion</a:t>
            </a:r>
            <a:endParaRPr lang="en-US" sz="6000">
              <a:solidFill>
                <a:schemeClr val="accent5"/>
              </a:solidFill>
            </a:endParaRPr>
          </a:p>
        </p:txBody>
      </p:sp>
      <p:graphicFrame>
        <p:nvGraphicFramePr>
          <p:cNvPr id="5" name="Content Placeholder 2">
            <a:extLst>
              <a:ext uri="{FF2B5EF4-FFF2-40B4-BE49-F238E27FC236}">
                <a16:creationId xmlns:a16="http://schemas.microsoft.com/office/drawing/2014/main" id="{0D12EDF7-A9BE-4972-9F4A-59F508DCDD96}"/>
              </a:ext>
            </a:extLst>
          </p:cNvPr>
          <p:cNvGraphicFramePr>
            <a:graphicFrameLocks noGrp="1"/>
          </p:cNvGraphicFramePr>
          <p:nvPr>
            <p:ph idx="1"/>
            <p:extLst>
              <p:ext uri="{D42A27DB-BD31-4B8C-83A1-F6EECF244321}">
                <p14:modId xmlns:p14="http://schemas.microsoft.com/office/powerpoint/2010/main" val="416543285"/>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697290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594B862-A161-4B4E-B600-9672C7512C41}"/>
              </a:ext>
            </a:extLst>
          </p:cNvPr>
          <p:cNvSpPr>
            <a:spLocks noGrp="1"/>
          </p:cNvSpPr>
          <p:nvPr>
            <p:ph idx="1"/>
          </p:nvPr>
        </p:nvSpPr>
        <p:spPr>
          <a:xfrm>
            <a:off x="838200" y="1825625"/>
            <a:ext cx="10515600" cy="4351338"/>
          </a:xfrm>
        </p:spPr>
        <p:txBody>
          <a:bodyPr vert="horz" lIns="91440" tIns="45720" rIns="91440" bIns="45720" rtlCol="0">
            <a:normAutofit/>
          </a:bodyPr>
          <a:lstStyle/>
          <a:p>
            <a:r>
              <a:rPr lang="en-US" dirty="0">
                <a:ea typeface="+mn-lt"/>
                <a:cs typeface="+mn-lt"/>
              </a:rPr>
              <a:t>The next step will be to run the classifier to detect the face in the video feed and the webcam. The basic steps are; first, we capture the frame from the video feed. Next, the captured frame is converted to grayscale. Finally, the grayscale image is passed through the classifier to detect the required object.</a:t>
            </a:r>
            <a:endParaRPr lang="en-US" dirty="0"/>
          </a:p>
        </p:txBody>
      </p:sp>
    </p:spTree>
    <p:extLst>
      <p:ext uri="{BB962C8B-B14F-4D97-AF65-F5344CB8AC3E}">
        <p14:creationId xmlns:p14="http://schemas.microsoft.com/office/powerpoint/2010/main" val="2345272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A7BA6-00C8-42EE-90D1-1B2247C48622}"/>
              </a:ext>
            </a:extLst>
          </p:cNvPr>
          <p:cNvSpPr>
            <a:spLocks noGrp="1"/>
          </p:cNvSpPr>
          <p:nvPr>
            <p:ph type="title"/>
          </p:nvPr>
        </p:nvSpPr>
        <p:spPr>
          <a:xfrm>
            <a:off x="1653363" y="365760"/>
            <a:ext cx="9367203" cy="1188720"/>
          </a:xfrm>
        </p:spPr>
        <p:txBody>
          <a:bodyPr>
            <a:normAutofit/>
          </a:bodyPr>
          <a:lstStyle/>
          <a:p>
            <a:r>
              <a:rPr lang="en-US">
                <a:ea typeface="+mj-lt"/>
                <a:cs typeface="+mj-lt"/>
              </a:rPr>
              <a:t>Conclusion</a:t>
            </a:r>
            <a:endParaRPr lang="en-US"/>
          </a:p>
        </p:txBody>
      </p:sp>
      <p:sp>
        <p:nvSpPr>
          <p:cNvPr id="17" name="Freeform: Shape 16">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Content Placeholder 4">
            <a:extLst>
              <a:ext uri="{FF2B5EF4-FFF2-40B4-BE49-F238E27FC236}">
                <a16:creationId xmlns:a16="http://schemas.microsoft.com/office/drawing/2014/main" id="{9061BE4D-321F-4263-A88F-9FDEA3F105FF}"/>
              </a:ext>
            </a:extLst>
          </p:cNvPr>
          <p:cNvSpPr>
            <a:spLocks noGrp="1"/>
          </p:cNvSpPr>
          <p:nvPr>
            <p:ph idx="1"/>
          </p:nvPr>
        </p:nvSpPr>
        <p:spPr/>
        <p:txBody>
          <a:bodyPr vert="horz" lIns="91440" tIns="45720" rIns="91440" bIns="45720" rtlCol="0" anchor="t">
            <a:normAutofit fontScale="70000" lnSpcReduction="20000"/>
          </a:bodyPr>
          <a:lstStyle/>
          <a:p>
            <a:pPr marL="0" indent="0">
              <a:buNone/>
            </a:pPr>
            <a:r>
              <a:rPr lang="en-US" dirty="0">
                <a:ea typeface="+mn-lt"/>
                <a:cs typeface="+mn-lt"/>
              </a:rPr>
              <a:t>⦁     This first section contains the utility functions to load the dataset to be used for our model training.</a:t>
            </a:r>
          </a:p>
          <a:p>
            <a:pPr>
              <a:buNone/>
            </a:pPr>
            <a:r>
              <a:rPr lang="en-US" dirty="0">
                <a:ea typeface="+mn-lt"/>
                <a:cs typeface="+mn-lt"/>
              </a:rPr>
              <a:t>⦁    The dataset used for this project is the one published in the "Challenges in Representation Learning: Facial Expression Recognition Challenge"</a:t>
            </a:r>
            <a:endParaRPr lang="en-US" dirty="0"/>
          </a:p>
          <a:p>
            <a:pPr>
              <a:buNone/>
            </a:pPr>
            <a:r>
              <a:rPr lang="en-US" dirty="0">
                <a:ea typeface="+mn-lt"/>
                <a:cs typeface="+mn-lt"/>
              </a:rPr>
              <a:t>⦁    The csv file contains two main columns, "emotion" and "pixels". The "emotion" column contains a numeric code ranging from 0 to 6, inclusive, for the emotion that is present in the image.</a:t>
            </a:r>
            <a:endParaRPr lang="en-US" dirty="0"/>
          </a:p>
          <a:p>
            <a:pPr>
              <a:buNone/>
            </a:pPr>
            <a:r>
              <a:rPr lang="en-US" dirty="0">
                <a:ea typeface="+mn-lt"/>
                <a:cs typeface="+mn-lt"/>
              </a:rPr>
              <a:t>⦁    We created our deep learning model in which we created model architecture in which we created layers and in model training we fit the model</a:t>
            </a:r>
            <a:endParaRPr lang="en-US" dirty="0"/>
          </a:p>
          <a:p>
            <a:pPr>
              <a:buNone/>
            </a:pPr>
            <a:r>
              <a:rPr lang="en-US" dirty="0">
                <a:ea typeface="+mn-lt"/>
                <a:cs typeface="+mn-lt"/>
              </a:rPr>
              <a:t>⦁    We tested the model in real time using </a:t>
            </a:r>
            <a:r>
              <a:rPr lang="en-US" dirty="0" err="1">
                <a:ea typeface="+mn-lt"/>
                <a:cs typeface="+mn-lt"/>
              </a:rPr>
              <a:t>opencv</a:t>
            </a:r>
            <a:r>
              <a:rPr lang="en-US" dirty="0">
                <a:ea typeface="+mn-lt"/>
                <a:cs typeface="+mn-lt"/>
              </a:rPr>
              <a:t> and python</a:t>
            </a:r>
            <a:endParaRPr lang="en-US" dirty="0"/>
          </a:p>
          <a:p>
            <a:pPr>
              <a:buNone/>
            </a:pPr>
            <a:r>
              <a:rPr lang="en-US" dirty="0">
                <a:ea typeface="+mn-lt"/>
                <a:cs typeface="+mn-lt"/>
              </a:rPr>
              <a:t>⦁    After importing all the required libraries we will load the model weights that we saved earlier after training.</a:t>
            </a:r>
            <a:endParaRPr lang="en-US" dirty="0"/>
          </a:p>
          <a:p>
            <a:pPr>
              <a:buNone/>
            </a:pPr>
            <a:r>
              <a:rPr lang="en-US" dirty="0">
                <a:ea typeface="+mn-lt"/>
                <a:cs typeface="+mn-lt"/>
              </a:rPr>
              <a:t>⦁    we have imported a </a:t>
            </a:r>
            <a:r>
              <a:rPr lang="en-US" dirty="0" err="1">
                <a:ea typeface="+mn-lt"/>
                <a:cs typeface="+mn-lt"/>
              </a:rPr>
              <a:t>haar</a:t>
            </a:r>
            <a:r>
              <a:rPr lang="en-US" dirty="0">
                <a:ea typeface="+mn-lt"/>
                <a:cs typeface="+mn-lt"/>
              </a:rPr>
              <a:t> cascade file that is designed by open cv to detect the frontal face.</a:t>
            </a:r>
            <a:endParaRPr lang="en-US" dirty="0"/>
          </a:p>
          <a:p>
            <a:pPr>
              <a:buNone/>
            </a:pPr>
            <a:r>
              <a:rPr lang="en-US" dirty="0">
                <a:ea typeface="+mn-lt"/>
                <a:cs typeface="+mn-lt"/>
              </a:rPr>
              <a:t>⦁    After importing the </a:t>
            </a:r>
            <a:r>
              <a:rPr lang="en-US" dirty="0" err="1">
                <a:ea typeface="+mn-lt"/>
                <a:cs typeface="+mn-lt"/>
              </a:rPr>
              <a:t>haar</a:t>
            </a:r>
            <a:r>
              <a:rPr lang="en-US" dirty="0">
                <a:ea typeface="+mn-lt"/>
                <a:cs typeface="+mn-lt"/>
              </a:rPr>
              <a:t> cascade file we will have written a code to detect faces and classify the desired emotions.</a:t>
            </a:r>
            <a:endParaRPr lang="en-US" dirty="0"/>
          </a:p>
          <a:p>
            <a:pPr marL="0" indent="0">
              <a:buNone/>
            </a:pPr>
            <a:endParaRPr lang="en-US" dirty="0">
              <a:cs typeface="Calibri"/>
            </a:endParaRPr>
          </a:p>
        </p:txBody>
      </p:sp>
    </p:spTree>
    <p:extLst>
      <p:ext uri="{BB962C8B-B14F-4D97-AF65-F5344CB8AC3E}">
        <p14:creationId xmlns:p14="http://schemas.microsoft.com/office/powerpoint/2010/main" val="2316231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Rectangle 42">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354E753-7442-440F-BAEF-64E2914448D4}"/>
              </a:ext>
            </a:extLst>
          </p:cNvPr>
          <p:cNvSpPr>
            <a:spLocks noGrp="1"/>
          </p:cNvSpPr>
          <p:nvPr>
            <p:ph type="title"/>
          </p:nvPr>
        </p:nvSpPr>
        <p:spPr>
          <a:xfrm>
            <a:off x="958506" y="800392"/>
            <a:ext cx="10264697" cy="1212102"/>
          </a:xfrm>
        </p:spPr>
        <p:txBody>
          <a:bodyPr>
            <a:normAutofit fontScale="90000"/>
          </a:bodyPr>
          <a:lstStyle/>
          <a:p>
            <a:endParaRPr lang="en-US" dirty="0"/>
          </a:p>
          <a:p>
            <a:r>
              <a:rPr lang="en-US" sz="4000" dirty="0">
                <a:solidFill>
                  <a:srgbClr val="FFFFFF"/>
                </a:solidFill>
              </a:rPr>
              <a:t>Exploring the data</a:t>
            </a:r>
            <a:endParaRPr lang="en-US" sz="4000" dirty="0">
              <a:solidFill>
                <a:srgbClr val="FFFFFF"/>
              </a:solidFill>
              <a:cs typeface="Calibri Light"/>
            </a:endParaRPr>
          </a:p>
        </p:txBody>
      </p:sp>
      <p:sp>
        <p:nvSpPr>
          <p:cNvPr id="3" name="Content Placeholder 2">
            <a:extLst>
              <a:ext uri="{FF2B5EF4-FFF2-40B4-BE49-F238E27FC236}">
                <a16:creationId xmlns:a16="http://schemas.microsoft.com/office/drawing/2014/main" id="{F1554B49-4D75-41A0-9927-220AEE214E63}"/>
              </a:ext>
            </a:extLst>
          </p:cNvPr>
          <p:cNvSpPr>
            <a:spLocks noGrp="1"/>
          </p:cNvSpPr>
          <p:nvPr>
            <p:ph idx="1"/>
          </p:nvPr>
        </p:nvSpPr>
        <p:spPr>
          <a:xfrm>
            <a:off x="1367624" y="2490436"/>
            <a:ext cx="9708995" cy="3567173"/>
          </a:xfrm>
        </p:spPr>
        <p:txBody>
          <a:bodyPr vert="horz" lIns="91440" tIns="45720" rIns="91440" bIns="45720" rtlCol="0" anchor="ctr">
            <a:normAutofit/>
          </a:bodyPr>
          <a:lstStyle/>
          <a:p>
            <a:pPr>
              <a:buNone/>
            </a:pPr>
            <a:r>
              <a:rPr lang="en-US" sz="2400" dirty="0">
                <a:ea typeface="+mn-lt"/>
                <a:cs typeface="+mn-lt"/>
              </a:rPr>
              <a:t>This first section contains the utility functions to load the dataset to be used for our model training.</a:t>
            </a:r>
            <a:endParaRPr lang="en-US" dirty="0">
              <a:ea typeface="+mn-lt"/>
              <a:cs typeface="+mn-lt"/>
            </a:endParaRPr>
          </a:p>
          <a:p>
            <a:pPr>
              <a:buNone/>
            </a:pPr>
            <a:r>
              <a:rPr lang="en-US" sz="2400" dirty="0">
                <a:ea typeface="+mn-lt"/>
                <a:cs typeface="+mn-lt"/>
              </a:rPr>
              <a:t>The dataset used for this project is the one published in the "</a:t>
            </a:r>
            <a:r>
              <a:rPr lang="en-US" sz="2400" dirty="0">
                <a:ea typeface="+mn-lt"/>
                <a:cs typeface="+mn-lt"/>
                <a:hlinkClick r:id="rId2"/>
              </a:rPr>
              <a:t>Challenges in Representation Learning: Facial Expression Recognition Challenge</a:t>
            </a:r>
            <a:r>
              <a:rPr lang="en-US" sz="2400" dirty="0">
                <a:ea typeface="+mn-lt"/>
                <a:cs typeface="+mn-lt"/>
              </a:rPr>
              <a:t>" by Kaggle.</a:t>
            </a:r>
            <a:endParaRPr lang="en-US" dirty="0">
              <a:ea typeface="+mn-lt"/>
              <a:cs typeface="+mn-lt"/>
            </a:endParaRPr>
          </a:p>
          <a:p>
            <a:pPr marL="0" indent="0">
              <a:buNone/>
            </a:pPr>
            <a:endParaRPr lang="en-US" sz="2400" dirty="0">
              <a:cs typeface="Calibri" panose="020F0502020204030204"/>
            </a:endParaRPr>
          </a:p>
        </p:txBody>
      </p:sp>
    </p:spTree>
    <p:extLst>
      <p:ext uri="{BB962C8B-B14F-4D97-AF65-F5344CB8AC3E}">
        <p14:creationId xmlns:p14="http://schemas.microsoft.com/office/powerpoint/2010/main" val="1541162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3029D6-6E0A-4BE9-947F-A68B0F962C05}"/>
              </a:ext>
            </a:extLst>
          </p:cNvPr>
          <p:cNvSpPr>
            <a:spLocks noGrp="1"/>
          </p:cNvSpPr>
          <p:nvPr>
            <p:ph type="title" idx="4294967295"/>
          </p:nvPr>
        </p:nvSpPr>
        <p:spPr>
          <a:xfrm>
            <a:off x="958506" y="800392"/>
            <a:ext cx="10264697" cy="1212102"/>
          </a:xfrm>
        </p:spPr>
        <p:txBody>
          <a:bodyPr vert="horz" lIns="91440" tIns="45720" rIns="91440" bIns="45720" rtlCol="0" anchor="ctr">
            <a:normAutofit/>
          </a:bodyPr>
          <a:lstStyle/>
          <a:p>
            <a:r>
              <a:rPr lang="en-US" sz="4000" kern="1200">
                <a:solidFill>
                  <a:srgbClr val="FFFFFF"/>
                </a:solidFill>
                <a:latin typeface="+mj-lt"/>
                <a:ea typeface="+mj-ea"/>
                <a:cs typeface="+mj-cs"/>
              </a:rPr>
              <a:t>Data Description:</a:t>
            </a:r>
          </a:p>
        </p:txBody>
      </p:sp>
      <p:sp>
        <p:nvSpPr>
          <p:cNvPr id="3" name="Content Placeholder 2">
            <a:extLst>
              <a:ext uri="{FF2B5EF4-FFF2-40B4-BE49-F238E27FC236}">
                <a16:creationId xmlns:a16="http://schemas.microsoft.com/office/drawing/2014/main" id="{AEAE250C-7057-42D4-9388-9971A67DDBF1}"/>
              </a:ext>
            </a:extLst>
          </p:cNvPr>
          <p:cNvSpPr>
            <a:spLocks noGrp="1"/>
          </p:cNvSpPr>
          <p:nvPr>
            <p:ph idx="4294967295"/>
          </p:nvPr>
        </p:nvSpPr>
        <p:spPr>
          <a:xfrm>
            <a:off x="1367624" y="2490436"/>
            <a:ext cx="9708995" cy="3567173"/>
          </a:xfrm>
        </p:spPr>
        <p:txBody>
          <a:bodyPr vert="horz" lIns="91440" tIns="45720" rIns="91440" bIns="45720" rtlCol="0" anchor="ctr">
            <a:normAutofit/>
          </a:bodyPr>
          <a:lstStyle/>
          <a:p>
            <a:pPr marL="0"/>
            <a:r>
              <a:rPr lang="en-US" sz="1700"/>
              <a:t>   The data consists of 48x48 pixel grayscale images of faces. The faces have been automatically registered so that the face is more or less centered and occupies about the same amount of space in each image. The task is to categorize each face based on the emotion shown in the facial expression in to one of seven categories (0=Angry, 1=Disgust, 2=Fear, 3=Happy, 4=Sad, 5=Surprise, 6=Neutral).</a:t>
            </a:r>
          </a:p>
          <a:p>
            <a:r>
              <a:rPr lang="en-US" sz="1700"/>
              <a:t>The csv file contains two main columns, "emotion" and "pixels". The "emotion" column contains a numeric code ranging from 0 to 6, inclusive, for the emotion that is present in the image. The "pixels" column contains a string surrounded in quotes for each image. The contents of this string a space-separated pixel values in row major order. test.csv contains only the "pixels" column and your task is to predict the emotion column.</a:t>
            </a:r>
          </a:p>
          <a:p>
            <a:r>
              <a:rPr lang="en-US" sz="1700"/>
              <a:t>This dataset was prepared by Pierre-Luc Carrier and Aaron Courville, as part of an ongoing research project. They have graciously provided the workshop organizers with a preliminary version of their dataset to use for this contest.</a:t>
            </a:r>
          </a:p>
          <a:p>
            <a:endParaRPr lang="en-US" sz="1700"/>
          </a:p>
        </p:txBody>
      </p:sp>
    </p:spTree>
    <p:extLst>
      <p:ext uri="{BB962C8B-B14F-4D97-AF65-F5344CB8AC3E}">
        <p14:creationId xmlns:p14="http://schemas.microsoft.com/office/powerpoint/2010/main" val="2012694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A collage of a person&amp;#39;s face&#10;&#10;Description automatically generated">
            <a:extLst>
              <a:ext uri="{FF2B5EF4-FFF2-40B4-BE49-F238E27FC236}">
                <a16:creationId xmlns:a16="http://schemas.microsoft.com/office/drawing/2014/main" id="{94A86B41-A05B-46F0-8341-CCFF0D28EFB7}"/>
              </a:ext>
            </a:extLst>
          </p:cNvPr>
          <p:cNvPicPr>
            <a:picLocks noChangeAspect="1"/>
          </p:cNvPicPr>
          <p:nvPr/>
        </p:nvPicPr>
        <p:blipFill>
          <a:blip r:embed="rId2"/>
          <a:stretch>
            <a:fillRect/>
          </a:stretch>
        </p:blipFill>
        <p:spPr>
          <a:xfrm>
            <a:off x="3310467" y="643467"/>
            <a:ext cx="5571065" cy="5571065"/>
          </a:xfrm>
          <a:prstGeom prst="rect">
            <a:avLst/>
          </a:prstGeom>
          <a:ln>
            <a:noFill/>
          </a:ln>
        </p:spPr>
      </p:pic>
      <p:sp>
        <p:nvSpPr>
          <p:cNvPr id="18"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522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Shape 45">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Freeform: Shape 47">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Rectangle 49">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2" name="Freeform: Shape 51">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Rectangle 53">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56" name="Freeform: Shape 55">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Shape 57">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8389AC79-1C30-4265-9973-0195F7068DCD}"/>
              </a:ext>
            </a:extLst>
          </p:cNvPr>
          <p:cNvSpPr>
            <a:spLocks noGrp="1"/>
          </p:cNvSpPr>
          <p:nvPr>
            <p:ph type="title"/>
          </p:nvPr>
        </p:nvSpPr>
        <p:spPr>
          <a:xfrm>
            <a:off x="3204642" y="2353641"/>
            <a:ext cx="5782716" cy="2150719"/>
          </a:xfrm>
          <a:noFill/>
        </p:spPr>
        <p:txBody>
          <a:bodyPr vert="horz" lIns="91440" tIns="45720" rIns="91440" bIns="45720" rtlCol="0" anchor="ctr">
            <a:normAutofit/>
          </a:bodyPr>
          <a:lstStyle/>
          <a:p>
            <a:pPr algn="ctr"/>
            <a:r>
              <a:rPr lang="en-US" dirty="0"/>
              <a:t>Creating our Deep Learning model</a:t>
            </a:r>
          </a:p>
          <a:p>
            <a:pPr algn="ctr"/>
            <a:endParaRPr lang="en-US" sz="3600" dirty="0">
              <a:cs typeface="Calibri Light"/>
            </a:endParaRPr>
          </a:p>
        </p:txBody>
      </p:sp>
      <p:sp>
        <p:nvSpPr>
          <p:cNvPr id="60" name="Freeform: Shape 59">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Rectangle 61">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493980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Shape 45">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Freeform: Shape 47">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Rectangle 49">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2" name="Freeform: Shape 51">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Rectangle 53">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56" name="Freeform: Shape 55">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Shape 57">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8389AC79-1C30-4265-9973-0195F7068DCD}"/>
              </a:ext>
            </a:extLst>
          </p:cNvPr>
          <p:cNvSpPr>
            <a:spLocks noGrp="1"/>
          </p:cNvSpPr>
          <p:nvPr>
            <p:ph type="title"/>
          </p:nvPr>
        </p:nvSpPr>
        <p:spPr>
          <a:xfrm>
            <a:off x="3204642" y="2353641"/>
            <a:ext cx="5782716" cy="2150719"/>
          </a:xfrm>
          <a:noFill/>
        </p:spPr>
        <p:txBody>
          <a:bodyPr vert="horz" lIns="91440" tIns="45720" rIns="91440" bIns="45720" rtlCol="0" anchor="ctr">
            <a:normAutofit/>
          </a:bodyPr>
          <a:lstStyle/>
          <a:p>
            <a:pPr algn="ctr"/>
            <a:r>
              <a:rPr lang="en-US" dirty="0"/>
              <a:t>Model Architecture</a:t>
            </a:r>
          </a:p>
          <a:p>
            <a:pPr algn="ctr"/>
            <a:endParaRPr lang="en-US" sz="3600" dirty="0">
              <a:cs typeface="Calibri Light"/>
            </a:endParaRPr>
          </a:p>
        </p:txBody>
      </p:sp>
      <p:sp>
        <p:nvSpPr>
          <p:cNvPr id="60" name="Freeform: Shape 59">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Rectangle 61">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892273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DFED31-4A03-493E-B08B-D294B4A5CA3B}"/>
              </a:ext>
            </a:extLst>
          </p:cNvPr>
          <p:cNvSpPr>
            <a:spLocks noGrp="1"/>
          </p:cNvSpPr>
          <p:nvPr>
            <p:ph type="title"/>
          </p:nvPr>
        </p:nvSpPr>
        <p:spPr>
          <a:xfrm>
            <a:off x="686834" y="1153572"/>
            <a:ext cx="3200400" cy="4461163"/>
          </a:xfrm>
        </p:spPr>
        <p:txBody>
          <a:bodyPr>
            <a:normAutofit/>
          </a:bodyPr>
          <a:lstStyle/>
          <a:p>
            <a:r>
              <a:rPr lang="en-US" dirty="0"/>
              <a:t>Model Architecture</a:t>
            </a:r>
          </a:p>
          <a:p>
            <a:endParaRPr lang="en-US" dirty="0">
              <a:solidFill>
                <a:srgbClr val="FFFFFF"/>
              </a:solidFill>
              <a:cs typeface="Calibri Light"/>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1B4C1E5-2BFB-4C7B-9E85-555BE3ECCE59}"/>
              </a:ext>
            </a:extLst>
          </p:cNvPr>
          <p:cNvSpPr>
            <a:spLocks noGrp="1"/>
          </p:cNvSpPr>
          <p:nvPr>
            <p:ph idx="1"/>
          </p:nvPr>
        </p:nvSpPr>
        <p:spPr>
          <a:xfrm>
            <a:off x="4447308" y="591344"/>
            <a:ext cx="6906491" cy="5585619"/>
          </a:xfrm>
        </p:spPr>
        <p:txBody>
          <a:bodyPr vert="horz" lIns="91440" tIns="45720" rIns="91440" bIns="45720" rtlCol="0" anchor="ctr">
            <a:normAutofit fontScale="85000" lnSpcReduction="20000"/>
          </a:bodyPr>
          <a:lstStyle/>
          <a:p>
            <a:pPr marL="0" indent="0">
              <a:buNone/>
            </a:pPr>
            <a:r>
              <a:rPr lang="en-US" dirty="0">
                <a:ea typeface="+mn-lt"/>
                <a:cs typeface="+mn-lt"/>
              </a:rPr>
              <a:t>    After some research in the state of the art for Facial Expression Recognition, found that a simple convolutional architecture based on LeNet-5 would achieve nice results.</a:t>
            </a:r>
          </a:p>
          <a:p>
            <a:pPr>
              <a:buNone/>
            </a:pPr>
            <a:r>
              <a:rPr lang="en-US" dirty="0">
                <a:ea typeface="+mn-lt"/>
                <a:cs typeface="+mn-lt"/>
              </a:rPr>
              <a:t>Anyway, more recent proposals have achieved</a:t>
            </a:r>
          </a:p>
          <a:p>
            <a:pPr>
              <a:buNone/>
            </a:pPr>
            <a:r>
              <a:rPr lang="en-US" dirty="0">
                <a:ea typeface="+mn-lt"/>
                <a:cs typeface="+mn-lt"/>
              </a:rPr>
              <a:t>more accurate results, and even if </a:t>
            </a:r>
            <a:r>
              <a:rPr lang="en-US" dirty="0" err="1">
                <a:ea typeface="+mn-lt"/>
                <a:cs typeface="+mn-lt"/>
              </a:rPr>
              <a:t>Tensorflow</a:t>
            </a:r>
            <a:r>
              <a:rPr lang="en-US" dirty="0">
                <a:ea typeface="+mn-lt"/>
                <a:cs typeface="+mn-lt"/>
              </a:rPr>
              <a:t> </a:t>
            </a:r>
            <a:endParaRPr lang="en-US">
              <a:ea typeface="+mn-lt"/>
              <a:cs typeface="+mn-lt"/>
            </a:endParaRPr>
          </a:p>
          <a:p>
            <a:pPr>
              <a:buNone/>
            </a:pPr>
            <a:r>
              <a:rPr lang="en-US" dirty="0">
                <a:ea typeface="+mn-lt"/>
                <a:cs typeface="+mn-lt"/>
              </a:rPr>
              <a:t>already includes prebuilt models (such as </a:t>
            </a:r>
          </a:p>
          <a:p>
            <a:pPr>
              <a:buNone/>
            </a:pPr>
            <a:r>
              <a:rPr lang="en-US" dirty="0">
                <a:ea typeface="+mn-lt"/>
                <a:cs typeface="+mn-lt"/>
              </a:rPr>
              <a:t>MobileNet, which is one of the best model </a:t>
            </a:r>
          </a:p>
          <a:p>
            <a:pPr>
              <a:buNone/>
            </a:pPr>
            <a:r>
              <a:rPr lang="en-US" dirty="0">
                <a:ea typeface="+mn-lt"/>
                <a:cs typeface="+mn-lt"/>
              </a:rPr>
              <a:t>architectures for portable devices), I came up </a:t>
            </a:r>
          </a:p>
          <a:p>
            <a:pPr>
              <a:buNone/>
            </a:pPr>
            <a:r>
              <a:rPr lang="en-US" dirty="0">
                <a:ea typeface="+mn-lt"/>
                <a:cs typeface="+mn-lt"/>
              </a:rPr>
              <a:t>with my own implementation based on a </a:t>
            </a:r>
            <a:r>
              <a:rPr lang="en-US" dirty="0" err="1">
                <a:ea typeface="+mn-lt"/>
                <a:cs typeface="+mn-lt"/>
              </a:rPr>
              <a:t>neetwrk</a:t>
            </a:r>
            <a:r>
              <a:rPr lang="en-US" dirty="0">
                <a:ea typeface="+mn-lt"/>
                <a:cs typeface="+mn-lt"/>
              </a:rPr>
              <a:t> </a:t>
            </a:r>
            <a:endParaRPr lang="en-US">
              <a:ea typeface="+mn-lt"/>
              <a:cs typeface="+mn-lt"/>
            </a:endParaRPr>
          </a:p>
          <a:p>
            <a:pPr>
              <a:buNone/>
            </a:pPr>
            <a:r>
              <a:rPr lang="en-US" dirty="0">
                <a:ea typeface="+mn-lt"/>
                <a:cs typeface="+mn-lt"/>
              </a:rPr>
              <a:t>architecture which is supposed to be a deep-</a:t>
            </a:r>
          </a:p>
          <a:p>
            <a:pPr>
              <a:buNone/>
            </a:pPr>
            <a:r>
              <a:rPr lang="en-US" dirty="0">
                <a:ea typeface="+mn-lt"/>
                <a:cs typeface="+mn-lt"/>
              </a:rPr>
              <a:t>lightweight accurate model for the FER problem: "</a:t>
            </a:r>
          </a:p>
          <a:p>
            <a:pPr>
              <a:buNone/>
            </a:pPr>
            <a:r>
              <a:rPr lang="en-US" dirty="0">
                <a:ea typeface="+mn-lt"/>
                <a:cs typeface="+mn-lt"/>
              </a:rPr>
              <a:t>[Extended deep neural network for facial emotion </a:t>
            </a:r>
            <a:endParaRPr lang="en-US">
              <a:ea typeface="+mn-lt"/>
              <a:cs typeface="+mn-lt"/>
            </a:endParaRPr>
          </a:p>
          <a:p>
            <a:pPr>
              <a:buNone/>
            </a:pPr>
            <a:r>
              <a:rPr lang="en-US" dirty="0">
                <a:ea typeface="+mn-lt"/>
                <a:cs typeface="+mn-lt"/>
              </a:rPr>
              <a:t>recognition (EDNN)]</a:t>
            </a:r>
            <a:endParaRPr lang="en-US" dirty="0">
              <a:cs typeface="Calibri"/>
            </a:endParaRPr>
          </a:p>
          <a:p>
            <a:pPr marL="0" indent="0">
              <a:buNone/>
            </a:pPr>
            <a:r>
              <a:rPr lang="en-US" dirty="0">
                <a:ea typeface="+mn-lt"/>
                <a:cs typeface="+mn-lt"/>
              </a:rPr>
              <a:t>                                                          </a:t>
            </a:r>
            <a:endParaRPr lang="en-US">
              <a:cs typeface="Calibri" panose="020F0502020204030204"/>
            </a:endParaRPr>
          </a:p>
        </p:txBody>
      </p:sp>
    </p:spTree>
    <p:extLst>
      <p:ext uri="{BB962C8B-B14F-4D97-AF65-F5344CB8AC3E}">
        <p14:creationId xmlns:p14="http://schemas.microsoft.com/office/powerpoint/2010/main" val="2163338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4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B64B90-D295-4125-9B92-BBFC789C1873}"/>
              </a:ext>
            </a:extLst>
          </p:cNvPr>
          <p:cNvSpPr>
            <a:spLocks noGrp="1"/>
          </p:cNvSpPr>
          <p:nvPr>
            <p:ph type="title"/>
          </p:nvPr>
        </p:nvSpPr>
        <p:spPr>
          <a:xfrm>
            <a:off x="686834" y="1153572"/>
            <a:ext cx="3200400" cy="4461163"/>
          </a:xfrm>
        </p:spPr>
        <p:txBody>
          <a:bodyPr vert="horz" lIns="91440" tIns="45720" rIns="91440" bIns="45720" rtlCol="0">
            <a:normAutofit/>
          </a:bodyPr>
          <a:lstStyle/>
          <a:p>
            <a:r>
              <a:rPr lang="en-US" b="1" dirty="0">
                <a:solidFill>
                  <a:srgbClr val="FFFFFF"/>
                </a:solidFill>
                <a:cs typeface="Calibri Light"/>
              </a:rPr>
              <a:t>Model Architecture</a:t>
            </a:r>
            <a:endParaRPr lang="en-US" b="1" kern="1200" dirty="0">
              <a:solidFill>
                <a:srgbClr val="FFFFFF"/>
              </a:solidFill>
              <a:latin typeface="+mj-lt"/>
              <a:cs typeface="Calibri Light"/>
            </a:endParaRPr>
          </a:p>
        </p:txBody>
      </p:sp>
      <p:sp>
        <p:nvSpPr>
          <p:cNvPr id="52" name="Arc 5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 name="Content Placeholder 7">
            <a:extLst>
              <a:ext uri="{FF2B5EF4-FFF2-40B4-BE49-F238E27FC236}">
                <a16:creationId xmlns:a16="http://schemas.microsoft.com/office/drawing/2014/main" id="{9C797C9C-844D-4FE3-AE13-FD1D1BEE42AA}"/>
              </a:ext>
            </a:extLst>
          </p:cNvPr>
          <p:cNvSpPr>
            <a:spLocks noGrp="1"/>
          </p:cNvSpPr>
          <p:nvPr>
            <p:ph idx="1"/>
          </p:nvPr>
        </p:nvSpPr>
        <p:spPr>
          <a:xfrm>
            <a:off x="4447308" y="591344"/>
            <a:ext cx="6906491" cy="5585619"/>
          </a:xfrm>
        </p:spPr>
        <p:txBody>
          <a:bodyPr vert="horz" lIns="91440" tIns="45720" rIns="91440" bIns="45720" rtlCol="0" anchor="ctr">
            <a:normAutofit lnSpcReduction="10000"/>
          </a:bodyPr>
          <a:lstStyle/>
          <a:p>
            <a:r>
              <a:rPr lang="en-US" dirty="0">
                <a:ea typeface="+mn-lt"/>
                <a:cs typeface="+mn-lt"/>
              </a:rPr>
              <a:t>they assure through some tests that their EDNN gives better results in classification tasks for Facial Expression Recognition, and by the architecture metrics this network turns out to be a more lightweight model compared with others.</a:t>
            </a:r>
            <a:endParaRPr lang="en-US" dirty="0">
              <a:cs typeface="Calibri"/>
            </a:endParaRPr>
          </a:p>
          <a:p>
            <a:r>
              <a:rPr lang="en-US" dirty="0">
                <a:ea typeface="+mn-lt"/>
                <a:cs typeface="+mn-lt"/>
              </a:rPr>
              <a:t>In any case, I proceeded to use </a:t>
            </a:r>
            <a:r>
              <a:rPr lang="en-US" dirty="0" err="1">
                <a:ea typeface="+mn-lt"/>
                <a:cs typeface="+mn-lt"/>
              </a:rPr>
              <a:t>Tensorflow</a:t>
            </a:r>
            <a:r>
              <a:rPr lang="en-US" dirty="0">
                <a:ea typeface="+mn-lt"/>
                <a:cs typeface="+mn-lt"/>
              </a:rPr>
              <a:t> 2.0 to build my own EDNN implementation with the </a:t>
            </a:r>
            <a:r>
              <a:rPr lang="en-US" dirty="0" err="1">
                <a:ea typeface="+mn-lt"/>
                <a:cs typeface="+mn-lt"/>
              </a:rPr>
              <a:t>Keras</a:t>
            </a:r>
            <a:r>
              <a:rPr lang="en-US" dirty="0">
                <a:ea typeface="+mn-lt"/>
                <a:cs typeface="+mn-lt"/>
              </a:rPr>
              <a:t> module.</a:t>
            </a:r>
            <a:endParaRPr lang="en-US" dirty="0"/>
          </a:p>
          <a:p>
            <a:r>
              <a:rPr lang="en-US" dirty="0">
                <a:ea typeface="+mn-lt"/>
                <a:cs typeface="+mn-lt"/>
              </a:rPr>
              <a:t>The implementation will come from two functions:</a:t>
            </a:r>
            <a:endParaRPr lang="en-US" dirty="0"/>
          </a:p>
          <a:p>
            <a:r>
              <a:rPr lang="en-US" dirty="0">
                <a:ea typeface="+mn-lt"/>
                <a:cs typeface="+mn-lt"/>
              </a:rPr>
              <a:t>One to build the Residual Block</a:t>
            </a:r>
            <a:endParaRPr lang="en-US" dirty="0"/>
          </a:p>
          <a:p>
            <a:r>
              <a:rPr lang="en-US" dirty="0">
                <a:ea typeface="+mn-lt"/>
                <a:cs typeface="+mn-lt"/>
              </a:rPr>
              <a:t>The second one to build the rest of the model</a:t>
            </a:r>
            <a:endParaRPr lang="en-US" dirty="0"/>
          </a:p>
          <a:p>
            <a:pPr marL="0"/>
            <a:endParaRPr lang="en-US" dirty="0">
              <a:cs typeface="Calibri"/>
            </a:endParaRPr>
          </a:p>
        </p:txBody>
      </p:sp>
      <p:sp>
        <p:nvSpPr>
          <p:cNvPr id="5" name="TextBox 4">
            <a:extLst>
              <a:ext uri="{FF2B5EF4-FFF2-40B4-BE49-F238E27FC236}">
                <a16:creationId xmlns:a16="http://schemas.microsoft.com/office/drawing/2014/main" id="{59198285-C9B4-496D-B0F4-909D7D37D1A5}"/>
              </a:ext>
            </a:extLst>
          </p:cNvPr>
          <p:cNvSpPr txBox="1"/>
          <p:nvPr/>
        </p:nvSpPr>
        <p:spPr>
          <a:xfrm>
            <a:off x="8451604" y="1412489"/>
            <a:ext cx="3197701" cy="4363844"/>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Aft>
                <a:spcPts val="600"/>
              </a:spcAft>
            </a:pPr>
            <a:endParaRPr lang="en-US" sz="1100" dirty="0">
              <a:cs typeface="Calibri"/>
            </a:endParaRPr>
          </a:p>
        </p:txBody>
      </p:sp>
    </p:spTree>
    <p:extLst>
      <p:ext uri="{BB962C8B-B14F-4D97-AF65-F5344CB8AC3E}">
        <p14:creationId xmlns:p14="http://schemas.microsoft.com/office/powerpoint/2010/main" val="148517351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21</Slides>
  <Notes>0</Notes>
  <HiddenSlides>0</HiddenSlide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Topic Modeling on News Articles Face Emotion Recognisation</vt:lpstr>
      <vt:lpstr>Topics for discussion</vt:lpstr>
      <vt:lpstr> Exploring the data</vt:lpstr>
      <vt:lpstr>Data Description:</vt:lpstr>
      <vt:lpstr>PowerPoint Presentation</vt:lpstr>
      <vt:lpstr>Creating our Deep Learning model </vt:lpstr>
      <vt:lpstr>Model Architecture </vt:lpstr>
      <vt:lpstr>Model Architecture </vt:lpstr>
      <vt:lpstr>Model Architecture</vt:lpstr>
      <vt:lpstr>Model Architecture</vt:lpstr>
      <vt:lpstr>PowerPoint Presentation</vt:lpstr>
      <vt:lpstr>Model Training</vt:lpstr>
      <vt:lpstr>ednn.fit  </vt:lpstr>
      <vt:lpstr># Plot loss:  </vt:lpstr>
      <vt:lpstr># Plot Accuracy:</vt:lpstr>
      <vt:lpstr>Confusion Matrix</vt:lpstr>
      <vt:lpstr>Testing the model in Real-time using OpenCV and WebCam</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461</cp:revision>
  <dcterms:created xsi:type="dcterms:W3CDTF">2021-11-30T06:10:41Z</dcterms:created>
  <dcterms:modified xsi:type="dcterms:W3CDTF">2022-01-11T03:39:43Z</dcterms:modified>
</cp:coreProperties>
</file>