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97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DE18-5D4A-45B6-9D26-04E4C9F01103}" v="3" dt="2021-11-30T07:48:17.196"/>
    <p1510:client id="{8BCDBC79-63B3-4206-9B0E-AFC4B5433736}" v="54" dt="2021-11-30T07:26:35.234"/>
    <p1510:client id="{C3C8A8A6-4239-4203-A17E-35FCE01E675B}" v="573" dt="2021-11-30T07:17:37.227"/>
    <p1510:client id="{E3AF64B4-884E-49C5-9576-2EE9523F3D31}" v="50" dt="2021-11-30T08:14:27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umar" userId="fa68a424022655f6" providerId="Windows Live" clId="Web-{C3C8A8A6-4239-4203-A17E-35FCE01E675B}"/>
    <pc:docChg chg="addSld delSld modSld sldOrd">
      <pc:chgData name="manoj kumar" userId="fa68a424022655f6" providerId="Windows Live" clId="Web-{C3C8A8A6-4239-4203-A17E-35FCE01E675B}" dt="2021-11-30T07:17:37.227" v="559" actId="20577"/>
      <pc:docMkLst>
        <pc:docMk/>
      </pc:docMkLst>
      <pc:sldChg chg="modSp">
        <pc:chgData name="manoj kumar" userId="fa68a424022655f6" providerId="Windows Live" clId="Web-{C3C8A8A6-4239-4203-A17E-35FCE01E675B}" dt="2021-11-30T06:15:50.717" v="67" actId="20577"/>
        <pc:sldMkLst>
          <pc:docMk/>
          <pc:sldMk cId="109857222" sldId="256"/>
        </pc:sldMkLst>
        <pc:spChg chg="mod">
          <ac:chgData name="manoj kumar" userId="fa68a424022655f6" providerId="Windows Live" clId="Web-{C3C8A8A6-4239-4203-A17E-35FCE01E675B}" dt="2021-11-30T06:14:45.668" v="5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oj kumar" userId="fa68a424022655f6" providerId="Windows Live" clId="Web-{C3C8A8A6-4239-4203-A17E-35FCE01E675B}" dt="2021-11-30T06:15:50.717" v="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noj kumar" userId="fa68a424022655f6" providerId="Windows Live" clId="Web-{C3C8A8A6-4239-4203-A17E-35FCE01E675B}" dt="2021-11-30T06:32:35.776" v="242" actId="20577"/>
        <pc:sldMkLst>
          <pc:docMk/>
          <pc:sldMk cId="2069729028" sldId="257"/>
        </pc:sldMkLst>
        <pc:spChg chg="mod">
          <ac:chgData name="manoj kumar" userId="fa68a424022655f6" providerId="Windows Live" clId="Web-{C3C8A8A6-4239-4203-A17E-35FCE01E675B}" dt="2021-11-30T06:32:35.776" v="242" actId="20577"/>
          <ac:spMkLst>
            <pc:docMk/>
            <pc:sldMk cId="2069729028" sldId="257"/>
            <ac:spMk id="2" creationId="{C15D4C6A-F643-4F67-B8FF-DF9911F831E0}"/>
          </ac:spMkLst>
        </pc:spChg>
        <pc:spChg chg="mod">
          <ac:chgData name="manoj kumar" userId="fa68a424022655f6" providerId="Windows Live" clId="Web-{C3C8A8A6-4239-4203-A17E-35FCE01E675B}" dt="2021-11-30T06:23:18.542" v="147" actId="20577"/>
          <ac:spMkLst>
            <pc:docMk/>
            <pc:sldMk cId="2069729028" sldId="257"/>
            <ac:spMk id="3" creationId="{D167AFCA-A68D-413A-B4F8-D866B0614BFE}"/>
          </ac:spMkLst>
        </pc:spChg>
      </pc:sldChg>
      <pc:sldChg chg="modSp new">
        <pc:chgData name="manoj kumar" userId="fa68a424022655f6" providerId="Windows Live" clId="Web-{C3C8A8A6-4239-4203-A17E-35FCE01E675B}" dt="2021-11-30T06:23:25.495" v="149" actId="20577"/>
        <pc:sldMkLst>
          <pc:docMk/>
          <pc:sldMk cId="4019705325" sldId="258"/>
        </pc:sldMkLst>
        <pc:spChg chg="mod">
          <ac:chgData name="manoj kumar" userId="fa68a424022655f6" providerId="Windows Live" clId="Web-{C3C8A8A6-4239-4203-A17E-35FCE01E675B}" dt="2021-11-30T06:23:25.495" v="149" actId="20577"/>
          <ac:spMkLst>
            <pc:docMk/>
            <pc:sldMk cId="4019705325" sldId="258"/>
            <ac:spMk id="2" creationId="{D0AB8054-8F68-400B-8015-BF1023A56EEE}"/>
          </ac:spMkLst>
        </pc:spChg>
        <pc:spChg chg="mod">
          <ac:chgData name="manoj kumar" userId="fa68a424022655f6" providerId="Windows Live" clId="Web-{C3C8A8A6-4239-4203-A17E-35FCE01E675B}" dt="2021-11-30T06:22:07.587" v="132" actId="20577"/>
          <ac:spMkLst>
            <pc:docMk/>
            <pc:sldMk cId="4019705325" sldId="258"/>
            <ac:spMk id="3" creationId="{18460586-66D3-49B0-BA01-F83327196E4C}"/>
          </ac:spMkLst>
        </pc:spChg>
      </pc:sldChg>
      <pc:sldChg chg="modSp new">
        <pc:chgData name="manoj kumar" userId="fa68a424022655f6" providerId="Windows Live" clId="Web-{C3C8A8A6-4239-4203-A17E-35FCE01E675B}" dt="2021-11-30T06:23:09.370" v="141" actId="20577"/>
        <pc:sldMkLst>
          <pc:docMk/>
          <pc:sldMk cId="2012694700" sldId="259"/>
        </pc:sldMkLst>
        <pc:spChg chg="mod">
          <ac:chgData name="manoj kumar" userId="fa68a424022655f6" providerId="Windows Live" clId="Web-{C3C8A8A6-4239-4203-A17E-35FCE01E675B}" dt="2021-11-30T06:23:09.370" v="141" actId="20577"/>
          <ac:spMkLst>
            <pc:docMk/>
            <pc:sldMk cId="2012694700" sldId="259"/>
            <ac:spMk id="2" creationId="{DD3029D6-6E0A-4BE9-947F-A68B0F962C05}"/>
          </ac:spMkLst>
        </pc:spChg>
        <pc:spChg chg="mod">
          <ac:chgData name="manoj kumar" userId="fa68a424022655f6" providerId="Windows Live" clId="Web-{C3C8A8A6-4239-4203-A17E-35FCE01E675B}" dt="2021-11-30T06:23:00.338" v="137" actId="20577"/>
          <ac:spMkLst>
            <pc:docMk/>
            <pc:sldMk cId="2012694700" sldId="259"/>
            <ac:spMk id="3" creationId="{AEAE250C-7057-42D4-9388-9971A67DDBF1}"/>
          </ac:spMkLst>
        </pc:spChg>
      </pc:sldChg>
      <pc:sldChg chg="modSp new">
        <pc:chgData name="manoj kumar" userId="fa68a424022655f6" providerId="Windows Live" clId="Web-{C3C8A8A6-4239-4203-A17E-35FCE01E675B}" dt="2021-11-30T06:24:55.060" v="157" actId="20577"/>
        <pc:sldMkLst>
          <pc:docMk/>
          <pc:sldMk cId="1541162343" sldId="260"/>
        </pc:sldMkLst>
        <pc:spChg chg="mod">
          <ac:chgData name="manoj kumar" userId="fa68a424022655f6" providerId="Windows Live" clId="Web-{C3C8A8A6-4239-4203-A17E-35FCE01E675B}" dt="2021-11-30T06:24:32.247" v="155" actId="20577"/>
          <ac:spMkLst>
            <pc:docMk/>
            <pc:sldMk cId="1541162343" sldId="260"/>
            <ac:spMk id="2" creationId="{B354E753-7442-440F-BAEF-64E2914448D4}"/>
          </ac:spMkLst>
        </pc:spChg>
        <pc:spChg chg="mod">
          <ac:chgData name="manoj kumar" userId="fa68a424022655f6" providerId="Windows Live" clId="Web-{C3C8A8A6-4239-4203-A17E-35FCE01E675B}" dt="2021-11-30T06:24:55.060" v="157" actId="20577"/>
          <ac:spMkLst>
            <pc:docMk/>
            <pc:sldMk cId="1541162343" sldId="260"/>
            <ac:spMk id="3" creationId="{F1554B49-4D75-41A0-9927-220AEE214E63}"/>
          </ac:spMkLst>
        </pc:spChg>
      </pc:sldChg>
      <pc:sldChg chg="modSp new">
        <pc:chgData name="manoj kumar" userId="fa68a424022655f6" providerId="Windows Live" clId="Web-{C3C8A8A6-4239-4203-A17E-35FCE01E675B}" dt="2021-11-30T06:32:14.885" v="241" actId="20577"/>
        <pc:sldMkLst>
          <pc:docMk/>
          <pc:sldMk cId="3679278300" sldId="261"/>
        </pc:sldMkLst>
        <pc:spChg chg="mod">
          <ac:chgData name="manoj kumar" userId="fa68a424022655f6" providerId="Windows Live" clId="Web-{C3C8A8A6-4239-4203-A17E-35FCE01E675B}" dt="2021-11-30T06:25:35.264" v="162" actId="20577"/>
          <ac:spMkLst>
            <pc:docMk/>
            <pc:sldMk cId="3679278300" sldId="261"/>
            <ac:spMk id="2" creationId="{0ED891AF-1370-478F-B527-084356AD1427}"/>
          </ac:spMkLst>
        </pc:spChg>
        <pc:spChg chg="mod">
          <ac:chgData name="manoj kumar" userId="fa68a424022655f6" providerId="Windows Live" clId="Web-{C3C8A8A6-4239-4203-A17E-35FCE01E675B}" dt="2021-11-30T06:32:14.885" v="241" actId="20577"/>
          <ac:spMkLst>
            <pc:docMk/>
            <pc:sldMk cId="3679278300" sldId="261"/>
            <ac:spMk id="3" creationId="{A1779CEC-CF06-4462-92EC-BC0D3286A62B}"/>
          </ac:spMkLst>
        </pc:spChg>
      </pc:sldChg>
      <pc:sldChg chg="modSp new ord">
        <pc:chgData name="manoj kumar" userId="fa68a424022655f6" providerId="Windows Live" clId="Web-{C3C8A8A6-4239-4203-A17E-35FCE01E675B}" dt="2021-11-30T06:29:50.834" v="211"/>
        <pc:sldMkLst>
          <pc:docMk/>
          <pc:sldMk cId="904642556" sldId="262"/>
        </pc:sldMkLst>
        <pc:spChg chg="mod">
          <ac:chgData name="manoj kumar" userId="fa68a424022655f6" providerId="Windows Live" clId="Web-{C3C8A8A6-4239-4203-A17E-35FCE01E675B}" dt="2021-11-30T06:28:07.331" v="199" actId="20577"/>
          <ac:spMkLst>
            <pc:docMk/>
            <pc:sldMk cId="904642556" sldId="262"/>
            <ac:spMk id="2" creationId="{3085CA8B-D51C-4757-81E9-6B882AA751EA}"/>
          </ac:spMkLst>
        </pc:spChg>
        <pc:spChg chg="mod">
          <ac:chgData name="manoj kumar" userId="fa68a424022655f6" providerId="Windows Live" clId="Web-{C3C8A8A6-4239-4203-A17E-35FCE01E675B}" dt="2021-11-30T06:29:07.739" v="210" actId="20577"/>
          <ac:spMkLst>
            <pc:docMk/>
            <pc:sldMk cId="904642556" sldId="262"/>
            <ac:spMk id="3" creationId="{EE0DB6B8-F01D-4A24-A9A9-2E93A242532E}"/>
          </ac:spMkLst>
        </pc:spChg>
      </pc:sldChg>
      <pc:sldChg chg="modSp new">
        <pc:chgData name="manoj kumar" userId="fa68a424022655f6" providerId="Windows Live" clId="Web-{C3C8A8A6-4239-4203-A17E-35FCE01E675B}" dt="2021-11-30T06:31:59.525" v="236" actId="20577"/>
        <pc:sldMkLst>
          <pc:docMk/>
          <pc:sldMk cId="3036310402" sldId="263"/>
        </pc:sldMkLst>
        <pc:spChg chg="mod">
          <ac:chgData name="manoj kumar" userId="fa68a424022655f6" providerId="Windows Live" clId="Web-{C3C8A8A6-4239-4203-A17E-35FCE01E675B}" dt="2021-11-30T06:30:21.866" v="221" actId="20577"/>
          <ac:spMkLst>
            <pc:docMk/>
            <pc:sldMk cId="3036310402" sldId="263"/>
            <ac:spMk id="2" creationId="{C8EF7D58-3CDD-4A2A-872A-AE768B09A4F4}"/>
          </ac:spMkLst>
        </pc:spChg>
        <pc:spChg chg="mod">
          <ac:chgData name="manoj kumar" userId="fa68a424022655f6" providerId="Windows Live" clId="Web-{C3C8A8A6-4239-4203-A17E-35FCE01E675B}" dt="2021-11-30T06:31:59.525" v="236" actId="20577"/>
          <ac:spMkLst>
            <pc:docMk/>
            <pc:sldMk cId="3036310402" sldId="263"/>
            <ac:spMk id="3" creationId="{AC6BF752-13CD-4D32-B521-483F88910B30}"/>
          </ac:spMkLst>
        </pc:spChg>
      </pc:sldChg>
      <pc:sldChg chg="modSp new del">
        <pc:chgData name="manoj kumar" userId="fa68a424022655f6" providerId="Windows Live" clId="Web-{C3C8A8A6-4239-4203-A17E-35FCE01E675B}" dt="2021-11-30T06:36:16.579" v="283"/>
        <pc:sldMkLst>
          <pc:docMk/>
          <pc:sldMk cId="771375611" sldId="264"/>
        </pc:sldMkLst>
        <pc:spChg chg="mod">
          <ac:chgData name="manoj kumar" userId="fa68a424022655f6" providerId="Windows Live" clId="Web-{C3C8A8A6-4239-4203-A17E-35FCE01E675B}" dt="2021-11-30T06:33:33.387" v="244" actId="20577"/>
          <ac:spMkLst>
            <pc:docMk/>
            <pc:sldMk cId="771375611" sldId="264"/>
            <ac:spMk id="2" creationId="{36D57484-96B6-479B-973C-8B3F614E2AD2}"/>
          </ac:spMkLst>
        </pc:spChg>
        <pc:spChg chg="mod">
          <ac:chgData name="manoj kumar" userId="fa68a424022655f6" providerId="Windows Live" clId="Web-{C3C8A8A6-4239-4203-A17E-35FCE01E675B}" dt="2021-11-30T06:34:45.655" v="278" actId="20577"/>
          <ac:spMkLst>
            <pc:docMk/>
            <pc:sldMk cId="771375611" sldId="264"/>
            <ac:spMk id="3" creationId="{BBB7B37A-6280-4B12-A6C3-92EE44C831AC}"/>
          </ac:spMkLst>
        </pc:spChg>
      </pc:sldChg>
      <pc:sldChg chg="addSp delSp modSp new del mod setBg">
        <pc:chgData name="manoj kumar" userId="fa68a424022655f6" providerId="Windows Live" clId="Web-{C3C8A8A6-4239-4203-A17E-35FCE01E675B}" dt="2021-11-30T06:35:42.375" v="280"/>
        <pc:sldMkLst>
          <pc:docMk/>
          <pc:sldMk cId="3618302387" sldId="265"/>
        </pc:sldMkLst>
        <pc:spChg chg="mo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2" creationId="{4C589648-7D48-432B-95E2-7101EF1A17F1}"/>
          </ac:spMkLst>
        </pc:spChg>
        <pc:spChg chg="del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3" creationId="{CCCEF077-3307-41BE-A99D-F4A502625B5B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8" creationId="{1A3C89F8-0D2F-47FF-B903-151248265F47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10" creationId="{C5CB530E-515E-412C-9DF1-5F8FFBD6F383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12" creationId="{712D4376-A578-4FF1-94FC-245E7A6A489F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14" creationId="{AEA7509D-F04F-40CB-A0B3-EEF16499CC9F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18" creationId="{508BEF50-7B1E-49A4-BC19-5F4F1D755E64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20" creationId="{3FBAD350-5664-4811-A208-657FB882D350}"/>
          </ac:spMkLst>
        </pc:spChg>
        <pc:spChg chg="add">
          <ac:chgData name="manoj kumar" userId="fa68a424022655f6" providerId="Windows Live" clId="Web-{C3C8A8A6-4239-4203-A17E-35FCE01E675B}" dt="2021-11-30T06:35:25.015" v="279"/>
          <ac:spMkLst>
            <pc:docMk/>
            <pc:sldMk cId="3618302387" sldId="265"/>
            <ac:spMk id="22" creationId="{C39ADB8F-D187-49D7-BDCF-C1B6DC727068}"/>
          </ac:spMkLst>
        </pc:spChg>
        <pc:cxnChg chg="add">
          <ac:chgData name="manoj kumar" userId="fa68a424022655f6" providerId="Windows Live" clId="Web-{C3C8A8A6-4239-4203-A17E-35FCE01E675B}" dt="2021-11-30T06:35:25.015" v="279"/>
          <ac:cxnSpMkLst>
            <pc:docMk/>
            <pc:sldMk cId="3618302387" sldId="265"/>
            <ac:cxnSpMk id="16" creationId="{56020367-4FD5-4596-8E10-C5F095CD8DBF}"/>
          </ac:cxnSpMkLst>
        </pc:cxnChg>
      </pc:sldChg>
      <pc:sldChg chg="addSp delSp modSp new mod setBg addAnim">
        <pc:chgData name="manoj kumar" userId="fa68a424022655f6" providerId="Windows Live" clId="Web-{C3C8A8A6-4239-4203-A17E-35FCE01E675B}" dt="2021-11-30T06:39:54.867" v="323" actId="20577"/>
        <pc:sldMkLst>
          <pc:docMk/>
          <pc:sldMk cId="3493980843" sldId="266"/>
        </pc:sldMkLst>
        <pc:spChg chg="mod">
          <ac:chgData name="manoj kumar" userId="fa68a424022655f6" providerId="Windows Live" clId="Web-{C3C8A8A6-4239-4203-A17E-35FCE01E675B}" dt="2021-11-30T06:39:54.867" v="323" actId="20577"/>
          <ac:spMkLst>
            <pc:docMk/>
            <pc:sldMk cId="3493980843" sldId="266"/>
            <ac:spMk id="2" creationId="{8389AC79-1C30-4265-9973-0195F7068DCD}"/>
          </ac:spMkLst>
        </pc:spChg>
        <pc:spChg chg="del mod">
          <ac:chgData name="manoj kumar" userId="fa68a424022655f6" providerId="Windows Live" clId="Web-{C3C8A8A6-4239-4203-A17E-35FCE01E675B}" dt="2021-11-30T06:37:08.909" v="298"/>
          <ac:spMkLst>
            <pc:docMk/>
            <pc:sldMk cId="3493980843" sldId="266"/>
            <ac:spMk id="3" creationId="{6BE85BCF-5247-440E-A63E-A07CEDBF75D9}"/>
          </ac:spMkLst>
        </pc:spChg>
        <pc:spChg chg="add del">
          <ac:chgData name="manoj kumar" userId="fa68a424022655f6" providerId="Windows Live" clId="Web-{C3C8A8A6-4239-4203-A17E-35FCE01E675B}" dt="2021-11-30T06:38:02.879" v="299"/>
          <ac:spMkLst>
            <pc:docMk/>
            <pc:sldMk cId="3493980843" sldId="266"/>
            <ac:spMk id="5" creationId="{EFA9B6C6-A247-48A8-9A1C-1E36FA9456B5}"/>
          </ac:spMkLst>
        </pc:spChg>
        <pc:spChg chg="add del">
          <ac:chgData name="manoj kumar" userId="fa68a424022655f6" providerId="Windows Live" clId="Web-{C3C8A8A6-4239-4203-A17E-35FCE01E675B}" dt="2021-11-30T06:38:02.879" v="299"/>
          <ac:spMkLst>
            <pc:docMk/>
            <pc:sldMk cId="3493980843" sldId="266"/>
            <ac:spMk id="6" creationId="{C5CB530E-515E-412C-9DF1-5F8FFBD6F383}"/>
          </ac:spMkLst>
        </pc:spChg>
        <pc:spChg chg="add del">
          <ac:chgData name="manoj kumar" userId="fa68a424022655f6" providerId="Windows Live" clId="Web-{C3C8A8A6-4239-4203-A17E-35FCE01E675B}" dt="2021-11-30T06:38:02.879" v="299"/>
          <ac:spMkLst>
            <pc:docMk/>
            <pc:sldMk cId="3493980843" sldId="266"/>
            <ac:spMk id="7" creationId="{712D4376-A578-4FF1-94FC-245E7A6A489F}"/>
          </ac:spMkLst>
        </pc:spChg>
        <pc:spChg chg="add del">
          <ac:chgData name="manoj kumar" userId="fa68a424022655f6" providerId="Windows Live" clId="Web-{C3C8A8A6-4239-4203-A17E-35FCE01E675B}" dt="2021-11-30T06:37:08.893" v="297"/>
          <ac:spMkLst>
            <pc:docMk/>
            <pc:sldMk cId="3493980843" sldId="266"/>
            <ac:spMk id="8" creationId="{1B15ED52-F352-441B-82BF-E0EA34836D08}"/>
          </ac:spMkLst>
        </pc:spChg>
        <pc:spChg chg="add del">
          <ac:chgData name="manoj kumar" userId="fa68a424022655f6" providerId="Windows Live" clId="Web-{C3C8A8A6-4239-4203-A17E-35FCE01E675B}" dt="2021-11-30T06:38:02.879" v="299"/>
          <ac:spMkLst>
            <pc:docMk/>
            <pc:sldMk cId="3493980843" sldId="266"/>
            <ac:spMk id="9" creationId="{AEA7509D-F04F-40CB-A0B3-EEF16499CC9F}"/>
          </ac:spMkLst>
        </pc:spChg>
        <pc:spChg chg="add del">
          <ac:chgData name="manoj kumar" userId="fa68a424022655f6" providerId="Windows Live" clId="Web-{C3C8A8A6-4239-4203-A17E-35FCE01E675B}" dt="2021-11-30T06:37:08.893" v="297"/>
          <ac:spMkLst>
            <pc:docMk/>
            <pc:sldMk cId="3493980843" sldId="266"/>
            <ac:spMk id="10" creationId="{3B2E3793-BFE6-45A2-9B7B-E18844431C99}"/>
          </ac:spMkLst>
        </pc:spChg>
        <pc:spChg chg="add del">
          <ac:chgData name="manoj kumar" userId="fa68a424022655f6" providerId="Windows Live" clId="Web-{C3C8A8A6-4239-4203-A17E-35FCE01E675B}" dt="2021-11-30T06:37:08.893" v="297"/>
          <ac:spMkLst>
            <pc:docMk/>
            <pc:sldMk cId="3493980843" sldId="266"/>
            <ac:spMk id="12" creationId="{BC4C4868-CB8F-4AF9-9CDB-8108F2C19B67}"/>
          </ac:spMkLst>
        </pc:spChg>
        <pc:spChg chg="add del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13" creationId="{27427488-068E-4B55-AC8D-CD070B8CD46D}"/>
          </ac:spMkLst>
        </pc:spChg>
        <pc:spChg chg="add del">
          <ac:chgData name="manoj kumar" userId="fa68a424022655f6" providerId="Windows Live" clId="Web-{C3C8A8A6-4239-4203-A17E-35FCE01E675B}" dt="2021-11-30T06:37:08.893" v="297"/>
          <ac:spMkLst>
            <pc:docMk/>
            <pc:sldMk cId="3493980843" sldId="266"/>
            <ac:spMk id="14" creationId="{375E0459-6403-40CD-989D-56A4407CA12E}"/>
          </ac:spMkLst>
        </pc:spChg>
        <pc:spChg chg="add del">
          <ac:chgData name="manoj kumar" userId="fa68a424022655f6" providerId="Windows Live" clId="Web-{C3C8A8A6-4239-4203-A17E-35FCE01E675B}" dt="2021-11-30T06:37:08.893" v="297"/>
          <ac:spMkLst>
            <pc:docMk/>
            <pc:sldMk cId="3493980843" sldId="266"/>
            <ac:spMk id="16" creationId="{53E5B1A8-3AC9-4BD1-9BBC-78CA94F2D1BA}"/>
          </ac:spMkLst>
        </pc:spChg>
        <pc:spChg chg="add del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22" creationId="{E6A0E474-BC1B-4020-8F1C-5DB17CF64AD3}"/>
          </ac:spMkLst>
        </pc:spChg>
        <pc:spChg chg="add del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24" creationId="{A20AF199-99C2-4569-9CAF-24514AE5E82A}"/>
          </ac:spMkLst>
        </pc:spChg>
        <pc:spChg chg="add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29" creationId="{EFA9B6C6-A247-48A8-9A1C-1E36FA9456B5}"/>
          </ac:spMkLst>
        </pc:spChg>
        <pc:spChg chg="add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31" creationId="{C5CB530E-515E-412C-9DF1-5F8FFBD6F383}"/>
          </ac:spMkLst>
        </pc:spChg>
        <pc:spChg chg="add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33" creationId="{712D4376-A578-4FF1-94FC-245E7A6A489F}"/>
          </ac:spMkLst>
        </pc:spChg>
        <pc:spChg chg="add">
          <ac:chgData name="manoj kumar" userId="fa68a424022655f6" providerId="Windows Live" clId="Web-{C3C8A8A6-4239-4203-A17E-35FCE01E675B}" dt="2021-11-30T06:39:38.757" v="320"/>
          <ac:spMkLst>
            <pc:docMk/>
            <pc:sldMk cId="3493980843" sldId="266"/>
            <ac:spMk id="35" creationId="{AEA7509D-F04F-40CB-A0B3-EEF16499CC9F}"/>
          </ac:spMkLst>
        </pc:spChg>
        <pc:grpChg chg="add del">
          <ac:chgData name="manoj kumar" userId="fa68a424022655f6" providerId="Windows Live" clId="Web-{C3C8A8A6-4239-4203-A17E-35FCE01E675B}" dt="2021-11-30T06:39:38.757" v="320"/>
          <ac:grpSpMkLst>
            <pc:docMk/>
            <pc:sldMk cId="3493980843" sldId="266"/>
            <ac:grpSpMk id="18" creationId="{31460D47-75CD-497D-BC88-FA41997D2E49}"/>
          </ac:grpSpMkLst>
        </pc:grpChg>
        <pc:cxnChg chg="add del">
          <ac:chgData name="manoj kumar" userId="fa68a424022655f6" providerId="Windows Live" clId="Web-{C3C8A8A6-4239-4203-A17E-35FCE01E675B}" dt="2021-11-30T06:38:02.879" v="299"/>
          <ac:cxnSpMkLst>
            <pc:docMk/>
            <pc:sldMk cId="3493980843" sldId="266"/>
            <ac:cxnSpMk id="11" creationId="{56020367-4FD5-4596-8E10-C5F095CD8DBF}"/>
          </ac:cxnSpMkLst>
        </pc:cxnChg>
        <pc:cxnChg chg="add">
          <ac:chgData name="manoj kumar" userId="fa68a424022655f6" providerId="Windows Live" clId="Web-{C3C8A8A6-4239-4203-A17E-35FCE01E675B}" dt="2021-11-30T06:39:38.757" v="320"/>
          <ac:cxnSpMkLst>
            <pc:docMk/>
            <pc:sldMk cId="3493980843" sldId="266"/>
            <ac:cxnSpMk id="37" creationId="{56020367-4FD5-4596-8E10-C5F095CD8DBF}"/>
          </ac:cxnSpMkLst>
        </pc:cxnChg>
      </pc:sldChg>
      <pc:sldChg chg="add del replId">
        <pc:chgData name="manoj kumar" userId="fa68a424022655f6" providerId="Windows Live" clId="Web-{C3C8A8A6-4239-4203-A17E-35FCE01E675B}" dt="2021-11-30T06:36:10.595" v="282"/>
        <pc:sldMkLst>
          <pc:docMk/>
          <pc:sldMk cId="52503422" sldId="267"/>
        </pc:sldMkLst>
      </pc:sldChg>
      <pc:sldChg chg="addSp delSp modSp new">
        <pc:chgData name="manoj kumar" userId="fa68a424022655f6" providerId="Windows Live" clId="Web-{C3C8A8A6-4239-4203-A17E-35FCE01E675B}" dt="2021-11-30T06:42:58.309" v="329" actId="14100"/>
        <pc:sldMkLst>
          <pc:docMk/>
          <pc:sldMk cId="2578233357" sldId="267"/>
        </pc:sldMkLst>
        <pc:spChg chg="mod">
          <ac:chgData name="manoj kumar" userId="fa68a424022655f6" providerId="Windows Live" clId="Web-{C3C8A8A6-4239-4203-A17E-35FCE01E675B}" dt="2021-11-30T06:40:38.493" v="327" actId="20577"/>
          <ac:spMkLst>
            <pc:docMk/>
            <pc:sldMk cId="2578233357" sldId="267"/>
            <ac:spMk id="2" creationId="{8D45A042-8C41-40E6-82A8-5830F548F19B}"/>
          </ac:spMkLst>
        </pc:spChg>
        <pc:spChg chg="del">
          <ac:chgData name="manoj kumar" userId="fa68a424022655f6" providerId="Windows Live" clId="Web-{C3C8A8A6-4239-4203-A17E-35FCE01E675B}" dt="2021-11-30T06:42:52.747" v="328"/>
          <ac:spMkLst>
            <pc:docMk/>
            <pc:sldMk cId="2578233357" sldId="267"/>
            <ac:spMk id="3" creationId="{E87ECCEF-97CA-4E08-A640-239225E0D9C1}"/>
          </ac:spMkLst>
        </pc:spChg>
        <pc:picChg chg="add mod ord">
          <ac:chgData name="manoj kumar" userId="fa68a424022655f6" providerId="Windows Live" clId="Web-{C3C8A8A6-4239-4203-A17E-35FCE01E675B}" dt="2021-11-30T06:42:58.309" v="329" actId="14100"/>
          <ac:picMkLst>
            <pc:docMk/>
            <pc:sldMk cId="2578233357" sldId="267"/>
            <ac:picMk id="4" creationId="{2B847DB0-DB8F-481D-9E73-47D78DEAD1AE}"/>
          </ac:picMkLst>
        </pc:picChg>
      </pc:sldChg>
      <pc:sldChg chg="addSp delSp modSp new">
        <pc:chgData name="manoj kumar" userId="fa68a424022655f6" providerId="Windows Live" clId="Web-{C3C8A8A6-4239-4203-A17E-35FCE01E675B}" dt="2021-11-30T06:45:20.407" v="345" actId="14100"/>
        <pc:sldMkLst>
          <pc:docMk/>
          <pc:sldMk cId="1981719860" sldId="268"/>
        </pc:sldMkLst>
        <pc:spChg chg="mod">
          <ac:chgData name="manoj kumar" userId="fa68a424022655f6" providerId="Windows Live" clId="Web-{C3C8A8A6-4239-4203-A17E-35FCE01E675B}" dt="2021-11-30T06:43:40.857" v="332" actId="20577"/>
          <ac:spMkLst>
            <pc:docMk/>
            <pc:sldMk cId="1981719860" sldId="268"/>
            <ac:spMk id="2" creationId="{1C2AC674-3D63-452E-A6DF-B7D8B721A2E8}"/>
          </ac:spMkLst>
        </pc:spChg>
        <pc:spChg chg="del mod">
          <ac:chgData name="manoj kumar" userId="fa68a424022655f6" providerId="Windows Live" clId="Web-{C3C8A8A6-4239-4203-A17E-35FCE01E675B}" dt="2021-11-30T06:45:02.157" v="340"/>
          <ac:spMkLst>
            <pc:docMk/>
            <pc:sldMk cId="1981719860" sldId="268"/>
            <ac:spMk id="3" creationId="{EFE934C6-70C8-4BC3-B446-E1DCA9169222}"/>
          </ac:spMkLst>
        </pc:spChg>
        <pc:picChg chg="add mod ord">
          <ac:chgData name="manoj kumar" userId="fa68a424022655f6" providerId="Windows Live" clId="Web-{C3C8A8A6-4239-4203-A17E-35FCE01E675B}" dt="2021-11-30T06:45:20.407" v="345" actId="14100"/>
          <ac:picMkLst>
            <pc:docMk/>
            <pc:sldMk cId="1981719860" sldId="268"/>
            <ac:picMk id="4" creationId="{A782E770-A7F8-4F03-B5B0-6F2CB3FAA788}"/>
          </ac:picMkLst>
        </pc:picChg>
      </pc:sldChg>
      <pc:sldChg chg="addSp delSp modSp new">
        <pc:chgData name="manoj kumar" userId="fa68a424022655f6" providerId="Windows Live" clId="Web-{C3C8A8A6-4239-4203-A17E-35FCE01E675B}" dt="2021-11-30T06:47:03.519" v="350" actId="14100"/>
        <pc:sldMkLst>
          <pc:docMk/>
          <pc:sldMk cId="97103852" sldId="269"/>
        </pc:sldMkLst>
        <pc:spChg chg="mod">
          <ac:chgData name="manoj kumar" userId="fa68a424022655f6" providerId="Windows Live" clId="Web-{C3C8A8A6-4239-4203-A17E-35FCE01E675B}" dt="2021-11-30T06:46:07.518" v="347" actId="20577"/>
          <ac:spMkLst>
            <pc:docMk/>
            <pc:sldMk cId="97103852" sldId="269"/>
            <ac:spMk id="2" creationId="{5223D02E-5144-488D-8DA2-83416120330C}"/>
          </ac:spMkLst>
        </pc:spChg>
        <pc:spChg chg="del">
          <ac:chgData name="manoj kumar" userId="fa68a424022655f6" providerId="Windows Live" clId="Web-{C3C8A8A6-4239-4203-A17E-35FCE01E675B}" dt="2021-11-30T06:46:46.597" v="348"/>
          <ac:spMkLst>
            <pc:docMk/>
            <pc:sldMk cId="97103852" sldId="269"/>
            <ac:spMk id="3" creationId="{086649C4-4BD2-46CF-AEB3-CC8FE3674F4C}"/>
          </ac:spMkLst>
        </pc:spChg>
        <pc:picChg chg="add mod ord">
          <ac:chgData name="manoj kumar" userId="fa68a424022655f6" providerId="Windows Live" clId="Web-{C3C8A8A6-4239-4203-A17E-35FCE01E675B}" dt="2021-11-30T06:47:03.519" v="350" actId="14100"/>
          <ac:picMkLst>
            <pc:docMk/>
            <pc:sldMk cId="97103852" sldId="269"/>
            <ac:picMk id="4" creationId="{1F568CDF-8715-4113-AE93-CCF90994A79E}"/>
          </ac:picMkLst>
        </pc:picChg>
      </pc:sldChg>
      <pc:sldChg chg="addSp delSp modSp new">
        <pc:chgData name="manoj kumar" userId="fa68a424022655f6" providerId="Windows Live" clId="Web-{C3C8A8A6-4239-4203-A17E-35FCE01E675B}" dt="2021-11-30T06:48:09.959" v="353"/>
        <pc:sldMkLst>
          <pc:docMk/>
          <pc:sldMk cId="1825780188" sldId="270"/>
        </pc:sldMkLst>
        <pc:spChg chg="mod">
          <ac:chgData name="manoj kumar" userId="fa68a424022655f6" providerId="Windows Live" clId="Web-{C3C8A8A6-4239-4203-A17E-35FCE01E675B}" dt="2021-11-30T06:47:37.723" v="352" actId="20577"/>
          <ac:spMkLst>
            <pc:docMk/>
            <pc:sldMk cId="1825780188" sldId="270"/>
            <ac:spMk id="2" creationId="{4A44D5FB-991F-41E7-86C5-CD3B3BD602A6}"/>
          </ac:spMkLst>
        </pc:spChg>
        <pc:spChg chg="del">
          <ac:chgData name="manoj kumar" userId="fa68a424022655f6" providerId="Windows Live" clId="Web-{C3C8A8A6-4239-4203-A17E-35FCE01E675B}" dt="2021-11-30T06:48:09.959" v="353"/>
          <ac:spMkLst>
            <pc:docMk/>
            <pc:sldMk cId="1825780188" sldId="270"/>
            <ac:spMk id="3" creationId="{5DFC44A7-F325-4FF7-8F05-C90B813F6CF9}"/>
          </ac:spMkLst>
        </pc:spChg>
        <pc:picChg chg="add mod ord">
          <ac:chgData name="manoj kumar" userId="fa68a424022655f6" providerId="Windows Live" clId="Web-{C3C8A8A6-4239-4203-A17E-35FCE01E675B}" dt="2021-11-30T06:48:09.959" v="353"/>
          <ac:picMkLst>
            <pc:docMk/>
            <pc:sldMk cId="1825780188" sldId="270"/>
            <ac:picMk id="4" creationId="{A12A8C2A-BE8E-4FE9-9D95-ABB72AD261D8}"/>
          </ac:picMkLst>
        </pc:picChg>
      </pc:sldChg>
      <pc:sldChg chg="addSp delSp modSp new">
        <pc:chgData name="manoj kumar" userId="fa68a424022655f6" providerId="Windows Live" clId="Web-{C3C8A8A6-4239-4203-A17E-35FCE01E675B}" dt="2021-11-30T06:49:10.898" v="356"/>
        <pc:sldMkLst>
          <pc:docMk/>
          <pc:sldMk cId="1516066352" sldId="271"/>
        </pc:sldMkLst>
        <pc:spChg chg="mod">
          <ac:chgData name="manoj kumar" userId="fa68a424022655f6" providerId="Windows Live" clId="Web-{C3C8A8A6-4239-4203-A17E-35FCE01E675B}" dt="2021-11-30T06:48:44.210" v="355" actId="20577"/>
          <ac:spMkLst>
            <pc:docMk/>
            <pc:sldMk cId="1516066352" sldId="271"/>
            <ac:spMk id="2" creationId="{1E6D2D00-9EC7-4ABA-B720-EE7E403E94AE}"/>
          </ac:spMkLst>
        </pc:spChg>
        <pc:spChg chg="del">
          <ac:chgData name="manoj kumar" userId="fa68a424022655f6" providerId="Windows Live" clId="Web-{C3C8A8A6-4239-4203-A17E-35FCE01E675B}" dt="2021-11-30T06:49:10.898" v="356"/>
          <ac:spMkLst>
            <pc:docMk/>
            <pc:sldMk cId="1516066352" sldId="271"/>
            <ac:spMk id="3" creationId="{E207E7A1-5681-4C0F-96F6-0159F609EF41}"/>
          </ac:spMkLst>
        </pc:spChg>
        <pc:picChg chg="add mod ord">
          <ac:chgData name="manoj kumar" userId="fa68a424022655f6" providerId="Windows Live" clId="Web-{C3C8A8A6-4239-4203-A17E-35FCE01E675B}" dt="2021-11-30T06:49:10.898" v="356"/>
          <ac:picMkLst>
            <pc:docMk/>
            <pc:sldMk cId="1516066352" sldId="271"/>
            <ac:picMk id="4" creationId="{EA0DF22B-A6F4-4056-BEDF-6FA5AE7DE50C}"/>
          </ac:picMkLst>
        </pc:picChg>
      </pc:sldChg>
      <pc:sldChg chg="addSp delSp modSp new">
        <pc:chgData name="manoj kumar" userId="fa68a424022655f6" providerId="Windows Live" clId="Web-{C3C8A8A6-4239-4203-A17E-35FCE01E675B}" dt="2021-11-30T06:50:22.728" v="362" actId="14100"/>
        <pc:sldMkLst>
          <pc:docMk/>
          <pc:sldMk cId="2582788198" sldId="272"/>
        </pc:sldMkLst>
        <pc:spChg chg="mod">
          <ac:chgData name="manoj kumar" userId="fa68a424022655f6" providerId="Windows Live" clId="Web-{C3C8A8A6-4239-4203-A17E-35FCE01E675B}" dt="2021-11-30T06:49:30.398" v="359" actId="20577"/>
          <ac:spMkLst>
            <pc:docMk/>
            <pc:sldMk cId="2582788198" sldId="272"/>
            <ac:spMk id="2" creationId="{680005F2-60F4-4303-B335-6582533D2C81}"/>
          </ac:spMkLst>
        </pc:spChg>
        <pc:spChg chg="del">
          <ac:chgData name="manoj kumar" userId="fa68a424022655f6" providerId="Windows Live" clId="Web-{C3C8A8A6-4239-4203-A17E-35FCE01E675B}" dt="2021-11-30T06:50:00.259" v="360"/>
          <ac:spMkLst>
            <pc:docMk/>
            <pc:sldMk cId="2582788198" sldId="272"/>
            <ac:spMk id="3" creationId="{45476A0B-7C89-4013-97F3-4432A0B892F9}"/>
          </ac:spMkLst>
        </pc:spChg>
        <pc:picChg chg="add mod ord">
          <ac:chgData name="manoj kumar" userId="fa68a424022655f6" providerId="Windows Live" clId="Web-{C3C8A8A6-4239-4203-A17E-35FCE01E675B}" dt="2021-11-30T06:50:22.728" v="362" actId="14100"/>
          <ac:picMkLst>
            <pc:docMk/>
            <pc:sldMk cId="2582788198" sldId="272"/>
            <ac:picMk id="4" creationId="{4A3C3530-17C0-4DB7-A097-293966AAE950}"/>
          </ac:picMkLst>
        </pc:picChg>
      </pc:sldChg>
      <pc:sldChg chg="modSp new">
        <pc:chgData name="manoj kumar" userId="fa68a424022655f6" providerId="Windows Live" clId="Web-{C3C8A8A6-4239-4203-A17E-35FCE01E675B}" dt="2021-11-30T06:52:54.060" v="375" actId="20577"/>
        <pc:sldMkLst>
          <pc:docMk/>
          <pc:sldMk cId="951489028" sldId="273"/>
        </pc:sldMkLst>
        <pc:spChg chg="mod">
          <ac:chgData name="manoj kumar" userId="fa68a424022655f6" providerId="Windows Live" clId="Web-{C3C8A8A6-4239-4203-A17E-35FCE01E675B}" dt="2021-11-30T06:52:54.060" v="375" actId="20577"/>
          <ac:spMkLst>
            <pc:docMk/>
            <pc:sldMk cId="951489028" sldId="273"/>
            <ac:spMk id="3" creationId="{15E6371D-5506-41D7-8EAB-23B4E339393F}"/>
          </ac:spMkLst>
        </pc:spChg>
      </pc:sldChg>
      <pc:sldChg chg="addSp delSp modSp new">
        <pc:chgData name="manoj kumar" userId="fa68a424022655f6" providerId="Windows Live" clId="Web-{C3C8A8A6-4239-4203-A17E-35FCE01E675B}" dt="2021-11-30T06:53:53.296" v="378"/>
        <pc:sldMkLst>
          <pc:docMk/>
          <pc:sldMk cId="1143994652" sldId="274"/>
        </pc:sldMkLst>
        <pc:spChg chg="mod">
          <ac:chgData name="manoj kumar" userId="fa68a424022655f6" providerId="Windows Live" clId="Web-{C3C8A8A6-4239-4203-A17E-35FCE01E675B}" dt="2021-11-30T06:53:26.280" v="377" actId="20577"/>
          <ac:spMkLst>
            <pc:docMk/>
            <pc:sldMk cId="1143994652" sldId="274"/>
            <ac:spMk id="2" creationId="{C47C7942-9902-42BB-B7EC-3B5DC6D0CB92}"/>
          </ac:spMkLst>
        </pc:spChg>
        <pc:spChg chg="del">
          <ac:chgData name="manoj kumar" userId="fa68a424022655f6" providerId="Windows Live" clId="Web-{C3C8A8A6-4239-4203-A17E-35FCE01E675B}" dt="2021-11-30T06:53:53.296" v="378"/>
          <ac:spMkLst>
            <pc:docMk/>
            <pc:sldMk cId="1143994652" sldId="274"/>
            <ac:spMk id="3" creationId="{107696AA-6BC9-46D1-84BC-24881A4BFD84}"/>
          </ac:spMkLst>
        </pc:spChg>
        <pc:picChg chg="add mod ord">
          <ac:chgData name="manoj kumar" userId="fa68a424022655f6" providerId="Windows Live" clId="Web-{C3C8A8A6-4239-4203-A17E-35FCE01E675B}" dt="2021-11-30T06:53:53.296" v="378"/>
          <ac:picMkLst>
            <pc:docMk/>
            <pc:sldMk cId="1143994652" sldId="274"/>
            <ac:picMk id="4" creationId="{B08FF195-B9F1-4824-BE48-FBDA2DC822DE}"/>
          </ac:picMkLst>
        </pc:picChg>
      </pc:sldChg>
      <pc:sldChg chg="addSp delSp modSp new">
        <pc:chgData name="manoj kumar" userId="fa68a424022655f6" providerId="Windows Live" clId="Web-{C3C8A8A6-4239-4203-A17E-35FCE01E675B}" dt="2021-11-30T06:55:37.627" v="387"/>
        <pc:sldMkLst>
          <pc:docMk/>
          <pc:sldMk cId="488585743" sldId="275"/>
        </pc:sldMkLst>
        <pc:spChg chg="mod">
          <ac:chgData name="manoj kumar" userId="fa68a424022655f6" providerId="Windows Live" clId="Web-{C3C8A8A6-4239-4203-A17E-35FCE01E675B}" dt="2021-11-30T06:54:13.625" v="381" actId="20577"/>
          <ac:spMkLst>
            <pc:docMk/>
            <pc:sldMk cId="488585743" sldId="275"/>
            <ac:spMk id="2" creationId="{28157FFD-24A5-4D75-9FCE-B266B465BC08}"/>
          </ac:spMkLst>
        </pc:spChg>
        <pc:spChg chg="del">
          <ac:chgData name="manoj kumar" userId="fa68a424022655f6" providerId="Windows Live" clId="Web-{C3C8A8A6-4239-4203-A17E-35FCE01E675B}" dt="2021-11-30T06:55:37.627" v="387"/>
          <ac:spMkLst>
            <pc:docMk/>
            <pc:sldMk cId="488585743" sldId="275"/>
            <ac:spMk id="3" creationId="{10C917F8-1D88-45DF-AC75-AF5AB6326513}"/>
          </ac:spMkLst>
        </pc:spChg>
        <pc:picChg chg="add mod ord">
          <ac:chgData name="manoj kumar" userId="fa68a424022655f6" providerId="Windows Live" clId="Web-{C3C8A8A6-4239-4203-A17E-35FCE01E675B}" dt="2021-11-30T06:55:37.627" v="387"/>
          <ac:picMkLst>
            <pc:docMk/>
            <pc:sldMk cId="488585743" sldId="275"/>
            <ac:picMk id="4" creationId="{09BDE947-E000-4458-8A61-E6E7F2488779}"/>
          </ac:picMkLst>
        </pc:picChg>
      </pc:sldChg>
      <pc:sldChg chg="addSp delSp modSp new">
        <pc:chgData name="manoj kumar" userId="fa68a424022655f6" providerId="Windows Live" clId="Web-{C3C8A8A6-4239-4203-A17E-35FCE01E675B}" dt="2021-11-30T06:56:05.800" v="388"/>
        <pc:sldMkLst>
          <pc:docMk/>
          <pc:sldMk cId="874766636" sldId="276"/>
        </pc:sldMkLst>
        <pc:spChg chg="mod">
          <ac:chgData name="manoj kumar" userId="fa68a424022655f6" providerId="Windows Live" clId="Web-{C3C8A8A6-4239-4203-A17E-35FCE01E675B}" dt="2021-11-30T06:54:32.751" v="384" actId="20577"/>
          <ac:spMkLst>
            <pc:docMk/>
            <pc:sldMk cId="874766636" sldId="276"/>
            <ac:spMk id="2" creationId="{66E5C75B-1F33-4184-A8C1-C9757C424A68}"/>
          </ac:spMkLst>
        </pc:spChg>
        <pc:spChg chg="del">
          <ac:chgData name="manoj kumar" userId="fa68a424022655f6" providerId="Windows Live" clId="Web-{C3C8A8A6-4239-4203-A17E-35FCE01E675B}" dt="2021-11-30T06:56:05.800" v="388"/>
          <ac:spMkLst>
            <pc:docMk/>
            <pc:sldMk cId="874766636" sldId="276"/>
            <ac:spMk id="3" creationId="{A6FFA887-A395-4DBF-8250-B2E8B79C02B5}"/>
          </ac:spMkLst>
        </pc:spChg>
        <pc:picChg chg="add mod ord">
          <ac:chgData name="manoj kumar" userId="fa68a424022655f6" providerId="Windows Live" clId="Web-{C3C8A8A6-4239-4203-A17E-35FCE01E675B}" dt="2021-11-30T06:56:05.800" v="388"/>
          <ac:picMkLst>
            <pc:docMk/>
            <pc:sldMk cId="874766636" sldId="276"/>
            <ac:picMk id="4" creationId="{CB6AF8FD-BD3F-4BD2-98A7-8D560783DED2}"/>
          </ac:picMkLst>
        </pc:picChg>
      </pc:sldChg>
      <pc:sldChg chg="addSp delSp modSp new">
        <pc:chgData name="manoj kumar" userId="fa68a424022655f6" providerId="Windows Live" clId="Web-{C3C8A8A6-4239-4203-A17E-35FCE01E675B}" dt="2021-11-30T06:56:29.676" v="389"/>
        <pc:sldMkLst>
          <pc:docMk/>
          <pc:sldMk cId="2893419630" sldId="277"/>
        </pc:sldMkLst>
        <pc:spChg chg="mod">
          <ac:chgData name="manoj kumar" userId="fa68a424022655f6" providerId="Windows Live" clId="Web-{C3C8A8A6-4239-4203-A17E-35FCE01E675B}" dt="2021-11-30T06:54:52.829" v="386" actId="20577"/>
          <ac:spMkLst>
            <pc:docMk/>
            <pc:sldMk cId="2893419630" sldId="277"/>
            <ac:spMk id="2" creationId="{E8FEDA49-6354-4C1E-9312-50AF39D9C2C5}"/>
          </ac:spMkLst>
        </pc:spChg>
        <pc:spChg chg="del">
          <ac:chgData name="manoj kumar" userId="fa68a424022655f6" providerId="Windows Live" clId="Web-{C3C8A8A6-4239-4203-A17E-35FCE01E675B}" dt="2021-11-30T06:56:29.676" v="389"/>
          <ac:spMkLst>
            <pc:docMk/>
            <pc:sldMk cId="2893419630" sldId="277"/>
            <ac:spMk id="3" creationId="{35F1337C-80AC-4E8B-ABC8-4212ECA8F080}"/>
          </ac:spMkLst>
        </pc:spChg>
        <pc:picChg chg="add mod ord">
          <ac:chgData name="manoj kumar" userId="fa68a424022655f6" providerId="Windows Live" clId="Web-{C3C8A8A6-4239-4203-A17E-35FCE01E675B}" dt="2021-11-30T06:56:29.676" v="389"/>
          <ac:picMkLst>
            <pc:docMk/>
            <pc:sldMk cId="2893419630" sldId="277"/>
            <ac:picMk id="4" creationId="{548CECDC-2454-4480-92F3-6CB650D96257}"/>
          </ac:picMkLst>
        </pc:picChg>
      </pc:sldChg>
      <pc:sldChg chg="modSp new">
        <pc:chgData name="manoj kumar" userId="fa68a424022655f6" providerId="Windows Live" clId="Web-{C3C8A8A6-4239-4203-A17E-35FCE01E675B}" dt="2021-11-30T07:05:53.926" v="490" actId="20577"/>
        <pc:sldMkLst>
          <pc:docMk/>
          <pc:sldMk cId="663326103" sldId="278"/>
        </pc:sldMkLst>
        <pc:spChg chg="mod">
          <ac:chgData name="manoj kumar" userId="fa68a424022655f6" providerId="Windows Live" clId="Web-{C3C8A8A6-4239-4203-A17E-35FCE01E675B}" dt="2021-11-30T07:05:53.926" v="490" actId="20577"/>
          <ac:spMkLst>
            <pc:docMk/>
            <pc:sldMk cId="663326103" sldId="278"/>
            <ac:spMk id="2" creationId="{98FCFA02-3BFC-47AD-A3E9-235611193376}"/>
          </ac:spMkLst>
        </pc:spChg>
      </pc:sldChg>
      <pc:sldChg chg="modSp new">
        <pc:chgData name="manoj kumar" userId="fa68a424022655f6" providerId="Windows Live" clId="Web-{C3C8A8A6-4239-4203-A17E-35FCE01E675B}" dt="2021-11-30T06:58:13.460" v="413" actId="20577"/>
        <pc:sldMkLst>
          <pc:docMk/>
          <pc:sldMk cId="621100555" sldId="279"/>
        </pc:sldMkLst>
        <pc:spChg chg="mod">
          <ac:chgData name="manoj kumar" userId="fa68a424022655f6" providerId="Windows Live" clId="Web-{C3C8A8A6-4239-4203-A17E-35FCE01E675B}" dt="2021-11-30T06:58:13.460" v="413" actId="20577"/>
          <ac:spMkLst>
            <pc:docMk/>
            <pc:sldMk cId="621100555" sldId="279"/>
            <ac:spMk id="3" creationId="{E42794E8-115D-4714-9890-F8EC48F414C6}"/>
          </ac:spMkLst>
        </pc:spChg>
      </pc:sldChg>
      <pc:sldChg chg="addSp delSp modSp new">
        <pc:chgData name="manoj kumar" userId="fa68a424022655f6" providerId="Windows Live" clId="Web-{C3C8A8A6-4239-4203-A17E-35FCE01E675B}" dt="2021-11-30T06:59:14.040" v="416"/>
        <pc:sldMkLst>
          <pc:docMk/>
          <pc:sldMk cId="244418075" sldId="280"/>
        </pc:sldMkLst>
        <pc:spChg chg="mod">
          <ac:chgData name="manoj kumar" userId="fa68a424022655f6" providerId="Windows Live" clId="Web-{C3C8A8A6-4239-4203-A17E-35FCE01E675B}" dt="2021-11-30T06:58:52.711" v="415" actId="20577"/>
          <ac:spMkLst>
            <pc:docMk/>
            <pc:sldMk cId="244418075" sldId="280"/>
            <ac:spMk id="2" creationId="{AF95C5F1-BD9C-44CB-85A4-71DAB97E4094}"/>
          </ac:spMkLst>
        </pc:spChg>
        <pc:spChg chg="del">
          <ac:chgData name="manoj kumar" userId="fa68a424022655f6" providerId="Windows Live" clId="Web-{C3C8A8A6-4239-4203-A17E-35FCE01E675B}" dt="2021-11-30T06:59:14.040" v="416"/>
          <ac:spMkLst>
            <pc:docMk/>
            <pc:sldMk cId="244418075" sldId="280"/>
            <ac:spMk id="3" creationId="{B82EECA6-86AC-44C4-8531-1A4BBC3442B8}"/>
          </ac:spMkLst>
        </pc:spChg>
        <pc:graphicFrameChg chg="add mod ord modGraphic">
          <ac:chgData name="manoj kumar" userId="fa68a424022655f6" providerId="Windows Live" clId="Web-{C3C8A8A6-4239-4203-A17E-35FCE01E675B}" dt="2021-11-30T06:59:14.040" v="416"/>
          <ac:graphicFrameMkLst>
            <pc:docMk/>
            <pc:sldMk cId="244418075" sldId="280"/>
            <ac:graphicFrameMk id="5" creationId="{04DB6A74-CC91-44E1-9F1E-71EAA569A589}"/>
          </ac:graphicFrameMkLst>
        </pc:graphicFrameChg>
      </pc:sldChg>
      <pc:sldChg chg="addSp delSp modSp new">
        <pc:chgData name="manoj kumar" userId="fa68a424022655f6" providerId="Windows Live" clId="Web-{C3C8A8A6-4239-4203-A17E-35FCE01E675B}" dt="2021-11-30T07:00:14.948" v="424"/>
        <pc:sldMkLst>
          <pc:docMk/>
          <pc:sldMk cId="487354865" sldId="281"/>
        </pc:sldMkLst>
        <pc:spChg chg="mod">
          <ac:chgData name="manoj kumar" userId="fa68a424022655f6" providerId="Windows Live" clId="Web-{C3C8A8A6-4239-4203-A17E-35FCE01E675B}" dt="2021-11-30T07:00:00.760" v="423" actId="20577"/>
          <ac:spMkLst>
            <pc:docMk/>
            <pc:sldMk cId="487354865" sldId="281"/>
            <ac:spMk id="2" creationId="{AA385622-DD96-49F9-9C1A-72DE4210FCA7}"/>
          </ac:spMkLst>
        </pc:spChg>
        <pc:spChg chg="del">
          <ac:chgData name="manoj kumar" userId="fa68a424022655f6" providerId="Windows Live" clId="Web-{C3C8A8A6-4239-4203-A17E-35FCE01E675B}" dt="2021-11-30T07:00:14.948" v="424"/>
          <ac:spMkLst>
            <pc:docMk/>
            <pc:sldMk cId="487354865" sldId="281"/>
            <ac:spMk id="3" creationId="{6DA8CF06-BB57-4432-AA76-FF6C5F9554DA}"/>
          </ac:spMkLst>
        </pc:spChg>
        <pc:picChg chg="add mod ord">
          <ac:chgData name="manoj kumar" userId="fa68a424022655f6" providerId="Windows Live" clId="Web-{C3C8A8A6-4239-4203-A17E-35FCE01E675B}" dt="2021-11-30T07:00:14.948" v="424"/>
          <ac:picMkLst>
            <pc:docMk/>
            <pc:sldMk cId="487354865" sldId="281"/>
            <ac:picMk id="4" creationId="{2C1FA7C6-863D-4660-916A-924088424E65}"/>
          </ac:picMkLst>
        </pc:picChg>
      </pc:sldChg>
      <pc:sldChg chg="modSp new">
        <pc:chgData name="manoj kumar" userId="fa68a424022655f6" providerId="Windows Live" clId="Web-{C3C8A8A6-4239-4203-A17E-35FCE01E675B}" dt="2021-11-30T07:02:34.983" v="468" actId="20577"/>
        <pc:sldMkLst>
          <pc:docMk/>
          <pc:sldMk cId="3116829974" sldId="282"/>
        </pc:sldMkLst>
        <pc:spChg chg="mod">
          <ac:chgData name="manoj kumar" userId="fa68a424022655f6" providerId="Windows Live" clId="Web-{C3C8A8A6-4239-4203-A17E-35FCE01E675B}" dt="2021-11-30T07:01:07.855" v="435" actId="20577"/>
          <ac:spMkLst>
            <pc:docMk/>
            <pc:sldMk cId="3116829974" sldId="282"/>
            <ac:spMk id="2" creationId="{F3AED674-E136-4A77-B3F3-685AFAAB18ED}"/>
          </ac:spMkLst>
        </pc:spChg>
        <pc:spChg chg="mod">
          <ac:chgData name="manoj kumar" userId="fa68a424022655f6" providerId="Windows Live" clId="Web-{C3C8A8A6-4239-4203-A17E-35FCE01E675B}" dt="2021-11-30T07:02:34.983" v="468" actId="20577"/>
          <ac:spMkLst>
            <pc:docMk/>
            <pc:sldMk cId="3116829974" sldId="282"/>
            <ac:spMk id="3" creationId="{5180E95F-4AB3-4D85-81E8-CAAFE0D40F18}"/>
          </ac:spMkLst>
        </pc:spChg>
      </pc:sldChg>
      <pc:sldChg chg="addSp delSp modSp new">
        <pc:chgData name="manoj kumar" userId="fa68a424022655f6" providerId="Windows Live" clId="Web-{C3C8A8A6-4239-4203-A17E-35FCE01E675B}" dt="2021-11-30T07:03:28.266" v="472"/>
        <pc:sldMkLst>
          <pc:docMk/>
          <pc:sldMk cId="2302421911" sldId="283"/>
        </pc:sldMkLst>
        <pc:spChg chg="mod">
          <ac:chgData name="manoj kumar" userId="fa68a424022655f6" providerId="Windows Live" clId="Web-{C3C8A8A6-4239-4203-A17E-35FCE01E675B}" dt="2021-11-30T07:02:55.499" v="471" actId="20577"/>
          <ac:spMkLst>
            <pc:docMk/>
            <pc:sldMk cId="2302421911" sldId="283"/>
            <ac:spMk id="2" creationId="{96362B4A-B8BB-4878-85A5-448A8BA00115}"/>
          </ac:spMkLst>
        </pc:spChg>
        <pc:spChg chg="del">
          <ac:chgData name="manoj kumar" userId="fa68a424022655f6" providerId="Windows Live" clId="Web-{C3C8A8A6-4239-4203-A17E-35FCE01E675B}" dt="2021-11-30T07:03:28.266" v="472"/>
          <ac:spMkLst>
            <pc:docMk/>
            <pc:sldMk cId="2302421911" sldId="283"/>
            <ac:spMk id="3" creationId="{50085F23-A604-41D9-B38C-3A1E6CF07850}"/>
          </ac:spMkLst>
        </pc:spChg>
        <pc:picChg chg="add mod ord">
          <ac:chgData name="manoj kumar" userId="fa68a424022655f6" providerId="Windows Live" clId="Web-{C3C8A8A6-4239-4203-A17E-35FCE01E675B}" dt="2021-11-30T07:03:28.266" v="472"/>
          <ac:picMkLst>
            <pc:docMk/>
            <pc:sldMk cId="2302421911" sldId="283"/>
            <ac:picMk id="4" creationId="{4DD8A8EC-D49C-45C6-A458-E7C7DB28F1A9}"/>
          </ac:picMkLst>
        </pc:picChg>
      </pc:sldChg>
      <pc:sldChg chg="modSp new">
        <pc:chgData name="manoj kumar" userId="fa68a424022655f6" providerId="Windows Live" clId="Web-{C3C8A8A6-4239-4203-A17E-35FCE01E675B}" dt="2021-11-30T07:17:37.227" v="559" actId="20577"/>
        <pc:sldMkLst>
          <pc:docMk/>
          <pc:sldMk cId="2778444301" sldId="284"/>
        </pc:sldMkLst>
        <pc:spChg chg="mod">
          <ac:chgData name="manoj kumar" userId="fa68a424022655f6" providerId="Windows Live" clId="Web-{C3C8A8A6-4239-4203-A17E-35FCE01E675B}" dt="2021-11-30T07:17:37.227" v="559" actId="20577"/>
          <ac:spMkLst>
            <pc:docMk/>
            <pc:sldMk cId="2778444301" sldId="284"/>
            <ac:spMk id="2" creationId="{F35B6CF4-245C-4E0F-A12E-D6B7BCBF4231}"/>
          </ac:spMkLst>
        </pc:spChg>
      </pc:sldChg>
      <pc:sldChg chg="modSp new">
        <pc:chgData name="manoj kumar" userId="fa68a424022655f6" providerId="Windows Live" clId="Web-{C3C8A8A6-4239-4203-A17E-35FCE01E675B}" dt="2021-11-30T07:04:22.892" v="478" actId="20577"/>
        <pc:sldMkLst>
          <pc:docMk/>
          <pc:sldMk cId="1871627125" sldId="285"/>
        </pc:sldMkLst>
        <pc:spChg chg="mod">
          <ac:chgData name="manoj kumar" userId="fa68a424022655f6" providerId="Windows Live" clId="Web-{C3C8A8A6-4239-4203-A17E-35FCE01E675B}" dt="2021-11-30T07:04:22.892" v="478" actId="20577"/>
          <ac:spMkLst>
            <pc:docMk/>
            <pc:sldMk cId="1871627125" sldId="285"/>
            <ac:spMk id="2" creationId="{9A03D268-45CD-4251-AB96-7C07140BCEAD}"/>
          </ac:spMkLst>
        </pc:spChg>
      </pc:sldChg>
      <pc:sldChg chg="modSp new">
        <pc:chgData name="manoj kumar" userId="fa68a424022655f6" providerId="Windows Live" clId="Web-{C3C8A8A6-4239-4203-A17E-35FCE01E675B}" dt="2021-11-30T07:04:39.486" v="481" actId="20577"/>
        <pc:sldMkLst>
          <pc:docMk/>
          <pc:sldMk cId="570887090" sldId="286"/>
        </pc:sldMkLst>
        <pc:spChg chg="mod">
          <ac:chgData name="manoj kumar" userId="fa68a424022655f6" providerId="Windows Live" clId="Web-{C3C8A8A6-4239-4203-A17E-35FCE01E675B}" dt="2021-11-30T07:04:39.486" v="481" actId="20577"/>
          <ac:spMkLst>
            <pc:docMk/>
            <pc:sldMk cId="570887090" sldId="286"/>
            <ac:spMk id="2" creationId="{EDEE9A1E-3168-4595-ABFA-2FCDB012B439}"/>
          </ac:spMkLst>
        </pc:spChg>
      </pc:sldChg>
      <pc:sldChg chg="modSp new">
        <pc:chgData name="manoj kumar" userId="fa68a424022655f6" providerId="Windows Live" clId="Web-{C3C8A8A6-4239-4203-A17E-35FCE01E675B}" dt="2021-11-30T07:05:11.643" v="484" actId="20577"/>
        <pc:sldMkLst>
          <pc:docMk/>
          <pc:sldMk cId="348569025" sldId="287"/>
        </pc:sldMkLst>
        <pc:spChg chg="mod">
          <ac:chgData name="manoj kumar" userId="fa68a424022655f6" providerId="Windows Live" clId="Web-{C3C8A8A6-4239-4203-A17E-35FCE01E675B}" dt="2021-11-30T07:05:11.643" v="484" actId="20577"/>
          <ac:spMkLst>
            <pc:docMk/>
            <pc:sldMk cId="348569025" sldId="287"/>
            <ac:spMk id="2" creationId="{21935BB2-91E1-4C83-AAD5-F8BB9DC7BD9E}"/>
          </ac:spMkLst>
        </pc:spChg>
      </pc:sldChg>
      <pc:sldChg chg="modSp new">
        <pc:chgData name="manoj kumar" userId="fa68a424022655f6" providerId="Windows Live" clId="Web-{C3C8A8A6-4239-4203-A17E-35FCE01E675B}" dt="2021-11-30T07:05:32.925" v="487" actId="20577"/>
        <pc:sldMkLst>
          <pc:docMk/>
          <pc:sldMk cId="1816600596" sldId="288"/>
        </pc:sldMkLst>
        <pc:spChg chg="mod">
          <ac:chgData name="manoj kumar" userId="fa68a424022655f6" providerId="Windows Live" clId="Web-{C3C8A8A6-4239-4203-A17E-35FCE01E675B}" dt="2021-11-30T07:05:32.925" v="487" actId="20577"/>
          <ac:spMkLst>
            <pc:docMk/>
            <pc:sldMk cId="1816600596" sldId="288"/>
            <ac:spMk id="2" creationId="{181AE5FB-23B6-45DB-8F9C-A6317146272B}"/>
          </ac:spMkLst>
        </pc:spChg>
      </pc:sldChg>
      <pc:sldChg chg="modSp new">
        <pc:chgData name="manoj kumar" userId="fa68a424022655f6" providerId="Windows Live" clId="Web-{C3C8A8A6-4239-4203-A17E-35FCE01E675B}" dt="2021-11-30T07:07:26.241" v="496" actId="20577"/>
        <pc:sldMkLst>
          <pc:docMk/>
          <pc:sldMk cId="1297852883" sldId="289"/>
        </pc:sldMkLst>
        <pc:spChg chg="mod">
          <ac:chgData name="manoj kumar" userId="fa68a424022655f6" providerId="Windows Live" clId="Web-{C3C8A8A6-4239-4203-A17E-35FCE01E675B}" dt="2021-11-30T07:07:26.241" v="496" actId="20577"/>
          <ac:spMkLst>
            <pc:docMk/>
            <pc:sldMk cId="1297852883" sldId="289"/>
            <ac:spMk id="2" creationId="{09E318A4-0360-4572-9868-775922FE7A4C}"/>
          </ac:spMkLst>
        </pc:spChg>
      </pc:sldChg>
      <pc:sldChg chg="modSp new">
        <pc:chgData name="manoj kumar" userId="fa68a424022655f6" providerId="Windows Live" clId="Web-{C3C8A8A6-4239-4203-A17E-35FCE01E675B}" dt="2021-11-30T07:08:09.336" v="499" actId="20577"/>
        <pc:sldMkLst>
          <pc:docMk/>
          <pc:sldMk cId="2472840287" sldId="290"/>
        </pc:sldMkLst>
        <pc:spChg chg="mod">
          <ac:chgData name="manoj kumar" userId="fa68a424022655f6" providerId="Windows Live" clId="Web-{C3C8A8A6-4239-4203-A17E-35FCE01E675B}" dt="2021-11-30T07:08:09.336" v="499" actId="20577"/>
          <ac:spMkLst>
            <pc:docMk/>
            <pc:sldMk cId="2472840287" sldId="290"/>
            <ac:spMk id="2" creationId="{366DB253-A164-4AD7-B353-C657D6FE7A34}"/>
          </ac:spMkLst>
        </pc:spChg>
      </pc:sldChg>
      <pc:sldChg chg="modSp new">
        <pc:chgData name="manoj kumar" userId="fa68a424022655f6" providerId="Windows Live" clId="Web-{C3C8A8A6-4239-4203-A17E-35FCE01E675B}" dt="2021-11-30T07:08:30.133" v="504" actId="20577"/>
        <pc:sldMkLst>
          <pc:docMk/>
          <pc:sldMk cId="2431443110" sldId="291"/>
        </pc:sldMkLst>
        <pc:spChg chg="mod">
          <ac:chgData name="manoj kumar" userId="fa68a424022655f6" providerId="Windows Live" clId="Web-{C3C8A8A6-4239-4203-A17E-35FCE01E675B}" dt="2021-11-30T07:08:30.133" v="504" actId="20577"/>
          <ac:spMkLst>
            <pc:docMk/>
            <pc:sldMk cId="2431443110" sldId="291"/>
            <ac:spMk id="3" creationId="{E5745E5C-163C-45C8-9AC7-2930F322D8A8}"/>
          </ac:spMkLst>
        </pc:spChg>
      </pc:sldChg>
      <pc:sldChg chg="addSp delSp modSp new ord">
        <pc:chgData name="manoj kumar" userId="fa68a424022655f6" providerId="Windows Live" clId="Web-{C3C8A8A6-4239-4203-A17E-35FCE01E675B}" dt="2021-11-30T07:12:55.375" v="535"/>
        <pc:sldMkLst>
          <pc:docMk/>
          <pc:sldMk cId="722557265" sldId="292"/>
        </pc:sldMkLst>
        <pc:spChg chg="mod">
          <ac:chgData name="manoj kumar" userId="fa68a424022655f6" providerId="Windows Live" clId="Web-{C3C8A8A6-4239-4203-A17E-35FCE01E675B}" dt="2021-11-30T07:11:17.919" v="529" actId="20577"/>
          <ac:spMkLst>
            <pc:docMk/>
            <pc:sldMk cId="722557265" sldId="292"/>
            <ac:spMk id="2" creationId="{F5991884-D9F1-4437-AC59-B64CC8A30D74}"/>
          </ac:spMkLst>
        </pc:spChg>
        <pc:spChg chg="del">
          <ac:chgData name="manoj kumar" userId="fa68a424022655f6" providerId="Windows Live" clId="Web-{C3C8A8A6-4239-4203-A17E-35FCE01E675B}" dt="2021-11-30T07:11:31.904" v="530"/>
          <ac:spMkLst>
            <pc:docMk/>
            <pc:sldMk cId="722557265" sldId="292"/>
            <ac:spMk id="3" creationId="{03990BA4-0A1E-45ED-86B9-706ACA69D7E3}"/>
          </ac:spMkLst>
        </pc:spChg>
        <pc:graphicFrameChg chg="add mod ord modGraphic">
          <ac:chgData name="manoj kumar" userId="fa68a424022655f6" providerId="Windows Live" clId="Web-{C3C8A8A6-4239-4203-A17E-35FCE01E675B}" dt="2021-11-30T07:11:31.904" v="530"/>
          <ac:graphicFrameMkLst>
            <pc:docMk/>
            <pc:sldMk cId="722557265" sldId="292"/>
            <ac:graphicFrameMk id="5" creationId="{D0BF98F8-0336-4310-968B-F62AEDF89D1B}"/>
          </ac:graphicFrameMkLst>
        </pc:graphicFrameChg>
      </pc:sldChg>
      <pc:sldChg chg="addSp delSp modSp new">
        <pc:chgData name="manoj kumar" userId="fa68a424022655f6" providerId="Windows Live" clId="Web-{C3C8A8A6-4239-4203-A17E-35FCE01E675B}" dt="2021-11-30T07:10:37.934" v="524"/>
        <pc:sldMkLst>
          <pc:docMk/>
          <pc:sldMk cId="1452755750" sldId="293"/>
        </pc:sldMkLst>
        <pc:spChg chg="mod">
          <ac:chgData name="manoj kumar" userId="fa68a424022655f6" providerId="Windows Live" clId="Web-{C3C8A8A6-4239-4203-A17E-35FCE01E675B}" dt="2021-11-30T07:09:15.447" v="512" actId="20577"/>
          <ac:spMkLst>
            <pc:docMk/>
            <pc:sldMk cId="1452755750" sldId="293"/>
            <ac:spMk id="2" creationId="{B173D2E2-A699-4935-B358-2C99064629F6}"/>
          </ac:spMkLst>
        </pc:spChg>
        <pc:spChg chg="del mod">
          <ac:chgData name="manoj kumar" userId="fa68a424022655f6" providerId="Windows Live" clId="Web-{C3C8A8A6-4239-4203-A17E-35FCE01E675B}" dt="2021-11-30T07:10:37.934" v="524"/>
          <ac:spMkLst>
            <pc:docMk/>
            <pc:sldMk cId="1452755750" sldId="293"/>
            <ac:spMk id="3" creationId="{B9D9E58F-A21C-4967-9D15-38325CAFBE25}"/>
          </ac:spMkLst>
        </pc:spChg>
        <pc:graphicFrameChg chg="add mod ord modGraphic">
          <ac:chgData name="manoj kumar" userId="fa68a424022655f6" providerId="Windows Live" clId="Web-{C3C8A8A6-4239-4203-A17E-35FCE01E675B}" dt="2021-11-30T07:10:37.934" v="524"/>
          <ac:graphicFrameMkLst>
            <pc:docMk/>
            <pc:sldMk cId="1452755750" sldId="293"/>
            <ac:graphicFrameMk id="5" creationId="{4EF720EF-88E7-4733-8D9F-759AEC87F44B}"/>
          </ac:graphicFrameMkLst>
        </pc:graphicFrameChg>
      </pc:sldChg>
      <pc:sldChg chg="addSp delSp modSp new">
        <pc:chgData name="manoj kumar" userId="fa68a424022655f6" providerId="Windows Live" clId="Web-{C3C8A8A6-4239-4203-A17E-35FCE01E675B}" dt="2021-11-30T07:13:53.705" v="541"/>
        <pc:sldMkLst>
          <pc:docMk/>
          <pc:sldMk cId="1086253083" sldId="294"/>
        </pc:sldMkLst>
        <pc:spChg chg="mod">
          <ac:chgData name="manoj kumar" userId="fa68a424022655f6" providerId="Windows Live" clId="Web-{C3C8A8A6-4239-4203-A17E-35FCE01E675B}" dt="2021-11-30T07:13:30.564" v="540" actId="20577"/>
          <ac:spMkLst>
            <pc:docMk/>
            <pc:sldMk cId="1086253083" sldId="294"/>
            <ac:spMk id="2" creationId="{A6507873-7D88-4453-8A15-A3AC4B674814}"/>
          </ac:spMkLst>
        </pc:spChg>
        <pc:spChg chg="del">
          <ac:chgData name="manoj kumar" userId="fa68a424022655f6" providerId="Windows Live" clId="Web-{C3C8A8A6-4239-4203-A17E-35FCE01E675B}" dt="2021-11-30T07:13:53.705" v="541"/>
          <ac:spMkLst>
            <pc:docMk/>
            <pc:sldMk cId="1086253083" sldId="294"/>
            <ac:spMk id="3" creationId="{8317CCE0-2FB7-48EC-A355-66981819FE78}"/>
          </ac:spMkLst>
        </pc:spChg>
        <pc:graphicFrameChg chg="add mod ord modGraphic">
          <ac:chgData name="manoj kumar" userId="fa68a424022655f6" providerId="Windows Live" clId="Web-{C3C8A8A6-4239-4203-A17E-35FCE01E675B}" dt="2021-11-30T07:13:53.705" v="541"/>
          <ac:graphicFrameMkLst>
            <pc:docMk/>
            <pc:sldMk cId="1086253083" sldId="294"/>
            <ac:graphicFrameMk id="5" creationId="{B01AC4B9-2C44-4646-B4B3-BEBB4FFDDBB3}"/>
          </ac:graphicFrameMkLst>
        </pc:graphicFrameChg>
      </pc:sldChg>
      <pc:sldChg chg="addSp delSp modSp new">
        <pc:chgData name="manoj kumar" userId="fa68a424022655f6" providerId="Windows Live" clId="Web-{C3C8A8A6-4239-4203-A17E-35FCE01E675B}" dt="2021-11-30T07:15:22.207" v="552"/>
        <pc:sldMkLst>
          <pc:docMk/>
          <pc:sldMk cId="3409620897" sldId="295"/>
        </pc:sldMkLst>
        <pc:spChg chg="mod">
          <ac:chgData name="manoj kumar" userId="fa68a424022655f6" providerId="Windows Live" clId="Web-{C3C8A8A6-4239-4203-A17E-35FCE01E675B}" dt="2021-11-30T07:14:27.034" v="546" actId="20577"/>
          <ac:spMkLst>
            <pc:docMk/>
            <pc:sldMk cId="3409620897" sldId="295"/>
            <ac:spMk id="2" creationId="{0CB243B0-2B8C-4286-9C21-C7EEFD817703}"/>
          </ac:spMkLst>
        </pc:spChg>
        <pc:spChg chg="del mod">
          <ac:chgData name="manoj kumar" userId="fa68a424022655f6" providerId="Windows Live" clId="Web-{C3C8A8A6-4239-4203-A17E-35FCE01E675B}" dt="2021-11-30T07:15:22.207" v="552"/>
          <ac:spMkLst>
            <pc:docMk/>
            <pc:sldMk cId="3409620897" sldId="295"/>
            <ac:spMk id="3" creationId="{F6971BAF-1F67-4479-893B-345E2DC6498A}"/>
          </ac:spMkLst>
        </pc:spChg>
        <pc:graphicFrameChg chg="add mod ord modGraphic">
          <ac:chgData name="manoj kumar" userId="fa68a424022655f6" providerId="Windows Live" clId="Web-{C3C8A8A6-4239-4203-A17E-35FCE01E675B}" dt="2021-11-30T07:15:22.207" v="552"/>
          <ac:graphicFrameMkLst>
            <pc:docMk/>
            <pc:sldMk cId="3409620897" sldId="295"/>
            <ac:graphicFrameMk id="5" creationId="{28766A2C-E610-46CE-92EE-0C8DD324A71A}"/>
          </ac:graphicFrameMkLst>
        </pc:graphicFrameChg>
      </pc:sldChg>
      <pc:sldChg chg="modSp new">
        <pc:chgData name="manoj kumar" userId="fa68a424022655f6" providerId="Windows Live" clId="Web-{C3C8A8A6-4239-4203-A17E-35FCE01E675B}" dt="2021-11-30T07:17:22.336" v="557" actId="20577"/>
        <pc:sldMkLst>
          <pc:docMk/>
          <pc:sldMk cId="2316231415" sldId="296"/>
        </pc:sldMkLst>
        <pc:spChg chg="mod">
          <ac:chgData name="manoj kumar" userId="fa68a424022655f6" providerId="Windows Live" clId="Web-{C3C8A8A6-4239-4203-A17E-35FCE01E675B}" dt="2021-11-30T07:16:06.537" v="554" actId="20577"/>
          <ac:spMkLst>
            <pc:docMk/>
            <pc:sldMk cId="2316231415" sldId="296"/>
            <ac:spMk id="2" creationId="{AB9A7BA6-00C8-42EE-90D1-1B2247C48622}"/>
          </ac:spMkLst>
        </pc:spChg>
        <pc:spChg chg="mod">
          <ac:chgData name="manoj kumar" userId="fa68a424022655f6" providerId="Windows Live" clId="Web-{C3C8A8A6-4239-4203-A17E-35FCE01E675B}" dt="2021-11-30T07:17:22.336" v="557" actId="20577"/>
          <ac:spMkLst>
            <pc:docMk/>
            <pc:sldMk cId="2316231415" sldId="296"/>
            <ac:spMk id="3" creationId="{35B0D9A8-7627-4BF7-BC97-2CF4271CEFFF}"/>
          </ac:spMkLst>
        </pc:spChg>
      </pc:sldChg>
      <pc:sldChg chg="new">
        <pc:chgData name="manoj kumar" userId="fa68a424022655f6" providerId="Windows Live" clId="Web-{C3C8A8A6-4239-4203-A17E-35FCE01E675B}" dt="2021-11-30T07:12:18.874" v="534"/>
        <pc:sldMkLst>
          <pc:docMk/>
          <pc:sldMk cId="826934201" sldId="297"/>
        </pc:sldMkLst>
      </pc:sldChg>
    </pc:docChg>
  </pc:docChgLst>
  <pc:docChgLst>
    <pc:chgData name="manoj kumar" userId="fa68a424022655f6" providerId="Windows Live" clId="Web-{8BCDBC79-63B3-4206-9B0E-AFC4B5433736}"/>
    <pc:docChg chg="delSld modSld">
      <pc:chgData name="manoj kumar" userId="fa68a424022655f6" providerId="Windows Live" clId="Web-{8BCDBC79-63B3-4206-9B0E-AFC4B5433736}" dt="2021-11-30T07:26:45.578" v="45"/>
      <pc:docMkLst>
        <pc:docMk/>
      </pc:docMkLst>
      <pc:sldChg chg="addSp delSp modSp mod setBg addAnim">
        <pc:chgData name="manoj kumar" userId="fa68a424022655f6" providerId="Windows Live" clId="Web-{8BCDBC79-63B3-4206-9B0E-AFC4B5433736}" dt="2021-11-30T07:26:45.578" v="45"/>
        <pc:sldMkLst>
          <pc:docMk/>
          <pc:sldMk cId="109857222" sldId="256"/>
        </pc:sldMkLst>
        <pc:spChg chg="mo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noj kumar" userId="fa68a424022655f6" providerId="Windows Live" clId="Web-{8BCDBC79-63B3-4206-9B0E-AFC4B5433736}" dt="2021-11-30T07:25:34.059" v="16"/>
          <ac:spMkLst>
            <pc:docMk/>
            <pc:sldMk cId="109857222" sldId="256"/>
            <ac:spMk id="8" creationId="{EFA9B6C6-A247-48A8-9A1C-1E36FA9456B5}"/>
          </ac:spMkLst>
        </pc:spChg>
        <pc:spChg chg="add del">
          <ac:chgData name="manoj kumar" userId="fa68a424022655f6" providerId="Windows Live" clId="Web-{8BCDBC79-63B3-4206-9B0E-AFC4B5433736}" dt="2021-11-30T07:25:34.059" v="16"/>
          <ac:spMkLst>
            <pc:docMk/>
            <pc:sldMk cId="109857222" sldId="256"/>
            <ac:spMk id="10" creationId="{C5CB530E-515E-412C-9DF1-5F8FFBD6F383}"/>
          </ac:spMkLst>
        </pc:spChg>
        <pc:spChg chg="add del">
          <ac:chgData name="manoj kumar" userId="fa68a424022655f6" providerId="Windows Live" clId="Web-{8BCDBC79-63B3-4206-9B0E-AFC4B5433736}" dt="2021-11-30T07:25:34.059" v="16"/>
          <ac:spMkLst>
            <pc:docMk/>
            <pc:sldMk cId="109857222" sldId="256"/>
            <ac:spMk id="12" creationId="{712D4376-A578-4FF1-94FC-245E7A6A489F}"/>
          </ac:spMkLst>
        </pc:spChg>
        <pc:spChg chg="add del">
          <ac:chgData name="manoj kumar" userId="fa68a424022655f6" providerId="Windows Live" clId="Web-{8BCDBC79-63B3-4206-9B0E-AFC4B5433736}" dt="2021-11-30T07:25:34.059" v="16"/>
          <ac:spMkLst>
            <pc:docMk/>
            <pc:sldMk cId="109857222" sldId="256"/>
            <ac:spMk id="14" creationId="{AEA7509D-F04F-40CB-A0B3-EEF16499CC9F}"/>
          </ac:spMkLst>
        </pc:spChg>
        <pc:spChg chg="add del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21" creationId="{27427488-068E-4B55-AC8D-CD070B8CD46D}"/>
          </ac:spMkLst>
        </pc:spChg>
        <pc:spChg chg="add del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27" creationId="{E6A0E474-BC1B-4020-8F1C-5DB17CF64AD3}"/>
          </ac:spMkLst>
        </pc:spChg>
        <pc:spChg chg="add del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29" creationId="{A20AF199-99C2-4569-9CAF-24514AE5E82A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34" creationId="{1A3C89F8-0D2F-47FF-B903-151248265F47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36" creationId="{C5CB530E-515E-412C-9DF1-5F8FFBD6F383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38" creationId="{712D4376-A578-4FF1-94FC-245E7A6A489F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40" creationId="{AEA7509D-F04F-40CB-A0B3-EEF16499CC9F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44" creationId="{508BEF50-7B1E-49A4-BC19-5F4F1D755E64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46" creationId="{3FBAD350-5664-4811-A208-657FB882D350}"/>
          </ac:spMkLst>
        </pc:spChg>
        <pc:spChg chg="add">
          <ac:chgData name="manoj kumar" userId="fa68a424022655f6" providerId="Windows Live" clId="Web-{8BCDBC79-63B3-4206-9B0E-AFC4B5433736}" dt="2021-11-30T07:26:45.578" v="45"/>
          <ac:spMkLst>
            <pc:docMk/>
            <pc:sldMk cId="109857222" sldId="256"/>
            <ac:spMk id="48" creationId="{C39ADB8F-D187-49D7-BDCF-C1B6DC727068}"/>
          </ac:spMkLst>
        </pc:spChg>
        <pc:grpChg chg="add del">
          <ac:chgData name="manoj kumar" userId="fa68a424022655f6" providerId="Windows Live" clId="Web-{8BCDBC79-63B3-4206-9B0E-AFC4B5433736}" dt="2021-11-30T07:26:45.578" v="45"/>
          <ac:grpSpMkLst>
            <pc:docMk/>
            <pc:sldMk cId="109857222" sldId="256"/>
            <ac:grpSpMk id="23" creationId="{31460D47-75CD-497D-BC88-FA41997D2E49}"/>
          </ac:grpSpMkLst>
        </pc:grpChg>
        <pc:cxnChg chg="add del">
          <ac:chgData name="manoj kumar" userId="fa68a424022655f6" providerId="Windows Live" clId="Web-{8BCDBC79-63B3-4206-9B0E-AFC4B5433736}" dt="2021-11-30T07:25:34.059" v="16"/>
          <ac:cxnSpMkLst>
            <pc:docMk/>
            <pc:sldMk cId="109857222" sldId="256"/>
            <ac:cxnSpMk id="16" creationId="{56020367-4FD5-4596-8E10-C5F095CD8DBF}"/>
          </ac:cxnSpMkLst>
        </pc:cxnChg>
        <pc:cxnChg chg="add">
          <ac:chgData name="manoj kumar" userId="fa68a424022655f6" providerId="Windows Live" clId="Web-{8BCDBC79-63B3-4206-9B0E-AFC4B5433736}" dt="2021-11-30T07:26:45.578" v="45"/>
          <ac:cxnSpMkLst>
            <pc:docMk/>
            <pc:sldMk cId="109857222" sldId="256"/>
            <ac:cxnSpMk id="42" creationId="{56020367-4FD5-4596-8E10-C5F095CD8DBF}"/>
          </ac:cxnSpMkLst>
        </pc:cxnChg>
      </pc:sldChg>
      <pc:sldChg chg="addSp delSp modSp">
        <pc:chgData name="manoj kumar" userId="fa68a424022655f6" providerId="Windows Live" clId="Web-{8BCDBC79-63B3-4206-9B0E-AFC4B5433736}" dt="2021-11-30T07:21:41.015" v="5"/>
        <pc:sldMkLst>
          <pc:docMk/>
          <pc:sldMk cId="663326103" sldId="278"/>
        </pc:sldMkLst>
        <pc:spChg chg="del">
          <ac:chgData name="manoj kumar" userId="fa68a424022655f6" providerId="Windows Live" clId="Web-{8BCDBC79-63B3-4206-9B0E-AFC4B5433736}" dt="2021-11-30T07:21:41.015" v="5"/>
          <ac:spMkLst>
            <pc:docMk/>
            <pc:sldMk cId="663326103" sldId="278"/>
            <ac:spMk id="3" creationId="{71B26EE5-895D-449E-8A49-490B52414B00}"/>
          </ac:spMkLst>
        </pc:spChg>
        <pc:picChg chg="add mod ord">
          <ac:chgData name="manoj kumar" userId="fa68a424022655f6" providerId="Windows Live" clId="Web-{8BCDBC79-63B3-4206-9B0E-AFC4B5433736}" dt="2021-11-30T07:21:41.015" v="5"/>
          <ac:picMkLst>
            <pc:docMk/>
            <pc:sldMk cId="663326103" sldId="278"/>
            <ac:picMk id="4" creationId="{18BEA774-369F-4385-B029-F5944B8DC80A}"/>
          </ac:picMkLst>
        </pc:picChg>
      </pc:sldChg>
      <pc:sldChg chg="addSp delSp modSp">
        <pc:chgData name="manoj kumar" userId="fa68a424022655f6" providerId="Windows Live" clId="Web-{8BCDBC79-63B3-4206-9B0E-AFC4B5433736}" dt="2021-11-30T07:19:35.134" v="0"/>
        <pc:sldMkLst>
          <pc:docMk/>
          <pc:sldMk cId="2778444301" sldId="284"/>
        </pc:sldMkLst>
        <pc:spChg chg="del">
          <ac:chgData name="manoj kumar" userId="fa68a424022655f6" providerId="Windows Live" clId="Web-{8BCDBC79-63B3-4206-9B0E-AFC4B5433736}" dt="2021-11-30T07:19:35.134" v="0"/>
          <ac:spMkLst>
            <pc:docMk/>
            <pc:sldMk cId="2778444301" sldId="284"/>
            <ac:spMk id="3" creationId="{D4AB5525-F870-44D5-940A-31E2668DE346}"/>
          </ac:spMkLst>
        </pc:spChg>
        <pc:picChg chg="add mod ord">
          <ac:chgData name="manoj kumar" userId="fa68a424022655f6" providerId="Windows Live" clId="Web-{8BCDBC79-63B3-4206-9B0E-AFC4B5433736}" dt="2021-11-30T07:19:35.134" v="0"/>
          <ac:picMkLst>
            <pc:docMk/>
            <pc:sldMk cId="2778444301" sldId="284"/>
            <ac:picMk id="4" creationId="{9F1698DF-8BE8-499B-98EE-DBBB77EE4682}"/>
          </ac:picMkLst>
        </pc:picChg>
      </pc:sldChg>
      <pc:sldChg chg="addSp delSp modSp">
        <pc:chgData name="manoj kumar" userId="fa68a424022655f6" providerId="Windows Live" clId="Web-{8BCDBC79-63B3-4206-9B0E-AFC4B5433736}" dt="2021-11-30T07:19:56.979" v="1"/>
        <pc:sldMkLst>
          <pc:docMk/>
          <pc:sldMk cId="1871627125" sldId="285"/>
        </pc:sldMkLst>
        <pc:spChg chg="del">
          <ac:chgData name="manoj kumar" userId="fa68a424022655f6" providerId="Windows Live" clId="Web-{8BCDBC79-63B3-4206-9B0E-AFC4B5433736}" dt="2021-11-30T07:19:56.979" v="1"/>
          <ac:spMkLst>
            <pc:docMk/>
            <pc:sldMk cId="1871627125" sldId="285"/>
            <ac:spMk id="3" creationId="{864A03B6-45F3-4EDF-BFB8-676ABF990CBD}"/>
          </ac:spMkLst>
        </pc:spChg>
        <pc:picChg chg="add mod ord">
          <ac:chgData name="manoj kumar" userId="fa68a424022655f6" providerId="Windows Live" clId="Web-{8BCDBC79-63B3-4206-9B0E-AFC4B5433736}" dt="2021-11-30T07:19:56.979" v="1"/>
          <ac:picMkLst>
            <pc:docMk/>
            <pc:sldMk cId="1871627125" sldId="285"/>
            <ac:picMk id="4" creationId="{E95EFAD8-B92F-4FFA-9F5F-889D90A73EFD}"/>
          </ac:picMkLst>
        </pc:picChg>
      </pc:sldChg>
      <pc:sldChg chg="addSp delSp modSp">
        <pc:chgData name="manoj kumar" userId="fa68a424022655f6" providerId="Windows Live" clId="Web-{8BCDBC79-63B3-4206-9B0E-AFC4B5433736}" dt="2021-11-30T07:20:22.386" v="2"/>
        <pc:sldMkLst>
          <pc:docMk/>
          <pc:sldMk cId="570887090" sldId="286"/>
        </pc:sldMkLst>
        <pc:spChg chg="del">
          <ac:chgData name="manoj kumar" userId="fa68a424022655f6" providerId="Windows Live" clId="Web-{8BCDBC79-63B3-4206-9B0E-AFC4B5433736}" dt="2021-11-30T07:20:22.386" v="2"/>
          <ac:spMkLst>
            <pc:docMk/>
            <pc:sldMk cId="570887090" sldId="286"/>
            <ac:spMk id="3" creationId="{7B248395-0E2D-45D9-AF8F-D1A520B0AA21}"/>
          </ac:spMkLst>
        </pc:spChg>
        <pc:picChg chg="add mod ord">
          <ac:chgData name="manoj kumar" userId="fa68a424022655f6" providerId="Windows Live" clId="Web-{8BCDBC79-63B3-4206-9B0E-AFC4B5433736}" dt="2021-11-30T07:20:22.386" v="2"/>
          <ac:picMkLst>
            <pc:docMk/>
            <pc:sldMk cId="570887090" sldId="286"/>
            <ac:picMk id="4" creationId="{EBC4F21F-1BFE-4A2F-9B72-C89237D58618}"/>
          </ac:picMkLst>
        </pc:picChg>
      </pc:sldChg>
      <pc:sldChg chg="addSp delSp modSp">
        <pc:chgData name="manoj kumar" userId="fa68a424022655f6" providerId="Windows Live" clId="Web-{8BCDBC79-63B3-4206-9B0E-AFC4B5433736}" dt="2021-11-30T07:20:47.810" v="3"/>
        <pc:sldMkLst>
          <pc:docMk/>
          <pc:sldMk cId="348569025" sldId="287"/>
        </pc:sldMkLst>
        <pc:spChg chg="del">
          <ac:chgData name="manoj kumar" userId="fa68a424022655f6" providerId="Windows Live" clId="Web-{8BCDBC79-63B3-4206-9B0E-AFC4B5433736}" dt="2021-11-30T07:20:47.810" v="3"/>
          <ac:spMkLst>
            <pc:docMk/>
            <pc:sldMk cId="348569025" sldId="287"/>
            <ac:spMk id="3" creationId="{3C7FBE3A-1315-4B4D-8409-223F8AAF1FD1}"/>
          </ac:spMkLst>
        </pc:spChg>
        <pc:picChg chg="add mod ord">
          <ac:chgData name="manoj kumar" userId="fa68a424022655f6" providerId="Windows Live" clId="Web-{8BCDBC79-63B3-4206-9B0E-AFC4B5433736}" dt="2021-11-30T07:20:47.810" v="3"/>
          <ac:picMkLst>
            <pc:docMk/>
            <pc:sldMk cId="348569025" sldId="287"/>
            <ac:picMk id="4" creationId="{32C33587-AAD1-402E-BB15-F123B093FC79}"/>
          </ac:picMkLst>
        </pc:picChg>
      </pc:sldChg>
      <pc:sldChg chg="addSp delSp modSp">
        <pc:chgData name="manoj kumar" userId="fa68a424022655f6" providerId="Windows Live" clId="Web-{8BCDBC79-63B3-4206-9B0E-AFC4B5433736}" dt="2021-11-30T07:21:07.826" v="4"/>
        <pc:sldMkLst>
          <pc:docMk/>
          <pc:sldMk cId="1816600596" sldId="288"/>
        </pc:sldMkLst>
        <pc:spChg chg="del">
          <ac:chgData name="manoj kumar" userId="fa68a424022655f6" providerId="Windows Live" clId="Web-{8BCDBC79-63B3-4206-9B0E-AFC4B5433736}" dt="2021-11-30T07:21:07.826" v="4"/>
          <ac:spMkLst>
            <pc:docMk/>
            <pc:sldMk cId="1816600596" sldId="288"/>
            <ac:spMk id="3" creationId="{760D4402-4A04-49E0-9B73-D9FCDD9CB66C}"/>
          </ac:spMkLst>
        </pc:spChg>
        <pc:picChg chg="add mod ord">
          <ac:chgData name="manoj kumar" userId="fa68a424022655f6" providerId="Windows Live" clId="Web-{8BCDBC79-63B3-4206-9B0E-AFC4B5433736}" dt="2021-11-30T07:21:07.826" v="4"/>
          <ac:picMkLst>
            <pc:docMk/>
            <pc:sldMk cId="1816600596" sldId="288"/>
            <ac:picMk id="4" creationId="{7DC9649F-D6A1-4908-A26A-F8029A8CC7D5}"/>
          </ac:picMkLst>
        </pc:picChg>
      </pc:sldChg>
      <pc:sldChg chg="addSp delSp modSp">
        <pc:chgData name="manoj kumar" userId="fa68a424022655f6" providerId="Windows Live" clId="Web-{8BCDBC79-63B3-4206-9B0E-AFC4B5433736}" dt="2021-11-30T07:21:58.985" v="6"/>
        <pc:sldMkLst>
          <pc:docMk/>
          <pc:sldMk cId="1297852883" sldId="289"/>
        </pc:sldMkLst>
        <pc:spChg chg="del">
          <ac:chgData name="manoj kumar" userId="fa68a424022655f6" providerId="Windows Live" clId="Web-{8BCDBC79-63B3-4206-9B0E-AFC4B5433736}" dt="2021-11-30T07:21:58.985" v="6"/>
          <ac:spMkLst>
            <pc:docMk/>
            <pc:sldMk cId="1297852883" sldId="289"/>
            <ac:spMk id="3" creationId="{186EEB50-B7D1-4597-9810-0DF84F75A1E4}"/>
          </ac:spMkLst>
        </pc:spChg>
        <pc:picChg chg="add mod ord">
          <ac:chgData name="manoj kumar" userId="fa68a424022655f6" providerId="Windows Live" clId="Web-{8BCDBC79-63B3-4206-9B0E-AFC4B5433736}" dt="2021-11-30T07:21:58.985" v="6"/>
          <ac:picMkLst>
            <pc:docMk/>
            <pc:sldMk cId="1297852883" sldId="289"/>
            <ac:picMk id="4" creationId="{AB3420E5-4390-449E-98ED-5DC55B8636D4}"/>
          </ac:picMkLst>
        </pc:picChg>
      </pc:sldChg>
      <pc:sldChg chg="addSp delSp modSp">
        <pc:chgData name="manoj kumar" userId="fa68a424022655f6" providerId="Windows Live" clId="Web-{8BCDBC79-63B3-4206-9B0E-AFC4B5433736}" dt="2021-11-30T07:22:19.580" v="7"/>
        <pc:sldMkLst>
          <pc:docMk/>
          <pc:sldMk cId="2472840287" sldId="290"/>
        </pc:sldMkLst>
        <pc:spChg chg="del">
          <ac:chgData name="manoj kumar" userId="fa68a424022655f6" providerId="Windows Live" clId="Web-{8BCDBC79-63B3-4206-9B0E-AFC4B5433736}" dt="2021-11-30T07:22:19.580" v="7"/>
          <ac:spMkLst>
            <pc:docMk/>
            <pc:sldMk cId="2472840287" sldId="290"/>
            <ac:spMk id="3" creationId="{D5866679-6F6B-4E01-8D4F-9584ADA19561}"/>
          </ac:spMkLst>
        </pc:spChg>
        <pc:picChg chg="add mod ord">
          <ac:chgData name="manoj kumar" userId="fa68a424022655f6" providerId="Windows Live" clId="Web-{8BCDBC79-63B3-4206-9B0E-AFC4B5433736}" dt="2021-11-30T07:22:19.580" v="7"/>
          <ac:picMkLst>
            <pc:docMk/>
            <pc:sldMk cId="2472840287" sldId="290"/>
            <ac:picMk id="4" creationId="{A2C92AA5-2E7F-42D5-9641-842BA1328D7D}"/>
          </ac:picMkLst>
        </pc:picChg>
      </pc:sldChg>
      <pc:sldChg chg="del">
        <pc:chgData name="manoj kumar" userId="fa68a424022655f6" providerId="Windows Live" clId="Web-{8BCDBC79-63B3-4206-9B0E-AFC4B5433736}" dt="2021-11-30T07:22:53.488" v="8"/>
        <pc:sldMkLst>
          <pc:docMk/>
          <pc:sldMk cId="826934201" sldId="297"/>
        </pc:sldMkLst>
      </pc:sldChg>
    </pc:docChg>
  </pc:docChgLst>
  <pc:docChgLst>
    <pc:chgData name="manoj kumar" userId="fa68a424022655f6" providerId="Windows Live" clId="Web-{E3AF64B4-884E-49C5-9576-2EE9523F3D31}"/>
    <pc:docChg chg="addSld delSld modSld">
      <pc:chgData name="manoj kumar" userId="fa68a424022655f6" providerId="Windows Live" clId="Web-{E3AF64B4-884E-49C5-9576-2EE9523F3D31}" dt="2021-11-30T08:15:14.785" v="125"/>
      <pc:docMkLst>
        <pc:docMk/>
      </pc:docMkLst>
      <pc:sldChg chg="addSp delSp modSp mod setBg">
        <pc:chgData name="manoj kumar" userId="fa68a424022655f6" providerId="Windows Live" clId="Web-{E3AF64B4-884E-49C5-9576-2EE9523F3D31}" dt="2021-11-30T07:52:19.923" v="1"/>
        <pc:sldMkLst>
          <pc:docMk/>
          <pc:sldMk cId="2069729028" sldId="257"/>
        </pc:sldMkLst>
        <pc:spChg chg="mod">
          <ac:chgData name="manoj kumar" userId="fa68a424022655f6" providerId="Windows Live" clId="Web-{E3AF64B4-884E-49C5-9576-2EE9523F3D31}" dt="2021-11-30T07:52:19.923" v="1"/>
          <ac:spMkLst>
            <pc:docMk/>
            <pc:sldMk cId="2069729028" sldId="257"/>
            <ac:spMk id="2" creationId="{C15D4C6A-F643-4F67-B8FF-DF9911F831E0}"/>
          </ac:spMkLst>
        </pc:spChg>
        <pc:spChg chg="del">
          <ac:chgData name="manoj kumar" userId="fa68a424022655f6" providerId="Windows Live" clId="Web-{E3AF64B4-884E-49C5-9576-2EE9523F3D31}" dt="2021-11-30T07:52:19.923" v="1"/>
          <ac:spMkLst>
            <pc:docMk/>
            <pc:sldMk cId="2069729028" sldId="257"/>
            <ac:spMk id="3" creationId="{D167AFCA-A68D-413A-B4F8-D866B0614BFE}"/>
          </ac:spMkLst>
        </pc:spChg>
        <pc:spChg chg="del">
          <ac:chgData name="manoj kumar" userId="fa68a424022655f6" providerId="Windows Live" clId="Web-{E3AF64B4-884E-49C5-9576-2EE9523F3D31}" dt="2021-11-30T07:51:49.953" v="0"/>
          <ac:spMkLst>
            <pc:docMk/>
            <pc:sldMk cId="2069729028" sldId="257"/>
            <ac:spMk id="4" creationId="{625BF3B2-09C7-44FE-B04E-ABB34C51B504}"/>
          </ac:spMkLst>
        </pc:spChg>
        <pc:graphicFrameChg chg="add">
          <ac:chgData name="manoj kumar" userId="fa68a424022655f6" providerId="Windows Live" clId="Web-{E3AF64B4-884E-49C5-9576-2EE9523F3D31}" dt="2021-11-30T07:52:19.923" v="1"/>
          <ac:graphicFrameMkLst>
            <pc:docMk/>
            <pc:sldMk cId="2069729028" sldId="257"/>
            <ac:graphicFrameMk id="5" creationId="{0D12EDF7-A9BE-4972-9F4A-59F508DCDD96}"/>
          </ac:graphicFrameMkLst>
        </pc:graphicFrameChg>
      </pc:sldChg>
      <pc:sldChg chg="addSp delSp modSp mod setBg">
        <pc:chgData name="manoj kumar" userId="fa68a424022655f6" providerId="Windows Live" clId="Web-{E3AF64B4-884E-49C5-9576-2EE9523F3D31}" dt="2021-11-30T07:55:05.317" v="18"/>
        <pc:sldMkLst>
          <pc:docMk/>
          <pc:sldMk cId="4019705325" sldId="258"/>
        </pc:sldMkLst>
        <pc:spChg chg="mod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2" creationId="{D0AB8054-8F68-400B-8015-BF1023A56EEE}"/>
          </ac:spMkLst>
        </pc:spChg>
        <pc:spChg chg="mod">
          <ac:chgData name="manoj kumar" userId="fa68a424022655f6" providerId="Windows Live" clId="Web-{E3AF64B4-884E-49C5-9576-2EE9523F3D31}" dt="2021-11-30T07:52:58.080" v="3"/>
          <ac:spMkLst>
            <pc:docMk/>
            <pc:sldMk cId="4019705325" sldId="258"/>
            <ac:spMk id="3" creationId="{18460586-66D3-49B0-BA01-F83327196E4C}"/>
          </ac:spMkLst>
        </pc:spChg>
        <pc:spChg chg="add del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8" creationId="{907EF6B7-1338-4443-8C46-6A318D952DFD}"/>
          </ac:spMkLst>
        </pc:spChg>
        <pc:spChg chg="add del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10" creationId="{DAAE4CDD-124C-4DCF-9584-B6033B545DD5}"/>
          </ac:spMkLst>
        </pc:spChg>
        <pc:spChg chg="add del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12" creationId="{081E4A58-353D-44AE-B2FC-2A74E2E400F7}"/>
          </ac:spMkLst>
        </pc:spChg>
        <pc:spChg chg="add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17" creationId="{389575E1-3389-451A-A5F7-27854C25C599}"/>
          </ac:spMkLst>
        </pc:spChg>
        <pc:spChg chg="add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19" creationId="{A53CCC5C-D88E-40FB-B30B-23DCDBD01D37}"/>
          </ac:spMkLst>
        </pc:spChg>
        <pc:spChg chg="add">
          <ac:chgData name="manoj kumar" userId="fa68a424022655f6" providerId="Windows Live" clId="Web-{E3AF64B4-884E-49C5-9576-2EE9523F3D31}" dt="2021-11-30T07:55:05.317" v="18"/>
          <ac:spMkLst>
            <pc:docMk/>
            <pc:sldMk cId="4019705325" sldId="258"/>
            <ac:spMk id="21" creationId="{081E4A58-353D-44AE-B2FC-2A74E2E400F7}"/>
          </ac:spMkLst>
        </pc:spChg>
      </pc:sldChg>
      <pc:sldChg chg="addSp delSp modSp mod setBg">
        <pc:chgData name="manoj kumar" userId="fa68a424022655f6" providerId="Windows Live" clId="Web-{E3AF64B4-884E-49C5-9576-2EE9523F3D31}" dt="2021-11-30T07:54:58.552" v="17"/>
        <pc:sldMkLst>
          <pc:docMk/>
          <pc:sldMk cId="2012694700" sldId="259"/>
        </pc:sldMkLst>
        <pc:spChg chg="mod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2" creationId="{DD3029D6-6E0A-4BE9-947F-A68B0F962C05}"/>
          </ac:spMkLst>
        </pc:spChg>
        <pc:spChg chg="mod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3" creationId="{AEAE250C-7057-42D4-9388-9971A67DDBF1}"/>
          </ac:spMkLst>
        </pc:spChg>
        <pc:spChg chg="add del">
          <ac:chgData name="manoj kumar" userId="fa68a424022655f6" providerId="Windows Live" clId="Web-{E3AF64B4-884E-49C5-9576-2EE9523F3D31}" dt="2021-11-30T07:53:11.940" v="4"/>
          <ac:spMkLst>
            <pc:docMk/>
            <pc:sldMk cId="2012694700" sldId="259"/>
            <ac:spMk id="8" creationId="{907EF6B7-1338-4443-8C46-6A318D952DFD}"/>
          </ac:spMkLst>
        </pc:spChg>
        <pc:spChg chg="add del">
          <ac:chgData name="manoj kumar" userId="fa68a424022655f6" providerId="Windows Live" clId="Web-{E3AF64B4-884E-49C5-9576-2EE9523F3D31}" dt="2021-11-30T07:53:11.940" v="4"/>
          <ac:spMkLst>
            <pc:docMk/>
            <pc:sldMk cId="2012694700" sldId="259"/>
            <ac:spMk id="10" creationId="{DAAE4CDD-124C-4DCF-9584-B6033B545DD5}"/>
          </ac:spMkLst>
        </pc:spChg>
        <pc:spChg chg="add del">
          <ac:chgData name="manoj kumar" userId="fa68a424022655f6" providerId="Windows Live" clId="Web-{E3AF64B4-884E-49C5-9576-2EE9523F3D31}" dt="2021-11-30T07:53:11.940" v="4"/>
          <ac:spMkLst>
            <pc:docMk/>
            <pc:sldMk cId="2012694700" sldId="259"/>
            <ac:spMk id="12" creationId="{081E4A58-353D-44AE-B2FC-2A74E2E400F7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17" creationId="{1709F1D5-B0F1-4714-A239-E5B61C161915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19" creationId="{228FB460-D3FF-4440-A020-05982A09E517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21" creationId="{14847E93-7DC1-4D4B-8829-B19AA7137C50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23" creationId="{5566D6E1-03A1-4D73-A4E0-35D74D568A04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25" creationId="{9F835A99-04AC-494A-A572-AFE8413CC938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27" creationId="{7B786209-1B0B-4CA9-9BDD-F7327066A84D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29" creationId="{2D2964BB-484D-45AE-AD66-D407D0629652}"/>
          </ac:spMkLst>
        </pc:spChg>
        <pc:spChg chg="add del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31" creationId="{6691AC69-A76E-4DAB-B565-468B6B87ACF3}"/>
          </ac:spMkLst>
        </pc:spChg>
        <pc:spChg chg="add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36" creationId="{389575E1-3389-451A-A5F7-27854C25C599}"/>
          </ac:spMkLst>
        </pc:spChg>
        <pc:spChg chg="add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38" creationId="{A53CCC5C-D88E-40FB-B30B-23DCDBD01D37}"/>
          </ac:spMkLst>
        </pc:spChg>
        <pc:spChg chg="add">
          <ac:chgData name="manoj kumar" userId="fa68a424022655f6" providerId="Windows Live" clId="Web-{E3AF64B4-884E-49C5-9576-2EE9523F3D31}" dt="2021-11-30T07:54:58.552" v="17"/>
          <ac:spMkLst>
            <pc:docMk/>
            <pc:sldMk cId="2012694700" sldId="259"/>
            <ac:spMk id="40" creationId="{081E4A58-353D-44AE-B2FC-2A74E2E400F7}"/>
          </ac:spMkLst>
        </pc:spChg>
      </pc:sldChg>
      <pc:sldChg chg="addSp delSp modSp mod setBg">
        <pc:chgData name="manoj kumar" userId="fa68a424022655f6" providerId="Windows Live" clId="Web-{E3AF64B4-884E-49C5-9576-2EE9523F3D31}" dt="2021-11-30T07:54:48.036" v="16"/>
        <pc:sldMkLst>
          <pc:docMk/>
          <pc:sldMk cId="1541162343" sldId="260"/>
        </pc:sldMkLst>
        <pc:spChg chg="mod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2" creationId="{B354E753-7442-440F-BAEF-64E2914448D4}"/>
          </ac:spMkLst>
        </pc:spChg>
        <pc:spChg chg="add del mod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3" creationId="{F1554B49-4D75-41A0-9927-220AEE214E63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6" creationId="{E92FEB64-6EEA-4759-B4A4-BD2C1E660BA8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7" creationId="{B10BB131-AC8E-4A8E-A5D1-36260F720C3B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8" creationId="{1709F1D5-B0F1-4714-A239-E5B61C161915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9" creationId="{14847E93-7DC1-4D4B-8829-B19AA7137C50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10" creationId="{228FB460-D3FF-4440-A020-05982A09E517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11" creationId="{5566D6E1-03A1-4D73-A4E0-35D74D568A04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12" creationId="{14847E93-7DC1-4D4B-8829-B19AA7137C50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13" creationId="{9F835A99-04AC-494A-A572-AFE8413CC938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14" creationId="{5566D6E1-03A1-4D73-A4E0-35D74D568A04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15" creationId="{7B786209-1B0B-4CA9-9BDD-F7327066A84D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16" creationId="{9F835A99-04AC-494A-A572-AFE8413CC938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17" creationId="{2D2964BB-484D-45AE-AD66-D407D0629652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18" creationId="{7B786209-1B0B-4CA9-9BDD-F7327066A84D}"/>
          </ac:spMkLst>
        </pc:spChg>
        <pc:spChg chg="add del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19" creationId="{6691AC69-A76E-4DAB-B565-468B6B87ACF3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20" creationId="{2D2964BB-484D-45AE-AD66-D407D0629652}"/>
          </ac:spMkLst>
        </pc:spChg>
        <pc:spChg chg="add del">
          <ac:chgData name="manoj kumar" userId="fa68a424022655f6" providerId="Windows Live" clId="Web-{E3AF64B4-884E-49C5-9576-2EE9523F3D31}" dt="2021-11-30T07:53:36.425" v="6"/>
          <ac:spMkLst>
            <pc:docMk/>
            <pc:sldMk cId="1541162343" sldId="260"/>
            <ac:spMk id="22" creationId="{6691AC69-A76E-4DAB-B565-468B6B87ACF3}"/>
          </ac:spMkLst>
        </pc:spChg>
        <pc:spChg chg="add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24" creationId="{389575E1-3389-451A-A5F7-27854C25C599}"/>
          </ac:spMkLst>
        </pc:spChg>
        <pc:spChg chg="add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26" creationId="{A53CCC5C-D88E-40FB-B30B-23DCDBD01D37}"/>
          </ac:spMkLst>
        </pc:spChg>
        <pc:spChg chg="add">
          <ac:chgData name="manoj kumar" userId="fa68a424022655f6" providerId="Windows Live" clId="Web-{E3AF64B4-884E-49C5-9576-2EE9523F3D31}" dt="2021-11-30T07:54:48.036" v="16"/>
          <ac:spMkLst>
            <pc:docMk/>
            <pc:sldMk cId="1541162343" sldId="260"/>
            <ac:spMk id="28" creationId="{081E4A58-353D-44AE-B2FC-2A74E2E400F7}"/>
          </ac:spMkLst>
        </pc:spChg>
        <pc:graphicFrameChg chg="add del">
          <ac:chgData name="manoj kumar" userId="fa68a424022655f6" providerId="Windows Live" clId="Web-{E3AF64B4-884E-49C5-9576-2EE9523F3D31}" dt="2021-11-30T07:53:49.394" v="8"/>
          <ac:graphicFrameMkLst>
            <pc:docMk/>
            <pc:sldMk cId="1541162343" sldId="260"/>
            <ac:graphicFrameMk id="5" creationId="{568408E6-1D86-494E-8DA3-F96B8F2194F7}"/>
          </ac:graphicFrameMkLst>
        </pc:graphicFrameChg>
      </pc:sldChg>
      <pc:sldChg chg="addSp modSp mod setBg">
        <pc:chgData name="manoj kumar" userId="fa68a424022655f6" providerId="Windows Live" clId="Web-{E3AF64B4-884E-49C5-9576-2EE9523F3D31}" dt="2021-11-30T07:54:39.082" v="15"/>
        <pc:sldMkLst>
          <pc:docMk/>
          <pc:sldMk cId="3679278300" sldId="261"/>
        </pc:sldMkLst>
        <pc:spChg chg="mod">
          <ac:chgData name="manoj kumar" userId="fa68a424022655f6" providerId="Windows Live" clId="Web-{E3AF64B4-884E-49C5-9576-2EE9523F3D31}" dt="2021-11-30T07:54:39.082" v="15"/>
          <ac:spMkLst>
            <pc:docMk/>
            <pc:sldMk cId="3679278300" sldId="261"/>
            <ac:spMk id="2" creationId="{0ED891AF-1370-478F-B527-084356AD1427}"/>
          </ac:spMkLst>
        </pc:spChg>
        <pc:spChg chg="mod">
          <ac:chgData name="manoj kumar" userId="fa68a424022655f6" providerId="Windows Live" clId="Web-{E3AF64B4-884E-49C5-9576-2EE9523F3D31}" dt="2021-11-30T07:54:39.082" v="15"/>
          <ac:spMkLst>
            <pc:docMk/>
            <pc:sldMk cId="3679278300" sldId="261"/>
            <ac:spMk id="3" creationId="{A1779CEC-CF06-4462-92EC-BC0D3286A62B}"/>
          </ac:spMkLst>
        </pc:spChg>
        <pc:spChg chg="add">
          <ac:chgData name="manoj kumar" userId="fa68a424022655f6" providerId="Windows Live" clId="Web-{E3AF64B4-884E-49C5-9576-2EE9523F3D31}" dt="2021-11-30T07:54:39.082" v="15"/>
          <ac:spMkLst>
            <pc:docMk/>
            <pc:sldMk cId="3679278300" sldId="261"/>
            <ac:spMk id="8" creationId="{389575E1-3389-451A-A5F7-27854C25C599}"/>
          </ac:spMkLst>
        </pc:spChg>
        <pc:spChg chg="add">
          <ac:chgData name="manoj kumar" userId="fa68a424022655f6" providerId="Windows Live" clId="Web-{E3AF64B4-884E-49C5-9576-2EE9523F3D31}" dt="2021-11-30T07:54:39.082" v="15"/>
          <ac:spMkLst>
            <pc:docMk/>
            <pc:sldMk cId="3679278300" sldId="261"/>
            <ac:spMk id="10" creationId="{A53CCC5C-D88E-40FB-B30B-23DCDBD01D37}"/>
          </ac:spMkLst>
        </pc:spChg>
        <pc:spChg chg="add">
          <ac:chgData name="manoj kumar" userId="fa68a424022655f6" providerId="Windows Live" clId="Web-{E3AF64B4-884E-49C5-9576-2EE9523F3D31}" dt="2021-11-30T07:54:39.082" v="15"/>
          <ac:spMkLst>
            <pc:docMk/>
            <pc:sldMk cId="3679278300" sldId="261"/>
            <ac:spMk id="12" creationId="{081E4A58-353D-44AE-B2FC-2A74E2E400F7}"/>
          </ac:spMkLst>
        </pc:spChg>
      </pc:sldChg>
      <pc:sldChg chg="addSp delSp modSp mod setBg">
        <pc:chgData name="manoj kumar" userId="fa68a424022655f6" providerId="Windows Live" clId="Web-{E3AF64B4-884E-49C5-9576-2EE9523F3D31}" dt="2021-11-30T07:54:26.129" v="14"/>
        <pc:sldMkLst>
          <pc:docMk/>
          <pc:sldMk cId="904642556" sldId="262"/>
        </pc:sldMkLst>
        <pc:spChg chg="mod">
          <ac:chgData name="manoj kumar" userId="fa68a424022655f6" providerId="Windows Live" clId="Web-{E3AF64B4-884E-49C5-9576-2EE9523F3D31}" dt="2021-11-30T07:54:26.129" v="14"/>
          <ac:spMkLst>
            <pc:docMk/>
            <pc:sldMk cId="904642556" sldId="262"/>
            <ac:spMk id="2" creationId="{3085CA8B-D51C-4757-81E9-6B882AA751EA}"/>
          </ac:spMkLst>
        </pc:spChg>
        <pc:spChg chg="mod">
          <ac:chgData name="manoj kumar" userId="fa68a424022655f6" providerId="Windows Live" clId="Web-{E3AF64B4-884E-49C5-9576-2EE9523F3D31}" dt="2021-11-30T07:54:26.129" v="14"/>
          <ac:spMkLst>
            <pc:docMk/>
            <pc:sldMk cId="904642556" sldId="262"/>
            <ac:spMk id="3" creationId="{EE0DB6B8-F01D-4A24-A9A9-2E93A242532E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5" creationId="{1709F1D5-B0F1-4714-A239-E5B61C161915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6" creationId="{228FB460-D3FF-4440-A020-05982A09E517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7" creationId="{14847E93-7DC1-4D4B-8829-B19AA7137C50}"/>
          </ac:spMkLst>
        </pc:spChg>
        <pc:spChg chg="add del">
          <ac:chgData name="manoj kumar" userId="fa68a424022655f6" providerId="Windows Live" clId="Web-{E3AF64B4-884E-49C5-9576-2EE9523F3D31}" dt="2021-11-30T07:54:11.004" v="11"/>
          <ac:spMkLst>
            <pc:docMk/>
            <pc:sldMk cId="904642556" sldId="262"/>
            <ac:spMk id="8" creationId="{C2554CA6-288E-4202-BC52-2E5A8F0C0AED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9" creationId="{5566D6E1-03A1-4D73-A4E0-35D74D568A04}"/>
          </ac:spMkLst>
        </pc:spChg>
        <pc:spChg chg="add del">
          <ac:chgData name="manoj kumar" userId="fa68a424022655f6" providerId="Windows Live" clId="Web-{E3AF64B4-884E-49C5-9576-2EE9523F3D31}" dt="2021-11-30T07:54:11.004" v="11"/>
          <ac:spMkLst>
            <pc:docMk/>
            <pc:sldMk cId="904642556" sldId="262"/>
            <ac:spMk id="10" creationId="{B10BB131-AC8E-4A8E-A5D1-36260F720C3B}"/>
          </ac:spMkLst>
        </pc:spChg>
        <pc:spChg chg="add">
          <ac:chgData name="manoj kumar" userId="fa68a424022655f6" providerId="Windows Live" clId="Web-{E3AF64B4-884E-49C5-9576-2EE9523F3D31}" dt="2021-11-30T07:54:26.129" v="14"/>
          <ac:spMkLst>
            <pc:docMk/>
            <pc:sldMk cId="904642556" sldId="262"/>
            <ac:spMk id="11" creationId="{389575E1-3389-451A-A5F7-27854C25C599}"/>
          </ac:spMkLst>
        </pc:spChg>
        <pc:spChg chg="add del">
          <ac:chgData name="manoj kumar" userId="fa68a424022655f6" providerId="Windows Live" clId="Web-{E3AF64B4-884E-49C5-9576-2EE9523F3D31}" dt="2021-11-30T07:54:11.004" v="11"/>
          <ac:spMkLst>
            <pc:docMk/>
            <pc:sldMk cId="904642556" sldId="262"/>
            <ac:spMk id="12" creationId="{5B7778FC-632E-4DCA-A7CB-0D7731CCF970}"/>
          </ac:spMkLst>
        </pc:spChg>
        <pc:spChg chg="add">
          <ac:chgData name="manoj kumar" userId="fa68a424022655f6" providerId="Windows Live" clId="Web-{E3AF64B4-884E-49C5-9576-2EE9523F3D31}" dt="2021-11-30T07:54:26.129" v="14"/>
          <ac:spMkLst>
            <pc:docMk/>
            <pc:sldMk cId="904642556" sldId="262"/>
            <ac:spMk id="13" creationId="{A53CCC5C-D88E-40FB-B30B-23DCDBD01D37}"/>
          </ac:spMkLst>
        </pc:spChg>
        <pc:spChg chg="add del">
          <ac:chgData name="manoj kumar" userId="fa68a424022655f6" providerId="Windows Live" clId="Web-{E3AF64B4-884E-49C5-9576-2EE9523F3D31}" dt="2021-11-30T07:54:11.004" v="11"/>
          <ac:spMkLst>
            <pc:docMk/>
            <pc:sldMk cId="904642556" sldId="262"/>
            <ac:spMk id="14" creationId="{FA23A907-97FB-4A8F-880A-DD77401C4296}"/>
          </ac:spMkLst>
        </pc:spChg>
        <pc:spChg chg="add">
          <ac:chgData name="manoj kumar" userId="fa68a424022655f6" providerId="Windows Live" clId="Web-{E3AF64B4-884E-49C5-9576-2EE9523F3D31}" dt="2021-11-30T07:54:26.129" v="14"/>
          <ac:spMkLst>
            <pc:docMk/>
            <pc:sldMk cId="904642556" sldId="262"/>
            <ac:spMk id="15" creationId="{081E4A58-353D-44AE-B2FC-2A74E2E400F7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16" creationId="{9F835A99-04AC-494A-A572-AFE8413CC938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18" creationId="{7B786209-1B0B-4CA9-9BDD-F7327066A84D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20" creationId="{2D2964BB-484D-45AE-AD66-D407D0629652}"/>
          </ac:spMkLst>
        </pc:spChg>
        <pc:spChg chg="add del">
          <ac:chgData name="manoj kumar" userId="fa68a424022655f6" providerId="Windows Live" clId="Web-{E3AF64B4-884E-49C5-9576-2EE9523F3D31}" dt="2021-11-30T07:54:26.113" v="13"/>
          <ac:spMkLst>
            <pc:docMk/>
            <pc:sldMk cId="904642556" sldId="262"/>
            <ac:spMk id="22" creationId="{6691AC69-A76E-4DAB-B565-468B6B87ACF3}"/>
          </ac:spMkLst>
        </pc:spChg>
      </pc:sldChg>
      <pc:sldChg chg="addSp modSp mod setBg">
        <pc:chgData name="manoj kumar" userId="fa68a424022655f6" providerId="Windows Live" clId="Web-{E3AF64B4-884E-49C5-9576-2EE9523F3D31}" dt="2021-11-30T07:56:31.148" v="38" actId="20577"/>
        <pc:sldMkLst>
          <pc:docMk/>
          <pc:sldMk cId="3036310402" sldId="263"/>
        </pc:sldMkLst>
        <pc:spChg chg="mod">
          <ac:chgData name="manoj kumar" userId="fa68a424022655f6" providerId="Windows Live" clId="Web-{E3AF64B4-884E-49C5-9576-2EE9523F3D31}" dt="2021-11-30T07:55:14.146" v="19"/>
          <ac:spMkLst>
            <pc:docMk/>
            <pc:sldMk cId="3036310402" sldId="263"/>
            <ac:spMk id="2" creationId="{C8EF7D58-3CDD-4A2A-872A-AE768B09A4F4}"/>
          </ac:spMkLst>
        </pc:spChg>
        <pc:spChg chg="mod">
          <ac:chgData name="manoj kumar" userId="fa68a424022655f6" providerId="Windows Live" clId="Web-{E3AF64B4-884E-49C5-9576-2EE9523F3D31}" dt="2021-11-30T07:56:31.148" v="38" actId="20577"/>
          <ac:spMkLst>
            <pc:docMk/>
            <pc:sldMk cId="3036310402" sldId="263"/>
            <ac:spMk id="3" creationId="{AC6BF752-13CD-4D32-B521-483F88910B30}"/>
          </ac:spMkLst>
        </pc:spChg>
        <pc:spChg chg="add">
          <ac:chgData name="manoj kumar" userId="fa68a424022655f6" providerId="Windows Live" clId="Web-{E3AF64B4-884E-49C5-9576-2EE9523F3D31}" dt="2021-11-30T07:55:14.146" v="19"/>
          <ac:spMkLst>
            <pc:docMk/>
            <pc:sldMk cId="3036310402" sldId="263"/>
            <ac:spMk id="8" creationId="{389575E1-3389-451A-A5F7-27854C25C599}"/>
          </ac:spMkLst>
        </pc:spChg>
        <pc:spChg chg="add">
          <ac:chgData name="manoj kumar" userId="fa68a424022655f6" providerId="Windows Live" clId="Web-{E3AF64B4-884E-49C5-9576-2EE9523F3D31}" dt="2021-11-30T07:55:14.146" v="19"/>
          <ac:spMkLst>
            <pc:docMk/>
            <pc:sldMk cId="3036310402" sldId="263"/>
            <ac:spMk id="10" creationId="{A53CCC5C-D88E-40FB-B30B-23DCDBD01D37}"/>
          </ac:spMkLst>
        </pc:spChg>
        <pc:spChg chg="add">
          <ac:chgData name="manoj kumar" userId="fa68a424022655f6" providerId="Windows Live" clId="Web-{E3AF64B4-884E-49C5-9576-2EE9523F3D31}" dt="2021-11-30T07:55:14.146" v="19"/>
          <ac:spMkLst>
            <pc:docMk/>
            <pc:sldMk cId="3036310402" sldId="263"/>
            <ac:spMk id="12" creationId="{081E4A58-353D-44AE-B2FC-2A74E2E400F7}"/>
          </ac:spMkLst>
        </pc:spChg>
      </pc:sldChg>
      <pc:sldChg chg="addSp delSp modSp mod setBg">
        <pc:chgData name="manoj kumar" userId="fa68a424022655f6" providerId="Windows Live" clId="Web-{E3AF64B4-884E-49C5-9576-2EE9523F3D31}" dt="2021-11-30T08:00:25.966" v="63"/>
        <pc:sldMkLst>
          <pc:docMk/>
          <pc:sldMk cId="2578233357" sldId="267"/>
        </pc:sldMkLst>
        <pc:spChg chg="mod">
          <ac:chgData name="manoj kumar" userId="fa68a424022655f6" providerId="Windows Live" clId="Web-{E3AF64B4-884E-49C5-9576-2EE9523F3D31}" dt="2021-11-30T07:57:02.508" v="43"/>
          <ac:spMkLst>
            <pc:docMk/>
            <pc:sldMk cId="2578233357" sldId="267"/>
            <ac:spMk id="2" creationId="{8D45A042-8C41-40E6-82A8-5830F548F19B}"/>
          </ac:spMkLst>
        </pc:spChg>
        <pc:spChg chg="add del">
          <ac:chgData name="manoj kumar" userId="fa68a424022655f6" providerId="Windows Live" clId="Web-{E3AF64B4-884E-49C5-9576-2EE9523F3D31}" dt="2021-11-30T07:57:02.492" v="42"/>
          <ac:spMkLst>
            <pc:docMk/>
            <pc:sldMk cId="2578233357" sldId="267"/>
            <ac:spMk id="6" creationId="{7F57BEA8-497D-4AA8-8A18-BDCD696B25FE}"/>
          </ac:spMkLst>
        </pc:spChg>
        <pc:spChg chg="add del">
          <ac:chgData name="manoj kumar" userId="fa68a424022655f6" providerId="Windows Live" clId="Web-{E3AF64B4-884E-49C5-9576-2EE9523F3D31}" dt="2021-11-30T07:56:51.320" v="40"/>
          <ac:spMkLst>
            <pc:docMk/>
            <pc:sldMk cId="2578233357" sldId="267"/>
            <ac:spMk id="8" creationId="{B3EB3F34-4AF5-4E38-93A5-DC725BC22E4F}"/>
          </ac:spMkLst>
        </pc:spChg>
        <pc:spChg chg="add del">
          <ac:chgData name="manoj kumar" userId="fa68a424022655f6" providerId="Windows Live" clId="Web-{E3AF64B4-884E-49C5-9576-2EE9523F3D31}" dt="2021-11-30T07:56:51.320" v="40"/>
          <ac:spMkLst>
            <pc:docMk/>
            <pc:sldMk cId="2578233357" sldId="267"/>
            <ac:spMk id="11" creationId="{D7A453D2-15D8-4403-815F-291FA16340D9}"/>
          </ac:spMkLst>
        </pc:spChg>
        <pc:spChg chg="add">
          <ac:chgData name="manoj kumar" userId="fa68a424022655f6" providerId="Windows Live" clId="Web-{E3AF64B4-884E-49C5-9576-2EE9523F3D31}" dt="2021-11-30T07:57:02.508" v="43"/>
          <ac:spMkLst>
            <pc:docMk/>
            <pc:sldMk cId="2578233357" sldId="267"/>
            <ac:spMk id="12" creationId="{D7A453D2-15D8-4403-815F-291FA16340D9}"/>
          </ac:spMkLst>
        </pc:spChg>
        <pc:spChg chg="add del">
          <ac:chgData name="manoj kumar" userId="fa68a424022655f6" providerId="Windows Live" clId="Web-{E3AF64B4-884E-49C5-9576-2EE9523F3D31}" dt="2021-11-30T07:56:51.320" v="40"/>
          <ac:spMkLst>
            <pc:docMk/>
            <pc:sldMk cId="2578233357" sldId="267"/>
            <ac:spMk id="13" creationId="{8161EA6B-09CA-445B-AB0D-8DF76FA92DEF}"/>
          </ac:spMkLst>
        </pc:spChg>
        <pc:spChg chg="add">
          <ac:chgData name="manoj kumar" userId="fa68a424022655f6" providerId="Windows Live" clId="Web-{E3AF64B4-884E-49C5-9576-2EE9523F3D31}" dt="2021-11-30T07:57:02.508" v="43"/>
          <ac:spMkLst>
            <pc:docMk/>
            <pc:sldMk cId="2578233357" sldId="267"/>
            <ac:spMk id="14" creationId="{8161EA6B-09CA-445B-AB0D-8DF76FA92DEF}"/>
          </ac:spMkLst>
        </pc:spChg>
        <pc:spChg chg="add del">
          <ac:chgData name="manoj kumar" userId="fa68a424022655f6" providerId="Windows Live" clId="Web-{E3AF64B4-884E-49C5-9576-2EE9523F3D31}" dt="2021-11-30T07:56:51.320" v="40"/>
          <ac:spMkLst>
            <pc:docMk/>
            <pc:sldMk cId="2578233357" sldId="267"/>
            <ac:spMk id="23" creationId="{B8114C98-A349-4111-A123-E8EAB86ABE30}"/>
          </ac:spMkLst>
        </pc:spChg>
        <pc:spChg chg="add del mod">
          <ac:chgData name="manoj kumar" userId="fa68a424022655f6" providerId="Windows Live" clId="Web-{E3AF64B4-884E-49C5-9576-2EE9523F3D31}" dt="2021-11-30T08:00:25.966" v="63"/>
          <ac:spMkLst>
            <pc:docMk/>
            <pc:sldMk cId="2578233357" sldId="267"/>
            <ac:spMk id="24" creationId="{B3EB3F34-4AF5-4E38-93A5-DC725BC22E4F}"/>
          </ac:spMkLst>
        </pc:spChg>
        <pc:spChg chg="add">
          <ac:chgData name="manoj kumar" userId="fa68a424022655f6" providerId="Windows Live" clId="Web-{E3AF64B4-884E-49C5-9576-2EE9523F3D31}" dt="2021-11-30T07:57:02.508" v="43"/>
          <ac:spMkLst>
            <pc:docMk/>
            <pc:sldMk cId="2578233357" sldId="267"/>
            <ac:spMk id="30" creationId="{B8114C98-A349-4111-A123-E8EAB86ABE30}"/>
          </ac:spMkLst>
        </pc:spChg>
        <pc:spChg chg="add del">
          <ac:chgData name="manoj kumar" userId="fa68a424022655f6" providerId="Windows Live" clId="Web-{E3AF64B4-884E-49C5-9576-2EE9523F3D31}" dt="2021-11-30T07:56:51.320" v="40"/>
          <ac:spMkLst>
            <pc:docMk/>
            <pc:sldMk cId="2578233357" sldId="267"/>
            <ac:spMk id="31" creationId="{E2D3D3F2-ABBB-4453-B1C5-1BEBF7E4DD56}"/>
          </ac:spMkLst>
        </pc:spChg>
        <pc:spChg chg="add">
          <ac:chgData name="manoj kumar" userId="fa68a424022655f6" providerId="Windows Live" clId="Web-{E3AF64B4-884E-49C5-9576-2EE9523F3D31}" dt="2021-11-30T07:57:02.508" v="43"/>
          <ac:spMkLst>
            <pc:docMk/>
            <pc:sldMk cId="2578233357" sldId="267"/>
            <ac:spMk id="38" creationId="{E2D3D3F2-ABBB-4453-B1C5-1BEBF7E4DD56}"/>
          </ac:spMkLst>
        </pc:spChg>
        <pc:grpChg chg="add del">
          <ac:chgData name="manoj kumar" userId="fa68a424022655f6" providerId="Windows Live" clId="Web-{E3AF64B4-884E-49C5-9576-2EE9523F3D31}" dt="2021-11-30T07:56:51.320" v="40"/>
          <ac:grpSpMkLst>
            <pc:docMk/>
            <pc:sldMk cId="2578233357" sldId="267"/>
            <ac:grpSpMk id="15" creationId="{74E65F23-789E-4CB9-B34F-46A85E25D667}"/>
          </ac:grpSpMkLst>
        </pc:grpChg>
        <pc:grpChg chg="add">
          <ac:chgData name="manoj kumar" userId="fa68a424022655f6" providerId="Windows Live" clId="Web-{E3AF64B4-884E-49C5-9576-2EE9523F3D31}" dt="2021-11-30T07:57:02.508" v="43"/>
          <ac:grpSpMkLst>
            <pc:docMk/>
            <pc:sldMk cId="2578233357" sldId="267"/>
            <ac:grpSpMk id="22" creationId="{74E65F23-789E-4CB9-B34F-46A85E25D667}"/>
          </ac:grpSpMkLst>
        </pc:grpChg>
        <pc:grpChg chg="add del">
          <ac:chgData name="manoj kumar" userId="fa68a424022655f6" providerId="Windows Live" clId="Web-{E3AF64B4-884E-49C5-9576-2EE9523F3D31}" dt="2021-11-30T07:56:51.320" v="40"/>
          <ac:grpSpMkLst>
            <pc:docMk/>
            <pc:sldMk cId="2578233357" sldId="267"/>
            <ac:grpSpMk id="25" creationId="{670FB431-AE18-414D-92F4-1D12D1991152}"/>
          </ac:grpSpMkLst>
        </pc:grpChg>
        <pc:grpChg chg="add">
          <ac:chgData name="manoj kumar" userId="fa68a424022655f6" providerId="Windows Live" clId="Web-{E3AF64B4-884E-49C5-9576-2EE9523F3D31}" dt="2021-11-30T07:57:02.508" v="43"/>
          <ac:grpSpMkLst>
            <pc:docMk/>
            <pc:sldMk cId="2578233357" sldId="267"/>
            <ac:grpSpMk id="32" creationId="{670FB431-AE18-414D-92F4-1D12D1991152}"/>
          </ac:grpSpMkLst>
        </pc:grpChg>
        <pc:grpChg chg="add del">
          <ac:chgData name="manoj kumar" userId="fa68a424022655f6" providerId="Windows Live" clId="Web-{E3AF64B4-884E-49C5-9576-2EE9523F3D31}" dt="2021-11-30T07:56:51.320" v="40"/>
          <ac:grpSpMkLst>
            <pc:docMk/>
            <pc:sldMk cId="2578233357" sldId="267"/>
            <ac:grpSpMk id="33" creationId="{8214E4A5-A0D2-42C4-8D14-D2A7E495F041}"/>
          </ac:grpSpMkLst>
        </pc:grpChg>
        <pc:grpChg chg="add del">
          <ac:chgData name="manoj kumar" userId="fa68a424022655f6" providerId="Windows Live" clId="Web-{E3AF64B4-884E-49C5-9576-2EE9523F3D31}" dt="2021-11-30T07:56:51.320" v="40"/>
          <ac:grpSpMkLst>
            <pc:docMk/>
            <pc:sldMk cId="2578233357" sldId="267"/>
            <ac:grpSpMk id="39" creationId="{4043ADFC-DC2E-40D2-954D-4A13B908DA80}"/>
          </ac:grpSpMkLst>
        </pc:grpChg>
        <pc:grpChg chg="add">
          <ac:chgData name="manoj kumar" userId="fa68a424022655f6" providerId="Windows Live" clId="Web-{E3AF64B4-884E-49C5-9576-2EE9523F3D31}" dt="2021-11-30T07:57:02.508" v="43"/>
          <ac:grpSpMkLst>
            <pc:docMk/>
            <pc:sldMk cId="2578233357" sldId="267"/>
            <ac:grpSpMk id="44" creationId="{8214E4A5-A0D2-42C4-8D14-D2A7E495F041}"/>
          </ac:grpSpMkLst>
        </pc:grpChg>
        <pc:grpChg chg="add">
          <ac:chgData name="manoj kumar" userId="fa68a424022655f6" providerId="Windows Live" clId="Web-{E3AF64B4-884E-49C5-9576-2EE9523F3D31}" dt="2021-11-30T07:57:02.508" v="43"/>
          <ac:grpSpMkLst>
            <pc:docMk/>
            <pc:sldMk cId="2578233357" sldId="267"/>
            <ac:grpSpMk id="45" creationId="{4043ADFC-DC2E-40D2-954D-4A13B908DA80}"/>
          </ac:grpSpMkLst>
        </pc:grpChg>
        <pc:picChg chg="mod">
          <ac:chgData name="manoj kumar" userId="fa68a424022655f6" providerId="Windows Live" clId="Web-{E3AF64B4-884E-49C5-9576-2EE9523F3D31}" dt="2021-11-30T07:57:02.508" v="43"/>
          <ac:picMkLst>
            <pc:docMk/>
            <pc:sldMk cId="2578233357" sldId="267"/>
            <ac:picMk id="4" creationId="{2B847DB0-DB8F-481D-9E73-47D78DEAD1AE}"/>
          </ac:picMkLst>
        </pc:picChg>
        <pc:cxnChg chg="add del">
          <ac:chgData name="manoj kumar" userId="fa68a424022655f6" providerId="Windows Live" clId="Web-{E3AF64B4-884E-49C5-9576-2EE9523F3D31}" dt="2021-11-30T07:57:02.492" v="42"/>
          <ac:cxnSpMkLst>
            <pc:docMk/>
            <pc:sldMk cId="2578233357" sldId="267"/>
            <ac:cxnSpMk id="7" creationId="{A82415D3-DDE5-4D63-8CB3-23A5EC581B27}"/>
          </ac:cxnSpMkLst>
        </pc:cxnChg>
        <pc:cxnChg chg="add del">
          <ac:chgData name="manoj kumar" userId="fa68a424022655f6" providerId="Windows Live" clId="Web-{E3AF64B4-884E-49C5-9576-2EE9523F3D31}" dt="2021-11-30T07:57:02.492" v="42"/>
          <ac:cxnSpMkLst>
            <pc:docMk/>
            <pc:sldMk cId="2578233357" sldId="267"/>
            <ac:cxnSpMk id="9" creationId="{D2E961F1-4A28-4A5F-BBD4-6E400E5E6C75}"/>
          </ac:cxnSpMkLst>
        </pc:cxnChg>
        <pc:cxnChg chg="add del">
          <ac:chgData name="manoj kumar" userId="fa68a424022655f6" providerId="Windows Live" clId="Web-{E3AF64B4-884E-49C5-9576-2EE9523F3D31}" dt="2021-11-30T07:57:02.492" v="42"/>
          <ac:cxnSpMkLst>
            <pc:docMk/>
            <pc:sldMk cId="2578233357" sldId="267"/>
            <ac:cxnSpMk id="10" creationId="{AD7193FB-6AE6-4B3B-8F89-56B55DD63B4D}"/>
          </ac:cxnSpMkLst>
        </pc:cxnChg>
      </pc:sldChg>
      <pc:sldChg chg="addSp delSp modSp mod setBg">
        <pc:chgData name="manoj kumar" userId="fa68a424022655f6" providerId="Windows Live" clId="Web-{E3AF64B4-884E-49C5-9576-2EE9523F3D31}" dt="2021-11-30T08:00:02.481" v="60"/>
        <pc:sldMkLst>
          <pc:docMk/>
          <pc:sldMk cId="1981719860" sldId="268"/>
        </pc:sldMkLst>
        <pc:spChg chg="mod">
          <ac:chgData name="manoj kumar" userId="fa68a424022655f6" providerId="Windows Live" clId="Web-{E3AF64B4-884E-49C5-9576-2EE9523F3D31}" dt="2021-11-30T07:57:39.243" v="45"/>
          <ac:spMkLst>
            <pc:docMk/>
            <pc:sldMk cId="1981719860" sldId="268"/>
            <ac:spMk id="2" creationId="{1C2AC674-3D63-452E-A6DF-B7D8B721A2E8}"/>
          </ac:spMkLst>
        </pc:spChg>
        <pc:spChg chg="add del">
          <ac:chgData name="manoj kumar" userId="fa68a424022655f6" providerId="Windows Live" clId="Web-{E3AF64B4-884E-49C5-9576-2EE9523F3D31}" dt="2021-11-30T08:00:02.481" v="60"/>
          <ac:spMkLst>
            <pc:docMk/>
            <pc:sldMk cId="1981719860" sldId="268"/>
            <ac:spMk id="8" creationId="{629ED178-99BC-4B2A-93D2-243065225EA9}"/>
          </ac:spMkLst>
        </pc:spChg>
        <pc:spChg chg="add">
          <ac:chgData name="manoj kumar" userId="fa68a424022655f6" providerId="Windows Live" clId="Web-{E3AF64B4-884E-49C5-9576-2EE9523F3D31}" dt="2021-11-30T07:57:39.243" v="45"/>
          <ac:spMkLst>
            <pc:docMk/>
            <pc:sldMk cId="1981719860" sldId="268"/>
            <ac:spMk id="11" creationId="{D7A453D2-15D8-4403-815F-291FA16340D9}"/>
          </ac:spMkLst>
        </pc:spChg>
        <pc:spChg chg="add">
          <ac:chgData name="manoj kumar" userId="fa68a424022655f6" providerId="Windows Live" clId="Web-{E3AF64B4-884E-49C5-9576-2EE9523F3D31}" dt="2021-11-30T07:57:39.243" v="45"/>
          <ac:spMkLst>
            <pc:docMk/>
            <pc:sldMk cId="1981719860" sldId="268"/>
            <ac:spMk id="13" creationId="{8161EA6B-09CA-445B-AB0D-8DF76FA92DEF}"/>
          </ac:spMkLst>
        </pc:spChg>
        <pc:spChg chg="add">
          <ac:chgData name="manoj kumar" userId="fa68a424022655f6" providerId="Windows Live" clId="Web-{E3AF64B4-884E-49C5-9576-2EE9523F3D31}" dt="2021-11-30T07:57:39.243" v="45"/>
          <ac:spMkLst>
            <pc:docMk/>
            <pc:sldMk cId="1981719860" sldId="268"/>
            <ac:spMk id="23" creationId="{B8114C98-A349-4111-A123-E8EAB86ABE30}"/>
          </ac:spMkLst>
        </pc:spChg>
        <pc:spChg chg="add">
          <ac:chgData name="manoj kumar" userId="fa68a424022655f6" providerId="Windows Live" clId="Web-{E3AF64B4-884E-49C5-9576-2EE9523F3D31}" dt="2021-11-30T07:57:39.243" v="45"/>
          <ac:spMkLst>
            <pc:docMk/>
            <pc:sldMk cId="1981719860" sldId="268"/>
            <ac:spMk id="31" creationId="{E2D3D3F2-ABBB-4453-B1C5-1BEBF7E4DD56}"/>
          </ac:spMkLst>
        </pc:spChg>
        <pc:grpChg chg="add">
          <ac:chgData name="manoj kumar" userId="fa68a424022655f6" providerId="Windows Live" clId="Web-{E3AF64B4-884E-49C5-9576-2EE9523F3D31}" dt="2021-11-30T07:57:39.243" v="45"/>
          <ac:grpSpMkLst>
            <pc:docMk/>
            <pc:sldMk cId="1981719860" sldId="268"/>
            <ac:grpSpMk id="15" creationId="{74E65F23-789E-4CB9-B34F-46A85E25D667}"/>
          </ac:grpSpMkLst>
        </pc:grpChg>
        <pc:grpChg chg="add">
          <ac:chgData name="manoj kumar" userId="fa68a424022655f6" providerId="Windows Live" clId="Web-{E3AF64B4-884E-49C5-9576-2EE9523F3D31}" dt="2021-11-30T07:57:39.243" v="45"/>
          <ac:grpSpMkLst>
            <pc:docMk/>
            <pc:sldMk cId="1981719860" sldId="268"/>
            <ac:grpSpMk id="25" creationId="{670FB431-AE18-414D-92F4-1D12D1991152}"/>
          </ac:grpSpMkLst>
        </pc:grpChg>
        <pc:grpChg chg="add">
          <ac:chgData name="manoj kumar" userId="fa68a424022655f6" providerId="Windows Live" clId="Web-{E3AF64B4-884E-49C5-9576-2EE9523F3D31}" dt="2021-11-30T07:57:39.243" v="45"/>
          <ac:grpSpMkLst>
            <pc:docMk/>
            <pc:sldMk cId="1981719860" sldId="268"/>
            <ac:grpSpMk id="33" creationId="{8214E4A5-A0D2-42C4-8D14-D2A7E495F041}"/>
          </ac:grpSpMkLst>
        </pc:grpChg>
        <pc:grpChg chg="add">
          <ac:chgData name="manoj kumar" userId="fa68a424022655f6" providerId="Windows Live" clId="Web-{E3AF64B4-884E-49C5-9576-2EE9523F3D31}" dt="2021-11-30T07:57:39.243" v="45"/>
          <ac:grpSpMkLst>
            <pc:docMk/>
            <pc:sldMk cId="1981719860" sldId="268"/>
            <ac:grpSpMk id="39" creationId="{4043ADFC-DC2E-40D2-954D-4A13B908DA80}"/>
          </ac:grpSpMkLst>
        </pc:grpChg>
        <pc:picChg chg="mod">
          <ac:chgData name="manoj kumar" userId="fa68a424022655f6" providerId="Windows Live" clId="Web-{E3AF64B4-884E-49C5-9576-2EE9523F3D31}" dt="2021-11-30T07:57:39.243" v="45"/>
          <ac:picMkLst>
            <pc:docMk/>
            <pc:sldMk cId="1981719860" sldId="268"/>
            <ac:picMk id="4" creationId="{A782E770-A7F8-4F03-B5B0-6F2CB3FAA788}"/>
          </ac:picMkLst>
        </pc:picChg>
      </pc:sldChg>
      <pc:sldChg chg="addSp delSp modSp mod setBg">
        <pc:chgData name="manoj kumar" userId="fa68a424022655f6" providerId="Windows Live" clId="Web-{E3AF64B4-884E-49C5-9576-2EE9523F3D31}" dt="2021-11-30T07:58:21.213" v="48"/>
        <pc:sldMkLst>
          <pc:docMk/>
          <pc:sldMk cId="97103852" sldId="269"/>
        </pc:sldMkLst>
        <pc:spChg chg="mod">
          <ac:chgData name="manoj kumar" userId="fa68a424022655f6" providerId="Windows Live" clId="Web-{E3AF64B4-884E-49C5-9576-2EE9523F3D31}" dt="2021-11-30T07:58:21.213" v="48"/>
          <ac:spMkLst>
            <pc:docMk/>
            <pc:sldMk cId="97103852" sldId="269"/>
            <ac:spMk id="2" creationId="{5223D02E-5144-488D-8DA2-83416120330C}"/>
          </ac:spMkLst>
        </pc:spChg>
        <pc:spChg chg="add">
          <ac:chgData name="manoj kumar" userId="fa68a424022655f6" providerId="Windows Live" clId="Web-{E3AF64B4-884E-49C5-9576-2EE9523F3D31}" dt="2021-11-30T07:58:21.213" v="48"/>
          <ac:spMkLst>
            <pc:docMk/>
            <pc:sldMk cId="97103852" sldId="269"/>
            <ac:spMk id="6" creationId="{C38CD1F2-2CDE-4B42-BB23-EC7686F92569}"/>
          </ac:spMkLst>
        </pc:spChg>
        <pc:spChg chg="add del">
          <ac:chgData name="manoj kumar" userId="fa68a424022655f6" providerId="Windows Live" clId="Web-{E3AF64B4-884E-49C5-9576-2EE9523F3D31}" dt="2021-11-30T07:58:21.197" v="47"/>
          <ac:spMkLst>
            <pc:docMk/>
            <pc:sldMk cId="97103852" sldId="269"/>
            <ac:spMk id="9" creationId="{A4AC5506-6312-4701-8D3C-40187889A947}"/>
          </ac:spMkLst>
        </pc:spChg>
        <pc:spChg chg="add">
          <ac:chgData name="manoj kumar" userId="fa68a424022655f6" providerId="Windows Live" clId="Web-{E3AF64B4-884E-49C5-9576-2EE9523F3D31}" dt="2021-11-30T07:58:21.213" v="48"/>
          <ac:spMkLst>
            <pc:docMk/>
            <pc:sldMk cId="97103852" sldId="269"/>
            <ac:spMk id="11" creationId="{E9827173-10F7-4BE6-8CC8-39A46D781209}"/>
          </ac:spMkLst>
        </pc:spChg>
        <pc:spChg chg="add">
          <ac:chgData name="manoj kumar" userId="fa68a424022655f6" providerId="Windows Live" clId="Web-{E3AF64B4-884E-49C5-9576-2EE9523F3D31}" dt="2021-11-30T07:58:21.213" v="48"/>
          <ac:spMkLst>
            <pc:docMk/>
            <pc:sldMk cId="97103852" sldId="269"/>
            <ac:spMk id="21" creationId="{21301226-F3C6-4744-94AE-2460B381D86F}"/>
          </ac:spMkLst>
        </pc:spChg>
        <pc:spChg chg="add">
          <ac:chgData name="manoj kumar" userId="fa68a424022655f6" providerId="Windows Live" clId="Web-{E3AF64B4-884E-49C5-9576-2EE9523F3D31}" dt="2021-11-30T07:58:21.213" v="48"/>
          <ac:spMkLst>
            <pc:docMk/>
            <pc:sldMk cId="97103852" sldId="269"/>
            <ac:spMk id="23" creationId="{4EC57637-D435-4155-993A-0E3A8BBBA560}"/>
          </ac:spMkLst>
        </pc:spChg>
        <pc:grpChg chg="add">
          <ac:chgData name="manoj kumar" userId="fa68a424022655f6" providerId="Windows Live" clId="Web-{E3AF64B4-884E-49C5-9576-2EE9523F3D31}" dt="2021-11-30T07:58:21.213" v="48"/>
          <ac:grpSpMkLst>
            <pc:docMk/>
            <pc:sldMk cId="97103852" sldId="269"/>
            <ac:grpSpMk id="13" creationId="{60FB2829-9E66-4DBD-BC15-FC5D73246DDB}"/>
          </ac:grpSpMkLst>
        </pc:grpChg>
        <pc:grpChg chg="add">
          <ac:chgData name="manoj kumar" userId="fa68a424022655f6" providerId="Windows Live" clId="Web-{E3AF64B4-884E-49C5-9576-2EE9523F3D31}" dt="2021-11-30T07:58:21.213" v="48"/>
          <ac:grpSpMkLst>
            <pc:docMk/>
            <pc:sldMk cId="97103852" sldId="269"/>
            <ac:grpSpMk id="25" creationId="{0B81AE96-B9C7-4679-BC62-F2C79F2E8F37}"/>
          </ac:grpSpMkLst>
        </pc:grpChg>
        <pc:grpChg chg="add">
          <ac:chgData name="manoj kumar" userId="fa68a424022655f6" providerId="Windows Live" clId="Web-{E3AF64B4-884E-49C5-9576-2EE9523F3D31}" dt="2021-11-30T07:58:21.213" v="48"/>
          <ac:grpSpMkLst>
            <pc:docMk/>
            <pc:sldMk cId="97103852" sldId="269"/>
            <ac:grpSpMk id="31" creationId="{DBFD3A89-3666-47FE-913F-6C75228F5D3F}"/>
          </ac:grpSpMkLst>
        </pc:grpChg>
        <pc:grpChg chg="add">
          <ac:chgData name="manoj kumar" userId="fa68a424022655f6" providerId="Windows Live" clId="Web-{E3AF64B4-884E-49C5-9576-2EE9523F3D31}" dt="2021-11-30T07:58:21.213" v="48"/>
          <ac:grpSpMkLst>
            <pc:docMk/>
            <pc:sldMk cId="97103852" sldId="269"/>
            <ac:grpSpMk id="37" creationId="{ACA2F7C3-1A69-44EE-A8B6-A4552E2C849E}"/>
          </ac:grpSpMkLst>
        </pc:grpChg>
        <pc:picChg chg="mod">
          <ac:chgData name="manoj kumar" userId="fa68a424022655f6" providerId="Windows Live" clId="Web-{E3AF64B4-884E-49C5-9576-2EE9523F3D31}" dt="2021-11-30T07:58:21.213" v="48"/>
          <ac:picMkLst>
            <pc:docMk/>
            <pc:sldMk cId="97103852" sldId="269"/>
            <ac:picMk id="4" creationId="{1F568CDF-8715-4113-AE93-CCF90994A79E}"/>
          </ac:picMkLst>
        </pc:picChg>
      </pc:sldChg>
      <pc:sldChg chg="addSp delSp modSp mod setBg">
        <pc:chgData name="manoj kumar" userId="fa68a424022655f6" providerId="Windows Live" clId="Web-{E3AF64B4-884E-49C5-9576-2EE9523F3D31}" dt="2021-11-30T07:59:51.637" v="59"/>
        <pc:sldMkLst>
          <pc:docMk/>
          <pc:sldMk cId="1825780188" sldId="270"/>
        </pc:sldMkLst>
        <pc:spChg chg="mod">
          <ac:chgData name="manoj kumar" userId="fa68a424022655f6" providerId="Windows Live" clId="Web-{E3AF64B4-884E-49C5-9576-2EE9523F3D31}" dt="2021-11-30T07:58:48.214" v="53"/>
          <ac:spMkLst>
            <pc:docMk/>
            <pc:sldMk cId="1825780188" sldId="270"/>
            <ac:spMk id="2" creationId="{4A44D5FB-991F-41E7-86C5-CD3B3BD602A6}"/>
          </ac:spMkLst>
        </pc:spChg>
        <pc:spChg chg="add del">
          <ac:chgData name="manoj kumar" userId="fa68a424022655f6" providerId="Windows Live" clId="Web-{E3AF64B4-884E-49C5-9576-2EE9523F3D31}" dt="2021-11-30T07:58:48.182" v="52"/>
          <ac:spMkLst>
            <pc:docMk/>
            <pc:sldMk cId="1825780188" sldId="270"/>
            <ac:spMk id="6" creationId="{D7A453D2-15D8-4403-815F-291FA16340D9}"/>
          </ac:spMkLst>
        </pc:spChg>
        <pc:spChg chg="add del">
          <ac:chgData name="manoj kumar" userId="fa68a424022655f6" providerId="Windows Live" clId="Web-{E3AF64B4-884E-49C5-9576-2EE9523F3D31}" dt="2021-11-30T07:58:48.182" v="52"/>
          <ac:spMkLst>
            <pc:docMk/>
            <pc:sldMk cId="1825780188" sldId="270"/>
            <ac:spMk id="7" creationId="{8161EA6B-09CA-445B-AB0D-8DF76FA92DEF}"/>
          </ac:spMkLst>
        </pc:spChg>
        <pc:spChg chg="add del">
          <ac:chgData name="manoj kumar" userId="fa68a424022655f6" providerId="Windows Live" clId="Web-{E3AF64B4-884E-49C5-9576-2EE9523F3D31}" dt="2021-11-30T07:58:40.729" v="50"/>
          <ac:spMkLst>
            <pc:docMk/>
            <pc:sldMk cId="1825780188" sldId="270"/>
            <ac:spMk id="8" creationId="{664981FC-292E-4211-BB1C-72E90B1B2D12}"/>
          </ac:spMkLst>
        </pc:spChg>
        <pc:spChg chg="add del">
          <ac:chgData name="manoj kumar" userId="fa68a424022655f6" providerId="Windows Live" clId="Web-{E3AF64B4-884E-49C5-9576-2EE9523F3D31}" dt="2021-11-30T07:58:48.182" v="52"/>
          <ac:spMkLst>
            <pc:docMk/>
            <pc:sldMk cId="1825780188" sldId="270"/>
            <ac:spMk id="10" creationId="{C27F13D9-0250-46BE-9355-02244340F0A1}"/>
          </ac:spMkLst>
        </pc:spChg>
        <pc:spChg chg="add del">
          <ac:chgData name="manoj kumar" userId="fa68a424022655f6" providerId="Windows Live" clId="Web-{E3AF64B4-884E-49C5-9576-2EE9523F3D31}" dt="2021-11-30T07:58:40.729" v="50"/>
          <ac:spMkLst>
            <pc:docMk/>
            <pc:sldMk cId="1825780188" sldId="270"/>
            <ac:spMk id="11" creationId="{D7A453D2-15D8-4403-815F-291FA16340D9}"/>
          </ac:spMkLst>
        </pc:spChg>
        <pc:spChg chg="add del">
          <ac:chgData name="manoj kumar" userId="fa68a424022655f6" providerId="Windows Live" clId="Web-{E3AF64B4-884E-49C5-9576-2EE9523F3D31}" dt="2021-11-30T07:58:48.182" v="52"/>
          <ac:spMkLst>
            <pc:docMk/>
            <pc:sldMk cId="1825780188" sldId="270"/>
            <ac:spMk id="12" creationId="{B8114C98-A349-4111-A123-E8EAB86ABE30}"/>
          </ac:spMkLst>
        </pc:spChg>
        <pc:spChg chg="add del">
          <ac:chgData name="manoj kumar" userId="fa68a424022655f6" providerId="Windows Live" clId="Web-{E3AF64B4-884E-49C5-9576-2EE9523F3D31}" dt="2021-11-30T07:58:40.729" v="50"/>
          <ac:spMkLst>
            <pc:docMk/>
            <pc:sldMk cId="1825780188" sldId="270"/>
            <ac:spMk id="13" creationId="{8161EA6B-09CA-445B-AB0D-8DF76FA92DEF}"/>
          </ac:spMkLst>
        </pc:spChg>
        <pc:spChg chg="add del">
          <ac:chgData name="manoj kumar" userId="fa68a424022655f6" providerId="Windows Live" clId="Web-{E3AF64B4-884E-49C5-9576-2EE9523F3D31}" dt="2021-11-30T07:58:48.182" v="52"/>
          <ac:spMkLst>
            <pc:docMk/>
            <pc:sldMk cId="1825780188" sldId="270"/>
            <ac:spMk id="22" creationId="{E2D3D3F2-ABBB-4453-B1C5-1BEBF7E4DD56}"/>
          </ac:spMkLst>
        </pc:spChg>
        <pc:spChg chg="add del">
          <ac:chgData name="manoj kumar" userId="fa68a424022655f6" providerId="Windows Live" clId="Web-{E3AF64B4-884E-49C5-9576-2EE9523F3D31}" dt="2021-11-30T07:58:40.729" v="50"/>
          <ac:spMkLst>
            <pc:docMk/>
            <pc:sldMk cId="1825780188" sldId="270"/>
            <ac:spMk id="23" creationId="{B8114C98-A349-4111-A123-E8EAB86ABE30}"/>
          </ac:spMkLst>
        </pc:spChg>
        <pc:spChg chg="add del">
          <ac:chgData name="manoj kumar" userId="fa68a424022655f6" providerId="Windows Live" clId="Web-{E3AF64B4-884E-49C5-9576-2EE9523F3D31}" dt="2021-11-30T07:58:40.729" v="50"/>
          <ac:spMkLst>
            <pc:docMk/>
            <pc:sldMk cId="1825780188" sldId="270"/>
            <ac:spMk id="31" creationId="{E2D3D3F2-ABBB-4453-B1C5-1BEBF7E4DD56}"/>
          </ac:spMkLst>
        </pc:spChg>
        <pc:spChg chg="add">
          <ac:chgData name="manoj kumar" userId="fa68a424022655f6" providerId="Windows Live" clId="Web-{E3AF64B4-884E-49C5-9576-2EE9523F3D31}" dt="2021-11-30T07:58:48.214" v="53"/>
          <ac:spMkLst>
            <pc:docMk/>
            <pc:sldMk cId="1825780188" sldId="270"/>
            <ac:spMk id="32" creationId="{D7A453D2-15D8-4403-815F-291FA16340D9}"/>
          </ac:spMkLst>
        </pc:spChg>
        <pc:spChg chg="add">
          <ac:chgData name="manoj kumar" userId="fa68a424022655f6" providerId="Windows Live" clId="Web-{E3AF64B4-884E-49C5-9576-2EE9523F3D31}" dt="2021-11-30T07:58:48.214" v="53"/>
          <ac:spMkLst>
            <pc:docMk/>
            <pc:sldMk cId="1825780188" sldId="270"/>
            <ac:spMk id="38" creationId="{8161EA6B-09CA-445B-AB0D-8DF76FA92DEF}"/>
          </ac:spMkLst>
        </pc:spChg>
        <pc:spChg chg="add del">
          <ac:chgData name="manoj kumar" userId="fa68a424022655f6" providerId="Windows Live" clId="Web-{E3AF64B4-884E-49C5-9576-2EE9523F3D31}" dt="2021-11-30T07:59:51.637" v="59"/>
          <ac:spMkLst>
            <pc:docMk/>
            <pc:sldMk cId="1825780188" sldId="270"/>
            <ac:spMk id="45" creationId="{664981FC-292E-4211-BB1C-72E90B1B2D12}"/>
          </ac:spMkLst>
        </pc:spChg>
        <pc:spChg chg="add">
          <ac:chgData name="manoj kumar" userId="fa68a424022655f6" providerId="Windows Live" clId="Web-{E3AF64B4-884E-49C5-9576-2EE9523F3D31}" dt="2021-11-30T07:58:48.214" v="53"/>
          <ac:spMkLst>
            <pc:docMk/>
            <pc:sldMk cId="1825780188" sldId="270"/>
            <ac:spMk id="46" creationId="{B8114C98-A349-4111-A123-E8EAB86ABE30}"/>
          </ac:spMkLst>
        </pc:spChg>
        <pc:spChg chg="add">
          <ac:chgData name="manoj kumar" userId="fa68a424022655f6" providerId="Windows Live" clId="Web-{E3AF64B4-884E-49C5-9576-2EE9523F3D31}" dt="2021-11-30T07:58:48.214" v="53"/>
          <ac:spMkLst>
            <pc:docMk/>
            <pc:sldMk cId="1825780188" sldId="270"/>
            <ac:spMk id="48" creationId="{E2D3D3F2-ABBB-4453-B1C5-1BEBF7E4DD56}"/>
          </ac:spMkLst>
        </pc:spChg>
        <pc:grpChg chg="add del">
          <ac:chgData name="manoj kumar" userId="fa68a424022655f6" providerId="Windows Live" clId="Web-{E3AF64B4-884E-49C5-9576-2EE9523F3D31}" dt="2021-11-30T07:58:48.182" v="52"/>
          <ac:grpSpMkLst>
            <pc:docMk/>
            <pc:sldMk cId="1825780188" sldId="270"/>
            <ac:grpSpMk id="9" creationId="{74E65F23-789E-4CB9-B34F-46A85E25D667}"/>
          </ac:grpSpMkLst>
        </pc:grpChg>
        <pc:grpChg chg="add del">
          <ac:chgData name="manoj kumar" userId="fa68a424022655f6" providerId="Windows Live" clId="Web-{E3AF64B4-884E-49C5-9576-2EE9523F3D31}" dt="2021-11-30T07:58:48.182" v="52"/>
          <ac:grpSpMkLst>
            <pc:docMk/>
            <pc:sldMk cId="1825780188" sldId="270"/>
            <ac:grpSpMk id="14" creationId="{670FB431-AE18-414D-92F4-1D12D1991152}"/>
          </ac:grpSpMkLst>
        </pc:grpChg>
        <pc:grpChg chg="add del">
          <ac:chgData name="manoj kumar" userId="fa68a424022655f6" providerId="Windows Live" clId="Web-{E3AF64B4-884E-49C5-9576-2EE9523F3D31}" dt="2021-11-30T07:58:40.729" v="50"/>
          <ac:grpSpMkLst>
            <pc:docMk/>
            <pc:sldMk cId="1825780188" sldId="270"/>
            <ac:grpSpMk id="15" creationId="{B352BBB9-69A8-405C-9209-A9FE217AEDC4}"/>
          </ac:grpSpMkLst>
        </pc:grpChg>
        <pc:grpChg chg="add del">
          <ac:chgData name="manoj kumar" userId="fa68a424022655f6" providerId="Windows Live" clId="Web-{E3AF64B4-884E-49C5-9576-2EE9523F3D31}" dt="2021-11-30T07:58:48.182" v="52"/>
          <ac:grpSpMkLst>
            <pc:docMk/>
            <pc:sldMk cId="1825780188" sldId="270"/>
            <ac:grpSpMk id="24" creationId="{8214E4A5-A0D2-42C4-8D14-D2A7E495F041}"/>
          </ac:grpSpMkLst>
        </pc:grpChg>
        <pc:grpChg chg="add del">
          <ac:chgData name="manoj kumar" userId="fa68a424022655f6" providerId="Windows Live" clId="Web-{E3AF64B4-884E-49C5-9576-2EE9523F3D31}" dt="2021-11-30T07:58:40.729" v="50"/>
          <ac:grpSpMkLst>
            <pc:docMk/>
            <pc:sldMk cId="1825780188" sldId="270"/>
            <ac:grpSpMk id="25" creationId="{670FB431-AE18-414D-92F4-1D12D1991152}"/>
          </ac:grpSpMkLst>
        </pc:grpChg>
        <pc:grpChg chg="add del">
          <ac:chgData name="manoj kumar" userId="fa68a424022655f6" providerId="Windows Live" clId="Web-{E3AF64B4-884E-49C5-9576-2EE9523F3D31}" dt="2021-11-30T07:58:48.182" v="52"/>
          <ac:grpSpMkLst>
            <pc:docMk/>
            <pc:sldMk cId="1825780188" sldId="270"/>
            <ac:grpSpMk id="30" creationId="{4043ADFC-DC2E-40D2-954D-4A13B908DA80}"/>
          </ac:grpSpMkLst>
        </pc:grpChg>
        <pc:grpChg chg="add del">
          <ac:chgData name="manoj kumar" userId="fa68a424022655f6" providerId="Windows Live" clId="Web-{E3AF64B4-884E-49C5-9576-2EE9523F3D31}" dt="2021-11-30T07:58:40.729" v="50"/>
          <ac:grpSpMkLst>
            <pc:docMk/>
            <pc:sldMk cId="1825780188" sldId="270"/>
            <ac:grpSpMk id="33" creationId="{8214E4A5-A0D2-42C4-8D14-D2A7E495F041}"/>
          </ac:grpSpMkLst>
        </pc:grpChg>
        <pc:grpChg chg="add del">
          <ac:chgData name="manoj kumar" userId="fa68a424022655f6" providerId="Windows Live" clId="Web-{E3AF64B4-884E-49C5-9576-2EE9523F3D31}" dt="2021-11-30T07:58:40.729" v="50"/>
          <ac:grpSpMkLst>
            <pc:docMk/>
            <pc:sldMk cId="1825780188" sldId="270"/>
            <ac:grpSpMk id="39" creationId="{AF19A774-30A5-488B-9BAF-629C6440294E}"/>
          </ac:grpSpMkLst>
        </pc:grpChg>
        <pc:grpChg chg="add">
          <ac:chgData name="manoj kumar" userId="fa68a424022655f6" providerId="Windows Live" clId="Web-{E3AF64B4-884E-49C5-9576-2EE9523F3D31}" dt="2021-11-30T07:58:48.214" v="53"/>
          <ac:grpSpMkLst>
            <pc:docMk/>
            <pc:sldMk cId="1825780188" sldId="270"/>
            <ac:grpSpMk id="44" creationId="{B352BBB9-69A8-405C-9209-A9FE217AEDC4}"/>
          </ac:grpSpMkLst>
        </pc:grpChg>
        <pc:grpChg chg="add">
          <ac:chgData name="manoj kumar" userId="fa68a424022655f6" providerId="Windows Live" clId="Web-{E3AF64B4-884E-49C5-9576-2EE9523F3D31}" dt="2021-11-30T07:58:48.214" v="53"/>
          <ac:grpSpMkLst>
            <pc:docMk/>
            <pc:sldMk cId="1825780188" sldId="270"/>
            <ac:grpSpMk id="47" creationId="{670FB431-AE18-414D-92F4-1D12D1991152}"/>
          </ac:grpSpMkLst>
        </pc:grpChg>
        <pc:grpChg chg="add">
          <ac:chgData name="manoj kumar" userId="fa68a424022655f6" providerId="Windows Live" clId="Web-{E3AF64B4-884E-49C5-9576-2EE9523F3D31}" dt="2021-11-30T07:58:48.214" v="53"/>
          <ac:grpSpMkLst>
            <pc:docMk/>
            <pc:sldMk cId="1825780188" sldId="270"/>
            <ac:grpSpMk id="49" creationId="{8214E4A5-A0D2-42C4-8D14-D2A7E495F041}"/>
          </ac:grpSpMkLst>
        </pc:grpChg>
        <pc:grpChg chg="add">
          <ac:chgData name="manoj kumar" userId="fa68a424022655f6" providerId="Windows Live" clId="Web-{E3AF64B4-884E-49C5-9576-2EE9523F3D31}" dt="2021-11-30T07:58:48.214" v="53"/>
          <ac:grpSpMkLst>
            <pc:docMk/>
            <pc:sldMk cId="1825780188" sldId="270"/>
            <ac:grpSpMk id="50" creationId="{AF19A774-30A5-488B-9BAF-629C6440294E}"/>
          </ac:grpSpMkLst>
        </pc:grpChg>
        <pc:picChg chg="mod">
          <ac:chgData name="manoj kumar" userId="fa68a424022655f6" providerId="Windows Live" clId="Web-{E3AF64B4-884E-49C5-9576-2EE9523F3D31}" dt="2021-11-30T07:58:48.214" v="53"/>
          <ac:picMkLst>
            <pc:docMk/>
            <pc:sldMk cId="1825780188" sldId="270"/>
            <ac:picMk id="4" creationId="{A12A8C2A-BE8E-4FE9-9D95-ABB72AD261D8}"/>
          </ac:picMkLst>
        </pc:picChg>
      </pc:sldChg>
      <pc:sldChg chg="addSp delSp modSp mod setBg">
        <pc:chgData name="manoj kumar" userId="fa68a424022655f6" providerId="Windows Live" clId="Web-{E3AF64B4-884E-49C5-9576-2EE9523F3D31}" dt="2021-11-30T07:59:44.496" v="58"/>
        <pc:sldMkLst>
          <pc:docMk/>
          <pc:sldMk cId="1516066352" sldId="271"/>
        </pc:sldMkLst>
        <pc:spChg chg="mod">
          <ac:chgData name="manoj kumar" userId="fa68a424022655f6" providerId="Windows Live" clId="Web-{E3AF64B4-884E-49C5-9576-2EE9523F3D31}" dt="2021-11-30T07:58:57.448" v="54"/>
          <ac:spMkLst>
            <pc:docMk/>
            <pc:sldMk cId="1516066352" sldId="271"/>
            <ac:spMk id="2" creationId="{1E6D2D00-9EC7-4ABA-B720-EE7E403E94AE}"/>
          </ac:spMkLst>
        </pc:spChg>
        <pc:spChg chg="add del">
          <ac:chgData name="manoj kumar" userId="fa68a424022655f6" providerId="Windows Live" clId="Web-{E3AF64B4-884E-49C5-9576-2EE9523F3D31}" dt="2021-11-30T07:59:44.496" v="58"/>
          <ac:spMkLst>
            <pc:docMk/>
            <pc:sldMk cId="1516066352" sldId="271"/>
            <ac:spMk id="8" creationId="{C33A7DBF-4C8A-4CB8-9DDF-DEAA979E5321}"/>
          </ac:spMkLst>
        </pc:spChg>
        <pc:spChg chg="add">
          <ac:chgData name="manoj kumar" userId="fa68a424022655f6" providerId="Windows Live" clId="Web-{E3AF64B4-884E-49C5-9576-2EE9523F3D31}" dt="2021-11-30T07:58:57.448" v="54"/>
          <ac:spMkLst>
            <pc:docMk/>
            <pc:sldMk cId="1516066352" sldId="271"/>
            <ac:spMk id="11" creationId="{D7A453D2-15D8-4403-815F-291FA16340D9}"/>
          </ac:spMkLst>
        </pc:spChg>
        <pc:spChg chg="add">
          <ac:chgData name="manoj kumar" userId="fa68a424022655f6" providerId="Windows Live" clId="Web-{E3AF64B4-884E-49C5-9576-2EE9523F3D31}" dt="2021-11-30T07:58:57.448" v="54"/>
          <ac:spMkLst>
            <pc:docMk/>
            <pc:sldMk cId="1516066352" sldId="271"/>
            <ac:spMk id="13" creationId="{8161EA6B-09CA-445B-AB0D-8DF76FA92DEF}"/>
          </ac:spMkLst>
        </pc:spChg>
        <pc:spChg chg="add">
          <ac:chgData name="manoj kumar" userId="fa68a424022655f6" providerId="Windows Live" clId="Web-{E3AF64B4-884E-49C5-9576-2EE9523F3D31}" dt="2021-11-30T07:58:57.448" v="54"/>
          <ac:spMkLst>
            <pc:docMk/>
            <pc:sldMk cId="1516066352" sldId="271"/>
            <ac:spMk id="23" creationId="{B8114C98-A349-4111-A123-E8EAB86ABE30}"/>
          </ac:spMkLst>
        </pc:spChg>
        <pc:spChg chg="add">
          <ac:chgData name="manoj kumar" userId="fa68a424022655f6" providerId="Windows Live" clId="Web-{E3AF64B4-884E-49C5-9576-2EE9523F3D31}" dt="2021-11-30T07:58:57.448" v="54"/>
          <ac:spMkLst>
            <pc:docMk/>
            <pc:sldMk cId="1516066352" sldId="271"/>
            <ac:spMk id="31" creationId="{E2D3D3F2-ABBB-4453-B1C5-1BEBF7E4DD56}"/>
          </ac:spMkLst>
        </pc:spChg>
        <pc:grpChg chg="add">
          <ac:chgData name="manoj kumar" userId="fa68a424022655f6" providerId="Windows Live" clId="Web-{E3AF64B4-884E-49C5-9576-2EE9523F3D31}" dt="2021-11-30T07:58:57.448" v="54"/>
          <ac:grpSpMkLst>
            <pc:docMk/>
            <pc:sldMk cId="1516066352" sldId="271"/>
            <ac:grpSpMk id="15" creationId="{B352BBB9-69A8-405C-9209-A9FE217AEDC4}"/>
          </ac:grpSpMkLst>
        </pc:grpChg>
        <pc:grpChg chg="add">
          <ac:chgData name="manoj kumar" userId="fa68a424022655f6" providerId="Windows Live" clId="Web-{E3AF64B4-884E-49C5-9576-2EE9523F3D31}" dt="2021-11-30T07:58:57.448" v="54"/>
          <ac:grpSpMkLst>
            <pc:docMk/>
            <pc:sldMk cId="1516066352" sldId="271"/>
            <ac:grpSpMk id="25" creationId="{670FB431-AE18-414D-92F4-1D12D1991152}"/>
          </ac:grpSpMkLst>
        </pc:grpChg>
        <pc:grpChg chg="add">
          <ac:chgData name="manoj kumar" userId="fa68a424022655f6" providerId="Windows Live" clId="Web-{E3AF64B4-884E-49C5-9576-2EE9523F3D31}" dt="2021-11-30T07:58:57.448" v="54"/>
          <ac:grpSpMkLst>
            <pc:docMk/>
            <pc:sldMk cId="1516066352" sldId="271"/>
            <ac:grpSpMk id="33" creationId="{8214E4A5-A0D2-42C4-8D14-D2A7E495F041}"/>
          </ac:grpSpMkLst>
        </pc:grpChg>
        <pc:grpChg chg="add">
          <ac:chgData name="manoj kumar" userId="fa68a424022655f6" providerId="Windows Live" clId="Web-{E3AF64B4-884E-49C5-9576-2EE9523F3D31}" dt="2021-11-30T07:58:57.448" v="54"/>
          <ac:grpSpMkLst>
            <pc:docMk/>
            <pc:sldMk cId="1516066352" sldId="271"/>
            <ac:grpSpMk id="39" creationId="{AF19A774-30A5-488B-9BAF-629C6440294E}"/>
          </ac:grpSpMkLst>
        </pc:grpChg>
        <pc:picChg chg="mod">
          <ac:chgData name="manoj kumar" userId="fa68a424022655f6" providerId="Windows Live" clId="Web-{E3AF64B4-884E-49C5-9576-2EE9523F3D31}" dt="2021-11-30T07:58:57.448" v="54"/>
          <ac:picMkLst>
            <pc:docMk/>
            <pc:sldMk cId="1516066352" sldId="271"/>
            <ac:picMk id="4" creationId="{EA0DF22B-A6F4-4056-BEDF-6FA5AE7DE50C}"/>
          </ac:picMkLst>
        </pc:picChg>
      </pc:sldChg>
      <pc:sldChg chg="addSp delSp modSp del mod setBg">
        <pc:chgData name="manoj kumar" userId="fa68a424022655f6" providerId="Windows Live" clId="Web-{E3AF64B4-884E-49C5-9576-2EE9523F3D31}" dt="2021-11-30T08:05:41.192" v="79"/>
        <pc:sldMkLst>
          <pc:docMk/>
          <pc:sldMk cId="2582788198" sldId="272"/>
        </pc:sldMkLst>
        <pc:spChg chg="mod">
          <ac:chgData name="manoj kumar" userId="fa68a424022655f6" providerId="Windows Live" clId="Web-{E3AF64B4-884E-49C5-9576-2EE9523F3D31}" dt="2021-11-30T07:59:03.136" v="55"/>
          <ac:spMkLst>
            <pc:docMk/>
            <pc:sldMk cId="2582788198" sldId="272"/>
            <ac:spMk id="2" creationId="{680005F2-60F4-4303-B335-6582533D2C81}"/>
          </ac:spMkLst>
        </pc:spChg>
        <pc:spChg chg="add del">
          <ac:chgData name="manoj kumar" userId="fa68a424022655f6" providerId="Windows Live" clId="Web-{E3AF64B4-884E-49C5-9576-2EE9523F3D31}" dt="2021-11-30T07:59:33.699" v="57"/>
          <ac:spMkLst>
            <pc:docMk/>
            <pc:sldMk cId="2582788198" sldId="272"/>
            <ac:spMk id="8" creationId="{ED57756F-B4B7-4D90-A800-FD443E0C26FF}"/>
          </ac:spMkLst>
        </pc:spChg>
        <pc:spChg chg="add">
          <ac:chgData name="manoj kumar" userId="fa68a424022655f6" providerId="Windows Live" clId="Web-{E3AF64B4-884E-49C5-9576-2EE9523F3D31}" dt="2021-11-30T07:59:03.136" v="55"/>
          <ac:spMkLst>
            <pc:docMk/>
            <pc:sldMk cId="2582788198" sldId="272"/>
            <ac:spMk id="11" creationId="{D7A453D2-15D8-4403-815F-291FA16340D9}"/>
          </ac:spMkLst>
        </pc:spChg>
        <pc:spChg chg="add">
          <ac:chgData name="manoj kumar" userId="fa68a424022655f6" providerId="Windows Live" clId="Web-{E3AF64B4-884E-49C5-9576-2EE9523F3D31}" dt="2021-11-30T07:59:03.136" v="55"/>
          <ac:spMkLst>
            <pc:docMk/>
            <pc:sldMk cId="2582788198" sldId="272"/>
            <ac:spMk id="13" creationId="{8161EA6B-09CA-445B-AB0D-8DF76FA92DEF}"/>
          </ac:spMkLst>
        </pc:spChg>
        <pc:spChg chg="add">
          <ac:chgData name="manoj kumar" userId="fa68a424022655f6" providerId="Windows Live" clId="Web-{E3AF64B4-884E-49C5-9576-2EE9523F3D31}" dt="2021-11-30T07:59:03.136" v="55"/>
          <ac:spMkLst>
            <pc:docMk/>
            <pc:sldMk cId="2582788198" sldId="272"/>
            <ac:spMk id="23" creationId="{B8114C98-A349-4111-A123-E8EAB86ABE30}"/>
          </ac:spMkLst>
        </pc:spChg>
        <pc:spChg chg="add">
          <ac:chgData name="manoj kumar" userId="fa68a424022655f6" providerId="Windows Live" clId="Web-{E3AF64B4-884E-49C5-9576-2EE9523F3D31}" dt="2021-11-30T07:59:03.136" v="55"/>
          <ac:spMkLst>
            <pc:docMk/>
            <pc:sldMk cId="2582788198" sldId="272"/>
            <ac:spMk id="31" creationId="{E2D3D3F2-ABBB-4453-B1C5-1BEBF7E4DD56}"/>
          </ac:spMkLst>
        </pc:spChg>
        <pc:grpChg chg="add">
          <ac:chgData name="manoj kumar" userId="fa68a424022655f6" providerId="Windows Live" clId="Web-{E3AF64B4-884E-49C5-9576-2EE9523F3D31}" dt="2021-11-30T07:59:03.136" v="55"/>
          <ac:grpSpMkLst>
            <pc:docMk/>
            <pc:sldMk cId="2582788198" sldId="272"/>
            <ac:grpSpMk id="15" creationId="{B352BBB9-69A8-405C-9209-A9FE217AEDC4}"/>
          </ac:grpSpMkLst>
        </pc:grpChg>
        <pc:grpChg chg="add">
          <ac:chgData name="manoj kumar" userId="fa68a424022655f6" providerId="Windows Live" clId="Web-{E3AF64B4-884E-49C5-9576-2EE9523F3D31}" dt="2021-11-30T07:59:03.136" v="55"/>
          <ac:grpSpMkLst>
            <pc:docMk/>
            <pc:sldMk cId="2582788198" sldId="272"/>
            <ac:grpSpMk id="25" creationId="{670FB431-AE18-414D-92F4-1D12D1991152}"/>
          </ac:grpSpMkLst>
        </pc:grpChg>
        <pc:grpChg chg="add">
          <ac:chgData name="manoj kumar" userId="fa68a424022655f6" providerId="Windows Live" clId="Web-{E3AF64B4-884E-49C5-9576-2EE9523F3D31}" dt="2021-11-30T07:59:03.136" v="55"/>
          <ac:grpSpMkLst>
            <pc:docMk/>
            <pc:sldMk cId="2582788198" sldId="272"/>
            <ac:grpSpMk id="33" creationId="{8214E4A5-A0D2-42C4-8D14-D2A7E495F041}"/>
          </ac:grpSpMkLst>
        </pc:grpChg>
        <pc:grpChg chg="add">
          <ac:chgData name="manoj kumar" userId="fa68a424022655f6" providerId="Windows Live" clId="Web-{E3AF64B4-884E-49C5-9576-2EE9523F3D31}" dt="2021-11-30T07:59:03.136" v="55"/>
          <ac:grpSpMkLst>
            <pc:docMk/>
            <pc:sldMk cId="2582788198" sldId="272"/>
            <ac:grpSpMk id="39" creationId="{AF19A774-30A5-488B-9BAF-629C6440294E}"/>
          </ac:grpSpMkLst>
        </pc:grpChg>
        <pc:picChg chg="del mod">
          <ac:chgData name="manoj kumar" userId="fa68a424022655f6" providerId="Windows Live" clId="Web-{E3AF64B4-884E-49C5-9576-2EE9523F3D31}" dt="2021-11-30T08:02:39.891" v="64"/>
          <ac:picMkLst>
            <pc:docMk/>
            <pc:sldMk cId="2582788198" sldId="272"/>
            <ac:picMk id="4" creationId="{4A3C3530-17C0-4DB7-A097-293966AAE950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07:06.101" v="84"/>
        <pc:sldMkLst>
          <pc:docMk/>
          <pc:sldMk cId="951489028" sldId="273"/>
        </pc:sldMkLst>
        <pc:spChg chg="del">
          <ac:chgData name="manoj kumar" userId="fa68a424022655f6" providerId="Windows Live" clId="Web-{E3AF64B4-884E-49C5-9576-2EE9523F3D31}" dt="2021-11-30T07:59:22.933" v="56"/>
          <ac:spMkLst>
            <pc:docMk/>
            <pc:sldMk cId="951489028" sldId="273"/>
            <ac:spMk id="2" creationId="{F135988A-ABE5-4C4E-8DA1-C24FE668F87F}"/>
          </ac:spMkLst>
        </pc:spChg>
        <pc:spChg chg="mod">
          <ac:chgData name="manoj kumar" userId="fa68a424022655f6" providerId="Windows Live" clId="Web-{E3AF64B4-884E-49C5-9576-2EE9523F3D31}" dt="2021-11-30T08:07:06.101" v="84"/>
          <ac:spMkLst>
            <pc:docMk/>
            <pc:sldMk cId="951489028" sldId="273"/>
            <ac:spMk id="3" creationId="{15E6371D-5506-41D7-8EAB-23B4E339393F}"/>
          </ac:spMkLst>
        </pc:spChg>
        <pc:spChg chg="add del">
          <ac:chgData name="manoj kumar" userId="fa68a424022655f6" providerId="Windows Live" clId="Web-{E3AF64B4-884E-49C5-9576-2EE9523F3D31}" dt="2021-11-30T08:07:06.085" v="83"/>
          <ac:spMkLst>
            <pc:docMk/>
            <pc:sldMk cId="951489028" sldId="273"/>
            <ac:spMk id="5" creationId="{5C8908E2-EE49-44D2-9428-A28D2312A8D5}"/>
          </ac:spMkLst>
        </pc:spChg>
        <pc:spChg chg="add">
          <ac:chgData name="manoj kumar" userId="fa68a424022655f6" providerId="Windows Live" clId="Web-{E3AF64B4-884E-49C5-9576-2EE9523F3D31}" dt="2021-11-30T08:07:06.101" v="84"/>
          <ac:spMkLst>
            <pc:docMk/>
            <pc:sldMk cId="951489028" sldId="273"/>
            <ac:spMk id="7" creationId="{907EF6B7-1338-4443-8C46-6A318D952DFD}"/>
          </ac:spMkLst>
        </pc:spChg>
        <pc:spChg chg="add del">
          <ac:chgData name="manoj kumar" userId="fa68a424022655f6" providerId="Windows Live" clId="Web-{E3AF64B4-884E-49C5-9576-2EE9523F3D31}" dt="2021-11-30T08:06:49.522" v="81"/>
          <ac:spMkLst>
            <pc:docMk/>
            <pc:sldMk cId="951489028" sldId="273"/>
            <ac:spMk id="8" creationId="{907EF6B7-1338-4443-8C46-6A318D952DFD}"/>
          </ac:spMkLst>
        </pc:spChg>
        <pc:spChg chg="add">
          <ac:chgData name="manoj kumar" userId="fa68a424022655f6" providerId="Windows Live" clId="Web-{E3AF64B4-884E-49C5-9576-2EE9523F3D31}" dt="2021-11-30T08:07:06.101" v="84"/>
          <ac:spMkLst>
            <pc:docMk/>
            <pc:sldMk cId="951489028" sldId="273"/>
            <ac:spMk id="9" creationId="{DAAE4CDD-124C-4DCF-9584-B6033B545DD5}"/>
          </ac:spMkLst>
        </pc:spChg>
        <pc:spChg chg="add del">
          <ac:chgData name="manoj kumar" userId="fa68a424022655f6" providerId="Windows Live" clId="Web-{E3AF64B4-884E-49C5-9576-2EE9523F3D31}" dt="2021-11-30T08:06:49.522" v="81"/>
          <ac:spMkLst>
            <pc:docMk/>
            <pc:sldMk cId="951489028" sldId="273"/>
            <ac:spMk id="10" creationId="{DAAE4CDD-124C-4DCF-9584-B6033B545DD5}"/>
          </ac:spMkLst>
        </pc:spChg>
        <pc:spChg chg="add">
          <ac:chgData name="manoj kumar" userId="fa68a424022655f6" providerId="Windows Live" clId="Web-{E3AF64B4-884E-49C5-9576-2EE9523F3D31}" dt="2021-11-30T08:07:06.101" v="84"/>
          <ac:spMkLst>
            <pc:docMk/>
            <pc:sldMk cId="951489028" sldId="273"/>
            <ac:spMk id="11" creationId="{081E4A58-353D-44AE-B2FC-2A74E2E400F7}"/>
          </ac:spMkLst>
        </pc:spChg>
        <pc:spChg chg="add del">
          <ac:chgData name="manoj kumar" userId="fa68a424022655f6" providerId="Windows Live" clId="Web-{E3AF64B4-884E-49C5-9576-2EE9523F3D31}" dt="2021-11-30T08:06:49.522" v="81"/>
          <ac:spMkLst>
            <pc:docMk/>
            <pc:sldMk cId="951489028" sldId="273"/>
            <ac:spMk id="12" creationId="{081E4A58-353D-44AE-B2FC-2A74E2E400F7}"/>
          </ac:spMkLst>
        </pc:spChg>
        <pc:spChg chg="add del">
          <ac:chgData name="manoj kumar" userId="fa68a424022655f6" providerId="Windows Live" clId="Web-{E3AF64B4-884E-49C5-9576-2EE9523F3D31}" dt="2021-11-30T08:07:06.085" v="83"/>
          <ac:spMkLst>
            <pc:docMk/>
            <pc:sldMk cId="951489028" sldId="273"/>
            <ac:spMk id="14" creationId="{BD92035A-AA2F-4CD8-A556-1CE8BDEC75BD}"/>
          </ac:spMkLst>
        </pc:spChg>
        <pc:spChg chg="add del">
          <ac:chgData name="manoj kumar" userId="fa68a424022655f6" providerId="Windows Live" clId="Web-{E3AF64B4-884E-49C5-9576-2EE9523F3D31}" dt="2021-11-30T08:07:06.085" v="83"/>
          <ac:spMkLst>
            <pc:docMk/>
            <pc:sldMk cId="951489028" sldId="273"/>
            <ac:spMk id="16" creationId="{ED888B23-07FA-482A-96DF-47E31AF1A603}"/>
          </ac:spMkLst>
        </pc:spChg>
        <pc:grpChg chg="add del">
          <ac:chgData name="manoj kumar" userId="fa68a424022655f6" providerId="Windows Live" clId="Web-{E3AF64B4-884E-49C5-9576-2EE9523F3D31}" dt="2021-11-30T08:07:06.085" v="83"/>
          <ac:grpSpMkLst>
            <pc:docMk/>
            <pc:sldMk cId="951489028" sldId="273"/>
            <ac:grpSpMk id="6" creationId="{5D1A9D8B-3117-4D9D-BDA4-DD81895098B0}"/>
          </ac:grpSpMkLst>
        </pc:grpChg>
      </pc:sldChg>
      <pc:sldChg chg="addSp delSp modSp mod setBg">
        <pc:chgData name="manoj kumar" userId="fa68a424022655f6" providerId="Windows Live" clId="Web-{E3AF64B4-884E-49C5-9576-2EE9523F3D31}" dt="2021-11-30T08:07:57.352" v="91" actId="14100"/>
        <pc:sldMkLst>
          <pc:docMk/>
          <pc:sldMk cId="1143994652" sldId="274"/>
        </pc:sldMkLst>
        <pc:spChg chg="mod">
          <ac:chgData name="manoj kumar" userId="fa68a424022655f6" providerId="Windows Live" clId="Web-{E3AF64B4-884E-49C5-9576-2EE9523F3D31}" dt="2021-11-30T08:07:34.601" v="89"/>
          <ac:spMkLst>
            <pc:docMk/>
            <pc:sldMk cId="1143994652" sldId="274"/>
            <ac:spMk id="2" creationId="{C47C7942-9902-42BB-B7EC-3B5DC6D0CB92}"/>
          </ac:spMkLst>
        </pc:spChg>
        <pc:spChg chg="add del">
          <ac:chgData name="manoj kumar" userId="fa68a424022655f6" providerId="Windows Live" clId="Web-{E3AF64B4-884E-49C5-9576-2EE9523F3D31}" dt="2021-11-30T08:07:34.586" v="88"/>
          <ac:spMkLst>
            <pc:docMk/>
            <pc:sldMk cId="1143994652" sldId="274"/>
            <ac:spMk id="6" creationId="{D4771268-CB57-404A-9271-370EB28F6090}"/>
          </ac:spMkLst>
        </pc:spChg>
        <pc:spChg chg="add">
          <ac:chgData name="manoj kumar" userId="fa68a424022655f6" providerId="Windows Live" clId="Web-{E3AF64B4-884E-49C5-9576-2EE9523F3D31}" dt="2021-11-30T08:07:34.601" v="89"/>
          <ac:spMkLst>
            <pc:docMk/>
            <pc:sldMk cId="1143994652" sldId="274"/>
            <ac:spMk id="7" creationId="{FF9B822F-893E-44C8-963C-64F50ACECBB2}"/>
          </ac:spMkLst>
        </pc:spChg>
        <pc:spChg chg="add del">
          <ac:chgData name="manoj kumar" userId="fa68a424022655f6" providerId="Windows Live" clId="Web-{E3AF64B4-884E-49C5-9576-2EE9523F3D31}" dt="2021-11-30T08:07:50.289" v="90"/>
          <ac:spMkLst>
            <pc:docMk/>
            <pc:sldMk cId="1143994652" sldId="274"/>
            <ac:spMk id="8" creationId="{B6338298-08D5-4A86-9A13-FD250CCCB0BC}"/>
          </ac:spMkLst>
        </pc:spChg>
        <pc:spChg chg="add del">
          <ac:chgData name="manoj kumar" userId="fa68a424022655f6" providerId="Windows Live" clId="Web-{E3AF64B4-884E-49C5-9576-2EE9523F3D31}" dt="2021-11-30T08:07:30.758" v="86"/>
          <ac:spMkLst>
            <pc:docMk/>
            <pc:sldMk cId="1143994652" sldId="274"/>
            <ac:spMk id="9" creationId="{6753252F-4873-4F63-801D-CC719279A7D5}"/>
          </ac:spMkLst>
        </pc:spChg>
        <pc:spChg chg="add del">
          <ac:chgData name="manoj kumar" userId="fa68a424022655f6" providerId="Windows Live" clId="Web-{E3AF64B4-884E-49C5-9576-2EE9523F3D31}" dt="2021-11-30T08:07:30.758" v="86"/>
          <ac:spMkLst>
            <pc:docMk/>
            <pc:sldMk cId="1143994652" sldId="274"/>
            <ac:spMk id="11" creationId="{047C8CCB-F95D-4249-92DD-651249D3535A}"/>
          </ac:spMkLst>
        </pc:spChg>
        <pc:spChg chg="add">
          <ac:chgData name="manoj kumar" userId="fa68a424022655f6" providerId="Windows Live" clId="Web-{E3AF64B4-884E-49C5-9576-2EE9523F3D31}" dt="2021-11-30T08:07:34.601" v="89"/>
          <ac:spMkLst>
            <pc:docMk/>
            <pc:sldMk cId="1143994652" sldId="274"/>
            <ac:spMk id="13" creationId="{EBF87945-A001-489F-9D9B-7D9435F0B9CA}"/>
          </ac:spMkLst>
        </pc:spChg>
        <pc:picChg chg="mod">
          <ac:chgData name="manoj kumar" userId="fa68a424022655f6" providerId="Windows Live" clId="Web-{E3AF64B4-884E-49C5-9576-2EE9523F3D31}" dt="2021-11-30T08:07:57.352" v="91" actId="14100"/>
          <ac:picMkLst>
            <pc:docMk/>
            <pc:sldMk cId="1143994652" sldId="274"/>
            <ac:picMk id="4" creationId="{B08FF195-B9F1-4824-BE48-FBDA2DC822DE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08:27.743" v="96"/>
        <pc:sldMkLst>
          <pc:docMk/>
          <pc:sldMk cId="488585743" sldId="275"/>
        </pc:sldMkLst>
        <pc:spChg chg="mod">
          <ac:chgData name="manoj kumar" userId="fa68a424022655f6" providerId="Windows Live" clId="Web-{E3AF64B4-884E-49C5-9576-2EE9523F3D31}" dt="2021-11-30T08:08:27.743" v="96"/>
          <ac:spMkLst>
            <pc:docMk/>
            <pc:sldMk cId="488585743" sldId="275"/>
            <ac:spMk id="2" creationId="{28157FFD-24A5-4D75-9FCE-B266B465BC08}"/>
          </ac:spMkLst>
        </pc:spChg>
        <pc:spChg chg="add del">
          <ac:chgData name="manoj kumar" userId="fa68a424022655f6" providerId="Windows Live" clId="Web-{E3AF64B4-884E-49C5-9576-2EE9523F3D31}" dt="2021-11-30T08:08:27.728" v="95"/>
          <ac:spMkLst>
            <pc:docMk/>
            <pc:sldMk cId="488585743" sldId="275"/>
            <ac:spMk id="6" creationId="{D7A453D2-15D8-4403-815F-291FA16340D9}"/>
          </ac:spMkLst>
        </pc:spChg>
        <pc:spChg chg="add del">
          <ac:chgData name="manoj kumar" userId="fa68a424022655f6" providerId="Windows Live" clId="Web-{E3AF64B4-884E-49C5-9576-2EE9523F3D31}" dt="2021-11-30T08:08:27.728" v="95"/>
          <ac:spMkLst>
            <pc:docMk/>
            <pc:sldMk cId="488585743" sldId="275"/>
            <ac:spMk id="7" creationId="{8161EA6B-09CA-445B-AB0D-8DF76FA92DEF}"/>
          </ac:spMkLst>
        </pc:spChg>
        <pc:spChg chg="add del">
          <ac:chgData name="manoj kumar" userId="fa68a424022655f6" providerId="Windows Live" clId="Web-{E3AF64B4-884E-49C5-9576-2EE9523F3D31}" dt="2021-11-30T08:08:27.728" v="95"/>
          <ac:spMkLst>
            <pc:docMk/>
            <pc:sldMk cId="488585743" sldId="275"/>
            <ac:spMk id="8" creationId="{A24BFEBA-C176-4769-B6E5-DC093D0D9A16}"/>
          </ac:spMkLst>
        </pc:spChg>
        <pc:spChg chg="add del">
          <ac:chgData name="manoj kumar" userId="fa68a424022655f6" providerId="Windows Live" clId="Web-{E3AF64B4-884E-49C5-9576-2EE9523F3D31}" dt="2021-11-30T08:08:20.993" v="93"/>
          <ac:spMkLst>
            <pc:docMk/>
            <pc:sldMk cId="488585743" sldId="275"/>
            <ac:spMk id="11" creationId="{7F57BEA8-497D-4AA8-8A18-BDCD696B25FE}"/>
          </ac:spMkLst>
        </pc:spChg>
        <pc:spChg chg="add">
          <ac:chgData name="manoj kumar" userId="fa68a424022655f6" providerId="Windows Live" clId="Web-{E3AF64B4-884E-49C5-9576-2EE9523F3D31}" dt="2021-11-30T08:08:27.743" v="96"/>
          <ac:spMkLst>
            <pc:docMk/>
            <pc:sldMk cId="488585743" sldId="275"/>
            <ac:spMk id="14" creationId="{7F57BEA8-497D-4AA8-8A18-BDCD696B25FE}"/>
          </ac:spMkLst>
        </pc:spChg>
        <pc:spChg chg="add del">
          <ac:chgData name="manoj kumar" userId="fa68a424022655f6" providerId="Windows Live" clId="Web-{E3AF64B4-884E-49C5-9576-2EE9523F3D31}" dt="2021-11-30T08:08:27.728" v="95"/>
          <ac:spMkLst>
            <pc:docMk/>
            <pc:sldMk cId="488585743" sldId="275"/>
            <ac:spMk id="23" creationId="{B8114C98-A349-4111-A123-E8EAB86ABE30}"/>
          </ac:spMkLst>
        </pc:spChg>
        <pc:spChg chg="add del">
          <ac:chgData name="manoj kumar" userId="fa68a424022655f6" providerId="Windows Live" clId="Web-{E3AF64B4-884E-49C5-9576-2EE9523F3D31}" dt="2021-11-30T08:08:27.728" v="95"/>
          <ac:spMkLst>
            <pc:docMk/>
            <pc:sldMk cId="488585743" sldId="275"/>
            <ac:spMk id="31" creationId="{E2D3D3F2-ABBB-4453-B1C5-1BEBF7E4DD56}"/>
          </ac:spMkLst>
        </pc:spChg>
        <pc:grpChg chg="add del">
          <ac:chgData name="manoj kumar" userId="fa68a424022655f6" providerId="Windows Live" clId="Web-{E3AF64B4-884E-49C5-9576-2EE9523F3D31}" dt="2021-11-30T08:08:27.728" v="95"/>
          <ac:grpSpMkLst>
            <pc:docMk/>
            <pc:sldMk cId="488585743" sldId="275"/>
            <ac:grpSpMk id="10" creationId="{B352BBB9-69A8-405C-9209-A9FE217AEDC4}"/>
          </ac:grpSpMkLst>
        </pc:grpChg>
        <pc:grpChg chg="add del">
          <ac:chgData name="manoj kumar" userId="fa68a424022655f6" providerId="Windows Live" clId="Web-{E3AF64B4-884E-49C5-9576-2EE9523F3D31}" dt="2021-11-30T08:08:27.728" v="95"/>
          <ac:grpSpMkLst>
            <pc:docMk/>
            <pc:sldMk cId="488585743" sldId="275"/>
            <ac:grpSpMk id="25" creationId="{670FB431-AE18-414D-92F4-1D12D1991152}"/>
          </ac:grpSpMkLst>
        </pc:grpChg>
        <pc:grpChg chg="add del">
          <ac:chgData name="manoj kumar" userId="fa68a424022655f6" providerId="Windows Live" clId="Web-{E3AF64B4-884E-49C5-9576-2EE9523F3D31}" dt="2021-11-30T08:08:27.728" v="95"/>
          <ac:grpSpMkLst>
            <pc:docMk/>
            <pc:sldMk cId="488585743" sldId="275"/>
            <ac:grpSpMk id="33" creationId="{8214E4A5-A0D2-42C4-8D14-D2A7E495F041}"/>
          </ac:grpSpMkLst>
        </pc:grpChg>
        <pc:grpChg chg="add del">
          <ac:chgData name="manoj kumar" userId="fa68a424022655f6" providerId="Windows Live" clId="Web-{E3AF64B4-884E-49C5-9576-2EE9523F3D31}" dt="2021-11-30T08:08:27.728" v="95"/>
          <ac:grpSpMkLst>
            <pc:docMk/>
            <pc:sldMk cId="488585743" sldId="275"/>
            <ac:grpSpMk id="39" creationId="{AF19A774-30A5-488B-9BAF-629C6440294E}"/>
          </ac:grpSpMkLst>
        </pc:grpChg>
        <pc:picChg chg="mod">
          <ac:chgData name="manoj kumar" userId="fa68a424022655f6" providerId="Windows Live" clId="Web-{E3AF64B4-884E-49C5-9576-2EE9523F3D31}" dt="2021-11-30T08:08:27.743" v="96"/>
          <ac:picMkLst>
            <pc:docMk/>
            <pc:sldMk cId="488585743" sldId="275"/>
            <ac:picMk id="4" creationId="{09BDE947-E000-4458-8A61-E6E7F2488779}"/>
          </ac:picMkLst>
        </pc:picChg>
        <pc:cxnChg chg="add del">
          <ac:chgData name="manoj kumar" userId="fa68a424022655f6" providerId="Windows Live" clId="Web-{E3AF64B4-884E-49C5-9576-2EE9523F3D31}" dt="2021-11-30T08:08:20.993" v="93"/>
          <ac:cxnSpMkLst>
            <pc:docMk/>
            <pc:sldMk cId="488585743" sldId="275"/>
            <ac:cxnSpMk id="9" creationId="{D2E961F1-4A28-4A5F-BBD4-6E400E5E6C75}"/>
          </ac:cxnSpMkLst>
        </pc:cxnChg>
        <pc:cxnChg chg="add">
          <ac:chgData name="manoj kumar" userId="fa68a424022655f6" providerId="Windows Live" clId="Web-{E3AF64B4-884E-49C5-9576-2EE9523F3D31}" dt="2021-11-30T08:08:27.743" v="96"/>
          <ac:cxnSpMkLst>
            <pc:docMk/>
            <pc:sldMk cId="488585743" sldId="275"/>
            <ac:cxnSpMk id="12" creationId="{D2E961F1-4A28-4A5F-BBD4-6E400E5E6C75}"/>
          </ac:cxnSpMkLst>
        </pc:cxnChg>
        <pc:cxnChg chg="add del">
          <ac:chgData name="manoj kumar" userId="fa68a424022655f6" providerId="Windows Live" clId="Web-{E3AF64B4-884E-49C5-9576-2EE9523F3D31}" dt="2021-11-30T08:08:20.993" v="93"/>
          <ac:cxnSpMkLst>
            <pc:docMk/>
            <pc:sldMk cId="488585743" sldId="275"/>
            <ac:cxnSpMk id="13" creationId="{A82415D3-DDE5-4D63-8CB3-23A5EC581B27}"/>
          </ac:cxnSpMkLst>
        </pc:cxnChg>
        <pc:cxnChg chg="add del">
          <ac:chgData name="manoj kumar" userId="fa68a424022655f6" providerId="Windows Live" clId="Web-{E3AF64B4-884E-49C5-9576-2EE9523F3D31}" dt="2021-11-30T08:08:20.993" v="93"/>
          <ac:cxnSpMkLst>
            <pc:docMk/>
            <pc:sldMk cId="488585743" sldId="275"/>
            <ac:cxnSpMk id="15" creationId="{AD7193FB-6AE6-4B3B-8F89-56B55DD63B4D}"/>
          </ac:cxnSpMkLst>
        </pc:cxnChg>
        <pc:cxnChg chg="add">
          <ac:chgData name="manoj kumar" userId="fa68a424022655f6" providerId="Windows Live" clId="Web-{E3AF64B4-884E-49C5-9576-2EE9523F3D31}" dt="2021-11-30T08:08:27.743" v="96"/>
          <ac:cxnSpMkLst>
            <pc:docMk/>
            <pc:sldMk cId="488585743" sldId="275"/>
            <ac:cxnSpMk id="16" creationId="{A82415D3-DDE5-4D63-8CB3-23A5EC581B27}"/>
          </ac:cxnSpMkLst>
        </pc:cxnChg>
        <pc:cxnChg chg="add">
          <ac:chgData name="manoj kumar" userId="fa68a424022655f6" providerId="Windows Live" clId="Web-{E3AF64B4-884E-49C5-9576-2EE9523F3D31}" dt="2021-11-30T08:08:27.743" v="96"/>
          <ac:cxnSpMkLst>
            <pc:docMk/>
            <pc:sldMk cId="488585743" sldId="275"/>
            <ac:cxnSpMk id="17" creationId="{AD7193FB-6AE6-4B3B-8F89-56B55DD63B4D}"/>
          </ac:cxnSpMkLst>
        </pc:cxnChg>
      </pc:sldChg>
      <pc:sldChg chg="addSp modSp mod setBg">
        <pc:chgData name="manoj kumar" userId="fa68a424022655f6" providerId="Windows Live" clId="Web-{E3AF64B4-884E-49C5-9576-2EE9523F3D31}" dt="2021-11-30T08:09:06.744" v="97"/>
        <pc:sldMkLst>
          <pc:docMk/>
          <pc:sldMk cId="874766636" sldId="276"/>
        </pc:sldMkLst>
        <pc:spChg chg="mod">
          <ac:chgData name="manoj kumar" userId="fa68a424022655f6" providerId="Windows Live" clId="Web-{E3AF64B4-884E-49C5-9576-2EE9523F3D31}" dt="2021-11-30T08:09:06.744" v="97"/>
          <ac:spMkLst>
            <pc:docMk/>
            <pc:sldMk cId="874766636" sldId="276"/>
            <ac:spMk id="2" creationId="{66E5C75B-1F33-4184-A8C1-C9757C424A68}"/>
          </ac:spMkLst>
        </pc:spChg>
        <pc:spChg chg="add">
          <ac:chgData name="manoj kumar" userId="fa68a424022655f6" providerId="Windows Live" clId="Web-{E3AF64B4-884E-49C5-9576-2EE9523F3D31}" dt="2021-11-30T08:09:06.744" v="97"/>
          <ac:spMkLst>
            <pc:docMk/>
            <pc:sldMk cId="874766636" sldId="276"/>
            <ac:spMk id="11" creationId="{7F57BEA8-497D-4AA8-8A18-BDCD696B25FE}"/>
          </ac:spMkLst>
        </pc:spChg>
        <pc:picChg chg="mod">
          <ac:chgData name="manoj kumar" userId="fa68a424022655f6" providerId="Windows Live" clId="Web-{E3AF64B4-884E-49C5-9576-2EE9523F3D31}" dt="2021-11-30T08:09:06.744" v="97"/>
          <ac:picMkLst>
            <pc:docMk/>
            <pc:sldMk cId="874766636" sldId="276"/>
            <ac:picMk id="4" creationId="{CB6AF8FD-BD3F-4BD2-98A7-8D560783DED2}"/>
          </ac:picMkLst>
        </pc:picChg>
        <pc:cxnChg chg="add">
          <ac:chgData name="manoj kumar" userId="fa68a424022655f6" providerId="Windows Live" clId="Web-{E3AF64B4-884E-49C5-9576-2EE9523F3D31}" dt="2021-11-30T08:09:06.744" v="97"/>
          <ac:cxnSpMkLst>
            <pc:docMk/>
            <pc:sldMk cId="874766636" sldId="276"/>
            <ac:cxnSpMk id="9" creationId="{D2E961F1-4A28-4A5F-BBD4-6E400E5E6C75}"/>
          </ac:cxnSpMkLst>
        </pc:cxnChg>
        <pc:cxnChg chg="add">
          <ac:chgData name="manoj kumar" userId="fa68a424022655f6" providerId="Windows Live" clId="Web-{E3AF64B4-884E-49C5-9576-2EE9523F3D31}" dt="2021-11-30T08:09:06.744" v="97"/>
          <ac:cxnSpMkLst>
            <pc:docMk/>
            <pc:sldMk cId="874766636" sldId="276"/>
            <ac:cxnSpMk id="13" creationId="{A82415D3-DDE5-4D63-8CB3-23A5EC581B27}"/>
          </ac:cxnSpMkLst>
        </pc:cxnChg>
        <pc:cxnChg chg="add">
          <ac:chgData name="manoj kumar" userId="fa68a424022655f6" providerId="Windows Live" clId="Web-{E3AF64B4-884E-49C5-9576-2EE9523F3D31}" dt="2021-11-30T08:09:06.744" v="97"/>
          <ac:cxnSpMkLst>
            <pc:docMk/>
            <pc:sldMk cId="874766636" sldId="276"/>
            <ac:cxnSpMk id="15" creationId="{AD7193FB-6AE6-4B3B-8F89-56B55DD63B4D}"/>
          </ac:cxnSpMkLst>
        </pc:cxnChg>
      </pc:sldChg>
      <pc:sldChg chg="addSp modSp mod setBg">
        <pc:chgData name="manoj kumar" userId="fa68a424022655f6" providerId="Windows Live" clId="Web-{E3AF64B4-884E-49C5-9576-2EE9523F3D31}" dt="2021-11-30T08:09:15.135" v="98"/>
        <pc:sldMkLst>
          <pc:docMk/>
          <pc:sldMk cId="2893419630" sldId="277"/>
        </pc:sldMkLst>
        <pc:spChg chg="mod">
          <ac:chgData name="manoj kumar" userId="fa68a424022655f6" providerId="Windows Live" clId="Web-{E3AF64B4-884E-49C5-9576-2EE9523F3D31}" dt="2021-11-30T08:09:15.135" v="98"/>
          <ac:spMkLst>
            <pc:docMk/>
            <pc:sldMk cId="2893419630" sldId="277"/>
            <ac:spMk id="2" creationId="{E8FEDA49-6354-4C1E-9312-50AF39D9C2C5}"/>
          </ac:spMkLst>
        </pc:spChg>
        <pc:spChg chg="add">
          <ac:chgData name="manoj kumar" userId="fa68a424022655f6" providerId="Windows Live" clId="Web-{E3AF64B4-884E-49C5-9576-2EE9523F3D31}" dt="2021-11-30T08:09:15.135" v="98"/>
          <ac:spMkLst>
            <pc:docMk/>
            <pc:sldMk cId="2893419630" sldId="277"/>
            <ac:spMk id="9" creationId="{1707FC24-6981-43D9-B525-C7832BA22463}"/>
          </ac:spMkLst>
        </pc:spChg>
        <pc:picChg chg="mod">
          <ac:chgData name="manoj kumar" userId="fa68a424022655f6" providerId="Windows Live" clId="Web-{E3AF64B4-884E-49C5-9576-2EE9523F3D31}" dt="2021-11-30T08:09:15.135" v="98"/>
          <ac:picMkLst>
            <pc:docMk/>
            <pc:sldMk cId="2893419630" sldId="277"/>
            <ac:picMk id="4" creationId="{548CECDC-2454-4480-92F3-6CB650D96257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13:16.125" v="114"/>
        <pc:sldMkLst>
          <pc:docMk/>
          <pc:sldMk cId="663326103" sldId="278"/>
        </pc:sldMkLst>
        <pc:spChg chg="mod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2" creationId="{98FCFA02-3BFC-47AD-A3E9-235611193376}"/>
          </ac:spMkLst>
        </pc:spChg>
        <pc:spChg chg="add del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9" creationId="{1825AC39-5F85-4CAA-8A81-A1287086B2B6}"/>
          </ac:spMkLst>
        </pc:spChg>
        <pc:spChg chg="add del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11" creationId="{95DA4D23-37FC-4B90-8188-F0377C5FF44B}"/>
          </ac:spMkLst>
        </pc:spChg>
        <pc:spChg chg="add del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13" creationId="{A7A4B465-FBCC-4CD4-89A1-82992A7B47FF}"/>
          </ac:spMkLst>
        </pc:spChg>
        <pc:spChg chg="add del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15" creationId="{909E572F-9CDC-4214-9D42-FF0017649590}"/>
          </ac:spMkLst>
        </pc:spChg>
        <pc:spChg chg="add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20" creationId="{A8384FB5-9ADC-4DDC-881B-597D56F5B15D}"/>
          </ac:spMkLst>
        </pc:spChg>
        <pc:spChg chg="add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22" creationId="{91E5A9A7-95C6-4F4F-B00E-C82E07FE62EF}"/>
          </ac:spMkLst>
        </pc:spChg>
        <pc:spChg chg="add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24" creationId="{D07DD2DE-F619-49DD-B5E7-03A290FF4ED1}"/>
          </ac:spMkLst>
        </pc:spChg>
        <pc:spChg chg="add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26" creationId="{85149191-5F60-4A28-AAFF-039F96B0F3EC}"/>
          </ac:spMkLst>
        </pc:spChg>
        <pc:spChg chg="add">
          <ac:chgData name="manoj kumar" userId="fa68a424022655f6" providerId="Windows Live" clId="Web-{E3AF64B4-884E-49C5-9576-2EE9523F3D31}" dt="2021-11-30T08:13:16.125" v="114"/>
          <ac:spMkLst>
            <pc:docMk/>
            <pc:sldMk cId="663326103" sldId="278"/>
            <ac:spMk id="28" creationId="{F8260ED5-17F7-4158-B241-D51DD4CF1B7E}"/>
          </ac:spMkLst>
        </pc:spChg>
        <pc:picChg chg="mod">
          <ac:chgData name="manoj kumar" userId="fa68a424022655f6" providerId="Windows Live" clId="Web-{E3AF64B4-884E-49C5-9576-2EE9523F3D31}" dt="2021-11-30T08:13:16.125" v="114"/>
          <ac:picMkLst>
            <pc:docMk/>
            <pc:sldMk cId="663326103" sldId="278"/>
            <ac:picMk id="4" creationId="{18BEA774-369F-4385-B029-F5944B8DC80A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09:41.245" v="100"/>
        <pc:sldMkLst>
          <pc:docMk/>
          <pc:sldMk cId="621100555" sldId="279"/>
        </pc:sldMkLst>
        <pc:spChg chg="del">
          <ac:chgData name="manoj kumar" userId="fa68a424022655f6" providerId="Windows Live" clId="Web-{E3AF64B4-884E-49C5-9576-2EE9523F3D31}" dt="2021-11-30T08:09:26.479" v="99"/>
          <ac:spMkLst>
            <pc:docMk/>
            <pc:sldMk cId="621100555" sldId="279"/>
            <ac:spMk id="2" creationId="{AAF0B781-853F-4D12-BA66-027F38C9A0D5}"/>
          </ac:spMkLst>
        </pc:spChg>
        <pc:spChg chg="mod">
          <ac:chgData name="manoj kumar" userId="fa68a424022655f6" providerId="Windows Live" clId="Web-{E3AF64B4-884E-49C5-9576-2EE9523F3D31}" dt="2021-11-30T08:09:41.245" v="100"/>
          <ac:spMkLst>
            <pc:docMk/>
            <pc:sldMk cId="621100555" sldId="279"/>
            <ac:spMk id="3" creationId="{E42794E8-115D-4714-9890-F8EC48F414C6}"/>
          </ac:spMkLst>
        </pc:spChg>
        <pc:spChg chg="add">
          <ac:chgData name="manoj kumar" userId="fa68a424022655f6" providerId="Windows Live" clId="Web-{E3AF64B4-884E-49C5-9576-2EE9523F3D31}" dt="2021-11-30T08:09:41.245" v="100"/>
          <ac:spMkLst>
            <pc:docMk/>
            <pc:sldMk cId="621100555" sldId="279"/>
            <ac:spMk id="8" creationId="{1BB867FF-FC45-48F7-8104-F89BE54909F1}"/>
          </ac:spMkLst>
        </pc:spChg>
        <pc:spChg chg="add">
          <ac:chgData name="manoj kumar" userId="fa68a424022655f6" providerId="Windows Live" clId="Web-{E3AF64B4-884E-49C5-9576-2EE9523F3D31}" dt="2021-11-30T08:09:41.245" v="100"/>
          <ac:spMkLst>
            <pc:docMk/>
            <pc:sldMk cId="621100555" sldId="279"/>
            <ac:spMk id="10" creationId="{8BB56887-D0D5-4F0C-9E19-7247EB83C8B7}"/>
          </ac:spMkLst>
        </pc:spChg>
        <pc:spChg chg="add">
          <ac:chgData name="manoj kumar" userId="fa68a424022655f6" providerId="Windows Live" clId="Web-{E3AF64B4-884E-49C5-9576-2EE9523F3D31}" dt="2021-11-30T08:09:41.245" v="100"/>
          <ac:spMkLst>
            <pc:docMk/>
            <pc:sldMk cId="621100555" sldId="279"/>
            <ac:spMk id="12" creationId="{081E4A58-353D-44AE-B2FC-2A74E2E400F7}"/>
          </ac:spMkLst>
        </pc:spChg>
      </pc:sldChg>
      <pc:sldChg chg="addSp modSp mod setBg addAnim">
        <pc:chgData name="manoj kumar" userId="fa68a424022655f6" providerId="Windows Live" clId="Web-{E3AF64B4-884E-49C5-9576-2EE9523F3D31}" dt="2021-11-30T08:10:13.949" v="102"/>
        <pc:sldMkLst>
          <pc:docMk/>
          <pc:sldMk cId="3116829974" sldId="282"/>
        </pc:sldMkLst>
        <pc:spChg chg="mod">
          <ac:chgData name="manoj kumar" userId="fa68a424022655f6" providerId="Windows Live" clId="Web-{E3AF64B4-884E-49C5-9576-2EE9523F3D31}" dt="2021-11-30T08:10:13.949" v="101"/>
          <ac:spMkLst>
            <pc:docMk/>
            <pc:sldMk cId="3116829974" sldId="282"/>
            <ac:spMk id="2" creationId="{F3AED674-E136-4A77-B3F3-685AFAAB18ED}"/>
          </ac:spMkLst>
        </pc:spChg>
        <pc:spChg chg="mod">
          <ac:chgData name="manoj kumar" userId="fa68a424022655f6" providerId="Windows Live" clId="Web-{E3AF64B4-884E-49C5-9576-2EE9523F3D31}" dt="2021-11-30T08:10:13.949" v="101"/>
          <ac:spMkLst>
            <pc:docMk/>
            <pc:sldMk cId="3116829974" sldId="282"/>
            <ac:spMk id="3" creationId="{5180E95F-4AB3-4D85-81E8-CAAFE0D40F18}"/>
          </ac:spMkLst>
        </pc:spChg>
        <pc:spChg chg="add">
          <ac:chgData name="manoj kumar" userId="fa68a424022655f6" providerId="Windows Live" clId="Web-{E3AF64B4-884E-49C5-9576-2EE9523F3D31}" dt="2021-11-30T08:10:13.949" v="101"/>
          <ac:spMkLst>
            <pc:docMk/>
            <pc:sldMk cId="3116829974" sldId="282"/>
            <ac:spMk id="8" creationId="{389575E1-3389-451A-A5F7-27854C25C599}"/>
          </ac:spMkLst>
        </pc:spChg>
        <pc:spChg chg="add">
          <ac:chgData name="manoj kumar" userId="fa68a424022655f6" providerId="Windows Live" clId="Web-{E3AF64B4-884E-49C5-9576-2EE9523F3D31}" dt="2021-11-30T08:10:13.949" v="101"/>
          <ac:spMkLst>
            <pc:docMk/>
            <pc:sldMk cId="3116829974" sldId="282"/>
            <ac:spMk id="10" creationId="{A53CCC5C-D88E-40FB-B30B-23DCDBD01D37}"/>
          </ac:spMkLst>
        </pc:spChg>
        <pc:spChg chg="add">
          <ac:chgData name="manoj kumar" userId="fa68a424022655f6" providerId="Windows Live" clId="Web-{E3AF64B4-884E-49C5-9576-2EE9523F3D31}" dt="2021-11-30T08:10:13.949" v="101"/>
          <ac:spMkLst>
            <pc:docMk/>
            <pc:sldMk cId="3116829974" sldId="282"/>
            <ac:spMk id="12" creationId="{081E4A58-353D-44AE-B2FC-2A74E2E400F7}"/>
          </ac:spMkLst>
        </pc:spChg>
      </pc:sldChg>
      <pc:sldChg chg="addSp delSp modSp mod setBg">
        <pc:chgData name="manoj kumar" userId="fa68a424022655f6" providerId="Windows Live" clId="Web-{E3AF64B4-884E-49C5-9576-2EE9523F3D31}" dt="2021-11-30T08:11:59.842" v="107"/>
        <pc:sldMkLst>
          <pc:docMk/>
          <pc:sldMk cId="2302421911" sldId="283"/>
        </pc:sldMkLst>
        <pc:spChg chg="mod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2" creationId="{96362B4A-B8BB-4878-85A5-448A8BA00115}"/>
          </ac:spMkLst>
        </pc:spChg>
        <pc:spChg chg="add del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9" creationId="{1707FC24-6981-43D9-B525-C7832BA22463}"/>
          </ac:spMkLst>
        </pc:spChg>
        <pc:spChg chg="add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14" creationId="{A8384FB5-9ADC-4DDC-881B-597D56F5B15D}"/>
          </ac:spMkLst>
        </pc:spChg>
        <pc:spChg chg="add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16" creationId="{91E5A9A7-95C6-4F4F-B00E-C82E07FE62EF}"/>
          </ac:spMkLst>
        </pc:spChg>
        <pc:spChg chg="add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18" creationId="{D07DD2DE-F619-49DD-B5E7-03A290FF4ED1}"/>
          </ac:spMkLst>
        </pc:spChg>
        <pc:spChg chg="add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20" creationId="{85149191-5F60-4A28-AAFF-039F96B0F3EC}"/>
          </ac:spMkLst>
        </pc:spChg>
        <pc:spChg chg="add">
          <ac:chgData name="manoj kumar" userId="fa68a424022655f6" providerId="Windows Live" clId="Web-{E3AF64B4-884E-49C5-9576-2EE9523F3D31}" dt="2021-11-30T08:11:59.842" v="107"/>
          <ac:spMkLst>
            <pc:docMk/>
            <pc:sldMk cId="2302421911" sldId="283"/>
            <ac:spMk id="22" creationId="{F8260ED5-17F7-4158-B241-D51DD4CF1B7E}"/>
          </ac:spMkLst>
        </pc:spChg>
        <pc:picChg chg="mod">
          <ac:chgData name="manoj kumar" userId="fa68a424022655f6" providerId="Windows Live" clId="Web-{E3AF64B4-884E-49C5-9576-2EE9523F3D31}" dt="2021-11-30T08:11:59.842" v="107"/>
          <ac:picMkLst>
            <pc:docMk/>
            <pc:sldMk cId="2302421911" sldId="283"/>
            <ac:picMk id="4" creationId="{4DD8A8EC-D49C-45C6-A458-E7C7DB28F1A9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12:11.358" v="108"/>
        <pc:sldMkLst>
          <pc:docMk/>
          <pc:sldMk cId="2778444301" sldId="284"/>
        </pc:sldMkLst>
        <pc:spChg chg="mod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2" creationId="{F35B6CF4-245C-4E0F-A12E-D6B7BCBF4231}"/>
          </ac:spMkLst>
        </pc:spChg>
        <pc:spChg chg="add del">
          <ac:chgData name="manoj kumar" userId="fa68a424022655f6" providerId="Windows Live" clId="Web-{E3AF64B4-884E-49C5-9576-2EE9523F3D31}" dt="2021-11-30T08:11:44.529" v="106"/>
          <ac:spMkLst>
            <pc:docMk/>
            <pc:sldMk cId="2778444301" sldId="284"/>
            <ac:spMk id="9" creationId="{1707FC24-6981-43D9-B525-C7832BA22463}"/>
          </ac:spMkLst>
        </pc:spChg>
        <pc:spChg chg="add del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14" creationId="{A8384FB5-9ADC-4DDC-881B-597D56F5B15D}"/>
          </ac:spMkLst>
        </pc:spChg>
        <pc:spChg chg="add del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16" creationId="{91E5A9A7-95C6-4F4F-B00E-C82E07FE62EF}"/>
          </ac:spMkLst>
        </pc:spChg>
        <pc:spChg chg="add del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18" creationId="{D07DD2DE-F619-49DD-B5E7-03A290FF4ED1}"/>
          </ac:spMkLst>
        </pc:spChg>
        <pc:spChg chg="add del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20" creationId="{85149191-5F60-4A28-AAFF-039F96B0F3EC}"/>
          </ac:spMkLst>
        </pc:spChg>
        <pc:spChg chg="add del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22" creationId="{F8260ED5-17F7-4158-B241-D51DD4CF1B7E}"/>
          </ac:spMkLst>
        </pc:spChg>
        <pc:spChg chg="add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27" creationId="{1825AC39-5F85-4CAA-8A81-A1287086B2B6}"/>
          </ac:spMkLst>
        </pc:spChg>
        <pc:spChg chg="add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29" creationId="{95DA4D23-37FC-4B90-8188-F0377C5FF44B}"/>
          </ac:spMkLst>
        </pc:spChg>
        <pc:spChg chg="add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31" creationId="{A7A4B465-FBCC-4CD4-89A1-82992A7B47FF}"/>
          </ac:spMkLst>
        </pc:spChg>
        <pc:spChg chg="add">
          <ac:chgData name="manoj kumar" userId="fa68a424022655f6" providerId="Windows Live" clId="Web-{E3AF64B4-884E-49C5-9576-2EE9523F3D31}" dt="2021-11-30T08:12:11.358" v="108"/>
          <ac:spMkLst>
            <pc:docMk/>
            <pc:sldMk cId="2778444301" sldId="284"/>
            <ac:spMk id="33" creationId="{909E572F-9CDC-4214-9D42-FF0017649590}"/>
          </ac:spMkLst>
        </pc:spChg>
        <pc:picChg chg="mod">
          <ac:chgData name="manoj kumar" userId="fa68a424022655f6" providerId="Windows Live" clId="Web-{E3AF64B4-884E-49C5-9576-2EE9523F3D31}" dt="2021-11-30T08:12:11.358" v="108"/>
          <ac:picMkLst>
            <pc:docMk/>
            <pc:sldMk cId="2778444301" sldId="284"/>
            <ac:picMk id="4" creationId="{9F1698DF-8BE8-499B-98EE-DBBB77EE4682}"/>
          </ac:picMkLst>
        </pc:picChg>
      </pc:sldChg>
      <pc:sldChg chg="addSp modSp mod setBg">
        <pc:chgData name="manoj kumar" userId="fa68a424022655f6" providerId="Windows Live" clId="Web-{E3AF64B4-884E-49C5-9576-2EE9523F3D31}" dt="2021-11-30T08:11:34.279" v="105"/>
        <pc:sldMkLst>
          <pc:docMk/>
          <pc:sldMk cId="1871627125" sldId="285"/>
        </pc:sldMkLst>
        <pc:spChg chg="mod">
          <ac:chgData name="manoj kumar" userId="fa68a424022655f6" providerId="Windows Live" clId="Web-{E3AF64B4-884E-49C5-9576-2EE9523F3D31}" dt="2021-11-30T08:11:34.279" v="105"/>
          <ac:spMkLst>
            <pc:docMk/>
            <pc:sldMk cId="1871627125" sldId="285"/>
            <ac:spMk id="2" creationId="{9A03D268-45CD-4251-AB96-7C07140BCEAD}"/>
          </ac:spMkLst>
        </pc:spChg>
        <pc:spChg chg="add">
          <ac:chgData name="manoj kumar" userId="fa68a424022655f6" providerId="Windows Live" clId="Web-{E3AF64B4-884E-49C5-9576-2EE9523F3D31}" dt="2021-11-30T08:11:34.279" v="105"/>
          <ac:spMkLst>
            <pc:docMk/>
            <pc:sldMk cId="1871627125" sldId="285"/>
            <ac:spMk id="9" creationId="{A8384FB5-9ADC-4DDC-881B-597D56F5B15D}"/>
          </ac:spMkLst>
        </pc:spChg>
        <pc:spChg chg="add">
          <ac:chgData name="manoj kumar" userId="fa68a424022655f6" providerId="Windows Live" clId="Web-{E3AF64B4-884E-49C5-9576-2EE9523F3D31}" dt="2021-11-30T08:11:34.279" v="105"/>
          <ac:spMkLst>
            <pc:docMk/>
            <pc:sldMk cId="1871627125" sldId="285"/>
            <ac:spMk id="11" creationId="{91E5A9A7-95C6-4F4F-B00E-C82E07FE62EF}"/>
          </ac:spMkLst>
        </pc:spChg>
        <pc:spChg chg="add">
          <ac:chgData name="manoj kumar" userId="fa68a424022655f6" providerId="Windows Live" clId="Web-{E3AF64B4-884E-49C5-9576-2EE9523F3D31}" dt="2021-11-30T08:11:34.279" v="105"/>
          <ac:spMkLst>
            <pc:docMk/>
            <pc:sldMk cId="1871627125" sldId="285"/>
            <ac:spMk id="13" creationId="{D07DD2DE-F619-49DD-B5E7-03A290FF4ED1}"/>
          </ac:spMkLst>
        </pc:spChg>
        <pc:spChg chg="add">
          <ac:chgData name="manoj kumar" userId="fa68a424022655f6" providerId="Windows Live" clId="Web-{E3AF64B4-884E-49C5-9576-2EE9523F3D31}" dt="2021-11-30T08:11:34.279" v="105"/>
          <ac:spMkLst>
            <pc:docMk/>
            <pc:sldMk cId="1871627125" sldId="285"/>
            <ac:spMk id="15" creationId="{85149191-5F60-4A28-AAFF-039F96B0F3EC}"/>
          </ac:spMkLst>
        </pc:spChg>
        <pc:spChg chg="add">
          <ac:chgData name="manoj kumar" userId="fa68a424022655f6" providerId="Windows Live" clId="Web-{E3AF64B4-884E-49C5-9576-2EE9523F3D31}" dt="2021-11-30T08:11:34.279" v="105"/>
          <ac:spMkLst>
            <pc:docMk/>
            <pc:sldMk cId="1871627125" sldId="285"/>
            <ac:spMk id="17" creationId="{F8260ED5-17F7-4158-B241-D51DD4CF1B7E}"/>
          </ac:spMkLst>
        </pc:spChg>
        <pc:picChg chg="mod">
          <ac:chgData name="manoj kumar" userId="fa68a424022655f6" providerId="Windows Live" clId="Web-{E3AF64B4-884E-49C5-9576-2EE9523F3D31}" dt="2021-11-30T08:11:34.279" v="105"/>
          <ac:picMkLst>
            <pc:docMk/>
            <pc:sldMk cId="1871627125" sldId="285"/>
            <ac:picMk id="4" creationId="{E95EFAD8-B92F-4FFA-9F5F-889D90A73EFD}"/>
          </ac:picMkLst>
        </pc:picChg>
      </pc:sldChg>
      <pc:sldChg chg="addSp modSp mod setBg">
        <pc:chgData name="manoj kumar" userId="fa68a424022655f6" providerId="Windows Live" clId="Web-{E3AF64B4-884E-49C5-9576-2EE9523F3D31}" dt="2021-11-30T08:12:25.890" v="109"/>
        <pc:sldMkLst>
          <pc:docMk/>
          <pc:sldMk cId="570887090" sldId="286"/>
        </pc:sldMkLst>
        <pc:spChg chg="mod">
          <ac:chgData name="manoj kumar" userId="fa68a424022655f6" providerId="Windows Live" clId="Web-{E3AF64B4-884E-49C5-9576-2EE9523F3D31}" dt="2021-11-30T08:12:25.890" v="109"/>
          <ac:spMkLst>
            <pc:docMk/>
            <pc:sldMk cId="570887090" sldId="286"/>
            <ac:spMk id="2" creationId="{EDEE9A1E-3168-4595-ABFA-2FCDB012B439}"/>
          </ac:spMkLst>
        </pc:spChg>
        <pc:spChg chg="add">
          <ac:chgData name="manoj kumar" userId="fa68a424022655f6" providerId="Windows Live" clId="Web-{E3AF64B4-884E-49C5-9576-2EE9523F3D31}" dt="2021-11-30T08:12:25.890" v="109"/>
          <ac:spMkLst>
            <pc:docMk/>
            <pc:sldMk cId="570887090" sldId="286"/>
            <ac:spMk id="9" creationId="{1825AC39-5F85-4CAA-8A81-A1287086B2B6}"/>
          </ac:spMkLst>
        </pc:spChg>
        <pc:spChg chg="add">
          <ac:chgData name="manoj kumar" userId="fa68a424022655f6" providerId="Windows Live" clId="Web-{E3AF64B4-884E-49C5-9576-2EE9523F3D31}" dt="2021-11-30T08:12:25.890" v="109"/>
          <ac:spMkLst>
            <pc:docMk/>
            <pc:sldMk cId="570887090" sldId="286"/>
            <ac:spMk id="11" creationId="{95DA4D23-37FC-4B90-8188-F0377C5FF44B}"/>
          </ac:spMkLst>
        </pc:spChg>
        <pc:spChg chg="add">
          <ac:chgData name="manoj kumar" userId="fa68a424022655f6" providerId="Windows Live" clId="Web-{E3AF64B4-884E-49C5-9576-2EE9523F3D31}" dt="2021-11-30T08:12:25.890" v="109"/>
          <ac:spMkLst>
            <pc:docMk/>
            <pc:sldMk cId="570887090" sldId="286"/>
            <ac:spMk id="13" creationId="{A7A4B465-FBCC-4CD4-89A1-82992A7B47FF}"/>
          </ac:spMkLst>
        </pc:spChg>
        <pc:spChg chg="add">
          <ac:chgData name="manoj kumar" userId="fa68a424022655f6" providerId="Windows Live" clId="Web-{E3AF64B4-884E-49C5-9576-2EE9523F3D31}" dt="2021-11-30T08:12:25.890" v="109"/>
          <ac:spMkLst>
            <pc:docMk/>
            <pc:sldMk cId="570887090" sldId="286"/>
            <ac:spMk id="15" creationId="{909E572F-9CDC-4214-9D42-FF0017649590}"/>
          </ac:spMkLst>
        </pc:spChg>
        <pc:picChg chg="mod">
          <ac:chgData name="manoj kumar" userId="fa68a424022655f6" providerId="Windows Live" clId="Web-{E3AF64B4-884E-49C5-9576-2EE9523F3D31}" dt="2021-11-30T08:12:25.890" v="109"/>
          <ac:picMkLst>
            <pc:docMk/>
            <pc:sldMk cId="570887090" sldId="286"/>
            <ac:picMk id="4" creationId="{EBC4F21F-1BFE-4A2F-9B72-C89237D58618}"/>
          </ac:picMkLst>
        </pc:picChg>
      </pc:sldChg>
      <pc:sldChg chg="addSp modSp mod setBg">
        <pc:chgData name="manoj kumar" userId="fa68a424022655f6" providerId="Windows Live" clId="Web-{E3AF64B4-884E-49C5-9576-2EE9523F3D31}" dt="2021-11-30T08:12:39.859" v="110"/>
        <pc:sldMkLst>
          <pc:docMk/>
          <pc:sldMk cId="348569025" sldId="287"/>
        </pc:sldMkLst>
        <pc:spChg chg="mo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2" creationId="{21935BB2-91E1-4C83-AAD5-F8BB9DC7BD9E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8" creationId="{64A04E9B-F4C8-451B-BB25-5662ADF2243E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11" creationId="{C4285719-470E-454C-AF62-8323075F1F5B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13" creationId="{CD9FE4EF-C4D8-49A0-B2FF-81D8DB7D8A24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15" creationId="{4300840D-0A0B-4512-BACA-B439D5B9C57C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17" creationId="{D2B78728-A580-49A7-84F9-6EF6F583ADE0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19" creationId="{38FAA1A1-D861-433F-88FA-1E9D6FD31D11}"/>
          </ac:spMkLst>
        </pc:spChg>
        <pc:spChg chg="add">
          <ac:chgData name="manoj kumar" userId="fa68a424022655f6" providerId="Windows Live" clId="Web-{E3AF64B4-884E-49C5-9576-2EE9523F3D31}" dt="2021-11-30T08:12:39.859" v="110"/>
          <ac:spMkLst>
            <pc:docMk/>
            <pc:sldMk cId="348569025" sldId="287"/>
            <ac:spMk id="21" creationId="{8D71EDA1-87BF-4D5D-AB79-F346FD19278A}"/>
          </ac:spMkLst>
        </pc:spChg>
        <pc:picChg chg="mod">
          <ac:chgData name="manoj kumar" userId="fa68a424022655f6" providerId="Windows Live" clId="Web-{E3AF64B4-884E-49C5-9576-2EE9523F3D31}" dt="2021-11-30T08:12:39.859" v="110"/>
          <ac:picMkLst>
            <pc:docMk/>
            <pc:sldMk cId="348569025" sldId="287"/>
            <ac:picMk id="4" creationId="{32C33587-AAD1-402E-BB15-F123B093FC79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13:09.875" v="113"/>
        <pc:sldMkLst>
          <pc:docMk/>
          <pc:sldMk cId="1816600596" sldId="288"/>
        </pc:sldMkLst>
        <pc:spChg chg="mod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2" creationId="{181AE5FB-23B6-45DB-8F9C-A6317146272B}"/>
          </ac:spMkLst>
        </pc:spChg>
        <pc:spChg chg="add del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9" creationId="{A8384FB5-9ADC-4DDC-881B-597D56F5B15D}"/>
          </ac:spMkLst>
        </pc:spChg>
        <pc:spChg chg="add del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11" creationId="{91E5A9A7-95C6-4F4F-B00E-C82E07FE62EF}"/>
          </ac:spMkLst>
        </pc:spChg>
        <pc:spChg chg="add del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13" creationId="{D07DD2DE-F619-49DD-B5E7-03A290FF4ED1}"/>
          </ac:spMkLst>
        </pc:spChg>
        <pc:spChg chg="add del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15" creationId="{85149191-5F60-4A28-AAFF-039F96B0F3EC}"/>
          </ac:spMkLst>
        </pc:spChg>
        <pc:spChg chg="add del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17" creationId="{F8260ED5-17F7-4158-B241-D51DD4CF1B7E}"/>
          </ac:spMkLst>
        </pc:spChg>
        <pc:spChg chg="add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22" creationId="{1825AC39-5F85-4CAA-8A81-A1287086B2B6}"/>
          </ac:spMkLst>
        </pc:spChg>
        <pc:spChg chg="add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24" creationId="{95DA4D23-37FC-4B90-8188-F0377C5FF44B}"/>
          </ac:spMkLst>
        </pc:spChg>
        <pc:spChg chg="add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26" creationId="{A7A4B465-FBCC-4CD4-89A1-82992A7B47FF}"/>
          </ac:spMkLst>
        </pc:spChg>
        <pc:spChg chg="add">
          <ac:chgData name="manoj kumar" userId="fa68a424022655f6" providerId="Windows Live" clId="Web-{E3AF64B4-884E-49C5-9576-2EE9523F3D31}" dt="2021-11-30T08:13:09.875" v="113"/>
          <ac:spMkLst>
            <pc:docMk/>
            <pc:sldMk cId="1816600596" sldId="288"/>
            <ac:spMk id="28" creationId="{909E572F-9CDC-4214-9D42-FF0017649590}"/>
          </ac:spMkLst>
        </pc:spChg>
        <pc:picChg chg="mod">
          <ac:chgData name="manoj kumar" userId="fa68a424022655f6" providerId="Windows Live" clId="Web-{E3AF64B4-884E-49C5-9576-2EE9523F3D31}" dt="2021-11-30T08:13:09.875" v="113"/>
          <ac:picMkLst>
            <pc:docMk/>
            <pc:sldMk cId="1816600596" sldId="288"/>
            <ac:picMk id="4" creationId="{7DC9649F-D6A1-4908-A26A-F8029A8CC7D5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13:59.158" v="119"/>
        <pc:sldMkLst>
          <pc:docMk/>
          <pc:sldMk cId="1297852883" sldId="289"/>
        </pc:sldMkLst>
        <pc:spChg chg="mod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2" creationId="{09E318A4-0360-4572-9868-775922FE7A4C}"/>
          </ac:spMkLst>
        </pc:spChg>
        <pc:spChg chg="add del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6" creationId="{91E5A9A7-95C6-4F4F-B00E-C82E07FE62EF}"/>
          </ac:spMkLst>
        </pc:spChg>
        <pc:spChg chg="add del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7" creationId="{D07DD2DE-F619-49DD-B5E7-03A290FF4ED1}"/>
          </ac:spMkLst>
        </pc:spChg>
        <pc:spChg chg="add del">
          <ac:chgData name="manoj kumar" userId="fa68a424022655f6" providerId="Windows Live" clId="Web-{E3AF64B4-884E-49C5-9576-2EE9523F3D31}" dt="2021-11-30T08:13:40.954" v="116"/>
          <ac:spMkLst>
            <pc:docMk/>
            <pc:sldMk cId="1297852883" sldId="289"/>
            <ac:spMk id="8" creationId="{8E1785C1-A129-4308-A87B-648B2D9DA191}"/>
          </ac:spMkLst>
        </pc:spChg>
        <pc:spChg chg="add del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9" creationId="{A8384FB5-9ADC-4DDC-881B-597D56F5B15D}"/>
          </ac:spMkLst>
        </pc:spChg>
        <pc:spChg chg="add del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10" creationId="{85149191-5F60-4A28-AAFF-039F96B0F3EC}"/>
          </ac:spMkLst>
        </pc:spChg>
        <pc:spChg chg="add del">
          <ac:chgData name="manoj kumar" userId="fa68a424022655f6" providerId="Windows Live" clId="Web-{E3AF64B4-884E-49C5-9576-2EE9523F3D31}" dt="2021-11-30T08:13:40.954" v="116"/>
          <ac:spMkLst>
            <pc:docMk/>
            <pc:sldMk cId="1297852883" sldId="289"/>
            <ac:spMk id="11" creationId="{2EB492CD-616E-47F8-933B-5E2D952A0593}"/>
          </ac:spMkLst>
        </pc:spChg>
        <pc:spChg chg="add del">
          <ac:chgData name="manoj kumar" userId="fa68a424022655f6" providerId="Windows Live" clId="Web-{E3AF64B4-884E-49C5-9576-2EE9523F3D31}" dt="2021-11-30T08:13:40.954" v="116"/>
          <ac:spMkLst>
            <pc:docMk/>
            <pc:sldMk cId="1297852883" sldId="289"/>
            <ac:spMk id="13" creationId="{59383CF9-23B5-4335-9B21-1791C4CF1C75}"/>
          </ac:spMkLst>
        </pc:spChg>
        <pc:spChg chg="add del">
          <ac:chgData name="manoj kumar" userId="fa68a424022655f6" providerId="Windows Live" clId="Web-{E3AF64B4-884E-49C5-9576-2EE9523F3D31}" dt="2021-11-30T08:13:40.954" v="116"/>
          <ac:spMkLst>
            <pc:docMk/>
            <pc:sldMk cId="1297852883" sldId="289"/>
            <ac:spMk id="15" creationId="{0007FE00-9498-4706-B255-6437B0252C02}"/>
          </ac:spMkLst>
        </pc:spChg>
        <pc:spChg chg="add del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17" creationId="{F8260ED5-17F7-4158-B241-D51DD4CF1B7E}"/>
          </ac:spMkLst>
        </pc:spChg>
        <pc:spChg chg="add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22" creationId="{1825AC39-5F85-4CAA-8A81-A1287086B2B6}"/>
          </ac:spMkLst>
        </pc:spChg>
        <pc:spChg chg="add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24" creationId="{95DA4D23-37FC-4B90-8188-F0377C5FF44B}"/>
          </ac:spMkLst>
        </pc:spChg>
        <pc:spChg chg="add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26" creationId="{A7A4B465-FBCC-4CD4-89A1-82992A7B47FF}"/>
          </ac:spMkLst>
        </pc:spChg>
        <pc:spChg chg="add">
          <ac:chgData name="manoj kumar" userId="fa68a424022655f6" providerId="Windows Live" clId="Web-{E3AF64B4-884E-49C5-9576-2EE9523F3D31}" dt="2021-11-30T08:13:59.158" v="119"/>
          <ac:spMkLst>
            <pc:docMk/>
            <pc:sldMk cId="1297852883" sldId="289"/>
            <ac:spMk id="28" creationId="{909E572F-9CDC-4214-9D42-FF0017649590}"/>
          </ac:spMkLst>
        </pc:spChg>
        <pc:picChg chg="mod">
          <ac:chgData name="manoj kumar" userId="fa68a424022655f6" providerId="Windows Live" clId="Web-{E3AF64B4-884E-49C5-9576-2EE9523F3D31}" dt="2021-11-30T08:13:59.158" v="119"/>
          <ac:picMkLst>
            <pc:docMk/>
            <pc:sldMk cId="1297852883" sldId="289"/>
            <ac:picMk id="4" creationId="{AB3420E5-4390-449E-98ED-5DC55B8636D4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14:06.049" v="120"/>
        <pc:sldMkLst>
          <pc:docMk/>
          <pc:sldMk cId="2472840287" sldId="290"/>
        </pc:sldMkLst>
        <pc:spChg chg="mod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2" creationId="{366DB253-A164-4AD7-B353-C657D6FE7A34}"/>
          </ac:spMkLst>
        </pc:spChg>
        <pc:spChg chg="add del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9" creationId="{1825AC39-5F85-4CAA-8A81-A1287086B2B6}"/>
          </ac:spMkLst>
        </pc:spChg>
        <pc:spChg chg="add del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11" creationId="{95DA4D23-37FC-4B90-8188-F0377C5FF44B}"/>
          </ac:spMkLst>
        </pc:spChg>
        <pc:spChg chg="add del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13" creationId="{A7A4B465-FBCC-4CD4-89A1-82992A7B47FF}"/>
          </ac:spMkLst>
        </pc:spChg>
        <pc:spChg chg="add del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15" creationId="{909E572F-9CDC-4214-9D42-FF0017649590}"/>
          </ac:spMkLst>
        </pc:spChg>
        <pc:spChg chg="add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20" creationId="{A8384FB5-9ADC-4DDC-881B-597D56F5B15D}"/>
          </ac:spMkLst>
        </pc:spChg>
        <pc:spChg chg="add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22" creationId="{91E5A9A7-95C6-4F4F-B00E-C82E07FE62EF}"/>
          </ac:spMkLst>
        </pc:spChg>
        <pc:spChg chg="add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24" creationId="{D07DD2DE-F619-49DD-B5E7-03A290FF4ED1}"/>
          </ac:spMkLst>
        </pc:spChg>
        <pc:spChg chg="add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26" creationId="{85149191-5F60-4A28-AAFF-039F96B0F3EC}"/>
          </ac:spMkLst>
        </pc:spChg>
        <pc:spChg chg="add">
          <ac:chgData name="manoj kumar" userId="fa68a424022655f6" providerId="Windows Live" clId="Web-{E3AF64B4-884E-49C5-9576-2EE9523F3D31}" dt="2021-11-30T08:14:06.049" v="120"/>
          <ac:spMkLst>
            <pc:docMk/>
            <pc:sldMk cId="2472840287" sldId="290"/>
            <ac:spMk id="28" creationId="{F8260ED5-17F7-4158-B241-D51DD4CF1B7E}"/>
          </ac:spMkLst>
        </pc:spChg>
        <pc:picChg chg="mod">
          <ac:chgData name="manoj kumar" userId="fa68a424022655f6" providerId="Windows Live" clId="Web-{E3AF64B4-884E-49C5-9576-2EE9523F3D31}" dt="2021-11-30T08:14:06.049" v="120"/>
          <ac:picMkLst>
            <pc:docMk/>
            <pc:sldMk cId="2472840287" sldId="290"/>
            <ac:picMk id="4" creationId="{A2C92AA5-2E7F-42D5-9641-842BA1328D7D}"/>
          </ac:picMkLst>
        </pc:picChg>
      </pc:sldChg>
      <pc:sldChg chg="addSp delSp modSp mod setBg">
        <pc:chgData name="manoj kumar" userId="fa68a424022655f6" providerId="Windows Live" clId="Web-{E3AF64B4-884E-49C5-9576-2EE9523F3D31}" dt="2021-11-30T08:14:38.956" v="124"/>
        <pc:sldMkLst>
          <pc:docMk/>
          <pc:sldMk cId="2431443110" sldId="291"/>
        </pc:sldMkLst>
        <pc:spChg chg="del">
          <ac:chgData name="manoj kumar" userId="fa68a424022655f6" providerId="Windows Live" clId="Web-{E3AF64B4-884E-49C5-9576-2EE9523F3D31}" dt="2021-11-30T08:14:27.049" v="121"/>
          <ac:spMkLst>
            <pc:docMk/>
            <pc:sldMk cId="2431443110" sldId="291"/>
            <ac:spMk id="2" creationId="{C47EF30C-D204-4907-B13C-62B4D1242C0B}"/>
          </ac:spMkLst>
        </pc:spChg>
        <pc:spChg chg="mod">
          <ac:chgData name="manoj kumar" userId="fa68a424022655f6" providerId="Windows Live" clId="Web-{E3AF64B4-884E-49C5-9576-2EE9523F3D31}" dt="2021-11-30T08:14:38.956" v="124"/>
          <ac:spMkLst>
            <pc:docMk/>
            <pc:sldMk cId="2431443110" sldId="291"/>
            <ac:spMk id="3" creationId="{E5745E5C-163C-45C8-9AC7-2930F322D8A8}"/>
          </ac:spMkLst>
        </pc:spChg>
        <pc:spChg chg="add">
          <ac:chgData name="manoj kumar" userId="fa68a424022655f6" providerId="Windows Live" clId="Web-{E3AF64B4-884E-49C5-9576-2EE9523F3D31}" dt="2021-11-30T08:14:38.956" v="124"/>
          <ac:spMkLst>
            <pc:docMk/>
            <pc:sldMk cId="2431443110" sldId="291"/>
            <ac:spMk id="5" creationId="{907EF6B7-1338-4443-8C46-6A318D952DFD}"/>
          </ac:spMkLst>
        </pc:spChg>
        <pc:spChg chg="add">
          <ac:chgData name="manoj kumar" userId="fa68a424022655f6" providerId="Windows Live" clId="Web-{E3AF64B4-884E-49C5-9576-2EE9523F3D31}" dt="2021-11-30T08:14:38.956" v="124"/>
          <ac:spMkLst>
            <pc:docMk/>
            <pc:sldMk cId="2431443110" sldId="291"/>
            <ac:spMk id="6" creationId="{DAAE4CDD-124C-4DCF-9584-B6033B545DD5}"/>
          </ac:spMkLst>
        </pc:spChg>
        <pc:spChg chg="add">
          <ac:chgData name="manoj kumar" userId="fa68a424022655f6" providerId="Windows Live" clId="Web-{E3AF64B4-884E-49C5-9576-2EE9523F3D31}" dt="2021-11-30T08:14:38.956" v="124"/>
          <ac:spMkLst>
            <pc:docMk/>
            <pc:sldMk cId="2431443110" sldId="291"/>
            <ac:spMk id="7" creationId="{081E4A58-353D-44AE-B2FC-2A74E2E400F7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8" creationId="{09588DA8-065E-4F6F-8EFD-43104AB2E0CF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10" creationId="{C4285719-470E-454C-AF62-8323075F1F5B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12" creationId="{CD9FE4EF-C4D8-49A0-B2FF-81D8DB7D8A24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14" creationId="{4300840D-0A0B-4512-BACA-B439D5B9C57C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16" creationId="{D2B78728-A580-49A7-84F9-6EF6F583ADE0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18" creationId="{38FAA1A1-D861-433F-88FA-1E9D6FD31D11}"/>
          </ac:spMkLst>
        </pc:spChg>
        <pc:spChg chg="add del">
          <ac:chgData name="manoj kumar" userId="fa68a424022655f6" providerId="Windows Live" clId="Web-{E3AF64B4-884E-49C5-9576-2EE9523F3D31}" dt="2021-11-30T08:14:38.956" v="123"/>
          <ac:spMkLst>
            <pc:docMk/>
            <pc:sldMk cId="2431443110" sldId="291"/>
            <ac:spMk id="20" creationId="{8D71EDA1-87BF-4D5D-AB79-F346FD19278A}"/>
          </ac:spMkLst>
        </pc:spChg>
      </pc:sldChg>
      <pc:sldChg chg="addSp modSp mod setBg">
        <pc:chgData name="manoj kumar" userId="fa68a424022655f6" providerId="Windows Live" clId="Web-{E3AF64B4-884E-49C5-9576-2EE9523F3D31}" dt="2021-11-30T08:15:14.785" v="125"/>
        <pc:sldMkLst>
          <pc:docMk/>
          <pc:sldMk cId="2316231415" sldId="296"/>
        </pc:sldMkLst>
        <pc:spChg chg="mod">
          <ac:chgData name="manoj kumar" userId="fa68a424022655f6" providerId="Windows Live" clId="Web-{E3AF64B4-884E-49C5-9576-2EE9523F3D31}" dt="2021-11-30T08:15:14.785" v="125"/>
          <ac:spMkLst>
            <pc:docMk/>
            <pc:sldMk cId="2316231415" sldId="296"/>
            <ac:spMk id="2" creationId="{AB9A7BA6-00C8-42EE-90D1-1B2247C48622}"/>
          </ac:spMkLst>
        </pc:spChg>
        <pc:spChg chg="mod">
          <ac:chgData name="manoj kumar" userId="fa68a424022655f6" providerId="Windows Live" clId="Web-{E3AF64B4-884E-49C5-9576-2EE9523F3D31}" dt="2021-11-30T08:15:14.785" v="125"/>
          <ac:spMkLst>
            <pc:docMk/>
            <pc:sldMk cId="2316231415" sldId="296"/>
            <ac:spMk id="3" creationId="{35B0D9A8-7627-4BF7-BC97-2CF4271CEFFF}"/>
          </ac:spMkLst>
        </pc:spChg>
        <pc:spChg chg="add">
          <ac:chgData name="manoj kumar" userId="fa68a424022655f6" providerId="Windows Live" clId="Web-{E3AF64B4-884E-49C5-9576-2EE9523F3D31}" dt="2021-11-30T08:15:14.785" v="125"/>
          <ac:spMkLst>
            <pc:docMk/>
            <pc:sldMk cId="2316231415" sldId="296"/>
            <ac:spMk id="8" creationId="{907EF6B7-1338-4443-8C46-6A318D952DFD}"/>
          </ac:spMkLst>
        </pc:spChg>
        <pc:spChg chg="add">
          <ac:chgData name="manoj kumar" userId="fa68a424022655f6" providerId="Windows Live" clId="Web-{E3AF64B4-884E-49C5-9576-2EE9523F3D31}" dt="2021-11-30T08:15:14.785" v="125"/>
          <ac:spMkLst>
            <pc:docMk/>
            <pc:sldMk cId="2316231415" sldId="296"/>
            <ac:spMk id="10" creationId="{DAAE4CDD-124C-4DCF-9584-B6033B545DD5}"/>
          </ac:spMkLst>
        </pc:spChg>
        <pc:spChg chg="add">
          <ac:chgData name="manoj kumar" userId="fa68a424022655f6" providerId="Windows Live" clId="Web-{E3AF64B4-884E-49C5-9576-2EE9523F3D31}" dt="2021-11-30T08:15:14.785" v="125"/>
          <ac:spMkLst>
            <pc:docMk/>
            <pc:sldMk cId="2316231415" sldId="296"/>
            <ac:spMk id="12" creationId="{081E4A58-353D-44AE-B2FC-2A74E2E400F7}"/>
          </ac:spMkLst>
        </pc:spChg>
      </pc:sldChg>
      <pc:sldChg chg="addSp delSp modSp new mod setBg">
        <pc:chgData name="manoj kumar" userId="fa68a424022655f6" providerId="Windows Live" clId="Web-{E3AF64B4-884E-49C5-9576-2EE9523F3D31}" dt="2021-11-30T08:05:32.598" v="78" actId="20577"/>
        <pc:sldMkLst>
          <pc:docMk/>
          <pc:sldMk cId="3304465038" sldId="297"/>
        </pc:sldMkLst>
        <pc:spChg chg="mod">
          <ac:chgData name="manoj kumar" userId="fa68a424022655f6" providerId="Windows Live" clId="Web-{E3AF64B4-884E-49C5-9576-2EE9523F3D31}" dt="2021-11-30T08:05:32.598" v="78" actId="20577"/>
          <ac:spMkLst>
            <pc:docMk/>
            <pc:sldMk cId="3304465038" sldId="297"/>
            <ac:spMk id="2" creationId="{477980A3-4068-48CE-8D2D-F5DD84DEF67F}"/>
          </ac:spMkLst>
        </pc:spChg>
        <pc:spChg chg="del">
          <ac:chgData name="manoj kumar" userId="fa68a424022655f6" providerId="Windows Live" clId="Web-{E3AF64B4-884E-49C5-9576-2EE9523F3D31}" dt="2021-11-30T08:03:35.877" v="66"/>
          <ac:spMkLst>
            <pc:docMk/>
            <pc:sldMk cId="3304465038" sldId="297"/>
            <ac:spMk id="3" creationId="{4CB227C7-CE35-47E4-8C49-B7868DD77E00}"/>
          </ac:spMkLst>
        </pc:spChg>
        <pc:spChg chg="add del">
          <ac:chgData name="manoj kumar" userId="fa68a424022655f6" providerId="Windows Live" clId="Web-{E3AF64B4-884E-49C5-9576-2EE9523F3D31}" dt="2021-11-30T08:05:18.708" v="76"/>
          <ac:spMkLst>
            <pc:docMk/>
            <pc:sldMk cId="3304465038" sldId="297"/>
            <ac:spMk id="8" creationId="{A25DDA97-F48B-4C00-842F-0A779C0B8C22}"/>
          </ac:spMkLst>
        </pc:spChg>
        <pc:spChg chg="add">
          <ac:chgData name="manoj kumar" userId="fa68a424022655f6" providerId="Windows Live" clId="Web-{E3AF64B4-884E-49C5-9576-2EE9523F3D31}" dt="2021-11-30T08:04:53.082" v="74"/>
          <ac:spMkLst>
            <pc:docMk/>
            <pc:sldMk cId="3304465038" sldId="297"/>
            <ac:spMk id="11" creationId="{D7A453D2-15D8-4403-815F-291FA16340D9}"/>
          </ac:spMkLst>
        </pc:spChg>
        <pc:spChg chg="add">
          <ac:chgData name="manoj kumar" userId="fa68a424022655f6" providerId="Windows Live" clId="Web-{E3AF64B4-884E-49C5-9576-2EE9523F3D31}" dt="2021-11-30T08:04:53.082" v="74"/>
          <ac:spMkLst>
            <pc:docMk/>
            <pc:sldMk cId="3304465038" sldId="297"/>
            <ac:spMk id="13" creationId="{8161EA6B-09CA-445B-AB0D-8DF76FA92DEF}"/>
          </ac:spMkLst>
        </pc:spChg>
        <pc:spChg chg="add">
          <ac:chgData name="manoj kumar" userId="fa68a424022655f6" providerId="Windows Live" clId="Web-{E3AF64B4-884E-49C5-9576-2EE9523F3D31}" dt="2021-11-30T08:04:53.082" v="74"/>
          <ac:spMkLst>
            <pc:docMk/>
            <pc:sldMk cId="3304465038" sldId="297"/>
            <ac:spMk id="23" creationId="{B8114C98-A349-4111-A123-E8EAB86ABE30}"/>
          </ac:spMkLst>
        </pc:spChg>
        <pc:spChg chg="add">
          <ac:chgData name="manoj kumar" userId="fa68a424022655f6" providerId="Windows Live" clId="Web-{E3AF64B4-884E-49C5-9576-2EE9523F3D31}" dt="2021-11-30T08:04:53.082" v="74"/>
          <ac:spMkLst>
            <pc:docMk/>
            <pc:sldMk cId="3304465038" sldId="297"/>
            <ac:spMk id="31" creationId="{E2D3D3F2-ABBB-4453-B1C5-1BEBF7E4DD56}"/>
          </ac:spMkLst>
        </pc:spChg>
        <pc:grpChg chg="add">
          <ac:chgData name="manoj kumar" userId="fa68a424022655f6" providerId="Windows Live" clId="Web-{E3AF64B4-884E-49C5-9576-2EE9523F3D31}" dt="2021-11-30T08:04:53.082" v="74"/>
          <ac:grpSpMkLst>
            <pc:docMk/>
            <pc:sldMk cId="3304465038" sldId="297"/>
            <ac:grpSpMk id="15" creationId="{74E65F23-789E-4CB9-B34F-46A85E25D667}"/>
          </ac:grpSpMkLst>
        </pc:grpChg>
        <pc:grpChg chg="add">
          <ac:chgData name="manoj kumar" userId="fa68a424022655f6" providerId="Windows Live" clId="Web-{E3AF64B4-884E-49C5-9576-2EE9523F3D31}" dt="2021-11-30T08:04:53.082" v="74"/>
          <ac:grpSpMkLst>
            <pc:docMk/>
            <pc:sldMk cId="3304465038" sldId="297"/>
            <ac:grpSpMk id="25" creationId="{670FB431-AE18-414D-92F4-1D12D1991152}"/>
          </ac:grpSpMkLst>
        </pc:grpChg>
        <pc:grpChg chg="add">
          <ac:chgData name="manoj kumar" userId="fa68a424022655f6" providerId="Windows Live" clId="Web-{E3AF64B4-884E-49C5-9576-2EE9523F3D31}" dt="2021-11-30T08:04:53.082" v="74"/>
          <ac:grpSpMkLst>
            <pc:docMk/>
            <pc:sldMk cId="3304465038" sldId="297"/>
            <ac:grpSpMk id="33" creationId="{8214E4A5-A0D2-42C4-8D14-D2A7E495F041}"/>
          </ac:grpSpMkLst>
        </pc:grpChg>
        <pc:grpChg chg="add">
          <ac:chgData name="manoj kumar" userId="fa68a424022655f6" providerId="Windows Live" clId="Web-{E3AF64B4-884E-49C5-9576-2EE9523F3D31}" dt="2021-11-30T08:04:53.082" v="74"/>
          <ac:grpSpMkLst>
            <pc:docMk/>
            <pc:sldMk cId="3304465038" sldId="297"/>
            <ac:grpSpMk id="39" creationId="{4043ADFC-DC2E-40D2-954D-4A13B908DA80}"/>
          </ac:grpSpMkLst>
        </pc:grpChg>
        <pc:picChg chg="add mod ord">
          <ac:chgData name="manoj kumar" userId="fa68a424022655f6" providerId="Windows Live" clId="Web-{E3AF64B4-884E-49C5-9576-2EE9523F3D31}" dt="2021-11-30T08:04:53.082" v="74"/>
          <ac:picMkLst>
            <pc:docMk/>
            <pc:sldMk cId="3304465038" sldId="297"/>
            <ac:picMk id="4" creationId="{45FE3495-19DA-4734-90A4-0BA4FBD7FA96}"/>
          </ac:picMkLst>
        </pc:picChg>
      </pc:sldChg>
    </pc:docChg>
  </pc:docChgLst>
  <pc:docChgLst>
    <pc:chgData name="manoj kumar" userId="fa68a424022655f6" providerId="Windows Live" clId="Web-{042ADE18-5D4A-45B6-9D26-04E4C9F01103}"/>
    <pc:docChg chg="modSld">
      <pc:chgData name="manoj kumar" userId="fa68a424022655f6" providerId="Windows Live" clId="Web-{042ADE18-5D4A-45B6-9D26-04E4C9F01103}" dt="2021-11-30T07:48:17.196" v="2"/>
      <pc:docMkLst>
        <pc:docMk/>
      </pc:docMkLst>
      <pc:sldChg chg="modSp">
        <pc:chgData name="manoj kumar" userId="fa68a424022655f6" providerId="Windows Live" clId="Web-{042ADE18-5D4A-45B6-9D26-04E4C9F01103}" dt="2021-11-30T07:47:05.084" v="1" actId="20577"/>
        <pc:sldMkLst>
          <pc:docMk/>
          <pc:sldMk cId="109857222" sldId="256"/>
        </pc:sldMkLst>
        <pc:spChg chg="mod">
          <ac:chgData name="manoj kumar" userId="fa68a424022655f6" providerId="Windows Live" clId="Web-{042ADE18-5D4A-45B6-9D26-04E4C9F01103}" dt="2021-11-30T07:47:05.084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">
        <pc:chgData name="manoj kumar" userId="fa68a424022655f6" providerId="Windows Live" clId="Web-{042ADE18-5D4A-45B6-9D26-04E4C9F01103}" dt="2021-11-30T07:48:17.196" v="2"/>
        <pc:sldMkLst>
          <pc:docMk/>
          <pc:sldMk cId="2069729028" sldId="257"/>
        </pc:sldMkLst>
        <pc:spChg chg="add">
          <ac:chgData name="manoj kumar" userId="fa68a424022655f6" providerId="Windows Live" clId="Web-{042ADE18-5D4A-45B6-9D26-04E4C9F01103}" dt="2021-11-30T07:48:17.196" v="2"/>
          <ac:spMkLst>
            <pc:docMk/>
            <pc:sldMk cId="2069729028" sldId="257"/>
            <ac:spMk id="4" creationId="{625BF3B2-09C7-44FE-B04E-ABB34C51B5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8D61B-6DF4-47C5-8E04-19113591492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584CDD-1937-4C27-B6E9-490CA17E27D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D3B85BF-B1C2-4E5A-82E8-853EBC94B7F7}" type="parTrans" cxnId="{2938FE32-0BF4-4D01-A7B1-D88AE0063FC0}">
      <dgm:prSet/>
      <dgm:spPr/>
      <dgm:t>
        <a:bodyPr/>
        <a:lstStyle/>
        <a:p>
          <a:endParaRPr lang="en-US"/>
        </a:p>
      </dgm:t>
    </dgm:pt>
    <dgm:pt modelId="{580F96F9-89D6-4A68-9D64-72F7BA45A103}" type="sibTrans" cxnId="{2938FE32-0BF4-4D01-A7B1-D88AE0063FC0}">
      <dgm:prSet/>
      <dgm:spPr/>
      <dgm:t>
        <a:bodyPr/>
        <a:lstStyle/>
        <a:p>
          <a:endParaRPr lang="en-US"/>
        </a:p>
      </dgm:t>
    </dgm:pt>
    <dgm:pt modelId="{C2EBCEA6-A0E0-4A5C-A183-A95860A6070A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9988CE6C-B020-4635-9482-B0FD71F0743F}" type="parTrans" cxnId="{DCB94A0A-E7F1-43A9-BDB6-3487E12517D7}">
      <dgm:prSet/>
      <dgm:spPr/>
      <dgm:t>
        <a:bodyPr/>
        <a:lstStyle/>
        <a:p>
          <a:endParaRPr lang="en-US"/>
        </a:p>
      </dgm:t>
    </dgm:pt>
    <dgm:pt modelId="{033BD1CA-5468-405F-B76B-0CBEE5927875}" type="sibTrans" cxnId="{DCB94A0A-E7F1-43A9-BDB6-3487E12517D7}">
      <dgm:prSet/>
      <dgm:spPr/>
      <dgm:t>
        <a:bodyPr/>
        <a:lstStyle/>
        <a:p>
          <a:endParaRPr lang="en-US"/>
        </a:p>
      </dgm:t>
    </dgm:pt>
    <dgm:pt modelId="{1E67E4D5-9FDA-4D22-A5D2-D95FB6B46329}">
      <dgm:prSet/>
      <dgm:spPr/>
      <dgm:t>
        <a:bodyPr/>
        <a:lstStyle/>
        <a:p>
          <a:r>
            <a:rPr lang="en-US"/>
            <a:t>Treating Missing Values </a:t>
          </a:r>
        </a:p>
      </dgm:t>
    </dgm:pt>
    <dgm:pt modelId="{FDAC5096-F8D9-44D8-BFF7-8B807C1A96F5}" type="parTrans" cxnId="{CA0460DE-90F7-442D-BC8A-ED6FF1BDF541}">
      <dgm:prSet/>
      <dgm:spPr/>
      <dgm:t>
        <a:bodyPr/>
        <a:lstStyle/>
        <a:p>
          <a:endParaRPr lang="en-US"/>
        </a:p>
      </dgm:t>
    </dgm:pt>
    <dgm:pt modelId="{FB8876B8-0DF7-437C-9444-7F53FE20DE39}" type="sibTrans" cxnId="{CA0460DE-90F7-442D-BC8A-ED6FF1BDF541}">
      <dgm:prSet/>
      <dgm:spPr/>
      <dgm:t>
        <a:bodyPr/>
        <a:lstStyle/>
        <a:p>
          <a:endParaRPr lang="en-US"/>
        </a:p>
      </dgm:t>
    </dgm:pt>
    <dgm:pt modelId="{755CDD2F-43F3-41DC-866C-C00C18614E15}">
      <dgm:prSet/>
      <dgm:spPr/>
      <dgm:t>
        <a:bodyPr/>
        <a:lstStyle/>
        <a:p>
          <a:r>
            <a:rPr lang="en-US"/>
            <a:t>EDA </a:t>
          </a:r>
        </a:p>
      </dgm:t>
    </dgm:pt>
    <dgm:pt modelId="{B343D952-37E3-4B04-8A9B-1FACA25FB0AF}" type="parTrans" cxnId="{5AA786AE-739E-41D5-9589-0E078E663B81}">
      <dgm:prSet/>
      <dgm:spPr/>
      <dgm:t>
        <a:bodyPr/>
        <a:lstStyle/>
        <a:p>
          <a:endParaRPr lang="en-US"/>
        </a:p>
      </dgm:t>
    </dgm:pt>
    <dgm:pt modelId="{22232808-8A2D-4E79-B9D4-3E63A0FBCBBD}" type="sibTrans" cxnId="{5AA786AE-739E-41D5-9589-0E078E663B81}">
      <dgm:prSet/>
      <dgm:spPr/>
      <dgm:t>
        <a:bodyPr/>
        <a:lstStyle/>
        <a:p>
          <a:endParaRPr lang="en-US"/>
        </a:p>
      </dgm:t>
    </dgm:pt>
    <dgm:pt modelId="{46E84604-DAAB-4CE8-8E58-749D74043EB9}">
      <dgm:prSet/>
      <dgm:spPr/>
      <dgm:t>
        <a:bodyPr/>
        <a:lstStyle/>
        <a:p>
          <a:r>
            <a:rPr lang="en-US"/>
            <a:t>Conclusion</a:t>
          </a:r>
        </a:p>
      </dgm:t>
    </dgm:pt>
    <dgm:pt modelId="{B852F2E2-30D9-4B11-A3C0-C847F89BBFC9}" type="parTrans" cxnId="{32C9EF8C-B709-41E7-A82B-B10715FB9401}">
      <dgm:prSet/>
      <dgm:spPr/>
      <dgm:t>
        <a:bodyPr/>
        <a:lstStyle/>
        <a:p>
          <a:endParaRPr lang="en-US"/>
        </a:p>
      </dgm:t>
    </dgm:pt>
    <dgm:pt modelId="{BC67A58A-2FC2-4A05-8CF8-08C57FCD441F}" type="sibTrans" cxnId="{32C9EF8C-B709-41E7-A82B-B10715FB9401}">
      <dgm:prSet/>
      <dgm:spPr/>
      <dgm:t>
        <a:bodyPr/>
        <a:lstStyle/>
        <a:p>
          <a:endParaRPr lang="en-US"/>
        </a:p>
      </dgm:t>
    </dgm:pt>
    <dgm:pt modelId="{3B619DBD-09A5-4F42-A4CB-F1C0A7DC5132}" type="pres">
      <dgm:prSet presAssocID="{7108D61B-6DF4-47C5-8E04-191135914923}" presName="linear" presStyleCnt="0">
        <dgm:presLayoutVars>
          <dgm:animLvl val="lvl"/>
          <dgm:resizeHandles val="exact"/>
        </dgm:presLayoutVars>
      </dgm:prSet>
      <dgm:spPr/>
    </dgm:pt>
    <dgm:pt modelId="{455A0A69-2724-45A8-9046-AC2DB096CF0A}" type="pres">
      <dgm:prSet presAssocID="{99584CDD-1937-4C27-B6E9-490CA17E27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22D830-2427-4734-9AAC-ECB2494E1CEF}" type="pres">
      <dgm:prSet presAssocID="{580F96F9-89D6-4A68-9D64-72F7BA45A103}" presName="spacer" presStyleCnt="0"/>
      <dgm:spPr/>
    </dgm:pt>
    <dgm:pt modelId="{8E319734-9240-4832-9920-4D5566860169}" type="pres">
      <dgm:prSet presAssocID="{C2EBCEA6-A0E0-4A5C-A183-A95860A607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405BCA-2F30-4540-828A-2FCF0F094D41}" type="pres">
      <dgm:prSet presAssocID="{033BD1CA-5468-405F-B76B-0CBEE5927875}" presName="spacer" presStyleCnt="0"/>
      <dgm:spPr/>
    </dgm:pt>
    <dgm:pt modelId="{D08D08C4-382C-4D44-A66B-65F069407AC9}" type="pres">
      <dgm:prSet presAssocID="{1E67E4D5-9FDA-4D22-A5D2-D95FB6B463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7AC887-7958-42D9-A869-04AAB3A90DF5}" type="pres">
      <dgm:prSet presAssocID="{FB8876B8-0DF7-437C-9444-7F53FE20DE39}" presName="spacer" presStyleCnt="0"/>
      <dgm:spPr/>
    </dgm:pt>
    <dgm:pt modelId="{33FA16C4-716C-4E07-BCF7-906B2CB6A505}" type="pres">
      <dgm:prSet presAssocID="{755CDD2F-43F3-41DC-866C-C00C18614E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2713E1-F9DC-46CE-AAE9-776B7BBABD0A}" type="pres">
      <dgm:prSet presAssocID="{22232808-8A2D-4E79-B9D4-3E63A0FBCBBD}" presName="spacer" presStyleCnt="0"/>
      <dgm:spPr/>
    </dgm:pt>
    <dgm:pt modelId="{9A6B7E5C-868C-4BFE-9D9D-DA46380A801F}" type="pres">
      <dgm:prSet presAssocID="{46E84604-DAAB-4CE8-8E58-749D74043E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B94A0A-E7F1-43A9-BDB6-3487E12517D7}" srcId="{7108D61B-6DF4-47C5-8E04-191135914923}" destId="{C2EBCEA6-A0E0-4A5C-A183-A95860A6070A}" srcOrd="1" destOrd="0" parTransId="{9988CE6C-B020-4635-9482-B0FD71F0743F}" sibTransId="{033BD1CA-5468-405F-B76B-0CBEE5927875}"/>
    <dgm:cxn modelId="{241F3D1B-0456-450E-9A07-D37EFF796E38}" type="presOf" srcId="{7108D61B-6DF4-47C5-8E04-191135914923}" destId="{3B619DBD-09A5-4F42-A4CB-F1C0A7DC5132}" srcOrd="0" destOrd="0" presId="urn:microsoft.com/office/officeart/2005/8/layout/vList2"/>
    <dgm:cxn modelId="{2938FE32-0BF4-4D01-A7B1-D88AE0063FC0}" srcId="{7108D61B-6DF4-47C5-8E04-191135914923}" destId="{99584CDD-1937-4C27-B6E9-490CA17E27D3}" srcOrd="0" destOrd="0" parTransId="{0D3B85BF-B1C2-4E5A-82E8-853EBC94B7F7}" sibTransId="{580F96F9-89D6-4A68-9D64-72F7BA45A103}"/>
    <dgm:cxn modelId="{9430555E-D2B7-4A84-AE28-207868F3109E}" type="presOf" srcId="{46E84604-DAAB-4CE8-8E58-749D74043EB9}" destId="{9A6B7E5C-868C-4BFE-9D9D-DA46380A801F}" srcOrd="0" destOrd="0" presId="urn:microsoft.com/office/officeart/2005/8/layout/vList2"/>
    <dgm:cxn modelId="{5ED1AA7B-D7F4-4698-AFA7-CF537F92BFCA}" type="presOf" srcId="{C2EBCEA6-A0E0-4A5C-A183-A95860A6070A}" destId="{8E319734-9240-4832-9920-4D5566860169}" srcOrd="0" destOrd="0" presId="urn:microsoft.com/office/officeart/2005/8/layout/vList2"/>
    <dgm:cxn modelId="{32C9EF8C-B709-41E7-A82B-B10715FB9401}" srcId="{7108D61B-6DF4-47C5-8E04-191135914923}" destId="{46E84604-DAAB-4CE8-8E58-749D74043EB9}" srcOrd="4" destOrd="0" parTransId="{B852F2E2-30D9-4B11-A3C0-C847F89BBFC9}" sibTransId="{BC67A58A-2FC2-4A05-8CF8-08C57FCD441F}"/>
    <dgm:cxn modelId="{911B6B95-6C35-4B21-A79F-C37F808E9806}" type="presOf" srcId="{99584CDD-1937-4C27-B6E9-490CA17E27D3}" destId="{455A0A69-2724-45A8-9046-AC2DB096CF0A}" srcOrd="0" destOrd="0" presId="urn:microsoft.com/office/officeart/2005/8/layout/vList2"/>
    <dgm:cxn modelId="{5AA786AE-739E-41D5-9589-0E078E663B81}" srcId="{7108D61B-6DF4-47C5-8E04-191135914923}" destId="{755CDD2F-43F3-41DC-866C-C00C18614E15}" srcOrd="3" destOrd="0" parTransId="{B343D952-37E3-4B04-8A9B-1FACA25FB0AF}" sibTransId="{22232808-8A2D-4E79-B9D4-3E63A0FBCBBD}"/>
    <dgm:cxn modelId="{4FEA6AC3-2C33-47CA-9AEA-3924A240BA62}" type="presOf" srcId="{1E67E4D5-9FDA-4D22-A5D2-D95FB6B46329}" destId="{D08D08C4-382C-4D44-A66B-65F069407AC9}" srcOrd="0" destOrd="0" presId="urn:microsoft.com/office/officeart/2005/8/layout/vList2"/>
    <dgm:cxn modelId="{CA0460DE-90F7-442D-BC8A-ED6FF1BDF541}" srcId="{7108D61B-6DF4-47C5-8E04-191135914923}" destId="{1E67E4D5-9FDA-4D22-A5D2-D95FB6B46329}" srcOrd="2" destOrd="0" parTransId="{FDAC5096-F8D9-44D8-BFF7-8B807C1A96F5}" sibTransId="{FB8876B8-0DF7-437C-9444-7F53FE20DE39}"/>
    <dgm:cxn modelId="{C348FAE4-911A-429B-BC98-22C00EF6734A}" type="presOf" srcId="{755CDD2F-43F3-41DC-866C-C00C18614E15}" destId="{33FA16C4-716C-4E07-BCF7-906B2CB6A505}" srcOrd="0" destOrd="0" presId="urn:microsoft.com/office/officeart/2005/8/layout/vList2"/>
    <dgm:cxn modelId="{D6FCDFA5-7E4B-47EE-973A-E05276AF2796}" type="presParOf" srcId="{3B619DBD-09A5-4F42-A4CB-F1C0A7DC5132}" destId="{455A0A69-2724-45A8-9046-AC2DB096CF0A}" srcOrd="0" destOrd="0" presId="urn:microsoft.com/office/officeart/2005/8/layout/vList2"/>
    <dgm:cxn modelId="{07CDA921-8618-4F8C-8F32-9C5BD2262775}" type="presParOf" srcId="{3B619DBD-09A5-4F42-A4CB-F1C0A7DC5132}" destId="{7822D830-2427-4734-9AAC-ECB2494E1CEF}" srcOrd="1" destOrd="0" presId="urn:microsoft.com/office/officeart/2005/8/layout/vList2"/>
    <dgm:cxn modelId="{6B17BF6D-87F7-4C73-B5E1-CEF88994B731}" type="presParOf" srcId="{3B619DBD-09A5-4F42-A4CB-F1C0A7DC5132}" destId="{8E319734-9240-4832-9920-4D5566860169}" srcOrd="2" destOrd="0" presId="urn:microsoft.com/office/officeart/2005/8/layout/vList2"/>
    <dgm:cxn modelId="{26751BED-2DE9-4111-802B-5F1C2544A169}" type="presParOf" srcId="{3B619DBD-09A5-4F42-A4CB-F1C0A7DC5132}" destId="{66405BCA-2F30-4540-828A-2FCF0F094D41}" srcOrd="3" destOrd="0" presId="urn:microsoft.com/office/officeart/2005/8/layout/vList2"/>
    <dgm:cxn modelId="{E142571C-F87F-4C3A-A4E5-DE4B2995DE16}" type="presParOf" srcId="{3B619DBD-09A5-4F42-A4CB-F1C0A7DC5132}" destId="{D08D08C4-382C-4D44-A66B-65F069407AC9}" srcOrd="4" destOrd="0" presId="urn:microsoft.com/office/officeart/2005/8/layout/vList2"/>
    <dgm:cxn modelId="{235AF51E-F520-4A09-851F-36FFA808C792}" type="presParOf" srcId="{3B619DBD-09A5-4F42-A4CB-F1C0A7DC5132}" destId="{9F7AC887-7958-42D9-A869-04AAB3A90DF5}" srcOrd="5" destOrd="0" presId="urn:microsoft.com/office/officeart/2005/8/layout/vList2"/>
    <dgm:cxn modelId="{661BB0A4-606D-4B65-9AA0-2B204210F0BD}" type="presParOf" srcId="{3B619DBD-09A5-4F42-A4CB-F1C0A7DC5132}" destId="{33FA16C4-716C-4E07-BCF7-906B2CB6A505}" srcOrd="6" destOrd="0" presId="urn:microsoft.com/office/officeart/2005/8/layout/vList2"/>
    <dgm:cxn modelId="{25656C60-AE14-4606-BFF9-0172DC7047A9}" type="presParOf" srcId="{3B619DBD-09A5-4F42-A4CB-F1C0A7DC5132}" destId="{EB2713E1-F9DC-46CE-AAE9-776B7BBABD0A}" srcOrd="7" destOrd="0" presId="urn:microsoft.com/office/officeart/2005/8/layout/vList2"/>
    <dgm:cxn modelId="{9B59BEF6-07ED-431E-9D48-8BB9F2860927}" type="presParOf" srcId="{3B619DBD-09A5-4F42-A4CB-F1C0A7DC5132}" destId="{9A6B7E5C-868C-4BFE-9D9D-DA46380A801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A0A69-2724-45A8-9046-AC2DB096CF0A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Introduction</a:t>
          </a:r>
        </a:p>
      </dsp:txBody>
      <dsp:txXfrm>
        <a:off x="48005" y="105726"/>
        <a:ext cx="6167630" cy="887374"/>
      </dsp:txXfrm>
    </dsp:sp>
    <dsp:sp modelId="{8E319734-9240-4832-9920-4D5566860169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Problem Statement</a:t>
          </a:r>
        </a:p>
      </dsp:txBody>
      <dsp:txXfrm>
        <a:off x="48005" y="1207191"/>
        <a:ext cx="6167630" cy="887374"/>
      </dsp:txXfrm>
    </dsp:sp>
    <dsp:sp modelId="{D08D08C4-382C-4D44-A66B-65F069407AC9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Treating Missing Values </a:t>
          </a:r>
        </a:p>
      </dsp:txBody>
      <dsp:txXfrm>
        <a:off x="48005" y="2308656"/>
        <a:ext cx="6167630" cy="887374"/>
      </dsp:txXfrm>
    </dsp:sp>
    <dsp:sp modelId="{33FA16C4-716C-4E07-BCF7-906B2CB6A505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EDA </a:t>
          </a:r>
        </a:p>
      </dsp:txBody>
      <dsp:txXfrm>
        <a:off x="48005" y="3410121"/>
        <a:ext cx="6167630" cy="887374"/>
      </dsp:txXfrm>
    </dsp:sp>
    <dsp:sp modelId="{9A6B7E5C-868C-4BFE-9D9D-DA46380A801F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Conclusion</a:t>
          </a:r>
        </a:p>
      </dsp:txBody>
      <dsp:txXfrm>
        <a:off x="48005" y="4511586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7400" b="1">
                <a:solidFill>
                  <a:srgbClr val="FFFFFF"/>
                </a:solidFill>
                <a:ea typeface="+mj-lt"/>
                <a:cs typeface="+mj-lt"/>
              </a:rPr>
              <a:t>       Hotel Booking Analysis</a:t>
            </a:r>
            <a:br>
              <a:rPr lang="en-GB" sz="74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GB" sz="7400" b="1">
                <a:solidFill>
                  <a:srgbClr val="FFFFFF"/>
                </a:solidFill>
                <a:ea typeface="+mj-lt"/>
                <a:cs typeface="+mj-lt"/>
              </a:rPr>
              <a:t>     Expolatory Data Analysis</a:t>
            </a:r>
          </a:p>
          <a:p>
            <a:pPr algn="r"/>
            <a:endParaRPr lang="en-US" sz="7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>
                <a:solidFill>
                  <a:srgbClr val="FFFFFF"/>
                </a:solidFill>
                <a:latin typeface="Montserrat"/>
              </a:rPr>
              <a:t>                        </a:t>
            </a:r>
            <a:r>
              <a:rPr lang="en-US" sz="2000" b="1">
                <a:latin typeface="Montserrat"/>
              </a:rPr>
              <a:t>Manoj Kumar</a:t>
            </a:r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45A042-8C41-40E6-82A8-5830F548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br>
              <a:rPr lang="en-US" sz="34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400">
                <a:solidFill>
                  <a:schemeClr val="bg1"/>
                </a:solidFill>
                <a:ea typeface="+mj-lt"/>
                <a:cs typeface="+mj-lt"/>
              </a:rPr>
              <a:t>UVA_numeric(updated_data, arrival_details)</a:t>
            </a:r>
            <a:endParaRPr lang="en-US" sz="3400">
              <a:solidFill>
                <a:schemeClr val="bg1"/>
              </a:solidFill>
            </a:endParaRPr>
          </a:p>
          <a:p>
            <a:endParaRPr lang="en-US" sz="3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B847DB0-DB8F-481D-9E73-47D78DEA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380011"/>
            <a:ext cx="10843065" cy="2277045"/>
          </a:xfrm>
          <a:prstGeom prst="rect">
            <a:avLst/>
          </a:prstGeom>
        </p:spPr>
      </p:pic>
      <p:grpSp>
        <p:nvGrpSpPr>
          <p:cNvPr id="45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23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2AC674-3D63-452E-A6DF-B7D8B721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  <a:ea typeface="+mj-lt"/>
                <a:cs typeface="+mj-lt"/>
              </a:rPr>
              <a:t>UVA_numeric(updated_data, stays_details)</a:t>
            </a:r>
            <a:endParaRPr lang="en-US" sz="34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782E770-A7F8-4F03-B5B0-6F2CB3FA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2" y="2885910"/>
            <a:ext cx="10533059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71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3D02E-5144-488D-8DA2-83416120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UVA_numeric(updated_data, people_details)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F568CDF-8715-4113-AE93-CCF90994A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9" y="3366458"/>
            <a:ext cx="10843065" cy="230415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0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44D5FB-991F-41E7-86C5-CD3B3BD6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UVA_numeric(updated_data, cancelation_details)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12A8C2A-BE8E-4FE9-9D95-ABB72AD26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50" name="Group 3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78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6D2D00-9EC7-4ABA-B720-EE7E403E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UVA_numeric(updated_data, agent_details)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A0DF22B-A6F4-4056-BEDF-6FA5AE7DE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6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06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7980A3-4068-48CE-8D2D-F5DD84DE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endParaRPr lang="en-US" sz="480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en-US" err="1">
                <a:solidFill>
                  <a:srgbClr val="FF0000"/>
                </a:solidFill>
                <a:ea typeface="+mj-lt"/>
                <a:cs typeface="+mj-lt"/>
              </a:rPr>
              <a:t>UVA_numeric</a:t>
            </a:r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(</a:t>
            </a:r>
            <a:r>
              <a:rPr lang="en-US" err="1">
                <a:solidFill>
                  <a:srgbClr val="FF0000"/>
                </a:solidFill>
                <a:ea typeface="+mj-lt"/>
                <a:cs typeface="+mj-lt"/>
              </a:rPr>
              <a:t>updated_data</a:t>
            </a:r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, </a:t>
            </a:r>
            <a:r>
              <a:rPr lang="en-US" err="1">
                <a:solidFill>
                  <a:srgbClr val="FF0000"/>
                </a:solidFill>
                <a:ea typeface="+mj-lt"/>
                <a:cs typeface="+mj-lt"/>
              </a:rPr>
              <a:t>other_details</a:t>
            </a:r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5FE3495-19DA-4734-90A4-0BA4FBD7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380011"/>
            <a:ext cx="10843065" cy="227704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4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371D-5506-41D7-8EAB-23B4E339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Univariate Analysis on categorical variables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48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C7942-9902-42BB-B7EC-3B5DC6D0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UVA_category(updated_data, ['hotel','arrival_date_month'])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08FF195-B9F1-4824-BE48-FBDA2DC82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" b="2"/>
          <a:stretch/>
        </p:blipFill>
        <p:spPr>
          <a:xfrm>
            <a:off x="841248" y="2516777"/>
            <a:ext cx="9873679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9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7FFD-24A5-4D75-9FCE-B266B465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UVA_category(updated_data, ['market_segment','distribution_channel','reserved_room_type','assigned_room_type'])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9BDE947-E000-4458-8A61-E6E7F2488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58724"/>
            <a:ext cx="11496821" cy="3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C75B-1F33-4184-A8C1-C9757C42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UVA_category(updated_data, ['deposit_type','customer_type','reservation_status'])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B6AF8FD-BD3F-4BD2-98A7-8D560783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43756"/>
            <a:ext cx="11496821" cy="37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4C6A-F643-4F67-B8FF-DF9911F8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  <a:latin typeface="Arial"/>
                <a:cs typeface="Arial"/>
              </a:rPr>
              <a:t>Topics for discussion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12EDF7-A9BE-4972-9F4A-59F508DCD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432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72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DA49-6354-4C1E-9312-50AF39D9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UVA_category(updated_data, ['meal'])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8CECDC-2454-4480-92F3-6CB650D9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49411"/>
            <a:ext cx="6553545" cy="57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1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94E8-115D-4714-9890-F8EC48F4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</a:t>
            </a:r>
            <a:r>
              <a:rPr lang="en-US" err="1">
                <a:cs typeface="Calibri"/>
              </a:rPr>
              <a:t>Bivariative</a:t>
            </a:r>
            <a:r>
              <a:rPr lang="en-US">
                <a:cs typeface="Calibri"/>
              </a:rPr>
              <a:t> Analysis</a:t>
            </a:r>
          </a:p>
        </p:txBody>
      </p:sp>
    </p:spTree>
    <p:extLst>
      <p:ext uri="{BB962C8B-B14F-4D97-AF65-F5344CB8AC3E}">
        <p14:creationId xmlns:p14="http://schemas.microsoft.com/office/powerpoint/2010/main" val="6211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C5F1-BD9C-44CB-85A4-71DAB97E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continuous-continuous variables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DB6A74-CC91-44E1-9F1E-71EAA569A5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479214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4749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6618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Pearson correlation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117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arrival_date_year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arrival_date_week_number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0.540561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41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arrival_date_week_number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arrival_date_year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0.540561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717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stays_in_week_nights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stays_in_weekend_nights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0.498969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06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stays_in_weekend_nights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stays_in_week_nights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0.498969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67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previous_bookings_not_canceled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is_repeated_guest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0.418056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912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is_repeated_guest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previous_bookings_not_canceled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0.418056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28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children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adr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0.324853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871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adr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children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0.324853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is_canceled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lead_time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0.293123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2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lead_time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is_canceled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0.293123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07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5622-DD96-49F9-9C1A-72DE4210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cs typeface="Calibri Light"/>
              </a:rPr>
              <a:t>Heat Map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C1FA7C6-863D-4660-916A-924088424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1274"/>
            <a:ext cx="10515600" cy="2600039"/>
          </a:xfrm>
        </p:spPr>
      </p:pic>
    </p:spTree>
    <p:extLst>
      <p:ext uri="{BB962C8B-B14F-4D97-AF65-F5344CB8AC3E}">
        <p14:creationId xmlns:p14="http://schemas.microsoft.com/office/powerpoint/2010/main" val="48735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ED674-E136-4A77-B3F3-685AFAAB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categorical-categorical variables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E95F-4AB3-4D85-81E8-CAAFE0D4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will find out the relationship between hotel categorical variable to other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116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2B4A-B8BB-4878-85A5-448A8BA0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BVA_categorical(updated_data,'hotel','arrival_date_month')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DD8A8EC-D49C-45C6-A458-E7C7DB28F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486" y="467208"/>
            <a:ext cx="467963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1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B6CF4-245C-4E0F-A12E-D6B7BCBF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BVA_categorical(updated_data,'hotel','meal')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F1698DF-8BE8-499B-98EE-DBBB77EE4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802" y="643469"/>
            <a:ext cx="5356239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3D268-45CD-4251-AB96-7C07140B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BVA_categorical(updated_data,'hotel','distribution_channel')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95EFAD8-B92F-4FFA-9F5F-889D90A73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718" y="467208"/>
            <a:ext cx="56951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2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E9A1E-3168-4595-ABFA-2FCDB01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BVA_categorical(updated_data,'hotel','market_segment')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BC4F21F-1BFE-4A2F-9B72-C89237D5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895" y="643469"/>
            <a:ext cx="4610053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7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35BB2-91E1-4C83-AAD5-F8BB9DC7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BVA_categorical(updated_data,'hotel','reserved_room_type')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A04E9B-F4C8-451B-BB25-5662ADF2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2C33587-AAD1-402E-BB15-F123B093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477200"/>
            <a:ext cx="3615776" cy="39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B8054-8F68-400B-8015-BF1023A5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Introduction: 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0586-66D3-49B0-BA01-F8332719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This data set contains booking information for a city hotel and a resort hotel, and includes information such as when the booking was made, length of stay, the number of adults, children, and/or babies, and the number of available parking spaces, among other things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70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AE5FB-23B6-45DB-8F9C-A6317146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BVA_categorical(updated_data,'hotel','assigned_room_type')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C9649F-D6A1-4908-A26A-F8029A8CC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836" y="643469"/>
            <a:ext cx="486817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CFA02-3BFC-47AD-A3E9-23561119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BVA_categorical(updated_data,'hotel','deposit_type')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8BEA774-369F-4385-B029-F5944B8D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2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318A4-0360-4572-9868-775922F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BVA_categorical(updated_data,'hotel','customer_type')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B3420E5-4390-449E-98ED-5DC55B863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408" y="643469"/>
            <a:ext cx="5183027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DB253-A164-4AD7-B353-C657D6FE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BVA_categorical(updated_data,'hotel','reservation_status')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2C92AA5-2E7F-42D5-9641-842BA132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220" y="467208"/>
            <a:ext cx="602016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5E5C-163C-45C8-9AC7-2930F32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431443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D2E2-A699-4935-B358-2C990646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updated_data.pivot_table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('agent',['hotel','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arrival_date_month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'],'deposit_type',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aggfunc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='mean')*100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F720EF-88E7-4733-8D9F-759AEC87F4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95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566378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04039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0412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45958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7631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deposit_type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8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hotel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arrival_date_month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21253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City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2803.566926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5766.263128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2842.334546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912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2602.316564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1608.531137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938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3346.605514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1875.685676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6102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3499.220495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2725.686194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442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3535.941943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12987.837092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512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2301.447305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4327.041602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987.500000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409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3602.516858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8396.783059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9499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3366.384563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6160.851960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8669.338185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56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3649.714102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5980.831597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491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3848.964643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6654.862502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6450.000000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966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3259.703925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1904.383067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4650.000000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122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2857.501818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1398.275146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271746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Resort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20339.791236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22486.518819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19850.000000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323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20180.382954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9572.745054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24000.000000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551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18465.455835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8595.190254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6036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17500.542396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12421.994390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4942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17856.532726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24721.295402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0520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20552.669994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8703.807141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24200.000000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260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20531.787413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15925.798295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93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18757.239092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22259.883721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8669.338185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971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20310.489672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8870.440423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12146.023068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9224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18983.610884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10086.274510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8669.338185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110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17698.104364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10906.756044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28269.230769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2624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18487.565641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10603.770075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36433.333333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47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55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884-D9F1-4437-AC59-B64CC8A3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updated_data.pivot_table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('agent',['hotel','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arrival_date_month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'],'reservation_status',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aggfunc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='mean')*100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BF98F8-0336-4310-968B-F62AEDF89D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95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17359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6281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47165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10341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70543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reservation_status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8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hotel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arrival_date_month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048342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City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3660.693663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3125.901321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2851.048081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7172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1564.570394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3093.221816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4552.310304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55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1854.255507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4017.031980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3818.993455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2858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2766.384979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3628.401349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5491.221359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916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6598.590662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4073.616437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2644.929091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44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2125.293524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2679.077188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3092.427443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4012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5809.503141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3730.463722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3218.167501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6137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3585.170732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3843.518607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4052.803306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7217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4087.019755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4117.420411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3090.495770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788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4592.193257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4147.578976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4058.506584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5208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2378.264000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3395.749904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5329.883209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89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1612.745386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3162.052117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4910.477923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101519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Resort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21737.142549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20029.520577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20629.143897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5935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21653.070921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19397.522705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19726.435415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48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17519.946888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18209.755811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21707.712630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641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17236.362329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17127.788273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17334.941539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961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21726.562853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17317.935372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20765.615312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7902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22386.379647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19637.823621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18595.619741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489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22638.979225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19281.256848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20575.000000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3099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22685.588129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17566.027738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18361.805777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0172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21617.771821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19269.956539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15926.582054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70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20885.339798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18333.669239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18060.801456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806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17643.995421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17088.830644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13698.305456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6964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17221.835345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17917.227528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20973.455869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12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57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7873-7D88-4453-8A15-A3AC4B67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updated_data.pivot_table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('company',['hotel','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arrival_date_month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'],'deposit_type',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aggfunc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='mean')*100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1AC4B9-2C44-4646-B4B3-BEBB4FFDDB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978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372467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7153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0979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0660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650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deposit_type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7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hotel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arrival_date_month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347907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City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18969.573852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19358.646965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15195.005149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698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18627.053340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18642.579434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43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18377.993398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18812.472935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433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18471.420042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18924.211156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601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18847.823963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16836.643869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468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18765.602735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18862.363423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2808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18812.517883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19171.280620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754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18783.348862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344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18797.699240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18727.134203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1469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18575.890130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19018.306952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8450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18562.493001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18882.945912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3193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18586.979486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18908.852113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445842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Resort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19338.552646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18712.745413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6102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18945.616138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803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19224.310613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739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20162.946606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1584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19006.148000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27257.848186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997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19013.810901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621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19149.042567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7852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19746.858641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22300.000000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3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19219.908788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17707.249663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22066.861851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799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19833.244078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19106.542679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9877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19648.089551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18892.996910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227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19068.363772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19869.528756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7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53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43B0-2B8C-4286-9C21-C7EEFD8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updated_data.pivot_table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('company',['hotel','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arrival_date_month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'],'reservation_status',</a:t>
            </a:r>
            <a:r>
              <a:rPr lang="en-US" sz="2400" err="1">
                <a:solidFill>
                  <a:srgbClr val="FF0000"/>
                </a:solidFill>
                <a:ea typeface="+mj-lt"/>
                <a:cs typeface="+mj-lt"/>
              </a:rPr>
              <a:t>aggfunc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='mean')*100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66A2C-E610-46CE-92EE-0C8DD324A7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95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25772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00546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28356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01873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6702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reservation_status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42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hotel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arrival_date_month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685009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City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19113.686866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18986.796090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18632.175960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7165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18778.099065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18539.856718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17898.653711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9398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18803.019543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18196.921079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17931.561964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5878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18410.779948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18582.327645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18706.497913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4955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18136.705700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18796.406663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18015.839709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664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18904.589518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18688.471680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18545.250944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91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19060.930495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18745.615002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19494.485389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4164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18900.398457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18749.153471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18757.052242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28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18882.204482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18704.934608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18941.392461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449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18861.129396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18536.643064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17975.178451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46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18845.046703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18466.723879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18831.901617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971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18867.601201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18522.211667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17619.291599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035541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Resort Hotel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April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18932.121475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19415.891077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21494.291599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13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August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18920.609893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18954.410606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19438.557292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8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December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19245.348958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19205.258393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19144.871545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74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February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20053.736670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20077.111850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20702.741028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05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January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19004.930232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19151.969095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19455.444740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73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July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19013.307108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19019.239521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18120.641459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575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June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19003.498832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19210.909355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18926.673532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690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March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19103.801746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19986.801943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17310.004846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20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18836.562529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19322.025810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21288.392412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8451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November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19441.094928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19920.903103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17921.004119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3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October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19113.528304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19762.952355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19660.612302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72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September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19224.716373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19112.530952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19860.612302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92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20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A7BA6-00C8-42EE-90D1-1B2247C4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D9A8-7627-4BF7-BC97-2CF4271C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That's it! We reached the end of our exercise.</a:t>
            </a:r>
            <a:endParaRPr lang="en-US" sz="1500">
              <a:cs typeface="Calibri" panose="020F0502020204030204"/>
            </a:endParaRPr>
          </a:p>
          <a:p>
            <a:r>
              <a:rPr lang="en-US" sz="1500">
                <a:ea typeface="+mn-lt"/>
                <a:cs typeface="+mn-lt"/>
              </a:rPr>
              <a:t>In this exercise we see if there is any missing values present or not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we dealt with missing </a:t>
            </a:r>
            <a:r>
              <a:rPr lang="en-US" sz="1500" err="1">
                <a:ea typeface="+mn-lt"/>
                <a:cs typeface="+mn-lt"/>
              </a:rPr>
              <a:t>valuse</a:t>
            </a:r>
            <a:r>
              <a:rPr lang="en-US" sz="1500">
                <a:ea typeface="+mn-lt"/>
                <a:cs typeface="+mn-lt"/>
              </a:rPr>
              <a:t> by replacing with mean or median or mode values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we divided the numerical to categorical variables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we changed object type variables to category type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we grouped numerical variables into their respective groups according to their </a:t>
            </a:r>
            <a:r>
              <a:rPr lang="en-US" sz="1500" err="1">
                <a:ea typeface="+mn-lt"/>
                <a:cs typeface="+mn-lt"/>
              </a:rPr>
              <a:t>behaviour</a:t>
            </a:r>
            <a:endParaRPr lang="en-US" sz="1500" err="1"/>
          </a:p>
          <a:p>
            <a:r>
              <a:rPr lang="en-US" sz="1500">
                <a:ea typeface="+mn-lt"/>
                <a:cs typeface="+mn-lt"/>
              </a:rPr>
              <a:t>Applied </a:t>
            </a:r>
            <a:r>
              <a:rPr lang="en-US" sz="1500" err="1">
                <a:ea typeface="+mn-lt"/>
                <a:cs typeface="+mn-lt"/>
              </a:rPr>
              <a:t>univariative</a:t>
            </a:r>
            <a:r>
              <a:rPr lang="en-US" sz="1500">
                <a:ea typeface="+mn-lt"/>
                <a:cs typeface="+mn-lt"/>
              </a:rPr>
              <a:t> analysis on both numerical and categorical </a:t>
            </a:r>
            <a:r>
              <a:rPr lang="en-US" sz="1500" err="1">
                <a:ea typeface="+mn-lt"/>
                <a:cs typeface="+mn-lt"/>
              </a:rPr>
              <a:t>variablesand</a:t>
            </a:r>
            <a:r>
              <a:rPr lang="en-US" sz="1500">
                <a:ea typeface="+mn-lt"/>
                <a:cs typeface="+mn-lt"/>
              </a:rPr>
              <a:t> we see the features in variables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Applied </a:t>
            </a:r>
            <a:r>
              <a:rPr lang="en-US" sz="1500" err="1">
                <a:ea typeface="+mn-lt"/>
                <a:cs typeface="+mn-lt"/>
              </a:rPr>
              <a:t>bivariative</a:t>
            </a:r>
            <a:r>
              <a:rPr lang="en-US" sz="1500">
                <a:ea typeface="+mn-lt"/>
                <a:cs typeface="+mn-lt"/>
              </a:rPr>
              <a:t> analysis numerical variables by generating heat map for </a:t>
            </a:r>
            <a:r>
              <a:rPr lang="en-US" sz="1500" err="1">
                <a:ea typeface="+mn-lt"/>
                <a:cs typeface="+mn-lt"/>
              </a:rPr>
              <a:t>pearson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kendall</a:t>
            </a:r>
            <a:r>
              <a:rPr lang="en-US" sz="1500">
                <a:ea typeface="+mn-lt"/>
                <a:cs typeface="+mn-lt"/>
              </a:rPr>
              <a:t> spearman correlation and see the relationship between numerical variables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Applied </a:t>
            </a:r>
            <a:r>
              <a:rPr lang="en-US" sz="1500" err="1">
                <a:ea typeface="+mn-lt"/>
                <a:cs typeface="+mn-lt"/>
              </a:rPr>
              <a:t>bivariative</a:t>
            </a:r>
            <a:r>
              <a:rPr lang="en-US" sz="1500">
                <a:ea typeface="+mn-lt"/>
                <a:cs typeface="+mn-lt"/>
              </a:rPr>
              <a:t> analysis on categorical variables and see the relationship with our target variables to different other categorical variables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Applied multivariate analysis to see the relationship between three or more variables in </a:t>
            </a:r>
            <a:r>
              <a:rPr lang="en-US" sz="1500" err="1">
                <a:ea typeface="+mn-lt"/>
                <a:cs typeface="+mn-lt"/>
              </a:rPr>
              <a:t>cluding</a:t>
            </a:r>
            <a:r>
              <a:rPr lang="en-US" sz="1500">
                <a:ea typeface="+mn-lt"/>
                <a:cs typeface="+mn-lt"/>
              </a:rPr>
              <a:t> categorical and numerical variables</a:t>
            </a:r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2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029D6-6E0A-4BE9-947F-A68B0F96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Problem Statement: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250C-7057-42D4-9388-9971A67D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Have you ever wondered when the best time of year to book a hotel room is? Or the optimal length of stay in order to get the best daily rate? What if you wanted to predict whether or not a hotel was likely to receive a disproportionately high number of cancelation? or which hotel is more preferable to people in particular conditions?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6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4E753-7442-440F-BAEF-64E29144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Treating Missing Values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4B49-4D75-41A0-9927-220AEE21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After loading the data set we look what is the data and variables in the data set and after we will use </a:t>
            </a:r>
            <a:r>
              <a:rPr lang="en-US" err="1">
                <a:ea typeface="+mn-lt"/>
                <a:cs typeface="+mn-lt"/>
              </a:rPr>
              <a:t>isnull</a:t>
            </a:r>
            <a:r>
              <a:rPr lang="en-US">
                <a:ea typeface="+mn-lt"/>
                <a:cs typeface="+mn-lt"/>
              </a:rPr>
              <a:t> function to see weather missing values present or not and we will treat the missing values with </a:t>
            </a:r>
            <a:r>
              <a:rPr lang="en-US" err="1">
                <a:ea typeface="+mn-lt"/>
                <a:cs typeface="+mn-lt"/>
              </a:rPr>
              <a:t>fullna</a:t>
            </a:r>
            <a:r>
              <a:rPr lang="en-US">
                <a:ea typeface="+mn-lt"/>
                <a:cs typeface="+mn-lt"/>
              </a:rPr>
              <a:t> function.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if it is a continuous variable and having missing values we will fill the missing values with mean or median according to the variable condition and if it is a categorical variable we will fill missing values with mode values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16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5CA8B-D51C-4757-81E9-6B882AA7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Merging numerical variables in to Groups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6B8-F01D-4A24-A9A9-2E93A242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err="1">
                <a:ea typeface="+mn-lt"/>
                <a:cs typeface="+mn-lt"/>
              </a:rPr>
              <a:t>arrival_details</a:t>
            </a:r>
            <a:r>
              <a:rPr lang="en-US" sz="2600">
                <a:ea typeface="+mn-lt"/>
                <a:cs typeface="+mn-lt"/>
              </a:rPr>
              <a:t>=['arrival_date_year','arrival_date_week_number','arrival_date_day_of_month']</a:t>
            </a:r>
            <a:endParaRPr lang="en-US" sz="2600">
              <a:cs typeface="Calibri" panose="020F0502020204030204"/>
            </a:endParaRPr>
          </a:p>
          <a:p>
            <a:r>
              <a:rPr lang="en-US" sz="2600" err="1">
                <a:ea typeface="+mn-lt"/>
                <a:cs typeface="+mn-lt"/>
              </a:rPr>
              <a:t>stays_details</a:t>
            </a:r>
            <a:r>
              <a:rPr lang="en-US" sz="2600">
                <a:ea typeface="+mn-lt"/>
                <a:cs typeface="+mn-lt"/>
              </a:rPr>
              <a:t>  = ['stays_in_weekend_nights','</a:t>
            </a:r>
            <a:r>
              <a:rPr lang="en-US" sz="2600" err="1">
                <a:ea typeface="+mn-lt"/>
                <a:cs typeface="+mn-lt"/>
              </a:rPr>
              <a:t>stays_in_week_nights</a:t>
            </a:r>
            <a:r>
              <a:rPr lang="en-US" sz="2600">
                <a:ea typeface="+mn-lt"/>
                <a:cs typeface="+mn-lt"/>
              </a:rPr>
              <a:t>']</a:t>
            </a:r>
            <a:endParaRPr lang="en-US" sz="2600"/>
          </a:p>
          <a:p>
            <a:r>
              <a:rPr lang="en-US" sz="2600" err="1">
                <a:ea typeface="+mn-lt"/>
                <a:cs typeface="+mn-lt"/>
              </a:rPr>
              <a:t>people_details</a:t>
            </a:r>
            <a:r>
              <a:rPr lang="en-US" sz="2600">
                <a:ea typeface="+mn-lt"/>
                <a:cs typeface="+mn-lt"/>
              </a:rPr>
              <a:t> = ['</a:t>
            </a:r>
            <a:r>
              <a:rPr lang="en-US" sz="2600" err="1">
                <a:ea typeface="+mn-lt"/>
                <a:cs typeface="+mn-lt"/>
              </a:rPr>
              <a:t>adults','children','babies</a:t>
            </a:r>
            <a:r>
              <a:rPr lang="en-US" sz="2600">
                <a:ea typeface="+mn-lt"/>
                <a:cs typeface="+mn-lt"/>
              </a:rPr>
              <a:t>']</a:t>
            </a:r>
            <a:endParaRPr lang="en-US" sz="2600"/>
          </a:p>
          <a:p>
            <a:r>
              <a:rPr lang="en-US" sz="2600" err="1">
                <a:ea typeface="+mn-lt"/>
                <a:cs typeface="+mn-lt"/>
              </a:rPr>
              <a:t>cancelation_details</a:t>
            </a:r>
            <a:r>
              <a:rPr lang="en-US" sz="2600">
                <a:ea typeface="+mn-lt"/>
                <a:cs typeface="+mn-lt"/>
              </a:rPr>
              <a:t> =['previous_cancellations','</a:t>
            </a:r>
            <a:r>
              <a:rPr lang="en-US" sz="2600" err="1">
                <a:ea typeface="+mn-lt"/>
                <a:cs typeface="+mn-lt"/>
              </a:rPr>
              <a:t>previous_bookings_not_canceled</a:t>
            </a:r>
            <a:r>
              <a:rPr lang="en-US" sz="2600">
                <a:ea typeface="+mn-lt"/>
                <a:cs typeface="+mn-lt"/>
              </a:rPr>
              <a:t>']</a:t>
            </a:r>
            <a:endParaRPr lang="en-US" sz="2600"/>
          </a:p>
          <a:p>
            <a:r>
              <a:rPr lang="en-US" sz="2600" err="1">
                <a:ea typeface="+mn-lt"/>
                <a:cs typeface="+mn-lt"/>
              </a:rPr>
              <a:t>agent_details</a:t>
            </a:r>
            <a:r>
              <a:rPr lang="en-US" sz="2600">
                <a:ea typeface="+mn-lt"/>
                <a:cs typeface="+mn-lt"/>
              </a:rPr>
              <a:t> = ['</a:t>
            </a:r>
            <a:r>
              <a:rPr lang="en-US" sz="2600" err="1">
                <a:ea typeface="+mn-lt"/>
                <a:cs typeface="+mn-lt"/>
              </a:rPr>
              <a:t>agent','company</a:t>
            </a:r>
            <a:r>
              <a:rPr lang="en-US" sz="2600">
                <a:ea typeface="+mn-lt"/>
                <a:cs typeface="+mn-lt"/>
              </a:rPr>
              <a:t>']</a:t>
            </a:r>
            <a:endParaRPr lang="en-US" sz="2600"/>
          </a:p>
          <a:p>
            <a:r>
              <a:rPr lang="en-US" sz="2600" err="1">
                <a:ea typeface="+mn-lt"/>
                <a:cs typeface="+mn-lt"/>
              </a:rPr>
              <a:t>other_details</a:t>
            </a:r>
            <a:r>
              <a:rPr lang="en-US" sz="2600">
                <a:ea typeface="+mn-lt"/>
                <a:cs typeface="+mn-lt"/>
              </a:rPr>
              <a:t>=['days_in_waiting_list','required_car_parking_spaces','total_of_special_requests'] </a:t>
            </a:r>
            <a:endParaRPr lang="en-US" sz="2600"/>
          </a:p>
          <a:p>
            <a:endParaRPr lang="en-US" sz="2600"/>
          </a:p>
          <a:p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64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891AF-1370-478F-B527-084356AD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Exploratory Data 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9CEC-CF06-4462-92EC-BC0D3286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Exploratory Data Analysis we have three step process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 1. </a:t>
            </a:r>
            <a:r>
              <a:rPr lang="en-US" err="1">
                <a:ea typeface="+mn-lt"/>
                <a:cs typeface="+mn-lt"/>
              </a:rPr>
              <a:t>Univariative</a:t>
            </a:r>
            <a:r>
              <a:rPr lang="en-US">
                <a:ea typeface="+mn-lt"/>
                <a:cs typeface="+mn-lt"/>
              </a:rPr>
              <a:t> Analysis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 2. </a:t>
            </a:r>
            <a:r>
              <a:rPr lang="en-US" err="1">
                <a:ea typeface="+mn-lt"/>
                <a:cs typeface="+mn-lt"/>
              </a:rPr>
              <a:t>Bivariative</a:t>
            </a:r>
            <a:r>
              <a:rPr lang="en-US">
                <a:ea typeface="+mn-lt"/>
                <a:cs typeface="+mn-lt"/>
              </a:rPr>
              <a:t> Analysis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 3. Multivariate Analysis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27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7D58-3CDD-4A2A-872A-AE768B09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Univariate 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F752-13CD-4D32-B521-483F8891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Univariative</a:t>
            </a:r>
            <a:r>
              <a:rPr lang="en-US">
                <a:ea typeface="+mn-lt"/>
                <a:cs typeface="+mn-lt"/>
              </a:rPr>
              <a:t> Analysis is a </a:t>
            </a:r>
            <a:r>
              <a:rPr lang="en-US" err="1">
                <a:ea typeface="+mn-lt"/>
                <a:cs typeface="+mn-lt"/>
              </a:rPr>
              <a:t>two step</a:t>
            </a:r>
            <a:r>
              <a:rPr lang="en-US">
                <a:ea typeface="+mn-lt"/>
                <a:cs typeface="+mn-lt"/>
              </a:rPr>
              <a:t> process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     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           1.Univariate Analysis on numerical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  variables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           2.Univariate Analysis on categorical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variables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631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9AC79-1C30-4265-9973-0195F706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 on numerical variables</a:t>
            </a:r>
          </a:p>
        </p:txBody>
      </p:sp>
      <p:sp>
        <p:nvSpPr>
          <p:cNvPr id="3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       Hotel Booking Analysis      Expolatory Data Analysis </vt:lpstr>
      <vt:lpstr>Topics for discussion</vt:lpstr>
      <vt:lpstr>Introduction: </vt:lpstr>
      <vt:lpstr>Problem Statement:</vt:lpstr>
      <vt:lpstr>Treating Missing Values </vt:lpstr>
      <vt:lpstr>Merging numerical variables in to Groups</vt:lpstr>
      <vt:lpstr>Exploratory Data Analysis</vt:lpstr>
      <vt:lpstr>Univariate Analysis</vt:lpstr>
      <vt:lpstr>Univariate Analysis on numerical variables</vt:lpstr>
      <vt:lpstr> UVA_numeric(updated_data, arrival_details) </vt:lpstr>
      <vt:lpstr>UVA_numeric(updated_data, stays_details)</vt:lpstr>
      <vt:lpstr>UVA_numeric(updated_data, people_details)</vt:lpstr>
      <vt:lpstr>UVA_numeric(updated_data, cancelation_details)</vt:lpstr>
      <vt:lpstr>UVA_numeric(updated_data, agent_details)</vt:lpstr>
      <vt:lpstr> UVA_numeric(updated_data, other_details)</vt:lpstr>
      <vt:lpstr>PowerPoint Presentation</vt:lpstr>
      <vt:lpstr>UVA_category(updated_data, ['hotel','arrival_date_month'])</vt:lpstr>
      <vt:lpstr>UVA_category(updated_data, ['market_segment','distribution_channel','reserved_room_type','assigned_room_type'])</vt:lpstr>
      <vt:lpstr>UVA_category(updated_data, ['deposit_type','customer_type','reservation_status'])</vt:lpstr>
      <vt:lpstr>UVA_category(updated_data, ['meal'])</vt:lpstr>
      <vt:lpstr>PowerPoint Presentation</vt:lpstr>
      <vt:lpstr>continuous-continuous variables</vt:lpstr>
      <vt:lpstr>Heat Map</vt:lpstr>
      <vt:lpstr>categorical-categorical variables</vt:lpstr>
      <vt:lpstr>BVA_categorical(updated_data,'hotel','arrival_date_month')</vt:lpstr>
      <vt:lpstr>BVA_categorical(updated_data,'hotel','meal')</vt:lpstr>
      <vt:lpstr>BVA_categorical(updated_data,'hotel','distribution_channel')</vt:lpstr>
      <vt:lpstr>BVA_categorical(updated_data,'hotel','market_segment')</vt:lpstr>
      <vt:lpstr>BVA_categorical(updated_data,'hotel','reserved_room_type')</vt:lpstr>
      <vt:lpstr>BVA_categorical(updated_data,'hotel','assigned_room_type')</vt:lpstr>
      <vt:lpstr>BVA_categorical(updated_data,'hotel','deposit_type')</vt:lpstr>
      <vt:lpstr>BVA_categorical(updated_data,'hotel','customer_type')</vt:lpstr>
      <vt:lpstr>BVA_categorical(updated_data,'hotel','reservation_status')</vt:lpstr>
      <vt:lpstr>PowerPoint Presentation</vt:lpstr>
      <vt:lpstr>updated_data.pivot_table('agent',['hotel','arrival_date_month'],'deposit_type',aggfunc='mean')*100</vt:lpstr>
      <vt:lpstr>updated_data.pivot_table('agent',['hotel','arrival_date_month'],'reservation_status',aggfunc='mean')*100</vt:lpstr>
      <vt:lpstr>updated_data.pivot_table('company',['hotel','arrival_date_month'],'deposit_type',aggfunc='mean')*100</vt:lpstr>
      <vt:lpstr>updated_data.pivot_table('company',['hotel','arrival_date_month'],'reservation_status',aggfunc='mean')*100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2021-11-30T06:10:41Z</dcterms:created>
  <dcterms:modified xsi:type="dcterms:W3CDTF">2021-11-30T08:15:24Z</dcterms:modified>
</cp:coreProperties>
</file>