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98" r:id="rId2"/>
    <p:sldId id="257" r:id="rId3"/>
    <p:sldId id="259" r:id="rId4"/>
    <p:sldId id="260" r:id="rId5"/>
    <p:sldId id="266" r:id="rId6"/>
    <p:sldId id="309" r:id="rId7"/>
    <p:sldId id="308" r:id="rId8"/>
    <p:sldId id="310" r:id="rId9"/>
    <p:sldId id="312" r:id="rId10"/>
    <p:sldId id="313" r:id="rId11"/>
    <p:sldId id="314" r:id="rId12"/>
    <p:sldId id="315" r:id="rId13"/>
    <p:sldId id="316" r:id="rId14"/>
    <p:sldId id="317" r:id="rId15"/>
    <p:sldId id="318" r:id="rId16"/>
    <p:sldId id="319" r:id="rId17"/>
    <p:sldId id="320" r:id="rId18"/>
    <p:sldId id="321" r:id="rId19"/>
    <p:sldId id="322" r:id="rId20"/>
    <p:sldId id="323" r:id="rId21"/>
    <p:sldId id="324" r:id="rId22"/>
    <p:sldId id="325" r:id="rId23"/>
    <p:sldId id="296"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42ADE18-5D4A-45B6-9D26-04E4C9F01103}" v="3" dt="2021-11-30T07:48:17.196"/>
    <p1510:client id="{2C19E7A1-B1B0-4ED7-90AD-389F9F717ADF}" v="550" dt="2021-12-29T03:42:44.588"/>
    <p1510:client id="{86006993-6550-4B8E-94F0-B69736F50617}" v="68" dt="2021-12-14T10:04:36.293"/>
    <p1510:client id="{8BCDBC79-63B3-4206-9B0E-AFC4B5433736}" v="54" dt="2021-11-30T07:26:35.234"/>
    <p1510:client id="{961C752F-3B95-4909-ADB1-1EFE280EF338}" v="700" dt="2021-12-14T09:54:00.644"/>
    <p1510:client id="{AB3C8F20-9141-494A-B308-AC2DEE5A6C03}" v="9" dt="2021-12-14T07:09:39.809"/>
    <p1510:client id="{C3C8A8A6-4239-4203-A17E-35FCE01E675B}" v="573" dt="2021-11-30T07:17:37.227"/>
    <p1510:client id="{E3AF64B4-884E-49C5-9576-2EE9523F3D31}" v="50" dt="2021-11-30T08:14:27.04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noj kumar" userId="fa68a424022655f6" providerId="Windows Live" clId="Web-{86006993-6550-4B8E-94F0-B69736F50617}"/>
    <pc:docChg chg="addSld modSld">
      <pc:chgData name="manoj kumar" userId="fa68a424022655f6" providerId="Windows Live" clId="Web-{86006993-6550-4B8E-94F0-B69736F50617}" dt="2021-12-14T10:04:36.293" v="73" actId="20577"/>
      <pc:docMkLst>
        <pc:docMk/>
      </pc:docMkLst>
      <pc:sldChg chg="addSp delSp modSp">
        <pc:chgData name="manoj kumar" userId="fa68a424022655f6" providerId="Windows Live" clId="Web-{86006993-6550-4B8E-94F0-B69736F50617}" dt="2021-12-14T10:04:36.293" v="73" actId="20577"/>
        <pc:sldMkLst>
          <pc:docMk/>
          <pc:sldMk cId="2316231415" sldId="296"/>
        </pc:sldMkLst>
        <pc:spChg chg="mod">
          <ac:chgData name="manoj kumar" userId="fa68a424022655f6" providerId="Windows Live" clId="Web-{86006993-6550-4B8E-94F0-B69736F50617}" dt="2021-12-14T10:02:32.336" v="49"/>
          <ac:spMkLst>
            <pc:docMk/>
            <pc:sldMk cId="2316231415" sldId="296"/>
            <ac:spMk id="2" creationId="{AB9A7BA6-00C8-42EE-90D1-1B2247C48622}"/>
          </ac:spMkLst>
        </pc:spChg>
        <pc:spChg chg="del mod">
          <ac:chgData name="manoj kumar" userId="fa68a424022655f6" providerId="Windows Live" clId="Web-{86006993-6550-4B8E-94F0-B69736F50617}" dt="2021-12-14T10:03:15.088" v="52"/>
          <ac:spMkLst>
            <pc:docMk/>
            <pc:sldMk cId="2316231415" sldId="296"/>
            <ac:spMk id="3" creationId="{35B0D9A8-7627-4BF7-BC97-2CF4271CEFFF}"/>
          </ac:spMkLst>
        </pc:spChg>
        <pc:spChg chg="add mod">
          <ac:chgData name="manoj kumar" userId="fa68a424022655f6" providerId="Windows Live" clId="Web-{86006993-6550-4B8E-94F0-B69736F50617}" dt="2021-12-14T10:04:36.293" v="73" actId="20577"/>
          <ac:spMkLst>
            <pc:docMk/>
            <pc:sldMk cId="2316231415" sldId="296"/>
            <ac:spMk id="5" creationId="{9061BE4D-321F-4263-A88F-9FDEA3F105FF}"/>
          </ac:spMkLst>
        </pc:spChg>
        <pc:spChg chg="add del mod">
          <ac:chgData name="manoj kumar" userId="fa68a424022655f6" providerId="Windows Live" clId="Web-{86006993-6550-4B8E-94F0-B69736F50617}" dt="2021-12-14T10:03:25.806" v="55"/>
          <ac:spMkLst>
            <pc:docMk/>
            <pc:sldMk cId="2316231415" sldId="296"/>
            <ac:spMk id="6" creationId="{C2DD9A87-D9BB-48F8-9363-F7984312D831}"/>
          </ac:spMkLst>
        </pc:spChg>
        <pc:spChg chg="del">
          <ac:chgData name="manoj kumar" userId="fa68a424022655f6" providerId="Windows Live" clId="Web-{86006993-6550-4B8E-94F0-B69736F50617}" dt="2021-12-14T10:02:32.336" v="49"/>
          <ac:spMkLst>
            <pc:docMk/>
            <pc:sldMk cId="2316231415" sldId="296"/>
            <ac:spMk id="8" creationId="{907EF6B7-1338-4443-8C46-6A318D952DFD}"/>
          </ac:spMkLst>
        </pc:spChg>
        <pc:spChg chg="del">
          <ac:chgData name="manoj kumar" userId="fa68a424022655f6" providerId="Windows Live" clId="Web-{86006993-6550-4B8E-94F0-B69736F50617}" dt="2021-12-14T10:02:32.336" v="49"/>
          <ac:spMkLst>
            <pc:docMk/>
            <pc:sldMk cId="2316231415" sldId="296"/>
            <ac:spMk id="10" creationId="{DAAE4CDD-124C-4DCF-9584-B6033B545DD5}"/>
          </ac:spMkLst>
        </pc:spChg>
        <pc:spChg chg="del">
          <ac:chgData name="manoj kumar" userId="fa68a424022655f6" providerId="Windows Live" clId="Web-{86006993-6550-4B8E-94F0-B69736F50617}" dt="2021-12-14T10:02:32.336" v="49"/>
          <ac:spMkLst>
            <pc:docMk/>
            <pc:sldMk cId="2316231415" sldId="296"/>
            <ac:spMk id="12" creationId="{081E4A58-353D-44AE-B2FC-2A74E2E400F7}"/>
          </ac:spMkLst>
        </pc:spChg>
        <pc:spChg chg="add">
          <ac:chgData name="manoj kumar" userId="fa68a424022655f6" providerId="Windows Live" clId="Web-{86006993-6550-4B8E-94F0-B69736F50617}" dt="2021-12-14T10:02:32.336" v="49"/>
          <ac:spMkLst>
            <pc:docMk/>
            <pc:sldMk cId="2316231415" sldId="296"/>
            <ac:spMk id="17" creationId="{7CB4857B-ED7C-444D-9F04-2F885114A1C2}"/>
          </ac:spMkLst>
        </pc:spChg>
        <pc:spChg chg="add">
          <ac:chgData name="manoj kumar" userId="fa68a424022655f6" providerId="Windows Live" clId="Web-{86006993-6550-4B8E-94F0-B69736F50617}" dt="2021-12-14T10:02:32.336" v="49"/>
          <ac:spMkLst>
            <pc:docMk/>
            <pc:sldMk cId="2316231415" sldId="296"/>
            <ac:spMk id="19" creationId="{D18046FB-44EA-4FD8-A585-EA09A319B2D0}"/>
          </ac:spMkLst>
        </pc:spChg>
        <pc:spChg chg="add">
          <ac:chgData name="manoj kumar" userId="fa68a424022655f6" providerId="Windows Live" clId="Web-{86006993-6550-4B8E-94F0-B69736F50617}" dt="2021-12-14T10:02:32.336" v="49"/>
          <ac:spMkLst>
            <pc:docMk/>
            <pc:sldMk cId="2316231415" sldId="296"/>
            <ac:spMk id="21" creationId="{479F5F2B-8B58-4140-AE6A-51F6C67B18D9}"/>
          </ac:spMkLst>
        </pc:spChg>
      </pc:sldChg>
      <pc:sldChg chg="addSp modSp mod setBg">
        <pc:chgData name="manoj kumar" userId="fa68a424022655f6" providerId="Windows Live" clId="Web-{86006993-6550-4B8E-94F0-B69736F50617}" dt="2021-12-14T09:59:19.659" v="32"/>
        <pc:sldMkLst>
          <pc:docMk/>
          <pc:sldMk cId="3361390771" sldId="332"/>
        </pc:sldMkLst>
        <pc:spChg chg="mod">
          <ac:chgData name="manoj kumar" userId="fa68a424022655f6" providerId="Windows Live" clId="Web-{86006993-6550-4B8E-94F0-B69736F50617}" dt="2021-12-14T09:59:19.659" v="32"/>
          <ac:spMkLst>
            <pc:docMk/>
            <pc:sldMk cId="3361390771" sldId="332"/>
            <ac:spMk id="2" creationId="{AC5A2E85-0FC2-4D41-A7F1-C0D8636087B7}"/>
          </ac:spMkLst>
        </pc:spChg>
        <pc:spChg chg="mod">
          <ac:chgData name="manoj kumar" userId="fa68a424022655f6" providerId="Windows Live" clId="Web-{86006993-6550-4B8E-94F0-B69736F50617}" dt="2021-12-14T09:59:19.659" v="32"/>
          <ac:spMkLst>
            <pc:docMk/>
            <pc:sldMk cId="3361390771" sldId="332"/>
            <ac:spMk id="3" creationId="{8034623E-F21A-48A6-80C2-F5315311B993}"/>
          </ac:spMkLst>
        </pc:spChg>
        <pc:spChg chg="add">
          <ac:chgData name="manoj kumar" userId="fa68a424022655f6" providerId="Windows Live" clId="Web-{86006993-6550-4B8E-94F0-B69736F50617}" dt="2021-12-14T09:59:19.659" v="32"/>
          <ac:spMkLst>
            <pc:docMk/>
            <pc:sldMk cId="3361390771" sldId="332"/>
            <ac:spMk id="8" creationId="{C7FA33FF-088D-4F16-95A2-2C64D353DEA8}"/>
          </ac:spMkLst>
        </pc:spChg>
        <pc:spChg chg="add">
          <ac:chgData name="manoj kumar" userId="fa68a424022655f6" providerId="Windows Live" clId="Web-{86006993-6550-4B8E-94F0-B69736F50617}" dt="2021-12-14T09:59:19.659" v="32"/>
          <ac:spMkLst>
            <pc:docMk/>
            <pc:sldMk cId="3361390771" sldId="332"/>
            <ac:spMk id="10" creationId="{A376EFB1-01CF-419F-ABF1-2AF02BBFCBD1}"/>
          </ac:spMkLst>
        </pc:spChg>
        <pc:spChg chg="add">
          <ac:chgData name="manoj kumar" userId="fa68a424022655f6" providerId="Windows Live" clId="Web-{86006993-6550-4B8E-94F0-B69736F50617}" dt="2021-12-14T09:59:19.659" v="32"/>
          <ac:spMkLst>
            <pc:docMk/>
            <pc:sldMk cId="3361390771" sldId="332"/>
            <ac:spMk id="12" creationId="{FF9DEA15-78BD-4750-AA18-B9F28A6D5AB8}"/>
          </ac:spMkLst>
        </pc:spChg>
      </pc:sldChg>
      <pc:sldChg chg="addSp modSp new mod setBg">
        <pc:chgData name="manoj kumar" userId="fa68a424022655f6" providerId="Windows Live" clId="Web-{86006993-6550-4B8E-94F0-B69736F50617}" dt="2021-12-14T10:00:05.020" v="35"/>
        <pc:sldMkLst>
          <pc:docMk/>
          <pc:sldMk cId="4168804463" sldId="333"/>
        </pc:sldMkLst>
        <pc:spChg chg="add">
          <ac:chgData name="manoj kumar" userId="fa68a424022655f6" providerId="Windows Live" clId="Web-{86006993-6550-4B8E-94F0-B69736F50617}" dt="2021-12-14T10:00:05.020" v="35"/>
          <ac:spMkLst>
            <pc:docMk/>
            <pc:sldMk cId="4168804463" sldId="333"/>
            <ac:spMk id="7" creationId="{42A4FC2C-047E-45A5-965D-8E1E3BF09BC6}"/>
          </ac:spMkLst>
        </pc:spChg>
        <pc:picChg chg="add mod">
          <ac:chgData name="manoj kumar" userId="fa68a424022655f6" providerId="Windows Live" clId="Web-{86006993-6550-4B8E-94F0-B69736F50617}" dt="2021-12-14T10:00:05.020" v="35"/>
          <ac:picMkLst>
            <pc:docMk/>
            <pc:sldMk cId="4168804463" sldId="333"/>
            <ac:picMk id="2" creationId="{BD50AD96-5CAA-4A65-A9E1-7A0BB0775A9F}"/>
          </ac:picMkLst>
        </pc:picChg>
      </pc:sldChg>
      <pc:sldChg chg="addSp modSp new mod setBg">
        <pc:chgData name="manoj kumar" userId="fa68a424022655f6" providerId="Windows Live" clId="Web-{86006993-6550-4B8E-94F0-B69736F50617}" dt="2021-12-14T10:00:40.489" v="38"/>
        <pc:sldMkLst>
          <pc:docMk/>
          <pc:sldMk cId="1880054807" sldId="334"/>
        </pc:sldMkLst>
        <pc:spChg chg="add">
          <ac:chgData name="manoj kumar" userId="fa68a424022655f6" providerId="Windows Live" clId="Web-{86006993-6550-4B8E-94F0-B69736F50617}" dt="2021-12-14T10:00:40.489" v="38"/>
          <ac:spMkLst>
            <pc:docMk/>
            <pc:sldMk cId="1880054807" sldId="334"/>
            <ac:spMk id="7" creationId="{42A4FC2C-047E-45A5-965D-8E1E3BF09BC6}"/>
          </ac:spMkLst>
        </pc:spChg>
        <pc:picChg chg="add mod">
          <ac:chgData name="manoj kumar" userId="fa68a424022655f6" providerId="Windows Live" clId="Web-{86006993-6550-4B8E-94F0-B69736F50617}" dt="2021-12-14T10:00:40.489" v="38"/>
          <ac:picMkLst>
            <pc:docMk/>
            <pc:sldMk cId="1880054807" sldId="334"/>
            <ac:picMk id="2" creationId="{9B22DF28-ED4D-44E7-A8C9-44C9C15C89CF}"/>
          </ac:picMkLst>
        </pc:picChg>
      </pc:sldChg>
      <pc:sldChg chg="modSp new">
        <pc:chgData name="manoj kumar" userId="fa68a424022655f6" providerId="Windows Live" clId="Web-{86006993-6550-4B8E-94F0-B69736F50617}" dt="2021-12-14T10:02:21.133" v="48" actId="20577"/>
        <pc:sldMkLst>
          <pc:docMk/>
          <pc:sldMk cId="3010055201" sldId="335"/>
        </pc:sldMkLst>
        <pc:spChg chg="mod">
          <ac:chgData name="manoj kumar" userId="fa68a424022655f6" providerId="Windows Live" clId="Web-{86006993-6550-4B8E-94F0-B69736F50617}" dt="2021-12-14T10:02:02.210" v="46" actId="20577"/>
          <ac:spMkLst>
            <pc:docMk/>
            <pc:sldMk cId="3010055201" sldId="335"/>
            <ac:spMk id="2" creationId="{9F47B596-D310-44A9-8831-9AC9FFF0600D}"/>
          </ac:spMkLst>
        </pc:spChg>
        <pc:spChg chg="mod">
          <ac:chgData name="manoj kumar" userId="fa68a424022655f6" providerId="Windows Live" clId="Web-{86006993-6550-4B8E-94F0-B69736F50617}" dt="2021-12-14T10:02:21.133" v="48" actId="20577"/>
          <ac:spMkLst>
            <pc:docMk/>
            <pc:sldMk cId="3010055201" sldId="335"/>
            <ac:spMk id="3" creationId="{5732CD9C-42A1-4678-83E4-1C29C7581FC8}"/>
          </ac:spMkLst>
        </pc:spChg>
      </pc:sldChg>
    </pc:docChg>
  </pc:docChgLst>
  <pc:docChgLst>
    <pc:chgData name="manoj kumar" userId="fa68a424022655f6" providerId="Windows Live" clId="Web-{C3C8A8A6-4239-4203-A17E-35FCE01E675B}"/>
    <pc:docChg chg="addSld delSld modSld sldOrd">
      <pc:chgData name="manoj kumar" userId="fa68a424022655f6" providerId="Windows Live" clId="Web-{C3C8A8A6-4239-4203-A17E-35FCE01E675B}" dt="2021-11-30T07:17:37.227" v="559" actId="20577"/>
      <pc:docMkLst>
        <pc:docMk/>
      </pc:docMkLst>
      <pc:sldChg chg="modSp">
        <pc:chgData name="manoj kumar" userId="fa68a424022655f6" providerId="Windows Live" clId="Web-{C3C8A8A6-4239-4203-A17E-35FCE01E675B}" dt="2021-11-30T06:15:50.717" v="67" actId="20577"/>
        <pc:sldMkLst>
          <pc:docMk/>
          <pc:sldMk cId="109857222" sldId="256"/>
        </pc:sldMkLst>
        <pc:spChg chg="mod">
          <ac:chgData name="manoj kumar" userId="fa68a424022655f6" providerId="Windows Live" clId="Web-{C3C8A8A6-4239-4203-A17E-35FCE01E675B}" dt="2021-11-30T06:14:45.668" v="55" actId="20577"/>
          <ac:spMkLst>
            <pc:docMk/>
            <pc:sldMk cId="109857222" sldId="256"/>
            <ac:spMk id="2" creationId="{00000000-0000-0000-0000-000000000000}"/>
          </ac:spMkLst>
        </pc:spChg>
        <pc:spChg chg="mod">
          <ac:chgData name="manoj kumar" userId="fa68a424022655f6" providerId="Windows Live" clId="Web-{C3C8A8A6-4239-4203-A17E-35FCE01E675B}" dt="2021-11-30T06:15:50.717" v="67" actId="20577"/>
          <ac:spMkLst>
            <pc:docMk/>
            <pc:sldMk cId="109857222" sldId="256"/>
            <ac:spMk id="3" creationId="{00000000-0000-0000-0000-000000000000}"/>
          </ac:spMkLst>
        </pc:spChg>
      </pc:sldChg>
      <pc:sldChg chg="modSp new">
        <pc:chgData name="manoj kumar" userId="fa68a424022655f6" providerId="Windows Live" clId="Web-{C3C8A8A6-4239-4203-A17E-35FCE01E675B}" dt="2021-11-30T06:32:35.776" v="242" actId="20577"/>
        <pc:sldMkLst>
          <pc:docMk/>
          <pc:sldMk cId="2069729028" sldId="257"/>
        </pc:sldMkLst>
        <pc:spChg chg="mod">
          <ac:chgData name="manoj kumar" userId="fa68a424022655f6" providerId="Windows Live" clId="Web-{C3C8A8A6-4239-4203-A17E-35FCE01E675B}" dt="2021-11-30T06:32:35.776" v="242" actId="20577"/>
          <ac:spMkLst>
            <pc:docMk/>
            <pc:sldMk cId="2069729028" sldId="257"/>
            <ac:spMk id="2" creationId="{C15D4C6A-F643-4F67-B8FF-DF9911F831E0}"/>
          </ac:spMkLst>
        </pc:spChg>
        <pc:spChg chg="mod">
          <ac:chgData name="manoj kumar" userId="fa68a424022655f6" providerId="Windows Live" clId="Web-{C3C8A8A6-4239-4203-A17E-35FCE01E675B}" dt="2021-11-30T06:23:18.542" v="147" actId="20577"/>
          <ac:spMkLst>
            <pc:docMk/>
            <pc:sldMk cId="2069729028" sldId="257"/>
            <ac:spMk id="3" creationId="{D167AFCA-A68D-413A-B4F8-D866B0614BFE}"/>
          </ac:spMkLst>
        </pc:spChg>
      </pc:sldChg>
      <pc:sldChg chg="modSp new">
        <pc:chgData name="manoj kumar" userId="fa68a424022655f6" providerId="Windows Live" clId="Web-{C3C8A8A6-4239-4203-A17E-35FCE01E675B}" dt="2021-11-30T06:23:25.495" v="149" actId="20577"/>
        <pc:sldMkLst>
          <pc:docMk/>
          <pc:sldMk cId="4019705325" sldId="258"/>
        </pc:sldMkLst>
        <pc:spChg chg="mod">
          <ac:chgData name="manoj kumar" userId="fa68a424022655f6" providerId="Windows Live" clId="Web-{C3C8A8A6-4239-4203-A17E-35FCE01E675B}" dt="2021-11-30T06:23:25.495" v="149" actId="20577"/>
          <ac:spMkLst>
            <pc:docMk/>
            <pc:sldMk cId="4019705325" sldId="258"/>
            <ac:spMk id="2" creationId="{D0AB8054-8F68-400B-8015-BF1023A56EEE}"/>
          </ac:spMkLst>
        </pc:spChg>
        <pc:spChg chg="mod">
          <ac:chgData name="manoj kumar" userId="fa68a424022655f6" providerId="Windows Live" clId="Web-{C3C8A8A6-4239-4203-A17E-35FCE01E675B}" dt="2021-11-30T06:22:07.587" v="132" actId="20577"/>
          <ac:spMkLst>
            <pc:docMk/>
            <pc:sldMk cId="4019705325" sldId="258"/>
            <ac:spMk id="3" creationId="{18460586-66D3-49B0-BA01-F83327196E4C}"/>
          </ac:spMkLst>
        </pc:spChg>
      </pc:sldChg>
      <pc:sldChg chg="modSp new">
        <pc:chgData name="manoj kumar" userId="fa68a424022655f6" providerId="Windows Live" clId="Web-{C3C8A8A6-4239-4203-A17E-35FCE01E675B}" dt="2021-11-30T06:23:09.370" v="141" actId="20577"/>
        <pc:sldMkLst>
          <pc:docMk/>
          <pc:sldMk cId="2012694700" sldId="259"/>
        </pc:sldMkLst>
        <pc:spChg chg="mod">
          <ac:chgData name="manoj kumar" userId="fa68a424022655f6" providerId="Windows Live" clId="Web-{C3C8A8A6-4239-4203-A17E-35FCE01E675B}" dt="2021-11-30T06:23:09.370" v="141" actId="20577"/>
          <ac:spMkLst>
            <pc:docMk/>
            <pc:sldMk cId="2012694700" sldId="259"/>
            <ac:spMk id="2" creationId="{DD3029D6-6E0A-4BE9-947F-A68B0F962C05}"/>
          </ac:spMkLst>
        </pc:spChg>
        <pc:spChg chg="mod">
          <ac:chgData name="manoj kumar" userId="fa68a424022655f6" providerId="Windows Live" clId="Web-{C3C8A8A6-4239-4203-A17E-35FCE01E675B}" dt="2021-11-30T06:23:00.338" v="137" actId="20577"/>
          <ac:spMkLst>
            <pc:docMk/>
            <pc:sldMk cId="2012694700" sldId="259"/>
            <ac:spMk id="3" creationId="{AEAE250C-7057-42D4-9388-9971A67DDBF1}"/>
          </ac:spMkLst>
        </pc:spChg>
      </pc:sldChg>
      <pc:sldChg chg="modSp new">
        <pc:chgData name="manoj kumar" userId="fa68a424022655f6" providerId="Windows Live" clId="Web-{C3C8A8A6-4239-4203-A17E-35FCE01E675B}" dt="2021-11-30T06:24:55.060" v="157" actId="20577"/>
        <pc:sldMkLst>
          <pc:docMk/>
          <pc:sldMk cId="1541162343" sldId="260"/>
        </pc:sldMkLst>
        <pc:spChg chg="mod">
          <ac:chgData name="manoj kumar" userId="fa68a424022655f6" providerId="Windows Live" clId="Web-{C3C8A8A6-4239-4203-A17E-35FCE01E675B}" dt="2021-11-30T06:24:32.247" v="155" actId="20577"/>
          <ac:spMkLst>
            <pc:docMk/>
            <pc:sldMk cId="1541162343" sldId="260"/>
            <ac:spMk id="2" creationId="{B354E753-7442-440F-BAEF-64E2914448D4}"/>
          </ac:spMkLst>
        </pc:spChg>
        <pc:spChg chg="mod">
          <ac:chgData name="manoj kumar" userId="fa68a424022655f6" providerId="Windows Live" clId="Web-{C3C8A8A6-4239-4203-A17E-35FCE01E675B}" dt="2021-11-30T06:24:55.060" v="157" actId="20577"/>
          <ac:spMkLst>
            <pc:docMk/>
            <pc:sldMk cId="1541162343" sldId="260"/>
            <ac:spMk id="3" creationId="{F1554B49-4D75-41A0-9927-220AEE214E63}"/>
          </ac:spMkLst>
        </pc:spChg>
      </pc:sldChg>
      <pc:sldChg chg="modSp new">
        <pc:chgData name="manoj kumar" userId="fa68a424022655f6" providerId="Windows Live" clId="Web-{C3C8A8A6-4239-4203-A17E-35FCE01E675B}" dt="2021-11-30T06:32:14.885" v="241" actId="20577"/>
        <pc:sldMkLst>
          <pc:docMk/>
          <pc:sldMk cId="3679278300" sldId="261"/>
        </pc:sldMkLst>
        <pc:spChg chg="mod">
          <ac:chgData name="manoj kumar" userId="fa68a424022655f6" providerId="Windows Live" clId="Web-{C3C8A8A6-4239-4203-A17E-35FCE01E675B}" dt="2021-11-30T06:25:35.264" v="162" actId="20577"/>
          <ac:spMkLst>
            <pc:docMk/>
            <pc:sldMk cId="3679278300" sldId="261"/>
            <ac:spMk id="2" creationId="{0ED891AF-1370-478F-B527-084356AD1427}"/>
          </ac:spMkLst>
        </pc:spChg>
        <pc:spChg chg="mod">
          <ac:chgData name="manoj kumar" userId="fa68a424022655f6" providerId="Windows Live" clId="Web-{C3C8A8A6-4239-4203-A17E-35FCE01E675B}" dt="2021-11-30T06:32:14.885" v="241" actId="20577"/>
          <ac:spMkLst>
            <pc:docMk/>
            <pc:sldMk cId="3679278300" sldId="261"/>
            <ac:spMk id="3" creationId="{A1779CEC-CF06-4462-92EC-BC0D3286A62B}"/>
          </ac:spMkLst>
        </pc:spChg>
      </pc:sldChg>
      <pc:sldChg chg="modSp new ord">
        <pc:chgData name="manoj kumar" userId="fa68a424022655f6" providerId="Windows Live" clId="Web-{C3C8A8A6-4239-4203-A17E-35FCE01E675B}" dt="2021-11-30T06:29:50.834" v="211"/>
        <pc:sldMkLst>
          <pc:docMk/>
          <pc:sldMk cId="904642556" sldId="262"/>
        </pc:sldMkLst>
        <pc:spChg chg="mod">
          <ac:chgData name="manoj kumar" userId="fa68a424022655f6" providerId="Windows Live" clId="Web-{C3C8A8A6-4239-4203-A17E-35FCE01E675B}" dt="2021-11-30T06:28:07.331" v="199" actId="20577"/>
          <ac:spMkLst>
            <pc:docMk/>
            <pc:sldMk cId="904642556" sldId="262"/>
            <ac:spMk id="2" creationId="{3085CA8B-D51C-4757-81E9-6B882AA751EA}"/>
          </ac:spMkLst>
        </pc:spChg>
        <pc:spChg chg="mod">
          <ac:chgData name="manoj kumar" userId="fa68a424022655f6" providerId="Windows Live" clId="Web-{C3C8A8A6-4239-4203-A17E-35FCE01E675B}" dt="2021-11-30T06:29:07.739" v="210" actId="20577"/>
          <ac:spMkLst>
            <pc:docMk/>
            <pc:sldMk cId="904642556" sldId="262"/>
            <ac:spMk id="3" creationId="{EE0DB6B8-F01D-4A24-A9A9-2E93A242532E}"/>
          </ac:spMkLst>
        </pc:spChg>
      </pc:sldChg>
      <pc:sldChg chg="modSp new">
        <pc:chgData name="manoj kumar" userId="fa68a424022655f6" providerId="Windows Live" clId="Web-{C3C8A8A6-4239-4203-A17E-35FCE01E675B}" dt="2021-11-30T06:31:59.525" v="236" actId="20577"/>
        <pc:sldMkLst>
          <pc:docMk/>
          <pc:sldMk cId="3036310402" sldId="263"/>
        </pc:sldMkLst>
        <pc:spChg chg="mod">
          <ac:chgData name="manoj kumar" userId="fa68a424022655f6" providerId="Windows Live" clId="Web-{C3C8A8A6-4239-4203-A17E-35FCE01E675B}" dt="2021-11-30T06:30:21.866" v="221" actId="20577"/>
          <ac:spMkLst>
            <pc:docMk/>
            <pc:sldMk cId="3036310402" sldId="263"/>
            <ac:spMk id="2" creationId="{C8EF7D58-3CDD-4A2A-872A-AE768B09A4F4}"/>
          </ac:spMkLst>
        </pc:spChg>
        <pc:spChg chg="mod">
          <ac:chgData name="manoj kumar" userId="fa68a424022655f6" providerId="Windows Live" clId="Web-{C3C8A8A6-4239-4203-A17E-35FCE01E675B}" dt="2021-11-30T06:31:59.525" v="236" actId="20577"/>
          <ac:spMkLst>
            <pc:docMk/>
            <pc:sldMk cId="3036310402" sldId="263"/>
            <ac:spMk id="3" creationId="{AC6BF752-13CD-4D32-B521-483F88910B30}"/>
          </ac:spMkLst>
        </pc:spChg>
      </pc:sldChg>
      <pc:sldChg chg="modSp new del">
        <pc:chgData name="manoj kumar" userId="fa68a424022655f6" providerId="Windows Live" clId="Web-{C3C8A8A6-4239-4203-A17E-35FCE01E675B}" dt="2021-11-30T06:36:16.579" v="283"/>
        <pc:sldMkLst>
          <pc:docMk/>
          <pc:sldMk cId="771375611" sldId="264"/>
        </pc:sldMkLst>
        <pc:spChg chg="mod">
          <ac:chgData name="manoj kumar" userId="fa68a424022655f6" providerId="Windows Live" clId="Web-{C3C8A8A6-4239-4203-A17E-35FCE01E675B}" dt="2021-11-30T06:33:33.387" v="244" actId="20577"/>
          <ac:spMkLst>
            <pc:docMk/>
            <pc:sldMk cId="771375611" sldId="264"/>
            <ac:spMk id="2" creationId="{36D57484-96B6-479B-973C-8B3F614E2AD2}"/>
          </ac:spMkLst>
        </pc:spChg>
        <pc:spChg chg="mod">
          <ac:chgData name="manoj kumar" userId="fa68a424022655f6" providerId="Windows Live" clId="Web-{C3C8A8A6-4239-4203-A17E-35FCE01E675B}" dt="2021-11-30T06:34:45.655" v="278" actId="20577"/>
          <ac:spMkLst>
            <pc:docMk/>
            <pc:sldMk cId="771375611" sldId="264"/>
            <ac:spMk id="3" creationId="{BBB7B37A-6280-4B12-A6C3-92EE44C831AC}"/>
          </ac:spMkLst>
        </pc:spChg>
      </pc:sldChg>
      <pc:sldChg chg="addSp delSp modSp new del mod setBg">
        <pc:chgData name="manoj kumar" userId="fa68a424022655f6" providerId="Windows Live" clId="Web-{C3C8A8A6-4239-4203-A17E-35FCE01E675B}" dt="2021-11-30T06:35:42.375" v="280"/>
        <pc:sldMkLst>
          <pc:docMk/>
          <pc:sldMk cId="3618302387" sldId="265"/>
        </pc:sldMkLst>
        <pc:spChg chg="mod">
          <ac:chgData name="manoj kumar" userId="fa68a424022655f6" providerId="Windows Live" clId="Web-{C3C8A8A6-4239-4203-A17E-35FCE01E675B}" dt="2021-11-30T06:35:25.015" v="279"/>
          <ac:spMkLst>
            <pc:docMk/>
            <pc:sldMk cId="3618302387" sldId="265"/>
            <ac:spMk id="2" creationId="{4C589648-7D48-432B-95E2-7101EF1A17F1}"/>
          </ac:spMkLst>
        </pc:spChg>
        <pc:spChg chg="del">
          <ac:chgData name="manoj kumar" userId="fa68a424022655f6" providerId="Windows Live" clId="Web-{C3C8A8A6-4239-4203-A17E-35FCE01E675B}" dt="2021-11-30T06:35:25.015" v="279"/>
          <ac:spMkLst>
            <pc:docMk/>
            <pc:sldMk cId="3618302387" sldId="265"/>
            <ac:spMk id="3" creationId="{CCCEF077-3307-41BE-A99D-F4A502625B5B}"/>
          </ac:spMkLst>
        </pc:spChg>
        <pc:spChg chg="add">
          <ac:chgData name="manoj kumar" userId="fa68a424022655f6" providerId="Windows Live" clId="Web-{C3C8A8A6-4239-4203-A17E-35FCE01E675B}" dt="2021-11-30T06:35:25.015" v="279"/>
          <ac:spMkLst>
            <pc:docMk/>
            <pc:sldMk cId="3618302387" sldId="265"/>
            <ac:spMk id="8" creationId="{1A3C89F8-0D2F-47FF-B903-151248265F47}"/>
          </ac:spMkLst>
        </pc:spChg>
        <pc:spChg chg="add">
          <ac:chgData name="manoj kumar" userId="fa68a424022655f6" providerId="Windows Live" clId="Web-{C3C8A8A6-4239-4203-A17E-35FCE01E675B}" dt="2021-11-30T06:35:25.015" v="279"/>
          <ac:spMkLst>
            <pc:docMk/>
            <pc:sldMk cId="3618302387" sldId="265"/>
            <ac:spMk id="10" creationId="{C5CB530E-515E-412C-9DF1-5F8FFBD6F383}"/>
          </ac:spMkLst>
        </pc:spChg>
        <pc:spChg chg="add">
          <ac:chgData name="manoj kumar" userId="fa68a424022655f6" providerId="Windows Live" clId="Web-{C3C8A8A6-4239-4203-A17E-35FCE01E675B}" dt="2021-11-30T06:35:25.015" v="279"/>
          <ac:spMkLst>
            <pc:docMk/>
            <pc:sldMk cId="3618302387" sldId="265"/>
            <ac:spMk id="12" creationId="{712D4376-A578-4FF1-94FC-245E7A6A489F}"/>
          </ac:spMkLst>
        </pc:spChg>
        <pc:spChg chg="add">
          <ac:chgData name="manoj kumar" userId="fa68a424022655f6" providerId="Windows Live" clId="Web-{C3C8A8A6-4239-4203-A17E-35FCE01E675B}" dt="2021-11-30T06:35:25.015" v="279"/>
          <ac:spMkLst>
            <pc:docMk/>
            <pc:sldMk cId="3618302387" sldId="265"/>
            <ac:spMk id="14" creationId="{AEA7509D-F04F-40CB-A0B3-EEF16499CC9F}"/>
          </ac:spMkLst>
        </pc:spChg>
        <pc:spChg chg="add">
          <ac:chgData name="manoj kumar" userId="fa68a424022655f6" providerId="Windows Live" clId="Web-{C3C8A8A6-4239-4203-A17E-35FCE01E675B}" dt="2021-11-30T06:35:25.015" v="279"/>
          <ac:spMkLst>
            <pc:docMk/>
            <pc:sldMk cId="3618302387" sldId="265"/>
            <ac:spMk id="18" creationId="{508BEF50-7B1E-49A4-BC19-5F4F1D755E64}"/>
          </ac:spMkLst>
        </pc:spChg>
        <pc:spChg chg="add">
          <ac:chgData name="manoj kumar" userId="fa68a424022655f6" providerId="Windows Live" clId="Web-{C3C8A8A6-4239-4203-A17E-35FCE01E675B}" dt="2021-11-30T06:35:25.015" v="279"/>
          <ac:spMkLst>
            <pc:docMk/>
            <pc:sldMk cId="3618302387" sldId="265"/>
            <ac:spMk id="20" creationId="{3FBAD350-5664-4811-A208-657FB882D350}"/>
          </ac:spMkLst>
        </pc:spChg>
        <pc:spChg chg="add">
          <ac:chgData name="manoj kumar" userId="fa68a424022655f6" providerId="Windows Live" clId="Web-{C3C8A8A6-4239-4203-A17E-35FCE01E675B}" dt="2021-11-30T06:35:25.015" v="279"/>
          <ac:spMkLst>
            <pc:docMk/>
            <pc:sldMk cId="3618302387" sldId="265"/>
            <ac:spMk id="22" creationId="{C39ADB8F-D187-49D7-BDCF-C1B6DC727068}"/>
          </ac:spMkLst>
        </pc:spChg>
        <pc:cxnChg chg="add">
          <ac:chgData name="manoj kumar" userId="fa68a424022655f6" providerId="Windows Live" clId="Web-{C3C8A8A6-4239-4203-A17E-35FCE01E675B}" dt="2021-11-30T06:35:25.015" v="279"/>
          <ac:cxnSpMkLst>
            <pc:docMk/>
            <pc:sldMk cId="3618302387" sldId="265"/>
            <ac:cxnSpMk id="16" creationId="{56020367-4FD5-4596-8E10-C5F095CD8DBF}"/>
          </ac:cxnSpMkLst>
        </pc:cxnChg>
      </pc:sldChg>
      <pc:sldChg chg="addSp delSp modSp new mod setBg addAnim">
        <pc:chgData name="manoj kumar" userId="fa68a424022655f6" providerId="Windows Live" clId="Web-{C3C8A8A6-4239-4203-A17E-35FCE01E675B}" dt="2021-11-30T06:39:54.867" v="323" actId="20577"/>
        <pc:sldMkLst>
          <pc:docMk/>
          <pc:sldMk cId="3493980843" sldId="266"/>
        </pc:sldMkLst>
        <pc:spChg chg="mod">
          <ac:chgData name="manoj kumar" userId="fa68a424022655f6" providerId="Windows Live" clId="Web-{C3C8A8A6-4239-4203-A17E-35FCE01E675B}" dt="2021-11-30T06:39:54.867" v="323" actId="20577"/>
          <ac:spMkLst>
            <pc:docMk/>
            <pc:sldMk cId="3493980843" sldId="266"/>
            <ac:spMk id="2" creationId="{8389AC79-1C30-4265-9973-0195F7068DCD}"/>
          </ac:spMkLst>
        </pc:spChg>
        <pc:spChg chg="del mod">
          <ac:chgData name="manoj kumar" userId="fa68a424022655f6" providerId="Windows Live" clId="Web-{C3C8A8A6-4239-4203-A17E-35FCE01E675B}" dt="2021-11-30T06:37:08.909" v="298"/>
          <ac:spMkLst>
            <pc:docMk/>
            <pc:sldMk cId="3493980843" sldId="266"/>
            <ac:spMk id="3" creationId="{6BE85BCF-5247-440E-A63E-A07CEDBF75D9}"/>
          </ac:spMkLst>
        </pc:spChg>
        <pc:spChg chg="add del">
          <ac:chgData name="manoj kumar" userId="fa68a424022655f6" providerId="Windows Live" clId="Web-{C3C8A8A6-4239-4203-A17E-35FCE01E675B}" dt="2021-11-30T06:38:02.879" v="299"/>
          <ac:spMkLst>
            <pc:docMk/>
            <pc:sldMk cId="3493980843" sldId="266"/>
            <ac:spMk id="5" creationId="{EFA9B6C6-A247-48A8-9A1C-1E36FA9456B5}"/>
          </ac:spMkLst>
        </pc:spChg>
        <pc:spChg chg="add del">
          <ac:chgData name="manoj kumar" userId="fa68a424022655f6" providerId="Windows Live" clId="Web-{C3C8A8A6-4239-4203-A17E-35FCE01E675B}" dt="2021-11-30T06:38:02.879" v="299"/>
          <ac:spMkLst>
            <pc:docMk/>
            <pc:sldMk cId="3493980843" sldId="266"/>
            <ac:spMk id="6" creationId="{C5CB530E-515E-412C-9DF1-5F8FFBD6F383}"/>
          </ac:spMkLst>
        </pc:spChg>
        <pc:spChg chg="add del">
          <ac:chgData name="manoj kumar" userId="fa68a424022655f6" providerId="Windows Live" clId="Web-{C3C8A8A6-4239-4203-A17E-35FCE01E675B}" dt="2021-11-30T06:38:02.879" v="299"/>
          <ac:spMkLst>
            <pc:docMk/>
            <pc:sldMk cId="3493980843" sldId="266"/>
            <ac:spMk id="7" creationId="{712D4376-A578-4FF1-94FC-245E7A6A489F}"/>
          </ac:spMkLst>
        </pc:spChg>
        <pc:spChg chg="add del">
          <ac:chgData name="manoj kumar" userId="fa68a424022655f6" providerId="Windows Live" clId="Web-{C3C8A8A6-4239-4203-A17E-35FCE01E675B}" dt="2021-11-30T06:37:08.893" v="297"/>
          <ac:spMkLst>
            <pc:docMk/>
            <pc:sldMk cId="3493980843" sldId="266"/>
            <ac:spMk id="8" creationId="{1B15ED52-F352-441B-82BF-E0EA34836D08}"/>
          </ac:spMkLst>
        </pc:spChg>
        <pc:spChg chg="add del">
          <ac:chgData name="manoj kumar" userId="fa68a424022655f6" providerId="Windows Live" clId="Web-{C3C8A8A6-4239-4203-A17E-35FCE01E675B}" dt="2021-11-30T06:38:02.879" v="299"/>
          <ac:spMkLst>
            <pc:docMk/>
            <pc:sldMk cId="3493980843" sldId="266"/>
            <ac:spMk id="9" creationId="{AEA7509D-F04F-40CB-A0B3-EEF16499CC9F}"/>
          </ac:spMkLst>
        </pc:spChg>
        <pc:spChg chg="add del">
          <ac:chgData name="manoj kumar" userId="fa68a424022655f6" providerId="Windows Live" clId="Web-{C3C8A8A6-4239-4203-A17E-35FCE01E675B}" dt="2021-11-30T06:37:08.893" v="297"/>
          <ac:spMkLst>
            <pc:docMk/>
            <pc:sldMk cId="3493980843" sldId="266"/>
            <ac:spMk id="10" creationId="{3B2E3793-BFE6-45A2-9B7B-E18844431C99}"/>
          </ac:spMkLst>
        </pc:spChg>
        <pc:spChg chg="add del">
          <ac:chgData name="manoj kumar" userId="fa68a424022655f6" providerId="Windows Live" clId="Web-{C3C8A8A6-4239-4203-A17E-35FCE01E675B}" dt="2021-11-30T06:37:08.893" v="297"/>
          <ac:spMkLst>
            <pc:docMk/>
            <pc:sldMk cId="3493980843" sldId="266"/>
            <ac:spMk id="12" creationId="{BC4C4868-CB8F-4AF9-9CDB-8108F2C19B67}"/>
          </ac:spMkLst>
        </pc:spChg>
        <pc:spChg chg="add del">
          <ac:chgData name="manoj kumar" userId="fa68a424022655f6" providerId="Windows Live" clId="Web-{C3C8A8A6-4239-4203-A17E-35FCE01E675B}" dt="2021-11-30T06:39:38.757" v="320"/>
          <ac:spMkLst>
            <pc:docMk/>
            <pc:sldMk cId="3493980843" sldId="266"/>
            <ac:spMk id="13" creationId="{27427488-068E-4B55-AC8D-CD070B8CD46D}"/>
          </ac:spMkLst>
        </pc:spChg>
        <pc:spChg chg="add del">
          <ac:chgData name="manoj kumar" userId="fa68a424022655f6" providerId="Windows Live" clId="Web-{C3C8A8A6-4239-4203-A17E-35FCE01E675B}" dt="2021-11-30T06:37:08.893" v="297"/>
          <ac:spMkLst>
            <pc:docMk/>
            <pc:sldMk cId="3493980843" sldId="266"/>
            <ac:spMk id="14" creationId="{375E0459-6403-40CD-989D-56A4407CA12E}"/>
          </ac:spMkLst>
        </pc:spChg>
        <pc:spChg chg="add del">
          <ac:chgData name="manoj kumar" userId="fa68a424022655f6" providerId="Windows Live" clId="Web-{C3C8A8A6-4239-4203-A17E-35FCE01E675B}" dt="2021-11-30T06:37:08.893" v="297"/>
          <ac:spMkLst>
            <pc:docMk/>
            <pc:sldMk cId="3493980843" sldId="266"/>
            <ac:spMk id="16" creationId="{53E5B1A8-3AC9-4BD1-9BBC-78CA94F2D1BA}"/>
          </ac:spMkLst>
        </pc:spChg>
        <pc:spChg chg="add del">
          <ac:chgData name="manoj kumar" userId="fa68a424022655f6" providerId="Windows Live" clId="Web-{C3C8A8A6-4239-4203-A17E-35FCE01E675B}" dt="2021-11-30T06:39:38.757" v="320"/>
          <ac:spMkLst>
            <pc:docMk/>
            <pc:sldMk cId="3493980843" sldId="266"/>
            <ac:spMk id="22" creationId="{E6A0E474-BC1B-4020-8F1C-5DB17CF64AD3}"/>
          </ac:spMkLst>
        </pc:spChg>
        <pc:spChg chg="add del">
          <ac:chgData name="manoj kumar" userId="fa68a424022655f6" providerId="Windows Live" clId="Web-{C3C8A8A6-4239-4203-A17E-35FCE01E675B}" dt="2021-11-30T06:39:38.757" v="320"/>
          <ac:spMkLst>
            <pc:docMk/>
            <pc:sldMk cId="3493980843" sldId="266"/>
            <ac:spMk id="24" creationId="{A20AF199-99C2-4569-9CAF-24514AE5E82A}"/>
          </ac:spMkLst>
        </pc:spChg>
        <pc:spChg chg="add">
          <ac:chgData name="manoj kumar" userId="fa68a424022655f6" providerId="Windows Live" clId="Web-{C3C8A8A6-4239-4203-A17E-35FCE01E675B}" dt="2021-11-30T06:39:38.757" v="320"/>
          <ac:spMkLst>
            <pc:docMk/>
            <pc:sldMk cId="3493980843" sldId="266"/>
            <ac:spMk id="29" creationId="{EFA9B6C6-A247-48A8-9A1C-1E36FA9456B5}"/>
          </ac:spMkLst>
        </pc:spChg>
        <pc:spChg chg="add">
          <ac:chgData name="manoj kumar" userId="fa68a424022655f6" providerId="Windows Live" clId="Web-{C3C8A8A6-4239-4203-A17E-35FCE01E675B}" dt="2021-11-30T06:39:38.757" v="320"/>
          <ac:spMkLst>
            <pc:docMk/>
            <pc:sldMk cId="3493980843" sldId="266"/>
            <ac:spMk id="31" creationId="{C5CB530E-515E-412C-9DF1-5F8FFBD6F383}"/>
          </ac:spMkLst>
        </pc:spChg>
        <pc:spChg chg="add">
          <ac:chgData name="manoj kumar" userId="fa68a424022655f6" providerId="Windows Live" clId="Web-{C3C8A8A6-4239-4203-A17E-35FCE01E675B}" dt="2021-11-30T06:39:38.757" v="320"/>
          <ac:spMkLst>
            <pc:docMk/>
            <pc:sldMk cId="3493980843" sldId="266"/>
            <ac:spMk id="33" creationId="{712D4376-A578-4FF1-94FC-245E7A6A489F}"/>
          </ac:spMkLst>
        </pc:spChg>
        <pc:spChg chg="add">
          <ac:chgData name="manoj kumar" userId="fa68a424022655f6" providerId="Windows Live" clId="Web-{C3C8A8A6-4239-4203-A17E-35FCE01E675B}" dt="2021-11-30T06:39:38.757" v="320"/>
          <ac:spMkLst>
            <pc:docMk/>
            <pc:sldMk cId="3493980843" sldId="266"/>
            <ac:spMk id="35" creationId="{AEA7509D-F04F-40CB-A0B3-EEF16499CC9F}"/>
          </ac:spMkLst>
        </pc:spChg>
        <pc:grpChg chg="add del">
          <ac:chgData name="manoj kumar" userId="fa68a424022655f6" providerId="Windows Live" clId="Web-{C3C8A8A6-4239-4203-A17E-35FCE01E675B}" dt="2021-11-30T06:39:38.757" v="320"/>
          <ac:grpSpMkLst>
            <pc:docMk/>
            <pc:sldMk cId="3493980843" sldId="266"/>
            <ac:grpSpMk id="18" creationId="{31460D47-75CD-497D-BC88-FA41997D2E49}"/>
          </ac:grpSpMkLst>
        </pc:grpChg>
        <pc:cxnChg chg="add del">
          <ac:chgData name="manoj kumar" userId="fa68a424022655f6" providerId="Windows Live" clId="Web-{C3C8A8A6-4239-4203-A17E-35FCE01E675B}" dt="2021-11-30T06:38:02.879" v="299"/>
          <ac:cxnSpMkLst>
            <pc:docMk/>
            <pc:sldMk cId="3493980843" sldId="266"/>
            <ac:cxnSpMk id="11" creationId="{56020367-4FD5-4596-8E10-C5F095CD8DBF}"/>
          </ac:cxnSpMkLst>
        </pc:cxnChg>
        <pc:cxnChg chg="add">
          <ac:chgData name="manoj kumar" userId="fa68a424022655f6" providerId="Windows Live" clId="Web-{C3C8A8A6-4239-4203-A17E-35FCE01E675B}" dt="2021-11-30T06:39:38.757" v="320"/>
          <ac:cxnSpMkLst>
            <pc:docMk/>
            <pc:sldMk cId="3493980843" sldId="266"/>
            <ac:cxnSpMk id="37" creationId="{56020367-4FD5-4596-8E10-C5F095CD8DBF}"/>
          </ac:cxnSpMkLst>
        </pc:cxnChg>
      </pc:sldChg>
      <pc:sldChg chg="add del replId">
        <pc:chgData name="manoj kumar" userId="fa68a424022655f6" providerId="Windows Live" clId="Web-{C3C8A8A6-4239-4203-A17E-35FCE01E675B}" dt="2021-11-30T06:36:10.595" v="282"/>
        <pc:sldMkLst>
          <pc:docMk/>
          <pc:sldMk cId="52503422" sldId="267"/>
        </pc:sldMkLst>
      </pc:sldChg>
      <pc:sldChg chg="addSp delSp modSp new">
        <pc:chgData name="manoj kumar" userId="fa68a424022655f6" providerId="Windows Live" clId="Web-{C3C8A8A6-4239-4203-A17E-35FCE01E675B}" dt="2021-11-30T06:42:58.309" v="329" actId="14100"/>
        <pc:sldMkLst>
          <pc:docMk/>
          <pc:sldMk cId="2578233357" sldId="267"/>
        </pc:sldMkLst>
        <pc:spChg chg="mod">
          <ac:chgData name="manoj kumar" userId="fa68a424022655f6" providerId="Windows Live" clId="Web-{C3C8A8A6-4239-4203-A17E-35FCE01E675B}" dt="2021-11-30T06:40:38.493" v="327" actId="20577"/>
          <ac:spMkLst>
            <pc:docMk/>
            <pc:sldMk cId="2578233357" sldId="267"/>
            <ac:spMk id="2" creationId="{8D45A042-8C41-40E6-82A8-5830F548F19B}"/>
          </ac:spMkLst>
        </pc:spChg>
        <pc:spChg chg="del">
          <ac:chgData name="manoj kumar" userId="fa68a424022655f6" providerId="Windows Live" clId="Web-{C3C8A8A6-4239-4203-A17E-35FCE01E675B}" dt="2021-11-30T06:42:52.747" v="328"/>
          <ac:spMkLst>
            <pc:docMk/>
            <pc:sldMk cId="2578233357" sldId="267"/>
            <ac:spMk id="3" creationId="{E87ECCEF-97CA-4E08-A640-239225E0D9C1}"/>
          </ac:spMkLst>
        </pc:spChg>
        <pc:picChg chg="add mod ord">
          <ac:chgData name="manoj kumar" userId="fa68a424022655f6" providerId="Windows Live" clId="Web-{C3C8A8A6-4239-4203-A17E-35FCE01E675B}" dt="2021-11-30T06:42:58.309" v="329" actId="14100"/>
          <ac:picMkLst>
            <pc:docMk/>
            <pc:sldMk cId="2578233357" sldId="267"/>
            <ac:picMk id="4" creationId="{2B847DB0-DB8F-481D-9E73-47D78DEAD1AE}"/>
          </ac:picMkLst>
        </pc:picChg>
      </pc:sldChg>
      <pc:sldChg chg="addSp delSp modSp new">
        <pc:chgData name="manoj kumar" userId="fa68a424022655f6" providerId="Windows Live" clId="Web-{C3C8A8A6-4239-4203-A17E-35FCE01E675B}" dt="2021-11-30T06:45:20.407" v="345" actId="14100"/>
        <pc:sldMkLst>
          <pc:docMk/>
          <pc:sldMk cId="1981719860" sldId="268"/>
        </pc:sldMkLst>
        <pc:spChg chg="mod">
          <ac:chgData name="manoj kumar" userId="fa68a424022655f6" providerId="Windows Live" clId="Web-{C3C8A8A6-4239-4203-A17E-35FCE01E675B}" dt="2021-11-30T06:43:40.857" v="332" actId="20577"/>
          <ac:spMkLst>
            <pc:docMk/>
            <pc:sldMk cId="1981719860" sldId="268"/>
            <ac:spMk id="2" creationId="{1C2AC674-3D63-452E-A6DF-B7D8B721A2E8}"/>
          </ac:spMkLst>
        </pc:spChg>
        <pc:spChg chg="del mod">
          <ac:chgData name="manoj kumar" userId="fa68a424022655f6" providerId="Windows Live" clId="Web-{C3C8A8A6-4239-4203-A17E-35FCE01E675B}" dt="2021-11-30T06:45:02.157" v="340"/>
          <ac:spMkLst>
            <pc:docMk/>
            <pc:sldMk cId="1981719860" sldId="268"/>
            <ac:spMk id="3" creationId="{EFE934C6-70C8-4BC3-B446-E1DCA9169222}"/>
          </ac:spMkLst>
        </pc:spChg>
        <pc:picChg chg="add mod ord">
          <ac:chgData name="manoj kumar" userId="fa68a424022655f6" providerId="Windows Live" clId="Web-{C3C8A8A6-4239-4203-A17E-35FCE01E675B}" dt="2021-11-30T06:45:20.407" v="345" actId="14100"/>
          <ac:picMkLst>
            <pc:docMk/>
            <pc:sldMk cId="1981719860" sldId="268"/>
            <ac:picMk id="4" creationId="{A782E770-A7F8-4F03-B5B0-6F2CB3FAA788}"/>
          </ac:picMkLst>
        </pc:picChg>
      </pc:sldChg>
      <pc:sldChg chg="addSp delSp modSp new">
        <pc:chgData name="manoj kumar" userId="fa68a424022655f6" providerId="Windows Live" clId="Web-{C3C8A8A6-4239-4203-A17E-35FCE01E675B}" dt="2021-11-30T06:47:03.519" v="350" actId="14100"/>
        <pc:sldMkLst>
          <pc:docMk/>
          <pc:sldMk cId="97103852" sldId="269"/>
        </pc:sldMkLst>
        <pc:spChg chg="mod">
          <ac:chgData name="manoj kumar" userId="fa68a424022655f6" providerId="Windows Live" clId="Web-{C3C8A8A6-4239-4203-A17E-35FCE01E675B}" dt="2021-11-30T06:46:07.518" v="347" actId="20577"/>
          <ac:spMkLst>
            <pc:docMk/>
            <pc:sldMk cId="97103852" sldId="269"/>
            <ac:spMk id="2" creationId="{5223D02E-5144-488D-8DA2-83416120330C}"/>
          </ac:spMkLst>
        </pc:spChg>
        <pc:spChg chg="del">
          <ac:chgData name="manoj kumar" userId="fa68a424022655f6" providerId="Windows Live" clId="Web-{C3C8A8A6-4239-4203-A17E-35FCE01E675B}" dt="2021-11-30T06:46:46.597" v="348"/>
          <ac:spMkLst>
            <pc:docMk/>
            <pc:sldMk cId="97103852" sldId="269"/>
            <ac:spMk id="3" creationId="{086649C4-4BD2-46CF-AEB3-CC8FE3674F4C}"/>
          </ac:spMkLst>
        </pc:spChg>
        <pc:picChg chg="add mod ord">
          <ac:chgData name="manoj kumar" userId="fa68a424022655f6" providerId="Windows Live" clId="Web-{C3C8A8A6-4239-4203-A17E-35FCE01E675B}" dt="2021-11-30T06:47:03.519" v="350" actId="14100"/>
          <ac:picMkLst>
            <pc:docMk/>
            <pc:sldMk cId="97103852" sldId="269"/>
            <ac:picMk id="4" creationId="{1F568CDF-8715-4113-AE93-CCF90994A79E}"/>
          </ac:picMkLst>
        </pc:picChg>
      </pc:sldChg>
      <pc:sldChg chg="addSp delSp modSp new">
        <pc:chgData name="manoj kumar" userId="fa68a424022655f6" providerId="Windows Live" clId="Web-{C3C8A8A6-4239-4203-A17E-35FCE01E675B}" dt="2021-11-30T06:48:09.959" v="353"/>
        <pc:sldMkLst>
          <pc:docMk/>
          <pc:sldMk cId="1825780188" sldId="270"/>
        </pc:sldMkLst>
        <pc:spChg chg="mod">
          <ac:chgData name="manoj kumar" userId="fa68a424022655f6" providerId="Windows Live" clId="Web-{C3C8A8A6-4239-4203-A17E-35FCE01E675B}" dt="2021-11-30T06:47:37.723" v="352" actId="20577"/>
          <ac:spMkLst>
            <pc:docMk/>
            <pc:sldMk cId="1825780188" sldId="270"/>
            <ac:spMk id="2" creationId="{4A44D5FB-991F-41E7-86C5-CD3B3BD602A6}"/>
          </ac:spMkLst>
        </pc:spChg>
        <pc:spChg chg="del">
          <ac:chgData name="manoj kumar" userId="fa68a424022655f6" providerId="Windows Live" clId="Web-{C3C8A8A6-4239-4203-A17E-35FCE01E675B}" dt="2021-11-30T06:48:09.959" v="353"/>
          <ac:spMkLst>
            <pc:docMk/>
            <pc:sldMk cId="1825780188" sldId="270"/>
            <ac:spMk id="3" creationId="{5DFC44A7-F325-4FF7-8F05-C90B813F6CF9}"/>
          </ac:spMkLst>
        </pc:spChg>
        <pc:picChg chg="add mod ord">
          <ac:chgData name="manoj kumar" userId="fa68a424022655f6" providerId="Windows Live" clId="Web-{C3C8A8A6-4239-4203-A17E-35FCE01E675B}" dt="2021-11-30T06:48:09.959" v="353"/>
          <ac:picMkLst>
            <pc:docMk/>
            <pc:sldMk cId="1825780188" sldId="270"/>
            <ac:picMk id="4" creationId="{A12A8C2A-BE8E-4FE9-9D95-ABB72AD261D8}"/>
          </ac:picMkLst>
        </pc:picChg>
      </pc:sldChg>
      <pc:sldChg chg="addSp delSp modSp new">
        <pc:chgData name="manoj kumar" userId="fa68a424022655f6" providerId="Windows Live" clId="Web-{C3C8A8A6-4239-4203-A17E-35FCE01E675B}" dt="2021-11-30T06:49:10.898" v="356"/>
        <pc:sldMkLst>
          <pc:docMk/>
          <pc:sldMk cId="1516066352" sldId="271"/>
        </pc:sldMkLst>
        <pc:spChg chg="mod">
          <ac:chgData name="manoj kumar" userId="fa68a424022655f6" providerId="Windows Live" clId="Web-{C3C8A8A6-4239-4203-A17E-35FCE01E675B}" dt="2021-11-30T06:48:44.210" v="355" actId="20577"/>
          <ac:spMkLst>
            <pc:docMk/>
            <pc:sldMk cId="1516066352" sldId="271"/>
            <ac:spMk id="2" creationId="{1E6D2D00-9EC7-4ABA-B720-EE7E403E94AE}"/>
          </ac:spMkLst>
        </pc:spChg>
        <pc:spChg chg="del">
          <ac:chgData name="manoj kumar" userId="fa68a424022655f6" providerId="Windows Live" clId="Web-{C3C8A8A6-4239-4203-A17E-35FCE01E675B}" dt="2021-11-30T06:49:10.898" v="356"/>
          <ac:spMkLst>
            <pc:docMk/>
            <pc:sldMk cId="1516066352" sldId="271"/>
            <ac:spMk id="3" creationId="{E207E7A1-5681-4C0F-96F6-0159F609EF41}"/>
          </ac:spMkLst>
        </pc:spChg>
        <pc:picChg chg="add mod ord">
          <ac:chgData name="manoj kumar" userId="fa68a424022655f6" providerId="Windows Live" clId="Web-{C3C8A8A6-4239-4203-A17E-35FCE01E675B}" dt="2021-11-30T06:49:10.898" v="356"/>
          <ac:picMkLst>
            <pc:docMk/>
            <pc:sldMk cId="1516066352" sldId="271"/>
            <ac:picMk id="4" creationId="{EA0DF22B-A6F4-4056-BEDF-6FA5AE7DE50C}"/>
          </ac:picMkLst>
        </pc:picChg>
      </pc:sldChg>
      <pc:sldChg chg="addSp delSp modSp new">
        <pc:chgData name="manoj kumar" userId="fa68a424022655f6" providerId="Windows Live" clId="Web-{C3C8A8A6-4239-4203-A17E-35FCE01E675B}" dt="2021-11-30T06:50:22.728" v="362" actId="14100"/>
        <pc:sldMkLst>
          <pc:docMk/>
          <pc:sldMk cId="2582788198" sldId="272"/>
        </pc:sldMkLst>
        <pc:spChg chg="mod">
          <ac:chgData name="manoj kumar" userId="fa68a424022655f6" providerId="Windows Live" clId="Web-{C3C8A8A6-4239-4203-A17E-35FCE01E675B}" dt="2021-11-30T06:49:30.398" v="359" actId="20577"/>
          <ac:spMkLst>
            <pc:docMk/>
            <pc:sldMk cId="2582788198" sldId="272"/>
            <ac:spMk id="2" creationId="{680005F2-60F4-4303-B335-6582533D2C81}"/>
          </ac:spMkLst>
        </pc:spChg>
        <pc:spChg chg="del">
          <ac:chgData name="manoj kumar" userId="fa68a424022655f6" providerId="Windows Live" clId="Web-{C3C8A8A6-4239-4203-A17E-35FCE01E675B}" dt="2021-11-30T06:50:00.259" v="360"/>
          <ac:spMkLst>
            <pc:docMk/>
            <pc:sldMk cId="2582788198" sldId="272"/>
            <ac:spMk id="3" creationId="{45476A0B-7C89-4013-97F3-4432A0B892F9}"/>
          </ac:spMkLst>
        </pc:spChg>
        <pc:picChg chg="add mod ord">
          <ac:chgData name="manoj kumar" userId="fa68a424022655f6" providerId="Windows Live" clId="Web-{C3C8A8A6-4239-4203-A17E-35FCE01E675B}" dt="2021-11-30T06:50:22.728" v="362" actId="14100"/>
          <ac:picMkLst>
            <pc:docMk/>
            <pc:sldMk cId="2582788198" sldId="272"/>
            <ac:picMk id="4" creationId="{4A3C3530-17C0-4DB7-A097-293966AAE950}"/>
          </ac:picMkLst>
        </pc:picChg>
      </pc:sldChg>
      <pc:sldChg chg="modSp new">
        <pc:chgData name="manoj kumar" userId="fa68a424022655f6" providerId="Windows Live" clId="Web-{C3C8A8A6-4239-4203-A17E-35FCE01E675B}" dt="2021-11-30T06:52:54.060" v="375" actId="20577"/>
        <pc:sldMkLst>
          <pc:docMk/>
          <pc:sldMk cId="951489028" sldId="273"/>
        </pc:sldMkLst>
        <pc:spChg chg="mod">
          <ac:chgData name="manoj kumar" userId="fa68a424022655f6" providerId="Windows Live" clId="Web-{C3C8A8A6-4239-4203-A17E-35FCE01E675B}" dt="2021-11-30T06:52:54.060" v="375" actId="20577"/>
          <ac:spMkLst>
            <pc:docMk/>
            <pc:sldMk cId="951489028" sldId="273"/>
            <ac:spMk id="3" creationId="{15E6371D-5506-41D7-8EAB-23B4E339393F}"/>
          </ac:spMkLst>
        </pc:spChg>
      </pc:sldChg>
      <pc:sldChg chg="addSp delSp modSp new">
        <pc:chgData name="manoj kumar" userId="fa68a424022655f6" providerId="Windows Live" clId="Web-{C3C8A8A6-4239-4203-A17E-35FCE01E675B}" dt="2021-11-30T06:53:53.296" v="378"/>
        <pc:sldMkLst>
          <pc:docMk/>
          <pc:sldMk cId="1143994652" sldId="274"/>
        </pc:sldMkLst>
        <pc:spChg chg="mod">
          <ac:chgData name="manoj kumar" userId="fa68a424022655f6" providerId="Windows Live" clId="Web-{C3C8A8A6-4239-4203-A17E-35FCE01E675B}" dt="2021-11-30T06:53:26.280" v="377" actId="20577"/>
          <ac:spMkLst>
            <pc:docMk/>
            <pc:sldMk cId="1143994652" sldId="274"/>
            <ac:spMk id="2" creationId="{C47C7942-9902-42BB-B7EC-3B5DC6D0CB92}"/>
          </ac:spMkLst>
        </pc:spChg>
        <pc:spChg chg="del">
          <ac:chgData name="manoj kumar" userId="fa68a424022655f6" providerId="Windows Live" clId="Web-{C3C8A8A6-4239-4203-A17E-35FCE01E675B}" dt="2021-11-30T06:53:53.296" v="378"/>
          <ac:spMkLst>
            <pc:docMk/>
            <pc:sldMk cId="1143994652" sldId="274"/>
            <ac:spMk id="3" creationId="{107696AA-6BC9-46D1-84BC-24881A4BFD84}"/>
          </ac:spMkLst>
        </pc:spChg>
        <pc:picChg chg="add mod ord">
          <ac:chgData name="manoj kumar" userId="fa68a424022655f6" providerId="Windows Live" clId="Web-{C3C8A8A6-4239-4203-A17E-35FCE01E675B}" dt="2021-11-30T06:53:53.296" v="378"/>
          <ac:picMkLst>
            <pc:docMk/>
            <pc:sldMk cId="1143994652" sldId="274"/>
            <ac:picMk id="4" creationId="{B08FF195-B9F1-4824-BE48-FBDA2DC822DE}"/>
          </ac:picMkLst>
        </pc:picChg>
      </pc:sldChg>
      <pc:sldChg chg="addSp delSp modSp new">
        <pc:chgData name="manoj kumar" userId="fa68a424022655f6" providerId="Windows Live" clId="Web-{C3C8A8A6-4239-4203-A17E-35FCE01E675B}" dt="2021-11-30T06:55:37.627" v="387"/>
        <pc:sldMkLst>
          <pc:docMk/>
          <pc:sldMk cId="488585743" sldId="275"/>
        </pc:sldMkLst>
        <pc:spChg chg="mod">
          <ac:chgData name="manoj kumar" userId="fa68a424022655f6" providerId="Windows Live" clId="Web-{C3C8A8A6-4239-4203-A17E-35FCE01E675B}" dt="2021-11-30T06:54:13.625" v="381" actId="20577"/>
          <ac:spMkLst>
            <pc:docMk/>
            <pc:sldMk cId="488585743" sldId="275"/>
            <ac:spMk id="2" creationId="{28157FFD-24A5-4D75-9FCE-B266B465BC08}"/>
          </ac:spMkLst>
        </pc:spChg>
        <pc:spChg chg="del">
          <ac:chgData name="manoj kumar" userId="fa68a424022655f6" providerId="Windows Live" clId="Web-{C3C8A8A6-4239-4203-A17E-35FCE01E675B}" dt="2021-11-30T06:55:37.627" v="387"/>
          <ac:spMkLst>
            <pc:docMk/>
            <pc:sldMk cId="488585743" sldId="275"/>
            <ac:spMk id="3" creationId="{10C917F8-1D88-45DF-AC75-AF5AB6326513}"/>
          </ac:spMkLst>
        </pc:spChg>
        <pc:picChg chg="add mod ord">
          <ac:chgData name="manoj kumar" userId="fa68a424022655f6" providerId="Windows Live" clId="Web-{C3C8A8A6-4239-4203-A17E-35FCE01E675B}" dt="2021-11-30T06:55:37.627" v="387"/>
          <ac:picMkLst>
            <pc:docMk/>
            <pc:sldMk cId="488585743" sldId="275"/>
            <ac:picMk id="4" creationId="{09BDE947-E000-4458-8A61-E6E7F2488779}"/>
          </ac:picMkLst>
        </pc:picChg>
      </pc:sldChg>
      <pc:sldChg chg="addSp delSp modSp new">
        <pc:chgData name="manoj kumar" userId="fa68a424022655f6" providerId="Windows Live" clId="Web-{C3C8A8A6-4239-4203-A17E-35FCE01E675B}" dt="2021-11-30T06:56:05.800" v="388"/>
        <pc:sldMkLst>
          <pc:docMk/>
          <pc:sldMk cId="874766636" sldId="276"/>
        </pc:sldMkLst>
        <pc:spChg chg="mod">
          <ac:chgData name="manoj kumar" userId="fa68a424022655f6" providerId="Windows Live" clId="Web-{C3C8A8A6-4239-4203-A17E-35FCE01E675B}" dt="2021-11-30T06:54:32.751" v="384" actId="20577"/>
          <ac:spMkLst>
            <pc:docMk/>
            <pc:sldMk cId="874766636" sldId="276"/>
            <ac:spMk id="2" creationId="{66E5C75B-1F33-4184-A8C1-C9757C424A68}"/>
          </ac:spMkLst>
        </pc:spChg>
        <pc:spChg chg="del">
          <ac:chgData name="manoj kumar" userId="fa68a424022655f6" providerId="Windows Live" clId="Web-{C3C8A8A6-4239-4203-A17E-35FCE01E675B}" dt="2021-11-30T06:56:05.800" v="388"/>
          <ac:spMkLst>
            <pc:docMk/>
            <pc:sldMk cId="874766636" sldId="276"/>
            <ac:spMk id="3" creationId="{A6FFA887-A395-4DBF-8250-B2E8B79C02B5}"/>
          </ac:spMkLst>
        </pc:spChg>
        <pc:picChg chg="add mod ord">
          <ac:chgData name="manoj kumar" userId="fa68a424022655f6" providerId="Windows Live" clId="Web-{C3C8A8A6-4239-4203-A17E-35FCE01E675B}" dt="2021-11-30T06:56:05.800" v="388"/>
          <ac:picMkLst>
            <pc:docMk/>
            <pc:sldMk cId="874766636" sldId="276"/>
            <ac:picMk id="4" creationId="{CB6AF8FD-BD3F-4BD2-98A7-8D560783DED2}"/>
          </ac:picMkLst>
        </pc:picChg>
      </pc:sldChg>
      <pc:sldChg chg="addSp delSp modSp new">
        <pc:chgData name="manoj kumar" userId="fa68a424022655f6" providerId="Windows Live" clId="Web-{C3C8A8A6-4239-4203-A17E-35FCE01E675B}" dt="2021-11-30T06:56:29.676" v="389"/>
        <pc:sldMkLst>
          <pc:docMk/>
          <pc:sldMk cId="2893419630" sldId="277"/>
        </pc:sldMkLst>
        <pc:spChg chg="mod">
          <ac:chgData name="manoj kumar" userId="fa68a424022655f6" providerId="Windows Live" clId="Web-{C3C8A8A6-4239-4203-A17E-35FCE01E675B}" dt="2021-11-30T06:54:52.829" v="386" actId="20577"/>
          <ac:spMkLst>
            <pc:docMk/>
            <pc:sldMk cId="2893419630" sldId="277"/>
            <ac:spMk id="2" creationId="{E8FEDA49-6354-4C1E-9312-50AF39D9C2C5}"/>
          </ac:spMkLst>
        </pc:spChg>
        <pc:spChg chg="del">
          <ac:chgData name="manoj kumar" userId="fa68a424022655f6" providerId="Windows Live" clId="Web-{C3C8A8A6-4239-4203-A17E-35FCE01E675B}" dt="2021-11-30T06:56:29.676" v="389"/>
          <ac:spMkLst>
            <pc:docMk/>
            <pc:sldMk cId="2893419630" sldId="277"/>
            <ac:spMk id="3" creationId="{35F1337C-80AC-4E8B-ABC8-4212ECA8F080}"/>
          </ac:spMkLst>
        </pc:spChg>
        <pc:picChg chg="add mod ord">
          <ac:chgData name="manoj kumar" userId="fa68a424022655f6" providerId="Windows Live" clId="Web-{C3C8A8A6-4239-4203-A17E-35FCE01E675B}" dt="2021-11-30T06:56:29.676" v="389"/>
          <ac:picMkLst>
            <pc:docMk/>
            <pc:sldMk cId="2893419630" sldId="277"/>
            <ac:picMk id="4" creationId="{548CECDC-2454-4480-92F3-6CB650D96257}"/>
          </ac:picMkLst>
        </pc:picChg>
      </pc:sldChg>
      <pc:sldChg chg="modSp new">
        <pc:chgData name="manoj kumar" userId="fa68a424022655f6" providerId="Windows Live" clId="Web-{C3C8A8A6-4239-4203-A17E-35FCE01E675B}" dt="2021-11-30T07:05:53.926" v="490" actId="20577"/>
        <pc:sldMkLst>
          <pc:docMk/>
          <pc:sldMk cId="663326103" sldId="278"/>
        </pc:sldMkLst>
        <pc:spChg chg="mod">
          <ac:chgData name="manoj kumar" userId="fa68a424022655f6" providerId="Windows Live" clId="Web-{C3C8A8A6-4239-4203-A17E-35FCE01E675B}" dt="2021-11-30T07:05:53.926" v="490" actId="20577"/>
          <ac:spMkLst>
            <pc:docMk/>
            <pc:sldMk cId="663326103" sldId="278"/>
            <ac:spMk id="2" creationId="{98FCFA02-3BFC-47AD-A3E9-235611193376}"/>
          </ac:spMkLst>
        </pc:spChg>
      </pc:sldChg>
      <pc:sldChg chg="modSp new">
        <pc:chgData name="manoj kumar" userId="fa68a424022655f6" providerId="Windows Live" clId="Web-{C3C8A8A6-4239-4203-A17E-35FCE01E675B}" dt="2021-11-30T06:58:13.460" v="413" actId="20577"/>
        <pc:sldMkLst>
          <pc:docMk/>
          <pc:sldMk cId="621100555" sldId="279"/>
        </pc:sldMkLst>
        <pc:spChg chg="mod">
          <ac:chgData name="manoj kumar" userId="fa68a424022655f6" providerId="Windows Live" clId="Web-{C3C8A8A6-4239-4203-A17E-35FCE01E675B}" dt="2021-11-30T06:58:13.460" v="413" actId="20577"/>
          <ac:spMkLst>
            <pc:docMk/>
            <pc:sldMk cId="621100555" sldId="279"/>
            <ac:spMk id="3" creationId="{E42794E8-115D-4714-9890-F8EC48F414C6}"/>
          </ac:spMkLst>
        </pc:spChg>
      </pc:sldChg>
      <pc:sldChg chg="addSp delSp modSp new">
        <pc:chgData name="manoj kumar" userId="fa68a424022655f6" providerId="Windows Live" clId="Web-{C3C8A8A6-4239-4203-A17E-35FCE01E675B}" dt="2021-11-30T06:59:14.040" v="416"/>
        <pc:sldMkLst>
          <pc:docMk/>
          <pc:sldMk cId="244418075" sldId="280"/>
        </pc:sldMkLst>
        <pc:spChg chg="mod">
          <ac:chgData name="manoj kumar" userId="fa68a424022655f6" providerId="Windows Live" clId="Web-{C3C8A8A6-4239-4203-A17E-35FCE01E675B}" dt="2021-11-30T06:58:52.711" v="415" actId="20577"/>
          <ac:spMkLst>
            <pc:docMk/>
            <pc:sldMk cId="244418075" sldId="280"/>
            <ac:spMk id="2" creationId="{AF95C5F1-BD9C-44CB-85A4-71DAB97E4094}"/>
          </ac:spMkLst>
        </pc:spChg>
        <pc:spChg chg="del">
          <ac:chgData name="manoj kumar" userId="fa68a424022655f6" providerId="Windows Live" clId="Web-{C3C8A8A6-4239-4203-A17E-35FCE01E675B}" dt="2021-11-30T06:59:14.040" v="416"/>
          <ac:spMkLst>
            <pc:docMk/>
            <pc:sldMk cId="244418075" sldId="280"/>
            <ac:spMk id="3" creationId="{B82EECA6-86AC-44C4-8531-1A4BBC3442B8}"/>
          </ac:spMkLst>
        </pc:spChg>
        <pc:graphicFrameChg chg="add mod ord modGraphic">
          <ac:chgData name="manoj kumar" userId="fa68a424022655f6" providerId="Windows Live" clId="Web-{C3C8A8A6-4239-4203-A17E-35FCE01E675B}" dt="2021-11-30T06:59:14.040" v="416"/>
          <ac:graphicFrameMkLst>
            <pc:docMk/>
            <pc:sldMk cId="244418075" sldId="280"/>
            <ac:graphicFrameMk id="5" creationId="{04DB6A74-CC91-44E1-9F1E-71EAA569A589}"/>
          </ac:graphicFrameMkLst>
        </pc:graphicFrameChg>
      </pc:sldChg>
      <pc:sldChg chg="addSp delSp modSp new">
        <pc:chgData name="manoj kumar" userId="fa68a424022655f6" providerId="Windows Live" clId="Web-{C3C8A8A6-4239-4203-A17E-35FCE01E675B}" dt="2021-11-30T07:00:14.948" v="424"/>
        <pc:sldMkLst>
          <pc:docMk/>
          <pc:sldMk cId="487354865" sldId="281"/>
        </pc:sldMkLst>
        <pc:spChg chg="mod">
          <ac:chgData name="manoj kumar" userId="fa68a424022655f6" providerId="Windows Live" clId="Web-{C3C8A8A6-4239-4203-A17E-35FCE01E675B}" dt="2021-11-30T07:00:00.760" v="423" actId="20577"/>
          <ac:spMkLst>
            <pc:docMk/>
            <pc:sldMk cId="487354865" sldId="281"/>
            <ac:spMk id="2" creationId="{AA385622-DD96-49F9-9C1A-72DE4210FCA7}"/>
          </ac:spMkLst>
        </pc:spChg>
        <pc:spChg chg="del">
          <ac:chgData name="manoj kumar" userId="fa68a424022655f6" providerId="Windows Live" clId="Web-{C3C8A8A6-4239-4203-A17E-35FCE01E675B}" dt="2021-11-30T07:00:14.948" v="424"/>
          <ac:spMkLst>
            <pc:docMk/>
            <pc:sldMk cId="487354865" sldId="281"/>
            <ac:spMk id="3" creationId="{6DA8CF06-BB57-4432-AA76-FF6C5F9554DA}"/>
          </ac:spMkLst>
        </pc:spChg>
        <pc:picChg chg="add mod ord">
          <ac:chgData name="manoj kumar" userId="fa68a424022655f6" providerId="Windows Live" clId="Web-{C3C8A8A6-4239-4203-A17E-35FCE01E675B}" dt="2021-11-30T07:00:14.948" v="424"/>
          <ac:picMkLst>
            <pc:docMk/>
            <pc:sldMk cId="487354865" sldId="281"/>
            <ac:picMk id="4" creationId="{2C1FA7C6-863D-4660-916A-924088424E65}"/>
          </ac:picMkLst>
        </pc:picChg>
      </pc:sldChg>
      <pc:sldChg chg="modSp new">
        <pc:chgData name="manoj kumar" userId="fa68a424022655f6" providerId="Windows Live" clId="Web-{C3C8A8A6-4239-4203-A17E-35FCE01E675B}" dt="2021-11-30T07:02:34.983" v="468" actId="20577"/>
        <pc:sldMkLst>
          <pc:docMk/>
          <pc:sldMk cId="3116829974" sldId="282"/>
        </pc:sldMkLst>
        <pc:spChg chg="mod">
          <ac:chgData name="manoj kumar" userId="fa68a424022655f6" providerId="Windows Live" clId="Web-{C3C8A8A6-4239-4203-A17E-35FCE01E675B}" dt="2021-11-30T07:01:07.855" v="435" actId="20577"/>
          <ac:spMkLst>
            <pc:docMk/>
            <pc:sldMk cId="3116829974" sldId="282"/>
            <ac:spMk id="2" creationId="{F3AED674-E136-4A77-B3F3-685AFAAB18ED}"/>
          </ac:spMkLst>
        </pc:spChg>
        <pc:spChg chg="mod">
          <ac:chgData name="manoj kumar" userId="fa68a424022655f6" providerId="Windows Live" clId="Web-{C3C8A8A6-4239-4203-A17E-35FCE01E675B}" dt="2021-11-30T07:02:34.983" v="468" actId="20577"/>
          <ac:spMkLst>
            <pc:docMk/>
            <pc:sldMk cId="3116829974" sldId="282"/>
            <ac:spMk id="3" creationId="{5180E95F-4AB3-4D85-81E8-CAAFE0D40F18}"/>
          </ac:spMkLst>
        </pc:spChg>
      </pc:sldChg>
      <pc:sldChg chg="addSp delSp modSp new">
        <pc:chgData name="manoj kumar" userId="fa68a424022655f6" providerId="Windows Live" clId="Web-{C3C8A8A6-4239-4203-A17E-35FCE01E675B}" dt="2021-11-30T07:03:28.266" v="472"/>
        <pc:sldMkLst>
          <pc:docMk/>
          <pc:sldMk cId="2302421911" sldId="283"/>
        </pc:sldMkLst>
        <pc:spChg chg="mod">
          <ac:chgData name="manoj kumar" userId="fa68a424022655f6" providerId="Windows Live" clId="Web-{C3C8A8A6-4239-4203-A17E-35FCE01E675B}" dt="2021-11-30T07:02:55.499" v="471" actId="20577"/>
          <ac:spMkLst>
            <pc:docMk/>
            <pc:sldMk cId="2302421911" sldId="283"/>
            <ac:spMk id="2" creationId="{96362B4A-B8BB-4878-85A5-448A8BA00115}"/>
          </ac:spMkLst>
        </pc:spChg>
        <pc:spChg chg="del">
          <ac:chgData name="manoj kumar" userId="fa68a424022655f6" providerId="Windows Live" clId="Web-{C3C8A8A6-4239-4203-A17E-35FCE01E675B}" dt="2021-11-30T07:03:28.266" v="472"/>
          <ac:spMkLst>
            <pc:docMk/>
            <pc:sldMk cId="2302421911" sldId="283"/>
            <ac:spMk id="3" creationId="{50085F23-A604-41D9-B38C-3A1E6CF07850}"/>
          </ac:spMkLst>
        </pc:spChg>
        <pc:picChg chg="add mod ord">
          <ac:chgData name="manoj kumar" userId="fa68a424022655f6" providerId="Windows Live" clId="Web-{C3C8A8A6-4239-4203-A17E-35FCE01E675B}" dt="2021-11-30T07:03:28.266" v="472"/>
          <ac:picMkLst>
            <pc:docMk/>
            <pc:sldMk cId="2302421911" sldId="283"/>
            <ac:picMk id="4" creationId="{4DD8A8EC-D49C-45C6-A458-E7C7DB28F1A9}"/>
          </ac:picMkLst>
        </pc:picChg>
      </pc:sldChg>
      <pc:sldChg chg="modSp new">
        <pc:chgData name="manoj kumar" userId="fa68a424022655f6" providerId="Windows Live" clId="Web-{C3C8A8A6-4239-4203-A17E-35FCE01E675B}" dt="2021-11-30T07:17:37.227" v="559" actId="20577"/>
        <pc:sldMkLst>
          <pc:docMk/>
          <pc:sldMk cId="2778444301" sldId="284"/>
        </pc:sldMkLst>
        <pc:spChg chg="mod">
          <ac:chgData name="manoj kumar" userId="fa68a424022655f6" providerId="Windows Live" clId="Web-{C3C8A8A6-4239-4203-A17E-35FCE01E675B}" dt="2021-11-30T07:17:37.227" v="559" actId="20577"/>
          <ac:spMkLst>
            <pc:docMk/>
            <pc:sldMk cId="2778444301" sldId="284"/>
            <ac:spMk id="2" creationId="{F35B6CF4-245C-4E0F-A12E-D6B7BCBF4231}"/>
          </ac:spMkLst>
        </pc:spChg>
      </pc:sldChg>
      <pc:sldChg chg="modSp new">
        <pc:chgData name="manoj kumar" userId="fa68a424022655f6" providerId="Windows Live" clId="Web-{C3C8A8A6-4239-4203-A17E-35FCE01E675B}" dt="2021-11-30T07:04:22.892" v="478" actId="20577"/>
        <pc:sldMkLst>
          <pc:docMk/>
          <pc:sldMk cId="1871627125" sldId="285"/>
        </pc:sldMkLst>
        <pc:spChg chg="mod">
          <ac:chgData name="manoj kumar" userId="fa68a424022655f6" providerId="Windows Live" clId="Web-{C3C8A8A6-4239-4203-A17E-35FCE01E675B}" dt="2021-11-30T07:04:22.892" v="478" actId="20577"/>
          <ac:spMkLst>
            <pc:docMk/>
            <pc:sldMk cId="1871627125" sldId="285"/>
            <ac:spMk id="2" creationId="{9A03D268-45CD-4251-AB96-7C07140BCEAD}"/>
          </ac:spMkLst>
        </pc:spChg>
      </pc:sldChg>
      <pc:sldChg chg="modSp new">
        <pc:chgData name="manoj kumar" userId="fa68a424022655f6" providerId="Windows Live" clId="Web-{C3C8A8A6-4239-4203-A17E-35FCE01E675B}" dt="2021-11-30T07:04:39.486" v="481" actId="20577"/>
        <pc:sldMkLst>
          <pc:docMk/>
          <pc:sldMk cId="570887090" sldId="286"/>
        </pc:sldMkLst>
        <pc:spChg chg="mod">
          <ac:chgData name="manoj kumar" userId="fa68a424022655f6" providerId="Windows Live" clId="Web-{C3C8A8A6-4239-4203-A17E-35FCE01E675B}" dt="2021-11-30T07:04:39.486" v="481" actId="20577"/>
          <ac:spMkLst>
            <pc:docMk/>
            <pc:sldMk cId="570887090" sldId="286"/>
            <ac:spMk id="2" creationId="{EDEE9A1E-3168-4595-ABFA-2FCDB012B439}"/>
          </ac:spMkLst>
        </pc:spChg>
      </pc:sldChg>
      <pc:sldChg chg="modSp new">
        <pc:chgData name="manoj kumar" userId="fa68a424022655f6" providerId="Windows Live" clId="Web-{C3C8A8A6-4239-4203-A17E-35FCE01E675B}" dt="2021-11-30T07:05:11.643" v="484" actId="20577"/>
        <pc:sldMkLst>
          <pc:docMk/>
          <pc:sldMk cId="348569025" sldId="287"/>
        </pc:sldMkLst>
        <pc:spChg chg="mod">
          <ac:chgData name="manoj kumar" userId="fa68a424022655f6" providerId="Windows Live" clId="Web-{C3C8A8A6-4239-4203-A17E-35FCE01E675B}" dt="2021-11-30T07:05:11.643" v="484" actId="20577"/>
          <ac:spMkLst>
            <pc:docMk/>
            <pc:sldMk cId="348569025" sldId="287"/>
            <ac:spMk id="2" creationId="{21935BB2-91E1-4C83-AAD5-F8BB9DC7BD9E}"/>
          </ac:spMkLst>
        </pc:spChg>
      </pc:sldChg>
      <pc:sldChg chg="modSp new">
        <pc:chgData name="manoj kumar" userId="fa68a424022655f6" providerId="Windows Live" clId="Web-{C3C8A8A6-4239-4203-A17E-35FCE01E675B}" dt="2021-11-30T07:05:32.925" v="487" actId="20577"/>
        <pc:sldMkLst>
          <pc:docMk/>
          <pc:sldMk cId="1816600596" sldId="288"/>
        </pc:sldMkLst>
        <pc:spChg chg="mod">
          <ac:chgData name="manoj kumar" userId="fa68a424022655f6" providerId="Windows Live" clId="Web-{C3C8A8A6-4239-4203-A17E-35FCE01E675B}" dt="2021-11-30T07:05:32.925" v="487" actId="20577"/>
          <ac:spMkLst>
            <pc:docMk/>
            <pc:sldMk cId="1816600596" sldId="288"/>
            <ac:spMk id="2" creationId="{181AE5FB-23B6-45DB-8F9C-A6317146272B}"/>
          </ac:spMkLst>
        </pc:spChg>
      </pc:sldChg>
      <pc:sldChg chg="modSp new">
        <pc:chgData name="manoj kumar" userId="fa68a424022655f6" providerId="Windows Live" clId="Web-{C3C8A8A6-4239-4203-A17E-35FCE01E675B}" dt="2021-11-30T07:07:26.241" v="496" actId="20577"/>
        <pc:sldMkLst>
          <pc:docMk/>
          <pc:sldMk cId="1297852883" sldId="289"/>
        </pc:sldMkLst>
        <pc:spChg chg="mod">
          <ac:chgData name="manoj kumar" userId="fa68a424022655f6" providerId="Windows Live" clId="Web-{C3C8A8A6-4239-4203-A17E-35FCE01E675B}" dt="2021-11-30T07:07:26.241" v="496" actId="20577"/>
          <ac:spMkLst>
            <pc:docMk/>
            <pc:sldMk cId="1297852883" sldId="289"/>
            <ac:spMk id="2" creationId="{09E318A4-0360-4572-9868-775922FE7A4C}"/>
          </ac:spMkLst>
        </pc:spChg>
      </pc:sldChg>
      <pc:sldChg chg="modSp new">
        <pc:chgData name="manoj kumar" userId="fa68a424022655f6" providerId="Windows Live" clId="Web-{C3C8A8A6-4239-4203-A17E-35FCE01E675B}" dt="2021-11-30T07:08:09.336" v="499" actId="20577"/>
        <pc:sldMkLst>
          <pc:docMk/>
          <pc:sldMk cId="2472840287" sldId="290"/>
        </pc:sldMkLst>
        <pc:spChg chg="mod">
          <ac:chgData name="manoj kumar" userId="fa68a424022655f6" providerId="Windows Live" clId="Web-{C3C8A8A6-4239-4203-A17E-35FCE01E675B}" dt="2021-11-30T07:08:09.336" v="499" actId="20577"/>
          <ac:spMkLst>
            <pc:docMk/>
            <pc:sldMk cId="2472840287" sldId="290"/>
            <ac:spMk id="2" creationId="{366DB253-A164-4AD7-B353-C657D6FE7A34}"/>
          </ac:spMkLst>
        </pc:spChg>
      </pc:sldChg>
      <pc:sldChg chg="modSp new">
        <pc:chgData name="manoj kumar" userId="fa68a424022655f6" providerId="Windows Live" clId="Web-{C3C8A8A6-4239-4203-A17E-35FCE01E675B}" dt="2021-11-30T07:08:30.133" v="504" actId="20577"/>
        <pc:sldMkLst>
          <pc:docMk/>
          <pc:sldMk cId="2431443110" sldId="291"/>
        </pc:sldMkLst>
        <pc:spChg chg="mod">
          <ac:chgData name="manoj kumar" userId="fa68a424022655f6" providerId="Windows Live" clId="Web-{C3C8A8A6-4239-4203-A17E-35FCE01E675B}" dt="2021-11-30T07:08:30.133" v="504" actId="20577"/>
          <ac:spMkLst>
            <pc:docMk/>
            <pc:sldMk cId="2431443110" sldId="291"/>
            <ac:spMk id="3" creationId="{E5745E5C-163C-45C8-9AC7-2930F322D8A8}"/>
          </ac:spMkLst>
        </pc:spChg>
      </pc:sldChg>
      <pc:sldChg chg="addSp delSp modSp new ord">
        <pc:chgData name="manoj kumar" userId="fa68a424022655f6" providerId="Windows Live" clId="Web-{C3C8A8A6-4239-4203-A17E-35FCE01E675B}" dt="2021-11-30T07:12:55.375" v="535"/>
        <pc:sldMkLst>
          <pc:docMk/>
          <pc:sldMk cId="722557265" sldId="292"/>
        </pc:sldMkLst>
        <pc:spChg chg="mod">
          <ac:chgData name="manoj kumar" userId="fa68a424022655f6" providerId="Windows Live" clId="Web-{C3C8A8A6-4239-4203-A17E-35FCE01E675B}" dt="2021-11-30T07:11:17.919" v="529" actId="20577"/>
          <ac:spMkLst>
            <pc:docMk/>
            <pc:sldMk cId="722557265" sldId="292"/>
            <ac:spMk id="2" creationId="{F5991884-D9F1-4437-AC59-B64CC8A30D74}"/>
          </ac:spMkLst>
        </pc:spChg>
        <pc:spChg chg="del">
          <ac:chgData name="manoj kumar" userId="fa68a424022655f6" providerId="Windows Live" clId="Web-{C3C8A8A6-4239-4203-A17E-35FCE01E675B}" dt="2021-11-30T07:11:31.904" v="530"/>
          <ac:spMkLst>
            <pc:docMk/>
            <pc:sldMk cId="722557265" sldId="292"/>
            <ac:spMk id="3" creationId="{03990BA4-0A1E-45ED-86B9-706ACA69D7E3}"/>
          </ac:spMkLst>
        </pc:spChg>
        <pc:graphicFrameChg chg="add mod ord modGraphic">
          <ac:chgData name="manoj kumar" userId="fa68a424022655f6" providerId="Windows Live" clId="Web-{C3C8A8A6-4239-4203-A17E-35FCE01E675B}" dt="2021-11-30T07:11:31.904" v="530"/>
          <ac:graphicFrameMkLst>
            <pc:docMk/>
            <pc:sldMk cId="722557265" sldId="292"/>
            <ac:graphicFrameMk id="5" creationId="{D0BF98F8-0336-4310-968B-F62AEDF89D1B}"/>
          </ac:graphicFrameMkLst>
        </pc:graphicFrameChg>
      </pc:sldChg>
      <pc:sldChg chg="addSp delSp modSp new">
        <pc:chgData name="manoj kumar" userId="fa68a424022655f6" providerId="Windows Live" clId="Web-{C3C8A8A6-4239-4203-A17E-35FCE01E675B}" dt="2021-11-30T07:10:37.934" v="524"/>
        <pc:sldMkLst>
          <pc:docMk/>
          <pc:sldMk cId="1452755750" sldId="293"/>
        </pc:sldMkLst>
        <pc:spChg chg="mod">
          <ac:chgData name="manoj kumar" userId="fa68a424022655f6" providerId="Windows Live" clId="Web-{C3C8A8A6-4239-4203-A17E-35FCE01E675B}" dt="2021-11-30T07:09:15.447" v="512" actId="20577"/>
          <ac:spMkLst>
            <pc:docMk/>
            <pc:sldMk cId="1452755750" sldId="293"/>
            <ac:spMk id="2" creationId="{B173D2E2-A699-4935-B358-2C99064629F6}"/>
          </ac:spMkLst>
        </pc:spChg>
        <pc:spChg chg="del mod">
          <ac:chgData name="manoj kumar" userId="fa68a424022655f6" providerId="Windows Live" clId="Web-{C3C8A8A6-4239-4203-A17E-35FCE01E675B}" dt="2021-11-30T07:10:37.934" v="524"/>
          <ac:spMkLst>
            <pc:docMk/>
            <pc:sldMk cId="1452755750" sldId="293"/>
            <ac:spMk id="3" creationId="{B9D9E58F-A21C-4967-9D15-38325CAFBE25}"/>
          </ac:spMkLst>
        </pc:spChg>
        <pc:graphicFrameChg chg="add mod ord modGraphic">
          <ac:chgData name="manoj kumar" userId="fa68a424022655f6" providerId="Windows Live" clId="Web-{C3C8A8A6-4239-4203-A17E-35FCE01E675B}" dt="2021-11-30T07:10:37.934" v="524"/>
          <ac:graphicFrameMkLst>
            <pc:docMk/>
            <pc:sldMk cId="1452755750" sldId="293"/>
            <ac:graphicFrameMk id="5" creationId="{4EF720EF-88E7-4733-8D9F-759AEC87F44B}"/>
          </ac:graphicFrameMkLst>
        </pc:graphicFrameChg>
      </pc:sldChg>
      <pc:sldChg chg="addSp delSp modSp new">
        <pc:chgData name="manoj kumar" userId="fa68a424022655f6" providerId="Windows Live" clId="Web-{C3C8A8A6-4239-4203-A17E-35FCE01E675B}" dt="2021-11-30T07:13:53.705" v="541"/>
        <pc:sldMkLst>
          <pc:docMk/>
          <pc:sldMk cId="1086253083" sldId="294"/>
        </pc:sldMkLst>
        <pc:spChg chg="mod">
          <ac:chgData name="manoj kumar" userId="fa68a424022655f6" providerId="Windows Live" clId="Web-{C3C8A8A6-4239-4203-A17E-35FCE01E675B}" dt="2021-11-30T07:13:30.564" v="540" actId="20577"/>
          <ac:spMkLst>
            <pc:docMk/>
            <pc:sldMk cId="1086253083" sldId="294"/>
            <ac:spMk id="2" creationId="{A6507873-7D88-4453-8A15-A3AC4B674814}"/>
          </ac:spMkLst>
        </pc:spChg>
        <pc:spChg chg="del">
          <ac:chgData name="manoj kumar" userId="fa68a424022655f6" providerId="Windows Live" clId="Web-{C3C8A8A6-4239-4203-A17E-35FCE01E675B}" dt="2021-11-30T07:13:53.705" v="541"/>
          <ac:spMkLst>
            <pc:docMk/>
            <pc:sldMk cId="1086253083" sldId="294"/>
            <ac:spMk id="3" creationId="{8317CCE0-2FB7-48EC-A355-66981819FE78}"/>
          </ac:spMkLst>
        </pc:spChg>
        <pc:graphicFrameChg chg="add mod ord modGraphic">
          <ac:chgData name="manoj kumar" userId="fa68a424022655f6" providerId="Windows Live" clId="Web-{C3C8A8A6-4239-4203-A17E-35FCE01E675B}" dt="2021-11-30T07:13:53.705" v="541"/>
          <ac:graphicFrameMkLst>
            <pc:docMk/>
            <pc:sldMk cId="1086253083" sldId="294"/>
            <ac:graphicFrameMk id="5" creationId="{B01AC4B9-2C44-4646-B4B3-BEBB4FFDDBB3}"/>
          </ac:graphicFrameMkLst>
        </pc:graphicFrameChg>
      </pc:sldChg>
      <pc:sldChg chg="addSp delSp modSp new">
        <pc:chgData name="manoj kumar" userId="fa68a424022655f6" providerId="Windows Live" clId="Web-{C3C8A8A6-4239-4203-A17E-35FCE01E675B}" dt="2021-11-30T07:15:22.207" v="552"/>
        <pc:sldMkLst>
          <pc:docMk/>
          <pc:sldMk cId="3409620897" sldId="295"/>
        </pc:sldMkLst>
        <pc:spChg chg="mod">
          <ac:chgData name="manoj kumar" userId="fa68a424022655f6" providerId="Windows Live" clId="Web-{C3C8A8A6-4239-4203-A17E-35FCE01E675B}" dt="2021-11-30T07:14:27.034" v="546" actId="20577"/>
          <ac:spMkLst>
            <pc:docMk/>
            <pc:sldMk cId="3409620897" sldId="295"/>
            <ac:spMk id="2" creationId="{0CB243B0-2B8C-4286-9C21-C7EEFD817703}"/>
          </ac:spMkLst>
        </pc:spChg>
        <pc:spChg chg="del mod">
          <ac:chgData name="manoj kumar" userId="fa68a424022655f6" providerId="Windows Live" clId="Web-{C3C8A8A6-4239-4203-A17E-35FCE01E675B}" dt="2021-11-30T07:15:22.207" v="552"/>
          <ac:spMkLst>
            <pc:docMk/>
            <pc:sldMk cId="3409620897" sldId="295"/>
            <ac:spMk id="3" creationId="{F6971BAF-1F67-4479-893B-345E2DC6498A}"/>
          </ac:spMkLst>
        </pc:spChg>
        <pc:graphicFrameChg chg="add mod ord modGraphic">
          <ac:chgData name="manoj kumar" userId="fa68a424022655f6" providerId="Windows Live" clId="Web-{C3C8A8A6-4239-4203-A17E-35FCE01E675B}" dt="2021-11-30T07:15:22.207" v="552"/>
          <ac:graphicFrameMkLst>
            <pc:docMk/>
            <pc:sldMk cId="3409620897" sldId="295"/>
            <ac:graphicFrameMk id="5" creationId="{28766A2C-E610-46CE-92EE-0C8DD324A71A}"/>
          </ac:graphicFrameMkLst>
        </pc:graphicFrameChg>
      </pc:sldChg>
      <pc:sldChg chg="modSp new">
        <pc:chgData name="manoj kumar" userId="fa68a424022655f6" providerId="Windows Live" clId="Web-{C3C8A8A6-4239-4203-A17E-35FCE01E675B}" dt="2021-11-30T07:17:22.336" v="557" actId="20577"/>
        <pc:sldMkLst>
          <pc:docMk/>
          <pc:sldMk cId="2316231415" sldId="296"/>
        </pc:sldMkLst>
        <pc:spChg chg="mod">
          <ac:chgData name="manoj kumar" userId="fa68a424022655f6" providerId="Windows Live" clId="Web-{C3C8A8A6-4239-4203-A17E-35FCE01E675B}" dt="2021-11-30T07:16:06.537" v="554" actId="20577"/>
          <ac:spMkLst>
            <pc:docMk/>
            <pc:sldMk cId="2316231415" sldId="296"/>
            <ac:spMk id="2" creationId="{AB9A7BA6-00C8-42EE-90D1-1B2247C48622}"/>
          </ac:spMkLst>
        </pc:spChg>
        <pc:spChg chg="mod">
          <ac:chgData name="manoj kumar" userId="fa68a424022655f6" providerId="Windows Live" clId="Web-{C3C8A8A6-4239-4203-A17E-35FCE01E675B}" dt="2021-11-30T07:17:22.336" v="557" actId="20577"/>
          <ac:spMkLst>
            <pc:docMk/>
            <pc:sldMk cId="2316231415" sldId="296"/>
            <ac:spMk id="3" creationId="{35B0D9A8-7627-4BF7-BC97-2CF4271CEFFF}"/>
          </ac:spMkLst>
        </pc:spChg>
      </pc:sldChg>
      <pc:sldChg chg="new">
        <pc:chgData name="manoj kumar" userId="fa68a424022655f6" providerId="Windows Live" clId="Web-{C3C8A8A6-4239-4203-A17E-35FCE01E675B}" dt="2021-11-30T07:12:18.874" v="534"/>
        <pc:sldMkLst>
          <pc:docMk/>
          <pc:sldMk cId="826934201" sldId="297"/>
        </pc:sldMkLst>
      </pc:sldChg>
    </pc:docChg>
  </pc:docChgLst>
  <pc:docChgLst>
    <pc:chgData name="manoj kumar" userId="fa68a424022655f6" providerId="Windows Live" clId="Web-{8BCDBC79-63B3-4206-9B0E-AFC4B5433736}"/>
    <pc:docChg chg="delSld modSld">
      <pc:chgData name="manoj kumar" userId="fa68a424022655f6" providerId="Windows Live" clId="Web-{8BCDBC79-63B3-4206-9B0E-AFC4B5433736}" dt="2021-11-30T07:26:45.578" v="45"/>
      <pc:docMkLst>
        <pc:docMk/>
      </pc:docMkLst>
      <pc:sldChg chg="addSp delSp modSp mod setBg addAnim">
        <pc:chgData name="manoj kumar" userId="fa68a424022655f6" providerId="Windows Live" clId="Web-{8BCDBC79-63B3-4206-9B0E-AFC4B5433736}" dt="2021-11-30T07:26:45.578" v="45"/>
        <pc:sldMkLst>
          <pc:docMk/>
          <pc:sldMk cId="109857222" sldId="256"/>
        </pc:sldMkLst>
        <pc:spChg chg="mod">
          <ac:chgData name="manoj kumar" userId="fa68a424022655f6" providerId="Windows Live" clId="Web-{8BCDBC79-63B3-4206-9B0E-AFC4B5433736}" dt="2021-11-30T07:26:45.578" v="45"/>
          <ac:spMkLst>
            <pc:docMk/>
            <pc:sldMk cId="109857222" sldId="256"/>
            <ac:spMk id="2" creationId="{00000000-0000-0000-0000-000000000000}"/>
          </ac:spMkLst>
        </pc:spChg>
        <pc:spChg chg="mod">
          <ac:chgData name="manoj kumar" userId="fa68a424022655f6" providerId="Windows Live" clId="Web-{8BCDBC79-63B3-4206-9B0E-AFC4B5433736}" dt="2021-11-30T07:26:45.578" v="45"/>
          <ac:spMkLst>
            <pc:docMk/>
            <pc:sldMk cId="109857222" sldId="256"/>
            <ac:spMk id="3" creationId="{00000000-0000-0000-0000-000000000000}"/>
          </ac:spMkLst>
        </pc:spChg>
        <pc:spChg chg="add del">
          <ac:chgData name="manoj kumar" userId="fa68a424022655f6" providerId="Windows Live" clId="Web-{8BCDBC79-63B3-4206-9B0E-AFC4B5433736}" dt="2021-11-30T07:25:34.059" v="16"/>
          <ac:spMkLst>
            <pc:docMk/>
            <pc:sldMk cId="109857222" sldId="256"/>
            <ac:spMk id="8" creationId="{EFA9B6C6-A247-48A8-9A1C-1E36FA9456B5}"/>
          </ac:spMkLst>
        </pc:spChg>
        <pc:spChg chg="add del">
          <ac:chgData name="manoj kumar" userId="fa68a424022655f6" providerId="Windows Live" clId="Web-{8BCDBC79-63B3-4206-9B0E-AFC4B5433736}" dt="2021-11-30T07:25:34.059" v="16"/>
          <ac:spMkLst>
            <pc:docMk/>
            <pc:sldMk cId="109857222" sldId="256"/>
            <ac:spMk id="10" creationId="{C5CB530E-515E-412C-9DF1-5F8FFBD6F383}"/>
          </ac:spMkLst>
        </pc:spChg>
        <pc:spChg chg="add del">
          <ac:chgData name="manoj kumar" userId="fa68a424022655f6" providerId="Windows Live" clId="Web-{8BCDBC79-63B3-4206-9B0E-AFC4B5433736}" dt="2021-11-30T07:25:34.059" v="16"/>
          <ac:spMkLst>
            <pc:docMk/>
            <pc:sldMk cId="109857222" sldId="256"/>
            <ac:spMk id="12" creationId="{712D4376-A578-4FF1-94FC-245E7A6A489F}"/>
          </ac:spMkLst>
        </pc:spChg>
        <pc:spChg chg="add del">
          <ac:chgData name="manoj kumar" userId="fa68a424022655f6" providerId="Windows Live" clId="Web-{8BCDBC79-63B3-4206-9B0E-AFC4B5433736}" dt="2021-11-30T07:25:34.059" v="16"/>
          <ac:spMkLst>
            <pc:docMk/>
            <pc:sldMk cId="109857222" sldId="256"/>
            <ac:spMk id="14" creationId="{AEA7509D-F04F-40CB-A0B3-EEF16499CC9F}"/>
          </ac:spMkLst>
        </pc:spChg>
        <pc:spChg chg="add del">
          <ac:chgData name="manoj kumar" userId="fa68a424022655f6" providerId="Windows Live" clId="Web-{8BCDBC79-63B3-4206-9B0E-AFC4B5433736}" dt="2021-11-30T07:26:45.578" v="45"/>
          <ac:spMkLst>
            <pc:docMk/>
            <pc:sldMk cId="109857222" sldId="256"/>
            <ac:spMk id="21" creationId="{27427488-068E-4B55-AC8D-CD070B8CD46D}"/>
          </ac:spMkLst>
        </pc:spChg>
        <pc:spChg chg="add del">
          <ac:chgData name="manoj kumar" userId="fa68a424022655f6" providerId="Windows Live" clId="Web-{8BCDBC79-63B3-4206-9B0E-AFC4B5433736}" dt="2021-11-30T07:26:45.578" v="45"/>
          <ac:spMkLst>
            <pc:docMk/>
            <pc:sldMk cId="109857222" sldId="256"/>
            <ac:spMk id="27" creationId="{E6A0E474-BC1B-4020-8F1C-5DB17CF64AD3}"/>
          </ac:spMkLst>
        </pc:spChg>
        <pc:spChg chg="add del">
          <ac:chgData name="manoj kumar" userId="fa68a424022655f6" providerId="Windows Live" clId="Web-{8BCDBC79-63B3-4206-9B0E-AFC4B5433736}" dt="2021-11-30T07:26:45.578" v="45"/>
          <ac:spMkLst>
            <pc:docMk/>
            <pc:sldMk cId="109857222" sldId="256"/>
            <ac:spMk id="29" creationId="{A20AF199-99C2-4569-9CAF-24514AE5E82A}"/>
          </ac:spMkLst>
        </pc:spChg>
        <pc:spChg chg="add">
          <ac:chgData name="manoj kumar" userId="fa68a424022655f6" providerId="Windows Live" clId="Web-{8BCDBC79-63B3-4206-9B0E-AFC4B5433736}" dt="2021-11-30T07:26:45.578" v="45"/>
          <ac:spMkLst>
            <pc:docMk/>
            <pc:sldMk cId="109857222" sldId="256"/>
            <ac:spMk id="34" creationId="{1A3C89F8-0D2F-47FF-B903-151248265F47}"/>
          </ac:spMkLst>
        </pc:spChg>
        <pc:spChg chg="add">
          <ac:chgData name="manoj kumar" userId="fa68a424022655f6" providerId="Windows Live" clId="Web-{8BCDBC79-63B3-4206-9B0E-AFC4B5433736}" dt="2021-11-30T07:26:45.578" v="45"/>
          <ac:spMkLst>
            <pc:docMk/>
            <pc:sldMk cId="109857222" sldId="256"/>
            <ac:spMk id="36" creationId="{C5CB530E-515E-412C-9DF1-5F8FFBD6F383}"/>
          </ac:spMkLst>
        </pc:spChg>
        <pc:spChg chg="add">
          <ac:chgData name="manoj kumar" userId="fa68a424022655f6" providerId="Windows Live" clId="Web-{8BCDBC79-63B3-4206-9B0E-AFC4B5433736}" dt="2021-11-30T07:26:45.578" v="45"/>
          <ac:spMkLst>
            <pc:docMk/>
            <pc:sldMk cId="109857222" sldId="256"/>
            <ac:spMk id="38" creationId="{712D4376-A578-4FF1-94FC-245E7A6A489F}"/>
          </ac:spMkLst>
        </pc:spChg>
        <pc:spChg chg="add">
          <ac:chgData name="manoj kumar" userId="fa68a424022655f6" providerId="Windows Live" clId="Web-{8BCDBC79-63B3-4206-9B0E-AFC4B5433736}" dt="2021-11-30T07:26:45.578" v="45"/>
          <ac:spMkLst>
            <pc:docMk/>
            <pc:sldMk cId="109857222" sldId="256"/>
            <ac:spMk id="40" creationId="{AEA7509D-F04F-40CB-A0B3-EEF16499CC9F}"/>
          </ac:spMkLst>
        </pc:spChg>
        <pc:spChg chg="add">
          <ac:chgData name="manoj kumar" userId="fa68a424022655f6" providerId="Windows Live" clId="Web-{8BCDBC79-63B3-4206-9B0E-AFC4B5433736}" dt="2021-11-30T07:26:45.578" v="45"/>
          <ac:spMkLst>
            <pc:docMk/>
            <pc:sldMk cId="109857222" sldId="256"/>
            <ac:spMk id="44" creationId="{508BEF50-7B1E-49A4-BC19-5F4F1D755E64}"/>
          </ac:spMkLst>
        </pc:spChg>
        <pc:spChg chg="add">
          <ac:chgData name="manoj kumar" userId="fa68a424022655f6" providerId="Windows Live" clId="Web-{8BCDBC79-63B3-4206-9B0E-AFC4B5433736}" dt="2021-11-30T07:26:45.578" v="45"/>
          <ac:spMkLst>
            <pc:docMk/>
            <pc:sldMk cId="109857222" sldId="256"/>
            <ac:spMk id="46" creationId="{3FBAD350-5664-4811-A208-657FB882D350}"/>
          </ac:spMkLst>
        </pc:spChg>
        <pc:spChg chg="add">
          <ac:chgData name="manoj kumar" userId="fa68a424022655f6" providerId="Windows Live" clId="Web-{8BCDBC79-63B3-4206-9B0E-AFC4B5433736}" dt="2021-11-30T07:26:45.578" v="45"/>
          <ac:spMkLst>
            <pc:docMk/>
            <pc:sldMk cId="109857222" sldId="256"/>
            <ac:spMk id="48" creationId="{C39ADB8F-D187-49D7-BDCF-C1B6DC727068}"/>
          </ac:spMkLst>
        </pc:spChg>
        <pc:grpChg chg="add del">
          <ac:chgData name="manoj kumar" userId="fa68a424022655f6" providerId="Windows Live" clId="Web-{8BCDBC79-63B3-4206-9B0E-AFC4B5433736}" dt="2021-11-30T07:26:45.578" v="45"/>
          <ac:grpSpMkLst>
            <pc:docMk/>
            <pc:sldMk cId="109857222" sldId="256"/>
            <ac:grpSpMk id="23" creationId="{31460D47-75CD-497D-BC88-FA41997D2E49}"/>
          </ac:grpSpMkLst>
        </pc:grpChg>
        <pc:cxnChg chg="add del">
          <ac:chgData name="manoj kumar" userId="fa68a424022655f6" providerId="Windows Live" clId="Web-{8BCDBC79-63B3-4206-9B0E-AFC4B5433736}" dt="2021-11-30T07:25:34.059" v="16"/>
          <ac:cxnSpMkLst>
            <pc:docMk/>
            <pc:sldMk cId="109857222" sldId="256"/>
            <ac:cxnSpMk id="16" creationId="{56020367-4FD5-4596-8E10-C5F095CD8DBF}"/>
          </ac:cxnSpMkLst>
        </pc:cxnChg>
        <pc:cxnChg chg="add">
          <ac:chgData name="manoj kumar" userId="fa68a424022655f6" providerId="Windows Live" clId="Web-{8BCDBC79-63B3-4206-9B0E-AFC4B5433736}" dt="2021-11-30T07:26:45.578" v="45"/>
          <ac:cxnSpMkLst>
            <pc:docMk/>
            <pc:sldMk cId="109857222" sldId="256"/>
            <ac:cxnSpMk id="42" creationId="{56020367-4FD5-4596-8E10-C5F095CD8DBF}"/>
          </ac:cxnSpMkLst>
        </pc:cxnChg>
      </pc:sldChg>
      <pc:sldChg chg="addSp delSp modSp">
        <pc:chgData name="manoj kumar" userId="fa68a424022655f6" providerId="Windows Live" clId="Web-{8BCDBC79-63B3-4206-9B0E-AFC4B5433736}" dt="2021-11-30T07:21:41.015" v="5"/>
        <pc:sldMkLst>
          <pc:docMk/>
          <pc:sldMk cId="663326103" sldId="278"/>
        </pc:sldMkLst>
        <pc:spChg chg="del">
          <ac:chgData name="manoj kumar" userId="fa68a424022655f6" providerId="Windows Live" clId="Web-{8BCDBC79-63B3-4206-9B0E-AFC4B5433736}" dt="2021-11-30T07:21:41.015" v="5"/>
          <ac:spMkLst>
            <pc:docMk/>
            <pc:sldMk cId="663326103" sldId="278"/>
            <ac:spMk id="3" creationId="{71B26EE5-895D-449E-8A49-490B52414B00}"/>
          </ac:spMkLst>
        </pc:spChg>
        <pc:picChg chg="add mod ord">
          <ac:chgData name="manoj kumar" userId="fa68a424022655f6" providerId="Windows Live" clId="Web-{8BCDBC79-63B3-4206-9B0E-AFC4B5433736}" dt="2021-11-30T07:21:41.015" v="5"/>
          <ac:picMkLst>
            <pc:docMk/>
            <pc:sldMk cId="663326103" sldId="278"/>
            <ac:picMk id="4" creationId="{18BEA774-369F-4385-B029-F5944B8DC80A}"/>
          </ac:picMkLst>
        </pc:picChg>
      </pc:sldChg>
      <pc:sldChg chg="addSp delSp modSp">
        <pc:chgData name="manoj kumar" userId="fa68a424022655f6" providerId="Windows Live" clId="Web-{8BCDBC79-63B3-4206-9B0E-AFC4B5433736}" dt="2021-11-30T07:19:35.134" v="0"/>
        <pc:sldMkLst>
          <pc:docMk/>
          <pc:sldMk cId="2778444301" sldId="284"/>
        </pc:sldMkLst>
        <pc:spChg chg="del">
          <ac:chgData name="manoj kumar" userId="fa68a424022655f6" providerId="Windows Live" clId="Web-{8BCDBC79-63B3-4206-9B0E-AFC4B5433736}" dt="2021-11-30T07:19:35.134" v="0"/>
          <ac:spMkLst>
            <pc:docMk/>
            <pc:sldMk cId="2778444301" sldId="284"/>
            <ac:spMk id="3" creationId="{D4AB5525-F870-44D5-940A-31E2668DE346}"/>
          </ac:spMkLst>
        </pc:spChg>
        <pc:picChg chg="add mod ord">
          <ac:chgData name="manoj kumar" userId="fa68a424022655f6" providerId="Windows Live" clId="Web-{8BCDBC79-63B3-4206-9B0E-AFC4B5433736}" dt="2021-11-30T07:19:35.134" v="0"/>
          <ac:picMkLst>
            <pc:docMk/>
            <pc:sldMk cId="2778444301" sldId="284"/>
            <ac:picMk id="4" creationId="{9F1698DF-8BE8-499B-98EE-DBBB77EE4682}"/>
          </ac:picMkLst>
        </pc:picChg>
      </pc:sldChg>
      <pc:sldChg chg="addSp delSp modSp">
        <pc:chgData name="manoj kumar" userId="fa68a424022655f6" providerId="Windows Live" clId="Web-{8BCDBC79-63B3-4206-9B0E-AFC4B5433736}" dt="2021-11-30T07:19:56.979" v="1"/>
        <pc:sldMkLst>
          <pc:docMk/>
          <pc:sldMk cId="1871627125" sldId="285"/>
        </pc:sldMkLst>
        <pc:spChg chg="del">
          <ac:chgData name="manoj kumar" userId="fa68a424022655f6" providerId="Windows Live" clId="Web-{8BCDBC79-63B3-4206-9B0E-AFC4B5433736}" dt="2021-11-30T07:19:56.979" v="1"/>
          <ac:spMkLst>
            <pc:docMk/>
            <pc:sldMk cId="1871627125" sldId="285"/>
            <ac:spMk id="3" creationId="{864A03B6-45F3-4EDF-BFB8-676ABF990CBD}"/>
          </ac:spMkLst>
        </pc:spChg>
        <pc:picChg chg="add mod ord">
          <ac:chgData name="manoj kumar" userId="fa68a424022655f6" providerId="Windows Live" clId="Web-{8BCDBC79-63B3-4206-9B0E-AFC4B5433736}" dt="2021-11-30T07:19:56.979" v="1"/>
          <ac:picMkLst>
            <pc:docMk/>
            <pc:sldMk cId="1871627125" sldId="285"/>
            <ac:picMk id="4" creationId="{E95EFAD8-B92F-4FFA-9F5F-889D90A73EFD}"/>
          </ac:picMkLst>
        </pc:picChg>
      </pc:sldChg>
      <pc:sldChg chg="addSp delSp modSp">
        <pc:chgData name="manoj kumar" userId="fa68a424022655f6" providerId="Windows Live" clId="Web-{8BCDBC79-63B3-4206-9B0E-AFC4B5433736}" dt="2021-11-30T07:20:22.386" v="2"/>
        <pc:sldMkLst>
          <pc:docMk/>
          <pc:sldMk cId="570887090" sldId="286"/>
        </pc:sldMkLst>
        <pc:spChg chg="del">
          <ac:chgData name="manoj kumar" userId="fa68a424022655f6" providerId="Windows Live" clId="Web-{8BCDBC79-63B3-4206-9B0E-AFC4B5433736}" dt="2021-11-30T07:20:22.386" v="2"/>
          <ac:spMkLst>
            <pc:docMk/>
            <pc:sldMk cId="570887090" sldId="286"/>
            <ac:spMk id="3" creationId="{7B248395-0E2D-45D9-AF8F-D1A520B0AA21}"/>
          </ac:spMkLst>
        </pc:spChg>
        <pc:picChg chg="add mod ord">
          <ac:chgData name="manoj kumar" userId="fa68a424022655f6" providerId="Windows Live" clId="Web-{8BCDBC79-63B3-4206-9B0E-AFC4B5433736}" dt="2021-11-30T07:20:22.386" v="2"/>
          <ac:picMkLst>
            <pc:docMk/>
            <pc:sldMk cId="570887090" sldId="286"/>
            <ac:picMk id="4" creationId="{EBC4F21F-1BFE-4A2F-9B72-C89237D58618}"/>
          </ac:picMkLst>
        </pc:picChg>
      </pc:sldChg>
      <pc:sldChg chg="addSp delSp modSp">
        <pc:chgData name="manoj kumar" userId="fa68a424022655f6" providerId="Windows Live" clId="Web-{8BCDBC79-63B3-4206-9B0E-AFC4B5433736}" dt="2021-11-30T07:20:47.810" v="3"/>
        <pc:sldMkLst>
          <pc:docMk/>
          <pc:sldMk cId="348569025" sldId="287"/>
        </pc:sldMkLst>
        <pc:spChg chg="del">
          <ac:chgData name="manoj kumar" userId="fa68a424022655f6" providerId="Windows Live" clId="Web-{8BCDBC79-63B3-4206-9B0E-AFC4B5433736}" dt="2021-11-30T07:20:47.810" v="3"/>
          <ac:spMkLst>
            <pc:docMk/>
            <pc:sldMk cId="348569025" sldId="287"/>
            <ac:spMk id="3" creationId="{3C7FBE3A-1315-4B4D-8409-223F8AAF1FD1}"/>
          </ac:spMkLst>
        </pc:spChg>
        <pc:picChg chg="add mod ord">
          <ac:chgData name="manoj kumar" userId="fa68a424022655f6" providerId="Windows Live" clId="Web-{8BCDBC79-63B3-4206-9B0E-AFC4B5433736}" dt="2021-11-30T07:20:47.810" v="3"/>
          <ac:picMkLst>
            <pc:docMk/>
            <pc:sldMk cId="348569025" sldId="287"/>
            <ac:picMk id="4" creationId="{32C33587-AAD1-402E-BB15-F123B093FC79}"/>
          </ac:picMkLst>
        </pc:picChg>
      </pc:sldChg>
      <pc:sldChg chg="addSp delSp modSp">
        <pc:chgData name="manoj kumar" userId="fa68a424022655f6" providerId="Windows Live" clId="Web-{8BCDBC79-63B3-4206-9B0E-AFC4B5433736}" dt="2021-11-30T07:21:07.826" v="4"/>
        <pc:sldMkLst>
          <pc:docMk/>
          <pc:sldMk cId="1816600596" sldId="288"/>
        </pc:sldMkLst>
        <pc:spChg chg="del">
          <ac:chgData name="manoj kumar" userId="fa68a424022655f6" providerId="Windows Live" clId="Web-{8BCDBC79-63B3-4206-9B0E-AFC4B5433736}" dt="2021-11-30T07:21:07.826" v="4"/>
          <ac:spMkLst>
            <pc:docMk/>
            <pc:sldMk cId="1816600596" sldId="288"/>
            <ac:spMk id="3" creationId="{760D4402-4A04-49E0-9B73-D9FCDD9CB66C}"/>
          </ac:spMkLst>
        </pc:spChg>
        <pc:picChg chg="add mod ord">
          <ac:chgData name="manoj kumar" userId="fa68a424022655f6" providerId="Windows Live" clId="Web-{8BCDBC79-63B3-4206-9B0E-AFC4B5433736}" dt="2021-11-30T07:21:07.826" v="4"/>
          <ac:picMkLst>
            <pc:docMk/>
            <pc:sldMk cId="1816600596" sldId="288"/>
            <ac:picMk id="4" creationId="{7DC9649F-D6A1-4908-A26A-F8029A8CC7D5}"/>
          </ac:picMkLst>
        </pc:picChg>
      </pc:sldChg>
      <pc:sldChg chg="addSp delSp modSp">
        <pc:chgData name="manoj kumar" userId="fa68a424022655f6" providerId="Windows Live" clId="Web-{8BCDBC79-63B3-4206-9B0E-AFC4B5433736}" dt="2021-11-30T07:21:58.985" v="6"/>
        <pc:sldMkLst>
          <pc:docMk/>
          <pc:sldMk cId="1297852883" sldId="289"/>
        </pc:sldMkLst>
        <pc:spChg chg="del">
          <ac:chgData name="manoj kumar" userId="fa68a424022655f6" providerId="Windows Live" clId="Web-{8BCDBC79-63B3-4206-9B0E-AFC4B5433736}" dt="2021-11-30T07:21:58.985" v="6"/>
          <ac:spMkLst>
            <pc:docMk/>
            <pc:sldMk cId="1297852883" sldId="289"/>
            <ac:spMk id="3" creationId="{186EEB50-B7D1-4597-9810-0DF84F75A1E4}"/>
          </ac:spMkLst>
        </pc:spChg>
        <pc:picChg chg="add mod ord">
          <ac:chgData name="manoj kumar" userId="fa68a424022655f6" providerId="Windows Live" clId="Web-{8BCDBC79-63B3-4206-9B0E-AFC4B5433736}" dt="2021-11-30T07:21:58.985" v="6"/>
          <ac:picMkLst>
            <pc:docMk/>
            <pc:sldMk cId="1297852883" sldId="289"/>
            <ac:picMk id="4" creationId="{AB3420E5-4390-449E-98ED-5DC55B8636D4}"/>
          </ac:picMkLst>
        </pc:picChg>
      </pc:sldChg>
      <pc:sldChg chg="addSp delSp modSp">
        <pc:chgData name="manoj kumar" userId="fa68a424022655f6" providerId="Windows Live" clId="Web-{8BCDBC79-63B3-4206-9B0E-AFC4B5433736}" dt="2021-11-30T07:22:19.580" v="7"/>
        <pc:sldMkLst>
          <pc:docMk/>
          <pc:sldMk cId="2472840287" sldId="290"/>
        </pc:sldMkLst>
        <pc:spChg chg="del">
          <ac:chgData name="manoj kumar" userId="fa68a424022655f6" providerId="Windows Live" clId="Web-{8BCDBC79-63B3-4206-9B0E-AFC4B5433736}" dt="2021-11-30T07:22:19.580" v="7"/>
          <ac:spMkLst>
            <pc:docMk/>
            <pc:sldMk cId="2472840287" sldId="290"/>
            <ac:spMk id="3" creationId="{D5866679-6F6B-4E01-8D4F-9584ADA19561}"/>
          </ac:spMkLst>
        </pc:spChg>
        <pc:picChg chg="add mod ord">
          <ac:chgData name="manoj kumar" userId="fa68a424022655f6" providerId="Windows Live" clId="Web-{8BCDBC79-63B3-4206-9B0E-AFC4B5433736}" dt="2021-11-30T07:22:19.580" v="7"/>
          <ac:picMkLst>
            <pc:docMk/>
            <pc:sldMk cId="2472840287" sldId="290"/>
            <ac:picMk id="4" creationId="{A2C92AA5-2E7F-42D5-9641-842BA1328D7D}"/>
          </ac:picMkLst>
        </pc:picChg>
      </pc:sldChg>
      <pc:sldChg chg="del">
        <pc:chgData name="manoj kumar" userId="fa68a424022655f6" providerId="Windows Live" clId="Web-{8BCDBC79-63B3-4206-9B0E-AFC4B5433736}" dt="2021-11-30T07:22:53.488" v="8"/>
        <pc:sldMkLst>
          <pc:docMk/>
          <pc:sldMk cId="826934201" sldId="297"/>
        </pc:sldMkLst>
      </pc:sldChg>
    </pc:docChg>
  </pc:docChgLst>
  <pc:docChgLst>
    <pc:chgData name="manoj kumar" userId="fa68a424022655f6" providerId="Windows Live" clId="Web-{961C752F-3B95-4909-ADB1-1EFE280EF338}"/>
    <pc:docChg chg="addSld delSld modSld sldOrd">
      <pc:chgData name="manoj kumar" userId="fa68a424022655f6" providerId="Windows Live" clId="Web-{961C752F-3B95-4909-ADB1-1EFE280EF338}" dt="2021-12-14T09:54:00.644" v="865" actId="20577"/>
      <pc:docMkLst>
        <pc:docMk/>
      </pc:docMkLst>
      <pc:sldChg chg="del">
        <pc:chgData name="manoj kumar" userId="fa68a424022655f6" providerId="Windows Live" clId="Web-{961C752F-3B95-4909-ADB1-1EFE280EF338}" dt="2021-12-14T07:28:08.555" v="345"/>
        <pc:sldMkLst>
          <pc:docMk/>
          <pc:sldMk cId="109857222" sldId="256"/>
        </pc:sldMkLst>
      </pc:sldChg>
      <pc:sldChg chg="modSp">
        <pc:chgData name="manoj kumar" userId="fa68a424022655f6" providerId="Windows Live" clId="Web-{961C752F-3B95-4909-ADB1-1EFE280EF338}" dt="2021-12-14T07:19:59.889" v="193" actId="20577"/>
        <pc:sldMkLst>
          <pc:docMk/>
          <pc:sldMk cId="2069729028" sldId="257"/>
        </pc:sldMkLst>
        <pc:graphicFrameChg chg="modGraphic">
          <ac:chgData name="manoj kumar" userId="fa68a424022655f6" providerId="Windows Live" clId="Web-{961C752F-3B95-4909-ADB1-1EFE280EF338}" dt="2021-12-14T07:19:59.889" v="193" actId="20577"/>
          <ac:graphicFrameMkLst>
            <pc:docMk/>
            <pc:sldMk cId="2069729028" sldId="257"/>
            <ac:graphicFrameMk id="5" creationId="{0D12EDF7-A9BE-4972-9F4A-59F508DCDD96}"/>
          </ac:graphicFrameMkLst>
        </pc:graphicFrameChg>
      </pc:sldChg>
      <pc:sldChg chg="del">
        <pc:chgData name="manoj kumar" userId="fa68a424022655f6" providerId="Windows Live" clId="Web-{961C752F-3B95-4909-ADB1-1EFE280EF338}" dt="2021-12-14T07:22:43.158" v="194"/>
        <pc:sldMkLst>
          <pc:docMk/>
          <pc:sldMk cId="4019705325" sldId="258"/>
        </pc:sldMkLst>
      </pc:sldChg>
      <pc:sldChg chg="addSp delSp modSp">
        <pc:chgData name="manoj kumar" userId="fa68a424022655f6" providerId="Windows Live" clId="Web-{961C752F-3B95-4909-ADB1-1EFE280EF338}" dt="2021-12-14T07:29:13.368" v="346"/>
        <pc:sldMkLst>
          <pc:docMk/>
          <pc:sldMk cId="2012694700" sldId="259"/>
        </pc:sldMkLst>
        <pc:spChg chg="mod">
          <ac:chgData name="manoj kumar" userId="fa68a424022655f6" providerId="Windows Live" clId="Web-{961C752F-3B95-4909-ADB1-1EFE280EF338}" dt="2021-12-14T07:29:13.368" v="346"/>
          <ac:spMkLst>
            <pc:docMk/>
            <pc:sldMk cId="2012694700" sldId="259"/>
            <ac:spMk id="2" creationId="{DD3029D6-6E0A-4BE9-947F-A68B0F962C05}"/>
          </ac:spMkLst>
        </pc:spChg>
        <pc:spChg chg="mod">
          <ac:chgData name="manoj kumar" userId="fa68a424022655f6" providerId="Windows Live" clId="Web-{961C752F-3B95-4909-ADB1-1EFE280EF338}" dt="2021-12-14T07:29:13.368" v="346"/>
          <ac:spMkLst>
            <pc:docMk/>
            <pc:sldMk cId="2012694700" sldId="259"/>
            <ac:spMk id="3" creationId="{AEAE250C-7057-42D4-9388-9971A67DDBF1}"/>
          </ac:spMkLst>
        </pc:spChg>
        <pc:spChg chg="del">
          <ac:chgData name="manoj kumar" userId="fa68a424022655f6" providerId="Windows Live" clId="Web-{961C752F-3B95-4909-ADB1-1EFE280EF338}" dt="2021-12-14T07:29:13.368" v="346"/>
          <ac:spMkLst>
            <pc:docMk/>
            <pc:sldMk cId="2012694700" sldId="259"/>
            <ac:spMk id="36" creationId="{389575E1-3389-451A-A5F7-27854C25C599}"/>
          </ac:spMkLst>
        </pc:spChg>
        <pc:spChg chg="del">
          <ac:chgData name="manoj kumar" userId="fa68a424022655f6" providerId="Windows Live" clId="Web-{961C752F-3B95-4909-ADB1-1EFE280EF338}" dt="2021-12-14T07:29:13.368" v="346"/>
          <ac:spMkLst>
            <pc:docMk/>
            <pc:sldMk cId="2012694700" sldId="259"/>
            <ac:spMk id="38" creationId="{A53CCC5C-D88E-40FB-B30B-23DCDBD01D37}"/>
          </ac:spMkLst>
        </pc:spChg>
        <pc:spChg chg="del">
          <ac:chgData name="manoj kumar" userId="fa68a424022655f6" providerId="Windows Live" clId="Web-{961C752F-3B95-4909-ADB1-1EFE280EF338}" dt="2021-12-14T07:29:13.368" v="346"/>
          <ac:spMkLst>
            <pc:docMk/>
            <pc:sldMk cId="2012694700" sldId="259"/>
            <ac:spMk id="40" creationId="{081E4A58-353D-44AE-B2FC-2A74E2E400F7}"/>
          </ac:spMkLst>
        </pc:spChg>
        <pc:spChg chg="add">
          <ac:chgData name="manoj kumar" userId="fa68a424022655f6" providerId="Windows Live" clId="Web-{961C752F-3B95-4909-ADB1-1EFE280EF338}" dt="2021-12-14T07:29:13.368" v="346"/>
          <ac:spMkLst>
            <pc:docMk/>
            <pc:sldMk cId="2012694700" sldId="259"/>
            <ac:spMk id="45" creationId="{827B839B-9ADE-406B-8590-F1CAEDED45A1}"/>
          </ac:spMkLst>
        </pc:spChg>
        <pc:spChg chg="add">
          <ac:chgData name="manoj kumar" userId="fa68a424022655f6" providerId="Windows Live" clId="Web-{961C752F-3B95-4909-ADB1-1EFE280EF338}" dt="2021-12-14T07:29:13.368" v="346"/>
          <ac:spMkLst>
            <pc:docMk/>
            <pc:sldMk cId="2012694700" sldId="259"/>
            <ac:spMk id="47" creationId="{CFE45BF0-46DB-408C-B5F7-7B11716805D4}"/>
          </ac:spMkLst>
        </pc:spChg>
        <pc:spChg chg="add">
          <ac:chgData name="manoj kumar" userId="fa68a424022655f6" providerId="Windows Live" clId="Web-{961C752F-3B95-4909-ADB1-1EFE280EF338}" dt="2021-12-14T07:29:13.368" v="346"/>
          <ac:spMkLst>
            <pc:docMk/>
            <pc:sldMk cId="2012694700" sldId="259"/>
            <ac:spMk id="49" creationId="{2AEBC8F2-97B1-41B4-93F1-2D289E197FBA}"/>
          </ac:spMkLst>
        </pc:spChg>
        <pc:spChg chg="add">
          <ac:chgData name="manoj kumar" userId="fa68a424022655f6" providerId="Windows Live" clId="Web-{961C752F-3B95-4909-ADB1-1EFE280EF338}" dt="2021-12-14T07:29:13.368" v="346"/>
          <ac:spMkLst>
            <pc:docMk/>
            <pc:sldMk cId="2012694700" sldId="259"/>
            <ac:spMk id="51" creationId="{472E3A19-F5D5-48FC-BB9C-48C2F68F598B}"/>
          </ac:spMkLst>
        </pc:spChg>
        <pc:spChg chg="add">
          <ac:chgData name="manoj kumar" userId="fa68a424022655f6" providerId="Windows Live" clId="Web-{961C752F-3B95-4909-ADB1-1EFE280EF338}" dt="2021-12-14T07:29:13.368" v="346"/>
          <ac:spMkLst>
            <pc:docMk/>
            <pc:sldMk cId="2012694700" sldId="259"/>
            <ac:spMk id="53" creationId="{7A62E32F-BB65-43A8-8EB5-92346890E549}"/>
          </ac:spMkLst>
        </pc:spChg>
        <pc:spChg chg="add">
          <ac:chgData name="manoj kumar" userId="fa68a424022655f6" providerId="Windows Live" clId="Web-{961C752F-3B95-4909-ADB1-1EFE280EF338}" dt="2021-12-14T07:29:13.368" v="346"/>
          <ac:spMkLst>
            <pc:docMk/>
            <pc:sldMk cId="2012694700" sldId="259"/>
            <ac:spMk id="55" creationId="{14E91B64-9FCC-451E-AFB4-A827D6329367}"/>
          </ac:spMkLst>
        </pc:spChg>
      </pc:sldChg>
      <pc:sldChg chg="addSp delSp modSp">
        <pc:chgData name="manoj kumar" userId="fa68a424022655f6" providerId="Windows Live" clId="Web-{961C752F-3B95-4909-ADB1-1EFE280EF338}" dt="2021-12-14T07:29:24.494" v="347"/>
        <pc:sldMkLst>
          <pc:docMk/>
          <pc:sldMk cId="1541162343" sldId="260"/>
        </pc:sldMkLst>
        <pc:spChg chg="mod">
          <ac:chgData name="manoj kumar" userId="fa68a424022655f6" providerId="Windows Live" clId="Web-{961C752F-3B95-4909-ADB1-1EFE280EF338}" dt="2021-12-14T07:29:24.494" v="347"/>
          <ac:spMkLst>
            <pc:docMk/>
            <pc:sldMk cId="1541162343" sldId="260"/>
            <ac:spMk id="2" creationId="{B354E753-7442-440F-BAEF-64E2914448D4}"/>
          </ac:spMkLst>
        </pc:spChg>
        <pc:spChg chg="mod">
          <ac:chgData name="manoj kumar" userId="fa68a424022655f6" providerId="Windows Live" clId="Web-{961C752F-3B95-4909-ADB1-1EFE280EF338}" dt="2021-12-14T07:29:24.494" v="347"/>
          <ac:spMkLst>
            <pc:docMk/>
            <pc:sldMk cId="1541162343" sldId="260"/>
            <ac:spMk id="3" creationId="{F1554B49-4D75-41A0-9927-220AEE214E63}"/>
          </ac:spMkLst>
        </pc:spChg>
        <pc:spChg chg="del">
          <ac:chgData name="manoj kumar" userId="fa68a424022655f6" providerId="Windows Live" clId="Web-{961C752F-3B95-4909-ADB1-1EFE280EF338}" dt="2021-12-14T07:29:24.494" v="347"/>
          <ac:spMkLst>
            <pc:docMk/>
            <pc:sldMk cId="1541162343" sldId="260"/>
            <ac:spMk id="24" creationId="{389575E1-3389-451A-A5F7-27854C25C599}"/>
          </ac:spMkLst>
        </pc:spChg>
        <pc:spChg chg="del">
          <ac:chgData name="manoj kumar" userId="fa68a424022655f6" providerId="Windows Live" clId="Web-{961C752F-3B95-4909-ADB1-1EFE280EF338}" dt="2021-12-14T07:29:24.494" v="347"/>
          <ac:spMkLst>
            <pc:docMk/>
            <pc:sldMk cId="1541162343" sldId="260"/>
            <ac:spMk id="26" creationId="{A53CCC5C-D88E-40FB-B30B-23DCDBD01D37}"/>
          </ac:spMkLst>
        </pc:spChg>
        <pc:spChg chg="del">
          <ac:chgData name="manoj kumar" userId="fa68a424022655f6" providerId="Windows Live" clId="Web-{961C752F-3B95-4909-ADB1-1EFE280EF338}" dt="2021-12-14T07:29:24.494" v="347"/>
          <ac:spMkLst>
            <pc:docMk/>
            <pc:sldMk cId="1541162343" sldId="260"/>
            <ac:spMk id="28" creationId="{081E4A58-353D-44AE-B2FC-2A74E2E400F7}"/>
          </ac:spMkLst>
        </pc:spChg>
        <pc:spChg chg="add">
          <ac:chgData name="manoj kumar" userId="fa68a424022655f6" providerId="Windows Live" clId="Web-{961C752F-3B95-4909-ADB1-1EFE280EF338}" dt="2021-12-14T07:29:24.494" v="347"/>
          <ac:spMkLst>
            <pc:docMk/>
            <pc:sldMk cId="1541162343" sldId="260"/>
            <ac:spMk id="33" creationId="{827B839B-9ADE-406B-8590-F1CAEDED45A1}"/>
          </ac:spMkLst>
        </pc:spChg>
        <pc:spChg chg="add">
          <ac:chgData name="manoj kumar" userId="fa68a424022655f6" providerId="Windows Live" clId="Web-{961C752F-3B95-4909-ADB1-1EFE280EF338}" dt="2021-12-14T07:29:24.494" v="347"/>
          <ac:spMkLst>
            <pc:docMk/>
            <pc:sldMk cId="1541162343" sldId="260"/>
            <ac:spMk id="35" creationId="{CFE45BF0-46DB-408C-B5F7-7B11716805D4}"/>
          </ac:spMkLst>
        </pc:spChg>
        <pc:spChg chg="add">
          <ac:chgData name="manoj kumar" userId="fa68a424022655f6" providerId="Windows Live" clId="Web-{961C752F-3B95-4909-ADB1-1EFE280EF338}" dt="2021-12-14T07:29:24.494" v="347"/>
          <ac:spMkLst>
            <pc:docMk/>
            <pc:sldMk cId="1541162343" sldId="260"/>
            <ac:spMk id="37" creationId="{2AEBC8F2-97B1-41B4-93F1-2D289E197FBA}"/>
          </ac:spMkLst>
        </pc:spChg>
        <pc:spChg chg="add">
          <ac:chgData name="manoj kumar" userId="fa68a424022655f6" providerId="Windows Live" clId="Web-{961C752F-3B95-4909-ADB1-1EFE280EF338}" dt="2021-12-14T07:29:24.494" v="347"/>
          <ac:spMkLst>
            <pc:docMk/>
            <pc:sldMk cId="1541162343" sldId="260"/>
            <ac:spMk id="39" creationId="{472E3A19-F5D5-48FC-BB9C-48C2F68F598B}"/>
          </ac:spMkLst>
        </pc:spChg>
        <pc:spChg chg="add">
          <ac:chgData name="manoj kumar" userId="fa68a424022655f6" providerId="Windows Live" clId="Web-{961C752F-3B95-4909-ADB1-1EFE280EF338}" dt="2021-12-14T07:29:24.494" v="347"/>
          <ac:spMkLst>
            <pc:docMk/>
            <pc:sldMk cId="1541162343" sldId="260"/>
            <ac:spMk id="41" creationId="{7A62E32F-BB65-43A8-8EB5-92346890E549}"/>
          </ac:spMkLst>
        </pc:spChg>
        <pc:spChg chg="add">
          <ac:chgData name="manoj kumar" userId="fa68a424022655f6" providerId="Windows Live" clId="Web-{961C752F-3B95-4909-ADB1-1EFE280EF338}" dt="2021-12-14T07:29:24.494" v="347"/>
          <ac:spMkLst>
            <pc:docMk/>
            <pc:sldMk cId="1541162343" sldId="260"/>
            <ac:spMk id="43" creationId="{14E91B64-9FCC-451E-AFB4-A827D6329367}"/>
          </ac:spMkLst>
        </pc:spChg>
      </pc:sldChg>
      <pc:sldChg chg="del">
        <pc:chgData name="manoj kumar" userId="fa68a424022655f6" providerId="Windows Live" clId="Web-{961C752F-3B95-4909-ADB1-1EFE280EF338}" dt="2021-12-14T07:27:01.850" v="342"/>
        <pc:sldMkLst>
          <pc:docMk/>
          <pc:sldMk cId="904642556" sldId="262"/>
        </pc:sldMkLst>
      </pc:sldChg>
      <pc:sldChg chg="addSp delSp modSp">
        <pc:chgData name="manoj kumar" userId="fa68a424022655f6" providerId="Windows Live" clId="Web-{961C752F-3B95-4909-ADB1-1EFE280EF338}" dt="2021-12-14T08:01:48.951" v="502" actId="20577"/>
        <pc:sldMkLst>
          <pc:docMk/>
          <pc:sldMk cId="3493980843" sldId="266"/>
        </pc:sldMkLst>
        <pc:spChg chg="mod">
          <ac:chgData name="manoj kumar" userId="fa68a424022655f6" providerId="Windows Live" clId="Web-{961C752F-3B95-4909-ADB1-1EFE280EF338}" dt="2021-12-14T08:01:48.951" v="502" actId="20577"/>
          <ac:spMkLst>
            <pc:docMk/>
            <pc:sldMk cId="3493980843" sldId="266"/>
            <ac:spMk id="2" creationId="{8389AC79-1C30-4265-9973-0195F7068DCD}"/>
          </ac:spMkLst>
        </pc:spChg>
        <pc:spChg chg="del">
          <ac:chgData name="manoj kumar" userId="fa68a424022655f6" providerId="Windows Live" clId="Web-{961C752F-3B95-4909-ADB1-1EFE280EF338}" dt="2021-12-14T08:00:56.356" v="491"/>
          <ac:spMkLst>
            <pc:docMk/>
            <pc:sldMk cId="3493980843" sldId="266"/>
            <ac:spMk id="29" creationId="{EFA9B6C6-A247-48A8-9A1C-1E36FA9456B5}"/>
          </ac:spMkLst>
        </pc:spChg>
        <pc:spChg chg="del">
          <ac:chgData name="manoj kumar" userId="fa68a424022655f6" providerId="Windows Live" clId="Web-{961C752F-3B95-4909-ADB1-1EFE280EF338}" dt="2021-12-14T08:00:56.356" v="491"/>
          <ac:spMkLst>
            <pc:docMk/>
            <pc:sldMk cId="3493980843" sldId="266"/>
            <ac:spMk id="31" creationId="{C5CB530E-515E-412C-9DF1-5F8FFBD6F383}"/>
          </ac:spMkLst>
        </pc:spChg>
        <pc:spChg chg="del">
          <ac:chgData name="manoj kumar" userId="fa68a424022655f6" providerId="Windows Live" clId="Web-{961C752F-3B95-4909-ADB1-1EFE280EF338}" dt="2021-12-14T08:00:56.356" v="491"/>
          <ac:spMkLst>
            <pc:docMk/>
            <pc:sldMk cId="3493980843" sldId="266"/>
            <ac:spMk id="33" creationId="{712D4376-A578-4FF1-94FC-245E7A6A489F}"/>
          </ac:spMkLst>
        </pc:spChg>
        <pc:spChg chg="del">
          <ac:chgData name="manoj kumar" userId="fa68a424022655f6" providerId="Windows Live" clId="Web-{961C752F-3B95-4909-ADB1-1EFE280EF338}" dt="2021-12-14T08:00:56.356" v="491"/>
          <ac:spMkLst>
            <pc:docMk/>
            <pc:sldMk cId="3493980843" sldId="266"/>
            <ac:spMk id="35" creationId="{AEA7509D-F04F-40CB-A0B3-EEF16499CC9F}"/>
          </ac:spMkLst>
        </pc:spChg>
        <pc:spChg chg="add">
          <ac:chgData name="manoj kumar" userId="fa68a424022655f6" providerId="Windows Live" clId="Web-{961C752F-3B95-4909-ADB1-1EFE280EF338}" dt="2021-12-14T08:00:56.356" v="491"/>
          <ac:spMkLst>
            <pc:docMk/>
            <pc:sldMk cId="3493980843" sldId="266"/>
            <ac:spMk id="42" creationId="{88294908-8B00-4F58-BBBA-20F71A40AA9E}"/>
          </ac:spMkLst>
        </pc:spChg>
        <pc:spChg chg="add">
          <ac:chgData name="manoj kumar" userId="fa68a424022655f6" providerId="Windows Live" clId="Web-{961C752F-3B95-4909-ADB1-1EFE280EF338}" dt="2021-12-14T08:00:56.356" v="491"/>
          <ac:spMkLst>
            <pc:docMk/>
            <pc:sldMk cId="3493980843" sldId="266"/>
            <ac:spMk id="44" creationId="{4364C879-1404-4203-8E9D-CC5DE0A621A2}"/>
          </ac:spMkLst>
        </pc:spChg>
        <pc:spChg chg="add">
          <ac:chgData name="manoj kumar" userId="fa68a424022655f6" providerId="Windows Live" clId="Web-{961C752F-3B95-4909-ADB1-1EFE280EF338}" dt="2021-12-14T08:00:56.356" v="491"/>
          <ac:spMkLst>
            <pc:docMk/>
            <pc:sldMk cId="3493980843" sldId="266"/>
            <ac:spMk id="46" creationId="{84617302-4B0D-4351-A6BB-6F0930D943AC}"/>
          </ac:spMkLst>
        </pc:spChg>
        <pc:spChg chg="add">
          <ac:chgData name="manoj kumar" userId="fa68a424022655f6" providerId="Windows Live" clId="Web-{961C752F-3B95-4909-ADB1-1EFE280EF338}" dt="2021-12-14T08:00:56.356" v="491"/>
          <ac:spMkLst>
            <pc:docMk/>
            <pc:sldMk cId="3493980843" sldId="266"/>
            <ac:spMk id="48" creationId="{DA2C7802-C2E0-4218-8F89-8DD7CCD2CD1C}"/>
          </ac:spMkLst>
        </pc:spChg>
        <pc:spChg chg="add">
          <ac:chgData name="manoj kumar" userId="fa68a424022655f6" providerId="Windows Live" clId="Web-{961C752F-3B95-4909-ADB1-1EFE280EF338}" dt="2021-12-14T08:00:56.356" v="491"/>
          <ac:spMkLst>
            <pc:docMk/>
            <pc:sldMk cId="3493980843" sldId="266"/>
            <ac:spMk id="50" creationId="{A6D7111A-21E5-4EE9-8A78-10E5530F0116}"/>
          </ac:spMkLst>
        </pc:spChg>
        <pc:spChg chg="add">
          <ac:chgData name="manoj kumar" userId="fa68a424022655f6" providerId="Windows Live" clId="Web-{961C752F-3B95-4909-ADB1-1EFE280EF338}" dt="2021-12-14T08:00:56.356" v="491"/>
          <ac:spMkLst>
            <pc:docMk/>
            <pc:sldMk cId="3493980843" sldId="266"/>
            <ac:spMk id="52" creationId="{A3969E80-A77B-49FC-9122-D89AFD5EE118}"/>
          </ac:spMkLst>
        </pc:spChg>
        <pc:spChg chg="add">
          <ac:chgData name="manoj kumar" userId="fa68a424022655f6" providerId="Windows Live" clId="Web-{961C752F-3B95-4909-ADB1-1EFE280EF338}" dt="2021-12-14T08:00:56.356" v="491"/>
          <ac:spMkLst>
            <pc:docMk/>
            <pc:sldMk cId="3493980843" sldId="266"/>
            <ac:spMk id="54" creationId="{1849CA57-76BD-4CF2-80BA-D7A46A01B7B1}"/>
          </ac:spMkLst>
        </pc:spChg>
        <pc:spChg chg="add">
          <ac:chgData name="manoj kumar" userId="fa68a424022655f6" providerId="Windows Live" clId="Web-{961C752F-3B95-4909-ADB1-1EFE280EF338}" dt="2021-12-14T08:00:56.356" v="491"/>
          <ac:spMkLst>
            <pc:docMk/>
            <pc:sldMk cId="3493980843" sldId="266"/>
            <ac:spMk id="56" creationId="{35E9085E-E730-4768-83D4-6CB7E9897153}"/>
          </ac:spMkLst>
        </pc:spChg>
        <pc:spChg chg="add">
          <ac:chgData name="manoj kumar" userId="fa68a424022655f6" providerId="Windows Live" clId="Web-{961C752F-3B95-4909-ADB1-1EFE280EF338}" dt="2021-12-14T08:00:56.356" v="491"/>
          <ac:spMkLst>
            <pc:docMk/>
            <pc:sldMk cId="3493980843" sldId="266"/>
            <ac:spMk id="58" creationId="{973272FE-A474-4CAE-8CA2-BCC8B476C3F4}"/>
          </ac:spMkLst>
        </pc:spChg>
        <pc:spChg chg="add">
          <ac:chgData name="manoj kumar" userId="fa68a424022655f6" providerId="Windows Live" clId="Web-{961C752F-3B95-4909-ADB1-1EFE280EF338}" dt="2021-12-14T08:00:56.356" v="491"/>
          <ac:spMkLst>
            <pc:docMk/>
            <pc:sldMk cId="3493980843" sldId="266"/>
            <ac:spMk id="60" creationId="{E07981EA-05A6-437C-88D7-B377B92B031D}"/>
          </ac:spMkLst>
        </pc:spChg>
        <pc:spChg chg="add">
          <ac:chgData name="manoj kumar" userId="fa68a424022655f6" providerId="Windows Live" clId="Web-{961C752F-3B95-4909-ADB1-1EFE280EF338}" dt="2021-12-14T08:00:56.356" v="491"/>
          <ac:spMkLst>
            <pc:docMk/>
            <pc:sldMk cId="3493980843" sldId="266"/>
            <ac:spMk id="62" creationId="{15E3C750-986E-4769-B1AE-49289FBEE757}"/>
          </ac:spMkLst>
        </pc:spChg>
        <pc:cxnChg chg="del">
          <ac:chgData name="manoj kumar" userId="fa68a424022655f6" providerId="Windows Live" clId="Web-{961C752F-3B95-4909-ADB1-1EFE280EF338}" dt="2021-12-14T08:00:56.356" v="491"/>
          <ac:cxnSpMkLst>
            <pc:docMk/>
            <pc:sldMk cId="3493980843" sldId="266"/>
            <ac:cxnSpMk id="37" creationId="{56020367-4FD5-4596-8E10-C5F095CD8DBF}"/>
          </ac:cxnSpMkLst>
        </pc:cxnChg>
      </pc:sldChg>
      <pc:sldChg chg="del">
        <pc:chgData name="manoj kumar" userId="fa68a424022655f6" providerId="Windows Live" clId="Web-{961C752F-3B95-4909-ADB1-1EFE280EF338}" dt="2021-12-14T08:02:02.499" v="503"/>
        <pc:sldMkLst>
          <pc:docMk/>
          <pc:sldMk cId="2578233357" sldId="267"/>
        </pc:sldMkLst>
      </pc:sldChg>
      <pc:sldChg chg="del">
        <pc:chgData name="manoj kumar" userId="fa68a424022655f6" providerId="Windows Live" clId="Web-{961C752F-3B95-4909-ADB1-1EFE280EF338}" dt="2021-12-14T08:02:14.093" v="504"/>
        <pc:sldMkLst>
          <pc:docMk/>
          <pc:sldMk cId="1981719860" sldId="268"/>
        </pc:sldMkLst>
      </pc:sldChg>
      <pc:sldChg chg="del">
        <pc:chgData name="manoj kumar" userId="fa68a424022655f6" providerId="Windows Live" clId="Web-{961C752F-3B95-4909-ADB1-1EFE280EF338}" dt="2021-12-14T08:02:14.108" v="505"/>
        <pc:sldMkLst>
          <pc:docMk/>
          <pc:sldMk cId="97103852" sldId="269"/>
        </pc:sldMkLst>
      </pc:sldChg>
      <pc:sldChg chg="del">
        <pc:chgData name="manoj kumar" userId="fa68a424022655f6" providerId="Windows Live" clId="Web-{961C752F-3B95-4909-ADB1-1EFE280EF338}" dt="2021-12-14T08:02:16.749" v="506"/>
        <pc:sldMkLst>
          <pc:docMk/>
          <pc:sldMk cId="1825780188" sldId="270"/>
        </pc:sldMkLst>
      </pc:sldChg>
      <pc:sldChg chg="del">
        <pc:chgData name="manoj kumar" userId="fa68a424022655f6" providerId="Windows Live" clId="Web-{961C752F-3B95-4909-ADB1-1EFE280EF338}" dt="2021-12-14T08:02:19.702" v="507"/>
        <pc:sldMkLst>
          <pc:docMk/>
          <pc:sldMk cId="1516066352" sldId="271"/>
        </pc:sldMkLst>
      </pc:sldChg>
      <pc:sldChg chg="del">
        <pc:chgData name="manoj kumar" userId="fa68a424022655f6" providerId="Windows Live" clId="Web-{961C752F-3B95-4909-ADB1-1EFE280EF338}" dt="2021-12-14T08:02:28.843" v="509"/>
        <pc:sldMkLst>
          <pc:docMk/>
          <pc:sldMk cId="951489028" sldId="273"/>
        </pc:sldMkLst>
      </pc:sldChg>
      <pc:sldChg chg="del">
        <pc:chgData name="manoj kumar" userId="fa68a424022655f6" providerId="Windows Live" clId="Web-{961C752F-3B95-4909-ADB1-1EFE280EF338}" dt="2021-12-14T08:02:43.828" v="510"/>
        <pc:sldMkLst>
          <pc:docMk/>
          <pc:sldMk cId="1143994652" sldId="274"/>
        </pc:sldMkLst>
      </pc:sldChg>
      <pc:sldChg chg="del">
        <pc:chgData name="manoj kumar" userId="fa68a424022655f6" providerId="Windows Live" clId="Web-{961C752F-3B95-4909-ADB1-1EFE280EF338}" dt="2021-12-14T08:02:50.906" v="511"/>
        <pc:sldMkLst>
          <pc:docMk/>
          <pc:sldMk cId="488585743" sldId="275"/>
        </pc:sldMkLst>
      </pc:sldChg>
      <pc:sldChg chg="del">
        <pc:chgData name="manoj kumar" userId="fa68a424022655f6" providerId="Windows Live" clId="Web-{961C752F-3B95-4909-ADB1-1EFE280EF338}" dt="2021-12-14T08:02:52.890" v="512"/>
        <pc:sldMkLst>
          <pc:docMk/>
          <pc:sldMk cId="874766636" sldId="276"/>
        </pc:sldMkLst>
      </pc:sldChg>
      <pc:sldChg chg="del">
        <pc:chgData name="manoj kumar" userId="fa68a424022655f6" providerId="Windows Live" clId="Web-{961C752F-3B95-4909-ADB1-1EFE280EF338}" dt="2021-12-14T08:02:58.734" v="513"/>
        <pc:sldMkLst>
          <pc:docMk/>
          <pc:sldMk cId="2893419630" sldId="277"/>
        </pc:sldMkLst>
      </pc:sldChg>
      <pc:sldChg chg="del">
        <pc:chgData name="manoj kumar" userId="fa68a424022655f6" providerId="Windows Live" clId="Web-{961C752F-3B95-4909-ADB1-1EFE280EF338}" dt="2021-12-14T09:18:42.223" v="673"/>
        <pc:sldMkLst>
          <pc:docMk/>
          <pc:sldMk cId="663326103" sldId="278"/>
        </pc:sldMkLst>
      </pc:sldChg>
      <pc:sldChg chg="del">
        <pc:chgData name="manoj kumar" userId="fa68a424022655f6" providerId="Windows Live" clId="Web-{961C752F-3B95-4909-ADB1-1EFE280EF338}" dt="2021-12-14T09:18:18.207" v="664"/>
        <pc:sldMkLst>
          <pc:docMk/>
          <pc:sldMk cId="244418075" sldId="280"/>
        </pc:sldMkLst>
      </pc:sldChg>
      <pc:sldChg chg="del">
        <pc:chgData name="manoj kumar" userId="fa68a424022655f6" providerId="Windows Live" clId="Web-{961C752F-3B95-4909-ADB1-1EFE280EF338}" dt="2021-12-14T09:18:23.864" v="665"/>
        <pc:sldMkLst>
          <pc:docMk/>
          <pc:sldMk cId="487354865" sldId="281"/>
        </pc:sldMkLst>
      </pc:sldChg>
      <pc:sldChg chg="del">
        <pc:chgData name="manoj kumar" userId="fa68a424022655f6" providerId="Windows Live" clId="Web-{961C752F-3B95-4909-ADB1-1EFE280EF338}" dt="2021-12-14T09:18:24.770" v="666"/>
        <pc:sldMkLst>
          <pc:docMk/>
          <pc:sldMk cId="3116829974" sldId="282"/>
        </pc:sldMkLst>
      </pc:sldChg>
      <pc:sldChg chg="del">
        <pc:chgData name="manoj kumar" userId="fa68a424022655f6" providerId="Windows Live" clId="Web-{961C752F-3B95-4909-ADB1-1EFE280EF338}" dt="2021-12-14T09:18:26.832" v="667"/>
        <pc:sldMkLst>
          <pc:docMk/>
          <pc:sldMk cId="2302421911" sldId="283"/>
        </pc:sldMkLst>
      </pc:sldChg>
      <pc:sldChg chg="del">
        <pc:chgData name="manoj kumar" userId="fa68a424022655f6" providerId="Windows Live" clId="Web-{961C752F-3B95-4909-ADB1-1EFE280EF338}" dt="2021-12-14T09:18:29.926" v="668"/>
        <pc:sldMkLst>
          <pc:docMk/>
          <pc:sldMk cId="2778444301" sldId="284"/>
        </pc:sldMkLst>
      </pc:sldChg>
      <pc:sldChg chg="del">
        <pc:chgData name="manoj kumar" userId="fa68a424022655f6" providerId="Windows Live" clId="Web-{961C752F-3B95-4909-ADB1-1EFE280EF338}" dt="2021-12-14T09:18:31.395" v="669"/>
        <pc:sldMkLst>
          <pc:docMk/>
          <pc:sldMk cId="1871627125" sldId="285"/>
        </pc:sldMkLst>
      </pc:sldChg>
      <pc:sldChg chg="del">
        <pc:chgData name="manoj kumar" userId="fa68a424022655f6" providerId="Windows Live" clId="Web-{961C752F-3B95-4909-ADB1-1EFE280EF338}" dt="2021-12-14T09:18:33.864" v="670"/>
        <pc:sldMkLst>
          <pc:docMk/>
          <pc:sldMk cId="570887090" sldId="286"/>
        </pc:sldMkLst>
      </pc:sldChg>
      <pc:sldChg chg="del">
        <pc:chgData name="manoj kumar" userId="fa68a424022655f6" providerId="Windows Live" clId="Web-{961C752F-3B95-4909-ADB1-1EFE280EF338}" dt="2021-12-14T09:18:36.942" v="671"/>
        <pc:sldMkLst>
          <pc:docMk/>
          <pc:sldMk cId="348569025" sldId="287"/>
        </pc:sldMkLst>
      </pc:sldChg>
      <pc:sldChg chg="del">
        <pc:chgData name="manoj kumar" userId="fa68a424022655f6" providerId="Windows Live" clId="Web-{961C752F-3B95-4909-ADB1-1EFE280EF338}" dt="2021-12-14T09:18:36.958" v="672"/>
        <pc:sldMkLst>
          <pc:docMk/>
          <pc:sldMk cId="1816600596" sldId="288"/>
        </pc:sldMkLst>
      </pc:sldChg>
      <pc:sldChg chg="del">
        <pc:chgData name="manoj kumar" userId="fa68a424022655f6" providerId="Windows Live" clId="Web-{961C752F-3B95-4909-ADB1-1EFE280EF338}" dt="2021-12-14T09:18:44.302" v="674"/>
        <pc:sldMkLst>
          <pc:docMk/>
          <pc:sldMk cId="1297852883" sldId="289"/>
        </pc:sldMkLst>
      </pc:sldChg>
      <pc:sldChg chg="del">
        <pc:chgData name="manoj kumar" userId="fa68a424022655f6" providerId="Windows Live" clId="Web-{961C752F-3B95-4909-ADB1-1EFE280EF338}" dt="2021-12-14T09:18:46.052" v="675"/>
        <pc:sldMkLst>
          <pc:docMk/>
          <pc:sldMk cId="2472840287" sldId="290"/>
        </pc:sldMkLst>
      </pc:sldChg>
      <pc:sldChg chg="del">
        <pc:chgData name="manoj kumar" userId="fa68a424022655f6" providerId="Windows Live" clId="Web-{961C752F-3B95-4909-ADB1-1EFE280EF338}" dt="2021-12-14T09:19:05.568" v="677"/>
        <pc:sldMkLst>
          <pc:docMk/>
          <pc:sldMk cId="722557265" sldId="292"/>
        </pc:sldMkLst>
      </pc:sldChg>
      <pc:sldChg chg="del">
        <pc:chgData name="manoj kumar" userId="fa68a424022655f6" providerId="Windows Live" clId="Web-{961C752F-3B95-4909-ADB1-1EFE280EF338}" dt="2021-12-14T09:19:01.458" v="676"/>
        <pc:sldMkLst>
          <pc:docMk/>
          <pc:sldMk cId="1452755750" sldId="293"/>
        </pc:sldMkLst>
      </pc:sldChg>
      <pc:sldChg chg="del">
        <pc:chgData name="manoj kumar" userId="fa68a424022655f6" providerId="Windows Live" clId="Web-{961C752F-3B95-4909-ADB1-1EFE280EF338}" dt="2021-12-14T09:19:16.130" v="678"/>
        <pc:sldMkLst>
          <pc:docMk/>
          <pc:sldMk cId="1086253083" sldId="294"/>
        </pc:sldMkLst>
      </pc:sldChg>
      <pc:sldChg chg="del">
        <pc:chgData name="manoj kumar" userId="fa68a424022655f6" providerId="Windows Live" clId="Web-{961C752F-3B95-4909-ADB1-1EFE280EF338}" dt="2021-12-14T09:19:20.724" v="679"/>
        <pc:sldMkLst>
          <pc:docMk/>
          <pc:sldMk cId="3409620897" sldId="295"/>
        </pc:sldMkLst>
      </pc:sldChg>
      <pc:sldChg chg="del">
        <pc:chgData name="manoj kumar" userId="fa68a424022655f6" providerId="Windows Live" clId="Web-{961C752F-3B95-4909-ADB1-1EFE280EF338}" dt="2021-12-14T08:02:24.015" v="508"/>
        <pc:sldMkLst>
          <pc:docMk/>
          <pc:sldMk cId="3304465038" sldId="297"/>
        </pc:sldMkLst>
      </pc:sldChg>
      <pc:sldChg chg="new del">
        <pc:chgData name="manoj kumar" userId="fa68a424022655f6" providerId="Windows Live" clId="Web-{961C752F-3B95-4909-ADB1-1EFE280EF338}" dt="2021-12-14T07:14:05.774" v="30"/>
        <pc:sldMkLst>
          <pc:docMk/>
          <pc:sldMk cId="732104714" sldId="298"/>
        </pc:sldMkLst>
      </pc:sldChg>
      <pc:sldChg chg="addSp modSp new mod setBg">
        <pc:chgData name="manoj kumar" userId="fa68a424022655f6" providerId="Windows Live" clId="Web-{961C752F-3B95-4909-ADB1-1EFE280EF338}" dt="2021-12-14T07:27:59.617" v="344"/>
        <pc:sldMkLst>
          <pc:docMk/>
          <pc:sldMk cId="3637885104" sldId="298"/>
        </pc:sldMkLst>
        <pc:spChg chg="mod">
          <ac:chgData name="manoj kumar" userId="fa68a424022655f6" providerId="Windows Live" clId="Web-{961C752F-3B95-4909-ADB1-1EFE280EF338}" dt="2021-12-14T07:27:59.617" v="344"/>
          <ac:spMkLst>
            <pc:docMk/>
            <pc:sldMk cId="3637885104" sldId="298"/>
            <ac:spMk id="2" creationId="{7C2C7CD1-5365-474A-BD7A-C276E6C960CA}"/>
          </ac:spMkLst>
        </pc:spChg>
        <pc:spChg chg="mod">
          <ac:chgData name="manoj kumar" userId="fa68a424022655f6" providerId="Windows Live" clId="Web-{961C752F-3B95-4909-ADB1-1EFE280EF338}" dt="2021-12-14T07:27:59.617" v="344"/>
          <ac:spMkLst>
            <pc:docMk/>
            <pc:sldMk cId="3637885104" sldId="298"/>
            <ac:spMk id="3" creationId="{D00AD4B6-084F-464A-88EF-0F1CA89A7636}"/>
          </ac:spMkLst>
        </pc:spChg>
        <pc:spChg chg="add">
          <ac:chgData name="manoj kumar" userId="fa68a424022655f6" providerId="Windows Live" clId="Web-{961C752F-3B95-4909-ADB1-1EFE280EF338}" dt="2021-12-14T07:27:59.617" v="344"/>
          <ac:spMkLst>
            <pc:docMk/>
            <pc:sldMk cId="3637885104" sldId="298"/>
            <ac:spMk id="8" creationId="{3A397E3E-B90C-4D82-BAAA-36F7AC6A4565}"/>
          </ac:spMkLst>
        </pc:spChg>
        <pc:spChg chg="add">
          <ac:chgData name="manoj kumar" userId="fa68a424022655f6" providerId="Windows Live" clId="Web-{961C752F-3B95-4909-ADB1-1EFE280EF338}" dt="2021-12-14T07:27:59.617" v="344"/>
          <ac:spMkLst>
            <pc:docMk/>
            <pc:sldMk cId="3637885104" sldId="298"/>
            <ac:spMk id="10" creationId="{E16C8D8F-10E9-4498-ABDB-0F923F8B6837}"/>
          </ac:spMkLst>
        </pc:spChg>
        <pc:spChg chg="add">
          <ac:chgData name="manoj kumar" userId="fa68a424022655f6" providerId="Windows Live" clId="Web-{961C752F-3B95-4909-ADB1-1EFE280EF338}" dt="2021-12-14T07:27:59.617" v="344"/>
          <ac:spMkLst>
            <pc:docMk/>
            <pc:sldMk cId="3637885104" sldId="298"/>
            <ac:spMk id="12" creationId="{1E5A83E3-8A11-4492-BB6E-F5F2240316FB}"/>
          </ac:spMkLst>
        </pc:spChg>
        <pc:spChg chg="add">
          <ac:chgData name="manoj kumar" userId="fa68a424022655f6" providerId="Windows Live" clId="Web-{961C752F-3B95-4909-ADB1-1EFE280EF338}" dt="2021-12-14T07:27:59.617" v="344"/>
          <ac:spMkLst>
            <pc:docMk/>
            <pc:sldMk cId="3637885104" sldId="298"/>
            <ac:spMk id="14" creationId="{8CF5E676-CA04-4CED-9F1E-5026ED66E66D}"/>
          </ac:spMkLst>
        </pc:spChg>
        <pc:spChg chg="add">
          <ac:chgData name="manoj kumar" userId="fa68a424022655f6" providerId="Windows Live" clId="Web-{961C752F-3B95-4909-ADB1-1EFE280EF338}" dt="2021-12-14T07:27:59.617" v="344"/>
          <ac:spMkLst>
            <pc:docMk/>
            <pc:sldMk cId="3637885104" sldId="298"/>
            <ac:spMk id="16" creationId="{6BA9E676-A8FC-4C2F-8D78-C13ED8ABDBA8}"/>
          </ac:spMkLst>
        </pc:spChg>
        <pc:spChg chg="add">
          <ac:chgData name="manoj kumar" userId="fa68a424022655f6" providerId="Windows Live" clId="Web-{961C752F-3B95-4909-ADB1-1EFE280EF338}" dt="2021-12-14T07:27:59.617" v="344"/>
          <ac:spMkLst>
            <pc:docMk/>
            <pc:sldMk cId="3637885104" sldId="298"/>
            <ac:spMk id="18" creationId="{A2B5CBEA-F125-49B6-8335-227C325B112B}"/>
          </ac:spMkLst>
        </pc:spChg>
        <pc:spChg chg="add">
          <ac:chgData name="manoj kumar" userId="fa68a424022655f6" providerId="Windows Live" clId="Web-{961C752F-3B95-4909-ADB1-1EFE280EF338}" dt="2021-12-14T07:27:59.617" v="344"/>
          <ac:spMkLst>
            <pc:docMk/>
            <pc:sldMk cId="3637885104" sldId="298"/>
            <ac:spMk id="20" creationId="{EECD79B5-5FC5-495F-BFD6-346C16E787A7}"/>
          </ac:spMkLst>
        </pc:spChg>
        <pc:spChg chg="add">
          <ac:chgData name="manoj kumar" userId="fa68a424022655f6" providerId="Windows Live" clId="Web-{961C752F-3B95-4909-ADB1-1EFE280EF338}" dt="2021-12-14T07:27:59.617" v="344"/>
          <ac:spMkLst>
            <pc:docMk/>
            <pc:sldMk cId="3637885104" sldId="298"/>
            <ac:spMk id="22" creationId="{2C1D3151-5F97-4860-B56C-C98BD62CC255}"/>
          </ac:spMkLst>
        </pc:spChg>
        <pc:spChg chg="add">
          <ac:chgData name="manoj kumar" userId="fa68a424022655f6" providerId="Windows Live" clId="Web-{961C752F-3B95-4909-ADB1-1EFE280EF338}" dt="2021-12-14T07:27:59.617" v="344"/>
          <ac:spMkLst>
            <pc:docMk/>
            <pc:sldMk cId="3637885104" sldId="298"/>
            <ac:spMk id="24" creationId="{32D9D048-3063-435A-8C23-26C1907E9619}"/>
          </ac:spMkLst>
        </pc:spChg>
        <pc:spChg chg="add">
          <ac:chgData name="manoj kumar" userId="fa68a424022655f6" providerId="Windows Live" clId="Web-{961C752F-3B95-4909-ADB1-1EFE280EF338}" dt="2021-12-14T07:27:59.617" v="344"/>
          <ac:spMkLst>
            <pc:docMk/>
            <pc:sldMk cId="3637885104" sldId="298"/>
            <ac:spMk id="26" creationId="{8DE96824-E506-4448-8704-5EC7BF7BC51B}"/>
          </ac:spMkLst>
        </pc:spChg>
        <pc:spChg chg="add">
          <ac:chgData name="manoj kumar" userId="fa68a424022655f6" providerId="Windows Live" clId="Web-{961C752F-3B95-4909-ADB1-1EFE280EF338}" dt="2021-12-14T07:27:59.617" v="344"/>
          <ac:spMkLst>
            <pc:docMk/>
            <pc:sldMk cId="3637885104" sldId="298"/>
            <ac:spMk id="28" creationId="{4D1A5E71-B6B6-486A-8CDC-C7ABD9B903F6}"/>
          </ac:spMkLst>
        </pc:spChg>
        <pc:spChg chg="add">
          <ac:chgData name="manoj kumar" userId="fa68a424022655f6" providerId="Windows Live" clId="Web-{961C752F-3B95-4909-ADB1-1EFE280EF338}" dt="2021-12-14T07:27:59.617" v="344"/>
          <ac:spMkLst>
            <pc:docMk/>
            <pc:sldMk cId="3637885104" sldId="298"/>
            <ac:spMk id="30" creationId="{B6C541AE-9B02-44C0-B8C6-B2DEA7ED3813}"/>
          </ac:spMkLst>
        </pc:spChg>
      </pc:sldChg>
      <pc:sldChg chg="modSp new del">
        <pc:chgData name="manoj kumar" userId="fa68a424022655f6" providerId="Windows Live" clId="Web-{961C752F-3B95-4909-ADB1-1EFE280EF338}" dt="2021-12-14T07:13:47.351" v="26"/>
        <pc:sldMkLst>
          <pc:docMk/>
          <pc:sldMk cId="3934197332" sldId="298"/>
        </pc:sldMkLst>
        <pc:spChg chg="mod">
          <ac:chgData name="manoj kumar" userId="fa68a424022655f6" providerId="Windows Live" clId="Web-{961C752F-3B95-4909-ADB1-1EFE280EF338}" dt="2021-12-14T07:13:42.851" v="25" actId="20577"/>
          <ac:spMkLst>
            <pc:docMk/>
            <pc:sldMk cId="3934197332" sldId="298"/>
            <ac:spMk id="2" creationId="{CAB9730D-EF1F-4CCF-A113-3873795EE278}"/>
          </ac:spMkLst>
        </pc:spChg>
      </pc:sldChg>
      <pc:sldChg chg="addSp modSp new mod setBg">
        <pc:chgData name="manoj kumar" userId="fa68a424022655f6" providerId="Windows Live" clId="Web-{961C752F-3B95-4909-ADB1-1EFE280EF338}" dt="2021-12-14T07:32:09.059" v="423" actId="20577"/>
        <pc:sldMkLst>
          <pc:docMk/>
          <pc:sldMk cId="1047991769" sldId="299"/>
        </pc:sldMkLst>
        <pc:spChg chg="mod">
          <ac:chgData name="manoj kumar" userId="fa68a424022655f6" providerId="Windows Live" clId="Web-{961C752F-3B95-4909-ADB1-1EFE280EF338}" dt="2021-12-14T07:30:09.041" v="365"/>
          <ac:spMkLst>
            <pc:docMk/>
            <pc:sldMk cId="1047991769" sldId="299"/>
            <ac:spMk id="2" creationId="{2884CB82-BDC0-4FCE-90BB-58F1E95CCA2A}"/>
          </ac:spMkLst>
        </pc:spChg>
        <pc:spChg chg="mod">
          <ac:chgData name="manoj kumar" userId="fa68a424022655f6" providerId="Windows Live" clId="Web-{961C752F-3B95-4909-ADB1-1EFE280EF338}" dt="2021-12-14T07:32:09.059" v="423" actId="20577"/>
          <ac:spMkLst>
            <pc:docMk/>
            <pc:sldMk cId="1047991769" sldId="299"/>
            <ac:spMk id="3" creationId="{CC46EF43-2CC1-4F74-B079-67CCFFE9F129}"/>
          </ac:spMkLst>
        </pc:spChg>
        <pc:spChg chg="add">
          <ac:chgData name="manoj kumar" userId="fa68a424022655f6" providerId="Windows Live" clId="Web-{961C752F-3B95-4909-ADB1-1EFE280EF338}" dt="2021-12-14T07:30:09.041" v="365"/>
          <ac:spMkLst>
            <pc:docMk/>
            <pc:sldMk cId="1047991769" sldId="299"/>
            <ac:spMk id="8" creationId="{827B839B-9ADE-406B-8590-F1CAEDED45A1}"/>
          </ac:spMkLst>
        </pc:spChg>
        <pc:spChg chg="add">
          <ac:chgData name="manoj kumar" userId="fa68a424022655f6" providerId="Windows Live" clId="Web-{961C752F-3B95-4909-ADB1-1EFE280EF338}" dt="2021-12-14T07:30:09.041" v="365"/>
          <ac:spMkLst>
            <pc:docMk/>
            <pc:sldMk cId="1047991769" sldId="299"/>
            <ac:spMk id="10" creationId="{CFE45BF0-46DB-408C-B5F7-7B11716805D4}"/>
          </ac:spMkLst>
        </pc:spChg>
        <pc:spChg chg="add">
          <ac:chgData name="manoj kumar" userId="fa68a424022655f6" providerId="Windows Live" clId="Web-{961C752F-3B95-4909-ADB1-1EFE280EF338}" dt="2021-12-14T07:30:09.041" v="365"/>
          <ac:spMkLst>
            <pc:docMk/>
            <pc:sldMk cId="1047991769" sldId="299"/>
            <ac:spMk id="12" creationId="{2AEBC8F2-97B1-41B4-93F1-2D289E197FBA}"/>
          </ac:spMkLst>
        </pc:spChg>
        <pc:spChg chg="add">
          <ac:chgData name="manoj kumar" userId="fa68a424022655f6" providerId="Windows Live" clId="Web-{961C752F-3B95-4909-ADB1-1EFE280EF338}" dt="2021-12-14T07:30:09.041" v="365"/>
          <ac:spMkLst>
            <pc:docMk/>
            <pc:sldMk cId="1047991769" sldId="299"/>
            <ac:spMk id="14" creationId="{472E3A19-F5D5-48FC-BB9C-48C2F68F598B}"/>
          </ac:spMkLst>
        </pc:spChg>
        <pc:spChg chg="add">
          <ac:chgData name="manoj kumar" userId="fa68a424022655f6" providerId="Windows Live" clId="Web-{961C752F-3B95-4909-ADB1-1EFE280EF338}" dt="2021-12-14T07:30:09.041" v="365"/>
          <ac:spMkLst>
            <pc:docMk/>
            <pc:sldMk cId="1047991769" sldId="299"/>
            <ac:spMk id="16" creationId="{7A62E32F-BB65-43A8-8EB5-92346890E549}"/>
          </ac:spMkLst>
        </pc:spChg>
        <pc:spChg chg="add">
          <ac:chgData name="manoj kumar" userId="fa68a424022655f6" providerId="Windows Live" clId="Web-{961C752F-3B95-4909-ADB1-1EFE280EF338}" dt="2021-12-14T07:30:09.041" v="365"/>
          <ac:spMkLst>
            <pc:docMk/>
            <pc:sldMk cId="1047991769" sldId="299"/>
            <ac:spMk id="18" creationId="{14E91B64-9FCC-451E-AFB4-A827D6329367}"/>
          </ac:spMkLst>
        </pc:spChg>
      </pc:sldChg>
      <pc:sldChg chg="new del">
        <pc:chgData name="manoj kumar" userId="fa68a424022655f6" providerId="Windows Live" clId="Web-{961C752F-3B95-4909-ADB1-1EFE280EF338}" dt="2021-12-14T07:14:01.258" v="29"/>
        <pc:sldMkLst>
          <pc:docMk/>
          <pc:sldMk cId="3014885804" sldId="299"/>
        </pc:sldMkLst>
      </pc:sldChg>
      <pc:sldChg chg="addSp delSp modSp new mod setBg">
        <pc:chgData name="manoj kumar" userId="fa68a424022655f6" providerId="Windows Live" clId="Web-{961C752F-3B95-4909-ADB1-1EFE280EF338}" dt="2021-12-14T07:34:00.186" v="432"/>
        <pc:sldMkLst>
          <pc:docMk/>
          <pc:sldMk cId="1757179598" sldId="300"/>
        </pc:sldMkLst>
        <pc:spChg chg="del">
          <ac:chgData name="manoj kumar" userId="fa68a424022655f6" providerId="Windows Live" clId="Web-{961C752F-3B95-4909-ADB1-1EFE280EF338}" dt="2021-12-14T07:32:36.997" v="425"/>
          <ac:spMkLst>
            <pc:docMk/>
            <pc:sldMk cId="1757179598" sldId="300"/>
            <ac:spMk id="2" creationId="{06DED768-FB09-4A9F-AF1E-0803B97A90FD}"/>
          </ac:spMkLst>
        </pc:spChg>
        <pc:spChg chg="del mod">
          <ac:chgData name="manoj kumar" userId="fa68a424022655f6" providerId="Windows Live" clId="Web-{961C752F-3B95-4909-ADB1-1EFE280EF338}" dt="2021-12-14T07:33:50.327" v="431"/>
          <ac:spMkLst>
            <pc:docMk/>
            <pc:sldMk cId="1757179598" sldId="300"/>
            <ac:spMk id="3" creationId="{B5972A39-2405-4435-913B-DB0A1E8F205E}"/>
          </ac:spMkLst>
        </pc:spChg>
        <pc:spChg chg="add">
          <ac:chgData name="manoj kumar" userId="fa68a424022655f6" providerId="Windows Live" clId="Web-{961C752F-3B95-4909-ADB1-1EFE280EF338}" dt="2021-12-14T07:34:00.186" v="432"/>
          <ac:spMkLst>
            <pc:docMk/>
            <pc:sldMk cId="1757179598" sldId="300"/>
            <ac:spMk id="9" creationId="{46D6306C-ED4F-4AAE-B4A5-EEA6AFAD726E}"/>
          </ac:spMkLst>
        </pc:spChg>
        <pc:spChg chg="add">
          <ac:chgData name="manoj kumar" userId="fa68a424022655f6" providerId="Windows Live" clId="Web-{961C752F-3B95-4909-ADB1-1EFE280EF338}" dt="2021-12-14T07:34:00.186" v="432"/>
          <ac:spMkLst>
            <pc:docMk/>
            <pc:sldMk cId="1757179598" sldId="300"/>
            <ac:spMk id="11" creationId="{0EC5361D-F897-4856-B945-0455A365EB24}"/>
          </ac:spMkLst>
        </pc:spChg>
        <pc:spChg chg="add">
          <ac:chgData name="manoj kumar" userId="fa68a424022655f6" providerId="Windows Live" clId="Web-{961C752F-3B95-4909-ADB1-1EFE280EF338}" dt="2021-12-14T07:34:00.186" v="432"/>
          <ac:spMkLst>
            <pc:docMk/>
            <pc:sldMk cId="1757179598" sldId="300"/>
            <ac:spMk id="13" creationId="{4508C0C5-2268-42B5-B3C8-4D0899E05F8C}"/>
          </ac:spMkLst>
        </pc:spChg>
        <pc:spChg chg="add">
          <ac:chgData name="manoj kumar" userId="fa68a424022655f6" providerId="Windows Live" clId="Web-{961C752F-3B95-4909-ADB1-1EFE280EF338}" dt="2021-12-14T07:34:00.186" v="432"/>
          <ac:spMkLst>
            <pc:docMk/>
            <pc:sldMk cId="1757179598" sldId="300"/>
            <ac:spMk id="15" creationId="{141ACBDB-38F8-4B34-8183-BD95B4E55A62}"/>
          </ac:spMkLst>
        </pc:spChg>
        <pc:spChg chg="add">
          <ac:chgData name="manoj kumar" userId="fa68a424022655f6" providerId="Windows Live" clId="Web-{961C752F-3B95-4909-ADB1-1EFE280EF338}" dt="2021-12-14T07:34:00.186" v="432"/>
          <ac:spMkLst>
            <pc:docMk/>
            <pc:sldMk cId="1757179598" sldId="300"/>
            <ac:spMk id="17" creationId="{DE00DB52-3455-4E2F-867B-A6D0516E175B}"/>
          </ac:spMkLst>
        </pc:spChg>
        <pc:spChg chg="add">
          <ac:chgData name="manoj kumar" userId="fa68a424022655f6" providerId="Windows Live" clId="Web-{961C752F-3B95-4909-ADB1-1EFE280EF338}" dt="2021-12-14T07:34:00.186" v="432"/>
          <ac:spMkLst>
            <pc:docMk/>
            <pc:sldMk cId="1757179598" sldId="300"/>
            <ac:spMk id="19" creationId="{9E914C83-E0D8-4953-92D5-169D28CB43AE}"/>
          </ac:spMkLst>
        </pc:spChg>
        <pc:spChg chg="add">
          <ac:chgData name="manoj kumar" userId="fa68a424022655f6" providerId="Windows Live" clId="Web-{961C752F-3B95-4909-ADB1-1EFE280EF338}" dt="2021-12-14T07:34:00.186" v="432"/>
          <ac:spMkLst>
            <pc:docMk/>
            <pc:sldMk cId="1757179598" sldId="300"/>
            <ac:spMk id="21" creationId="{3512E083-F550-46AF-8490-767ECFD00CB7}"/>
          </ac:spMkLst>
        </pc:spChg>
        <pc:picChg chg="add mod ord">
          <ac:chgData name="manoj kumar" userId="fa68a424022655f6" providerId="Windows Live" clId="Web-{961C752F-3B95-4909-ADB1-1EFE280EF338}" dt="2021-12-14T07:34:00.186" v="432"/>
          <ac:picMkLst>
            <pc:docMk/>
            <pc:sldMk cId="1757179598" sldId="300"/>
            <ac:picMk id="4" creationId="{BC3A363F-9EF9-459E-A16D-5B9B81F936D0}"/>
          </ac:picMkLst>
        </pc:picChg>
      </pc:sldChg>
      <pc:sldChg chg="addSp delSp modSp new mod setBg modClrScheme chgLayout">
        <pc:chgData name="manoj kumar" userId="fa68a424022655f6" providerId="Windows Live" clId="Web-{961C752F-3B95-4909-ADB1-1EFE280EF338}" dt="2021-12-14T07:37:26.268" v="444"/>
        <pc:sldMkLst>
          <pc:docMk/>
          <pc:sldMk cId="1356127901" sldId="301"/>
        </pc:sldMkLst>
        <pc:spChg chg="del">
          <ac:chgData name="manoj kumar" userId="fa68a424022655f6" providerId="Windows Live" clId="Web-{961C752F-3B95-4909-ADB1-1EFE280EF338}" dt="2021-12-14T07:34:51.234" v="434"/>
          <ac:spMkLst>
            <pc:docMk/>
            <pc:sldMk cId="1356127901" sldId="301"/>
            <ac:spMk id="2" creationId="{F7F88808-DFF9-42C3-9BF8-A7C68A8C6193}"/>
          </ac:spMkLst>
        </pc:spChg>
        <pc:spChg chg="del mod ord">
          <ac:chgData name="manoj kumar" userId="fa68a424022655f6" providerId="Windows Live" clId="Web-{961C752F-3B95-4909-ADB1-1EFE280EF338}" dt="2021-12-14T07:36:48.127" v="443"/>
          <ac:spMkLst>
            <pc:docMk/>
            <pc:sldMk cId="1356127901" sldId="301"/>
            <ac:spMk id="3" creationId="{0434B6A6-D5F8-42B4-9493-BD843837856C}"/>
          </ac:spMkLst>
        </pc:spChg>
        <pc:spChg chg="add mod ord">
          <ac:chgData name="manoj kumar" userId="fa68a424022655f6" providerId="Windows Live" clId="Web-{961C752F-3B95-4909-ADB1-1EFE280EF338}" dt="2021-12-14T07:37:26.268" v="444"/>
          <ac:spMkLst>
            <pc:docMk/>
            <pc:sldMk cId="1356127901" sldId="301"/>
            <ac:spMk id="4" creationId="{3153AD0B-4A3F-4ECE-960E-4256E36C56AB}"/>
          </ac:spMkLst>
        </pc:spChg>
        <pc:spChg chg="add del mod ord">
          <ac:chgData name="manoj kumar" userId="fa68a424022655f6" providerId="Windows Live" clId="Web-{961C752F-3B95-4909-ADB1-1EFE280EF338}" dt="2021-12-14T07:37:26.268" v="444"/>
          <ac:spMkLst>
            <pc:docMk/>
            <pc:sldMk cId="1356127901" sldId="301"/>
            <ac:spMk id="5" creationId="{78B77024-2436-4E70-BF1B-1F5F540EB144}"/>
          </ac:spMkLst>
        </pc:spChg>
        <pc:spChg chg="add">
          <ac:chgData name="manoj kumar" userId="fa68a424022655f6" providerId="Windows Live" clId="Web-{961C752F-3B95-4909-ADB1-1EFE280EF338}" dt="2021-12-14T07:37:26.268" v="444"/>
          <ac:spMkLst>
            <pc:docMk/>
            <pc:sldMk cId="1356127901" sldId="301"/>
            <ac:spMk id="11" creationId="{16C5FA50-8D52-4617-AF91-5C7B1C8352F1}"/>
          </ac:spMkLst>
        </pc:spChg>
        <pc:spChg chg="add">
          <ac:chgData name="manoj kumar" userId="fa68a424022655f6" providerId="Windows Live" clId="Web-{961C752F-3B95-4909-ADB1-1EFE280EF338}" dt="2021-12-14T07:37:26.268" v="444"/>
          <ac:spMkLst>
            <pc:docMk/>
            <pc:sldMk cId="1356127901" sldId="301"/>
            <ac:spMk id="13" creationId="{E223798C-12AD-4B0C-A50C-D676347D67CF}"/>
          </ac:spMkLst>
        </pc:spChg>
        <pc:picChg chg="add mod ord">
          <ac:chgData name="manoj kumar" userId="fa68a424022655f6" providerId="Windows Live" clId="Web-{961C752F-3B95-4909-ADB1-1EFE280EF338}" dt="2021-12-14T07:37:26.268" v="444"/>
          <ac:picMkLst>
            <pc:docMk/>
            <pc:sldMk cId="1356127901" sldId="301"/>
            <ac:picMk id="6" creationId="{FCB5F3D9-5B1E-4706-89E3-7A8FD0304320}"/>
          </ac:picMkLst>
        </pc:picChg>
      </pc:sldChg>
      <pc:sldChg chg="addSp delSp modSp add replId">
        <pc:chgData name="manoj kumar" userId="fa68a424022655f6" providerId="Windows Live" clId="Web-{961C752F-3B95-4909-ADB1-1EFE280EF338}" dt="2021-12-14T07:38:36.801" v="454"/>
        <pc:sldMkLst>
          <pc:docMk/>
          <pc:sldMk cId="995415641" sldId="302"/>
        </pc:sldMkLst>
        <pc:spChg chg="add del mod">
          <ac:chgData name="manoj kumar" userId="fa68a424022655f6" providerId="Windows Live" clId="Web-{961C752F-3B95-4909-ADB1-1EFE280EF338}" dt="2021-12-14T07:38:23.394" v="452"/>
          <ac:spMkLst>
            <pc:docMk/>
            <pc:sldMk cId="995415641" sldId="302"/>
            <ac:spMk id="3" creationId="{D4EC5721-1308-4149-8627-7481D9FA40B0}"/>
          </ac:spMkLst>
        </pc:spChg>
        <pc:spChg chg="del">
          <ac:chgData name="manoj kumar" userId="fa68a424022655f6" providerId="Windows Live" clId="Web-{961C752F-3B95-4909-ADB1-1EFE280EF338}" dt="2021-12-14T07:38:36.801" v="454"/>
          <ac:spMkLst>
            <pc:docMk/>
            <pc:sldMk cId="995415641" sldId="302"/>
            <ac:spMk id="11" creationId="{16C5FA50-8D52-4617-AF91-5C7B1C8352F1}"/>
          </ac:spMkLst>
        </pc:spChg>
        <pc:spChg chg="del">
          <ac:chgData name="manoj kumar" userId="fa68a424022655f6" providerId="Windows Live" clId="Web-{961C752F-3B95-4909-ADB1-1EFE280EF338}" dt="2021-12-14T07:38:36.801" v="454"/>
          <ac:spMkLst>
            <pc:docMk/>
            <pc:sldMk cId="995415641" sldId="302"/>
            <ac:spMk id="13" creationId="{E223798C-12AD-4B0C-A50C-D676347D67CF}"/>
          </ac:spMkLst>
        </pc:spChg>
        <pc:spChg chg="add">
          <ac:chgData name="manoj kumar" userId="fa68a424022655f6" providerId="Windows Live" clId="Web-{961C752F-3B95-4909-ADB1-1EFE280EF338}" dt="2021-12-14T07:38:36.801" v="454"/>
          <ac:spMkLst>
            <pc:docMk/>
            <pc:sldMk cId="995415641" sldId="302"/>
            <ac:spMk id="18" creationId="{16C5FA50-8D52-4617-AF91-5C7B1C8352F1}"/>
          </ac:spMkLst>
        </pc:spChg>
        <pc:spChg chg="add">
          <ac:chgData name="manoj kumar" userId="fa68a424022655f6" providerId="Windows Live" clId="Web-{961C752F-3B95-4909-ADB1-1EFE280EF338}" dt="2021-12-14T07:38:36.801" v="454"/>
          <ac:spMkLst>
            <pc:docMk/>
            <pc:sldMk cId="995415641" sldId="302"/>
            <ac:spMk id="20" creationId="{E223798C-12AD-4B0C-A50C-D676347D67CF}"/>
          </ac:spMkLst>
        </pc:spChg>
        <pc:picChg chg="add mod ord">
          <ac:chgData name="manoj kumar" userId="fa68a424022655f6" providerId="Windows Live" clId="Web-{961C752F-3B95-4909-ADB1-1EFE280EF338}" dt="2021-12-14T07:38:36.801" v="454"/>
          <ac:picMkLst>
            <pc:docMk/>
            <pc:sldMk cId="995415641" sldId="302"/>
            <ac:picMk id="5" creationId="{5A687AB7-D86A-4B5C-A4AF-D5F30403ADC9}"/>
          </ac:picMkLst>
        </pc:picChg>
        <pc:picChg chg="del">
          <ac:chgData name="manoj kumar" userId="fa68a424022655f6" providerId="Windows Live" clId="Web-{961C752F-3B95-4909-ADB1-1EFE280EF338}" dt="2021-12-14T07:37:55.644" v="446"/>
          <ac:picMkLst>
            <pc:docMk/>
            <pc:sldMk cId="995415641" sldId="302"/>
            <ac:picMk id="6" creationId="{FCB5F3D9-5B1E-4706-89E3-7A8FD0304320}"/>
          </ac:picMkLst>
        </pc:picChg>
      </pc:sldChg>
      <pc:sldChg chg="addSp delSp modSp new mod setBg setClrOvrMap">
        <pc:chgData name="manoj kumar" userId="fa68a424022655f6" providerId="Windows Live" clId="Web-{961C752F-3B95-4909-ADB1-1EFE280EF338}" dt="2021-12-14T07:57:18.680" v="478"/>
        <pc:sldMkLst>
          <pc:docMk/>
          <pc:sldMk cId="3067016761" sldId="303"/>
        </pc:sldMkLst>
        <pc:spChg chg="mod ord">
          <ac:chgData name="manoj kumar" userId="fa68a424022655f6" providerId="Windows Live" clId="Web-{961C752F-3B95-4909-ADB1-1EFE280EF338}" dt="2021-12-14T07:57:18.680" v="478"/>
          <ac:spMkLst>
            <pc:docMk/>
            <pc:sldMk cId="3067016761" sldId="303"/>
            <ac:spMk id="2" creationId="{8FA86EF5-2733-472C-8E3C-A91E986DE66E}"/>
          </ac:spMkLst>
        </pc:spChg>
        <pc:spChg chg="del">
          <ac:chgData name="manoj kumar" userId="fa68a424022655f6" providerId="Windows Live" clId="Web-{961C752F-3B95-4909-ADB1-1EFE280EF338}" dt="2021-12-14T07:40:22.006" v="473"/>
          <ac:spMkLst>
            <pc:docMk/>
            <pc:sldMk cId="3067016761" sldId="303"/>
            <ac:spMk id="3" creationId="{0E411515-B6DD-4CC5-BEB1-F083093D04B6}"/>
          </ac:spMkLst>
        </pc:spChg>
        <pc:spChg chg="del">
          <ac:chgData name="manoj kumar" userId="fa68a424022655f6" providerId="Windows Live" clId="Web-{961C752F-3B95-4909-ADB1-1EFE280EF338}" dt="2021-12-14T07:40:53.412" v="476"/>
          <ac:spMkLst>
            <pc:docMk/>
            <pc:sldMk cId="3067016761" sldId="303"/>
            <ac:spMk id="4" creationId="{364BF3FA-D6E5-48FE-8283-C0D34F2FD07A}"/>
          </ac:spMkLst>
        </pc:spChg>
        <pc:spChg chg="add del">
          <ac:chgData name="manoj kumar" userId="fa68a424022655f6" providerId="Windows Live" clId="Web-{961C752F-3B95-4909-ADB1-1EFE280EF338}" dt="2021-12-14T07:57:18.680" v="478"/>
          <ac:spMkLst>
            <pc:docMk/>
            <pc:sldMk cId="3067016761" sldId="303"/>
            <ac:spMk id="10" creationId="{0671A8AE-40A1-4631-A6B8-581AFF065482}"/>
          </ac:spMkLst>
        </pc:spChg>
        <pc:spChg chg="add del">
          <ac:chgData name="manoj kumar" userId="fa68a424022655f6" providerId="Windows Live" clId="Web-{961C752F-3B95-4909-ADB1-1EFE280EF338}" dt="2021-12-14T07:57:18.680" v="478"/>
          <ac:spMkLst>
            <pc:docMk/>
            <pc:sldMk cId="3067016761" sldId="303"/>
            <ac:spMk id="12" creationId="{AB58EF07-17C2-48CF-ABB0-EEF1F17CB8F0}"/>
          </ac:spMkLst>
        </pc:spChg>
        <pc:spChg chg="add del">
          <ac:chgData name="manoj kumar" userId="fa68a424022655f6" providerId="Windows Live" clId="Web-{961C752F-3B95-4909-ADB1-1EFE280EF338}" dt="2021-12-14T07:57:18.680" v="478"/>
          <ac:spMkLst>
            <pc:docMk/>
            <pc:sldMk cId="3067016761" sldId="303"/>
            <ac:spMk id="14" creationId="{AF2F604E-43BE-4DC3-B983-E071523364F8}"/>
          </ac:spMkLst>
        </pc:spChg>
        <pc:spChg chg="add del">
          <ac:chgData name="manoj kumar" userId="fa68a424022655f6" providerId="Windows Live" clId="Web-{961C752F-3B95-4909-ADB1-1EFE280EF338}" dt="2021-12-14T07:57:18.680" v="478"/>
          <ac:spMkLst>
            <pc:docMk/>
            <pc:sldMk cId="3067016761" sldId="303"/>
            <ac:spMk id="16" creationId="{08C9B587-E65E-4B52-B37C-ABEBB6E87928}"/>
          </ac:spMkLst>
        </pc:spChg>
        <pc:spChg chg="add">
          <ac:chgData name="manoj kumar" userId="fa68a424022655f6" providerId="Windows Live" clId="Web-{961C752F-3B95-4909-ADB1-1EFE280EF338}" dt="2021-12-14T07:57:18.680" v="478"/>
          <ac:spMkLst>
            <pc:docMk/>
            <pc:sldMk cId="3067016761" sldId="303"/>
            <ac:spMk id="21" creationId="{D4771268-CB57-404A-9271-370EB28F6090}"/>
          </ac:spMkLst>
        </pc:spChg>
        <pc:picChg chg="add mod ord">
          <ac:chgData name="manoj kumar" userId="fa68a424022655f6" providerId="Windows Live" clId="Web-{961C752F-3B95-4909-ADB1-1EFE280EF338}" dt="2021-12-14T07:57:18.680" v="478"/>
          <ac:picMkLst>
            <pc:docMk/>
            <pc:sldMk cId="3067016761" sldId="303"/>
            <ac:picMk id="5" creationId="{F91B0F0E-83E5-4EEC-9E3B-24551AF77806}"/>
          </ac:picMkLst>
        </pc:picChg>
      </pc:sldChg>
      <pc:sldChg chg="addSp delSp modSp add mod replId setClrOvrMap">
        <pc:chgData name="manoj kumar" userId="fa68a424022655f6" providerId="Windows Live" clId="Web-{961C752F-3B95-4909-ADB1-1EFE280EF338}" dt="2021-12-14T07:58:15.447" v="482"/>
        <pc:sldMkLst>
          <pc:docMk/>
          <pc:sldMk cId="3181030663" sldId="304"/>
        </pc:sldMkLst>
        <pc:spChg chg="mod">
          <ac:chgData name="manoj kumar" userId="fa68a424022655f6" providerId="Windows Live" clId="Web-{961C752F-3B95-4909-ADB1-1EFE280EF338}" dt="2021-12-14T07:57:40.540" v="479"/>
          <ac:spMkLst>
            <pc:docMk/>
            <pc:sldMk cId="3181030663" sldId="304"/>
            <ac:spMk id="2" creationId="{8FA86EF5-2733-472C-8E3C-A91E986DE66E}"/>
          </ac:spMkLst>
        </pc:spChg>
        <pc:spChg chg="del">
          <ac:chgData name="manoj kumar" userId="fa68a424022655f6" providerId="Windows Live" clId="Web-{961C752F-3B95-4909-ADB1-1EFE280EF338}" dt="2021-12-14T07:41:01.678" v="477"/>
          <ac:spMkLst>
            <pc:docMk/>
            <pc:sldMk cId="3181030663" sldId="304"/>
            <ac:spMk id="4" creationId="{364BF3FA-D6E5-48FE-8283-C0D34F2FD07A}"/>
          </ac:spMkLst>
        </pc:spChg>
        <pc:spChg chg="add del mod">
          <ac:chgData name="manoj kumar" userId="fa68a424022655f6" providerId="Windows Live" clId="Web-{961C752F-3B95-4909-ADB1-1EFE280EF338}" dt="2021-12-14T07:58:11.197" v="481"/>
          <ac:spMkLst>
            <pc:docMk/>
            <pc:sldMk cId="3181030663" sldId="304"/>
            <ac:spMk id="4" creationId="{62168B82-63A3-4C1C-9677-4EF1EC04F870}"/>
          </ac:spMkLst>
        </pc:spChg>
        <pc:spChg chg="del">
          <ac:chgData name="manoj kumar" userId="fa68a424022655f6" providerId="Windows Live" clId="Web-{961C752F-3B95-4909-ADB1-1EFE280EF338}" dt="2021-12-14T07:57:40.540" v="479"/>
          <ac:spMkLst>
            <pc:docMk/>
            <pc:sldMk cId="3181030663" sldId="304"/>
            <ac:spMk id="10" creationId="{0671A8AE-40A1-4631-A6B8-581AFF065482}"/>
          </ac:spMkLst>
        </pc:spChg>
        <pc:spChg chg="del">
          <ac:chgData name="manoj kumar" userId="fa68a424022655f6" providerId="Windows Live" clId="Web-{961C752F-3B95-4909-ADB1-1EFE280EF338}" dt="2021-12-14T07:57:40.540" v="479"/>
          <ac:spMkLst>
            <pc:docMk/>
            <pc:sldMk cId="3181030663" sldId="304"/>
            <ac:spMk id="12" creationId="{AB58EF07-17C2-48CF-ABB0-EEF1F17CB8F0}"/>
          </ac:spMkLst>
        </pc:spChg>
        <pc:spChg chg="del">
          <ac:chgData name="manoj kumar" userId="fa68a424022655f6" providerId="Windows Live" clId="Web-{961C752F-3B95-4909-ADB1-1EFE280EF338}" dt="2021-12-14T07:57:40.540" v="479"/>
          <ac:spMkLst>
            <pc:docMk/>
            <pc:sldMk cId="3181030663" sldId="304"/>
            <ac:spMk id="14" creationId="{AF2F604E-43BE-4DC3-B983-E071523364F8}"/>
          </ac:spMkLst>
        </pc:spChg>
        <pc:spChg chg="del">
          <ac:chgData name="manoj kumar" userId="fa68a424022655f6" providerId="Windows Live" clId="Web-{961C752F-3B95-4909-ADB1-1EFE280EF338}" dt="2021-12-14T07:57:40.540" v="479"/>
          <ac:spMkLst>
            <pc:docMk/>
            <pc:sldMk cId="3181030663" sldId="304"/>
            <ac:spMk id="16" creationId="{08C9B587-E65E-4B52-B37C-ABEBB6E87928}"/>
          </ac:spMkLst>
        </pc:spChg>
        <pc:spChg chg="add del">
          <ac:chgData name="manoj kumar" userId="fa68a424022655f6" providerId="Windows Live" clId="Web-{961C752F-3B95-4909-ADB1-1EFE280EF338}" dt="2021-12-14T07:58:15.447" v="482"/>
          <ac:spMkLst>
            <pc:docMk/>
            <pc:sldMk cId="3181030663" sldId="304"/>
            <ac:spMk id="21" creationId="{D4771268-CB57-404A-9271-370EB28F6090}"/>
          </ac:spMkLst>
        </pc:spChg>
        <pc:spChg chg="add">
          <ac:chgData name="manoj kumar" userId="fa68a424022655f6" providerId="Windows Live" clId="Web-{961C752F-3B95-4909-ADB1-1EFE280EF338}" dt="2021-12-14T07:58:15.447" v="482"/>
          <ac:spMkLst>
            <pc:docMk/>
            <pc:sldMk cId="3181030663" sldId="304"/>
            <ac:spMk id="26" creationId="{D4771268-CB57-404A-9271-370EB28F6090}"/>
          </ac:spMkLst>
        </pc:spChg>
        <pc:picChg chg="del mod ord">
          <ac:chgData name="manoj kumar" userId="fa68a424022655f6" providerId="Windows Live" clId="Web-{961C752F-3B95-4909-ADB1-1EFE280EF338}" dt="2021-12-14T07:57:49.087" v="480"/>
          <ac:picMkLst>
            <pc:docMk/>
            <pc:sldMk cId="3181030663" sldId="304"/>
            <ac:picMk id="5" creationId="{F91B0F0E-83E5-4EEC-9E3B-24551AF77806}"/>
          </ac:picMkLst>
        </pc:picChg>
        <pc:picChg chg="add mod ord">
          <ac:chgData name="manoj kumar" userId="fa68a424022655f6" providerId="Windows Live" clId="Web-{961C752F-3B95-4909-ADB1-1EFE280EF338}" dt="2021-12-14T07:58:15.447" v="482"/>
          <ac:picMkLst>
            <pc:docMk/>
            <pc:sldMk cId="3181030663" sldId="304"/>
            <ac:picMk id="6" creationId="{62259221-F2ED-4D44-BD14-CB9973C20684}"/>
          </ac:picMkLst>
        </pc:picChg>
      </pc:sldChg>
      <pc:sldChg chg="addSp delSp modSp new">
        <pc:chgData name="manoj kumar" userId="fa68a424022655f6" providerId="Windows Live" clId="Web-{961C752F-3B95-4909-ADB1-1EFE280EF338}" dt="2021-12-14T08:00:03.137" v="490"/>
        <pc:sldMkLst>
          <pc:docMk/>
          <pc:sldMk cId="322821989" sldId="305"/>
        </pc:sldMkLst>
        <pc:spChg chg="mod">
          <ac:chgData name="manoj kumar" userId="fa68a424022655f6" providerId="Windows Live" clId="Web-{961C752F-3B95-4909-ADB1-1EFE280EF338}" dt="2021-12-14T07:59:40.605" v="485" actId="20577"/>
          <ac:spMkLst>
            <pc:docMk/>
            <pc:sldMk cId="322821989" sldId="305"/>
            <ac:spMk id="2" creationId="{5C86EFF8-8402-4BCA-9EC3-A181BB901B41}"/>
          </ac:spMkLst>
        </pc:spChg>
        <pc:spChg chg="del mod">
          <ac:chgData name="manoj kumar" userId="fa68a424022655f6" providerId="Windows Live" clId="Web-{961C752F-3B95-4909-ADB1-1EFE280EF338}" dt="2021-12-14T08:00:03.137" v="490"/>
          <ac:spMkLst>
            <pc:docMk/>
            <pc:sldMk cId="322821989" sldId="305"/>
            <ac:spMk id="3" creationId="{6F29CEC4-6AD3-499D-B2FB-ECE41A8E6D8C}"/>
          </ac:spMkLst>
        </pc:spChg>
        <pc:picChg chg="add mod ord">
          <ac:chgData name="manoj kumar" userId="fa68a424022655f6" providerId="Windows Live" clId="Web-{961C752F-3B95-4909-ADB1-1EFE280EF338}" dt="2021-12-14T08:00:03.137" v="490"/>
          <ac:picMkLst>
            <pc:docMk/>
            <pc:sldMk cId="322821989" sldId="305"/>
            <ac:picMk id="4" creationId="{B9149F28-2BB5-4D4B-89EB-CCB9901E6A1A}"/>
          </ac:picMkLst>
        </pc:picChg>
      </pc:sldChg>
      <pc:sldChg chg="addSp delSp modSp new del mod setBg">
        <pc:chgData name="manoj kumar" userId="fa68a424022655f6" providerId="Windows Live" clId="Web-{961C752F-3B95-4909-ADB1-1EFE280EF338}" dt="2021-12-14T08:24:44.372" v="549"/>
        <pc:sldMkLst>
          <pc:docMk/>
          <pc:sldMk cId="1004565658" sldId="306"/>
        </pc:sldMkLst>
        <pc:spChg chg="add mod">
          <ac:chgData name="manoj kumar" userId="fa68a424022655f6" providerId="Windows Live" clId="Web-{961C752F-3B95-4909-ADB1-1EFE280EF338}" dt="2021-12-14T08:24:39.153" v="548"/>
          <ac:spMkLst>
            <pc:docMk/>
            <pc:sldMk cId="1004565658" sldId="306"/>
            <ac:spMk id="5" creationId="{743F74DD-2FBC-4C41-8F19-DFAC71B8DCE5}"/>
          </ac:spMkLst>
        </pc:spChg>
        <pc:spChg chg="add del">
          <ac:chgData name="manoj kumar" userId="fa68a424022655f6" providerId="Windows Live" clId="Web-{961C752F-3B95-4909-ADB1-1EFE280EF338}" dt="2021-12-14T08:24:39.137" v="547"/>
          <ac:spMkLst>
            <pc:docMk/>
            <pc:sldMk cId="1004565658" sldId="306"/>
            <ac:spMk id="7" creationId="{4BC99CB9-DDAD-44A2-8A1C-E3AF4E72DF5C}"/>
          </ac:spMkLst>
        </pc:spChg>
        <pc:spChg chg="add del">
          <ac:chgData name="manoj kumar" userId="fa68a424022655f6" providerId="Windows Live" clId="Web-{961C752F-3B95-4909-ADB1-1EFE280EF338}" dt="2021-12-14T08:24:39.137" v="547"/>
          <ac:spMkLst>
            <pc:docMk/>
            <pc:sldMk cId="1004565658" sldId="306"/>
            <ac:spMk id="8" creationId="{64053CBF-3932-45FF-8285-EE5146085F3A}"/>
          </ac:spMkLst>
        </pc:spChg>
        <pc:spChg chg="add del">
          <ac:chgData name="manoj kumar" userId="fa68a424022655f6" providerId="Windows Live" clId="Web-{961C752F-3B95-4909-ADB1-1EFE280EF338}" dt="2021-12-14T08:24:34.715" v="545"/>
          <ac:spMkLst>
            <pc:docMk/>
            <pc:sldMk cId="1004565658" sldId="306"/>
            <ac:spMk id="10" creationId="{09588DA8-065E-4F6F-8EFD-43104AB2E0CF}"/>
          </ac:spMkLst>
        </pc:spChg>
        <pc:spChg chg="add">
          <ac:chgData name="manoj kumar" userId="fa68a424022655f6" providerId="Windows Live" clId="Web-{961C752F-3B95-4909-ADB1-1EFE280EF338}" dt="2021-12-14T08:24:39.153" v="548"/>
          <ac:spMkLst>
            <pc:docMk/>
            <pc:sldMk cId="1004565658" sldId="306"/>
            <ac:spMk id="11" creationId="{DEE2AD96-B495-4E06-9291-B71706F728CB}"/>
          </ac:spMkLst>
        </pc:spChg>
        <pc:spChg chg="add del">
          <ac:chgData name="manoj kumar" userId="fa68a424022655f6" providerId="Windows Live" clId="Web-{961C752F-3B95-4909-ADB1-1EFE280EF338}" dt="2021-12-14T08:24:34.715" v="545"/>
          <ac:spMkLst>
            <pc:docMk/>
            <pc:sldMk cId="1004565658" sldId="306"/>
            <ac:spMk id="12" creationId="{C4285719-470E-454C-AF62-8323075F1F5B}"/>
          </ac:spMkLst>
        </pc:spChg>
        <pc:spChg chg="add">
          <ac:chgData name="manoj kumar" userId="fa68a424022655f6" providerId="Windows Live" clId="Web-{961C752F-3B95-4909-ADB1-1EFE280EF338}" dt="2021-12-14T08:24:39.153" v="548"/>
          <ac:spMkLst>
            <pc:docMk/>
            <pc:sldMk cId="1004565658" sldId="306"/>
            <ac:spMk id="13" creationId="{53CF6D67-C5A8-4ADD-9E8E-1E38CA1D3166}"/>
          </ac:spMkLst>
        </pc:spChg>
        <pc:spChg chg="add del">
          <ac:chgData name="manoj kumar" userId="fa68a424022655f6" providerId="Windows Live" clId="Web-{961C752F-3B95-4909-ADB1-1EFE280EF338}" dt="2021-12-14T08:24:34.715" v="545"/>
          <ac:spMkLst>
            <pc:docMk/>
            <pc:sldMk cId="1004565658" sldId="306"/>
            <ac:spMk id="14" creationId="{CD9FE4EF-C4D8-49A0-B2FF-81D8DB7D8A24}"/>
          </ac:spMkLst>
        </pc:spChg>
        <pc:spChg chg="add">
          <ac:chgData name="manoj kumar" userId="fa68a424022655f6" providerId="Windows Live" clId="Web-{961C752F-3B95-4909-ADB1-1EFE280EF338}" dt="2021-12-14T08:24:39.153" v="548"/>
          <ac:spMkLst>
            <pc:docMk/>
            <pc:sldMk cId="1004565658" sldId="306"/>
            <ac:spMk id="15" creationId="{86909FA0-B515-4681-B7A8-FA281D133B94}"/>
          </ac:spMkLst>
        </pc:spChg>
        <pc:spChg chg="add del">
          <ac:chgData name="manoj kumar" userId="fa68a424022655f6" providerId="Windows Live" clId="Web-{961C752F-3B95-4909-ADB1-1EFE280EF338}" dt="2021-12-14T08:24:34.715" v="545"/>
          <ac:spMkLst>
            <pc:docMk/>
            <pc:sldMk cId="1004565658" sldId="306"/>
            <ac:spMk id="16" creationId="{4300840D-0A0B-4512-BACA-B439D5B9C57C}"/>
          </ac:spMkLst>
        </pc:spChg>
        <pc:spChg chg="add">
          <ac:chgData name="manoj kumar" userId="fa68a424022655f6" providerId="Windows Live" clId="Web-{961C752F-3B95-4909-ADB1-1EFE280EF338}" dt="2021-12-14T08:24:39.153" v="548"/>
          <ac:spMkLst>
            <pc:docMk/>
            <pc:sldMk cId="1004565658" sldId="306"/>
            <ac:spMk id="17" creationId="{21C9FE86-FCC3-4A31-AA1C-C882262B7FE7}"/>
          </ac:spMkLst>
        </pc:spChg>
        <pc:spChg chg="add del">
          <ac:chgData name="manoj kumar" userId="fa68a424022655f6" providerId="Windows Live" clId="Web-{961C752F-3B95-4909-ADB1-1EFE280EF338}" dt="2021-12-14T08:24:34.715" v="545"/>
          <ac:spMkLst>
            <pc:docMk/>
            <pc:sldMk cId="1004565658" sldId="306"/>
            <ac:spMk id="18" creationId="{D2B78728-A580-49A7-84F9-6EF6F583ADE0}"/>
          </ac:spMkLst>
        </pc:spChg>
        <pc:spChg chg="add del">
          <ac:chgData name="manoj kumar" userId="fa68a424022655f6" providerId="Windows Live" clId="Web-{961C752F-3B95-4909-ADB1-1EFE280EF338}" dt="2021-12-14T08:24:34.715" v="545"/>
          <ac:spMkLst>
            <pc:docMk/>
            <pc:sldMk cId="1004565658" sldId="306"/>
            <ac:spMk id="20" creationId="{38FAA1A1-D861-433F-88FA-1E9D6FD31D11}"/>
          </ac:spMkLst>
        </pc:spChg>
        <pc:spChg chg="add">
          <ac:chgData name="manoj kumar" userId="fa68a424022655f6" providerId="Windows Live" clId="Web-{961C752F-3B95-4909-ADB1-1EFE280EF338}" dt="2021-12-14T08:24:39.153" v="548"/>
          <ac:spMkLst>
            <pc:docMk/>
            <pc:sldMk cId="1004565658" sldId="306"/>
            <ac:spMk id="21" creationId="{7D96243B-ECED-4B71-8E06-AE9A285EAD20}"/>
          </ac:spMkLst>
        </pc:spChg>
        <pc:spChg chg="add del">
          <ac:chgData name="manoj kumar" userId="fa68a424022655f6" providerId="Windows Live" clId="Web-{961C752F-3B95-4909-ADB1-1EFE280EF338}" dt="2021-12-14T08:24:34.715" v="545"/>
          <ac:spMkLst>
            <pc:docMk/>
            <pc:sldMk cId="1004565658" sldId="306"/>
            <ac:spMk id="22" creationId="{8D71EDA1-87BF-4D5D-AB79-F346FD19278A}"/>
          </ac:spMkLst>
        </pc:spChg>
        <pc:spChg chg="add">
          <ac:chgData name="manoj kumar" userId="fa68a424022655f6" providerId="Windows Live" clId="Web-{961C752F-3B95-4909-ADB1-1EFE280EF338}" dt="2021-12-14T08:24:39.153" v="548"/>
          <ac:spMkLst>
            <pc:docMk/>
            <pc:sldMk cId="1004565658" sldId="306"/>
            <ac:spMk id="23" creationId="{A09989E4-EFDC-4A90-A633-E0525FB4139E}"/>
          </ac:spMkLst>
        </pc:spChg>
        <pc:grpChg chg="add del">
          <ac:chgData name="manoj kumar" userId="fa68a424022655f6" providerId="Windows Live" clId="Web-{961C752F-3B95-4909-ADB1-1EFE280EF338}" dt="2021-12-14T08:24:39.137" v="547"/>
          <ac:grpSpMkLst>
            <pc:docMk/>
            <pc:sldMk cId="1004565658" sldId="306"/>
            <ac:grpSpMk id="9" creationId="{2E751C04-BEA6-446B-A678-9C74819EBD4C}"/>
          </ac:grpSpMkLst>
        </pc:grpChg>
        <pc:grpChg chg="add del">
          <ac:chgData name="manoj kumar" userId="fa68a424022655f6" providerId="Windows Live" clId="Web-{961C752F-3B95-4909-ADB1-1EFE280EF338}" dt="2021-12-14T08:24:39.137" v="547"/>
          <ac:grpSpMkLst>
            <pc:docMk/>
            <pc:sldMk cId="1004565658" sldId="306"/>
            <ac:grpSpMk id="19" creationId="{B63ACBA3-DEFD-4C6D-BBA0-64468FA99C2D}"/>
          </ac:grpSpMkLst>
        </pc:grpChg>
        <pc:picChg chg="add del mod">
          <ac:chgData name="manoj kumar" userId="fa68a424022655f6" providerId="Windows Live" clId="Web-{961C752F-3B95-4909-ADB1-1EFE280EF338}" dt="2021-12-14T08:03:39.579" v="518"/>
          <ac:picMkLst>
            <pc:docMk/>
            <pc:sldMk cId="1004565658" sldId="306"/>
            <ac:picMk id="2" creationId="{33ACC78A-1897-41A9-B0A5-A88AC0498179}"/>
          </ac:picMkLst>
        </pc:picChg>
        <pc:picChg chg="add del mod">
          <ac:chgData name="manoj kumar" userId="fa68a424022655f6" providerId="Windows Live" clId="Web-{961C752F-3B95-4909-ADB1-1EFE280EF338}" dt="2021-12-14T08:13:27.920" v="525"/>
          <ac:picMkLst>
            <pc:docMk/>
            <pc:sldMk cId="1004565658" sldId="306"/>
            <ac:picMk id="3" creationId="{1F25EF82-9F5D-49F2-8EBC-A94655EEFECA}"/>
          </ac:picMkLst>
        </pc:picChg>
        <pc:picChg chg="add del mod">
          <ac:chgData name="manoj kumar" userId="fa68a424022655f6" providerId="Windows Live" clId="Web-{961C752F-3B95-4909-ADB1-1EFE280EF338}" dt="2021-12-14T08:23:52.527" v="540"/>
          <ac:picMkLst>
            <pc:docMk/>
            <pc:sldMk cId="1004565658" sldId="306"/>
            <ac:picMk id="4" creationId="{BE1B2344-D7B8-48FE-A150-DD0FAAD0EF31}"/>
          </ac:picMkLst>
        </pc:picChg>
      </pc:sldChg>
      <pc:sldChg chg="addSp modSp new mod setBg">
        <pc:chgData name="manoj kumar" userId="fa68a424022655f6" providerId="Windows Live" clId="Web-{961C752F-3B95-4909-ADB1-1EFE280EF338}" dt="2021-12-14T08:52:15.205" v="574"/>
        <pc:sldMkLst>
          <pc:docMk/>
          <pc:sldMk cId="1286551206" sldId="306"/>
        </pc:sldMkLst>
        <pc:picChg chg="add mod">
          <ac:chgData name="manoj kumar" userId="fa68a424022655f6" providerId="Windows Live" clId="Web-{961C752F-3B95-4909-ADB1-1EFE280EF338}" dt="2021-12-14T08:52:15.205" v="574"/>
          <ac:picMkLst>
            <pc:docMk/>
            <pc:sldMk cId="1286551206" sldId="306"/>
            <ac:picMk id="2" creationId="{C3962C5F-DF32-42E4-9555-E7A8F19BAB6B}"/>
          </ac:picMkLst>
        </pc:picChg>
        <pc:picChg chg="add mod ord">
          <ac:chgData name="manoj kumar" userId="fa68a424022655f6" providerId="Windows Live" clId="Web-{961C752F-3B95-4909-ADB1-1EFE280EF338}" dt="2021-12-14T08:52:15.205" v="574"/>
          <ac:picMkLst>
            <pc:docMk/>
            <pc:sldMk cId="1286551206" sldId="306"/>
            <ac:picMk id="3" creationId="{3BA5D9E7-D07E-41C7-8626-B68B845AF9D7}"/>
          </ac:picMkLst>
        </pc:picChg>
        <pc:picChg chg="add mod">
          <ac:chgData name="manoj kumar" userId="fa68a424022655f6" providerId="Windows Live" clId="Web-{961C752F-3B95-4909-ADB1-1EFE280EF338}" dt="2021-12-14T08:52:15.205" v="574"/>
          <ac:picMkLst>
            <pc:docMk/>
            <pc:sldMk cId="1286551206" sldId="306"/>
            <ac:picMk id="4" creationId="{70A24B5A-949C-4178-B7D3-2DB3E53AB01B}"/>
          </ac:picMkLst>
        </pc:picChg>
        <pc:cxnChg chg="add">
          <ac:chgData name="manoj kumar" userId="fa68a424022655f6" providerId="Windows Live" clId="Web-{961C752F-3B95-4909-ADB1-1EFE280EF338}" dt="2021-12-14T08:52:15.205" v="574"/>
          <ac:cxnSpMkLst>
            <pc:docMk/>
            <pc:sldMk cId="1286551206" sldId="306"/>
            <ac:cxnSpMk id="9" creationId="{DCD67800-37AC-4E14-89B0-F79DCB3FB86D}"/>
          </ac:cxnSpMkLst>
        </pc:cxnChg>
        <pc:cxnChg chg="add">
          <ac:chgData name="manoj kumar" userId="fa68a424022655f6" providerId="Windows Live" clId="Web-{961C752F-3B95-4909-ADB1-1EFE280EF338}" dt="2021-12-14T08:52:15.205" v="574"/>
          <ac:cxnSpMkLst>
            <pc:docMk/>
            <pc:sldMk cId="1286551206" sldId="306"/>
            <ac:cxnSpMk id="11" creationId="{20F1788F-A5AE-4188-8274-F7F2E3833ECD}"/>
          </ac:cxnSpMkLst>
        </pc:cxnChg>
      </pc:sldChg>
      <pc:sldChg chg="addSp modSp new del mod setBg">
        <pc:chgData name="manoj kumar" userId="fa68a424022655f6" providerId="Windows Live" clId="Web-{961C752F-3B95-4909-ADB1-1EFE280EF338}" dt="2021-12-14T08:48:01.309" v="569"/>
        <pc:sldMkLst>
          <pc:docMk/>
          <pc:sldMk cId="4151591785" sldId="306"/>
        </pc:sldMkLst>
        <pc:spChg chg="add">
          <ac:chgData name="manoj kumar" userId="fa68a424022655f6" providerId="Windows Live" clId="Web-{961C752F-3B95-4909-ADB1-1EFE280EF338}" dt="2021-12-14T08:31:08.536" v="566"/>
          <ac:spMkLst>
            <pc:docMk/>
            <pc:sldMk cId="4151591785" sldId="306"/>
            <ac:spMk id="8" creationId="{5F9CFCE6-877F-4858-B8BD-2C52CA8AFBC4}"/>
          </ac:spMkLst>
        </pc:spChg>
        <pc:spChg chg="add">
          <ac:chgData name="manoj kumar" userId="fa68a424022655f6" providerId="Windows Live" clId="Web-{961C752F-3B95-4909-ADB1-1EFE280EF338}" dt="2021-12-14T08:31:08.536" v="566"/>
          <ac:spMkLst>
            <pc:docMk/>
            <pc:sldMk cId="4151591785" sldId="306"/>
            <ac:spMk id="10" creationId="{8213F8A0-12AE-4514-8372-0DD766EC28EE}"/>
          </ac:spMkLst>
        </pc:spChg>
        <pc:spChg chg="add">
          <ac:chgData name="manoj kumar" userId="fa68a424022655f6" providerId="Windows Live" clId="Web-{961C752F-3B95-4909-ADB1-1EFE280EF338}" dt="2021-12-14T08:31:08.536" v="566"/>
          <ac:spMkLst>
            <pc:docMk/>
            <pc:sldMk cId="4151591785" sldId="306"/>
            <ac:spMk id="12" creationId="{9EFF17D4-9A8C-4CE5-B096-D8CCD4400437}"/>
          </ac:spMkLst>
        </pc:spChg>
        <pc:picChg chg="add mod ord">
          <ac:chgData name="manoj kumar" userId="fa68a424022655f6" providerId="Windows Live" clId="Web-{961C752F-3B95-4909-ADB1-1EFE280EF338}" dt="2021-12-14T08:31:08.536" v="566"/>
          <ac:picMkLst>
            <pc:docMk/>
            <pc:sldMk cId="4151591785" sldId="306"/>
            <ac:picMk id="2" creationId="{245D167C-94F9-48A5-AFFB-773613115CCF}"/>
          </ac:picMkLst>
        </pc:picChg>
        <pc:picChg chg="add mod">
          <ac:chgData name="manoj kumar" userId="fa68a424022655f6" providerId="Windows Live" clId="Web-{961C752F-3B95-4909-ADB1-1EFE280EF338}" dt="2021-12-14T08:31:08.536" v="566"/>
          <ac:picMkLst>
            <pc:docMk/>
            <pc:sldMk cId="4151591785" sldId="306"/>
            <ac:picMk id="3" creationId="{61106917-96D5-4D98-BFDB-626024D32948}"/>
          </ac:picMkLst>
        </pc:picChg>
      </pc:sldChg>
      <pc:sldChg chg="addSp delSp modSp new del mod setBg modClrScheme delDesignElem chgLayout">
        <pc:chgData name="manoj kumar" userId="fa68a424022655f6" providerId="Windows Live" clId="Web-{961C752F-3B95-4909-ADB1-1EFE280EF338}" dt="2021-12-14T08:28:03.220" v="562"/>
        <pc:sldMkLst>
          <pc:docMk/>
          <pc:sldMk cId="1747409897" sldId="307"/>
        </pc:sldMkLst>
        <pc:spChg chg="add del mod ord">
          <ac:chgData name="manoj kumar" userId="fa68a424022655f6" providerId="Windows Live" clId="Web-{961C752F-3B95-4909-ADB1-1EFE280EF338}" dt="2021-12-14T08:26:33.718" v="556"/>
          <ac:spMkLst>
            <pc:docMk/>
            <pc:sldMk cId="1747409897" sldId="307"/>
            <ac:spMk id="6" creationId="{0ED5DDDB-998D-42AF-9D35-29EF438EE983}"/>
          </ac:spMkLst>
        </pc:spChg>
        <pc:spChg chg="add del">
          <ac:chgData name="manoj kumar" userId="fa68a424022655f6" providerId="Windows Live" clId="Web-{961C752F-3B95-4909-ADB1-1EFE280EF338}" dt="2021-12-14T08:22:04.149" v="536"/>
          <ac:spMkLst>
            <pc:docMk/>
            <pc:sldMk cId="1747409897" sldId="307"/>
            <ac:spMk id="7" creationId="{CEC27341-4ABB-43EF-9E57-10A858F9251F}"/>
          </ac:spMkLst>
        </pc:spChg>
        <pc:spChg chg="add del">
          <ac:chgData name="manoj kumar" userId="fa68a424022655f6" providerId="Windows Live" clId="Web-{961C752F-3B95-4909-ADB1-1EFE280EF338}" dt="2021-12-14T08:22:30.416" v="538"/>
          <ac:spMkLst>
            <pc:docMk/>
            <pc:sldMk cId="1747409897" sldId="307"/>
            <ac:spMk id="8" creationId="{B78EDDD3-C548-48EF-B3CA-B290B17192AB}"/>
          </ac:spMkLst>
        </pc:spChg>
        <pc:spChg chg="add del">
          <ac:chgData name="manoj kumar" userId="fa68a424022655f6" providerId="Windows Live" clId="Web-{961C752F-3B95-4909-ADB1-1EFE280EF338}" dt="2021-12-14T08:25:00.669" v="552"/>
          <ac:spMkLst>
            <pc:docMk/>
            <pc:sldMk cId="1747409897" sldId="307"/>
            <ac:spMk id="9" creationId="{E1750109-3B91-4506-B997-0CD8E35A1488}"/>
          </ac:spMkLst>
        </pc:spChg>
        <pc:spChg chg="add del">
          <ac:chgData name="manoj kumar" userId="fa68a424022655f6" providerId="Windows Live" clId="Web-{961C752F-3B95-4909-ADB1-1EFE280EF338}" dt="2021-12-14T08:22:00.415" v="534"/>
          <ac:spMkLst>
            <pc:docMk/>
            <pc:sldMk cId="1747409897" sldId="307"/>
            <ac:spMk id="10" creationId="{B78EDDD3-C548-48EF-B3CA-B290B17192AB}"/>
          </ac:spMkLst>
        </pc:spChg>
        <pc:spChg chg="add del">
          <ac:chgData name="manoj kumar" userId="fa68a424022655f6" providerId="Windows Live" clId="Web-{961C752F-3B95-4909-ADB1-1EFE280EF338}" dt="2021-12-14T08:25:00.669" v="552"/>
          <ac:spMkLst>
            <pc:docMk/>
            <pc:sldMk cId="1747409897" sldId="307"/>
            <ac:spMk id="11" creationId="{E72D8D1B-59F6-4FF3-8547-9BBB6129F2FA}"/>
          </ac:spMkLst>
        </pc:spChg>
        <pc:spChg chg="add del">
          <ac:chgData name="manoj kumar" userId="fa68a424022655f6" providerId="Windows Live" clId="Web-{961C752F-3B95-4909-ADB1-1EFE280EF338}" dt="2021-12-14T08:22:04.149" v="536"/>
          <ac:spMkLst>
            <pc:docMk/>
            <pc:sldMk cId="1747409897" sldId="307"/>
            <ac:spMk id="12" creationId="{D2B98C55-54CC-433B-905F-FB0B2D2009ED}"/>
          </ac:spMkLst>
        </pc:spChg>
        <pc:spChg chg="add del">
          <ac:chgData name="manoj kumar" userId="fa68a424022655f6" providerId="Windows Live" clId="Web-{961C752F-3B95-4909-ADB1-1EFE280EF338}" dt="2021-12-14T08:25:00.669" v="552"/>
          <ac:spMkLst>
            <pc:docMk/>
            <pc:sldMk cId="1747409897" sldId="307"/>
            <ac:spMk id="13" creationId="{8FC8C21F-9484-4A71-ABFA-6C10682FAC3E}"/>
          </ac:spMkLst>
        </pc:spChg>
        <pc:spChg chg="add del">
          <ac:chgData name="manoj kumar" userId="fa68a424022655f6" providerId="Windows Live" clId="Web-{961C752F-3B95-4909-ADB1-1EFE280EF338}" dt="2021-12-14T08:22:04.149" v="536"/>
          <ac:spMkLst>
            <pc:docMk/>
            <pc:sldMk cId="1747409897" sldId="307"/>
            <ac:spMk id="14" creationId="{19E21906-D4D4-4F16-9228-3E004930E1C7}"/>
          </ac:spMkLst>
        </pc:spChg>
        <pc:spChg chg="add del">
          <ac:chgData name="manoj kumar" userId="fa68a424022655f6" providerId="Windows Live" clId="Web-{961C752F-3B95-4909-ADB1-1EFE280EF338}" dt="2021-12-14T08:25:00.669" v="552"/>
          <ac:spMkLst>
            <pc:docMk/>
            <pc:sldMk cId="1747409897" sldId="307"/>
            <ac:spMk id="15" creationId="{2C444748-5A8D-4B53-89FE-42B455DFA2D1}"/>
          </ac:spMkLst>
        </pc:spChg>
        <pc:spChg chg="add del">
          <ac:chgData name="manoj kumar" userId="fa68a424022655f6" providerId="Windows Live" clId="Web-{961C752F-3B95-4909-ADB1-1EFE280EF338}" dt="2021-12-14T08:22:04.149" v="536"/>
          <ac:spMkLst>
            <pc:docMk/>
            <pc:sldMk cId="1747409897" sldId="307"/>
            <ac:spMk id="16" creationId="{865BCC85-4C69-4CFB-A36A-6A489B87FFF3}"/>
          </ac:spMkLst>
        </pc:spChg>
        <pc:spChg chg="add del">
          <ac:chgData name="manoj kumar" userId="fa68a424022655f6" providerId="Windows Live" clId="Web-{961C752F-3B95-4909-ADB1-1EFE280EF338}" dt="2021-12-14T08:25:00.669" v="552"/>
          <ac:spMkLst>
            <pc:docMk/>
            <pc:sldMk cId="1747409897" sldId="307"/>
            <ac:spMk id="17" creationId="{14044C96-7CFD-44DB-A579-D77B0D37C681}"/>
          </ac:spMkLst>
        </pc:spChg>
        <pc:spChg chg="add del">
          <ac:chgData name="manoj kumar" userId="fa68a424022655f6" providerId="Windows Live" clId="Web-{961C752F-3B95-4909-ADB1-1EFE280EF338}" dt="2021-12-14T08:22:04.149" v="536"/>
          <ac:spMkLst>
            <pc:docMk/>
            <pc:sldMk cId="1747409897" sldId="307"/>
            <ac:spMk id="18" creationId="{3A14BDAC-394B-4E9A-8ECE-61AA1A7C231A}"/>
          </ac:spMkLst>
        </pc:spChg>
        <pc:spChg chg="add del">
          <ac:chgData name="manoj kumar" userId="fa68a424022655f6" providerId="Windows Live" clId="Web-{961C752F-3B95-4909-ADB1-1EFE280EF338}" dt="2021-12-14T08:25:56.545" v="553"/>
          <ac:spMkLst>
            <pc:docMk/>
            <pc:sldMk cId="1747409897" sldId="307"/>
            <ac:spMk id="19" creationId="{E1750109-3B91-4506-B997-0CD8E35A1488}"/>
          </ac:spMkLst>
        </pc:spChg>
        <pc:spChg chg="add del">
          <ac:chgData name="manoj kumar" userId="fa68a424022655f6" providerId="Windows Live" clId="Web-{961C752F-3B95-4909-ADB1-1EFE280EF338}" dt="2021-12-14T08:25:56.545" v="553"/>
          <ac:spMkLst>
            <pc:docMk/>
            <pc:sldMk cId="1747409897" sldId="307"/>
            <ac:spMk id="20" creationId="{E72D8D1B-59F6-4FF3-8547-9BBB6129F2FA}"/>
          </ac:spMkLst>
        </pc:spChg>
        <pc:spChg chg="add del">
          <ac:chgData name="manoj kumar" userId="fa68a424022655f6" providerId="Windows Live" clId="Web-{961C752F-3B95-4909-ADB1-1EFE280EF338}" dt="2021-12-14T08:25:56.545" v="553"/>
          <ac:spMkLst>
            <pc:docMk/>
            <pc:sldMk cId="1747409897" sldId="307"/>
            <ac:spMk id="21" creationId="{8FC8C21F-9484-4A71-ABFA-6C10682FAC3E}"/>
          </ac:spMkLst>
        </pc:spChg>
        <pc:spChg chg="add del mod ord">
          <ac:chgData name="manoj kumar" userId="fa68a424022655f6" providerId="Windows Live" clId="Web-{961C752F-3B95-4909-ADB1-1EFE280EF338}" dt="2021-12-14T08:26:09.077" v="554"/>
          <ac:spMkLst>
            <pc:docMk/>
            <pc:sldMk cId="1747409897" sldId="307"/>
            <ac:spMk id="23" creationId="{DAE72381-925A-4E42-AC5F-85326C0C45BD}"/>
          </ac:spMkLst>
        </pc:spChg>
        <pc:spChg chg="add del">
          <ac:chgData name="manoj kumar" userId="fa68a424022655f6" providerId="Windows Live" clId="Web-{961C752F-3B95-4909-ADB1-1EFE280EF338}" dt="2021-12-14T08:26:37.390" v="557"/>
          <ac:spMkLst>
            <pc:docMk/>
            <pc:sldMk cId="1747409897" sldId="307"/>
            <ac:spMk id="27" creationId="{7AE95D8F-9825-4222-8846-E3461598CC62}"/>
          </ac:spMkLst>
        </pc:spChg>
        <pc:spChg chg="add del">
          <ac:chgData name="manoj kumar" userId="fa68a424022655f6" providerId="Windows Live" clId="Web-{961C752F-3B95-4909-ADB1-1EFE280EF338}" dt="2021-12-14T08:25:56.545" v="553"/>
          <ac:spMkLst>
            <pc:docMk/>
            <pc:sldMk cId="1747409897" sldId="307"/>
            <ac:spMk id="28" creationId="{2C444748-5A8D-4B53-89FE-42B455DFA2D1}"/>
          </ac:spMkLst>
        </pc:spChg>
        <pc:spChg chg="add del">
          <ac:chgData name="manoj kumar" userId="fa68a424022655f6" providerId="Windows Live" clId="Web-{961C752F-3B95-4909-ADB1-1EFE280EF338}" dt="2021-12-14T08:25:56.545" v="553"/>
          <ac:spMkLst>
            <pc:docMk/>
            <pc:sldMk cId="1747409897" sldId="307"/>
            <ac:spMk id="30" creationId="{14044C96-7CFD-44DB-A579-D77B0D37C681}"/>
          </ac:spMkLst>
        </pc:spChg>
        <pc:picChg chg="add del mod ord">
          <ac:chgData name="manoj kumar" userId="fa68a424022655f6" providerId="Windows Live" clId="Web-{961C752F-3B95-4909-ADB1-1EFE280EF338}" dt="2021-12-14T08:27:50.969" v="561"/>
          <ac:picMkLst>
            <pc:docMk/>
            <pc:sldMk cId="1747409897" sldId="307"/>
            <ac:picMk id="2" creationId="{55A5DD9D-2E58-4A33-B051-7795D989670D}"/>
          </ac:picMkLst>
        </pc:picChg>
        <pc:picChg chg="add del mod ord">
          <ac:chgData name="manoj kumar" userId="fa68a424022655f6" providerId="Windows Live" clId="Web-{961C752F-3B95-4909-ADB1-1EFE280EF338}" dt="2021-12-14T08:27:50.344" v="560"/>
          <ac:picMkLst>
            <pc:docMk/>
            <pc:sldMk cId="1747409897" sldId="307"/>
            <ac:picMk id="3" creationId="{3E4E5968-B743-442A-B8C3-EC2979AC0887}"/>
          </ac:picMkLst>
        </pc:picChg>
        <pc:picChg chg="add del mod ord">
          <ac:chgData name="manoj kumar" userId="fa68a424022655f6" providerId="Windows Live" clId="Web-{961C752F-3B95-4909-ADB1-1EFE280EF338}" dt="2021-12-14T08:27:36.985" v="558"/>
          <ac:picMkLst>
            <pc:docMk/>
            <pc:sldMk cId="1747409897" sldId="307"/>
            <ac:picMk id="4" creationId="{2D006D39-7375-4C36-9E6B-A56F7B71AFF0}"/>
          </ac:picMkLst>
        </pc:picChg>
        <pc:picChg chg="add del mod">
          <ac:chgData name="manoj kumar" userId="fa68a424022655f6" providerId="Windows Live" clId="Web-{961C752F-3B95-4909-ADB1-1EFE280EF338}" dt="2021-12-14T08:27:46.688" v="559"/>
          <ac:picMkLst>
            <pc:docMk/>
            <pc:sldMk cId="1747409897" sldId="307"/>
            <ac:picMk id="5" creationId="{F265AC26-0C87-422A-84E3-73744ED366D6}"/>
          </ac:picMkLst>
        </pc:picChg>
        <pc:cxnChg chg="add del">
          <ac:chgData name="manoj kumar" userId="fa68a424022655f6" providerId="Windows Live" clId="Web-{961C752F-3B95-4909-ADB1-1EFE280EF338}" dt="2021-12-14T08:25:00.669" v="551"/>
          <ac:cxnSpMkLst>
            <pc:docMk/>
            <pc:sldMk cId="1747409897" sldId="307"/>
            <ac:cxnSpMk id="22" creationId="{50DA1EB8-87CF-4588-A1FD-4756F9A28F6B}"/>
          </ac:cxnSpMkLst>
        </pc:cxnChg>
        <pc:cxnChg chg="add del">
          <ac:chgData name="manoj kumar" userId="fa68a424022655f6" providerId="Windows Live" clId="Web-{961C752F-3B95-4909-ADB1-1EFE280EF338}" dt="2021-12-14T08:25:00.669" v="551"/>
          <ac:cxnSpMkLst>
            <pc:docMk/>
            <pc:sldMk cId="1747409897" sldId="307"/>
            <ac:cxnSpMk id="24" creationId="{D7A4E378-EA57-47B9-B1EB-58B998F6CFFB}"/>
          </ac:cxnSpMkLst>
        </pc:cxnChg>
        <pc:cxnChg chg="add del">
          <ac:chgData name="manoj kumar" userId="fa68a424022655f6" providerId="Windows Live" clId="Web-{961C752F-3B95-4909-ADB1-1EFE280EF338}" dt="2021-12-14T08:26:37.390" v="557"/>
          <ac:cxnSpMkLst>
            <pc:docMk/>
            <pc:sldMk cId="1747409897" sldId="307"/>
            <ac:cxnSpMk id="25" creationId="{DFDA47BC-3069-47F5-8257-24B3B1F76A08}"/>
          </ac:cxnSpMkLst>
        </pc:cxnChg>
        <pc:cxnChg chg="add del">
          <ac:chgData name="manoj kumar" userId="fa68a424022655f6" providerId="Windows Live" clId="Web-{961C752F-3B95-4909-ADB1-1EFE280EF338}" dt="2021-12-14T08:25:00.669" v="551"/>
          <ac:cxnSpMkLst>
            <pc:docMk/>
            <pc:sldMk cId="1747409897" sldId="307"/>
            <ac:cxnSpMk id="26" creationId="{D2B31ED6-76F0-425A-9A41-C947AEF9C145}"/>
          </ac:cxnSpMkLst>
        </pc:cxnChg>
        <pc:cxnChg chg="add del">
          <ac:chgData name="manoj kumar" userId="fa68a424022655f6" providerId="Windows Live" clId="Web-{961C752F-3B95-4909-ADB1-1EFE280EF338}" dt="2021-12-14T08:26:37.390" v="557"/>
          <ac:cxnSpMkLst>
            <pc:docMk/>
            <pc:sldMk cId="1747409897" sldId="307"/>
            <ac:cxnSpMk id="29" creationId="{942B920A-73AD-402A-8EEF-B88E1A9398B8}"/>
          </ac:cxnSpMkLst>
        </pc:cxnChg>
        <pc:cxnChg chg="add del">
          <ac:chgData name="manoj kumar" userId="fa68a424022655f6" providerId="Windows Live" clId="Web-{961C752F-3B95-4909-ADB1-1EFE280EF338}" dt="2021-12-14T08:26:37.390" v="557"/>
          <ac:cxnSpMkLst>
            <pc:docMk/>
            <pc:sldMk cId="1747409897" sldId="307"/>
            <ac:cxnSpMk id="31" creationId="{00C9EB70-BC82-414A-BF8D-AD7FC6727616}"/>
          </ac:cxnSpMkLst>
        </pc:cxnChg>
        <pc:cxnChg chg="add del">
          <ac:chgData name="manoj kumar" userId="fa68a424022655f6" providerId="Windows Live" clId="Web-{961C752F-3B95-4909-ADB1-1EFE280EF338}" dt="2021-12-14T08:26:37.390" v="557"/>
          <ac:cxnSpMkLst>
            <pc:docMk/>
            <pc:sldMk cId="1747409897" sldId="307"/>
            <ac:cxnSpMk id="32" creationId="{3217665F-0036-444A-8D4A-33AF36A36A42}"/>
          </ac:cxnSpMkLst>
        </pc:cxnChg>
        <pc:cxnChg chg="add">
          <ac:chgData name="manoj kumar" userId="fa68a424022655f6" providerId="Windows Live" clId="Web-{961C752F-3B95-4909-ADB1-1EFE280EF338}" dt="2021-12-14T08:26:37.390" v="557"/>
          <ac:cxnSpMkLst>
            <pc:docMk/>
            <pc:sldMk cId="1747409897" sldId="307"/>
            <ac:cxnSpMk id="37" creationId="{50DA1EB8-87CF-4588-A1FD-4756F9A28F6B}"/>
          </ac:cxnSpMkLst>
        </pc:cxnChg>
        <pc:cxnChg chg="add">
          <ac:chgData name="manoj kumar" userId="fa68a424022655f6" providerId="Windows Live" clId="Web-{961C752F-3B95-4909-ADB1-1EFE280EF338}" dt="2021-12-14T08:26:37.390" v="557"/>
          <ac:cxnSpMkLst>
            <pc:docMk/>
            <pc:sldMk cId="1747409897" sldId="307"/>
            <ac:cxnSpMk id="39" creationId="{D7A4E378-EA57-47B9-B1EB-58B998F6CFFB}"/>
          </ac:cxnSpMkLst>
        </pc:cxnChg>
        <pc:cxnChg chg="add">
          <ac:chgData name="manoj kumar" userId="fa68a424022655f6" providerId="Windows Live" clId="Web-{961C752F-3B95-4909-ADB1-1EFE280EF338}" dt="2021-12-14T08:26:37.390" v="557"/>
          <ac:cxnSpMkLst>
            <pc:docMk/>
            <pc:sldMk cId="1747409897" sldId="307"/>
            <ac:cxnSpMk id="41" creationId="{D2B31ED6-76F0-425A-9A41-C947AEF9C145}"/>
          </ac:cxnSpMkLst>
        </pc:cxnChg>
      </pc:sldChg>
      <pc:sldChg chg="new del">
        <pc:chgData name="manoj kumar" userId="fa68a424022655f6" providerId="Windows Live" clId="Web-{961C752F-3B95-4909-ADB1-1EFE280EF338}" dt="2021-12-14T08:48:01.309" v="568"/>
        <pc:sldMkLst>
          <pc:docMk/>
          <pc:sldMk cId="1926784836" sldId="307"/>
        </pc:sldMkLst>
      </pc:sldChg>
      <pc:sldChg chg="addSp delSp modSp new mod setBg modClrScheme addAnim delDesignElem chgLayout">
        <pc:chgData name="manoj kumar" userId="fa68a424022655f6" providerId="Windows Live" clId="Web-{961C752F-3B95-4909-ADB1-1EFE280EF338}" dt="2021-12-14T08:59:22.105" v="614"/>
        <pc:sldMkLst>
          <pc:docMk/>
          <pc:sldMk cId="3484456584" sldId="307"/>
        </pc:sldMkLst>
        <pc:spChg chg="add mod ord">
          <ac:chgData name="manoj kumar" userId="fa68a424022655f6" providerId="Windows Live" clId="Web-{961C752F-3B95-4909-ADB1-1EFE280EF338}" dt="2021-12-14T08:59:22.105" v="613"/>
          <ac:spMkLst>
            <pc:docMk/>
            <pc:sldMk cId="3484456584" sldId="307"/>
            <ac:spMk id="6" creationId="{1E47FD73-4931-45D0-AF08-C0A34E5946EA}"/>
          </ac:spMkLst>
        </pc:spChg>
        <pc:spChg chg="add del">
          <ac:chgData name="manoj kumar" userId="fa68a424022655f6" providerId="Windows Live" clId="Web-{961C752F-3B95-4909-ADB1-1EFE280EF338}" dt="2021-12-14T08:57:52.509" v="588"/>
          <ac:spMkLst>
            <pc:docMk/>
            <pc:sldMk cId="3484456584" sldId="307"/>
            <ac:spMk id="11" creationId="{72018E1B-E0B9-4440-AFF3-4112E50A2763}"/>
          </ac:spMkLst>
        </pc:spChg>
        <pc:spChg chg="add del">
          <ac:chgData name="manoj kumar" userId="fa68a424022655f6" providerId="Windows Live" clId="Web-{961C752F-3B95-4909-ADB1-1EFE280EF338}" dt="2021-12-14T08:59:22.105" v="613"/>
          <ac:spMkLst>
            <pc:docMk/>
            <pc:sldMk cId="3484456584" sldId="307"/>
            <ac:spMk id="13" creationId="{72018E1B-E0B9-4440-AFF3-4112E50A2763}"/>
          </ac:spMkLst>
        </pc:spChg>
        <pc:spChg chg="add">
          <ac:chgData name="manoj kumar" userId="fa68a424022655f6" providerId="Windows Live" clId="Web-{961C752F-3B95-4909-ADB1-1EFE280EF338}" dt="2021-12-14T08:59:22.105" v="613"/>
          <ac:spMkLst>
            <pc:docMk/>
            <pc:sldMk cId="3484456584" sldId="307"/>
            <ac:spMk id="15" creationId="{72018E1B-E0B9-4440-AFF3-4112E50A2763}"/>
          </ac:spMkLst>
        </pc:spChg>
        <pc:spChg chg="add del">
          <ac:chgData name="manoj kumar" userId="fa68a424022655f6" providerId="Windows Live" clId="Web-{961C752F-3B95-4909-ADB1-1EFE280EF338}" dt="2021-12-14T08:59:22.105" v="612"/>
          <ac:spMkLst>
            <pc:docMk/>
            <pc:sldMk cId="3484456584" sldId="307"/>
            <ac:spMk id="18" creationId="{96918796-2918-40D6-BE3A-4600C47FCD42}"/>
          </ac:spMkLst>
        </pc:spChg>
        <pc:picChg chg="add mod ord">
          <ac:chgData name="manoj kumar" userId="fa68a424022655f6" providerId="Windows Live" clId="Web-{961C752F-3B95-4909-ADB1-1EFE280EF338}" dt="2021-12-14T08:59:22.105" v="612"/>
          <ac:picMkLst>
            <pc:docMk/>
            <pc:sldMk cId="3484456584" sldId="307"/>
            <ac:picMk id="2" creationId="{F60E232F-A1AF-47D4-AB78-52C23D065D41}"/>
          </ac:picMkLst>
        </pc:picChg>
        <pc:picChg chg="add mod">
          <ac:chgData name="manoj kumar" userId="fa68a424022655f6" providerId="Windows Live" clId="Web-{961C752F-3B95-4909-ADB1-1EFE280EF338}" dt="2021-12-14T08:59:22.105" v="612"/>
          <ac:picMkLst>
            <pc:docMk/>
            <pc:sldMk cId="3484456584" sldId="307"/>
            <ac:picMk id="3" creationId="{37B43E17-924D-4C37-BCDA-7B6C87D6D49E}"/>
          </ac:picMkLst>
        </pc:picChg>
        <pc:picChg chg="add mod ord">
          <ac:chgData name="manoj kumar" userId="fa68a424022655f6" providerId="Windows Live" clId="Web-{961C752F-3B95-4909-ADB1-1EFE280EF338}" dt="2021-12-14T08:59:22.105" v="612"/>
          <ac:picMkLst>
            <pc:docMk/>
            <pc:sldMk cId="3484456584" sldId="307"/>
            <ac:picMk id="4" creationId="{44C27049-73CC-4F0C-80A8-22AE86ADDAB6}"/>
          </ac:picMkLst>
        </pc:picChg>
        <pc:picChg chg="add mod">
          <ac:chgData name="manoj kumar" userId="fa68a424022655f6" providerId="Windows Live" clId="Web-{961C752F-3B95-4909-ADB1-1EFE280EF338}" dt="2021-12-14T08:59:22.105" v="612"/>
          <ac:picMkLst>
            <pc:docMk/>
            <pc:sldMk cId="3484456584" sldId="307"/>
            <ac:picMk id="5" creationId="{8AB688BB-9615-4FB6-94D7-1F3B2F650225}"/>
          </ac:picMkLst>
        </pc:picChg>
        <pc:cxnChg chg="add del">
          <ac:chgData name="manoj kumar" userId="fa68a424022655f6" providerId="Windows Live" clId="Web-{961C752F-3B95-4909-ADB1-1EFE280EF338}" dt="2021-12-14T08:56:32.960" v="583"/>
          <ac:cxnSpMkLst>
            <pc:docMk/>
            <pc:sldMk cId="3484456584" sldId="307"/>
            <ac:cxnSpMk id="7" creationId="{50DA1EB8-87CF-4588-A1FD-4756F9A28F6B}"/>
          </ac:cxnSpMkLst>
        </pc:cxnChg>
        <pc:cxnChg chg="add del">
          <ac:chgData name="manoj kumar" userId="fa68a424022655f6" providerId="Windows Live" clId="Web-{961C752F-3B95-4909-ADB1-1EFE280EF338}" dt="2021-12-14T08:56:32.960" v="583"/>
          <ac:cxnSpMkLst>
            <pc:docMk/>
            <pc:sldMk cId="3484456584" sldId="307"/>
            <ac:cxnSpMk id="8" creationId="{D7A4E378-EA57-47B9-B1EB-58B998F6CFFB}"/>
          </ac:cxnSpMkLst>
        </pc:cxnChg>
        <pc:cxnChg chg="add del">
          <ac:chgData name="manoj kumar" userId="fa68a424022655f6" providerId="Windows Live" clId="Web-{961C752F-3B95-4909-ADB1-1EFE280EF338}" dt="2021-12-14T08:56:32.960" v="583"/>
          <ac:cxnSpMkLst>
            <pc:docMk/>
            <pc:sldMk cId="3484456584" sldId="307"/>
            <ac:cxnSpMk id="9" creationId="{D2B31ED6-76F0-425A-9A41-C947AEF9C145}"/>
          </ac:cxnSpMkLst>
        </pc:cxnChg>
        <pc:cxnChg chg="add del">
          <ac:chgData name="manoj kumar" userId="fa68a424022655f6" providerId="Windows Live" clId="Web-{961C752F-3B95-4909-ADB1-1EFE280EF338}" dt="2021-12-14T08:55:51.866" v="581"/>
          <ac:cxnSpMkLst>
            <pc:docMk/>
            <pc:sldMk cId="3484456584" sldId="307"/>
            <ac:cxnSpMk id="10" creationId="{91B6081D-D3E8-4209-B85B-EB1C655A6272}"/>
          </ac:cxnSpMkLst>
        </pc:cxnChg>
        <pc:cxnChg chg="add del">
          <ac:chgData name="manoj kumar" userId="fa68a424022655f6" providerId="Windows Live" clId="Web-{961C752F-3B95-4909-ADB1-1EFE280EF338}" dt="2021-12-14T08:55:51.866" v="581"/>
          <ac:cxnSpMkLst>
            <pc:docMk/>
            <pc:sldMk cId="3484456584" sldId="307"/>
            <ac:cxnSpMk id="12" creationId="{28CA55E4-1295-45C8-BA05-5A9E705B749A}"/>
          </ac:cxnSpMkLst>
        </pc:cxnChg>
        <pc:cxnChg chg="add del">
          <ac:chgData name="manoj kumar" userId="fa68a424022655f6" providerId="Windows Live" clId="Web-{961C752F-3B95-4909-ADB1-1EFE280EF338}" dt="2021-12-14T08:55:51.866" v="581"/>
          <ac:cxnSpMkLst>
            <pc:docMk/>
            <pc:sldMk cId="3484456584" sldId="307"/>
            <ac:cxnSpMk id="14" creationId="{08C5794E-A9A1-4A23-AF68-C79A7822334C}"/>
          </ac:cxnSpMkLst>
        </pc:cxnChg>
        <pc:cxnChg chg="add del">
          <ac:chgData name="manoj kumar" userId="fa68a424022655f6" providerId="Windows Live" clId="Web-{961C752F-3B95-4909-ADB1-1EFE280EF338}" dt="2021-12-14T08:57:52.493" v="587"/>
          <ac:cxnSpMkLst>
            <pc:docMk/>
            <pc:sldMk cId="3484456584" sldId="307"/>
            <ac:cxnSpMk id="16" creationId="{8733B210-462D-42A4-BA20-36743BB5E686}"/>
          </ac:cxnSpMkLst>
        </pc:cxnChg>
      </pc:sldChg>
      <pc:sldChg chg="modSp add ord replId">
        <pc:chgData name="manoj kumar" userId="fa68a424022655f6" providerId="Windows Live" clId="Web-{961C752F-3B95-4909-ADB1-1EFE280EF338}" dt="2021-12-14T09:01:13.451" v="622"/>
        <pc:sldMkLst>
          <pc:docMk/>
          <pc:sldMk cId="2892273378" sldId="308"/>
        </pc:sldMkLst>
        <pc:spChg chg="mod">
          <ac:chgData name="manoj kumar" userId="fa68a424022655f6" providerId="Windows Live" clId="Web-{961C752F-3B95-4909-ADB1-1EFE280EF338}" dt="2021-12-14T09:01:03.482" v="621" actId="20577"/>
          <ac:spMkLst>
            <pc:docMk/>
            <pc:sldMk cId="2892273378" sldId="308"/>
            <ac:spMk id="2" creationId="{8389AC79-1C30-4265-9973-0195F7068DCD}"/>
          </ac:spMkLst>
        </pc:spChg>
      </pc:sldChg>
      <pc:sldChg chg="addSp delSp modSp new mod setBg">
        <pc:chgData name="manoj kumar" userId="fa68a424022655f6" providerId="Windows Live" clId="Web-{961C752F-3B95-4909-ADB1-1EFE280EF338}" dt="2021-12-14T09:14:34.499" v="651"/>
        <pc:sldMkLst>
          <pc:docMk/>
          <pc:sldMk cId="3576264871" sldId="309"/>
        </pc:sldMkLst>
        <pc:spChg chg="add del">
          <ac:chgData name="manoj kumar" userId="fa68a424022655f6" providerId="Windows Live" clId="Web-{961C752F-3B95-4909-ADB1-1EFE280EF338}" dt="2021-12-14T09:08:35.085" v="630"/>
          <ac:spMkLst>
            <pc:docMk/>
            <pc:sldMk cId="3576264871" sldId="309"/>
            <ac:spMk id="6" creationId="{799448F2-0E5B-42DA-B2D1-11A14E947BD4}"/>
          </ac:spMkLst>
        </pc:spChg>
        <pc:spChg chg="add del">
          <ac:chgData name="manoj kumar" userId="fa68a424022655f6" providerId="Windows Live" clId="Web-{961C752F-3B95-4909-ADB1-1EFE280EF338}" dt="2021-12-14T09:08:35.085" v="630"/>
          <ac:spMkLst>
            <pc:docMk/>
            <pc:sldMk cId="3576264871" sldId="309"/>
            <ac:spMk id="7" creationId="{4E8A7552-20E1-4F34-ADAB-C1DB6634D47E}"/>
          </ac:spMkLst>
        </pc:spChg>
        <pc:spChg chg="add del">
          <ac:chgData name="manoj kumar" userId="fa68a424022655f6" providerId="Windows Live" clId="Web-{961C752F-3B95-4909-ADB1-1EFE280EF338}" dt="2021-12-14T09:08:45.211" v="632"/>
          <ac:spMkLst>
            <pc:docMk/>
            <pc:sldMk cId="3576264871" sldId="309"/>
            <ac:spMk id="8" creationId="{262ABC4B-37D8-4218-BDD8-6DF6A00C0C80}"/>
          </ac:spMkLst>
        </pc:spChg>
        <pc:spChg chg="add del">
          <ac:chgData name="manoj kumar" userId="fa68a424022655f6" providerId="Windows Live" clId="Web-{961C752F-3B95-4909-ADB1-1EFE280EF338}" dt="2021-12-14T09:09:00.305" v="634"/>
          <ac:spMkLst>
            <pc:docMk/>
            <pc:sldMk cId="3576264871" sldId="309"/>
            <ac:spMk id="10" creationId="{799448F2-0E5B-42DA-B2D1-11A14E947BD4}"/>
          </ac:spMkLst>
        </pc:spChg>
        <pc:spChg chg="add del">
          <ac:chgData name="manoj kumar" userId="fa68a424022655f6" providerId="Windows Live" clId="Web-{961C752F-3B95-4909-ADB1-1EFE280EF338}" dt="2021-12-14T09:09:00.305" v="634"/>
          <ac:spMkLst>
            <pc:docMk/>
            <pc:sldMk cId="3576264871" sldId="309"/>
            <ac:spMk id="12" creationId="{4E8A7552-20E1-4F34-ADAB-C1DB6634D47E}"/>
          </ac:spMkLst>
        </pc:spChg>
        <pc:spChg chg="add del">
          <ac:chgData name="manoj kumar" userId="fa68a424022655f6" providerId="Windows Live" clId="Web-{961C752F-3B95-4909-ADB1-1EFE280EF338}" dt="2021-12-14T09:12:42.653" v="644"/>
          <ac:spMkLst>
            <pc:docMk/>
            <pc:sldMk cId="3576264871" sldId="309"/>
            <ac:spMk id="14" creationId="{C96C8BAF-68F3-4B78-B238-35DF5D86560D}"/>
          </ac:spMkLst>
        </pc:spChg>
        <pc:spChg chg="add del">
          <ac:chgData name="manoj kumar" userId="fa68a424022655f6" providerId="Windows Live" clId="Web-{961C752F-3B95-4909-ADB1-1EFE280EF338}" dt="2021-12-14T09:14:34.499" v="651"/>
          <ac:spMkLst>
            <pc:docMk/>
            <pc:sldMk cId="3576264871" sldId="309"/>
            <ac:spMk id="27" creationId="{262ABC4B-37D8-4218-BDD8-6DF6A00C0C80}"/>
          </ac:spMkLst>
        </pc:spChg>
        <pc:spChg chg="add del">
          <ac:chgData name="manoj kumar" userId="fa68a424022655f6" providerId="Windows Live" clId="Web-{961C752F-3B95-4909-ADB1-1EFE280EF338}" dt="2021-12-14T09:14:31.531" v="648"/>
          <ac:spMkLst>
            <pc:docMk/>
            <pc:sldMk cId="3576264871" sldId="309"/>
            <ac:spMk id="29" creationId="{262ABC4B-37D8-4218-BDD8-6DF6A00C0C80}"/>
          </ac:spMkLst>
        </pc:spChg>
        <pc:spChg chg="add del">
          <ac:chgData name="manoj kumar" userId="fa68a424022655f6" providerId="Windows Live" clId="Web-{961C752F-3B95-4909-ADB1-1EFE280EF338}" dt="2021-12-14T09:14:34.499" v="650"/>
          <ac:spMkLst>
            <pc:docMk/>
            <pc:sldMk cId="3576264871" sldId="309"/>
            <ac:spMk id="30" creationId="{42A4FC2C-047E-45A5-965D-8E1E3BF09BC6}"/>
          </ac:spMkLst>
        </pc:spChg>
        <pc:spChg chg="add">
          <ac:chgData name="manoj kumar" userId="fa68a424022655f6" providerId="Windows Live" clId="Web-{961C752F-3B95-4909-ADB1-1EFE280EF338}" dt="2021-12-14T09:14:34.499" v="651"/>
          <ac:spMkLst>
            <pc:docMk/>
            <pc:sldMk cId="3576264871" sldId="309"/>
            <ac:spMk id="31" creationId="{7F23EF37-19EC-4973-A7AF-4BBF68646D7D}"/>
          </ac:spMkLst>
        </pc:spChg>
        <pc:spChg chg="add del">
          <ac:chgData name="manoj kumar" userId="fa68a424022655f6" providerId="Windows Live" clId="Web-{961C752F-3B95-4909-ADB1-1EFE280EF338}" dt="2021-12-14T09:14:25.515" v="646"/>
          <ac:spMkLst>
            <pc:docMk/>
            <pc:sldMk cId="3576264871" sldId="309"/>
            <ac:spMk id="32" creationId="{42A4FC2C-047E-45A5-965D-8E1E3BF09BC6}"/>
          </ac:spMkLst>
        </pc:spChg>
        <pc:grpChg chg="add del">
          <ac:chgData name="manoj kumar" userId="fa68a424022655f6" providerId="Windows Live" clId="Web-{961C752F-3B95-4909-ADB1-1EFE280EF338}" dt="2021-12-14T09:12:42.653" v="644"/>
          <ac:grpSpMkLst>
            <pc:docMk/>
            <pc:sldMk cId="3576264871" sldId="309"/>
            <ac:grpSpMk id="15" creationId="{E9537076-EF48-4F72-9164-FD8260D550AC}"/>
          </ac:grpSpMkLst>
        </pc:grpChg>
        <pc:grpChg chg="add del">
          <ac:chgData name="manoj kumar" userId="fa68a424022655f6" providerId="Windows Live" clId="Web-{961C752F-3B95-4909-ADB1-1EFE280EF338}" dt="2021-12-14T09:12:42.653" v="644"/>
          <ac:grpSpMkLst>
            <pc:docMk/>
            <pc:sldMk cId="3576264871" sldId="309"/>
            <ac:grpSpMk id="18" creationId="{4F4CD6D0-5A87-4BA2-A13A-0E40511C3CFA}"/>
          </ac:grpSpMkLst>
        </pc:grpChg>
        <pc:grpChg chg="add del">
          <ac:chgData name="manoj kumar" userId="fa68a424022655f6" providerId="Windows Live" clId="Web-{961C752F-3B95-4909-ADB1-1EFE280EF338}" dt="2021-12-14T09:12:42.653" v="644"/>
          <ac:grpSpMkLst>
            <pc:docMk/>
            <pc:sldMk cId="3576264871" sldId="309"/>
            <ac:grpSpMk id="19" creationId="{6EFC3492-86BD-4D75-B5B4-C2DBFE0BD106}"/>
          </ac:grpSpMkLst>
        </pc:grpChg>
        <pc:picChg chg="add mod ord">
          <ac:chgData name="manoj kumar" userId="fa68a424022655f6" providerId="Windows Live" clId="Web-{961C752F-3B95-4909-ADB1-1EFE280EF338}" dt="2021-12-14T09:14:34.499" v="651"/>
          <ac:picMkLst>
            <pc:docMk/>
            <pc:sldMk cId="3576264871" sldId="309"/>
            <ac:picMk id="2" creationId="{A22325EE-3ECE-424D-8ACD-7FB7BBB35A36}"/>
          </ac:picMkLst>
        </pc:picChg>
        <pc:picChg chg="add mod ord">
          <ac:chgData name="manoj kumar" userId="fa68a424022655f6" providerId="Windows Live" clId="Web-{961C752F-3B95-4909-ADB1-1EFE280EF338}" dt="2021-12-14T09:14:34.499" v="651"/>
          <ac:picMkLst>
            <pc:docMk/>
            <pc:sldMk cId="3576264871" sldId="309"/>
            <ac:picMk id="3" creationId="{2F88734F-D13B-4109-A885-64DC43C92CAB}"/>
          </ac:picMkLst>
        </pc:picChg>
        <pc:picChg chg="add mod ord">
          <ac:chgData name="manoj kumar" userId="fa68a424022655f6" providerId="Windows Live" clId="Web-{961C752F-3B95-4909-ADB1-1EFE280EF338}" dt="2021-12-14T09:14:34.499" v="651"/>
          <ac:picMkLst>
            <pc:docMk/>
            <pc:sldMk cId="3576264871" sldId="309"/>
            <ac:picMk id="4" creationId="{B7E2C12A-A51A-4766-9D58-22AD5F74FFE9}"/>
          </ac:picMkLst>
        </pc:picChg>
        <pc:cxnChg chg="add del">
          <ac:chgData name="manoj kumar" userId="fa68a424022655f6" providerId="Windows Live" clId="Web-{961C752F-3B95-4909-ADB1-1EFE280EF338}" dt="2021-12-14T09:08:25.804" v="628"/>
          <ac:cxnSpMkLst>
            <pc:docMk/>
            <pc:sldMk cId="3576264871" sldId="309"/>
            <ac:cxnSpMk id="9" creationId="{DCD67800-37AC-4E14-89B0-F79DCB3FB86D}"/>
          </ac:cxnSpMkLst>
        </pc:cxnChg>
        <pc:cxnChg chg="add del">
          <ac:chgData name="manoj kumar" userId="fa68a424022655f6" providerId="Windows Live" clId="Web-{961C752F-3B95-4909-ADB1-1EFE280EF338}" dt="2021-12-14T09:08:25.804" v="628"/>
          <ac:cxnSpMkLst>
            <pc:docMk/>
            <pc:sldMk cId="3576264871" sldId="309"/>
            <ac:cxnSpMk id="11" creationId="{20F1788F-A5AE-4188-8274-F7F2E3833ECD}"/>
          </ac:cxnSpMkLst>
        </pc:cxnChg>
      </pc:sldChg>
      <pc:sldChg chg="addSp delSp modSp new mod setBg">
        <pc:chgData name="manoj kumar" userId="fa68a424022655f6" providerId="Windows Live" clId="Web-{961C752F-3B95-4909-ADB1-1EFE280EF338}" dt="2021-12-14T09:11:33.683" v="643"/>
        <pc:sldMkLst>
          <pc:docMk/>
          <pc:sldMk cId="4011377163" sldId="310"/>
        </pc:sldMkLst>
        <pc:spChg chg="add del">
          <ac:chgData name="manoj kumar" userId="fa68a424022655f6" providerId="Windows Live" clId="Web-{961C752F-3B95-4909-ADB1-1EFE280EF338}" dt="2021-12-14T09:11:33.667" v="642"/>
          <ac:spMkLst>
            <pc:docMk/>
            <pc:sldMk cId="4011377163" sldId="310"/>
            <ac:spMk id="10" creationId="{4169DD87-3EBE-44CA-9654-8AE0466B2779}"/>
          </ac:spMkLst>
        </pc:spChg>
        <pc:picChg chg="add mod ord">
          <ac:chgData name="manoj kumar" userId="fa68a424022655f6" providerId="Windows Live" clId="Web-{961C752F-3B95-4909-ADB1-1EFE280EF338}" dt="2021-12-14T09:11:33.683" v="643"/>
          <ac:picMkLst>
            <pc:docMk/>
            <pc:sldMk cId="4011377163" sldId="310"/>
            <ac:picMk id="2" creationId="{0ACDFB11-731C-49B8-82EF-223ADC06FB5E}"/>
          </ac:picMkLst>
        </pc:picChg>
        <pc:picChg chg="add mod ord">
          <ac:chgData name="manoj kumar" userId="fa68a424022655f6" providerId="Windows Live" clId="Web-{961C752F-3B95-4909-ADB1-1EFE280EF338}" dt="2021-12-14T09:11:33.683" v="643"/>
          <ac:picMkLst>
            <pc:docMk/>
            <pc:sldMk cId="4011377163" sldId="310"/>
            <ac:picMk id="3" creationId="{32BA29F8-D338-4218-BF44-C03F1D545D12}"/>
          </ac:picMkLst>
        </pc:picChg>
        <pc:picChg chg="add mod">
          <ac:chgData name="manoj kumar" userId="fa68a424022655f6" providerId="Windows Live" clId="Web-{961C752F-3B95-4909-ADB1-1EFE280EF338}" dt="2021-12-14T09:11:33.683" v="643"/>
          <ac:picMkLst>
            <pc:docMk/>
            <pc:sldMk cId="4011377163" sldId="310"/>
            <ac:picMk id="4" creationId="{187A072D-88E3-4594-9BF9-8E43423DEC6D}"/>
          </ac:picMkLst>
        </pc:picChg>
        <pc:picChg chg="add mod">
          <ac:chgData name="manoj kumar" userId="fa68a424022655f6" providerId="Windows Live" clId="Web-{961C752F-3B95-4909-ADB1-1EFE280EF338}" dt="2021-12-14T09:11:33.683" v="643"/>
          <ac:picMkLst>
            <pc:docMk/>
            <pc:sldMk cId="4011377163" sldId="310"/>
            <ac:picMk id="5" creationId="{A83B41C0-E390-42C5-B899-D047500C8FEE}"/>
          </ac:picMkLst>
        </pc:picChg>
        <pc:cxnChg chg="add">
          <ac:chgData name="manoj kumar" userId="fa68a424022655f6" providerId="Windows Live" clId="Web-{961C752F-3B95-4909-ADB1-1EFE280EF338}" dt="2021-12-14T09:11:33.683" v="643"/>
          <ac:cxnSpMkLst>
            <pc:docMk/>
            <pc:sldMk cId="4011377163" sldId="310"/>
            <ac:cxnSpMk id="7" creationId="{91B6081D-D3E8-4209-B85B-EB1C655A6272}"/>
          </ac:cxnSpMkLst>
        </pc:cxnChg>
        <pc:cxnChg chg="add">
          <ac:chgData name="manoj kumar" userId="fa68a424022655f6" providerId="Windows Live" clId="Web-{961C752F-3B95-4909-ADB1-1EFE280EF338}" dt="2021-12-14T09:11:33.683" v="643"/>
          <ac:cxnSpMkLst>
            <pc:docMk/>
            <pc:sldMk cId="4011377163" sldId="310"/>
            <ac:cxnSpMk id="12" creationId="{28CA55E4-1295-45C8-BA05-5A9E705B749A}"/>
          </ac:cxnSpMkLst>
        </pc:cxnChg>
        <pc:cxnChg chg="add">
          <ac:chgData name="manoj kumar" userId="fa68a424022655f6" providerId="Windows Live" clId="Web-{961C752F-3B95-4909-ADB1-1EFE280EF338}" dt="2021-12-14T09:11:33.683" v="643"/>
          <ac:cxnSpMkLst>
            <pc:docMk/>
            <pc:sldMk cId="4011377163" sldId="310"/>
            <ac:cxnSpMk id="14" creationId="{08C5794E-A9A1-4A23-AF68-C79A7822334C}"/>
          </ac:cxnSpMkLst>
        </pc:cxnChg>
      </pc:sldChg>
      <pc:sldChg chg="addSp delSp modSp new mod setBg">
        <pc:chgData name="manoj kumar" userId="fa68a424022655f6" providerId="Windows Live" clId="Web-{961C752F-3B95-4909-ADB1-1EFE280EF338}" dt="2021-12-14T09:17:22.300" v="663"/>
        <pc:sldMkLst>
          <pc:docMk/>
          <pc:sldMk cId="320217865" sldId="311"/>
        </pc:sldMkLst>
        <pc:spChg chg="mod">
          <ac:chgData name="manoj kumar" userId="fa68a424022655f6" providerId="Windows Live" clId="Web-{961C752F-3B95-4909-ADB1-1EFE280EF338}" dt="2021-12-14T09:17:22.300" v="663"/>
          <ac:spMkLst>
            <pc:docMk/>
            <pc:sldMk cId="320217865" sldId="311"/>
            <ac:spMk id="2" creationId="{C28F3D7A-E939-495B-BD5E-97E9155FC423}"/>
          </ac:spMkLst>
        </pc:spChg>
        <pc:spChg chg="del">
          <ac:chgData name="manoj kumar" userId="fa68a424022655f6" providerId="Windows Live" clId="Web-{961C752F-3B95-4909-ADB1-1EFE280EF338}" dt="2021-12-14T09:16:53.721" v="653"/>
          <ac:spMkLst>
            <pc:docMk/>
            <pc:sldMk cId="320217865" sldId="311"/>
            <ac:spMk id="3" creationId="{92690BC6-BBD2-4766-8A45-D2B15A8101FF}"/>
          </ac:spMkLst>
        </pc:spChg>
        <pc:spChg chg="add">
          <ac:chgData name="manoj kumar" userId="fa68a424022655f6" providerId="Windows Live" clId="Web-{961C752F-3B95-4909-ADB1-1EFE280EF338}" dt="2021-12-14T09:17:22.300" v="663"/>
          <ac:spMkLst>
            <pc:docMk/>
            <pc:sldMk cId="320217865" sldId="311"/>
            <ac:spMk id="9" creationId="{A4AC5506-6312-4701-8D3C-40187889A947}"/>
          </ac:spMkLst>
        </pc:spChg>
        <pc:picChg chg="add mod ord">
          <ac:chgData name="manoj kumar" userId="fa68a424022655f6" providerId="Windows Live" clId="Web-{961C752F-3B95-4909-ADB1-1EFE280EF338}" dt="2021-12-14T09:17:22.300" v="663"/>
          <ac:picMkLst>
            <pc:docMk/>
            <pc:sldMk cId="320217865" sldId="311"/>
            <ac:picMk id="4" creationId="{EC553C39-ADE7-471B-B073-84BE72CCBD8E}"/>
          </ac:picMkLst>
        </pc:picChg>
      </pc:sldChg>
      <pc:sldChg chg="addSp modSp new mod setBg">
        <pc:chgData name="manoj kumar" userId="fa68a424022655f6" providerId="Windows Live" clId="Web-{961C752F-3B95-4909-ADB1-1EFE280EF338}" dt="2021-12-14T09:21:37.540" v="688"/>
        <pc:sldMkLst>
          <pc:docMk/>
          <pc:sldMk cId="2217585702" sldId="312"/>
        </pc:sldMkLst>
        <pc:picChg chg="add mod">
          <ac:chgData name="manoj kumar" userId="fa68a424022655f6" providerId="Windows Live" clId="Web-{961C752F-3B95-4909-ADB1-1EFE280EF338}" dt="2021-12-14T09:21:37.540" v="688"/>
          <ac:picMkLst>
            <pc:docMk/>
            <pc:sldMk cId="2217585702" sldId="312"/>
            <ac:picMk id="2" creationId="{52300D1C-909F-43B4-A77C-9234CA29CE06}"/>
          </ac:picMkLst>
        </pc:picChg>
      </pc:sldChg>
      <pc:sldChg chg="addSp modSp add mod replId setBg">
        <pc:chgData name="manoj kumar" userId="fa68a424022655f6" providerId="Windows Live" clId="Web-{961C752F-3B95-4909-ADB1-1EFE280EF338}" dt="2021-12-14T09:22:03.587" v="690"/>
        <pc:sldMkLst>
          <pc:docMk/>
          <pc:sldMk cId="28722230" sldId="313"/>
        </pc:sldMkLst>
        <pc:picChg chg="add mod">
          <ac:chgData name="manoj kumar" userId="fa68a424022655f6" providerId="Windows Live" clId="Web-{961C752F-3B95-4909-ADB1-1EFE280EF338}" dt="2021-12-14T09:22:03.587" v="690"/>
          <ac:picMkLst>
            <pc:docMk/>
            <pc:sldMk cId="28722230" sldId="313"/>
            <ac:picMk id="2" creationId="{6D9AF5D9-A607-4185-A250-0B0774FDBA35}"/>
          </ac:picMkLst>
        </pc:picChg>
      </pc:sldChg>
      <pc:sldChg chg="addSp delSp modSp add mod replId setBg">
        <pc:chgData name="manoj kumar" userId="fa68a424022655f6" providerId="Windows Live" clId="Web-{961C752F-3B95-4909-ADB1-1EFE280EF338}" dt="2021-12-14T09:22:57.416" v="695"/>
        <pc:sldMkLst>
          <pc:docMk/>
          <pc:sldMk cId="3777518432" sldId="314"/>
        </pc:sldMkLst>
        <pc:spChg chg="add del mod">
          <ac:chgData name="manoj kumar" userId="fa68a424022655f6" providerId="Windows Live" clId="Web-{961C752F-3B95-4909-ADB1-1EFE280EF338}" dt="2021-12-14T09:22:39.104" v="693"/>
          <ac:spMkLst>
            <pc:docMk/>
            <pc:sldMk cId="3777518432" sldId="314"/>
            <ac:spMk id="2" creationId="{1AD3170C-32B9-482C-89E0-A83D89DFAB0B}"/>
          </ac:spMkLst>
        </pc:spChg>
        <pc:picChg chg="add mod">
          <ac:chgData name="manoj kumar" userId="fa68a424022655f6" providerId="Windows Live" clId="Web-{961C752F-3B95-4909-ADB1-1EFE280EF338}" dt="2021-12-14T09:22:57.416" v="695"/>
          <ac:picMkLst>
            <pc:docMk/>
            <pc:sldMk cId="3777518432" sldId="314"/>
            <ac:picMk id="3" creationId="{8899DBD9-1D34-47C7-BD7D-53304CCCBF72}"/>
          </ac:picMkLst>
        </pc:picChg>
      </pc:sldChg>
      <pc:sldChg chg="addSp modSp add mod replId setBg">
        <pc:chgData name="manoj kumar" userId="fa68a424022655f6" providerId="Windows Live" clId="Web-{961C752F-3B95-4909-ADB1-1EFE280EF338}" dt="2021-12-14T09:23:32.839" v="697"/>
        <pc:sldMkLst>
          <pc:docMk/>
          <pc:sldMk cId="2034870236" sldId="315"/>
        </pc:sldMkLst>
        <pc:picChg chg="add mod">
          <ac:chgData name="manoj kumar" userId="fa68a424022655f6" providerId="Windows Live" clId="Web-{961C752F-3B95-4909-ADB1-1EFE280EF338}" dt="2021-12-14T09:23:32.839" v="697"/>
          <ac:picMkLst>
            <pc:docMk/>
            <pc:sldMk cId="2034870236" sldId="315"/>
            <ac:picMk id="2" creationId="{5921EB4D-0634-4937-AD1A-0A6C99BD64E3}"/>
          </ac:picMkLst>
        </pc:picChg>
      </pc:sldChg>
      <pc:sldChg chg="addSp modSp add mod replId setBg">
        <pc:chgData name="manoj kumar" userId="fa68a424022655f6" providerId="Windows Live" clId="Web-{961C752F-3B95-4909-ADB1-1EFE280EF338}" dt="2021-12-14T09:23:44.292" v="699"/>
        <pc:sldMkLst>
          <pc:docMk/>
          <pc:sldMk cId="4037060612" sldId="316"/>
        </pc:sldMkLst>
        <pc:picChg chg="add mod">
          <ac:chgData name="manoj kumar" userId="fa68a424022655f6" providerId="Windows Live" clId="Web-{961C752F-3B95-4909-ADB1-1EFE280EF338}" dt="2021-12-14T09:23:44.292" v="699"/>
          <ac:picMkLst>
            <pc:docMk/>
            <pc:sldMk cId="4037060612" sldId="316"/>
            <ac:picMk id="2" creationId="{CCC8FEE2-2727-4001-B881-53430B60798B}"/>
          </ac:picMkLst>
        </pc:picChg>
      </pc:sldChg>
      <pc:sldChg chg="addSp modSp add mod replId setBg">
        <pc:chgData name="manoj kumar" userId="fa68a424022655f6" providerId="Windows Live" clId="Web-{961C752F-3B95-4909-ADB1-1EFE280EF338}" dt="2021-12-14T09:24:10.215" v="701"/>
        <pc:sldMkLst>
          <pc:docMk/>
          <pc:sldMk cId="2024280839" sldId="317"/>
        </pc:sldMkLst>
        <pc:picChg chg="add mod">
          <ac:chgData name="manoj kumar" userId="fa68a424022655f6" providerId="Windows Live" clId="Web-{961C752F-3B95-4909-ADB1-1EFE280EF338}" dt="2021-12-14T09:24:10.215" v="701"/>
          <ac:picMkLst>
            <pc:docMk/>
            <pc:sldMk cId="2024280839" sldId="317"/>
            <ac:picMk id="2" creationId="{3257206F-DD10-4E73-8F92-11B2104BA98D}"/>
          </ac:picMkLst>
        </pc:picChg>
      </pc:sldChg>
      <pc:sldChg chg="addSp modSp add mod replId setBg">
        <pc:chgData name="manoj kumar" userId="fa68a424022655f6" providerId="Windows Live" clId="Web-{961C752F-3B95-4909-ADB1-1EFE280EF338}" dt="2021-12-14T09:24:34.934" v="703"/>
        <pc:sldMkLst>
          <pc:docMk/>
          <pc:sldMk cId="1106536910" sldId="318"/>
        </pc:sldMkLst>
        <pc:picChg chg="add mod">
          <ac:chgData name="manoj kumar" userId="fa68a424022655f6" providerId="Windows Live" clId="Web-{961C752F-3B95-4909-ADB1-1EFE280EF338}" dt="2021-12-14T09:24:34.934" v="703"/>
          <ac:picMkLst>
            <pc:docMk/>
            <pc:sldMk cId="1106536910" sldId="318"/>
            <ac:picMk id="2" creationId="{F0EBBC5F-CA43-43A8-90E5-2106072C1C87}"/>
          </ac:picMkLst>
        </pc:picChg>
      </pc:sldChg>
      <pc:sldChg chg="addSp modSp new mod setBg">
        <pc:chgData name="manoj kumar" userId="fa68a424022655f6" providerId="Windows Live" clId="Web-{961C752F-3B95-4909-ADB1-1EFE280EF338}" dt="2021-12-14T09:26:10.827" v="707"/>
        <pc:sldMkLst>
          <pc:docMk/>
          <pc:sldMk cId="3319002077" sldId="319"/>
        </pc:sldMkLst>
        <pc:picChg chg="add mod">
          <ac:chgData name="manoj kumar" userId="fa68a424022655f6" providerId="Windows Live" clId="Web-{961C752F-3B95-4909-ADB1-1EFE280EF338}" dt="2021-12-14T09:26:10.827" v="707"/>
          <ac:picMkLst>
            <pc:docMk/>
            <pc:sldMk cId="3319002077" sldId="319"/>
            <ac:picMk id="2" creationId="{08DEE5B4-1130-4078-8C68-BF153EE75E87}"/>
          </ac:picMkLst>
        </pc:picChg>
      </pc:sldChg>
      <pc:sldChg chg="addSp delSp modSp new mod setBg">
        <pc:chgData name="manoj kumar" userId="fa68a424022655f6" providerId="Windows Live" clId="Web-{961C752F-3B95-4909-ADB1-1EFE280EF338}" dt="2021-12-14T09:27:59.892" v="715"/>
        <pc:sldMkLst>
          <pc:docMk/>
          <pc:sldMk cId="3596353065" sldId="320"/>
        </pc:sldMkLst>
        <pc:spChg chg="add del">
          <ac:chgData name="manoj kumar" userId="fa68a424022655f6" providerId="Windows Live" clId="Web-{961C752F-3B95-4909-ADB1-1EFE280EF338}" dt="2021-12-14T09:27:59.892" v="714"/>
          <ac:spMkLst>
            <pc:docMk/>
            <pc:sldMk cId="3596353065" sldId="320"/>
            <ac:spMk id="4" creationId="{B670DBD5-770C-4383-9F54-5B86E86BD5BB}"/>
          </ac:spMkLst>
        </pc:spChg>
        <pc:spChg chg="add del">
          <ac:chgData name="manoj kumar" userId="fa68a424022655f6" providerId="Windows Live" clId="Web-{961C752F-3B95-4909-ADB1-1EFE280EF338}" dt="2021-12-14T09:27:53.845" v="712"/>
          <ac:spMkLst>
            <pc:docMk/>
            <pc:sldMk cId="3596353065" sldId="320"/>
            <ac:spMk id="7" creationId="{42A4FC2C-047E-45A5-965D-8E1E3BF09BC6}"/>
          </ac:spMkLst>
        </pc:spChg>
        <pc:picChg chg="add mod">
          <ac:chgData name="manoj kumar" userId="fa68a424022655f6" providerId="Windows Live" clId="Web-{961C752F-3B95-4909-ADB1-1EFE280EF338}" dt="2021-12-14T09:27:59.892" v="715"/>
          <ac:picMkLst>
            <pc:docMk/>
            <pc:sldMk cId="3596353065" sldId="320"/>
            <ac:picMk id="2" creationId="{E448FC93-F2C5-4595-8798-DE424472F7D2}"/>
          </ac:picMkLst>
        </pc:picChg>
      </pc:sldChg>
      <pc:sldChg chg="addSp delSp modSp new mod setBg">
        <pc:chgData name="manoj kumar" userId="fa68a424022655f6" providerId="Windows Live" clId="Web-{961C752F-3B95-4909-ADB1-1EFE280EF338}" dt="2021-12-14T09:31:04.974" v="720"/>
        <pc:sldMkLst>
          <pc:docMk/>
          <pc:sldMk cId="4135369064" sldId="321"/>
        </pc:sldMkLst>
        <pc:spChg chg="mod">
          <ac:chgData name="manoj kumar" userId="fa68a424022655f6" providerId="Windows Live" clId="Web-{961C752F-3B95-4909-ADB1-1EFE280EF338}" dt="2021-12-14T09:31:04.974" v="720"/>
          <ac:spMkLst>
            <pc:docMk/>
            <pc:sldMk cId="4135369064" sldId="321"/>
            <ac:spMk id="2" creationId="{541B0F97-E835-428A-9932-F451FE503B9F}"/>
          </ac:spMkLst>
        </pc:spChg>
        <pc:spChg chg="add del">
          <ac:chgData name="manoj kumar" userId="fa68a424022655f6" providerId="Windows Live" clId="Web-{961C752F-3B95-4909-ADB1-1EFE280EF338}" dt="2021-12-14T09:31:04.974" v="720"/>
          <ac:spMkLst>
            <pc:docMk/>
            <pc:sldMk cId="4135369064" sldId="321"/>
            <ac:spMk id="7" creationId="{16F6A608-4CCB-4D48-BF00-4A579AC8C52C}"/>
          </ac:spMkLst>
        </pc:spChg>
        <pc:spChg chg="add">
          <ac:chgData name="manoj kumar" userId="fa68a424022655f6" providerId="Windows Live" clId="Web-{961C752F-3B95-4909-ADB1-1EFE280EF338}" dt="2021-12-14T09:31:04.974" v="720"/>
          <ac:spMkLst>
            <pc:docMk/>
            <pc:sldMk cId="4135369064" sldId="321"/>
            <ac:spMk id="12" creationId="{EFA9B6C6-A247-48A8-9A1C-1E36FA9456B5}"/>
          </ac:spMkLst>
        </pc:spChg>
        <pc:spChg chg="add">
          <ac:chgData name="manoj kumar" userId="fa68a424022655f6" providerId="Windows Live" clId="Web-{961C752F-3B95-4909-ADB1-1EFE280EF338}" dt="2021-12-14T09:31:04.974" v="720"/>
          <ac:spMkLst>
            <pc:docMk/>
            <pc:sldMk cId="4135369064" sldId="321"/>
            <ac:spMk id="14" creationId="{C5CB530E-515E-412C-9DF1-5F8FFBD6F383}"/>
          </ac:spMkLst>
        </pc:spChg>
        <pc:spChg chg="add">
          <ac:chgData name="manoj kumar" userId="fa68a424022655f6" providerId="Windows Live" clId="Web-{961C752F-3B95-4909-ADB1-1EFE280EF338}" dt="2021-12-14T09:31:04.974" v="720"/>
          <ac:spMkLst>
            <pc:docMk/>
            <pc:sldMk cId="4135369064" sldId="321"/>
            <ac:spMk id="16" creationId="{712D4376-A578-4FF1-94FC-245E7A6A489F}"/>
          </ac:spMkLst>
        </pc:spChg>
        <pc:spChg chg="add">
          <ac:chgData name="manoj kumar" userId="fa68a424022655f6" providerId="Windows Live" clId="Web-{961C752F-3B95-4909-ADB1-1EFE280EF338}" dt="2021-12-14T09:31:04.974" v="720"/>
          <ac:spMkLst>
            <pc:docMk/>
            <pc:sldMk cId="4135369064" sldId="321"/>
            <ac:spMk id="18" creationId="{AEA7509D-F04F-40CB-A0B3-EEF16499CC9F}"/>
          </ac:spMkLst>
        </pc:spChg>
        <pc:cxnChg chg="add">
          <ac:chgData name="manoj kumar" userId="fa68a424022655f6" providerId="Windows Live" clId="Web-{961C752F-3B95-4909-ADB1-1EFE280EF338}" dt="2021-12-14T09:31:04.974" v="720"/>
          <ac:cxnSpMkLst>
            <pc:docMk/>
            <pc:sldMk cId="4135369064" sldId="321"/>
            <ac:cxnSpMk id="20" creationId="{56020367-4FD5-4596-8E10-C5F095CD8DBF}"/>
          </ac:cxnSpMkLst>
        </pc:cxnChg>
      </pc:sldChg>
      <pc:sldChg chg="addSp modSp new mod setBg">
        <pc:chgData name="manoj kumar" userId="fa68a424022655f6" providerId="Windows Live" clId="Web-{961C752F-3B95-4909-ADB1-1EFE280EF338}" dt="2021-12-14T09:31:56.694" v="723"/>
        <pc:sldMkLst>
          <pc:docMk/>
          <pc:sldMk cId="3377621241" sldId="322"/>
        </pc:sldMkLst>
        <pc:picChg chg="add mod">
          <ac:chgData name="manoj kumar" userId="fa68a424022655f6" providerId="Windows Live" clId="Web-{961C752F-3B95-4909-ADB1-1EFE280EF338}" dt="2021-12-14T09:31:56.694" v="723"/>
          <ac:picMkLst>
            <pc:docMk/>
            <pc:sldMk cId="3377621241" sldId="322"/>
            <ac:picMk id="2" creationId="{13EBBF30-E417-4F8A-A248-56E1D56C69F1}"/>
          </ac:picMkLst>
        </pc:picChg>
      </pc:sldChg>
      <pc:sldChg chg="addSp delSp modSp new mod setBg">
        <pc:chgData name="manoj kumar" userId="fa68a424022655f6" providerId="Windows Live" clId="Web-{961C752F-3B95-4909-ADB1-1EFE280EF338}" dt="2021-12-14T09:34:34.478" v="748"/>
        <pc:sldMkLst>
          <pc:docMk/>
          <pc:sldMk cId="3516129142" sldId="323"/>
        </pc:sldMkLst>
        <pc:spChg chg="mod">
          <ac:chgData name="manoj kumar" userId="fa68a424022655f6" providerId="Windows Live" clId="Web-{961C752F-3B95-4909-ADB1-1EFE280EF338}" dt="2021-12-14T09:34:34.478" v="748"/>
          <ac:spMkLst>
            <pc:docMk/>
            <pc:sldMk cId="3516129142" sldId="323"/>
            <ac:spMk id="2" creationId="{F29AFD91-9924-406A-BF64-12AF2488CAE7}"/>
          </ac:spMkLst>
        </pc:spChg>
        <pc:spChg chg="del">
          <ac:chgData name="manoj kumar" userId="fa68a424022655f6" providerId="Windows Live" clId="Web-{961C752F-3B95-4909-ADB1-1EFE280EF338}" dt="2021-12-14T09:33:34.961" v="734"/>
          <ac:spMkLst>
            <pc:docMk/>
            <pc:sldMk cId="3516129142" sldId="323"/>
            <ac:spMk id="3" creationId="{3D55898A-D260-4F71-A619-4D2FB2B4B545}"/>
          </ac:spMkLst>
        </pc:spChg>
        <pc:spChg chg="add del">
          <ac:chgData name="manoj kumar" userId="fa68a424022655f6" providerId="Windows Live" clId="Web-{961C752F-3B95-4909-ADB1-1EFE280EF338}" dt="2021-12-14T09:34:34.478" v="748"/>
          <ac:spMkLst>
            <pc:docMk/>
            <pc:sldMk cId="3516129142" sldId="323"/>
            <ac:spMk id="7" creationId="{D12DDE76-C203-4047-9998-63900085B5E8}"/>
          </ac:spMkLst>
        </pc:spChg>
        <pc:spChg chg="add">
          <ac:chgData name="manoj kumar" userId="fa68a424022655f6" providerId="Windows Live" clId="Web-{961C752F-3B95-4909-ADB1-1EFE280EF338}" dt="2021-12-14T09:34:34.478" v="748"/>
          <ac:spMkLst>
            <pc:docMk/>
            <pc:sldMk cId="3516129142" sldId="323"/>
            <ac:spMk id="9" creationId="{6C4028FD-8BAA-4A19-BFDE-594D991B7552}"/>
          </ac:spMkLst>
        </pc:spChg>
        <pc:spChg chg="add del">
          <ac:chgData name="manoj kumar" userId="fa68a424022655f6" providerId="Windows Live" clId="Web-{961C752F-3B95-4909-ADB1-1EFE280EF338}" dt="2021-12-14T09:33:51.118" v="736"/>
          <ac:spMkLst>
            <pc:docMk/>
            <pc:sldMk cId="3516129142" sldId="323"/>
            <ac:spMk id="10" creationId="{6C4028FD-8BAA-4A19-BFDE-594D991B7552}"/>
          </ac:spMkLst>
        </pc:spChg>
        <pc:spChg chg="add del">
          <ac:chgData name="manoj kumar" userId="fa68a424022655f6" providerId="Windows Live" clId="Web-{961C752F-3B95-4909-ADB1-1EFE280EF338}" dt="2021-12-14T09:34:34.384" v="747"/>
          <ac:spMkLst>
            <pc:docMk/>
            <pc:sldMk cId="3516129142" sldId="323"/>
            <ac:spMk id="12" creationId="{D4771268-CB57-404A-9271-370EB28F6090}"/>
          </ac:spMkLst>
        </pc:spChg>
        <pc:graphicFrameChg chg="add mod ord modGraphic">
          <ac:chgData name="manoj kumar" userId="fa68a424022655f6" providerId="Windows Live" clId="Web-{961C752F-3B95-4909-ADB1-1EFE280EF338}" dt="2021-12-14T09:34:34.478" v="748"/>
          <ac:graphicFrameMkLst>
            <pc:docMk/>
            <pc:sldMk cId="3516129142" sldId="323"/>
            <ac:graphicFrameMk id="5" creationId="{A42C35D8-C5AC-404F-99A6-AA9645EB9585}"/>
          </ac:graphicFrameMkLst>
        </pc:graphicFrameChg>
      </pc:sldChg>
      <pc:sldChg chg="addSp modSp new mod setBg">
        <pc:chgData name="manoj kumar" userId="fa68a424022655f6" providerId="Windows Live" clId="Web-{961C752F-3B95-4909-ADB1-1EFE280EF338}" dt="2021-12-14T09:35:38.136" v="763"/>
        <pc:sldMkLst>
          <pc:docMk/>
          <pc:sldMk cId="3667068378" sldId="324"/>
        </pc:sldMkLst>
        <pc:spChg chg="mod">
          <ac:chgData name="manoj kumar" userId="fa68a424022655f6" providerId="Windows Live" clId="Web-{961C752F-3B95-4909-ADB1-1EFE280EF338}" dt="2021-12-14T09:35:38.136" v="763"/>
          <ac:spMkLst>
            <pc:docMk/>
            <pc:sldMk cId="3667068378" sldId="324"/>
            <ac:spMk id="2" creationId="{4934B66D-6977-4F95-BC7C-8AE29B173EB9}"/>
          </ac:spMkLst>
        </pc:spChg>
        <pc:spChg chg="add">
          <ac:chgData name="manoj kumar" userId="fa68a424022655f6" providerId="Windows Live" clId="Web-{961C752F-3B95-4909-ADB1-1EFE280EF338}" dt="2021-12-14T09:35:38.136" v="763"/>
          <ac:spMkLst>
            <pc:docMk/>
            <pc:sldMk cId="3667068378" sldId="324"/>
            <ac:spMk id="7" creationId="{EFA9B6C6-A247-48A8-9A1C-1E36FA9456B5}"/>
          </ac:spMkLst>
        </pc:spChg>
        <pc:spChg chg="add">
          <ac:chgData name="manoj kumar" userId="fa68a424022655f6" providerId="Windows Live" clId="Web-{961C752F-3B95-4909-ADB1-1EFE280EF338}" dt="2021-12-14T09:35:38.136" v="763"/>
          <ac:spMkLst>
            <pc:docMk/>
            <pc:sldMk cId="3667068378" sldId="324"/>
            <ac:spMk id="9" creationId="{C5CB530E-515E-412C-9DF1-5F8FFBD6F383}"/>
          </ac:spMkLst>
        </pc:spChg>
        <pc:spChg chg="add">
          <ac:chgData name="manoj kumar" userId="fa68a424022655f6" providerId="Windows Live" clId="Web-{961C752F-3B95-4909-ADB1-1EFE280EF338}" dt="2021-12-14T09:35:38.136" v="763"/>
          <ac:spMkLst>
            <pc:docMk/>
            <pc:sldMk cId="3667068378" sldId="324"/>
            <ac:spMk id="11" creationId="{712D4376-A578-4FF1-94FC-245E7A6A489F}"/>
          </ac:spMkLst>
        </pc:spChg>
        <pc:spChg chg="add">
          <ac:chgData name="manoj kumar" userId="fa68a424022655f6" providerId="Windows Live" clId="Web-{961C752F-3B95-4909-ADB1-1EFE280EF338}" dt="2021-12-14T09:35:38.136" v="763"/>
          <ac:spMkLst>
            <pc:docMk/>
            <pc:sldMk cId="3667068378" sldId="324"/>
            <ac:spMk id="13" creationId="{AEA7509D-F04F-40CB-A0B3-EEF16499CC9F}"/>
          </ac:spMkLst>
        </pc:spChg>
        <pc:cxnChg chg="add">
          <ac:chgData name="manoj kumar" userId="fa68a424022655f6" providerId="Windows Live" clId="Web-{961C752F-3B95-4909-ADB1-1EFE280EF338}" dt="2021-12-14T09:35:38.136" v="763"/>
          <ac:cxnSpMkLst>
            <pc:docMk/>
            <pc:sldMk cId="3667068378" sldId="324"/>
            <ac:cxnSpMk id="15" creationId="{56020367-4FD5-4596-8E10-C5F095CD8DBF}"/>
          </ac:cxnSpMkLst>
        </pc:cxnChg>
      </pc:sldChg>
      <pc:sldChg chg="addSp modSp new del mod setBg">
        <pc:chgData name="manoj kumar" userId="fa68a424022655f6" providerId="Windows Live" clId="Web-{961C752F-3B95-4909-ADB1-1EFE280EF338}" dt="2021-12-14T09:37:35.842" v="775"/>
        <pc:sldMkLst>
          <pc:docMk/>
          <pc:sldMk cId="3368624166" sldId="325"/>
        </pc:sldMkLst>
        <pc:spChg chg="add mod">
          <ac:chgData name="manoj kumar" userId="fa68a424022655f6" providerId="Windows Live" clId="Web-{961C752F-3B95-4909-ADB1-1EFE280EF338}" dt="2021-12-14T09:37:31.013" v="774" actId="20577"/>
          <ac:spMkLst>
            <pc:docMk/>
            <pc:sldMk cId="3368624166" sldId="325"/>
            <ac:spMk id="2" creationId="{A3A34544-2FAC-4730-B856-A6F8CB292FDC}"/>
          </ac:spMkLst>
        </pc:spChg>
        <pc:spChg chg="add">
          <ac:chgData name="manoj kumar" userId="fa68a424022655f6" providerId="Windows Live" clId="Web-{961C752F-3B95-4909-ADB1-1EFE280EF338}" dt="2021-12-14T09:37:09.060" v="773"/>
          <ac:spMkLst>
            <pc:docMk/>
            <pc:sldMk cId="3368624166" sldId="325"/>
            <ac:spMk id="7" creationId="{327D73B4-9F5C-4A64-A179-51B9500CB8B5}"/>
          </ac:spMkLst>
        </pc:spChg>
        <pc:spChg chg="add">
          <ac:chgData name="manoj kumar" userId="fa68a424022655f6" providerId="Windows Live" clId="Web-{961C752F-3B95-4909-ADB1-1EFE280EF338}" dt="2021-12-14T09:37:09.060" v="773"/>
          <ac:spMkLst>
            <pc:docMk/>
            <pc:sldMk cId="3368624166" sldId="325"/>
            <ac:spMk id="9" creationId="{C1F06963-6374-4B48-844F-071A9BAAAE02}"/>
          </ac:spMkLst>
        </pc:spChg>
        <pc:spChg chg="add">
          <ac:chgData name="manoj kumar" userId="fa68a424022655f6" providerId="Windows Live" clId="Web-{961C752F-3B95-4909-ADB1-1EFE280EF338}" dt="2021-12-14T09:37:09.060" v="773"/>
          <ac:spMkLst>
            <pc:docMk/>
            <pc:sldMk cId="3368624166" sldId="325"/>
            <ac:spMk id="11" creationId="{6CB927A4-E432-4310-9CD5-E89FF5063179}"/>
          </ac:spMkLst>
        </pc:spChg>
        <pc:spChg chg="add">
          <ac:chgData name="manoj kumar" userId="fa68a424022655f6" providerId="Windows Live" clId="Web-{961C752F-3B95-4909-ADB1-1EFE280EF338}" dt="2021-12-14T09:37:09.060" v="773"/>
          <ac:spMkLst>
            <pc:docMk/>
            <pc:sldMk cId="3368624166" sldId="325"/>
            <ac:spMk id="13" creationId="{1453BF6C-B012-48B7-B4E8-6D7AC7C27D02}"/>
          </ac:spMkLst>
        </pc:spChg>
        <pc:spChg chg="add">
          <ac:chgData name="manoj kumar" userId="fa68a424022655f6" providerId="Windows Live" clId="Web-{961C752F-3B95-4909-ADB1-1EFE280EF338}" dt="2021-12-14T09:37:09.060" v="773"/>
          <ac:spMkLst>
            <pc:docMk/>
            <pc:sldMk cId="3368624166" sldId="325"/>
            <ac:spMk id="15" creationId="{E3020543-B24B-4EC4-8FFC-8DD88EEA91A8}"/>
          </ac:spMkLst>
        </pc:spChg>
        <pc:cxnChg chg="add">
          <ac:chgData name="manoj kumar" userId="fa68a424022655f6" providerId="Windows Live" clId="Web-{961C752F-3B95-4909-ADB1-1EFE280EF338}" dt="2021-12-14T09:37:09.060" v="773"/>
          <ac:cxnSpMkLst>
            <pc:docMk/>
            <pc:sldMk cId="3368624166" sldId="325"/>
            <ac:cxnSpMk id="17" creationId="{C49DA8F6-BCC1-4447-B54C-57856834B94B}"/>
          </ac:cxnSpMkLst>
        </pc:cxnChg>
      </pc:sldChg>
      <pc:sldChg chg="new del">
        <pc:chgData name="manoj kumar" userId="fa68a424022655f6" providerId="Windows Live" clId="Web-{961C752F-3B95-4909-ADB1-1EFE280EF338}" dt="2021-12-14T09:36:18.090" v="765"/>
        <pc:sldMkLst>
          <pc:docMk/>
          <pc:sldMk cId="4293511182" sldId="325"/>
        </pc:sldMkLst>
      </pc:sldChg>
      <pc:sldChg chg="addSp delSp modSp add mod replId setBg modClrScheme chgLayout">
        <pc:chgData name="manoj kumar" userId="fa68a424022655f6" providerId="Windows Live" clId="Web-{961C752F-3B95-4909-ADB1-1EFE280EF338}" dt="2021-12-14T09:44:22.147" v="806" actId="20577"/>
        <pc:sldMkLst>
          <pc:docMk/>
          <pc:sldMk cId="1810817825" sldId="326"/>
        </pc:sldMkLst>
        <pc:spChg chg="add mod">
          <ac:chgData name="manoj kumar" userId="fa68a424022655f6" providerId="Windows Live" clId="Web-{961C752F-3B95-4909-ADB1-1EFE280EF338}" dt="2021-12-14T09:44:22.147" v="806" actId="20577"/>
          <ac:spMkLst>
            <pc:docMk/>
            <pc:sldMk cId="1810817825" sldId="326"/>
            <ac:spMk id="2" creationId="{352BBD6E-4EE3-48BD-BD0C-38CED5C842DA}"/>
          </ac:spMkLst>
        </pc:spChg>
        <pc:spChg chg="add mod">
          <ac:chgData name="manoj kumar" userId="fa68a424022655f6" providerId="Windows Live" clId="Web-{961C752F-3B95-4909-ADB1-1EFE280EF338}" dt="2021-12-14T09:44:12.678" v="805"/>
          <ac:spMkLst>
            <pc:docMk/>
            <pc:sldMk cId="1810817825" sldId="326"/>
            <ac:spMk id="3" creationId="{514FBEE4-ECC9-41F3-BE3A-7D827AB9D297}"/>
          </ac:spMkLst>
        </pc:spChg>
        <pc:spChg chg="add del">
          <ac:chgData name="manoj kumar" userId="fa68a424022655f6" providerId="Windows Live" clId="Web-{961C752F-3B95-4909-ADB1-1EFE280EF338}" dt="2021-12-14T09:44:12.663" v="804"/>
          <ac:spMkLst>
            <pc:docMk/>
            <pc:sldMk cId="1810817825" sldId="326"/>
            <ac:spMk id="5" creationId="{6CC7D015-0DD8-420F-A568-AC4FEDC41251}"/>
          </ac:spMkLst>
        </pc:spChg>
        <pc:spChg chg="add">
          <ac:chgData name="manoj kumar" userId="fa68a424022655f6" providerId="Windows Live" clId="Web-{961C752F-3B95-4909-ADB1-1EFE280EF338}" dt="2021-12-14T09:44:12.678" v="805"/>
          <ac:spMkLst>
            <pc:docMk/>
            <pc:sldMk cId="1810817825" sldId="326"/>
            <ac:spMk id="6" creationId="{B6CDA21F-E7AF-4C75-8395-33F58D5B0E45}"/>
          </ac:spMkLst>
        </pc:spChg>
        <pc:spChg chg="add del">
          <ac:chgData name="manoj kumar" userId="fa68a424022655f6" providerId="Windows Live" clId="Web-{961C752F-3B95-4909-ADB1-1EFE280EF338}" dt="2021-12-14T09:44:07.053" v="802"/>
          <ac:spMkLst>
            <pc:docMk/>
            <pc:sldMk cId="1810817825" sldId="326"/>
            <ac:spMk id="8" creationId="{327D73B4-9F5C-4A64-A179-51B9500CB8B5}"/>
          </ac:spMkLst>
        </pc:spChg>
        <pc:spChg chg="add del">
          <ac:chgData name="manoj kumar" userId="fa68a424022655f6" providerId="Windows Live" clId="Web-{961C752F-3B95-4909-ADB1-1EFE280EF338}" dt="2021-12-14T09:44:07.053" v="802"/>
          <ac:spMkLst>
            <pc:docMk/>
            <pc:sldMk cId="1810817825" sldId="326"/>
            <ac:spMk id="10" creationId="{C1F06963-6374-4B48-844F-071A9BAAAE02}"/>
          </ac:spMkLst>
        </pc:spChg>
        <pc:spChg chg="add del">
          <ac:chgData name="manoj kumar" userId="fa68a424022655f6" providerId="Windows Live" clId="Web-{961C752F-3B95-4909-ADB1-1EFE280EF338}" dt="2021-12-14T09:44:07.053" v="802"/>
          <ac:spMkLst>
            <pc:docMk/>
            <pc:sldMk cId="1810817825" sldId="326"/>
            <ac:spMk id="12" creationId="{6CB927A4-E432-4310-9CD5-E89FF5063179}"/>
          </ac:spMkLst>
        </pc:spChg>
        <pc:spChg chg="add del">
          <ac:chgData name="manoj kumar" userId="fa68a424022655f6" providerId="Windows Live" clId="Web-{961C752F-3B95-4909-ADB1-1EFE280EF338}" dt="2021-12-14T09:44:07.053" v="802"/>
          <ac:spMkLst>
            <pc:docMk/>
            <pc:sldMk cId="1810817825" sldId="326"/>
            <ac:spMk id="14" creationId="{1453BF6C-B012-48B7-B4E8-6D7AC7C27D02}"/>
          </ac:spMkLst>
        </pc:spChg>
        <pc:spChg chg="add">
          <ac:chgData name="manoj kumar" userId="fa68a424022655f6" providerId="Windows Live" clId="Web-{961C752F-3B95-4909-ADB1-1EFE280EF338}" dt="2021-12-14T09:44:12.678" v="805"/>
          <ac:spMkLst>
            <pc:docMk/>
            <pc:sldMk cId="1810817825" sldId="326"/>
            <ac:spMk id="15" creationId="{D5B0017B-2ECA-49AF-B397-DC140825DF8D}"/>
          </ac:spMkLst>
        </pc:spChg>
        <pc:spChg chg="add del">
          <ac:chgData name="manoj kumar" userId="fa68a424022655f6" providerId="Windows Live" clId="Web-{961C752F-3B95-4909-ADB1-1EFE280EF338}" dt="2021-12-14T09:44:07.053" v="802"/>
          <ac:spMkLst>
            <pc:docMk/>
            <pc:sldMk cId="1810817825" sldId="326"/>
            <ac:spMk id="16" creationId="{E3020543-B24B-4EC4-8FFC-8DD88EEA91A8}"/>
          </ac:spMkLst>
        </pc:spChg>
        <pc:grpChg chg="add">
          <ac:chgData name="manoj kumar" userId="fa68a424022655f6" providerId="Windows Live" clId="Web-{961C752F-3B95-4909-ADB1-1EFE280EF338}" dt="2021-12-14T09:44:12.678" v="805"/>
          <ac:grpSpMkLst>
            <pc:docMk/>
            <pc:sldMk cId="1810817825" sldId="326"/>
            <ac:grpSpMk id="7" creationId="{AE1C45F0-260A-458C-96ED-C1F6D2151219}"/>
          </ac:grpSpMkLst>
        </pc:grpChg>
        <pc:cxnChg chg="add">
          <ac:chgData name="manoj kumar" userId="fa68a424022655f6" providerId="Windows Live" clId="Web-{961C752F-3B95-4909-ADB1-1EFE280EF338}" dt="2021-12-14T09:44:12.678" v="805"/>
          <ac:cxnSpMkLst>
            <pc:docMk/>
            <pc:sldMk cId="1810817825" sldId="326"/>
            <ac:cxnSpMk id="17" creationId="{6CF1BAF6-AD41-4082-B212-8A1F9A2E8779}"/>
          </ac:cxnSpMkLst>
        </pc:cxnChg>
        <pc:cxnChg chg="add del">
          <ac:chgData name="manoj kumar" userId="fa68a424022655f6" providerId="Windows Live" clId="Web-{961C752F-3B95-4909-ADB1-1EFE280EF338}" dt="2021-12-14T09:44:07.053" v="802"/>
          <ac:cxnSpMkLst>
            <pc:docMk/>
            <pc:sldMk cId="1810817825" sldId="326"/>
            <ac:cxnSpMk id="18" creationId="{C49DA8F6-BCC1-4447-B54C-57856834B94B}"/>
          </ac:cxnSpMkLst>
        </pc:cxnChg>
      </pc:sldChg>
      <pc:sldChg chg="addSp modSp add mod replId setBg modClrScheme chgLayout">
        <pc:chgData name="manoj kumar" userId="fa68a424022655f6" providerId="Windows Live" clId="Web-{961C752F-3B95-4909-ADB1-1EFE280EF338}" dt="2021-12-14T09:48:55.669" v="826"/>
        <pc:sldMkLst>
          <pc:docMk/>
          <pc:sldMk cId="2450254533" sldId="327"/>
        </pc:sldMkLst>
        <pc:spChg chg="add mod">
          <ac:chgData name="manoj kumar" userId="fa68a424022655f6" providerId="Windows Live" clId="Web-{961C752F-3B95-4909-ADB1-1EFE280EF338}" dt="2021-12-14T09:48:55.669" v="826"/>
          <ac:spMkLst>
            <pc:docMk/>
            <pc:sldMk cId="2450254533" sldId="327"/>
            <ac:spMk id="2" creationId="{C1B26534-52FC-4A53-BA45-74CAC9867ED4}"/>
          </ac:spMkLst>
        </pc:spChg>
        <pc:spChg chg="add mod">
          <ac:chgData name="manoj kumar" userId="fa68a424022655f6" providerId="Windows Live" clId="Web-{961C752F-3B95-4909-ADB1-1EFE280EF338}" dt="2021-12-14T09:48:55.669" v="826"/>
          <ac:spMkLst>
            <pc:docMk/>
            <pc:sldMk cId="2450254533" sldId="327"/>
            <ac:spMk id="3" creationId="{326F5804-5A63-4BF7-B0DB-6DB39AF5B5BD}"/>
          </ac:spMkLst>
        </pc:spChg>
        <pc:spChg chg="add">
          <ac:chgData name="manoj kumar" userId="fa68a424022655f6" providerId="Windows Live" clId="Web-{961C752F-3B95-4909-ADB1-1EFE280EF338}" dt="2021-12-14T09:48:55.669" v="826"/>
          <ac:spMkLst>
            <pc:docMk/>
            <pc:sldMk cId="2450254533" sldId="327"/>
            <ac:spMk id="8" creationId="{943CAA20-3569-4189-9E48-239A229A86CA}"/>
          </ac:spMkLst>
        </pc:spChg>
        <pc:spChg chg="add">
          <ac:chgData name="manoj kumar" userId="fa68a424022655f6" providerId="Windows Live" clId="Web-{961C752F-3B95-4909-ADB1-1EFE280EF338}" dt="2021-12-14T09:48:55.669" v="826"/>
          <ac:spMkLst>
            <pc:docMk/>
            <pc:sldMk cId="2450254533" sldId="327"/>
            <ac:spMk id="10" creationId="{DA542B6D-E775-4832-91DC-2D20F857813A}"/>
          </ac:spMkLst>
        </pc:spChg>
      </pc:sldChg>
      <pc:sldChg chg="addSp modSp add mod replId setBg modClrScheme addAnim chgLayout">
        <pc:chgData name="manoj kumar" userId="fa68a424022655f6" providerId="Windows Live" clId="Web-{961C752F-3B95-4909-ADB1-1EFE280EF338}" dt="2021-12-14T09:49:11.606" v="830"/>
        <pc:sldMkLst>
          <pc:docMk/>
          <pc:sldMk cId="4270168655" sldId="328"/>
        </pc:sldMkLst>
        <pc:spChg chg="add mod">
          <ac:chgData name="manoj kumar" userId="fa68a424022655f6" providerId="Windows Live" clId="Web-{961C752F-3B95-4909-ADB1-1EFE280EF338}" dt="2021-12-14T09:49:11.606" v="829"/>
          <ac:spMkLst>
            <pc:docMk/>
            <pc:sldMk cId="4270168655" sldId="328"/>
            <ac:spMk id="2" creationId="{6996226A-A133-4764-B1B6-B6227CC2C16E}"/>
          </ac:spMkLst>
        </pc:spChg>
        <pc:spChg chg="add mod">
          <ac:chgData name="manoj kumar" userId="fa68a424022655f6" providerId="Windows Live" clId="Web-{961C752F-3B95-4909-ADB1-1EFE280EF338}" dt="2021-12-14T09:49:11.606" v="829"/>
          <ac:spMkLst>
            <pc:docMk/>
            <pc:sldMk cId="4270168655" sldId="328"/>
            <ac:spMk id="3" creationId="{7336987C-E9BB-4FD2-A1BA-C5473C7ED154}"/>
          </ac:spMkLst>
        </pc:spChg>
        <pc:spChg chg="add">
          <ac:chgData name="manoj kumar" userId="fa68a424022655f6" providerId="Windows Live" clId="Web-{961C752F-3B95-4909-ADB1-1EFE280EF338}" dt="2021-12-14T09:49:11.606" v="829"/>
          <ac:spMkLst>
            <pc:docMk/>
            <pc:sldMk cId="4270168655" sldId="328"/>
            <ac:spMk id="8" creationId="{943CAA20-3569-4189-9E48-239A229A86CA}"/>
          </ac:spMkLst>
        </pc:spChg>
        <pc:spChg chg="add">
          <ac:chgData name="manoj kumar" userId="fa68a424022655f6" providerId="Windows Live" clId="Web-{961C752F-3B95-4909-ADB1-1EFE280EF338}" dt="2021-12-14T09:49:11.606" v="829"/>
          <ac:spMkLst>
            <pc:docMk/>
            <pc:sldMk cId="4270168655" sldId="328"/>
            <ac:spMk id="10" creationId="{DA542B6D-E775-4832-91DC-2D20F857813A}"/>
          </ac:spMkLst>
        </pc:spChg>
      </pc:sldChg>
      <pc:sldChg chg="addSp modSp add mod replId setBg modClrScheme addAnim chgLayout">
        <pc:chgData name="manoj kumar" userId="fa68a424022655f6" providerId="Windows Live" clId="Web-{961C752F-3B95-4909-ADB1-1EFE280EF338}" dt="2021-12-14T09:49:28.060" v="832"/>
        <pc:sldMkLst>
          <pc:docMk/>
          <pc:sldMk cId="161571693" sldId="329"/>
        </pc:sldMkLst>
        <pc:spChg chg="add mod">
          <ac:chgData name="manoj kumar" userId="fa68a424022655f6" providerId="Windows Live" clId="Web-{961C752F-3B95-4909-ADB1-1EFE280EF338}" dt="2021-12-14T09:49:28.060" v="831"/>
          <ac:spMkLst>
            <pc:docMk/>
            <pc:sldMk cId="161571693" sldId="329"/>
            <ac:spMk id="2" creationId="{2904C711-8161-4CE8-A315-EE092F621CC0}"/>
          </ac:spMkLst>
        </pc:spChg>
        <pc:spChg chg="add mod">
          <ac:chgData name="manoj kumar" userId="fa68a424022655f6" providerId="Windows Live" clId="Web-{961C752F-3B95-4909-ADB1-1EFE280EF338}" dt="2021-12-14T09:49:28.060" v="831"/>
          <ac:spMkLst>
            <pc:docMk/>
            <pc:sldMk cId="161571693" sldId="329"/>
            <ac:spMk id="3" creationId="{246D3616-C760-459E-B823-B51C44166BDC}"/>
          </ac:spMkLst>
        </pc:spChg>
        <pc:spChg chg="add">
          <ac:chgData name="manoj kumar" userId="fa68a424022655f6" providerId="Windows Live" clId="Web-{961C752F-3B95-4909-ADB1-1EFE280EF338}" dt="2021-12-14T09:49:28.060" v="831"/>
          <ac:spMkLst>
            <pc:docMk/>
            <pc:sldMk cId="161571693" sldId="329"/>
            <ac:spMk id="8" creationId="{943CAA20-3569-4189-9E48-239A229A86CA}"/>
          </ac:spMkLst>
        </pc:spChg>
        <pc:spChg chg="add">
          <ac:chgData name="manoj kumar" userId="fa68a424022655f6" providerId="Windows Live" clId="Web-{961C752F-3B95-4909-ADB1-1EFE280EF338}" dt="2021-12-14T09:49:28.060" v="831"/>
          <ac:spMkLst>
            <pc:docMk/>
            <pc:sldMk cId="161571693" sldId="329"/>
            <ac:spMk id="10" creationId="{DA542B6D-E775-4832-91DC-2D20F857813A}"/>
          </ac:spMkLst>
        </pc:spChg>
      </pc:sldChg>
      <pc:sldChg chg="addSp delSp modSp new del mod setBg">
        <pc:chgData name="manoj kumar" userId="fa68a424022655f6" providerId="Windows Live" clId="Web-{961C752F-3B95-4909-ADB1-1EFE280EF338}" dt="2021-12-14T09:47:50.027" v="825"/>
        <pc:sldMkLst>
          <pc:docMk/>
          <pc:sldMk cId="1302453243" sldId="330"/>
        </pc:sldMkLst>
        <pc:spChg chg="mod">
          <ac:chgData name="manoj kumar" userId="fa68a424022655f6" providerId="Windows Live" clId="Web-{961C752F-3B95-4909-ADB1-1EFE280EF338}" dt="2021-12-14T09:41:11.987" v="788"/>
          <ac:spMkLst>
            <pc:docMk/>
            <pc:sldMk cId="1302453243" sldId="330"/>
            <ac:spMk id="2" creationId="{AB6AE5B9-049F-4E44-B1EC-6DCE8AE3C1F1}"/>
          </ac:spMkLst>
        </pc:spChg>
        <pc:spChg chg="del mod">
          <ac:chgData name="manoj kumar" userId="fa68a424022655f6" providerId="Windows Live" clId="Web-{961C752F-3B95-4909-ADB1-1EFE280EF338}" dt="2021-12-14T09:40:05.813" v="787"/>
          <ac:spMkLst>
            <pc:docMk/>
            <pc:sldMk cId="1302453243" sldId="330"/>
            <ac:spMk id="3" creationId="{80D2932F-AFE7-485D-A418-AAFCCA6E7AB8}"/>
          </ac:spMkLst>
        </pc:spChg>
        <pc:spChg chg="add del">
          <ac:chgData name="manoj kumar" userId="fa68a424022655f6" providerId="Windows Live" clId="Web-{961C752F-3B95-4909-ADB1-1EFE280EF338}" dt="2021-12-14T09:41:11.987" v="788"/>
          <ac:spMkLst>
            <pc:docMk/>
            <pc:sldMk cId="1302453243" sldId="330"/>
            <ac:spMk id="8" creationId="{1A3C89F8-0D2F-47FF-B903-151248265F47}"/>
          </ac:spMkLst>
        </pc:spChg>
        <pc:spChg chg="add del">
          <ac:chgData name="manoj kumar" userId="fa68a424022655f6" providerId="Windows Live" clId="Web-{961C752F-3B95-4909-ADB1-1EFE280EF338}" dt="2021-12-14T09:41:11.987" v="788"/>
          <ac:spMkLst>
            <pc:docMk/>
            <pc:sldMk cId="1302453243" sldId="330"/>
            <ac:spMk id="10" creationId="{C5CB530E-515E-412C-9DF1-5F8FFBD6F383}"/>
          </ac:spMkLst>
        </pc:spChg>
        <pc:spChg chg="add del">
          <ac:chgData name="manoj kumar" userId="fa68a424022655f6" providerId="Windows Live" clId="Web-{961C752F-3B95-4909-ADB1-1EFE280EF338}" dt="2021-12-14T09:41:11.987" v="788"/>
          <ac:spMkLst>
            <pc:docMk/>
            <pc:sldMk cId="1302453243" sldId="330"/>
            <ac:spMk id="12" creationId="{712D4376-A578-4FF1-94FC-245E7A6A489F}"/>
          </ac:spMkLst>
        </pc:spChg>
        <pc:spChg chg="add del">
          <ac:chgData name="manoj kumar" userId="fa68a424022655f6" providerId="Windows Live" clId="Web-{961C752F-3B95-4909-ADB1-1EFE280EF338}" dt="2021-12-14T09:41:11.987" v="788"/>
          <ac:spMkLst>
            <pc:docMk/>
            <pc:sldMk cId="1302453243" sldId="330"/>
            <ac:spMk id="14" creationId="{AEA7509D-F04F-40CB-A0B3-EEF16499CC9F}"/>
          </ac:spMkLst>
        </pc:spChg>
        <pc:spChg chg="add del">
          <ac:chgData name="manoj kumar" userId="fa68a424022655f6" providerId="Windows Live" clId="Web-{961C752F-3B95-4909-ADB1-1EFE280EF338}" dt="2021-12-14T09:41:11.987" v="788"/>
          <ac:spMkLst>
            <pc:docMk/>
            <pc:sldMk cId="1302453243" sldId="330"/>
            <ac:spMk id="18" creationId="{508BEF50-7B1E-49A4-BC19-5F4F1D755E64}"/>
          </ac:spMkLst>
        </pc:spChg>
        <pc:spChg chg="add del">
          <ac:chgData name="manoj kumar" userId="fa68a424022655f6" providerId="Windows Live" clId="Web-{961C752F-3B95-4909-ADB1-1EFE280EF338}" dt="2021-12-14T09:41:11.987" v="788"/>
          <ac:spMkLst>
            <pc:docMk/>
            <pc:sldMk cId="1302453243" sldId="330"/>
            <ac:spMk id="20" creationId="{3FBAD350-5664-4811-A208-657FB882D350}"/>
          </ac:spMkLst>
        </pc:spChg>
        <pc:spChg chg="add del">
          <ac:chgData name="manoj kumar" userId="fa68a424022655f6" providerId="Windows Live" clId="Web-{961C752F-3B95-4909-ADB1-1EFE280EF338}" dt="2021-12-14T09:41:11.987" v="788"/>
          <ac:spMkLst>
            <pc:docMk/>
            <pc:sldMk cId="1302453243" sldId="330"/>
            <ac:spMk id="22" creationId="{C39ADB8F-D187-49D7-BDCF-C1B6DC727068}"/>
          </ac:spMkLst>
        </pc:spChg>
        <pc:spChg chg="add">
          <ac:chgData name="manoj kumar" userId="fa68a424022655f6" providerId="Windows Live" clId="Web-{961C752F-3B95-4909-ADB1-1EFE280EF338}" dt="2021-12-14T09:41:11.987" v="788"/>
          <ac:spMkLst>
            <pc:docMk/>
            <pc:sldMk cId="1302453243" sldId="330"/>
            <ac:spMk id="27" creationId="{16F6A608-4CCB-4D48-BF00-4A579AC8C52C}"/>
          </ac:spMkLst>
        </pc:spChg>
        <pc:cxnChg chg="add del">
          <ac:chgData name="manoj kumar" userId="fa68a424022655f6" providerId="Windows Live" clId="Web-{961C752F-3B95-4909-ADB1-1EFE280EF338}" dt="2021-12-14T09:41:11.987" v="788"/>
          <ac:cxnSpMkLst>
            <pc:docMk/>
            <pc:sldMk cId="1302453243" sldId="330"/>
            <ac:cxnSpMk id="16" creationId="{56020367-4FD5-4596-8E10-C5F095CD8DBF}"/>
          </ac:cxnSpMkLst>
        </pc:cxnChg>
      </pc:sldChg>
      <pc:sldChg chg="addSp modSp add mod replId setBg addAnim">
        <pc:chgData name="manoj kumar" userId="fa68a424022655f6" providerId="Windows Live" clId="Web-{961C752F-3B95-4909-ADB1-1EFE280EF338}" dt="2021-12-14T09:49:04.653" v="828"/>
        <pc:sldMkLst>
          <pc:docMk/>
          <pc:sldMk cId="2785895847" sldId="331"/>
        </pc:sldMkLst>
        <pc:spChg chg="mod">
          <ac:chgData name="manoj kumar" userId="fa68a424022655f6" providerId="Windows Live" clId="Web-{961C752F-3B95-4909-ADB1-1EFE280EF338}" dt="2021-12-14T09:49:04.653" v="827"/>
          <ac:spMkLst>
            <pc:docMk/>
            <pc:sldMk cId="2785895847" sldId="331"/>
            <ac:spMk id="2" creationId="{C1B26534-52FC-4A53-BA45-74CAC9867ED4}"/>
          </ac:spMkLst>
        </pc:spChg>
        <pc:spChg chg="mod">
          <ac:chgData name="manoj kumar" userId="fa68a424022655f6" providerId="Windows Live" clId="Web-{961C752F-3B95-4909-ADB1-1EFE280EF338}" dt="2021-12-14T09:49:04.653" v="827"/>
          <ac:spMkLst>
            <pc:docMk/>
            <pc:sldMk cId="2785895847" sldId="331"/>
            <ac:spMk id="3" creationId="{326F5804-5A63-4BF7-B0DB-6DB39AF5B5BD}"/>
          </ac:spMkLst>
        </pc:spChg>
        <pc:spChg chg="add">
          <ac:chgData name="manoj kumar" userId="fa68a424022655f6" providerId="Windows Live" clId="Web-{961C752F-3B95-4909-ADB1-1EFE280EF338}" dt="2021-12-14T09:49:04.653" v="827"/>
          <ac:spMkLst>
            <pc:docMk/>
            <pc:sldMk cId="2785895847" sldId="331"/>
            <ac:spMk id="8" creationId="{943CAA20-3569-4189-9E48-239A229A86CA}"/>
          </ac:spMkLst>
        </pc:spChg>
        <pc:spChg chg="add">
          <ac:chgData name="manoj kumar" userId="fa68a424022655f6" providerId="Windows Live" clId="Web-{961C752F-3B95-4909-ADB1-1EFE280EF338}" dt="2021-12-14T09:49:04.653" v="827"/>
          <ac:spMkLst>
            <pc:docMk/>
            <pc:sldMk cId="2785895847" sldId="331"/>
            <ac:spMk id="10" creationId="{DA542B6D-E775-4832-91DC-2D20F857813A}"/>
          </ac:spMkLst>
        </pc:spChg>
      </pc:sldChg>
      <pc:sldChg chg="modSp new">
        <pc:chgData name="manoj kumar" userId="fa68a424022655f6" providerId="Windows Live" clId="Web-{961C752F-3B95-4909-ADB1-1EFE280EF338}" dt="2021-12-14T09:54:00.644" v="865" actId="20577"/>
        <pc:sldMkLst>
          <pc:docMk/>
          <pc:sldMk cId="3361390771" sldId="332"/>
        </pc:sldMkLst>
        <pc:spChg chg="mod">
          <ac:chgData name="manoj kumar" userId="fa68a424022655f6" providerId="Windows Live" clId="Web-{961C752F-3B95-4909-ADB1-1EFE280EF338}" dt="2021-12-14T09:52:14.017" v="836" actId="20577"/>
          <ac:spMkLst>
            <pc:docMk/>
            <pc:sldMk cId="3361390771" sldId="332"/>
            <ac:spMk id="2" creationId="{AC5A2E85-0FC2-4D41-A7F1-C0D8636087B7}"/>
          </ac:spMkLst>
        </pc:spChg>
        <pc:spChg chg="mod">
          <ac:chgData name="manoj kumar" userId="fa68a424022655f6" providerId="Windows Live" clId="Web-{961C752F-3B95-4909-ADB1-1EFE280EF338}" dt="2021-12-14T09:54:00.644" v="865" actId="20577"/>
          <ac:spMkLst>
            <pc:docMk/>
            <pc:sldMk cId="3361390771" sldId="332"/>
            <ac:spMk id="3" creationId="{8034623E-F21A-48A6-80C2-F5315311B993}"/>
          </ac:spMkLst>
        </pc:spChg>
      </pc:sldChg>
    </pc:docChg>
  </pc:docChgLst>
  <pc:docChgLst>
    <pc:chgData name="manoj kumar" userId="fa68a424022655f6" providerId="Windows Live" clId="Web-{E3AF64B4-884E-49C5-9576-2EE9523F3D31}"/>
    <pc:docChg chg="addSld delSld modSld">
      <pc:chgData name="manoj kumar" userId="fa68a424022655f6" providerId="Windows Live" clId="Web-{E3AF64B4-884E-49C5-9576-2EE9523F3D31}" dt="2021-11-30T08:15:14.785" v="125"/>
      <pc:docMkLst>
        <pc:docMk/>
      </pc:docMkLst>
      <pc:sldChg chg="addSp delSp modSp mod setBg">
        <pc:chgData name="manoj kumar" userId="fa68a424022655f6" providerId="Windows Live" clId="Web-{E3AF64B4-884E-49C5-9576-2EE9523F3D31}" dt="2021-11-30T07:52:19.923" v="1"/>
        <pc:sldMkLst>
          <pc:docMk/>
          <pc:sldMk cId="2069729028" sldId="257"/>
        </pc:sldMkLst>
        <pc:spChg chg="mod">
          <ac:chgData name="manoj kumar" userId="fa68a424022655f6" providerId="Windows Live" clId="Web-{E3AF64B4-884E-49C5-9576-2EE9523F3D31}" dt="2021-11-30T07:52:19.923" v="1"/>
          <ac:spMkLst>
            <pc:docMk/>
            <pc:sldMk cId="2069729028" sldId="257"/>
            <ac:spMk id="2" creationId="{C15D4C6A-F643-4F67-B8FF-DF9911F831E0}"/>
          </ac:spMkLst>
        </pc:spChg>
        <pc:spChg chg="del">
          <ac:chgData name="manoj kumar" userId="fa68a424022655f6" providerId="Windows Live" clId="Web-{E3AF64B4-884E-49C5-9576-2EE9523F3D31}" dt="2021-11-30T07:52:19.923" v="1"/>
          <ac:spMkLst>
            <pc:docMk/>
            <pc:sldMk cId="2069729028" sldId="257"/>
            <ac:spMk id="3" creationId="{D167AFCA-A68D-413A-B4F8-D866B0614BFE}"/>
          </ac:spMkLst>
        </pc:spChg>
        <pc:spChg chg="del">
          <ac:chgData name="manoj kumar" userId="fa68a424022655f6" providerId="Windows Live" clId="Web-{E3AF64B4-884E-49C5-9576-2EE9523F3D31}" dt="2021-11-30T07:51:49.953" v="0"/>
          <ac:spMkLst>
            <pc:docMk/>
            <pc:sldMk cId="2069729028" sldId="257"/>
            <ac:spMk id="4" creationId="{625BF3B2-09C7-44FE-B04E-ABB34C51B504}"/>
          </ac:spMkLst>
        </pc:spChg>
        <pc:graphicFrameChg chg="add">
          <ac:chgData name="manoj kumar" userId="fa68a424022655f6" providerId="Windows Live" clId="Web-{E3AF64B4-884E-49C5-9576-2EE9523F3D31}" dt="2021-11-30T07:52:19.923" v="1"/>
          <ac:graphicFrameMkLst>
            <pc:docMk/>
            <pc:sldMk cId="2069729028" sldId="257"/>
            <ac:graphicFrameMk id="5" creationId="{0D12EDF7-A9BE-4972-9F4A-59F508DCDD96}"/>
          </ac:graphicFrameMkLst>
        </pc:graphicFrameChg>
      </pc:sldChg>
      <pc:sldChg chg="addSp delSp modSp mod setBg">
        <pc:chgData name="manoj kumar" userId="fa68a424022655f6" providerId="Windows Live" clId="Web-{E3AF64B4-884E-49C5-9576-2EE9523F3D31}" dt="2021-11-30T07:55:05.317" v="18"/>
        <pc:sldMkLst>
          <pc:docMk/>
          <pc:sldMk cId="4019705325" sldId="258"/>
        </pc:sldMkLst>
        <pc:spChg chg="mod">
          <ac:chgData name="manoj kumar" userId="fa68a424022655f6" providerId="Windows Live" clId="Web-{E3AF64B4-884E-49C5-9576-2EE9523F3D31}" dt="2021-11-30T07:55:05.317" v="18"/>
          <ac:spMkLst>
            <pc:docMk/>
            <pc:sldMk cId="4019705325" sldId="258"/>
            <ac:spMk id="2" creationId="{D0AB8054-8F68-400B-8015-BF1023A56EEE}"/>
          </ac:spMkLst>
        </pc:spChg>
        <pc:spChg chg="mod">
          <ac:chgData name="manoj kumar" userId="fa68a424022655f6" providerId="Windows Live" clId="Web-{E3AF64B4-884E-49C5-9576-2EE9523F3D31}" dt="2021-11-30T07:52:58.080" v="3"/>
          <ac:spMkLst>
            <pc:docMk/>
            <pc:sldMk cId="4019705325" sldId="258"/>
            <ac:spMk id="3" creationId="{18460586-66D3-49B0-BA01-F83327196E4C}"/>
          </ac:spMkLst>
        </pc:spChg>
        <pc:spChg chg="add del">
          <ac:chgData name="manoj kumar" userId="fa68a424022655f6" providerId="Windows Live" clId="Web-{E3AF64B4-884E-49C5-9576-2EE9523F3D31}" dt="2021-11-30T07:55:05.317" v="18"/>
          <ac:spMkLst>
            <pc:docMk/>
            <pc:sldMk cId="4019705325" sldId="258"/>
            <ac:spMk id="8" creationId="{907EF6B7-1338-4443-8C46-6A318D952DFD}"/>
          </ac:spMkLst>
        </pc:spChg>
        <pc:spChg chg="add del">
          <ac:chgData name="manoj kumar" userId="fa68a424022655f6" providerId="Windows Live" clId="Web-{E3AF64B4-884E-49C5-9576-2EE9523F3D31}" dt="2021-11-30T07:55:05.317" v="18"/>
          <ac:spMkLst>
            <pc:docMk/>
            <pc:sldMk cId="4019705325" sldId="258"/>
            <ac:spMk id="10" creationId="{DAAE4CDD-124C-4DCF-9584-B6033B545DD5}"/>
          </ac:spMkLst>
        </pc:spChg>
        <pc:spChg chg="add del">
          <ac:chgData name="manoj kumar" userId="fa68a424022655f6" providerId="Windows Live" clId="Web-{E3AF64B4-884E-49C5-9576-2EE9523F3D31}" dt="2021-11-30T07:55:05.317" v="18"/>
          <ac:spMkLst>
            <pc:docMk/>
            <pc:sldMk cId="4019705325" sldId="258"/>
            <ac:spMk id="12" creationId="{081E4A58-353D-44AE-B2FC-2A74E2E400F7}"/>
          </ac:spMkLst>
        </pc:spChg>
        <pc:spChg chg="add">
          <ac:chgData name="manoj kumar" userId="fa68a424022655f6" providerId="Windows Live" clId="Web-{E3AF64B4-884E-49C5-9576-2EE9523F3D31}" dt="2021-11-30T07:55:05.317" v="18"/>
          <ac:spMkLst>
            <pc:docMk/>
            <pc:sldMk cId="4019705325" sldId="258"/>
            <ac:spMk id="17" creationId="{389575E1-3389-451A-A5F7-27854C25C599}"/>
          </ac:spMkLst>
        </pc:spChg>
        <pc:spChg chg="add">
          <ac:chgData name="manoj kumar" userId="fa68a424022655f6" providerId="Windows Live" clId="Web-{E3AF64B4-884E-49C5-9576-2EE9523F3D31}" dt="2021-11-30T07:55:05.317" v="18"/>
          <ac:spMkLst>
            <pc:docMk/>
            <pc:sldMk cId="4019705325" sldId="258"/>
            <ac:spMk id="19" creationId="{A53CCC5C-D88E-40FB-B30B-23DCDBD01D37}"/>
          </ac:spMkLst>
        </pc:spChg>
        <pc:spChg chg="add">
          <ac:chgData name="manoj kumar" userId="fa68a424022655f6" providerId="Windows Live" clId="Web-{E3AF64B4-884E-49C5-9576-2EE9523F3D31}" dt="2021-11-30T07:55:05.317" v="18"/>
          <ac:spMkLst>
            <pc:docMk/>
            <pc:sldMk cId="4019705325" sldId="258"/>
            <ac:spMk id="21" creationId="{081E4A58-353D-44AE-B2FC-2A74E2E400F7}"/>
          </ac:spMkLst>
        </pc:spChg>
      </pc:sldChg>
      <pc:sldChg chg="addSp delSp modSp mod setBg">
        <pc:chgData name="manoj kumar" userId="fa68a424022655f6" providerId="Windows Live" clId="Web-{E3AF64B4-884E-49C5-9576-2EE9523F3D31}" dt="2021-11-30T07:54:58.552" v="17"/>
        <pc:sldMkLst>
          <pc:docMk/>
          <pc:sldMk cId="2012694700" sldId="259"/>
        </pc:sldMkLst>
        <pc:spChg chg="mod">
          <ac:chgData name="manoj kumar" userId="fa68a424022655f6" providerId="Windows Live" clId="Web-{E3AF64B4-884E-49C5-9576-2EE9523F3D31}" dt="2021-11-30T07:54:58.552" v="17"/>
          <ac:spMkLst>
            <pc:docMk/>
            <pc:sldMk cId="2012694700" sldId="259"/>
            <ac:spMk id="2" creationId="{DD3029D6-6E0A-4BE9-947F-A68B0F962C05}"/>
          </ac:spMkLst>
        </pc:spChg>
        <pc:spChg chg="mod">
          <ac:chgData name="manoj kumar" userId="fa68a424022655f6" providerId="Windows Live" clId="Web-{E3AF64B4-884E-49C5-9576-2EE9523F3D31}" dt="2021-11-30T07:54:58.552" v="17"/>
          <ac:spMkLst>
            <pc:docMk/>
            <pc:sldMk cId="2012694700" sldId="259"/>
            <ac:spMk id="3" creationId="{AEAE250C-7057-42D4-9388-9971A67DDBF1}"/>
          </ac:spMkLst>
        </pc:spChg>
        <pc:spChg chg="add del">
          <ac:chgData name="manoj kumar" userId="fa68a424022655f6" providerId="Windows Live" clId="Web-{E3AF64B4-884E-49C5-9576-2EE9523F3D31}" dt="2021-11-30T07:53:11.940" v="4"/>
          <ac:spMkLst>
            <pc:docMk/>
            <pc:sldMk cId="2012694700" sldId="259"/>
            <ac:spMk id="8" creationId="{907EF6B7-1338-4443-8C46-6A318D952DFD}"/>
          </ac:spMkLst>
        </pc:spChg>
        <pc:spChg chg="add del">
          <ac:chgData name="manoj kumar" userId="fa68a424022655f6" providerId="Windows Live" clId="Web-{E3AF64B4-884E-49C5-9576-2EE9523F3D31}" dt="2021-11-30T07:53:11.940" v="4"/>
          <ac:spMkLst>
            <pc:docMk/>
            <pc:sldMk cId="2012694700" sldId="259"/>
            <ac:spMk id="10" creationId="{DAAE4CDD-124C-4DCF-9584-B6033B545DD5}"/>
          </ac:spMkLst>
        </pc:spChg>
        <pc:spChg chg="add del">
          <ac:chgData name="manoj kumar" userId="fa68a424022655f6" providerId="Windows Live" clId="Web-{E3AF64B4-884E-49C5-9576-2EE9523F3D31}" dt="2021-11-30T07:53:11.940" v="4"/>
          <ac:spMkLst>
            <pc:docMk/>
            <pc:sldMk cId="2012694700" sldId="259"/>
            <ac:spMk id="12" creationId="{081E4A58-353D-44AE-B2FC-2A74E2E400F7}"/>
          </ac:spMkLst>
        </pc:spChg>
        <pc:spChg chg="add del">
          <ac:chgData name="manoj kumar" userId="fa68a424022655f6" providerId="Windows Live" clId="Web-{E3AF64B4-884E-49C5-9576-2EE9523F3D31}" dt="2021-11-30T07:54:58.552" v="17"/>
          <ac:spMkLst>
            <pc:docMk/>
            <pc:sldMk cId="2012694700" sldId="259"/>
            <ac:spMk id="17" creationId="{1709F1D5-B0F1-4714-A239-E5B61C161915}"/>
          </ac:spMkLst>
        </pc:spChg>
        <pc:spChg chg="add del">
          <ac:chgData name="manoj kumar" userId="fa68a424022655f6" providerId="Windows Live" clId="Web-{E3AF64B4-884E-49C5-9576-2EE9523F3D31}" dt="2021-11-30T07:54:58.552" v="17"/>
          <ac:spMkLst>
            <pc:docMk/>
            <pc:sldMk cId="2012694700" sldId="259"/>
            <ac:spMk id="19" creationId="{228FB460-D3FF-4440-A020-05982A09E517}"/>
          </ac:spMkLst>
        </pc:spChg>
        <pc:spChg chg="add del">
          <ac:chgData name="manoj kumar" userId="fa68a424022655f6" providerId="Windows Live" clId="Web-{E3AF64B4-884E-49C5-9576-2EE9523F3D31}" dt="2021-11-30T07:54:58.552" v="17"/>
          <ac:spMkLst>
            <pc:docMk/>
            <pc:sldMk cId="2012694700" sldId="259"/>
            <ac:spMk id="21" creationId="{14847E93-7DC1-4D4B-8829-B19AA7137C50}"/>
          </ac:spMkLst>
        </pc:spChg>
        <pc:spChg chg="add del">
          <ac:chgData name="manoj kumar" userId="fa68a424022655f6" providerId="Windows Live" clId="Web-{E3AF64B4-884E-49C5-9576-2EE9523F3D31}" dt="2021-11-30T07:54:58.552" v="17"/>
          <ac:spMkLst>
            <pc:docMk/>
            <pc:sldMk cId="2012694700" sldId="259"/>
            <ac:spMk id="23" creationId="{5566D6E1-03A1-4D73-A4E0-35D74D568A04}"/>
          </ac:spMkLst>
        </pc:spChg>
        <pc:spChg chg="add del">
          <ac:chgData name="manoj kumar" userId="fa68a424022655f6" providerId="Windows Live" clId="Web-{E3AF64B4-884E-49C5-9576-2EE9523F3D31}" dt="2021-11-30T07:54:58.552" v="17"/>
          <ac:spMkLst>
            <pc:docMk/>
            <pc:sldMk cId="2012694700" sldId="259"/>
            <ac:spMk id="25" creationId="{9F835A99-04AC-494A-A572-AFE8413CC938}"/>
          </ac:spMkLst>
        </pc:spChg>
        <pc:spChg chg="add del">
          <ac:chgData name="manoj kumar" userId="fa68a424022655f6" providerId="Windows Live" clId="Web-{E3AF64B4-884E-49C5-9576-2EE9523F3D31}" dt="2021-11-30T07:54:58.552" v="17"/>
          <ac:spMkLst>
            <pc:docMk/>
            <pc:sldMk cId="2012694700" sldId="259"/>
            <ac:spMk id="27" creationId="{7B786209-1B0B-4CA9-9BDD-F7327066A84D}"/>
          </ac:spMkLst>
        </pc:spChg>
        <pc:spChg chg="add del">
          <ac:chgData name="manoj kumar" userId="fa68a424022655f6" providerId="Windows Live" clId="Web-{E3AF64B4-884E-49C5-9576-2EE9523F3D31}" dt="2021-11-30T07:54:58.552" v="17"/>
          <ac:spMkLst>
            <pc:docMk/>
            <pc:sldMk cId="2012694700" sldId="259"/>
            <ac:spMk id="29" creationId="{2D2964BB-484D-45AE-AD66-D407D0629652}"/>
          </ac:spMkLst>
        </pc:spChg>
        <pc:spChg chg="add del">
          <ac:chgData name="manoj kumar" userId="fa68a424022655f6" providerId="Windows Live" clId="Web-{E3AF64B4-884E-49C5-9576-2EE9523F3D31}" dt="2021-11-30T07:54:58.552" v="17"/>
          <ac:spMkLst>
            <pc:docMk/>
            <pc:sldMk cId="2012694700" sldId="259"/>
            <ac:spMk id="31" creationId="{6691AC69-A76E-4DAB-B565-468B6B87ACF3}"/>
          </ac:spMkLst>
        </pc:spChg>
        <pc:spChg chg="add">
          <ac:chgData name="manoj kumar" userId="fa68a424022655f6" providerId="Windows Live" clId="Web-{E3AF64B4-884E-49C5-9576-2EE9523F3D31}" dt="2021-11-30T07:54:58.552" v="17"/>
          <ac:spMkLst>
            <pc:docMk/>
            <pc:sldMk cId="2012694700" sldId="259"/>
            <ac:spMk id="36" creationId="{389575E1-3389-451A-A5F7-27854C25C599}"/>
          </ac:spMkLst>
        </pc:spChg>
        <pc:spChg chg="add">
          <ac:chgData name="manoj kumar" userId="fa68a424022655f6" providerId="Windows Live" clId="Web-{E3AF64B4-884E-49C5-9576-2EE9523F3D31}" dt="2021-11-30T07:54:58.552" v="17"/>
          <ac:spMkLst>
            <pc:docMk/>
            <pc:sldMk cId="2012694700" sldId="259"/>
            <ac:spMk id="38" creationId="{A53CCC5C-D88E-40FB-B30B-23DCDBD01D37}"/>
          </ac:spMkLst>
        </pc:spChg>
        <pc:spChg chg="add">
          <ac:chgData name="manoj kumar" userId="fa68a424022655f6" providerId="Windows Live" clId="Web-{E3AF64B4-884E-49C5-9576-2EE9523F3D31}" dt="2021-11-30T07:54:58.552" v="17"/>
          <ac:spMkLst>
            <pc:docMk/>
            <pc:sldMk cId="2012694700" sldId="259"/>
            <ac:spMk id="40" creationId="{081E4A58-353D-44AE-B2FC-2A74E2E400F7}"/>
          </ac:spMkLst>
        </pc:spChg>
      </pc:sldChg>
      <pc:sldChg chg="addSp delSp modSp mod setBg">
        <pc:chgData name="manoj kumar" userId="fa68a424022655f6" providerId="Windows Live" clId="Web-{E3AF64B4-884E-49C5-9576-2EE9523F3D31}" dt="2021-11-30T07:54:48.036" v="16"/>
        <pc:sldMkLst>
          <pc:docMk/>
          <pc:sldMk cId="1541162343" sldId="260"/>
        </pc:sldMkLst>
        <pc:spChg chg="mod">
          <ac:chgData name="manoj kumar" userId="fa68a424022655f6" providerId="Windows Live" clId="Web-{E3AF64B4-884E-49C5-9576-2EE9523F3D31}" dt="2021-11-30T07:54:48.036" v="16"/>
          <ac:spMkLst>
            <pc:docMk/>
            <pc:sldMk cId="1541162343" sldId="260"/>
            <ac:spMk id="2" creationId="{B354E753-7442-440F-BAEF-64E2914448D4}"/>
          </ac:spMkLst>
        </pc:spChg>
        <pc:spChg chg="add del mod">
          <ac:chgData name="manoj kumar" userId="fa68a424022655f6" providerId="Windows Live" clId="Web-{E3AF64B4-884E-49C5-9576-2EE9523F3D31}" dt="2021-11-30T07:54:48.036" v="16"/>
          <ac:spMkLst>
            <pc:docMk/>
            <pc:sldMk cId="1541162343" sldId="260"/>
            <ac:spMk id="3" creationId="{F1554B49-4D75-41A0-9927-220AEE214E63}"/>
          </ac:spMkLst>
        </pc:spChg>
        <pc:spChg chg="add del">
          <ac:chgData name="manoj kumar" userId="fa68a424022655f6" providerId="Windows Live" clId="Web-{E3AF64B4-884E-49C5-9576-2EE9523F3D31}" dt="2021-11-30T07:54:48.036" v="16"/>
          <ac:spMkLst>
            <pc:docMk/>
            <pc:sldMk cId="1541162343" sldId="260"/>
            <ac:spMk id="6" creationId="{E92FEB64-6EEA-4759-B4A4-BD2C1E660BA8}"/>
          </ac:spMkLst>
        </pc:spChg>
        <pc:spChg chg="add del">
          <ac:chgData name="manoj kumar" userId="fa68a424022655f6" providerId="Windows Live" clId="Web-{E3AF64B4-884E-49C5-9576-2EE9523F3D31}" dt="2021-11-30T07:54:48.036" v="16"/>
          <ac:spMkLst>
            <pc:docMk/>
            <pc:sldMk cId="1541162343" sldId="260"/>
            <ac:spMk id="7" creationId="{B10BB131-AC8E-4A8E-A5D1-36260F720C3B}"/>
          </ac:spMkLst>
        </pc:spChg>
        <pc:spChg chg="add del">
          <ac:chgData name="manoj kumar" userId="fa68a424022655f6" providerId="Windows Live" clId="Web-{E3AF64B4-884E-49C5-9576-2EE9523F3D31}" dt="2021-11-30T07:53:36.425" v="6"/>
          <ac:spMkLst>
            <pc:docMk/>
            <pc:sldMk cId="1541162343" sldId="260"/>
            <ac:spMk id="8" creationId="{1709F1D5-B0F1-4714-A239-E5B61C161915}"/>
          </ac:spMkLst>
        </pc:spChg>
        <pc:spChg chg="add del">
          <ac:chgData name="manoj kumar" userId="fa68a424022655f6" providerId="Windows Live" clId="Web-{E3AF64B4-884E-49C5-9576-2EE9523F3D31}" dt="2021-11-30T07:54:48.036" v="16"/>
          <ac:spMkLst>
            <pc:docMk/>
            <pc:sldMk cId="1541162343" sldId="260"/>
            <ac:spMk id="9" creationId="{14847E93-7DC1-4D4B-8829-B19AA7137C50}"/>
          </ac:spMkLst>
        </pc:spChg>
        <pc:spChg chg="add del">
          <ac:chgData name="manoj kumar" userId="fa68a424022655f6" providerId="Windows Live" clId="Web-{E3AF64B4-884E-49C5-9576-2EE9523F3D31}" dt="2021-11-30T07:53:36.425" v="6"/>
          <ac:spMkLst>
            <pc:docMk/>
            <pc:sldMk cId="1541162343" sldId="260"/>
            <ac:spMk id="10" creationId="{228FB460-D3FF-4440-A020-05982A09E517}"/>
          </ac:spMkLst>
        </pc:spChg>
        <pc:spChg chg="add del">
          <ac:chgData name="manoj kumar" userId="fa68a424022655f6" providerId="Windows Live" clId="Web-{E3AF64B4-884E-49C5-9576-2EE9523F3D31}" dt="2021-11-30T07:54:48.036" v="16"/>
          <ac:spMkLst>
            <pc:docMk/>
            <pc:sldMk cId="1541162343" sldId="260"/>
            <ac:spMk id="11" creationId="{5566D6E1-03A1-4D73-A4E0-35D74D568A04}"/>
          </ac:spMkLst>
        </pc:spChg>
        <pc:spChg chg="add del">
          <ac:chgData name="manoj kumar" userId="fa68a424022655f6" providerId="Windows Live" clId="Web-{E3AF64B4-884E-49C5-9576-2EE9523F3D31}" dt="2021-11-30T07:53:36.425" v="6"/>
          <ac:spMkLst>
            <pc:docMk/>
            <pc:sldMk cId="1541162343" sldId="260"/>
            <ac:spMk id="12" creationId="{14847E93-7DC1-4D4B-8829-B19AA7137C50}"/>
          </ac:spMkLst>
        </pc:spChg>
        <pc:spChg chg="add del">
          <ac:chgData name="manoj kumar" userId="fa68a424022655f6" providerId="Windows Live" clId="Web-{E3AF64B4-884E-49C5-9576-2EE9523F3D31}" dt="2021-11-30T07:54:48.036" v="16"/>
          <ac:spMkLst>
            <pc:docMk/>
            <pc:sldMk cId="1541162343" sldId="260"/>
            <ac:spMk id="13" creationId="{9F835A99-04AC-494A-A572-AFE8413CC938}"/>
          </ac:spMkLst>
        </pc:spChg>
        <pc:spChg chg="add del">
          <ac:chgData name="manoj kumar" userId="fa68a424022655f6" providerId="Windows Live" clId="Web-{E3AF64B4-884E-49C5-9576-2EE9523F3D31}" dt="2021-11-30T07:53:36.425" v="6"/>
          <ac:spMkLst>
            <pc:docMk/>
            <pc:sldMk cId="1541162343" sldId="260"/>
            <ac:spMk id="14" creationId="{5566D6E1-03A1-4D73-A4E0-35D74D568A04}"/>
          </ac:spMkLst>
        </pc:spChg>
        <pc:spChg chg="add del">
          <ac:chgData name="manoj kumar" userId="fa68a424022655f6" providerId="Windows Live" clId="Web-{E3AF64B4-884E-49C5-9576-2EE9523F3D31}" dt="2021-11-30T07:54:48.036" v="16"/>
          <ac:spMkLst>
            <pc:docMk/>
            <pc:sldMk cId="1541162343" sldId="260"/>
            <ac:spMk id="15" creationId="{7B786209-1B0B-4CA9-9BDD-F7327066A84D}"/>
          </ac:spMkLst>
        </pc:spChg>
        <pc:spChg chg="add del">
          <ac:chgData name="manoj kumar" userId="fa68a424022655f6" providerId="Windows Live" clId="Web-{E3AF64B4-884E-49C5-9576-2EE9523F3D31}" dt="2021-11-30T07:53:36.425" v="6"/>
          <ac:spMkLst>
            <pc:docMk/>
            <pc:sldMk cId="1541162343" sldId="260"/>
            <ac:spMk id="16" creationId="{9F835A99-04AC-494A-A572-AFE8413CC938}"/>
          </ac:spMkLst>
        </pc:spChg>
        <pc:spChg chg="add del">
          <ac:chgData name="manoj kumar" userId="fa68a424022655f6" providerId="Windows Live" clId="Web-{E3AF64B4-884E-49C5-9576-2EE9523F3D31}" dt="2021-11-30T07:54:48.036" v="16"/>
          <ac:spMkLst>
            <pc:docMk/>
            <pc:sldMk cId="1541162343" sldId="260"/>
            <ac:spMk id="17" creationId="{2D2964BB-484D-45AE-AD66-D407D0629652}"/>
          </ac:spMkLst>
        </pc:spChg>
        <pc:spChg chg="add del">
          <ac:chgData name="manoj kumar" userId="fa68a424022655f6" providerId="Windows Live" clId="Web-{E3AF64B4-884E-49C5-9576-2EE9523F3D31}" dt="2021-11-30T07:53:36.425" v="6"/>
          <ac:spMkLst>
            <pc:docMk/>
            <pc:sldMk cId="1541162343" sldId="260"/>
            <ac:spMk id="18" creationId="{7B786209-1B0B-4CA9-9BDD-F7327066A84D}"/>
          </ac:spMkLst>
        </pc:spChg>
        <pc:spChg chg="add del">
          <ac:chgData name="manoj kumar" userId="fa68a424022655f6" providerId="Windows Live" clId="Web-{E3AF64B4-884E-49C5-9576-2EE9523F3D31}" dt="2021-11-30T07:54:48.036" v="16"/>
          <ac:spMkLst>
            <pc:docMk/>
            <pc:sldMk cId="1541162343" sldId="260"/>
            <ac:spMk id="19" creationId="{6691AC69-A76E-4DAB-B565-468B6B87ACF3}"/>
          </ac:spMkLst>
        </pc:spChg>
        <pc:spChg chg="add del">
          <ac:chgData name="manoj kumar" userId="fa68a424022655f6" providerId="Windows Live" clId="Web-{E3AF64B4-884E-49C5-9576-2EE9523F3D31}" dt="2021-11-30T07:53:36.425" v="6"/>
          <ac:spMkLst>
            <pc:docMk/>
            <pc:sldMk cId="1541162343" sldId="260"/>
            <ac:spMk id="20" creationId="{2D2964BB-484D-45AE-AD66-D407D0629652}"/>
          </ac:spMkLst>
        </pc:spChg>
        <pc:spChg chg="add del">
          <ac:chgData name="manoj kumar" userId="fa68a424022655f6" providerId="Windows Live" clId="Web-{E3AF64B4-884E-49C5-9576-2EE9523F3D31}" dt="2021-11-30T07:53:36.425" v="6"/>
          <ac:spMkLst>
            <pc:docMk/>
            <pc:sldMk cId="1541162343" sldId="260"/>
            <ac:spMk id="22" creationId="{6691AC69-A76E-4DAB-B565-468B6B87ACF3}"/>
          </ac:spMkLst>
        </pc:spChg>
        <pc:spChg chg="add">
          <ac:chgData name="manoj kumar" userId="fa68a424022655f6" providerId="Windows Live" clId="Web-{E3AF64B4-884E-49C5-9576-2EE9523F3D31}" dt="2021-11-30T07:54:48.036" v="16"/>
          <ac:spMkLst>
            <pc:docMk/>
            <pc:sldMk cId="1541162343" sldId="260"/>
            <ac:spMk id="24" creationId="{389575E1-3389-451A-A5F7-27854C25C599}"/>
          </ac:spMkLst>
        </pc:spChg>
        <pc:spChg chg="add">
          <ac:chgData name="manoj kumar" userId="fa68a424022655f6" providerId="Windows Live" clId="Web-{E3AF64B4-884E-49C5-9576-2EE9523F3D31}" dt="2021-11-30T07:54:48.036" v="16"/>
          <ac:spMkLst>
            <pc:docMk/>
            <pc:sldMk cId="1541162343" sldId="260"/>
            <ac:spMk id="26" creationId="{A53CCC5C-D88E-40FB-B30B-23DCDBD01D37}"/>
          </ac:spMkLst>
        </pc:spChg>
        <pc:spChg chg="add">
          <ac:chgData name="manoj kumar" userId="fa68a424022655f6" providerId="Windows Live" clId="Web-{E3AF64B4-884E-49C5-9576-2EE9523F3D31}" dt="2021-11-30T07:54:48.036" v="16"/>
          <ac:spMkLst>
            <pc:docMk/>
            <pc:sldMk cId="1541162343" sldId="260"/>
            <ac:spMk id="28" creationId="{081E4A58-353D-44AE-B2FC-2A74E2E400F7}"/>
          </ac:spMkLst>
        </pc:spChg>
        <pc:graphicFrameChg chg="add del">
          <ac:chgData name="manoj kumar" userId="fa68a424022655f6" providerId="Windows Live" clId="Web-{E3AF64B4-884E-49C5-9576-2EE9523F3D31}" dt="2021-11-30T07:53:49.394" v="8"/>
          <ac:graphicFrameMkLst>
            <pc:docMk/>
            <pc:sldMk cId="1541162343" sldId="260"/>
            <ac:graphicFrameMk id="5" creationId="{568408E6-1D86-494E-8DA3-F96B8F2194F7}"/>
          </ac:graphicFrameMkLst>
        </pc:graphicFrameChg>
      </pc:sldChg>
      <pc:sldChg chg="addSp modSp mod setBg">
        <pc:chgData name="manoj kumar" userId="fa68a424022655f6" providerId="Windows Live" clId="Web-{E3AF64B4-884E-49C5-9576-2EE9523F3D31}" dt="2021-11-30T07:54:39.082" v="15"/>
        <pc:sldMkLst>
          <pc:docMk/>
          <pc:sldMk cId="3679278300" sldId="261"/>
        </pc:sldMkLst>
        <pc:spChg chg="mod">
          <ac:chgData name="manoj kumar" userId="fa68a424022655f6" providerId="Windows Live" clId="Web-{E3AF64B4-884E-49C5-9576-2EE9523F3D31}" dt="2021-11-30T07:54:39.082" v="15"/>
          <ac:spMkLst>
            <pc:docMk/>
            <pc:sldMk cId="3679278300" sldId="261"/>
            <ac:spMk id="2" creationId="{0ED891AF-1370-478F-B527-084356AD1427}"/>
          </ac:spMkLst>
        </pc:spChg>
        <pc:spChg chg="mod">
          <ac:chgData name="manoj kumar" userId="fa68a424022655f6" providerId="Windows Live" clId="Web-{E3AF64B4-884E-49C5-9576-2EE9523F3D31}" dt="2021-11-30T07:54:39.082" v="15"/>
          <ac:spMkLst>
            <pc:docMk/>
            <pc:sldMk cId="3679278300" sldId="261"/>
            <ac:spMk id="3" creationId="{A1779CEC-CF06-4462-92EC-BC0D3286A62B}"/>
          </ac:spMkLst>
        </pc:spChg>
        <pc:spChg chg="add">
          <ac:chgData name="manoj kumar" userId="fa68a424022655f6" providerId="Windows Live" clId="Web-{E3AF64B4-884E-49C5-9576-2EE9523F3D31}" dt="2021-11-30T07:54:39.082" v="15"/>
          <ac:spMkLst>
            <pc:docMk/>
            <pc:sldMk cId="3679278300" sldId="261"/>
            <ac:spMk id="8" creationId="{389575E1-3389-451A-A5F7-27854C25C599}"/>
          </ac:spMkLst>
        </pc:spChg>
        <pc:spChg chg="add">
          <ac:chgData name="manoj kumar" userId="fa68a424022655f6" providerId="Windows Live" clId="Web-{E3AF64B4-884E-49C5-9576-2EE9523F3D31}" dt="2021-11-30T07:54:39.082" v="15"/>
          <ac:spMkLst>
            <pc:docMk/>
            <pc:sldMk cId="3679278300" sldId="261"/>
            <ac:spMk id="10" creationId="{A53CCC5C-D88E-40FB-B30B-23DCDBD01D37}"/>
          </ac:spMkLst>
        </pc:spChg>
        <pc:spChg chg="add">
          <ac:chgData name="manoj kumar" userId="fa68a424022655f6" providerId="Windows Live" clId="Web-{E3AF64B4-884E-49C5-9576-2EE9523F3D31}" dt="2021-11-30T07:54:39.082" v="15"/>
          <ac:spMkLst>
            <pc:docMk/>
            <pc:sldMk cId="3679278300" sldId="261"/>
            <ac:spMk id="12" creationId="{081E4A58-353D-44AE-B2FC-2A74E2E400F7}"/>
          </ac:spMkLst>
        </pc:spChg>
      </pc:sldChg>
      <pc:sldChg chg="addSp delSp modSp mod setBg">
        <pc:chgData name="manoj kumar" userId="fa68a424022655f6" providerId="Windows Live" clId="Web-{E3AF64B4-884E-49C5-9576-2EE9523F3D31}" dt="2021-11-30T07:54:26.129" v="14"/>
        <pc:sldMkLst>
          <pc:docMk/>
          <pc:sldMk cId="904642556" sldId="262"/>
        </pc:sldMkLst>
        <pc:spChg chg="mod">
          <ac:chgData name="manoj kumar" userId="fa68a424022655f6" providerId="Windows Live" clId="Web-{E3AF64B4-884E-49C5-9576-2EE9523F3D31}" dt="2021-11-30T07:54:26.129" v="14"/>
          <ac:spMkLst>
            <pc:docMk/>
            <pc:sldMk cId="904642556" sldId="262"/>
            <ac:spMk id="2" creationId="{3085CA8B-D51C-4757-81E9-6B882AA751EA}"/>
          </ac:spMkLst>
        </pc:spChg>
        <pc:spChg chg="mod">
          <ac:chgData name="manoj kumar" userId="fa68a424022655f6" providerId="Windows Live" clId="Web-{E3AF64B4-884E-49C5-9576-2EE9523F3D31}" dt="2021-11-30T07:54:26.129" v="14"/>
          <ac:spMkLst>
            <pc:docMk/>
            <pc:sldMk cId="904642556" sldId="262"/>
            <ac:spMk id="3" creationId="{EE0DB6B8-F01D-4A24-A9A9-2E93A242532E}"/>
          </ac:spMkLst>
        </pc:spChg>
        <pc:spChg chg="add del">
          <ac:chgData name="manoj kumar" userId="fa68a424022655f6" providerId="Windows Live" clId="Web-{E3AF64B4-884E-49C5-9576-2EE9523F3D31}" dt="2021-11-30T07:54:26.113" v="13"/>
          <ac:spMkLst>
            <pc:docMk/>
            <pc:sldMk cId="904642556" sldId="262"/>
            <ac:spMk id="5" creationId="{1709F1D5-B0F1-4714-A239-E5B61C161915}"/>
          </ac:spMkLst>
        </pc:spChg>
        <pc:spChg chg="add del">
          <ac:chgData name="manoj kumar" userId="fa68a424022655f6" providerId="Windows Live" clId="Web-{E3AF64B4-884E-49C5-9576-2EE9523F3D31}" dt="2021-11-30T07:54:26.113" v="13"/>
          <ac:spMkLst>
            <pc:docMk/>
            <pc:sldMk cId="904642556" sldId="262"/>
            <ac:spMk id="6" creationId="{228FB460-D3FF-4440-A020-05982A09E517}"/>
          </ac:spMkLst>
        </pc:spChg>
        <pc:spChg chg="add del">
          <ac:chgData name="manoj kumar" userId="fa68a424022655f6" providerId="Windows Live" clId="Web-{E3AF64B4-884E-49C5-9576-2EE9523F3D31}" dt="2021-11-30T07:54:26.113" v="13"/>
          <ac:spMkLst>
            <pc:docMk/>
            <pc:sldMk cId="904642556" sldId="262"/>
            <ac:spMk id="7" creationId="{14847E93-7DC1-4D4B-8829-B19AA7137C50}"/>
          </ac:spMkLst>
        </pc:spChg>
        <pc:spChg chg="add del">
          <ac:chgData name="manoj kumar" userId="fa68a424022655f6" providerId="Windows Live" clId="Web-{E3AF64B4-884E-49C5-9576-2EE9523F3D31}" dt="2021-11-30T07:54:11.004" v="11"/>
          <ac:spMkLst>
            <pc:docMk/>
            <pc:sldMk cId="904642556" sldId="262"/>
            <ac:spMk id="8" creationId="{C2554CA6-288E-4202-BC52-2E5A8F0C0AED}"/>
          </ac:spMkLst>
        </pc:spChg>
        <pc:spChg chg="add del">
          <ac:chgData name="manoj kumar" userId="fa68a424022655f6" providerId="Windows Live" clId="Web-{E3AF64B4-884E-49C5-9576-2EE9523F3D31}" dt="2021-11-30T07:54:26.113" v="13"/>
          <ac:spMkLst>
            <pc:docMk/>
            <pc:sldMk cId="904642556" sldId="262"/>
            <ac:spMk id="9" creationId="{5566D6E1-03A1-4D73-A4E0-35D74D568A04}"/>
          </ac:spMkLst>
        </pc:spChg>
        <pc:spChg chg="add del">
          <ac:chgData name="manoj kumar" userId="fa68a424022655f6" providerId="Windows Live" clId="Web-{E3AF64B4-884E-49C5-9576-2EE9523F3D31}" dt="2021-11-30T07:54:11.004" v="11"/>
          <ac:spMkLst>
            <pc:docMk/>
            <pc:sldMk cId="904642556" sldId="262"/>
            <ac:spMk id="10" creationId="{B10BB131-AC8E-4A8E-A5D1-36260F720C3B}"/>
          </ac:spMkLst>
        </pc:spChg>
        <pc:spChg chg="add">
          <ac:chgData name="manoj kumar" userId="fa68a424022655f6" providerId="Windows Live" clId="Web-{E3AF64B4-884E-49C5-9576-2EE9523F3D31}" dt="2021-11-30T07:54:26.129" v="14"/>
          <ac:spMkLst>
            <pc:docMk/>
            <pc:sldMk cId="904642556" sldId="262"/>
            <ac:spMk id="11" creationId="{389575E1-3389-451A-A5F7-27854C25C599}"/>
          </ac:spMkLst>
        </pc:spChg>
        <pc:spChg chg="add del">
          <ac:chgData name="manoj kumar" userId="fa68a424022655f6" providerId="Windows Live" clId="Web-{E3AF64B4-884E-49C5-9576-2EE9523F3D31}" dt="2021-11-30T07:54:11.004" v="11"/>
          <ac:spMkLst>
            <pc:docMk/>
            <pc:sldMk cId="904642556" sldId="262"/>
            <ac:spMk id="12" creationId="{5B7778FC-632E-4DCA-A7CB-0D7731CCF970}"/>
          </ac:spMkLst>
        </pc:spChg>
        <pc:spChg chg="add">
          <ac:chgData name="manoj kumar" userId="fa68a424022655f6" providerId="Windows Live" clId="Web-{E3AF64B4-884E-49C5-9576-2EE9523F3D31}" dt="2021-11-30T07:54:26.129" v="14"/>
          <ac:spMkLst>
            <pc:docMk/>
            <pc:sldMk cId="904642556" sldId="262"/>
            <ac:spMk id="13" creationId="{A53CCC5C-D88E-40FB-B30B-23DCDBD01D37}"/>
          </ac:spMkLst>
        </pc:spChg>
        <pc:spChg chg="add del">
          <ac:chgData name="manoj kumar" userId="fa68a424022655f6" providerId="Windows Live" clId="Web-{E3AF64B4-884E-49C5-9576-2EE9523F3D31}" dt="2021-11-30T07:54:11.004" v="11"/>
          <ac:spMkLst>
            <pc:docMk/>
            <pc:sldMk cId="904642556" sldId="262"/>
            <ac:spMk id="14" creationId="{FA23A907-97FB-4A8F-880A-DD77401C4296}"/>
          </ac:spMkLst>
        </pc:spChg>
        <pc:spChg chg="add">
          <ac:chgData name="manoj kumar" userId="fa68a424022655f6" providerId="Windows Live" clId="Web-{E3AF64B4-884E-49C5-9576-2EE9523F3D31}" dt="2021-11-30T07:54:26.129" v="14"/>
          <ac:spMkLst>
            <pc:docMk/>
            <pc:sldMk cId="904642556" sldId="262"/>
            <ac:spMk id="15" creationId="{081E4A58-353D-44AE-B2FC-2A74E2E400F7}"/>
          </ac:spMkLst>
        </pc:spChg>
        <pc:spChg chg="add del">
          <ac:chgData name="manoj kumar" userId="fa68a424022655f6" providerId="Windows Live" clId="Web-{E3AF64B4-884E-49C5-9576-2EE9523F3D31}" dt="2021-11-30T07:54:26.113" v="13"/>
          <ac:spMkLst>
            <pc:docMk/>
            <pc:sldMk cId="904642556" sldId="262"/>
            <ac:spMk id="16" creationId="{9F835A99-04AC-494A-A572-AFE8413CC938}"/>
          </ac:spMkLst>
        </pc:spChg>
        <pc:spChg chg="add del">
          <ac:chgData name="manoj kumar" userId="fa68a424022655f6" providerId="Windows Live" clId="Web-{E3AF64B4-884E-49C5-9576-2EE9523F3D31}" dt="2021-11-30T07:54:26.113" v="13"/>
          <ac:spMkLst>
            <pc:docMk/>
            <pc:sldMk cId="904642556" sldId="262"/>
            <ac:spMk id="18" creationId="{7B786209-1B0B-4CA9-9BDD-F7327066A84D}"/>
          </ac:spMkLst>
        </pc:spChg>
        <pc:spChg chg="add del">
          <ac:chgData name="manoj kumar" userId="fa68a424022655f6" providerId="Windows Live" clId="Web-{E3AF64B4-884E-49C5-9576-2EE9523F3D31}" dt="2021-11-30T07:54:26.113" v="13"/>
          <ac:spMkLst>
            <pc:docMk/>
            <pc:sldMk cId="904642556" sldId="262"/>
            <ac:spMk id="20" creationId="{2D2964BB-484D-45AE-AD66-D407D0629652}"/>
          </ac:spMkLst>
        </pc:spChg>
        <pc:spChg chg="add del">
          <ac:chgData name="manoj kumar" userId="fa68a424022655f6" providerId="Windows Live" clId="Web-{E3AF64B4-884E-49C5-9576-2EE9523F3D31}" dt="2021-11-30T07:54:26.113" v="13"/>
          <ac:spMkLst>
            <pc:docMk/>
            <pc:sldMk cId="904642556" sldId="262"/>
            <ac:spMk id="22" creationId="{6691AC69-A76E-4DAB-B565-468B6B87ACF3}"/>
          </ac:spMkLst>
        </pc:spChg>
      </pc:sldChg>
      <pc:sldChg chg="addSp modSp mod setBg">
        <pc:chgData name="manoj kumar" userId="fa68a424022655f6" providerId="Windows Live" clId="Web-{E3AF64B4-884E-49C5-9576-2EE9523F3D31}" dt="2021-11-30T07:56:31.148" v="38" actId="20577"/>
        <pc:sldMkLst>
          <pc:docMk/>
          <pc:sldMk cId="3036310402" sldId="263"/>
        </pc:sldMkLst>
        <pc:spChg chg="mod">
          <ac:chgData name="manoj kumar" userId="fa68a424022655f6" providerId="Windows Live" clId="Web-{E3AF64B4-884E-49C5-9576-2EE9523F3D31}" dt="2021-11-30T07:55:14.146" v="19"/>
          <ac:spMkLst>
            <pc:docMk/>
            <pc:sldMk cId="3036310402" sldId="263"/>
            <ac:spMk id="2" creationId="{C8EF7D58-3CDD-4A2A-872A-AE768B09A4F4}"/>
          </ac:spMkLst>
        </pc:spChg>
        <pc:spChg chg="mod">
          <ac:chgData name="manoj kumar" userId="fa68a424022655f6" providerId="Windows Live" clId="Web-{E3AF64B4-884E-49C5-9576-2EE9523F3D31}" dt="2021-11-30T07:56:31.148" v="38" actId="20577"/>
          <ac:spMkLst>
            <pc:docMk/>
            <pc:sldMk cId="3036310402" sldId="263"/>
            <ac:spMk id="3" creationId="{AC6BF752-13CD-4D32-B521-483F88910B30}"/>
          </ac:spMkLst>
        </pc:spChg>
        <pc:spChg chg="add">
          <ac:chgData name="manoj kumar" userId="fa68a424022655f6" providerId="Windows Live" clId="Web-{E3AF64B4-884E-49C5-9576-2EE9523F3D31}" dt="2021-11-30T07:55:14.146" v="19"/>
          <ac:spMkLst>
            <pc:docMk/>
            <pc:sldMk cId="3036310402" sldId="263"/>
            <ac:spMk id="8" creationId="{389575E1-3389-451A-A5F7-27854C25C599}"/>
          </ac:spMkLst>
        </pc:spChg>
        <pc:spChg chg="add">
          <ac:chgData name="manoj kumar" userId="fa68a424022655f6" providerId="Windows Live" clId="Web-{E3AF64B4-884E-49C5-9576-2EE9523F3D31}" dt="2021-11-30T07:55:14.146" v="19"/>
          <ac:spMkLst>
            <pc:docMk/>
            <pc:sldMk cId="3036310402" sldId="263"/>
            <ac:spMk id="10" creationId="{A53CCC5C-D88E-40FB-B30B-23DCDBD01D37}"/>
          </ac:spMkLst>
        </pc:spChg>
        <pc:spChg chg="add">
          <ac:chgData name="manoj kumar" userId="fa68a424022655f6" providerId="Windows Live" clId="Web-{E3AF64B4-884E-49C5-9576-2EE9523F3D31}" dt="2021-11-30T07:55:14.146" v="19"/>
          <ac:spMkLst>
            <pc:docMk/>
            <pc:sldMk cId="3036310402" sldId="263"/>
            <ac:spMk id="12" creationId="{081E4A58-353D-44AE-B2FC-2A74E2E400F7}"/>
          </ac:spMkLst>
        </pc:spChg>
      </pc:sldChg>
      <pc:sldChg chg="addSp delSp modSp mod setBg">
        <pc:chgData name="manoj kumar" userId="fa68a424022655f6" providerId="Windows Live" clId="Web-{E3AF64B4-884E-49C5-9576-2EE9523F3D31}" dt="2021-11-30T08:00:25.966" v="63"/>
        <pc:sldMkLst>
          <pc:docMk/>
          <pc:sldMk cId="2578233357" sldId="267"/>
        </pc:sldMkLst>
        <pc:spChg chg="mod">
          <ac:chgData name="manoj kumar" userId="fa68a424022655f6" providerId="Windows Live" clId="Web-{E3AF64B4-884E-49C5-9576-2EE9523F3D31}" dt="2021-11-30T07:57:02.508" v="43"/>
          <ac:spMkLst>
            <pc:docMk/>
            <pc:sldMk cId="2578233357" sldId="267"/>
            <ac:spMk id="2" creationId="{8D45A042-8C41-40E6-82A8-5830F548F19B}"/>
          </ac:spMkLst>
        </pc:spChg>
        <pc:spChg chg="add del">
          <ac:chgData name="manoj kumar" userId="fa68a424022655f6" providerId="Windows Live" clId="Web-{E3AF64B4-884E-49C5-9576-2EE9523F3D31}" dt="2021-11-30T07:57:02.492" v="42"/>
          <ac:spMkLst>
            <pc:docMk/>
            <pc:sldMk cId="2578233357" sldId="267"/>
            <ac:spMk id="6" creationId="{7F57BEA8-497D-4AA8-8A18-BDCD696B25FE}"/>
          </ac:spMkLst>
        </pc:spChg>
        <pc:spChg chg="add del">
          <ac:chgData name="manoj kumar" userId="fa68a424022655f6" providerId="Windows Live" clId="Web-{E3AF64B4-884E-49C5-9576-2EE9523F3D31}" dt="2021-11-30T07:56:51.320" v="40"/>
          <ac:spMkLst>
            <pc:docMk/>
            <pc:sldMk cId="2578233357" sldId="267"/>
            <ac:spMk id="8" creationId="{B3EB3F34-4AF5-4E38-93A5-DC725BC22E4F}"/>
          </ac:spMkLst>
        </pc:spChg>
        <pc:spChg chg="add del">
          <ac:chgData name="manoj kumar" userId="fa68a424022655f6" providerId="Windows Live" clId="Web-{E3AF64B4-884E-49C5-9576-2EE9523F3D31}" dt="2021-11-30T07:56:51.320" v="40"/>
          <ac:spMkLst>
            <pc:docMk/>
            <pc:sldMk cId="2578233357" sldId="267"/>
            <ac:spMk id="11" creationId="{D7A453D2-15D8-4403-815F-291FA16340D9}"/>
          </ac:spMkLst>
        </pc:spChg>
        <pc:spChg chg="add">
          <ac:chgData name="manoj kumar" userId="fa68a424022655f6" providerId="Windows Live" clId="Web-{E3AF64B4-884E-49C5-9576-2EE9523F3D31}" dt="2021-11-30T07:57:02.508" v="43"/>
          <ac:spMkLst>
            <pc:docMk/>
            <pc:sldMk cId="2578233357" sldId="267"/>
            <ac:spMk id="12" creationId="{D7A453D2-15D8-4403-815F-291FA16340D9}"/>
          </ac:spMkLst>
        </pc:spChg>
        <pc:spChg chg="add del">
          <ac:chgData name="manoj kumar" userId="fa68a424022655f6" providerId="Windows Live" clId="Web-{E3AF64B4-884E-49C5-9576-2EE9523F3D31}" dt="2021-11-30T07:56:51.320" v="40"/>
          <ac:spMkLst>
            <pc:docMk/>
            <pc:sldMk cId="2578233357" sldId="267"/>
            <ac:spMk id="13" creationId="{8161EA6B-09CA-445B-AB0D-8DF76FA92DEF}"/>
          </ac:spMkLst>
        </pc:spChg>
        <pc:spChg chg="add">
          <ac:chgData name="manoj kumar" userId="fa68a424022655f6" providerId="Windows Live" clId="Web-{E3AF64B4-884E-49C5-9576-2EE9523F3D31}" dt="2021-11-30T07:57:02.508" v="43"/>
          <ac:spMkLst>
            <pc:docMk/>
            <pc:sldMk cId="2578233357" sldId="267"/>
            <ac:spMk id="14" creationId="{8161EA6B-09CA-445B-AB0D-8DF76FA92DEF}"/>
          </ac:spMkLst>
        </pc:spChg>
        <pc:spChg chg="add del">
          <ac:chgData name="manoj kumar" userId="fa68a424022655f6" providerId="Windows Live" clId="Web-{E3AF64B4-884E-49C5-9576-2EE9523F3D31}" dt="2021-11-30T07:56:51.320" v="40"/>
          <ac:spMkLst>
            <pc:docMk/>
            <pc:sldMk cId="2578233357" sldId="267"/>
            <ac:spMk id="23" creationId="{B8114C98-A349-4111-A123-E8EAB86ABE30}"/>
          </ac:spMkLst>
        </pc:spChg>
        <pc:spChg chg="add del mod">
          <ac:chgData name="manoj kumar" userId="fa68a424022655f6" providerId="Windows Live" clId="Web-{E3AF64B4-884E-49C5-9576-2EE9523F3D31}" dt="2021-11-30T08:00:25.966" v="63"/>
          <ac:spMkLst>
            <pc:docMk/>
            <pc:sldMk cId="2578233357" sldId="267"/>
            <ac:spMk id="24" creationId="{B3EB3F34-4AF5-4E38-93A5-DC725BC22E4F}"/>
          </ac:spMkLst>
        </pc:spChg>
        <pc:spChg chg="add">
          <ac:chgData name="manoj kumar" userId="fa68a424022655f6" providerId="Windows Live" clId="Web-{E3AF64B4-884E-49C5-9576-2EE9523F3D31}" dt="2021-11-30T07:57:02.508" v="43"/>
          <ac:spMkLst>
            <pc:docMk/>
            <pc:sldMk cId="2578233357" sldId="267"/>
            <ac:spMk id="30" creationId="{B8114C98-A349-4111-A123-E8EAB86ABE30}"/>
          </ac:spMkLst>
        </pc:spChg>
        <pc:spChg chg="add del">
          <ac:chgData name="manoj kumar" userId="fa68a424022655f6" providerId="Windows Live" clId="Web-{E3AF64B4-884E-49C5-9576-2EE9523F3D31}" dt="2021-11-30T07:56:51.320" v="40"/>
          <ac:spMkLst>
            <pc:docMk/>
            <pc:sldMk cId="2578233357" sldId="267"/>
            <ac:spMk id="31" creationId="{E2D3D3F2-ABBB-4453-B1C5-1BEBF7E4DD56}"/>
          </ac:spMkLst>
        </pc:spChg>
        <pc:spChg chg="add">
          <ac:chgData name="manoj kumar" userId="fa68a424022655f6" providerId="Windows Live" clId="Web-{E3AF64B4-884E-49C5-9576-2EE9523F3D31}" dt="2021-11-30T07:57:02.508" v="43"/>
          <ac:spMkLst>
            <pc:docMk/>
            <pc:sldMk cId="2578233357" sldId="267"/>
            <ac:spMk id="38" creationId="{E2D3D3F2-ABBB-4453-B1C5-1BEBF7E4DD56}"/>
          </ac:spMkLst>
        </pc:spChg>
        <pc:grpChg chg="add del">
          <ac:chgData name="manoj kumar" userId="fa68a424022655f6" providerId="Windows Live" clId="Web-{E3AF64B4-884E-49C5-9576-2EE9523F3D31}" dt="2021-11-30T07:56:51.320" v="40"/>
          <ac:grpSpMkLst>
            <pc:docMk/>
            <pc:sldMk cId="2578233357" sldId="267"/>
            <ac:grpSpMk id="15" creationId="{74E65F23-789E-4CB9-B34F-46A85E25D667}"/>
          </ac:grpSpMkLst>
        </pc:grpChg>
        <pc:grpChg chg="add">
          <ac:chgData name="manoj kumar" userId="fa68a424022655f6" providerId="Windows Live" clId="Web-{E3AF64B4-884E-49C5-9576-2EE9523F3D31}" dt="2021-11-30T07:57:02.508" v="43"/>
          <ac:grpSpMkLst>
            <pc:docMk/>
            <pc:sldMk cId="2578233357" sldId="267"/>
            <ac:grpSpMk id="22" creationId="{74E65F23-789E-4CB9-B34F-46A85E25D667}"/>
          </ac:grpSpMkLst>
        </pc:grpChg>
        <pc:grpChg chg="add del">
          <ac:chgData name="manoj kumar" userId="fa68a424022655f6" providerId="Windows Live" clId="Web-{E3AF64B4-884E-49C5-9576-2EE9523F3D31}" dt="2021-11-30T07:56:51.320" v="40"/>
          <ac:grpSpMkLst>
            <pc:docMk/>
            <pc:sldMk cId="2578233357" sldId="267"/>
            <ac:grpSpMk id="25" creationId="{670FB431-AE18-414D-92F4-1D12D1991152}"/>
          </ac:grpSpMkLst>
        </pc:grpChg>
        <pc:grpChg chg="add">
          <ac:chgData name="manoj kumar" userId="fa68a424022655f6" providerId="Windows Live" clId="Web-{E3AF64B4-884E-49C5-9576-2EE9523F3D31}" dt="2021-11-30T07:57:02.508" v="43"/>
          <ac:grpSpMkLst>
            <pc:docMk/>
            <pc:sldMk cId="2578233357" sldId="267"/>
            <ac:grpSpMk id="32" creationId="{670FB431-AE18-414D-92F4-1D12D1991152}"/>
          </ac:grpSpMkLst>
        </pc:grpChg>
        <pc:grpChg chg="add del">
          <ac:chgData name="manoj kumar" userId="fa68a424022655f6" providerId="Windows Live" clId="Web-{E3AF64B4-884E-49C5-9576-2EE9523F3D31}" dt="2021-11-30T07:56:51.320" v="40"/>
          <ac:grpSpMkLst>
            <pc:docMk/>
            <pc:sldMk cId="2578233357" sldId="267"/>
            <ac:grpSpMk id="33" creationId="{8214E4A5-A0D2-42C4-8D14-D2A7E495F041}"/>
          </ac:grpSpMkLst>
        </pc:grpChg>
        <pc:grpChg chg="add del">
          <ac:chgData name="manoj kumar" userId="fa68a424022655f6" providerId="Windows Live" clId="Web-{E3AF64B4-884E-49C5-9576-2EE9523F3D31}" dt="2021-11-30T07:56:51.320" v="40"/>
          <ac:grpSpMkLst>
            <pc:docMk/>
            <pc:sldMk cId="2578233357" sldId="267"/>
            <ac:grpSpMk id="39" creationId="{4043ADFC-DC2E-40D2-954D-4A13B908DA80}"/>
          </ac:grpSpMkLst>
        </pc:grpChg>
        <pc:grpChg chg="add">
          <ac:chgData name="manoj kumar" userId="fa68a424022655f6" providerId="Windows Live" clId="Web-{E3AF64B4-884E-49C5-9576-2EE9523F3D31}" dt="2021-11-30T07:57:02.508" v="43"/>
          <ac:grpSpMkLst>
            <pc:docMk/>
            <pc:sldMk cId="2578233357" sldId="267"/>
            <ac:grpSpMk id="44" creationId="{8214E4A5-A0D2-42C4-8D14-D2A7E495F041}"/>
          </ac:grpSpMkLst>
        </pc:grpChg>
        <pc:grpChg chg="add">
          <ac:chgData name="manoj kumar" userId="fa68a424022655f6" providerId="Windows Live" clId="Web-{E3AF64B4-884E-49C5-9576-2EE9523F3D31}" dt="2021-11-30T07:57:02.508" v="43"/>
          <ac:grpSpMkLst>
            <pc:docMk/>
            <pc:sldMk cId="2578233357" sldId="267"/>
            <ac:grpSpMk id="45" creationId="{4043ADFC-DC2E-40D2-954D-4A13B908DA80}"/>
          </ac:grpSpMkLst>
        </pc:grpChg>
        <pc:picChg chg="mod">
          <ac:chgData name="manoj kumar" userId="fa68a424022655f6" providerId="Windows Live" clId="Web-{E3AF64B4-884E-49C5-9576-2EE9523F3D31}" dt="2021-11-30T07:57:02.508" v="43"/>
          <ac:picMkLst>
            <pc:docMk/>
            <pc:sldMk cId="2578233357" sldId="267"/>
            <ac:picMk id="4" creationId="{2B847DB0-DB8F-481D-9E73-47D78DEAD1AE}"/>
          </ac:picMkLst>
        </pc:picChg>
        <pc:cxnChg chg="add del">
          <ac:chgData name="manoj kumar" userId="fa68a424022655f6" providerId="Windows Live" clId="Web-{E3AF64B4-884E-49C5-9576-2EE9523F3D31}" dt="2021-11-30T07:57:02.492" v="42"/>
          <ac:cxnSpMkLst>
            <pc:docMk/>
            <pc:sldMk cId="2578233357" sldId="267"/>
            <ac:cxnSpMk id="7" creationId="{A82415D3-DDE5-4D63-8CB3-23A5EC581B27}"/>
          </ac:cxnSpMkLst>
        </pc:cxnChg>
        <pc:cxnChg chg="add del">
          <ac:chgData name="manoj kumar" userId="fa68a424022655f6" providerId="Windows Live" clId="Web-{E3AF64B4-884E-49C5-9576-2EE9523F3D31}" dt="2021-11-30T07:57:02.492" v="42"/>
          <ac:cxnSpMkLst>
            <pc:docMk/>
            <pc:sldMk cId="2578233357" sldId="267"/>
            <ac:cxnSpMk id="9" creationId="{D2E961F1-4A28-4A5F-BBD4-6E400E5E6C75}"/>
          </ac:cxnSpMkLst>
        </pc:cxnChg>
        <pc:cxnChg chg="add del">
          <ac:chgData name="manoj kumar" userId="fa68a424022655f6" providerId="Windows Live" clId="Web-{E3AF64B4-884E-49C5-9576-2EE9523F3D31}" dt="2021-11-30T07:57:02.492" v="42"/>
          <ac:cxnSpMkLst>
            <pc:docMk/>
            <pc:sldMk cId="2578233357" sldId="267"/>
            <ac:cxnSpMk id="10" creationId="{AD7193FB-6AE6-4B3B-8F89-56B55DD63B4D}"/>
          </ac:cxnSpMkLst>
        </pc:cxnChg>
      </pc:sldChg>
      <pc:sldChg chg="addSp delSp modSp mod setBg">
        <pc:chgData name="manoj kumar" userId="fa68a424022655f6" providerId="Windows Live" clId="Web-{E3AF64B4-884E-49C5-9576-2EE9523F3D31}" dt="2021-11-30T08:00:02.481" v="60"/>
        <pc:sldMkLst>
          <pc:docMk/>
          <pc:sldMk cId="1981719860" sldId="268"/>
        </pc:sldMkLst>
        <pc:spChg chg="mod">
          <ac:chgData name="manoj kumar" userId="fa68a424022655f6" providerId="Windows Live" clId="Web-{E3AF64B4-884E-49C5-9576-2EE9523F3D31}" dt="2021-11-30T07:57:39.243" v="45"/>
          <ac:spMkLst>
            <pc:docMk/>
            <pc:sldMk cId="1981719860" sldId="268"/>
            <ac:spMk id="2" creationId="{1C2AC674-3D63-452E-A6DF-B7D8B721A2E8}"/>
          </ac:spMkLst>
        </pc:spChg>
        <pc:spChg chg="add del">
          <ac:chgData name="manoj kumar" userId="fa68a424022655f6" providerId="Windows Live" clId="Web-{E3AF64B4-884E-49C5-9576-2EE9523F3D31}" dt="2021-11-30T08:00:02.481" v="60"/>
          <ac:spMkLst>
            <pc:docMk/>
            <pc:sldMk cId="1981719860" sldId="268"/>
            <ac:spMk id="8" creationId="{629ED178-99BC-4B2A-93D2-243065225EA9}"/>
          </ac:spMkLst>
        </pc:spChg>
        <pc:spChg chg="add">
          <ac:chgData name="manoj kumar" userId="fa68a424022655f6" providerId="Windows Live" clId="Web-{E3AF64B4-884E-49C5-9576-2EE9523F3D31}" dt="2021-11-30T07:57:39.243" v="45"/>
          <ac:spMkLst>
            <pc:docMk/>
            <pc:sldMk cId="1981719860" sldId="268"/>
            <ac:spMk id="11" creationId="{D7A453D2-15D8-4403-815F-291FA16340D9}"/>
          </ac:spMkLst>
        </pc:spChg>
        <pc:spChg chg="add">
          <ac:chgData name="manoj kumar" userId="fa68a424022655f6" providerId="Windows Live" clId="Web-{E3AF64B4-884E-49C5-9576-2EE9523F3D31}" dt="2021-11-30T07:57:39.243" v="45"/>
          <ac:spMkLst>
            <pc:docMk/>
            <pc:sldMk cId="1981719860" sldId="268"/>
            <ac:spMk id="13" creationId="{8161EA6B-09CA-445B-AB0D-8DF76FA92DEF}"/>
          </ac:spMkLst>
        </pc:spChg>
        <pc:spChg chg="add">
          <ac:chgData name="manoj kumar" userId="fa68a424022655f6" providerId="Windows Live" clId="Web-{E3AF64B4-884E-49C5-9576-2EE9523F3D31}" dt="2021-11-30T07:57:39.243" v="45"/>
          <ac:spMkLst>
            <pc:docMk/>
            <pc:sldMk cId="1981719860" sldId="268"/>
            <ac:spMk id="23" creationId="{B8114C98-A349-4111-A123-E8EAB86ABE30}"/>
          </ac:spMkLst>
        </pc:spChg>
        <pc:spChg chg="add">
          <ac:chgData name="manoj kumar" userId="fa68a424022655f6" providerId="Windows Live" clId="Web-{E3AF64B4-884E-49C5-9576-2EE9523F3D31}" dt="2021-11-30T07:57:39.243" v="45"/>
          <ac:spMkLst>
            <pc:docMk/>
            <pc:sldMk cId="1981719860" sldId="268"/>
            <ac:spMk id="31" creationId="{E2D3D3F2-ABBB-4453-B1C5-1BEBF7E4DD56}"/>
          </ac:spMkLst>
        </pc:spChg>
        <pc:grpChg chg="add">
          <ac:chgData name="manoj kumar" userId="fa68a424022655f6" providerId="Windows Live" clId="Web-{E3AF64B4-884E-49C5-9576-2EE9523F3D31}" dt="2021-11-30T07:57:39.243" v="45"/>
          <ac:grpSpMkLst>
            <pc:docMk/>
            <pc:sldMk cId="1981719860" sldId="268"/>
            <ac:grpSpMk id="15" creationId="{74E65F23-789E-4CB9-B34F-46A85E25D667}"/>
          </ac:grpSpMkLst>
        </pc:grpChg>
        <pc:grpChg chg="add">
          <ac:chgData name="manoj kumar" userId="fa68a424022655f6" providerId="Windows Live" clId="Web-{E3AF64B4-884E-49C5-9576-2EE9523F3D31}" dt="2021-11-30T07:57:39.243" v="45"/>
          <ac:grpSpMkLst>
            <pc:docMk/>
            <pc:sldMk cId="1981719860" sldId="268"/>
            <ac:grpSpMk id="25" creationId="{670FB431-AE18-414D-92F4-1D12D1991152}"/>
          </ac:grpSpMkLst>
        </pc:grpChg>
        <pc:grpChg chg="add">
          <ac:chgData name="manoj kumar" userId="fa68a424022655f6" providerId="Windows Live" clId="Web-{E3AF64B4-884E-49C5-9576-2EE9523F3D31}" dt="2021-11-30T07:57:39.243" v="45"/>
          <ac:grpSpMkLst>
            <pc:docMk/>
            <pc:sldMk cId="1981719860" sldId="268"/>
            <ac:grpSpMk id="33" creationId="{8214E4A5-A0D2-42C4-8D14-D2A7E495F041}"/>
          </ac:grpSpMkLst>
        </pc:grpChg>
        <pc:grpChg chg="add">
          <ac:chgData name="manoj kumar" userId="fa68a424022655f6" providerId="Windows Live" clId="Web-{E3AF64B4-884E-49C5-9576-2EE9523F3D31}" dt="2021-11-30T07:57:39.243" v="45"/>
          <ac:grpSpMkLst>
            <pc:docMk/>
            <pc:sldMk cId="1981719860" sldId="268"/>
            <ac:grpSpMk id="39" creationId="{4043ADFC-DC2E-40D2-954D-4A13B908DA80}"/>
          </ac:grpSpMkLst>
        </pc:grpChg>
        <pc:picChg chg="mod">
          <ac:chgData name="manoj kumar" userId="fa68a424022655f6" providerId="Windows Live" clId="Web-{E3AF64B4-884E-49C5-9576-2EE9523F3D31}" dt="2021-11-30T07:57:39.243" v="45"/>
          <ac:picMkLst>
            <pc:docMk/>
            <pc:sldMk cId="1981719860" sldId="268"/>
            <ac:picMk id="4" creationId="{A782E770-A7F8-4F03-B5B0-6F2CB3FAA788}"/>
          </ac:picMkLst>
        </pc:picChg>
      </pc:sldChg>
      <pc:sldChg chg="addSp delSp modSp mod setBg">
        <pc:chgData name="manoj kumar" userId="fa68a424022655f6" providerId="Windows Live" clId="Web-{E3AF64B4-884E-49C5-9576-2EE9523F3D31}" dt="2021-11-30T07:58:21.213" v="48"/>
        <pc:sldMkLst>
          <pc:docMk/>
          <pc:sldMk cId="97103852" sldId="269"/>
        </pc:sldMkLst>
        <pc:spChg chg="mod">
          <ac:chgData name="manoj kumar" userId="fa68a424022655f6" providerId="Windows Live" clId="Web-{E3AF64B4-884E-49C5-9576-2EE9523F3D31}" dt="2021-11-30T07:58:21.213" v="48"/>
          <ac:spMkLst>
            <pc:docMk/>
            <pc:sldMk cId="97103852" sldId="269"/>
            <ac:spMk id="2" creationId="{5223D02E-5144-488D-8DA2-83416120330C}"/>
          </ac:spMkLst>
        </pc:spChg>
        <pc:spChg chg="add">
          <ac:chgData name="manoj kumar" userId="fa68a424022655f6" providerId="Windows Live" clId="Web-{E3AF64B4-884E-49C5-9576-2EE9523F3D31}" dt="2021-11-30T07:58:21.213" v="48"/>
          <ac:spMkLst>
            <pc:docMk/>
            <pc:sldMk cId="97103852" sldId="269"/>
            <ac:spMk id="6" creationId="{C38CD1F2-2CDE-4B42-BB23-EC7686F92569}"/>
          </ac:spMkLst>
        </pc:spChg>
        <pc:spChg chg="add del">
          <ac:chgData name="manoj kumar" userId="fa68a424022655f6" providerId="Windows Live" clId="Web-{E3AF64B4-884E-49C5-9576-2EE9523F3D31}" dt="2021-11-30T07:58:21.197" v="47"/>
          <ac:spMkLst>
            <pc:docMk/>
            <pc:sldMk cId="97103852" sldId="269"/>
            <ac:spMk id="9" creationId="{A4AC5506-6312-4701-8D3C-40187889A947}"/>
          </ac:spMkLst>
        </pc:spChg>
        <pc:spChg chg="add">
          <ac:chgData name="manoj kumar" userId="fa68a424022655f6" providerId="Windows Live" clId="Web-{E3AF64B4-884E-49C5-9576-2EE9523F3D31}" dt="2021-11-30T07:58:21.213" v="48"/>
          <ac:spMkLst>
            <pc:docMk/>
            <pc:sldMk cId="97103852" sldId="269"/>
            <ac:spMk id="11" creationId="{E9827173-10F7-4BE6-8CC8-39A46D781209}"/>
          </ac:spMkLst>
        </pc:spChg>
        <pc:spChg chg="add">
          <ac:chgData name="manoj kumar" userId="fa68a424022655f6" providerId="Windows Live" clId="Web-{E3AF64B4-884E-49C5-9576-2EE9523F3D31}" dt="2021-11-30T07:58:21.213" v="48"/>
          <ac:spMkLst>
            <pc:docMk/>
            <pc:sldMk cId="97103852" sldId="269"/>
            <ac:spMk id="21" creationId="{21301226-F3C6-4744-94AE-2460B381D86F}"/>
          </ac:spMkLst>
        </pc:spChg>
        <pc:spChg chg="add">
          <ac:chgData name="manoj kumar" userId="fa68a424022655f6" providerId="Windows Live" clId="Web-{E3AF64B4-884E-49C5-9576-2EE9523F3D31}" dt="2021-11-30T07:58:21.213" v="48"/>
          <ac:spMkLst>
            <pc:docMk/>
            <pc:sldMk cId="97103852" sldId="269"/>
            <ac:spMk id="23" creationId="{4EC57637-D435-4155-993A-0E3A8BBBA560}"/>
          </ac:spMkLst>
        </pc:spChg>
        <pc:grpChg chg="add">
          <ac:chgData name="manoj kumar" userId="fa68a424022655f6" providerId="Windows Live" clId="Web-{E3AF64B4-884E-49C5-9576-2EE9523F3D31}" dt="2021-11-30T07:58:21.213" v="48"/>
          <ac:grpSpMkLst>
            <pc:docMk/>
            <pc:sldMk cId="97103852" sldId="269"/>
            <ac:grpSpMk id="13" creationId="{60FB2829-9E66-4DBD-BC15-FC5D73246DDB}"/>
          </ac:grpSpMkLst>
        </pc:grpChg>
        <pc:grpChg chg="add">
          <ac:chgData name="manoj kumar" userId="fa68a424022655f6" providerId="Windows Live" clId="Web-{E3AF64B4-884E-49C5-9576-2EE9523F3D31}" dt="2021-11-30T07:58:21.213" v="48"/>
          <ac:grpSpMkLst>
            <pc:docMk/>
            <pc:sldMk cId="97103852" sldId="269"/>
            <ac:grpSpMk id="25" creationId="{0B81AE96-B9C7-4679-BC62-F2C79F2E8F37}"/>
          </ac:grpSpMkLst>
        </pc:grpChg>
        <pc:grpChg chg="add">
          <ac:chgData name="manoj kumar" userId="fa68a424022655f6" providerId="Windows Live" clId="Web-{E3AF64B4-884E-49C5-9576-2EE9523F3D31}" dt="2021-11-30T07:58:21.213" v="48"/>
          <ac:grpSpMkLst>
            <pc:docMk/>
            <pc:sldMk cId="97103852" sldId="269"/>
            <ac:grpSpMk id="31" creationId="{DBFD3A89-3666-47FE-913F-6C75228F5D3F}"/>
          </ac:grpSpMkLst>
        </pc:grpChg>
        <pc:grpChg chg="add">
          <ac:chgData name="manoj kumar" userId="fa68a424022655f6" providerId="Windows Live" clId="Web-{E3AF64B4-884E-49C5-9576-2EE9523F3D31}" dt="2021-11-30T07:58:21.213" v="48"/>
          <ac:grpSpMkLst>
            <pc:docMk/>
            <pc:sldMk cId="97103852" sldId="269"/>
            <ac:grpSpMk id="37" creationId="{ACA2F7C3-1A69-44EE-A8B6-A4552E2C849E}"/>
          </ac:grpSpMkLst>
        </pc:grpChg>
        <pc:picChg chg="mod">
          <ac:chgData name="manoj kumar" userId="fa68a424022655f6" providerId="Windows Live" clId="Web-{E3AF64B4-884E-49C5-9576-2EE9523F3D31}" dt="2021-11-30T07:58:21.213" v="48"/>
          <ac:picMkLst>
            <pc:docMk/>
            <pc:sldMk cId="97103852" sldId="269"/>
            <ac:picMk id="4" creationId="{1F568CDF-8715-4113-AE93-CCF90994A79E}"/>
          </ac:picMkLst>
        </pc:picChg>
      </pc:sldChg>
      <pc:sldChg chg="addSp delSp modSp mod setBg">
        <pc:chgData name="manoj kumar" userId="fa68a424022655f6" providerId="Windows Live" clId="Web-{E3AF64B4-884E-49C5-9576-2EE9523F3D31}" dt="2021-11-30T07:59:51.637" v="59"/>
        <pc:sldMkLst>
          <pc:docMk/>
          <pc:sldMk cId="1825780188" sldId="270"/>
        </pc:sldMkLst>
        <pc:spChg chg="mod">
          <ac:chgData name="manoj kumar" userId="fa68a424022655f6" providerId="Windows Live" clId="Web-{E3AF64B4-884E-49C5-9576-2EE9523F3D31}" dt="2021-11-30T07:58:48.214" v="53"/>
          <ac:spMkLst>
            <pc:docMk/>
            <pc:sldMk cId="1825780188" sldId="270"/>
            <ac:spMk id="2" creationId="{4A44D5FB-991F-41E7-86C5-CD3B3BD602A6}"/>
          </ac:spMkLst>
        </pc:spChg>
        <pc:spChg chg="add del">
          <ac:chgData name="manoj kumar" userId="fa68a424022655f6" providerId="Windows Live" clId="Web-{E3AF64B4-884E-49C5-9576-2EE9523F3D31}" dt="2021-11-30T07:58:48.182" v="52"/>
          <ac:spMkLst>
            <pc:docMk/>
            <pc:sldMk cId="1825780188" sldId="270"/>
            <ac:spMk id="6" creationId="{D7A453D2-15D8-4403-815F-291FA16340D9}"/>
          </ac:spMkLst>
        </pc:spChg>
        <pc:spChg chg="add del">
          <ac:chgData name="manoj kumar" userId="fa68a424022655f6" providerId="Windows Live" clId="Web-{E3AF64B4-884E-49C5-9576-2EE9523F3D31}" dt="2021-11-30T07:58:48.182" v="52"/>
          <ac:spMkLst>
            <pc:docMk/>
            <pc:sldMk cId="1825780188" sldId="270"/>
            <ac:spMk id="7" creationId="{8161EA6B-09CA-445B-AB0D-8DF76FA92DEF}"/>
          </ac:spMkLst>
        </pc:spChg>
        <pc:spChg chg="add del">
          <ac:chgData name="manoj kumar" userId="fa68a424022655f6" providerId="Windows Live" clId="Web-{E3AF64B4-884E-49C5-9576-2EE9523F3D31}" dt="2021-11-30T07:58:40.729" v="50"/>
          <ac:spMkLst>
            <pc:docMk/>
            <pc:sldMk cId="1825780188" sldId="270"/>
            <ac:spMk id="8" creationId="{664981FC-292E-4211-BB1C-72E90B1B2D12}"/>
          </ac:spMkLst>
        </pc:spChg>
        <pc:spChg chg="add del">
          <ac:chgData name="manoj kumar" userId="fa68a424022655f6" providerId="Windows Live" clId="Web-{E3AF64B4-884E-49C5-9576-2EE9523F3D31}" dt="2021-11-30T07:58:48.182" v="52"/>
          <ac:spMkLst>
            <pc:docMk/>
            <pc:sldMk cId="1825780188" sldId="270"/>
            <ac:spMk id="10" creationId="{C27F13D9-0250-46BE-9355-02244340F0A1}"/>
          </ac:spMkLst>
        </pc:spChg>
        <pc:spChg chg="add del">
          <ac:chgData name="manoj kumar" userId="fa68a424022655f6" providerId="Windows Live" clId="Web-{E3AF64B4-884E-49C5-9576-2EE9523F3D31}" dt="2021-11-30T07:58:40.729" v="50"/>
          <ac:spMkLst>
            <pc:docMk/>
            <pc:sldMk cId="1825780188" sldId="270"/>
            <ac:spMk id="11" creationId="{D7A453D2-15D8-4403-815F-291FA16340D9}"/>
          </ac:spMkLst>
        </pc:spChg>
        <pc:spChg chg="add del">
          <ac:chgData name="manoj kumar" userId="fa68a424022655f6" providerId="Windows Live" clId="Web-{E3AF64B4-884E-49C5-9576-2EE9523F3D31}" dt="2021-11-30T07:58:48.182" v="52"/>
          <ac:spMkLst>
            <pc:docMk/>
            <pc:sldMk cId="1825780188" sldId="270"/>
            <ac:spMk id="12" creationId="{B8114C98-A349-4111-A123-E8EAB86ABE30}"/>
          </ac:spMkLst>
        </pc:spChg>
        <pc:spChg chg="add del">
          <ac:chgData name="manoj kumar" userId="fa68a424022655f6" providerId="Windows Live" clId="Web-{E3AF64B4-884E-49C5-9576-2EE9523F3D31}" dt="2021-11-30T07:58:40.729" v="50"/>
          <ac:spMkLst>
            <pc:docMk/>
            <pc:sldMk cId="1825780188" sldId="270"/>
            <ac:spMk id="13" creationId="{8161EA6B-09CA-445B-AB0D-8DF76FA92DEF}"/>
          </ac:spMkLst>
        </pc:spChg>
        <pc:spChg chg="add del">
          <ac:chgData name="manoj kumar" userId="fa68a424022655f6" providerId="Windows Live" clId="Web-{E3AF64B4-884E-49C5-9576-2EE9523F3D31}" dt="2021-11-30T07:58:48.182" v="52"/>
          <ac:spMkLst>
            <pc:docMk/>
            <pc:sldMk cId="1825780188" sldId="270"/>
            <ac:spMk id="22" creationId="{E2D3D3F2-ABBB-4453-B1C5-1BEBF7E4DD56}"/>
          </ac:spMkLst>
        </pc:spChg>
        <pc:spChg chg="add del">
          <ac:chgData name="manoj kumar" userId="fa68a424022655f6" providerId="Windows Live" clId="Web-{E3AF64B4-884E-49C5-9576-2EE9523F3D31}" dt="2021-11-30T07:58:40.729" v="50"/>
          <ac:spMkLst>
            <pc:docMk/>
            <pc:sldMk cId="1825780188" sldId="270"/>
            <ac:spMk id="23" creationId="{B8114C98-A349-4111-A123-E8EAB86ABE30}"/>
          </ac:spMkLst>
        </pc:spChg>
        <pc:spChg chg="add del">
          <ac:chgData name="manoj kumar" userId="fa68a424022655f6" providerId="Windows Live" clId="Web-{E3AF64B4-884E-49C5-9576-2EE9523F3D31}" dt="2021-11-30T07:58:40.729" v="50"/>
          <ac:spMkLst>
            <pc:docMk/>
            <pc:sldMk cId="1825780188" sldId="270"/>
            <ac:spMk id="31" creationId="{E2D3D3F2-ABBB-4453-B1C5-1BEBF7E4DD56}"/>
          </ac:spMkLst>
        </pc:spChg>
        <pc:spChg chg="add">
          <ac:chgData name="manoj kumar" userId="fa68a424022655f6" providerId="Windows Live" clId="Web-{E3AF64B4-884E-49C5-9576-2EE9523F3D31}" dt="2021-11-30T07:58:48.214" v="53"/>
          <ac:spMkLst>
            <pc:docMk/>
            <pc:sldMk cId="1825780188" sldId="270"/>
            <ac:spMk id="32" creationId="{D7A453D2-15D8-4403-815F-291FA16340D9}"/>
          </ac:spMkLst>
        </pc:spChg>
        <pc:spChg chg="add">
          <ac:chgData name="manoj kumar" userId="fa68a424022655f6" providerId="Windows Live" clId="Web-{E3AF64B4-884E-49C5-9576-2EE9523F3D31}" dt="2021-11-30T07:58:48.214" v="53"/>
          <ac:spMkLst>
            <pc:docMk/>
            <pc:sldMk cId="1825780188" sldId="270"/>
            <ac:spMk id="38" creationId="{8161EA6B-09CA-445B-AB0D-8DF76FA92DEF}"/>
          </ac:spMkLst>
        </pc:spChg>
        <pc:spChg chg="add del">
          <ac:chgData name="manoj kumar" userId="fa68a424022655f6" providerId="Windows Live" clId="Web-{E3AF64B4-884E-49C5-9576-2EE9523F3D31}" dt="2021-11-30T07:59:51.637" v="59"/>
          <ac:spMkLst>
            <pc:docMk/>
            <pc:sldMk cId="1825780188" sldId="270"/>
            <ac:spMk id="45" creationId="{664981FC-292E-4211-BB1C-72E90B1B2D12}"/>
          </ac:spMkLst>
        </pc:spChg>
        <pc:spChg chg="add">
          <ac:chgData name="manoj kumar" userId="fa68a424022655f6" providerId="Windows Live" clId="Web-{E3AF64B4-884E-49C5-9576-2EE9523F3D31}" dt="2021-11-30T07:58:48.214" v="53"/>
          <ac:spMkLst>
            <pc:docMk/>
            <pc:sldMk cId="1825780188" sldId="270"/>
            <ac:spMk id="46" creationId="{B8114C98-A349-4111-A123-E8EAB86ABE30}"/>
          </ac:spMkLst>
        </pc:spChg>
        <pc:spChg chg="add">
          <ac:chgData name="manoj kumar" userId="fa68a424022655f6" providerId="Windows Live" clId="Web-{E3AF64B4-884E-49C5-9576-2EE9523F3D31}" dt="2021-11-30T07:58:48.214" v="53"/>
          <ac:spMkLst>
            <pc:docMk/>
            <pc:sldMk cId="1825780188" sldId="270"/>
            <ac:spMk id="48" creationId="{E2D3D3F2-ABBB-4453-B1C5-1BEBF7E4DD56}"/>
          </ac:spMkLst>
        </pc:spChg>
        <pc:grpChg chg="add del">
          <ac:chgData name="manoj kumar" userId="fa68a424022655f6" providerId="Windows Live" clId="Web-{E3AF64B4-884E-49C5-9576-2EE9523F3D31}" dt="2021-11-30T07:58:48.182" v="52"/>
          <ac:grpSpMkLst>
            <pc:docMk/>
            <pc:sldMk cId="1825780188" sldId="270"/>
            <ac:grpSpMk id="9" creationId="{74E65F23-789E-4CB9-B34F-46A85E25D667}"/>
          </ac:grpSpMkLst>
        </pc:grpChg>
        <pc:grpChg chg="add del">
          <ac:chgData name="manoj kumar" userId="fa68a424022655f6" providerId="Windows Live" clId="Web-{E3AF64B4-884E-49C5-9576-2EE9523F3D31}" dt="2021-11-30T07:58:48.182" v="52"/>
          <ac:grpSpMkLst>
            <pc:docMk/>
            <pc:sldMk cId="1825780188" sldId="270"/>
            <ac:grpSpMk id="14" creationId="{670FB431-AE18-414D-92F4-1D12D1991152}"/>
          </ac:grpSpMkLst>
        </pc:grpChg>
        <pc:grpChg chg="add del">
          <ac:chgData name="manoj kumar" userId="fa68a424022655f6" providerId="Windows Live" clId="Web-{E3AF64B4-884E-49C5-9576-2EE9523F3D31}" dt="2021-11-30T07:58:40.729" v="50"/>
          <ac:grpSpMkLst>
            <pc:docMk/>
            <pc:sldMk cId="1825780188" sldId="270"/>
            <ac:grpSpMk id="15" creationId="{B352BBB9-69A8-405C-9209-A9FE217AEDC4}"/>
          </ac:grpSpMkLst>
        </pc:grpChg>
        <pc:grpChg chg="add del">
          <ac:chgData name="manoj kumar" userId="fa68a424022655f6" providerId="Windows Live" clId="Web-{E3AF64B4-884E-49C5-9576-2EE9523F3D31}" dt="2021-11-30T07:58:48.182" v="52"/>
          <ac:grpSpMkLst>
            <pc:docMk/>
            <pc:sldMk cId="1825780188" sldId="270"/>
            <ac:grpSpMk id="24" creationId="{8214E4A5-A0D2-42C4-8D14-D2A7E495F041}"/>
          </ac:grpSpMkLst>
        </pc:grpChg>
        <pc:grpChg chg="add del">
          <ac:chgData name="manoj kumar" userId="fa68a424022655f6" providerId="Windows Live" clId="Web-{E3AF64B4-884E-49C5-9576-2EE9523F3D31}" dt="2021-11-30T07:58:40.729" v="50"/>
          <ac:grpSpMkLst>
            <pc:docMk/>
            <pc:sldMk cId="1825780188" sldId="270"/>
            <ac:grpSpMk id="25" creationId="{670FB431-AE18-414D-92F4-1D12D1991152}"/>
          </ac:grpSpMkLst>
        </pc:grpChg>
        <pc:grpChg chg="add del">
          <ac:chgData name="manoj kumar" userId="fa68a424022655f6" providerId="Windows Live" clId="Web-{E3AF64B4-884E-49C5-9576-2EE9523F3D31}" dt="2021-11-30T07:58:48.182" v="52"/>
          <ac:grpSpMkLst>
            <pc:docMk/>
            <pc:sldMk cId="1825780188" sldId="270"/>
            <ac:grpSpMk id="30" creationId="{4043ADFC-DC2E-40D2-954D-4A13B908DA80}"/>
          </ac:grpSpMkLst>
        </pc:grpChg>
        <pc:grpChg chg="add del">
          <ac:chgData name="manoj kumar" userId="fa68a424022655f6" providerId="Windows Live" clId="Web-{E3AF64B4-884E-49C5-9576-2EE9523F3D31}" dt="2021-11-30T07:58:40.729" v="50"/>
          <ac:grpSpMkLst>
            <pc:docMk/>
            <pc:sldMk cId="1825780188" sldId="270"/>
            <ac:grpSpMk id="33" creationId="{8214E4A5-A0D2-42C4-8D14-D2A7E495F041}"/>
          </ac:grpSpMkLst>
        </pc:grpChg>
        <pc:grpChg chg="add del">
          <ac:chgData name="manoj kumar" userId="fa68a424022655f6" providerId="Windows Live" clId="Web-{E3AF64B4-884E-49C5-9576-2EE9523F3D31}" dt="2021-11-30T07:58:40.729" v="50"/>
          <ac:grpSpMkLst>
            <pc:docMk/>
            <pc:sldMk cId="1825780188" sldId="270"/>
            <ac:grpSpMk id="39" creationId="{AF19A774-30A5-488B-9BAF-629C6440294E}"/>
          </ac:grpSpMkLst>
        </pc:grpChg>
        <pc:grpChg chg="add">
          <ac:chgData name="manoj kumar" userId="fa68a424022655f6" providerId="Windows Live" clId="Web-{E3AF64B4-884E-49C5-9576-2EE9523F3D31}" dt="2021-11-30T07:58:48.214" v="53"/>
          <ac:grpSpMkLst>
            <pc:docMk/>
            <pc:sldMk cId="1825780188" sldId="270"/>
            <ac:grpSpMk id="44" creationId="{B352BBB9-69A8-405C-9209-A9FE217AEDC4}"/>
          </ac:grpSpMkLst>
        </pc:grpChg>
        <pc:grpChg chg="add">
          <ac:chgData name="manoj kumar" userId="fa68a424022655f6" providerId="Windows Live" clId="Web-{E3AF64B4-884E-49C5-9576-2EE9523F3D31}" dt="2021-11-30T07:58:48.214" v="53"/>
          <ac:grpSpMkLst>
            <pc:docMk/>
            <pc:sldMk cId="1825780188" sldId="270"/>
            <ac:grpSpMk id="47" creationId="{670FB431-AE18-414D-92F4-1D12D1991152}"/>
          </ac:grpSpMkLst>
        </pc:grpChg>
        <pc:grpChg chg="add">
          <ac:chgData name="manoj kumar" userId="fa68a424022655f6" providerId="Windows Live" clId="Web-{E3AF64B4-884E-49C5-9576-2EE9523F3D31}" dt="2021-11-30T07:58:48.214" v="53"/>
          <ac:grpSpMkLst>
            <pc:docMk/>
            <pc:sldMk cId="1825780188" sldId="270"/>
            <ac:grpSpMk id="49" creationId="{8214E4A5-A0D2-42C4-8D14-D2A7E495F041}"/>
          </ac:grpSpMkLst>
        </pc:grpChg>
        <pc:grpChg chg="add">
          <ac:chgData name="manoj kumar" userId="fa68a424022655f6" providerId="Windows Live" clId="Web-{E3AF64B4-884E-49C5-9576-2EE9523F3D31}" dt="2021-11-30T07:58:48.214" v="53"/>
          <ac:grpSpMkLst>
            <pc:docMk/>
            <pc:sldMk cId="1825780188" sldId="270"/>
            <ac:grpSpMk id="50" creationId="{AF19A774-30A5-488B-9BAF-629C6440294E}"/>
          </ac:grpSpMkLst>
        </pc:grpChg>
        <pc:picChg chg="mod">
          <ac:chgData name="manoj kumar" userId="fa68a424022655f6" providerId="Windows Live" clId="Web-{E3AF64B4-884E-49C5-9576-2EE9523F3D31}" dt="2021-11-30T07:58:48.214" v="53"/>
          <ac:picMkLst>
            <pc:docMk/>
            <pc:sldMk cId="1825780188" sldId="270"/>
            <ac:picMk id="4" creationId="{A12A8C2A-BE8E-4FE9-9D95-ABB72AD261D8}"/>
          </ac:picMkLst>
        </pc:picChg>
      </pc:sldChg>
      <pc:sldChg chg="addSp delSp modSp mod setBg">
        <pc:chgData name="manoj kumar" userId="fa68a424022655f6" providerId="Windows Live" clId="Web-{E3AF64B4-884E-49C5-9576-2EE9523F3D31}" dt="2021-11-30T07:59:44.496" v="58"/>
        <pc:sldMkLst>
          <pc:docMk/>
          <pc:sldMk cId="1516066352" sldId="271"/>
        </pc:sldMkLst>
        <pc:spChg chg="mod">
          <ac:chgData name="manoj kumar" userId="fa68a424022655f6" providerId="Windows Live" clId="Web-{E3AF64B4-884E-49C5-9576-2EE9523F3D31}" dt="2021-11-30T07:58:57.448" v="54"/>
          <ac:spMkLst>
            <pc:docMk/>
            <pc:sldMk cId="1516066352" sldId="271"/>
            <ac:spMk id="2" creationId="{1E6D2D00-9EC7-4ABA-B720-EE7E403E94AE}"/>
          </ac:spMkLst>
        </pc:spChg>
        <pc:spChg chg="add del">
          <ac:chgData name="manoj kumar" userId="fa68a424022655f6" providerId="Windows Live" clId="Web-{E3AF64B4-884E-49C5-9576-2EE9523F3D31}" dt="2021-11-30T07:59:44.496" v="58"/>
          <ac:spMkLst>
            <pc:docMk/>
            <pc:sldMk cId="1516066352" sldId="271"/>
            <ac:spMk id="8" creationId="{C33A7DBF-4C8A-4CB8-9DDF-DEAA979E5321}"/>
          </ac:spMkLst>
        </pc:spChg>
        <pc:spChg chg="add">
          <ac:chgData name="manoj kumar" userId="fa68a424022655f6" providerId="Windows Live" clId="Web-{E3AF64B4-884E-49C5-9576-2EE9523F3D31}" dt="2021-11-30T07:58:57.448" v="54"/>
          <ac:spMkLst>
            <pc:docMk/>
            <pc:sldMk cId="1516066352" sldId="271"/>
            <ac:spMk id="11" creationId="{D7A453D2-15D8-4403-815F-291FA16340D9}"/>
          </ac:spMkLst>
        </pc:spChg>
        <pc:spChg chg="add">
          <ac:chgData name="manoj kumar" userId="fa68a424022655f6" providerId="Windows Live" clId="Web-{E3AF64B4-884E-49C5-9576-2EE9523F3D31}" dt="2021-11-30T07:58:57.448" v="54"/>
          <ac:spMkLst>
            <pc:docMk/>
            <pc:sldMk cId="1516066352" sldId="271"/>
            <ac:spMk id="13" creationId="{8161EA6B-09CA-445B-AB0D-8DF76FA92DEF}"/>
          </ac:spMkLst>
        </pc:spChg>
        <pc:spChg chg="add">
          <ac:chgData name="manoj kumar" userId="fa68a424022655f6" providerId="Windows Live" clId="Web-{E3AF64B4-884E-49C5-9576-2EE9523F3D31}" dt="2021-11-30T07:58:57.448" v="54"/>
          <ac:spMkLst>
            <pc:docMk/>
            <pc:sldMk cId="1516066352" sldId="271"/>
            <ac:spMk id="23" creationId="{B8114C98-A349-4111-A123-E8EAB86ABE30}"/>
          </ac:spMkLst>
        </pc:spChg>
        <pc:spChg chg="add">
          <ac:chgData name="manoj kumar" userId="fa68a424022655f6" providerId="Windows Live" clId="Web-{E3AF64B4-884E-49C5-9576-2EE9523F3D31}" dt="2021-11-30T07:58:57.448" v="54"/>
          <ac:spMkLst>
            <pc:docMk/>
            <pc:sldMk cId="1516066352" sldId="271"/>
            <ac:spMk id="31" creationId="{E2D3D3F2-ABBB-4453-B1C5-1BEBF7E4DD56}"/>
          </ac:spMkLst>
        </pc:spChg>
        <pc:grpChg chg="add">
          <ac:chgData name="manoj kumar" userId="fa68a424022655f6" providerId="Windows Live" clId="Web-{E3AF64B4-884E-49C5-9576-2EE9523F3D31}" dt="2021-11-30T07:58:57.448" v="54"/>
          <ac:grpSpMkLst>
            <pc:docMk/>
            <pc:sldMk cId="1516066352" sldId="271"/>
            <ac:grpSpMk id="15" creationId="{B352BBB9-69A8-405C-9209-A9FE217AEDC4}"/>
          </ac:grpSpMkLst>
        </pc:grpChg>
        <pc:grpChg chg="add">
          <ac:chgData name="manoj kumar" userId="fa68a424022655f6" providerId="Windows Live" clId="Web-{E3AF64B4-884E-49C5-9576-2EE9523F3D31}" dt="2021-11-30T07:58:57.448" v="54"/>
          <ac:grpSpMkLst>
            <pc:docMk/>
            <pc:sldMk cId="1516066352" sldId="271"/>
            <ac:grpSpMk id="25" creationId="{670FB431-AE18-414D-92F4-1D12D1991152}"/>
          </ac:grpSpMkLst>
        </pc:grpChg>
        <pc:grpChg chg="add">
          <ac:chgData name="manoj kumar" userId="fa68a424022655f6" providerId="Windows Live" clId="Web-{E3AF64B4-884E-49C5-9576-2EE9523F3D31}" dt="2021-11-30T07:58:57.448" v="54"/>
          <ac:grpSpMkLst>
            <pc:docMk/>
            <pc:sldMk cId="1516066352" sldId="271"/>
            <ac:grpSpMk id="33" creationId="{8214E4A5-A0D2-42C4-8D14-D2A7E495F041}"/>
          </ac:grpSpMkLst>
        </pc:grpChg>
        <pc:grpChg chg="add">
          <ac:chgData name="manoj kumar" userId="fa68a424022655f6" providerId="Windows Live" clId="Web-{E3AF64B4-884E-49C5-9576-2EE9523F3D31}" dt="2021-11-30T07:58:57.448" v="54"/>
          <ac:grpSpMkLst>
            <pc:docMk/>
            <pc:sldMk cId="1516066352" sldId="271"/>
            <ac:grpSpMk id="39" creationId="{AF19A774-30A5-488B-9BAF-629C6440294E}"/>
          </ac:grpSpMkLst>
        </pc:grpChg>
        <pc:picChg chg="mod">
          <ac:chgData name="manoj kumar" userId="fa68a424022655f6" providerId="Windows Live" clId="Web-{E3AF64B4-884E-49C5-9576-2EE9523F3D31}" dt="2021-11-30T07:58:57.448" v="54"/>
          <ac:picMkLst>
            <pc:docMk/>
            <pc:sldMk cId="1516066352" sldId="271"/>
            <ac:picMk id="4" creationId="{EA0DF22B-A6F4-4056-BEDF-6FA5AE7DE50C}"/>
          </ac:picMkLst>
        </pc:picChg>
      </pc:sldChg>
      <pc:sldChg chg="addSp delSp modSp del mod setBg">
        <pc:chgData name="manoj kumar" userId="fa68a424022655f6" providerId="Windows Live" clId="Web-{E3AF64B4-884E-49C5-9576-2EE9523F3D31}" dt="2021-11-30T08:05:41.192" v="79"/>
        <pc:sldMkLst>
          <pc:docMk/>
          <pc:sldMk cId="2582788198" sldId="272"/>
        </pc:sldMkLst>
        <pc:spChg chg="mod">
          <ac:chgData name="manoj kumar" userId="fa68a424022655f6" providerId="Windows Live" clId="Web-{E3AF64B4-884E-49C5-9576-2EE9523F3D31}" dt="2021-11-30T07:59:03.136" v="55"/>
          <ac:spMkLst>
            <pc:docMk/>
            <pc:sldMk cId="2582788198" sldId="272"/>
            <ac:spMk id="2" creationId="{680005F2-60F4-4303-B335-6582533D2C81}"/>
          </ac:spMkLst>
        </pc:spChg>
        <pc:spChg chg="add del">
          <ac:chgData name="manoj kumar" userId="fa68a424022655f6" providerId="Windows Live" clId="Web-{E3AF64B4-884E-49C5-9576-2EE9523F3D31}" dt="2021-11-30T07:59:33.699" v="57"/>
          <ac:spMkLst>
            <pc:docMk/>
            <pc:sldMk cId="2582788198" sldId="272"/>
            <ac:spMk id="8" creationId="{ED57756F-B4B7-4D90-A800-FD443E0C26FF}"/>
          </ac:spMkLst>
        </pc:spChg>
        <pc:spChg chg="add">
          <ac:chgData name="manoj kumar" userId="fa68a424022655f6" providerId="Windows Live" clId="Web-{E3AF64B4-884E-49C5-9576-2EE9523F3D31}" dt="2021-11-30T07:59:03.136" v="55"/>
          <ac:spMkLst>
            <pc:docMk/>
            <pc:sldMk cId="2582788198" sldId="272"/>
            <ac:spMk id="11" creationId="{D7A453D2-15D8-4403-815F-291FA16340D9}"/>
          </ac:spMkLst>
        </pc:spChg>
        <pc:spChg chg="add">
          <ac:chgData name="manoj kumar" userId="fa68a424022655f6" providerId="Windows Live" clId="Web-{E3AF64B4-884E-49C5-9576-2EE9523F3D31}" dt="2021-11-30T07:59:03.136" v="55"/>
          <ac:spMkLst>
            <pc:docMk/>
            <pc:sldMk cId="2582788198" sldId="272"/>
            <ac:spMk id="13" creationId="{8161EA6B-09CA-445B-AB0D-8DF76FA92DEF}"/>
          </ac:spMkLst>
        </pc:spChg>
        <pc:spChg chg="add">
          <ac:chgData name="manoj kumar" userId="fa68a424022655f6" providerId="Windows Live" clId="Web-{E3AF64B4-884E-49C5-9576-2EE9523F3D31}" dt="2021-11-30T07:59:03.136" v="55"/>
          <ac:spMkLst>
            <pc:docMk/>
            <pc:sldMk cId="2582788198" sldId="272"/>
            <ac:spMk id="23" creationId="{B8114C98-A349-4111-A123-E8EAB86ABE30}"/>
          </ac:spMkLst>
        </pc:spChg>
        <pc:spChg chg="add">
          <ac:chgData name="manoj kumar" userId="fa68a424022655f6" providerId="Windows Live" clId="Web-{E3AF64B4-884E-49C5-9576-2EE9523F3D31}" dt="2021-11-30T07:59:03.136" v="55"/>
          <ac:spMkLst>
            <pc:docMk/>
            <pc:sldMk cId="2582788198" sldId="272"/>
            <ac:spMk id="31" creationId="{E2D3D3F2-ABBB-4453-B1C5-1BEBF7E4DD56}"/>
          </ac:spMkLst>
        </pc:spChg>
        <pc:grpChg chg="add">
          <ac:chgData name="manoj kumar" userId="fa68a424022655f6" providerId="Windows Live" clId="Web-{E3AF64B4-884E-49C5-9576-2EE9523F3D31}" dt="2021-11-30T07:59:03.136" v="55"/>
          <ac:grpSpMkLst>
            <pc:docMk/>
            <pc:sldMk cId="2582788198" sldId="272"/>
            <ac:grpSpMk id="15" creationId="{B352BBB9-69A8-405C-9209-A9FE217AEDC4}"/>
          </ac:grpSpMkLst>
        </pc:grpChg>
        <pc:grpChg chg="add">
          <ac:chgData name="manoj kumar" userId="fa68a424022655f6" providerId="Windows Live" clId="Web-{E3AF64B4-884E-49C5-9576-2EE9523F3D31}" dt="2021-11-30T07:59:03.136" v="55"/>
          <ac:grpSpMkLst>
            <pc:docMk/>
            <pc:sldMk cId="2582788198" sldId="272"/>
            <ac:grpSpMk id="25" creationId="{670FB431-AE18-414D-92F4-1D12D1991152}"/>
          </ac:grpSpMkLst>
        </pc:grpChg>
        <pc:grpChg chg="add">
          <ac:chgData name="manoj kumar" userId="fa68a424022655f6" providerId="Windows Live" clId="Web-{E3AF64B4-884E-49C5-9576-2EE9523F3D31}" dt="2021-11-30T07:59:03.136" v="55"/>
          <ac:grpSpMkLst>
            <pc:docMk/>
            <pc:sldMk cId="2582788198" sldId="272"/>
            <ac:grpSpMk id="33" creationId="{8214E4A5-A0D2-42C4-8D14-D2A7E495F041}"/>
          </ac:grpSpMkLst>
        </pc:grpChg>
        <pc:grpChg chg="add">
          <ac:chgData name="manoj kumar" userId="fa68a424022655f6" providerId="Windows Live" clId="Web-{E3AF64B4-884E-49C5-9576-2EE9523F3D31}" dt="2021-11-30T07:59:03.136" v="55"/>
          <ac:grpSpMkLst>
            <pc:docMk/>
            <pc:sldMk cId="2582788198" sldId="272"/>
            <ac:grpSpMk id="39" creationId="{AF19A774-30A5-488B-9BAF-629C6440294E}"/>
          </ac:grpSpMkLst>
        </pc:grpChg>
        <pc:picChg chg="del mod">
          <ac:chgData name="manoj kumar" userId="fa68a424022655f6" providerId="Windows Live" clId="Web-{E3AF64B4-884E-49C5-9576-2EE9523F3D31}" dt="2021-11-30T08:02:39.891" v="64"/>
          <ac:picMkLst>
            <pc:docMk/>
            <pc:sldMk cId="2582788198" sldId="272"/>
            <ac:picMk id="4" creationId="{4A3C3530-17C0-4DB7-A097-293966AAE950}"/>
          </ac:picMkLst>
        </pc:picChg>
      </pc:sldChg>
      <pc:sldChg chg="addSp delSp modSp mod setBg">
        <pc:chgData name="manoj kumar" userId="fa68a424022655f6" providerId="Windows Live" clId="Web-{E3AF64B4-884E-49C5-9576-2EE9523F3D31}" dt="2021-11-30T08:07:06.101" v="84"/>
        <pc:sldMkLst>
          <pc:docMk/>
          <pc:sldMk cId="951489028" sldId="273"/>
        </pc:sldMkLst>
        <pc:spChg chg="del">
          <ac:chgData name="manoj kumar" userId="fa68a424022655f6" providerId="Windows Live" clId="Web-{E3AF64B4-884E-49C5-9576-2EE9523F3D31}" dt="2021-11-30T07:59:22.933" v="56"/>
          <ac:spMkLst>
            <pc:docMk/>
            <pc:sldMk cId="951489028" sldId="273"/>
            <ac:spMk id="2" creationId="{F135988A-ABE5-4C4E-8DA1-C24FE668F87F}"/>
          </ac:spMkLst>
        </pc:spChg>
        <pc:spChg chg="mod">
          <ac:chgData name="manoj kumar" userId="fa68a424022655f6" providerId="Windows Live" clId="Web-{E3AF64B4-884E-49C5-9576-2EE9523F3D31}" dt="2021-11-30T08:07:06.101" v="84"/>
          <ac:spMkLst>
            <pc:docMk/>
            <pc:sldMk cId="951489028" sldId="273"/>
            <ac:spMk id="3" creationId="{15E6371D-5506-41D7-8EAB-23B4E339393F}"/>
          </ac:spMkLst>
        </pc:spChg>
        <pc:spChg chg="add del">
          <ac:chgData name="manoj kumar" userId="fa68a424022655f6" providerId="Windows Live" clId="Web-{E3AF64B4-884E-49C5-9576-2EE9523F3D31}" dt="2021-11-30T08:07:06.085" v="83"/>
          <ac:spMkLst>
            <pc:docMk/>
            <pc:sldMk cId="951489028" sldId="273"/>
            <ac:spMk id="5" creationId="{5C8908E2-EE49-44D2-9428-A28D2312A8D5}"/>
          </ac:spMkLst>
        </pc:spChg>
        <pc:spChg chg="add">
          <ac:chgData name="manoj kumar" userId="fa68a424022655f6" providerId="Windows Live" clId="Web-{E3AF64B4-884E-49C5-9576-2EE9523F3D31}" dt="2021-11-30T08:07:06.101" v="84"/>
          <ac:spMkLst>
            <pc:docMk/>
            <pc:sldMk cId="951489028" sldId="273"/>
            <ac:spMk id="7" creationId="{907EF6B7-1338-4443-8C46-6A318D952DFD}"/>
          </ac:spMkLst>
        </pc:spChg>
        <pc:spChg chg="add del">
          <ac:chgData name="manoj kumar" userId="fa68a424022655f6" providerId="Windows Live" clId="Web-{E3AF64B4-884E-49C5-9576-2EE9523F3D31}" dt="2021-11-30T08:06:49.522" v="81"/>
          <ac:spMkLst>
            <pc:docMk/>
            <pc:sldMk cId="951489028" sldId="273"/>
            <ac:spMk id="8" creationId="{907EF6B7-1338-4443-8C46-6A318D952DFD}"/>
          </ac:spMkLst>
        </pc:spChg>
        <pc:spChg chg="add">
          <ac:chgData name="manoj kumar" userId="fa68a424022655f6" providerId="Windows Live" clId="Web-{E3AF64B4-884E-49C5-9576-2EE9523F3D31}" dt="2021-11-30T08:07:06.101" v="84"/>
          <ac:spMkLst>
            <pc:docMk/>
            <pc:sldMk cId="951489028" sldId="273"/>
            <ac:spMk id="9" creationId="{DAAE4CDD-124C-4DCF-9584-B6033B545DD5}"/>
          </ac:spMkLst>
        </pc:spChg>
        <pc:spChg chg="add del">
          <ac:chgData name="manoj kumar" userId="fa68a424022655f6" providerId="Windows Live" clId="Web-{E3AF64B4-884E-49C5-9576-2EE9523F3D31}" dt="2021-11-30T08:06:49.522" v="81"/>
          <ac:spMkLst>
            <pc:docMk/>
            <pc:sldMk cId="951489028" sldId="273"/>
            <ac:spMk id="10" creationId="{DAAE4CDD-124C-4DCF-9584-B6033B545DD5}"/>
          </ac:spMkLst>
        </pc:spChg>
        <pc:spChg chg="add">
          <ac:chgData name="manoj kumar" userId="fa68a424022655f6" providerId="Windows Live" clId="Web-{E3AF64B4-884E-49C5-9576-2EE9523F3D31}" dt="2021-11-30T08:07:06.101" v="84"/>
          <ac:spMkLst>
            <pc:docMk/>
            <pc:sldMk cId="951489028" sldId="273"/>
            <ac:spMk id="11" creationId="{081E4A58-353D-44AE-B2FC-2A74E2E400F7}"/>
          </ac:spMkLst>
        </pc:spChg>
        <pc:spChg chg="add del">
          <ac:chgData name="manoj kumar" userId="fa68a424022655f6" providerId="Windows Live" clId="Web-{E3AF64B4-884E-49C5-9576-2EE9523F3D31}" dt="2021-11-30T08:06:49.522" v="81"/>
          <ac:spMkLst>
            <pc:docMk/>
            <pc:sldMk cId="951489028" sldId="273"/>
            <ac:spMk id="12" creationId="{081E4A58-353D-44AE-B2FC-2A74E2E400F7}"/>
          </ac:spMkLst>
        </pc:spChg>
        <pc:spChg chg="add del">
          <ac:chgData name="manoj kumar" userId="fa68a424022655f6" providerId="Windows Live" clId="Web-{E3AF64B4-884E-49C5-9576-2EE9523F3D31}" dt="2021-11-30T08:07:06.085" v="83"/>
          <ac:spMkLst>
            <pc:docMk/>
            <pc:sldMk cId="951489028" sldId="273"/>
            <ac:spMk id="14" creationId="{BD92035A-AA2F-4CD8-A556-1CE8BDEC75BD}"/>
          </ac:spMkLst>
        </pc:spChg>
        <pc:spChg chg="add del">
          <ac:chgData name="manoj kumar" userId="fa68a424022655f6" providerId="Windows Live" clId="Web-{E3AF64B4-884E-49C5-9576-2EE9523F3D31}" dt="2021-11-30T08:07:06.085" v="83"/>
          <ac:spMkLst>
            <pc:docMk/>
            <pc:sldMk cId="951489028" sldId="273"/>
            <ac:spMk id="16" creationId="{ED888B23-07FA-482A-96DF-47E31AF1A603}"/>
          </ac:spMkLst>
        </pc:spChg>
        <pc:grpChg chg="add del">
          <ac:chgData name="manoj kumar" userId="fa68a424022655f6" providerId="Windows Live" clId="Web-{E3AF64B4-884E-49C5-9576-2EE9523F3D31}" dt="2021-11-30T08:07:06.085" v="83"/>
          <ac:grpSpMkLst>
            <pc:docMk/>
            <pc:sldMk cId="951489028" sldId="273"/>
            <ac:grpSpMk id="6" creationId="{5D1A9D8B-3117-4D9D-BDA4-DD81895098B0}"/>
          </ac:grpSpMkLst>
        </pc:grpChg>
      </pc:sldChg>
      <pc:sldChg chg="addSp delSp modSp mod setBg">
        <pc:chgData name="manoj kumar" userId="fa68a424022655f6" providerId="Windows Live" clId="Web-{E3AF64B4-884E-49C5-9576-2EE9523F3D31}" dt="2021-11-30T08:07:57.352" v="91" actId="14100"/>
        <pc:sldMkLst>
          <pc:docMk/>
          <pc:sldMk cId="1143994652" sldId="274"/>
        </pc:sldMkLst>
        <pc:spChg chg="mod">
          <ac:chgData name="manoj kumar" userId="fa68a424022655f6" providerId="Windows Live" clId="Web-{E3AF64B4-884E-49C5-9576-2EE9523F3D31}" dt="2021-11-30T08:07:34.601" v="89"/>
          <ac:spMkLst>
            <pc:docMk/>
            <pc:sldMk cId="1143994652" sldId="274"/>
            <ac:spMk id="2" creationId="{C47C7942-9902-42BB-B7EC-3B5DC6D0CB92}"/>
          </ac:spMkLst>
        </pc:spChg>
        <pc:spChg chg="add del">
          <ac:chgData name="manoj kumar" userId="fa68a424022655f6" providerId="Windows Live" clId="Web-{E3AF64B4-884E-49C5-9576-2EE9523F3D31}" dt="2021-11-30T08:07:34.586" v="88"/>
          <ac:spMkLst>
            <pc:docMk/>
            <pc:sldMk cId="1143994652" sldId="274"/>
            <ac:spMk id="6" creationId="{D4771268-CB57-404A-9271-370EB28F6090}"/>
          </ac:spMkLst>
        </pc:spChg>
        <pc:spChg chg="add">
          <ac:chgData name="manoj kumar" userId="fa68a424022655f6" providerId="Windows Live" clId="Web-{E3AF64B4-884E-49C5-9576-2EE9523F3D31}" dt="2021-11-30T08:07:34.601" v="89"/>
          <ac:spMkLst>
            <pc:docMk/>
            <pc:sldMk cId="1143994652" sldId="274"/>
            <ac:spMk id="7" creationId="{FF9B822F-893E-44C8-963C-64F50ACECBB2}"/>
          </ac:spMkLst>
        </pc:spChg>
        <pc:spChg chg="add del">
          <ac:chgData name="manoj kumar" userId="fa68a424022655f6" providerId="Windows Live" clId="Web-{E3AF64B4-884E-49C5-9576-2EE9523F3D31}" dt="2021-11-30T08:07:50.289" v="90"/>
          <ac:spMkLst>
            <pc:docMk/>
            <pc:sldMk cId="1143994652" sldId="274"/>
            <ac:spMk id="8" creationId="{B6338298-08D5-4A86-9A13-FD250CCCB0BC}"/>
          </ac:spMkLst>
        </pc:spChg>
        <pc:spChg chg="add del">
          <ac:chgData name="manoj kumar" userId="fa68a424022655f6" providerId="Windows Live" clId="Web-{E3AF64B4-884E-49C5-9576-2EE9523F3D31}" dt="2021-11-30T08:07:30.758" v="86"/>
          <ac:spMkLst>
            <pc:docMk/>
            <pc:sldMk cId="1143994652" sldId="274"/>
            <ac:spMk id="9" creationId="{6753252F-4873-4F63-801D-CC719279A7D5}"/>
          </ac:spMkLst>
        </pc:spChg>
        <pc:spChg chg="add del">
          <ac:chgData name="manoj kumar" userId="fa68a424022655f6" providerId="Windows Live" clId="Web-{E3AF64B4-884E-49C5-9576-2EE9523F3D31}" dt="2021-11-30T08:07:30.758" v="86"/>
          <ac:spMkLst>
            <pc:docMk/>
            <pc:sldMk cId="1143994652" sldId="274"/>
            <ac:spMk id="11" creationId="{047C8CCB-F95D-4249-92DD-651249D3535A}"/>
          </ac:spMkLst>
        </pc:spChg>
        <pc:spChg chg="add">
          <ac:chgData name="manoj kumar" userId="fa68a424022655f6" providerId="Windows Live" clId="Web-{E3AF64B4-884E-49C5-9576-2EE9523F3D31}" dt="2021-11-30T08:07:34.601" v="89"/>
          <ac:spMkLst>
            <pc:docMk/>
            <pc:sldMk cId="1143994652" sldId="274"/>
            <ac:spMk id="13" creationId="{EBF87945-A001-489F-9D9B-7D9435F0B9CA}"/>
          </ac:spMkLst>
        </pc:spChg>
        <pc:picChg chg="mod">
          <ac:chgData name="manoj kumar" userId="fa68a424022655f6" providerId="Windows Live" clId="Web-{E3AF64B4-884E-49C5-9576-2EE9523F3D31}" dt="2021-11-30T08:07:57.352" v="91" actId="14100"/>
          <ac:picMkLst>
            <pc:docMk/>
            <pc:sldMk cId="1143994652" sldId="274"/>
            <ac:picMk id="4" creationId="{B08FF195-B9F1-4824-BE48-FBDA2DC822DE}"/>
          </ac:picMkLst>
        </pc:picChg>
      </pc:sldChg>
      <pc:sldChg chg="addSp delSp modSp mod setBg">
        <pc:chgData name="manoj kumar" userId="fa68a424022655f6" providerId="Windows Live" clId="Web-{E3AF64B4-884E-49C5-9576-2EE9523F3D31}" dt="2021-11-30T08:08:27.743" v="96"/>
        <pc:sldMkLst>
          <pc:docMk/>
          <pc:sldMk cId="488585743" sldId="275"/>
        </pc:sldMkLst>
        <pc:spChg chg="mod">
          <ac:chgData name="manoj kumar" userId="fa68a424022655f6" providerId="Windows Live" clId="Web-{E3AF64B4-884E-49C5-9576-2EE9523F3D31}" dt="2021-11-30T08:08:27.743" v="96"/>
          <ac:spMkLst>
            <pc:docMk/>
            <pc:sldMk cId="488585743" sldId="275"/>
            <ac:spMk id="2" creationId="{28157FFD-24A5-4D75-9FCE-B266B465BC08}"/>
          </ac:spMkLst>
        </pc:spChg>
        <pc:spChg chg="add del">
          <ac:chgData name="manoj kumar" userId="fa68a424022655f6" providerId="Windows Live" clId="Web-{E3AF64B4-884E-49C5-9576-2EE9523F3D31}" dt="2021-11-30T08:08:27.728" v="95"/>
          <ac:spMkLst>
            <pc:docMk/>
            <pc:sldMk cId="488585743" sldId="275"/>
            <ac:spMk id="6" creationId="{D7A453D2-15D8-4403-815F-291FA16340D9}"/>
          </ac:spMkLst>
        </pc:spChg>
        <pc:spChg chg="add del">
          <ac:chgData name="manoj kumar" userId="fa68a424022655f6" providerId="Windows Live" clId="Web-{E3AF64B4-884E-49C5-9576-2EE9523F3D31}" dt="2021-11-30T08:08:27.728" v="95"/>
          <ac:spMkLst>
            <pc:docMk/>
            <pc:sldMk cId="488585743" sldId="275"/>
            <ac:spMk id="7" creationId="{8161EA6B-09CA-445B-AB0D-8DF76FA92DEF}"/>
          </ac:spMkLst>
        </pc:spChg>
        <pc:spChg chg="add del">
          <ac:chgData name="manoj kumar" userId="fa68a424022655f6" providerId="Windows Live" clId="Web-{E3AF64B4-884E-49C5-9576-2EE9523F3D31}" dt="2021-11-30T08:08:27.728" v="95"/>
          <ac:spMkLst>
            <pc:docMk/>
            <pc:sldMk cId="488585743" sldId="275"/>
            <ac:spMk id="8" creationId="{A24BFEBA-C176-4769-B6E5-DC093D0D9A16}"/>
          </ac:spMkLst>
        </pc:spChg>
        <pc:spChg chg="add del">
          <ac:chgData name="manoj kumar" userId="fa68a424022655f6" providerId="Windows Live" clId="Web-{E3AF64B4-884E-49C5-9576-2EE9523F3D31}" dt="2021-11-30T08:08:20.993" v="93"/>
          <ac:spMkLst>
            <pc:docMk/>
            <pc:sldMk cId="488585743" sldId="275"/>
            <ac:spMk id="11" creationId="{7F57BEA8-497D-4AA8-8A18-BDCD696B25FE}"/>
          </ac:spMkLst>
        </pc:spChg>
        <pc:spChg chg="add">
          <ac:chgData name="manoj kumar" userId="fa68a424022655f6" providerId="Windows Live" clId="Web-{E3AF64B4-884E-49C5-9576-2EE9523F3D31}" dt="2021-11-30T08:08:27.743" v="96"/>
          <ac:spMkLst>
            <pc:docMk/>
            <pc:sldMk cId="488585743" sldId="275"/>
            <ac:spMk id="14" creationId="{7F57BEA8-497D-4AA8-8A18-BDCD696B25FE}"/>
          </ac:spMkLst>
        </pc:spChg>
        <pc:spChg chg="add del">
          <ac:chgData name="manoj kumar" userId="fa68a424022655f6" providerId="Windows Live" clId="Web-{E3AF64B4-884E-49C5-9576-2EE9523F3D31}" dt="2021-11-30T08:08:27.728" v="95"/>
          <ac:spMkLst>
            <pc:docMk/>
            <pc:sldMk cId="488585743" sldId="275"/>
            <ac:spMk id="23" creationId="{B8114C98-A349-4111-A123-E8EAB86ABE30}"/>
          </ac:spMkLst>
        </pc:spChg>
        <pc:spChg chg="add del">
          <ac:chgData name="manoj kumar" userId="fa68a424022655f6" providerId="Windows Live" clId="Web-{E3AF64B4-884E-49C5-9576-2EE9523F3D31}" dt="2021-11-30T08:08:27.728" v="95"/>
          <ac:spMkLst>
            <pc:docMk/>
            <pc:sldMk cId="488585743" sldId="275"/>
            <ac:spMk id="31" creationId="{E2D3D3F2-ABBB-4453-B1C5-1BEBF7E4DD56}"/>
          </ac:spMkLst>
        </pc:spChg>
        <pc:grpChg chg="add del">
          <ac:chgData name="manoj kumar" userId="fa68a424022655f6" providerId="Windows Live" clId="Web-{E3AF64B4-884E-49C5-9576-2EE9523F3D31}" dt="2021-11-30T08:08:27.728" v="95"/>
          <ac:grpSpMkLst>
            <pc:docMk/>
            <pc:sldMk cId="488585743" sldId="275"/>
            <ac:grpSpMk id="10" creationId="{B352BBB9-69A8-405C-9209-A9FE217AEDC4}"/>
          </ac:grpSpMkLst>
        </pc:grpChg>
        <pc:grpChg chg="add del">
          <ac:chgData name="manoj kumar" userId="fa68a424022655f6" providerId="Windows Live" clId="Web-{E3AF64B4-884E-49C5-9576-2EE9523F3D31}" dt="2021-11-30T08:08:27.728" v="95"/>
          <ac:grpSpMkLst>
            <pc:docMk/>
            <pc:sldMk cId="488585743" sldId="275"/>
            <ac:grpSpMk id="25" creationId="{670FB431-AE18-414D-92F4-1D12D1991152}"/>
          </ac:grpSpMkLst>
        </pc:grpChg>
        <pc:grpChg chg="add del">
          <ac:chgData name="manoj kumar" userId="fa68a424022655f6" providerId="Windows Live" clId="Web-{E3AF64B4-884E-49C5-9576-2EE9523F3D31}" dt="2021-11-30T08:08:27.728" v="95"/>
          <ac:grpSpMkLst>
            <pc:docMk/>
            <pc:sldMk cId="488585743" sldId="275"/>
            <ac:grpSpMk id="33" creationId="{8214E4A5-A0D2-42C4-8D14-D2A7E495F041}"/>
          </ac:grpSpMkLst>
        </pc:grpChg>
        <pc:grpChg chg="add del">
          <ac:chgData name="manoj kumar" userId="fa68a424022655f6" providerId="Windows Live" clId="Web-{E3AF64B4-884E-49C5-9576-2EE9523F3D31}" dt="2021-11-30T08:08:27.728" v="95"/>
          <ac:grpSpMkLst>
            <pc:docMk/>
            <pc:sldMk cId="488585743" sldId="275"/>
            <ac:grpSpMk id="39" creationId="{AF19A774-30A5-488B-9BAF-629C6440294E}"/>
          </ac:grpSpMkLst>
        </pc:grpChg>
        <pc:picChg chg="mod">
          <ac:chgData name="manoj kumar" userId="fa68a424022655f6" providerId="Windows Live" clId="Web-{E3AF64B4-884E-49C5-9576-2EE9523F3D31}" dt="2021-11-30T08:08:27.743" v="96"/>
          <ac:picMkLst>
            <pc:docMk/>
            <pc:sldMk cId="488585743" sldId="275"/>
            <ac:picMk id="4" creationId="{09BDE947-E000-4458-8A61-E6E7F2488779}"/>
          </ac:picMkLst>
        </pc:picChg>
        <pc:cxnChg chg="add del">
          <ac:chgData name="manoj kumar" userId="fa68a424022655f6" providerId="Windows Live" clId="Web-{E3AF64B4-884E-49C5-9576-2EE9523F3D31}" dt="2021-11-30T08:08:20.993" v="93"/>
          <ac:cxnSpMkLst>
            <pc:docMk/>
            <pc:sldMk cId="488585743" sldId="275"/>
            <ac:cxnSpMk id="9" creationId="{D2E961F1-4A28-4A5F-BBD4-6E400E5E6C75}"/>
          </ac:cxnSpMkLst>
        </pc:cxnChg>
        <pc:cxnChg chg="add">
          <ac:chgData name="manoj kumar" userId="fa68a424022655f6" providerId="Windows Live" clId="Web-{E3AF64B4-884E-49C5-9576-2EE9523F3D31}" dt="2021-11-30T08:08:27.743" v="96"/>
          <ac:cxnSpMkLst>
            <pc:docMk/>
            <pc:sldMk cId="488585743" sldId="275"/>
            <ac:cxnSpMk id="12" creationId="{D2E961F1-4A28-4A5F-BBD4-6E400E5E6C75}"/>
          </ac:cxnSpMkLst>
        </pc:cxnChg>
        <pc:cxnChg chg="add del">
          <ac:chgData name="manoj kumar" userId="fa68a424022655f6" providerId="Windows Live" clId="Web-{E3AF64B4-884E-49C5-9576-2EE9523F3D31}" dt="2021-11-30T08:08:20.993" v="93"/>
          <ac:cxnSpMkLst>
            <pc:docMk/>
            <pc:sldMk cId="488585743" sldId="275"/>
            <ac:cxnSpMk id="13" creationId="{A82415D3-DDE5-4D63-8CB3-23A5EC581B27}"/>
          </ac:cxnSpMkLst>
        </pc:cxnChg>
        <pc:cxnChg chg="add del">
          <ac:chgData name="manoj kumar" userId="fa68a424022655f6" providerId="Windows Live" clId="Web-{E3AF64B4-884E-49C5-9576-2EE9523F3D31}" dt="2021-11-30T08:08:20.993" v="93"/>
          <ac:cxnSpMkLst>
            <pc:docMk/>
            <pc:sldMk cId="488585743" sldId="275"/>
            <ac:cxnSpMk id="15" creationId="{AD7193FB-6AE6-4B3B-8F89-56B55DD63B4D}"/>
          </ac:cxnSpMkLst>
        </pc:cxnChg>
        <pc:cxnChg chg="add">
          <ac:chgData name="manoj kumar" userId="fa68a424022655f6" providerId="Windows Live" clId="Web-{E3AF64B4-884E-49C5-9576-2EE9523F3D31}" dt="2021-11-30T08:08:27.743" v="96"/>
          <ac:cxnSpMkLst>
            <pc:docMk/>
            <pc:sldMk cId="488585743" sldId="275"/>
            <ac:cxnSpMk id="16" creationId="{A82415D3-DDE5-4D63-8CB3-23A5EC581B27}"/>
          </ac:cxnSpMkLst>
        </pc:cxnChg>
        <pc:cxnChg chg="add">
          <ac:chgData name="manoj kumar" userId="fa68a424022655f6" providerId="Windows Live" clId="Web-{E3AF64B4-884E-49C5-9576-2EE9523F3D31}" dt="2021-11-30T08:08:27.743" v="96"/>
          <ac:cxnSpMkLst>
            <pc:docMk/>
            <pc:sldMk cId="488585743" sldId="275"/>
            <ac:cxnSpMk id="17" creationId="{AD7193FB-6AE6-4B3B-8F89-56B55DD63B4D}"/>
          </ac:cxnSpMkLst>
        </pc:cxnChg>
      </pc:sldChg>
      <pc:sldChg chg="addSp modSp mod setBg">
        <pc:chgData name="manoj kumar" userId="fa68a424022655f6" providerId="Windows Live" clId="Web-{E3AF64B4-884E-49C5-9576-2EE9523F3D31}" dt="2021-11-30T08:09:06.744" v="97"/>
        <pc:sldMkLst>
          <pc:docMk/>
          <pc:sldMk cId="874766636" sldId="276"/>
        </pc:sldMkLst>
        <pc:spChg chg="mod">
          <ac:chgData name="manoj kumar" userId="fa68a424022655f6" providerId="Windows Live" clId="Web-{E3AF64B4-884E-49C5-9576-2EE9523F3D31}" dt="2021-11-30T08:09:06.744" v="97"/>
          <ac:spMkLst>
            <pc:docMk/>
            <pc:sldMk cId="874766636" sldId="276"/>
            <ac:spMk id="2" creationId="{66E5C75B-1F33-4184-A8C1-C9757C424A68}"/>
          </ac:spMkLst>
        </pc:spChg>
        <pc:spChg chg="add">
          <ac:chgData name="manoj kumar" userId="fa68a424022655f6" providerId="Windows Live" clId="Web-{E3AF64B4-884E-49C5-9576-2EE9523F3D31}" dt="2021-11-30T08:09:06.744" v="97"/>
          <ac:spMkLst>
            <pc:docMk/>
            <pc:sldMk cId="874766636" sldId="276"/>
            <ac:spMk id="11" creationId="{7F57BEA8-497D-4AA8-8A18-BDCD696B25FE}"/>
          </ac:spMkLst>
        </pc:spChg>
        <pc:picChg chg="mod">
          <ac:chgData name="manoj kumar" userId="fa68a424022655f6" providerId="Windows Live" clId="Web-{E3AF64B4-884E-49C5-9576-2EE9523F3D31}" dt="2021-11-30T08:09:06.744" v="97"/>
          <ac:picMkLst>
            <pc:docMk/>
            <pc:sldMk cId="874766636" sldId="276"/>
            <ac:picMk id="4" creationId="{CB6AF8FD-BD3F-4BD2-98A7-8D560783DED2}"/>
          </ac:picMkLst>
        </pc:picChg>
        <pc:cxnChg chg="add">
          <ac:chgData name="manoj kumar" userId="fa68a424022655f6" providerId="Windows Live" clId="Web-{E3AF64B4-884E-49C5-9576-2EE9523F3D31}" dt="2021-11-30T08:09:06.744" v="97"/>
          <ac:cxnSpMkLst>
            <pc:docMk/>
            <pc:sldMk cId="874766636" sldId="276"/>
            <ac:cxnSpMk id="9" creationId="{D2E961F1-4A28-4A5F-BBD4-6E400E5E6C75}"/>
          </ac:cxnSpMkLst>
        </pc:cxnChg>
        <pc:cxnChg chg="add">
          <ac:chgData name="manoj kumar" userId="fa68a424022655f6" providerId="Windows Live" clId="Web-{E3AF64B4-884E-49C5-9576-2EE9523F3D31}" dt="2021-11-30T08:09:06.744" v="97"/>
          <ac:cxnSpMkLst>
            <pc:docMk/>
            <pc:sldMk cId="874766636" sldId="276"/>
            <ac:cxnSpMk id="13" creationId="{A82415D3-DDE5-4D63-8CB3-23A5EC581B27}"/>
          </ac:cxnSpMkLst>
        </pc:cxnChg>
        <pc:cxnChg chg="add">
          <ac:chgData name="manoj kumar" userId="fa68a424022655f6" providerId="Windows Live" clId="Web-{E3AF64B4-884E-49C5-9576-2EE9523F3D31}" dt="2021-11-30T08:09:06.744" v="97"/>
          <ac:cxnSpMkLst>
            <pc:docMk/>
            <pc:sldMk cId="874766636" sldId="276"/>
            <ac:cxnSpMk id="15" creationId="{AD7193FB-6AE6-4B3B-8F89-56B55DD63B4D}"/>
          </ac:cxnSpMkLst>
        </pc:cxnChg>
      </pc:sldChg>
      <pc:sldChg chg="addSp modSp mod setBg">
        <pc:chgData name="manoj kumar" userId="fa68a424022655f6" providerId="Windows Live" clId="Web-{E3AF64B4-884E-49C5-9576-2EE9523F3D31}" dt="2021-11-30T08:09:15.135" v="98"/>
        <pc:sldMkLst>
          <pc:docMk/>
          <pc:sldMk cId="2893419630" sldId="277"/>
        </pc:sldMkLst>
        <pc:spChg chg="mod">
          <ac:chgData name="manoj kumar" userId="fa68a424022655f6" providerId="Windows Live" clId="Web-{E3AF64B4-884E-49C5-9576-2EE9523F3D31}" dt="2021-11-30T08:09:15.135" v="98"/>
          <ac:spMkLst>
            <pc:docMk/>
            <pc:sldMk cId="2893419630" sldId="277"/>
            <ac:spMk id="2" creationId="{E8FEDA49-6354-4C1E-9312-50AF39D9C2C5}"/>
          </ac:spMkLst>
        </pc:spChg>
        <pc:spChg chg="add">
          <ac:chgData name="manoj kumar" userId="fa68a424022655f6" providerId="Windows Live" clId="Web-{E3AF64B4-884E-49C5-9576-2EE9523F3D31}" dt="2021-11-30T08:09:15.135" v="98"/>
          <ac:spMkLst>
            <pc:docMk/>
            <pc:sldMk cId="2893419630" sldId="277"/>
            <ac:spMk id="9" creationId="{1707FC24-6981-43D9-B525-C7832BA22463}"/>
          </ac:spMkLst>
        </pc:spChg>
        <pc:picChg chg="mod">
          <ac:chgData name="manoj kumar" userId="fa68a424022655f6" providerId="Windows Live" clId="Web-{E3AF64B4-884E-49C5-9576-2EE9523F3D31}" dt="2021-11-30T08:09:15.135" v="98"/>
          <ac:picMkLst>
            <pc:docMk/>
            <pc:sldMk cId="2893419630" sldId="277"/>
            <ac:picMk id="4" creationId="{548CECDC-2454-4480-92F3-6CB650D96257}"/>
          </ac:picMkLst>
        </pc:picChg>
      </pc:sldChg>
      <pc:sldChg chg="addSp delSp modSp mod setBg">
        <pc:chgData name="manoj kumar" userId="fa68a424022655f6" providerId="Windows Live" clId="Web-{E3AF64B4-884E-49C5-9576-2EE9523F3D31}" dt="2021-11-30T08:13:16.125" v="114"/>
        <pc:sldMkLst>
          <pc:docMk/>
          <pc:sldMk cId="663326103" sldId="278"/>
        </pc:sldMkLst>
        <pc:spChg chg="mod">
          <ac:chgData name="manoj kumar" userId="fa68a424022655f6" providerId="Windows Live" clId="Web-{E3AF64B4-884E-49C5-9576-2EE9523F3D31}" dt="2021-11-30T08:13:16.125" v="114"/>
          <ac:spMkLst>
            <pc:docMk/>
            <pc:sldMk cId="663326103" sldId="278"/>
            <ac:spMk id="2" creationId="{98FCFA02-3BFC-47AD-A3E9-235611193376}"/>
          </ac:spMkLst>
        </pc:spChg>
        <pc:spChg chg="add del">
          <ac:chgData name="manoj kumar" userId="fa68a424022655f6" providerId="Windows Live" clId="Web-{E3AF64B4-884E-49C5-9576-2EE9523F3D31}" dt="2021-11-30T08:13:16.125" v="114"/>
          <ac:spMkLst>
            <pc:docMk/>
            <pc:sldMk cId="663326103" sldId="278"/>
            <ac:spMk id="9" creationId="{1825AC39-5F85-4CAA-8A81-A1287086B2B6}"/>
          </ac:spMkLst>
        </pc:spChg>
        <pc:spChg chg="add del">
          <ac:chgData name="manoj kumar" userId="fa68a424022655f6" providerId="Windows Live" clId="Web-{E3AF64B4-884E-49C5-9576-2EE9523F3D31}" dt="2021-11-30T08:13:16.125" v="114"/>
          <ac:spMkLst>
            <pc:docMk/>
            <pc:sldMk cId="663326103" sldId="278"/>
            <ac:spMk id="11" creationId="{95DA4D23-37FC-4B90-8188-F0377C5FF44B}"/>
          </ac:spMkLst>
        </pc:spChg>
        <pc:spChg chg="add del">
          <ac:chgData name="manoj kumar" userId="fa68a424022655f6" providerId="Windows Live" clId="Web-{E3AF64B4-884E-49C5-9576-2EE9523F3D31}" dt="2021-11-30T08:13:16.125" v="114"/>
          <ac:spMkLst>
            <pc:docMk/>
            <pc:sldMk cId="663326103" sldId="278"/>
            <ac:spMk id="13" creationId="{A7A4B465-FBCC-4CD4-89A1-82992A7B47FF}"/>
          </ac:spMkLst>
        </pc:spChg>
        <pc:spChg chg="add del">
          <ac:chgData name="manoj kumar" userId="fa68a424022655f6" providerId="Windows Live" clId="Web-{E3AF64B4-884E-49C5-9576-2EE9523F3D31}" dt="2021-11-30T08:13:16.125" v="114"/>
          <ac:spMkLst>
            <pc:docMk/>
            <pc:sldMk cId="663326103" sldId="278"/>
            <ac:spMk id="15" creationId="{909E572F-9CDC-4214-9D42-FF0017649590}"/>
          </ac:spMkLst>
        </pc:spChg>
        <pc:spChg chg="add">
          <ac:chgData name="manoj kumar" userId="fa68a424022655f6" providerId="Windows Live" clId="Web-{E3AF64B4-884E-49C5-9576-2EE9523F3D31}" dt="2021-11-30T08:13:16.125" v="114"/>
          <ac:spMkLst>
            <pc:docMk/>
            <pc:sldMk cId="663326103" sldId="278"/>
            <ac:spMk id="20" creationId="{A8384FB5-9ADC-4DDC-881B-597D56F5B15D}"/>
          </ac:spMkLst>
        </pc:spChg>
        <pc:spChg chg="add">
          <ac:chgData name="manoj kumar" userId="fa68a424022655f6" providerId="Windows Live" clId="Web-{E3AF64B4-884E-49C5-9576-2EE9523F3D31}" dt="2021-11-30T08:13:16.125" v="114"/>
          <ac:spMkLst>
            <pc:docMk/>
            <pc:sldMk cId="663326103" sldId="278"/>
            <ac:spMk id="22" creationId="{91E5A9A7-95C6-4F4F-B00E-C82E07FE62EF}"/>
          </ac:spMkLst>
        </pc:spChg>
        <pc:spChg chg="add">
          <ac:chgData name="manoj kumar" userId="fa68a424022655f6" providerId="Windows Live" clId="Web-{E3AF64B4-884E-49C5-9576-2EE9523F3D31}" dt="2021-11-30T08:13:16.125" v="114"/>
          <ac:spMkLst>
            <pc:docMk/>
            <pc:sldMk cId="663326103" sldId="278"/>
            <ac:spMk id="24" creationId="{D07DD2DE-F619-49DD-B5E7-03A290FF4ED1}"/>
          </ac:spMkLst>
        </pc:spChg>
        <pc:spChg chg="add">
          <ac:chgData name="manoj kumar" userId="fa68a424022655f6" providerId="Windows Live" clId="Web-{E3AF64B4-884E-49C5-9576-2EE9523F3D31}" dt="2021-11-30T08:13:16.125" v="114"/>
          <ac:spMkLst>
            <pc:docMk/>
            <pc:sldMk cId="663326103" sldId="278"/>
            <ac:spMk id="26" creationId="{85149191-5F60-4A28-AAFF-039F96B0F3EC}"/>
          </ac:spMkLst>
        </pc:spChg>
        <pc:spChg chg="add">
          <ac:chgData name="manoj kumar" userId="fa68a424022655f6" providerId="Windows Live" clId="Web-{E3AF64B4-884E-49C5-9576-2EE9523F3D31}" dt="2021-11-30T08:13:16.125" v="114"/>
          <ac:spMkLst>
            <pc:docMk/>
            <pc:sldMk cId="663326103" sldId="278"/>
            <ac:spMk id="28" creationId="{F8260ED5-17F7-4158-B241-D51DD4CF1B7E}"/>
          </ac:spMkLst>
        </pc:spChg>
        <pc:picChg chg="mod">
          <ac:chgData name="manoj kumar" userId="fa68a424022655f6" providerId="Windows Live" clId="Web-{E3AF64B4-884E-49C5-9576-2EE9523F3D31}" dt="2021-11-30T08:13:16.125" v="114"/>
          <ac:picMkLst>
            <pc:docMk/>
            <pc:sldMk cId="663326103" sldId="278"/>
            <ac:picMk id="4" creationId="{18BEA774-369F-4385-B029-F5944B8DC80A}"/>
          </ac:picMkLst>
        </pc:picChg>
      </pc:sldChg>
      <pc:sldChg chg="addSp delSp modSp mod setBg">
        <pc:chgData name="manoj kumar" userId="fa68a424022655f6" providerId="Windows Live" clId="Web-{E3AF64B4-884E-49C5-9576-2EE9523F3D31}" dt="2021-11-30T08:09:41.245" v="100"/>
        <pc:sldMkLst>
          <pc:docMk/>
          <pc:sldMk cId="621100555" sldId="279"/>
        </pc:sldMkLst>
        <pc:spChg chg="del">
          <ac:chgData name="manoj kumar" userId="fa68a424022655f6" providerId="Windows Live" clId="Web-{E3AF64B4-884E-49C5-9576-2EE9523F3D31}" dt="2021-11-30T08:09:26.479" v="99"/>
          <ac:spMkLst>
            <pc:docMk/>
            <pc:sldMk cId="621100555" sldId="279"/>
            <ac:spMk id="2" creationId="{AAF0B781-853F-4D12-BA66-027F38C9A0D5}"/>
          </ac:spMkLst>
        </pc:spChg>
        <pc:spChg chg="mod">
          <ac:chgData name="manoj kumar" userId="fa68a424022655f6" providerId="Windows Live" clId="Web-{E3AF64B4-884E-49C5-9576-2EE9523F3D31}" dt="2021-11-30T08:09:41.245" v="100"/>
          <ac:spMkLst>
            <pc:docMk/>
            <pc:sldMk cId="621100555" sldId="279"/>
            <ac:spMk id="3" creationId="{E42794E8-115D-4714-9890-F8EC48F414C6}"/>
          </ac:spMkLst>
        </pc:spChg>
        <pc:spChg chg="add">
          <ac:chgData name="manoj kumar" userId="fa68a424022655f6" providerId="Windows Live" clId="Web-{E3AF64B4-884E-49C5-9576-2EE9523F3D31}" dt="2021-11-30T08:09:41.245" v="100"/>
          <ac:spMkLst>
            <pc:docMk/>
            <pc:sldMk cId="621100555" sldId="279"/>
            <ac:spMk id="8" creationId="{1BB867FF-FC45-48F7-8104-F89BE54909F1}"/>
          </ac:spMkLst>
        </pc:spChg>
        <pc:spChg chg="add">
          <ac:chgData name="manoj kumar" userId="fa68a424022655f6" providerId="Windows Live" clId="Web-{E3AF64B4-884E-49C5-9576-2EE9523F3D31}" dt="2021-11-30T08:09:41.245" v="100"/>
          <ac:spMkLst>
            <pc:docMk/>
            <pc:sldMk cId="621100555" sldId="279"/>
            <ac:spMk id="10" creationId="{8BB56887-D0D5-4F0C-9E19-7247EB83C8B7}"/>
          </ac:spMkLst>
        </pc:spChg>
        <pc:spChg chg="add">
          <ac:chgData name="manoj kumar" userId="fa68a424022655f6" providerId="Windows Live" clId="Web-{E3AF64B4-884E-49C5-9576-2EE9523F3D31}" dt="2021-11-30T08:09:41.245" v="100"/>
          <ac:spMkLst>
            <pc:docMk/>
            <pc:sldMk cId="621100555" sldId="279"/>
            <ac:spMk id="12" creationId="{081E4A58-353D-44AE-B2FC-2A74E2E400F7}"/>
          </ac:spMkLst>
        </pc:spChg>
      </pc:sldChg>
      <pc:sldChg chg="addSp modSp mod setBg addAnim">
        <pc:chgData name="manoj kumar" userId="fa68a424022655f6" providerId="Windows Live" clId="Web-{E3AF64B4-884E-49C5-9576-2EE9523F3D31}" dt="2021-11-30T08:10:13.949" v="102"/>
        <pc:sldMkLst>
          <pc:docMk/>
          <pc:sldMk cId="3116829974" sldId="282"/>
        </pc:sldMkLst>
        <pc:spChg chg="mod">
          <ac:chgData name="manoj kumar" userId="fa68a424022655f6" providerId="Windows Live" clId="Web-{E3AF64B4-884E-49C5-9576-2EE9523F3D31}" dt="2021-11-30T08:10:13.949" v="101"/>
          <ac:spMkLst>
            <pc:docMk/>
            <pc:sldMk cId="3116829974" sldId="282"/>
            <ac:spMk id="2" creationId="{F3AED674-E136-4A77-B3F3-685AFAAB18ED}"/>
          </ac:spMkLst>
        </pc:spChg>
        <pc:spChg chg="mod">
          <ac:chgData name="manoj kumar" userId="fa68a424022655f6" providerId="Windows Live" clId="Web-{E3AF64B4-884E-49C5-9576-2EE9523F3D31}" dt="2021-11-30T08:10:13.949" v="101"/>
          <ac:spMkLst>
            <pc:docMk/>
            <pc:sldMk cId="3116829974" sldId="282"/>
            <ac:spMk id="3" creationId="{5180E95F-4AB3-4D85-81E8-CAAFE0D40F18}"/>
          </ac:spMkLst>
        </pc:spChg>
        <pc:spChg chg="add">
          <ac:chgData name="manoj kumar" userId="fa68a424022655f6" providerId="Windows Live" clId="Web-{E3AF64B4-884E-49C5-9576-2EE9523F3D31}" dt="2021-11-30T08:10:13.949" v="101"/>
          <ac:spMkLst>
            <pc:docMk/>
            <pc:sldMk cId="3116829974" sldId="282"/>
            <ac:spMk id="8" creationId="{389575E1-3389-451A-A5F7-27854C25C599}"/>
          </ac:spMkLst>
        </pc:spChg>
        <pc:spChg chg="add">
          <ac:chgData name="manoj kumar" userId="fa68a424022655f6" providerId="Windows Live" clId="Web-{E3AF64B4-884E-49C5-9576-2EE9523F3D31}" dt="2021-11-30T08:10:13.949" v="101"/>
          <ac:spMkLst>
            <pc:docMk/>
            <pc:sldMk cId="3116829974" sldId="282"/>
            <ac:spMk id="10" creationId="{A53CCC5C-D88E-40FB-B30B-23DCDBD01D37}"/>
          </ac:spMkLst>
        </pc:spChg>
        <pc:spChg chg="add">
          <ac:chgData name="manoj kumar" userId="fa68a424022655f6" providerId="Windows Live" clId="Web-{E3AF64B4-884E-49C5-9576-2EE9523F3D31}" dt="2021-11-30T08:10:13.949" v="101"/>
          <ac:spMkLst>
            <pc:docMk/>
            <pc:sldMk cId="3116829974" sldId="282"/>
            <ac:spMk id="12" creationId="{081E4A58-353D-44AE-B2FC-2A74E2E400F7}"/>
          </ac:spMkLst>
        </pc:spChg>
      </pc:sldChg>
      <pc:sldChg chg="addSp delSp modSp mod setBg">
        <pc:chgData name="manoj kumar" userId="fa68a424022655f6" providerId="Windows Live" clId="Web-{E3AF64B4-884E-49C5-9576-2EE9523F3D31}" dt="2021-11-30T08:11:59.842" v="107"/>
        <pc:sldMkLst>
          <pc:docMk/>
          <pc:sldMk cId="2302421911" sldId="283"/>
        </pc:sldMkLst>
        <pc:spChg chg="mod">
          <ac:chgData name="manoj kumar" userId="fa68a424022655f6" providerId="Windows Live" clId="Web-{E3AF64B4-884E-49C5-9576-2EE9523F3D31}" dt="2021-11-30T08:11:59.842" v="107"/>
          <ac:spMkLst>
            <pc:docMk/>
            <pc:sldMk cId="2302421911" sldId="283"/>
            <ac:spMk id="2" creationId="{96362B4A-B8BB-4878-85A5-448A8BA00115}"/>
          </ac:spMkLst>
        </pc:spChg>
        <pc:spChg chg="add del">
          <ac:chgData name="manoj kumar" userId="fa68a424022655f6" providerId="Windows Live" clId="Web-{E3AF64B4-884E-49C5-9576-2EE9523F3D31}" dt="2021-11-30T08:11:59.842" v="107"/>
          <ac:spMkLst>
            <pc:docMk/>
            <pc:sldMk cId="2302421911" sldId="283"/>
            <ac:spMk id="9" creationId="{1707FC24-6981-43D9-B525-C7832BA22463}"/>
          </ac:spMkLst>
        </pc:spChg>
        <pc:spChg chg="add">
          <ac:chgData name="manoj kumar" userId="fa68a424022655f6" providerId="Windows Live" clId="Web-{E3AF64B4-884E-49C5-9576-2EE9523F3D31}" dt="2021-11-30T08:11:59.842" v="107"/>
          <ac:spMkLst>
            <pc:docMk/>
            <pc:sldMk cId="2302421911" sldId="283"/>
            <ac:spMk id="14" creationId="{A8384FB5-9ADC-4DDC-881B-597D56F5B15D}"/>
          </ac:spMkLst>
        </pc:spChg>
        <pc:spChg chg="add">
          <ac:chgData name="manoj kumar" userId="fa68a424022655f6" providerId="Windows Live" clId="Web-{E3AF64B4-884E-49C5-9576-2EE9523F3D31}" dt="2021-11-30T08:11:59.842" v="107"/>
          <ac:spMkLst>
            <pc:docMk/>
            <pc:sldMk cId="2302421911" sldId="283"/>
            <ac:spMk id="16" creationId="{91E5A9A7-95C6-4F4F-B00E-C82E07FE62EF}"/>
          </ac:spMkLst>
        </pc:spChg>
        <pc:spChg chg="add">
          <ac:chgData name="manoj kumar" userId="fa68a424022655f6" providerId="Windows Live" clId="Web-{E3AF64B4-884E-49C5-9576-2EE9523F3D31}" dt="2021-11-30T08:11:59.842" v="107"/>
          <ac:spMkLst>
            <pc:docMk/>
            <pc:sldMk cId="2302421911" sldId="283"/>
            <ac:spMk id="18" creationId="{D07DD2DE-F619-49DD-B5E7-03A290FF4ED1}"/>
          </ac:spMkLst>
        </pc:spChg>
        <pc:spChg chg="add">
          <ac:chgData name="manoj kumar" userId="fa68a424022655f6" providerId="Windows Live" clId="Web-{E3AF64B4-884E-49C5-9576-2EE9523F3D31}" dt="2021-11-30T08:11:59.842" v="107"/>
          <ac:spMkLst>
            <pc:docMk/>
            <pc:sldMk cId="2302421911" sldId="283"/>
            <ac:spMk id="20" creationId="{85149191-5F60-4A28-AAFF-039F96B0F3EC}"/>
          </ac:spMkLst>
        </pc:spChg>
        <pc:spChg chg="add">
          <ac:chgData name="manoj kumar" userId="fa68a424022655f6" providerId="Windows Live" clId="Web-{E3AF64B4-884E-49C5-9576-2EE9523F3D31}" dt="2021-11-30T08:11:59.842" v="107"/>
          <ac:spMkLst>
            <pc:docMk/>
            <pc:sldMk cId="2302421911" sldId="283"/>
            <ac:spMk id="22" creationId="{F8260ED5-17F7-4158-B241-D51DD4CF1B7E}"/>
          </ac:spMkLst>
        </pc:spChg>
        <pc:picChg chg="mod">
          <ac:chgData name="manoj kumar" userId="fa68a424022655f6" providerId="Windows Live" clId="Web-{E3AF64B4-884E-49C5-9576-2EE9523F3D31}" dt="2021-11-30T08:11:59.842" v="107"/>
          <ac:picMkLst>
            <pc:docMk/>
            <pc:sldMk cId="2302421911" sldId="283"/>
            <ac:picMk id="4" creationId="{4DD8A8EC-D49C-45C6-A458-E7C7DB28F1A9}"/>
          </ac:picMkLst>
        </pc:picChg>
      </pc:sldChg>
      <pc:sldChg chg="addSp delSp modSp mod setBg">
        <pc:chgData name="manoj kumar" userId="fa68a424022655f6" providerId="Windows Live" clId="Web-{E3AF64B4-884E-49C5-9576-2EE9523F3D31}" dt="2021-11-30T08:12:11.358" v="108"/>
        <pc:sldMkLst>
          <pc:docMk/>
          <pc:sldMk cId="2778444301" sldId="284"/>
        </pc:sldMkLst>
        <pc:spChg chg="mod">
          <ac:chgData name="manoj kumar" userId="fa68a424022655f6" providerId="Windows Live" clId="Web-{E3AF64B4-884E-49C5-9576-2EE9523F3D31}" dt="2021-11-30T08:12:11.358" v="108"/>
          <ac:spMkLst>
            <pc:docMk/>
            <pc:sldMk cId="2778444301" sldId="284"/>
            <ac:spMk id="2" creationId="{F35B6CF4-245C-4E0F-A12E-D6B7BCBF4231}"/>
          </ac:spMkLst>
        </pc:spChg>
        <pc:spChg chg="add del">
          <ac:chgData name="manoj kumar" userId="fa68a424022655f6" providerId="Windows Live" clId="Web-{E3AF64B4-884E-49C5-9576-2EE9523F3D31}" dt="2021-11-30T08:11:44.529" v="106"/>
          <ac:spMkLst>
            <pc:docMk/>
            <pc:sldMk cId="2778444301" sldId="284"/>
            <ac:spMk id="9" creationId="{1707FC24-6981-43D9-B525-C7832BA22463}"/>
          </ac:spMkLst>
        </pc:spChg>
        <pc:spChg chg="add del">
          <ac:chgData name="manoj kumar" userId="fa68a424022655f6" providerId="Windows Live" clId="Web-{E3AF64B4-884E-49C5-9576-2EE9523F3D31}" dt="2021-11-30T08:12:11.358" v="108"/>
          <ac:spMkLst>
            <pc:docMk/>
            <pc:sldMk cId="2778444301" sldId="284"/>
            <ac:spMk id="14" creationId="{A8384FB5-9ADC-4DDC-881B-597D56F5B15D}"/>
          </ac:spMkLst>
        </pc:spChg>
        <pc:spChg chg="add del">
          <ac:chgData name="manoj kumar" userId="fa68a424022655f6" providerId="Windows Live" clId="Web-{E3AF64B4-884E-49C5-9576-2EE9523F3D31}" dt="2021-11-30T08:12:11.358" v="108"/>
          <ac:spMkLst>
            <pc:docMk/>
            <pc:sldMk cId="2778444301" sldId="284"/>
            <ac:spMk id="16" creationId="{91E5A9A7-95C6-4F4F-B00E-C82E07FE62EF}"/>
          </ac:spMkLst>
        </pc:spChg>
        <pc:spChg chg="add del">
          <ac:chgData name="manoj kumar" userId="fa68a424022655f6" providerId="Windows Live" clId="Web-{E3AF64B4-884E-49C5-9576-2EE9523F3D31}" dt="2021-11-30T08:12:11.358" v="108"/>
          <ac:spMkLst>
            <pc:docMk/>
            <pc:sldMk cId="2778444301" sldId="284"/>
            <ac:spMk id="18" creationId="{D07DD2DE-F619-49DD-B5E7-03A290FF4ED1}"/>
          </ac:spMkLst>
        </pc:spChg>
        <pc:spChg chg="add del">
          <ac:chgData name="manoj kumar" userId="fa68a424022655f6" providerId="Windows Live" clId="Web-{E3AF64B4-884E-49C5-9576-2EE9523F3D31}" dt="2021-11-30T08:12:11.358" v="108"/>
          <ac:spMkLst>
            <pc:docMk/>
            <pc:sldMk cId="2778444301" sldId="284"/>
            <ac:spMk id="20" creationId="{85149191-5F60-4A28-AAFF-039F96B0F3EC}"/>
          </ac:spMkLst>
        </pc:spChg>
        <pc:spChg chg="add del">
          <ac:chgData name="manoj kumar" userId="fa68a424022655f6" providerId="Windows Live" clId="Web-{E3AF64B4-884E-49C5-9576-2EE9523F3D31}" dt="2021-11-30T08:12:11.358" v="108"/>
          <ac:spMkLst>
            <pc:docMk/>
            <pc:sldMk cId="2778444301" sldId="284"/>
            <ac:spMk id="22" creationId="{F8260ED5-17F7-4158-B241-D51DD4CF1B7E}"/>
          </ac:spMkLst>
        </pc:spChg>
        <pc:spChg chg="add">
          <ac:chgData name="manoj kumar" userId="fa68a424022655f6" providerId="Windows Live" clId="Web-{E3AF64B4-884E-49C5-9576-2EE9523F3D31}" dt="2021-11-30T08:12:11.358" v="108"/>
          <ac:spMkLst>
            <pc:docMk/>
            <pc:sldMk cId="2778444301" sldId="284"/>
            <ac:spMk id="27" creationId="{1825AC39-5F85-4CAA-8A81-A1287086B2B6}"/>
          </ac:spMkLst>
        </pc:spChg>
        <pc:spChg chg="add">
          <ac:chgData name="manoj kumar" userId="fa68a424022655f6" providerId="Windows Live" clId="Web-{E3AF64B4-884E-49C5-9576-2EE9523F3D31}" dt="2021-11-30T08:12:11.358" v="108"/>
          <ac:spMkLst>
            <pc:docMk/>
            <pc:sldMk cId="2778444301" sldId="284"/>
            <ac:spMk id="29" creationId="{95DA4D23-37FC-4B90-8188-F0377C5FF44B}"/>
          </ac:spMkLst>
        </pc:spChg>
        <pc:spChg chg="add">
          <ac:chgData name="manoj kumar" userId="fa68a424022655f6" providerId="Windows Live" clId="Web-{E3AF64B4-884E-49C5-9576-2EE9523F3D31}" dt="2021-11-30T08:12:11.358" v="108"/>
          <ac:spMkLst>
            <pc:docMk/>
            <pc:sldMk cId="2778444301" sldId="284"/>
            <ac:spMk id="31" creationId="{A7A4B465-FBCC-4CD4-89A1-82992A7B47FF}"/>
          </ac:spMkLst>
        </pc:spChg>
        <pc:spChg chg="add">
          <ac:chgData name="manoj kumar" userId="fa68a424022655f6" providerId="Windows Live" clId="Web-{E3AF64B4-884E-49C5-9576-2EE9523F3D31}" dt="2021-11-30T08:12:11.358" v="108"/>
          <ac:spMkLst>
            <pc:docMk/>
            <pc:sldMk cId="2778444301" sldId="284"/>
            <ac:spMk id="33" creationId="{909E572F-9CDC-4214-9D42-FF0017649590}"/>
          </ac:spMkLst>
        </pc:spChg>
        <pc:picChg chg="mod">
          <ac:chgData name="manoj kumar" userId="fa68a424022655f6" providerId="Windows Live" clId="Web-{E3AF64B4-884E-49C5-9576-2EE9523F3D31}" dt="2021-11-30T08:12:11.358" v="108"/>
          <ac:picMkLst>
            <pc:docMk/>
            <pc:sldMk cId="2778444301" sldId="284"/>
            <ac:picMk id="4" creationId="{9F1698DF-8BE8-499B-98EE-DBBB77EE4682}"/>
          </ac:picMkLst>
        </pc:picChg>
      </pc:sldChg>
      <pc:sldChg chg="addSp modSp mod setBg">
        <pc:chgData name="manoj kumar" userId="fa68a424022655f6" providerId="Windows Live" clId="Web-{E3AF64B4-884E-49C5-9576-2EE9523F3D31}" dt="2021-11-30T08:11:34.279" v="105"/>
        <pc:sldMkLst>
          <pc:docMk/>
          <pc:sldMk cId="1871627125" sldId="285"/>
        </pc:sldMkLst>
        <pc:spChg chg="mod">
          <ac:chgData name="manoj kumar" userId="fa68a424022655f6" providerId="Windows Live" clId="Web-{E3AF64B4-884E-49C5-9576-2EE9523F3D31}" dt="2021-11-30T08:11:34.279" v="105"/>
          <ac:spMkLst>
            <pc:docMk/>
            <pc:sldMk cId="1871627125" sldId="285"/>
            <ac:spMk id="2" creationId="{9A03D268-45CD-4251-AB96-7C07140BCEAD}"/>
          </ac:spMkLst>
        </pc:spChg>
        <pc:spChg chg="add">
          <ac:chgData name="manoj kumar" userId="fa68a424022655f6" providerId="Windows Live" clId="Web-{E3AF64B4-884E-49C5-9576-2EE9523F3D31}" dt="2021-11-30T08:11:34.279" v="105"/>
          <ac:spMkLst>
            <pc:docMk/>
            <pc:sldMk cId="1871627125" sldId="285"/>
            <ac:spMk id="9" creationId="{A8384FB5-9ADC-4DDC-881B-597D56F5B15D}"/>
          </ac:spMkLst>
        </pc:spChg>
        <pc:spChg chg="add">
          <ac:chgData name="manoj kumar" userId="fa68a424022655f6" providerId="Windows Live" clId="Web-{E3AF64B4-884E-49C5-9576-2EE9523F3D31}" dt="2021-11-30T08:11:34.279" v="105"/>
          <ac:spMkLst>
            <pc:docMk/>
            <pc:sldMk cId="1871627125" sldId="285"/>
            <ac:spMk id="11" creationId="{91E5A9A7-95C6-4F4F-B00E-C82E07FE62EF}"/>
          </ac:spMkLst>
        </pc:spChg>
        <pc:spChg chg="add">
          <ac:chgData name="manoj kumar" userId="fa68a424022655f6" providerId="Windows Live" clId="Web-{E3AF64B4-884E-49C5-9576-2EE9523F3D31}" dt="2021-11-30T08:11:34.279" v="105"/>
          <ac:spMkLst>
            <pc:docMk/>
            <pc:sldMk cId="1871627125" sldId="285"/>
            <ac:spMk id="13" creationId="{D07DD2DE-F619-49DD-B5E7-03A290FF4ED1}"/>
          </ac:spMkLst>
        </pc:spChg>
        <pc:spChg chg="add">
          <ac:chgData name="manoj kumar" userId="fa68a424022655f6" providerId="Windows Live" clId="Web-{E3AF64B4-884E-49C5-9576-2EE9523F3D31}" dt="2021-11-30T08:11:34.279" v="105"/>
          <ac:spMkLst>
            <pc:docMk/>
            <pc:sldMk cId="1871627125" sldId="285"/>
            <ac:spMk id="15" creationId="{85149191-5F60-4A28-AAFF-039F96B0F3EC}"/>
          </ac:spMkLst>
        </pc:spChg>
        <pc:spChg chg="add">
          <ac:chgData name="manoj kumar" userId="fa68a424022655f6" providerId="Windows Live" clId="Web-{E3AF64B4-884E-49C5-9576-2EE9523F3D31}" dt="2021-11-30T08:11:34.279" v="105"/>
          <ac:spMkLst>
            <pc:docMk/>
            <pc:sldMk cId="1871627125" sldId="285"/>
            <ac:spMk id="17" creationId="{F8260ED5-17F7-4158-B241-D51DD4CF1B7E}"/>
          </ac:spMkLst>
        </pc:spChg>
        <pc:picChg chg="mod">
          <ac:chgData name="manoj kumar" userId="fa68a424022655f6" providerId="Windows Live" clId="Web-{E3AF64B4-884E-49C5-9576-2EE9523F3D31}" dt="2021-11-30T08:11:34.279" v="105"/>
          <ac:picMkLst>
            <pc:docMk/>
            <pc:sldMk cId="1871627125" sldId="285"/>
            <ac:picMk id="4" creationId="{E95EFAD8-B92F-4FFA-9F5F-889D90A73EFD}"/>
          </ac:picMkLst>
        </pc:picChg>
      </pc:sldChg>
      <pc:sldChg chg="addSp modSp mod setBg">
        <pc:chgData name="manoj kumar" userId="fa68a424022655f6" providerId="Windows Live" clId="Web-{E3AF64B4-884E-49C5-9576-2EE9523F3D31}" dt="2021-11-30T08:12:25.890" v="109"/>
        <pc:sldMkLst>
          <pc:docMk/>
          <pc:sldMk cId="570887090" sldId="286"/>
        </pc:sldMkLst>
        <pc:spChg chg="mod">
          <ac:chgData name="manoj kumar" userId="fa68a424022655f6" providerId="Windows Live" clId="Web-{E3AF64B4-884E-49C5-9576-2EE9523F3D31}" dt="2021-11-30T08:12:25.890" v="109"/>
          <ac:spMkLst>
            <pc:docMk/>
            <pc:sldMk cId="570887090" sldId="286"/>
            <ac:spMk id="2" creationId="{EDEE9A1E-3168-4595-ABFA-2FCDB012B439}"/>
          </ac:spMkLst>
        </pc:spChg>
        <pc:spChg chg="add">
          <ac:chgData name="manoj kumar" userId="fa68a424022655f6" providerId="Windows Live" clId="Web-{E3AF64B4-884E-49C5-9576-2EE9523F3D31}" dt="2021-11-30T08:12:25.890" v="109"/>
          <ac:spMkLst>
            <pc:docMk/>
            <pc:sldMk cId="570887090" sldId="286"/>
            <ac:spMk id="9" creationId="{1825AC39-5F85-4CAA-8A81-A1287086B2B6}"/>
          </ac:spMkLst>
        </pc:spChg>
        <pc:spChg chg="add">
          <ac:chgData name="manoj kumar" userId="fa68a424022655f6" providerId="Windows Live" clId="Web-{E3AF64B4-884E-49C5-9576-2EE9523F3D31}" dt="2021-11-30T08:12:25.890" v="109"/>
          <ac:spMkLst>
            <pc:docMk/>
            <pc:sldMk cId="570887090" sldId="286"/>
            <ac:spMk id="11" creationId="{95DA4D23-37FC-4B90-8188-F0377C5FF44B}"/>
          </ac:spMkLst>
        </pc:spChg>
        <pc:spChg chg="add">
          <ac:chgData name="manoj kumar" userId="fa68a424022655f6" providerId="Windows Live" clId="Web-{E3AF64B4-884E-49C5-9576-2EE9523F3D31}" dt="2021-11-30T08:12:25.890" v="109"/>
          <ac:spMkLst>
            <pc:docMk/>
            <pc:sldMk cId="570887090" sldId="286"/>
            <ac:spMk id="13" creationId="{A7A4B465-FBCC-4CD4-89A1-82992A7B47FF}"/>
          </ac:spMkLst>
        </pc:spChg>
        <pc:spChg chg="add">
          <ac:chgData name="manoj kumar" userId="fa68a424022655f6" providerId="Windows Live" clId="Web-{E3AF64B4-884E-49C5-9576-2EE9523F3D31}" dt="2021-11-30T08:12:25.890" v="109"/>
          <ac:spMkLst>
            <pc:docMk/>
            <pc:sldMk cId="570887090" sldId="286"/>
            <ac:spMk id="15" creationId="{909E572F-9CDC-4214-9D42-FF0017649590}"/>
          </ac:spMkLst>
        </pc:spChg>
        <pc:picChg chg="mod">
          <ac:chgData name="manoj kumar" userId="fa68a424022655f6" providerId="Windows Live" clId="Web-{E3AF64B4-884E-49C5-9576-2EE9523F3D31}" dt="2021-11-30T08:12:25.890" v="109"/>
          <ac:picMkLst>
            <pc:docMk/>
            <pc:sldMk cId="570887090" sldId="286"/>
            <ac:picMk id="4" creationId="{EBC4F21F-1BFE-4A2F-9B72-C89237D58618}"/>
          </ac:picMkLst>
        </pc:picChg>
      </pc:sldChg>
      <pc:sldChg chg="addSp modSp mod setBg">
        <pc:chgData name="manoj kumar" userId="fa68a424022655f6" providerId="Windows Live" clId="Web-{E3AF64B4-884E-49C5-9576-2EE9523F3D31}" dt="2021-11-30T08:12:39.859" v="110"/>
        <pc:sldMkLst>
          <pc:docMk/>
          <pc:sldMk cId="348569025" sldId="287"/>
        </pc:sldMkLst>
        <pc:spChg chg="mod">
          <ac:chgData name="manoj kumar" userId="fa68a424022655f6" providerId="Windows Live" clId="Web-{E3AF64B4-884E-49C5-9576-2EE9523F3D31}" dt="2021-11-30T08:12:39.859" v="110"/>
          <ac:spMkLst>
            <pc:docMk/>
            <pc:sldMk cId="348569025" sldId="287"/>
            <ac:spMk id="2" creationId="{21935BB2-91E1-4C83-AAD5-F8BB9DC7BD9E}"/>
          </ac:spMkLst>
        </pc:spChg>
        <pc:spChg chg="add">
          <ac:chgData name="manoj kumar" userId="fa68a424022655f6" providerId="Windows Live" clId="Web-{E3AF64B4-884E-49C5-9576-2EE9523F3D31}" dt="2021-11-30T08:12:39.859" v="110"/>
          <ac:spMkLst>
            <pc:docMk/>
            <pc:sldMk cId="348569025" sldId="287"/>
            <ac:spMk id="8" creationId="{64A04E9B-F4C8-451B-BB25-5662ADF2243E}"/>
          </ac:spMkLst>
        </pc:spChg>
        <pc:spChg chg="add">
          <ac:chgData name="manoj kumar" userId="fa68a424022655f6" providerId="Windows Live" clId="Web-{E3AF64B4-884E-49C5-9576-2EE9523F3D31}" dt="2021-11-30T08:12:39.859" v="110"/>
          <ac:spMkLst>
            <pc:docMk/>
            <pc:sldMk cId="348569025" sldId="287"/>
            <ac:spMk id="11" creationId="{C4285719-470E-454C-AF62-8323075F1F5B}"/>
          </ac:spMkLst>
        </pc:spChg>
        <pc:spChg chg="add">
          <ac:chgData name="manoj kumar" userId="fa68a424022655f6" providerId="Windows Live" clId="Web-{E3AF64B4-884E-49C5-9576-2EE9523F3D31}" dt="2021-11-30T08:12:39.859" v="110"/>
          <ac:spMkLst>
            <pc:docMk/>
            <pc:sldMk cId="348569025" sldId="287"/>
            <ac:spMk id="13" creationId="{CD9FE4EF-C4D8-49A0-B2FF-81D8DB7D8A24}"/>
          </ac:spMkLst>
        </pc:spChg>
        <pc:spChg chg="add">
          <ac:chgData name="manoj kumar" userId="fa68a424022655f6" providerId="Windows Live" clId="Web-{E3AF64B4-884E-49C5-9576-2EE9523F3D31}" dt="2021-11-30T08:12:39.859" v="110"/>
          <ac:spMkLst>
            <pc:docMk/>
            <pc:sldMk cId="348569025" sldId="287"/>
            <ac:spMk id="15" creationId="{4300840D-0A0B-4512-BACA-B439D5B9C57C}"/>
          </ac:spMkLst>
        </pc:spChg>
        <pc:spChg chg="add">
          <ac:chgData name="manoj kumar" userId="fa68a424022655f6" providerId="Windows Live" clId="Web-{E3AF64B4-884E-49C5-9576-2EE9523F3D31}" dt="2021-11-30T08:12:39.859" v="110"/>
          <ac:spMkLst>
            <pc:docMk/>
            <pc:sldMk cId="348569025" sldId="287"/>
            <ac:spMk id="17" creationId="{D2B78728-A580-49A7-84F9-6EF6F583ADE0}"/>
          </ac:spMkLst>
        </pc:spChg>
        <pc:spChg chg="add">
          <ac:chgData name="manoj kumar" userId="fa68a424022655f6" providerId="Windows Live" clId="Web-{E3AF64B4-884E-49C5-9576-2EE9523F3D31}" dt="2021-11-30T08:12:39.859" v="110"/>
          <ac:spMkLst>
            <pc:docMk/>
            <pc:sldMk cId="348569025" sldId="287"/>
            <ac:spMk id="19" creationId="{38FAA1A1-D861-433F-88FA-1E9D6FD31D11}"/>
          </ac:spMkLst>
        </pc:spChg>
        <pc:spChg chg="add">
          <ac:chgData name="manoj kumar" userId="fa68a424022655f6" providerId="Windows Live" clId="Web-{E3AF64B4-884E-49C5-9576-2EE9523F3D31}" dt="2021-11-30T08:12:39.859" v="110"/>
          <ac:spMkLst>
            <pc:docMk/>
            <pc:sldMk cId="348569025" sldId="287"/>
            <ac:spMk id="21" creationId="{8D71EDA1-87BF-4D5D-AB79-F346FD19278A}"/>
          </ac:spMkLst>
        </pc:spChg>
        <pc:picChg chg="mod">
          <ac:chgData name="manoj kumar" userId="fa68a424022655f6" providerId="Windows Live" clId="Web-{E3AF64B4-884E-49C5-9576-2EE9523F3D31}" dt="2021-11-30T08:12:39.859" v="110"/>
          <ac:picMkLst>
            <pc:docMk/>
            <pc:sldMk cId="348569025" sldId="287"/>
            <ac:picMk id="4" creationId="{32C33587-AAD1-402E-BB15-F123B093FC79}"/>
          </ac:picMkLst>
        </pc:picChg>
      </pc:sldChg>
      <pc:sldChg chg="addSp delSp modSp mod setBg">
        <pc:chgData name="manoj kumar" userId="fa68a424022655f6" providerId="Windows Live" clId="Web-{E3AF64B4-884E-49C5-9576-2EE9523F3D31}" dt="2021-11-30T08:13:09.875" v="113"/>
        <pc:sldMkLst>
          <pc:docMk/>
          <pc:sldMk cId="1816600596" sldId="288"/>
        </pc:sldMkLst>
        <pc:spChg chg="mod">
          <ac:chgData name="manoj kumar" userId="fa68a424022655f6" providerId="Windows Live" clId="Web-{E3AF64B4-884E-49C5-9576-2EE9523F3D31}" dt="2021-11-30T08:13:09.875" v="113"/>
          <ac:spMkLst>
            <pc:docMk/>
            <pc:sldMk cId="1816600596" sldId="288"/>
            <ac:spMk id="2" creationId="{181AE5FB-23B6-45DB-8F9C-A6317146272B}"/>
          </ac:spMkLst>
        </pc:spChg>
        <pc:spChg chg="add del">
          <ac:chgData name="manoj kumar" userId="fa68a424022655f6" providerId="Windows Live" clId="Web-{E3AF64B4-884E-49C5-9576-2EE9523F3D31}" dt="2021-11-30T08:13:09.875" v="113"/>
          <ac:spMkLst>
            <pc:docMk/>
            <pc:sldMk cId="1816600596" sldId="288"/>
            <ac:spMk id="9" creationId="{A8384FB5-9ADC-4DDC-881B-597D56F5B15D}"/>
          </ac:spMkLst>
        </pc:spChg>
        <pc:spChg chg="add del">
          <ac:chgData name="manoj kumar" userId="fa68a424022655f6" providerId="Windows Live" clId="Web-{E3AF64B4-884E-49C5-9576-2EE9523F3D31}" dt="2021-11-30T08:13:09.875" v="113"/>
          <ac:spMkLst>
            <pc:docMk/>
            <pc:sldMk cId="1816600596" sldId="288"/>
            <ac:spMk id="11" creationId="{91E5A9A7-95C6-4F4F-B00E-C82E07FE62EF}"/>
          </ac:spMkLst>
        </pc:spChg>
        <pc:spChg chg="add del">
          <ac:chgData name="manoj kumar" userId="fa68a424022655f6" providerId="Windows Live" clId="Web-{E3AF64B4-884E-49C5-9576-2EE9523F3D31}" dt="2021-11-30T08:13:09.875" v="113"/>
          <ac:spMkLst>
            <pc:docMk/>
            <pc:sldMk cId="1816600596" sldId="288"/>
            <ac:spMk id="13" creationId="{D07DD2DE-F619-49DD-B5E7-03A290FF4ED1}"/>
          </ac:spMkLst>
        </pc:spChg>
        <pc:spChg chg="add del">
          <ac:chgData name="manoj kumar" userId="fa68a424022655f6" providerId="Windows Live" clId="Web-{E3AF64B4-884E-49C5-9576-2EE9523F3D31}" dt="2021-11-30T08:13:09.875" v="113"/>
          <ac:spMkLst>
            <pc:docMk/>
            <pc:sldMk cId="1816600596" sldId="288"/>
            <ac:spMk id="15" creationId="{85149191-5F60-4A28-AAFF-039F96B0F3EC}"/>
          </ac:spMkLst>
        </pc:spChg>
        <pc:spChg chg="add del">
          <ac:chgData name="manoj kumar" userId="fa68a424022655f6" providerId="Windows Live" clId="Web-{E3AF64B4-884E-49C5-9576-2EE9523F3D31}" dt="2021-11-30T08:13:09.875" v="113"/>
          <ac:spMkLst>
            <pc:docMk/>
            <pc:sldMk cId="1816600596" sldId="288"/>
            <ac:spMk id="17" creationId="{F8260ED5-17F7-4158-B241-D51DD4CF1B7E}"/>
          </ac:spMkLst>
        </pc:spChg>
        <pc:spChg chg="add">
          <ac:chgData name="manoj kumar" userId="fa68a424022655f6" providerId="Windows Live" clId="Web-{E3AF64B4-884E-49C5-9576-2EE9523F3D31}" dt="2021-11-30T08:13:09.875" v="113"/>
          <ac:spMkLst>
            <pc:docMk/>
            <pc:sldMk cId="1816600596" sldId="288"/>
            <ac:spMk id="22" creationId="{1825AC39-5F85-4CAA-8A81-A1287086B2B6}"/>
          </ac:spMkLst>
        </pc:spChg>
        <pc:spChg chg="add">
          <ac:chgData name="manoj kumar" userId="fa68a424022655f6" providerId="Windows Live" clId="Web-{E3AF64B4-884E-49C5-9576-2EE9523F3D31}" dt="2021-11-30T08:13:09.875" v="113"/>
          <ac:spMkLst>
            <pc:docMk/>
            <pc:sldMk cId="1816600596" sldId="288"/>
            <ac:spMk id="24" creationId="{95DA4D23-37FC-4B90-8188-F0377C5FF44B}"/>
          </ac:spMkLst>
        </pc:spChg>
        <pc:spChg chg="add">
          <ac:chgData name="manoj kumar" userId="fa68a424022655f6" providerId="Windows Live" clId="Web-{E3AF64B4-884E-49C5-9576-2EE9523F3D31}" dt="2021-11-30T08:13:09.875" v="113"/>
          <ac:spMkLst>
            <pc:docMk/>
            <pc:sldMk cId="1816600596" sldId="288"/>
            <ac:spMk id="26" creationId="{A7A4B465-FBCC-4CD4-89A1-82992A7B47FF}"/>
          </ac:spMkLst>
        </pc:spChg>
        <pc:spChg chg="add">
          <ac:chgData name="manoj kumar" userId="fa68a424022655f6" providerId="Windows Live" clId="Web-{E3AF64B4-884E-49C5-9576-2EE9523F3D31}" dt="2021-11-30T08:13:09.875" v="113"/>
          <ac:spMkLst>
            <pc:docMk/>
            <pc:sldMk cId="1816600596" sldId="288"/>
            <ac:spMk id="28" creationId="{909E572F-9CDC-4214-9D42-FF0017649590}"/>
          </ac:spMkLst>
        </pc:spChg>
        <pc:picChg chg="mod">
          <ac:chgData name="manoj kumar" userId="fa68a424022655f6" providerId="Windows Live" clId="Web-{E3AF64B4-884E-49C5-9576-2EE9523F3D31}" dt="2021-11-30T08:13:09.875" v="113"/>
          <ac:picMkLst>
            <pc:docMk/>
            <pc:sldMk cId="1816600596" sldId="288"/>
            <ac:picMk id="4" creationId="{7DC9649F-D6A1-4908-A26A-F8029A8CC7D5}"/>
          </ac:picMkLst>
        </pc:picChg>
      </pc:sldChg>
      <pc:sldChg chg="addSp delSp modSp mod setBg">
        <pc:chgData name="manoj kumar" userId="fa68a424022655f6" providerId="Windows Live" clId="Web-{E3AF64B4-884E-49C5-9576-2EE9523F3D31}" dt="2021-11-30T08:13:59.158" v="119"/>
        <pc:sldMkLst>
          <pc:docMk/>
          <pc:sldMk cId="1297852883" sldId="289"/>
        </pc:sldMkLst>
        <pc:spChg chg="mod">
          <ac:chgData name="manoj kumar" userId="fa68a424022655f6" providerId="Windows Live" clId="Web-{E3AF64B4-884E-49C5-9576-2EE9523F3D31}" dt="2021-11-30T08:13:59.158" v="119"/>
          <ac:spMkLst>
            <pc:docMk/>
            <pc:sldMk cId="1297852883" sldId="289"/>
            <ac:spMk id="2" creationId="{09E318A4-0360-4572-9868-775922FE7A4C}"/>
          </ac:spMkLst>
        </pc:spChg>
        <pc:spChg chg="add del">
          <ac:chgData name="manoj kumar" userId="fa68a424022655f6" providerId="Windows Live" clId="Web-{E3AF64B4-884E-49C5-9576-2EE9523F3D31}" dt="2021-11-30T08:13:59.158" v="119"/>
          <ac:spMkLst>
            <pc:docMk/>
            <pc:sldMk cId="1297852883" sldId="289"/>
            <ac:spMk id="6" creationId="{91E5A9A7-95C6-4F4F-B00E-C82E07FE62EF}"/>
          </ac:spMkLst>
        </pc:spChg>
        <pc:spChg chg="add del">
          <ac:chgData name="manoj kumar" userId="fa68a424022655f6" providerId="Windows Live" clId="Web-{E3AF64B4-884E-49C5-9576-2EE9523F3D31}" dt="2021-11-30T08:13:59.158" v="119"/>
          <ac:spMkLst>
            <pc:docMk/>
            <pc:sldMk cId="1297852883" sldId="289"/>
            <ac:spMk id="7" creationId="{D07DD2DE-F619-49DD-B5E7-03A290FF4ED1}"/>
          </ac:spMkLst>
        </pc:spChg>
        <pc:spChg chg="add del">
          <ac:chgData name="manoj kumar" userId="fa68a424022655f6" providerId="Windows Live" clId="Web-{E3AF64B4-884E-49C5-9576-2EE9523F3D31}" dt="2021-11-30T08:13:40.954" v="116"/>
          <ac:spMkLst>
            <pc:docMk/>
            <pc:sldMk cId="1297852883" sldId="289"/>
            <ac:spMk id="8" creationId="{8E1785C1-A129-4308-A87B-648B2D9DA191}"/>
          </ac:spMkLst>
        </pc:spChg>
        <pc:spChg chg="add del">
          <ac:chgData name="manoj kumar" userId="fa68a424022655f6" providerId="Windows Live" clId="Web-{E3AF64B4-884E-49C5-9576-2EE9523F3D31}" dt="2021-11-30T08:13:59.158" v="119"/>
          <ac:spMkLst>
            <pc:docMk/>
            <pc:sldMk cId="1297852883" sldId="289"/>
            <ac:spMk id="9" creationId="{A8384FB5-9ADC-4DDC-881B-597D56F5B15D}"/>
          </ac:spMkLst>
        </pc:spChg>
        <pc:spChg chg="add del">
          <ac:chgData name="manoj kumar" userId="fa68a424022655f6" providerId="Windows Live" clId="Web-{E3AF64B4-884E-49C5-9576-2EE9523F3D31}" dt="2021-11-30T08:13:59.158" v="119"/>
          <ac:spMkLst>
            <pc:docMk/>
            <pc:sldMk cId="1297852883" sldId="289"/>
            <ac:spMk id="10" creationId="{85149191-5F60-4A28-AAFF-039F96B0F3EC}"/>
          </ac:spMkLst>
        </pc:spChg>
        <pc:spChg chg="add del">
          <ac:chgData name="manoj kumar" userId="fa68a424022655f6" providerId="Windows Live" clId="Web-{E3AF64B4-884E-49C5-9576-2EE9523F3D31}" dt="2021-11-30T08:13:40.954" v="116"/>
          <ac:spMkLst>
            <pc:docMk/>
            <pc:sldMk cId="1297852883" sldId="289"/>
            <ac:spMk id="11" creationId="{2EB492CD-616E-47F8-933B-5E2D952A0593}"/>
          </ac:spMkLst>
        </pc:spChg>
        <pc:spChg chg="add del">
          <ac:chgData name="manoj kumar" userId="fa68a424022655f6" providerId="Windows Live" clId="Web-{E3AF64B4-884E-49C5-9576-2EE9523F3D31}" dt="2021-11-30T08:13:40.954" v="116"/>
          <ac:spMkLst>
            <pc:docMk/>
            <pc:sldMk cId="1297852883" sldId="289"/>
            <ac:spMk id="13" creationId="{59383CF9-23B5-4335-9B21-1791C4CF1C75}"/>
          </ac:spMkLst>
        </pc:spChg>
        <pc:spChg chg="add del">
          <ac:chgData name="manoj kumar" userId="fa68a424022655f6" providerId="Windows Live" clId="Web-{E3AF64B4-884E-49C5-9576-2EE9523F3D31}" dt="2021-11-30T08:13:40.954" v="116"/>
          <ac:spMkLst>
            <pc:docMk/>
            <pc:sldMk cId="1297852883" sldId="289"/>
            <ac:spMk id="15" creationId="{0007FE00-9498-4706-B255-6437B0252C02}"/>
          </ac:spMkLst>
        </pc:spChg>
        <pc:spChg chg="add del">
          <ac:chgData name="manoj kumar" userId="fa68a424022655f6" providerId="Windows Live" clId="Web-{E3AF64B4-884E-49C5-9576-2EE9523F3D31}" dt="2021-11-30T08:13:59.158" v="119"/>
          <ac:spMkLst>
            <pc:docMk/>
            <pc:sldMk cId="1297852883" sldId="289"/>
            <ac:spMk id="17" creationId="{F8260ED5-17F7-4158-B241-D51DD4CF1B7E}"/>
          </ac:spMkLst>
        </pc:spChg>
        <pc:spChg chg="add">
          <ac:chgData name="manoj kumar" userId="fa68a424022655f6" providerId="Windows Live" clId="Web-{E3AF64B4-884E-49C5-9576-2EE9523F3D31}" dt="2021-11-30T08:13:59.158" v="119"/>
          <ac:spMkLst>
            <pc:docMk/>
            <pc:sldMk cId="1297852883" sldId="289"/>
            <ac:spMk id="22" creationId="{1825AC39-5F85-4CAA-8A81-A1287086B2B6}"/>
          </ac:spMkLst>
        </pc:spChg>
        <pc:spChg chg="add">
          <ac:chgData name="manoj kumar" userId="fa68a424022655f6" providerId="Windows Live" clId="Web-{E3AF64B4-884E-49C5-9576-2EE9523F3D31}" dt="2021-11-30T08:13:59.158" v="119"/>
          <ac:spMkLst>
            <pc:docMk/>
            <pc:sldMk cId="1297852883" sldId="289"/>
            <ac:spMk id="24" creationId="{95DA4D23-37FC-4B90-8188-F0377C5FF44B}"/>
          </ac:spMkLst>
        </pc:spChg>
        <pc:spChg chg="add">
          <ac:chgData name="manoj kumar" userId="fa68a424022655f6" providerId="Windows Live" clId="Web-{E3AF64B4-884E-49C5-9576-2EE9523F3D31}" dt="2021-11-30T08:13:59.158" v="119"/>
          <ac:spMkLst>
            <pc:docMk/>
            <pc:sldMk cId="1297852883" sldId="289"/>
            <ac:spMk id="26" creationId="{A7A4B465-FBCC-4CD4-89A1-82992A7B47FF}"/>
          </ac:spMkLst>
        </pc:spChg>
        <pc:spChg chg="add">
          <ac:chgData name="manoj kumar" userId="fa68a424022655f6" providerId="Windows Live" clId="Web-{E3AF64B4-884E-49C5-9576-2EE9523F3D31}" dt="2021-11-30T08:13:59.158" v="119"/>
          <ac:spMkLst>
            <pc:docMk/>
            <pc:sldMk cId="1297852883" sldId="289"/>
            <ac:spMk id="28" creationId="{909E572F-9CDC-4214-9D42-FF0017649590}"/>
          </ac:spMkLst>
        </pc:spChg>
        <pc:picChg chg="mod">
          <ac:chgData name="manoj kumar" userId="fa68a424022655f6" providerId="Windows Live" clId="Web-{E3AF64B4-884E-49C5-9576-2EE9523F3D31}" dt="2021-11-30T08:13:59.158" v="119"/>
          <ac:picMkLst>
            <pc:docMk/>
            <pc:sldMk cId="1297852883" sldId="289"/>
            <ac:picMk id="4" creationId="{AB3420E5-4390-449E-98ED-5DC55B8636D4}"/>
          </ac:picMkLst>
        </pc:picChg>
      </pc:sldChg>
      <pc:sldChg chg="addSp delSp modSp mod setBg">
        <pc:chgData name="manoj kumar" userId="fa68a424022655f6" providerId="Windows Live" clId="Web-{E3AF64B4-884E-49C5-9576-2EE9523F3D31}" dt="2021-11-30T08:14:06.049" v="120"/>
        <pc:sldMkLst>
          <pc:docMk/>
          <pc:sldMk cId="2472840287" sldId="290"/>
        </pc:sldMkLst>
        <pc:spChg chg="mod">
          <ac:chgData name="manoj kumar" userId="fa68a424022655f6" providerId="Windows Live" clId="Web-{E3AF64B4-884E-49C5-9576-2EE9523F3D31}" dt="2021-11-30T08:14:06.049" v="120"/>
          <ac:spMkLst>
            <pc:docMk/>
            <pc:sldMk cId="2472840287" sldId="290"/>
            <ac:spMk id="2" creationId="{366DB253-A164-4AD7-B353-C657D6FE7A34}"/>
          </ac:spMkLst>
        </pc:spChg>
        <pc:spChg chg="add del">
          <ac:chgData name="manoj kumar" userId="fa68a424022655f6" providerId="Windows Live" clId="Web-{E3AF64B4-884E-49C5-9576-2EE9523F3D31}" dt="2021-11-30T08:14:06.049" v="120"/>
          <ac:spMkLst>
            <pc:docMk/>
            <pc:sldMk cId="2472840287" sldId="290"/>
            <ac:spMk id="9" creationId="{1825AC39-5F85-4CAA-8A81-A1287086B2B6}"/>
          </ac:spMkLst>
        </pc:spChg>
        <pc:spChg chg="add del">
          <ac:chgData name="manoj kumar" userId="fa68a424022655f6" providerId="Windows Live" clId="Web-{E3AF64B4-884E-49C5-9576-2EE9523F3D31}" dt="2021-11-30T08:14:06.049" v="120"/>
          <ac:spMkLst>
            <pc:docMk/>
            <pc:sldMk cId="2472840287" sldId="290"/>
            <ac:spMk id="11" creationId="{95DA4D23-37FC-4B90-8188-F0377C5FF44B}"/>
          </ac:spMkLst>
        </pc:spChg>
        <pc:spChg chg="add del">
          <ac:chgData name="manoj kumar" userId="fa68a424022655f6" providerId="Windows Live" clId="Web-{E3AF64B4-884E-49C5-9576-2EE9523F3D31}" dt="2021-11-30T08:14:06.049" v="120"/>
          <ac:spMkLst>
            <pc:docMk/>
            <pc:sldMk cId="2472840287" sldId="290"/>
            <ac:spMk id="13" creationId="{A7A4B465-FBCC-4CD4-89A1-82992A7B47FF}"/>
          </ac:spMkLst>
        </pc:spChg>
        <pc:spChg chg="add del">
          <ac:chgData name="manoj kumar" userId="fa68a424022655f6" providerId="Windows Live" clId="Web-{E3AF64B4-884E-49C5-9576-2EE9523F3D31}" dt="2021-11-30T08:14:06.049" v="120"/>
          <ac:spMkLst>
            <pc:docMk/>
            <pc:sldMk cId="2472840287" sldId="290"/>
            <ac:spMk id="15" creationId="{909E572F-9CDC-4214-9D42-FF0017649590}"/>
          </ac:spMkLst>
        </pc:spChg>
        <pc:spChg chg="add">
          <ac:chgData name="manoj kumar" userId="fa68a424022655f6" providerId="Windows Live" clId="Web-{E3AF64B4-884E-49C5-9576-2EE9523F3D31}" dt="2021-11-30T08:14:06.049" v="120"/>
          <ac:spMkLst>
            <pc:docMk/>
            <pc:sldMk cId="2472840287" sldId="290"/>
            <ac:spMk id="20" creationId="{A8384FB5-9ADC-4DDC-881B-597D56F5B15D}"/>
          </ac:spMkLst>
        </pc:spChg>
        <pc:spChg chg="add">
          <ac:chgData name="manoj kumar" userId="fa68a424022655f6" providerId="Windows Live" clId="Web-{E3AF64B4-884E-49C5-9576-2EE9523F3D31}" dt="2021-11-30T08:14:06.049" v="120"/>
          <ac:spMkLst>
            <pc:docMk/>
            <pc:sldMk cId="2472840287" sldId="290"/>
            <ac:spMk id="22" creationId="{91E5A9A7-95C6-4F4F-B00E-C82E07FE62EF}"/>
          </ac:spMkLst>
        </pc:spChg>
        <pc:spChg chg="add">
          <ac:chgData name="manoj kumar" userId="fa68a424022655f6" providerId="Windows Live" clId="Web-{E3AF64B4-884E-49C5-9576-2EE9523F3D31}" dt="2021-11-30T08:14:06.049" v="120"/>
          <ac:spMkLst>
            <pc:docMk/>
            <pc:sldMk cId="2472840287" sldId="290"/>
            <ac:spMk id="24" creationId="{D07DD2DE-F619-49DD-B5E7-03A290FF4ED1}"/>
          </ac:spMkLst>
        </pc:spChg>
        <pc:spChg chg="add">
          <ac:chgData name="manoj kumar" userId="fa68a424022655f6" providerId="Windows Live" clId="Web-{E3AF64B4-884E-49C5-9576-2EE9523F3D31}" dt="2021-11-30T08:14:06.049" v="120"/>
          <ac:spMkLst>
            <pc:docMk/>
            <pc:sldMk cId="2472840287" sldId="290"/>
            <ac:spMk id="26" creationId="{85149191-5F60-4A28-AAFF-039F96B0F3EC}"/>
          </ac:spMkLst>
        </pc:spChg>
        <pc:spChg chg="add">
          <ac:chgData name="manoj kumar" userId="fa68a424022655f6" providerId="Windows Live" clId="Web-{E3AF64B4-884E-49C5-9576-2EE9523F3D31}" dt="2021-11-30T08:14:06.049" v="120"/>
          <ac:spMkLst>
            <pc:docMk/>
            <pc:sldMk cId="2472840287" sldId="290"/>
            <ac:spMk id="28" creationId="{F8260ED5-17F7-4158-B241-D51DD4CF1B7E}"/>
          </ac:spMkLst>
        </pc:spChg>
        <pc:picChg chg="mod">
          <ac:chgData name="manoj kumar" userId="fa68a424022655f6" providerId="Windows Live" clId="Web-{E3AF64B4-884E-49C5-9576-2EE9523F3D31}" dt="2021-11-30T08:14:06.049" v="120"/>
          <ac:picMkLst>
            <pc:docMk/>
            <pc:sldMk cId="2472840287" sldId="290"/>
            <ac:picMk id="4" creationId="{A2C92AA5-2E7F-42D5-9641-842BA1328D7D}"/>
          </ac:picMkLst>
        </pc:picChg>
      </pc:sldChg>
      <pc:sldChg chg="addSp delSp modSp mod setBg">
        <pc:chgData name="manoj kumar" userId="fa68a424022655f6" providerId="Windows Live" clId="Web-{E3AF64B4-884E-49C5-9576-2EE9523F3D31}" dt="2021-11-30T08:14:38.956" v="124"/>
        <pc:sldMkLst>
          <pc:docMk/>
          <pc:sldMk cId="2431443110" sldId="291"/>
        </pc:sldMkLst>
        <pc:spChg chg="del">
          <ac:chgData name="manoj kumar" userId="fa68a424022655f6" providerId="Windows Live" clId="Web-{E3AF64B4-884E-49C5-9576-2EE9523F3D31}" dt="2021-11-30T08:14:27.049" v="121"/>
          <ac:spMkLst>
            <pc:docMk/>
            <pc:sldMk cId="2431443110" sldId="291"/>
            <ac:spMk id="2" creationId="{C47EF30C-D204-4907-B13C-62B4D1242C0B}"/>
          </ac:spMkLst>
        </pc:spChg>
        <pc:spChg chg="mod">
          <ac:chgData name="manoj kumar" userId="fa68a424022655f6" providerId="Windows Live" clId="Web-{E3AF64B4-884E-49C5-9576-2EE9523F3D31}" dt="2021-11-30T08:14:38.956" v="124"/>
          <ac:spMkLst>
            <pc:docMk/>
            <pc:sldMk cId="2431443110" sldId="291"/>
            <ac:spMk id="3" creationId="{E5745E5C-163C-45C8-9AC7-2930F322D8A8}"/>
          </ac:spMkLst>
        </pc:spChg>
        <pc:spChg chg="add">
          <ac:chgData name="manoj kumar" userId="fa68a424022655f6" providerId="Windows Live" clId="Web-{E3AF64B4-884E-49C5-9576-2EE9523F3D31}" dt="2021-11-30T08:14:38.956" v="124"/>
          <ac:spMkLst>
            <pc:docMk/>
            <pc:sldMk cId="2431443110" sldId="291"/>
            <ac:spMk id="5" creationId="{907EF6B7-1338-4443-8C46-6A318D952DFD}"/>
          </ac:spMkLst>
        </pc:spChg>
        <pc:spChg chg="add">
          <ac:chgData name="manoj kumar" userId="fa68a424022655f6" providerId="Windows Live" clId="Web-{E3AF64B4-884E-49C5-9576-2EE9523F3D31}" dt="2021-11-30T08:14:38.956" v="124"/>
          <ac:spMkLst>
            <pc:docMk/>
            <pc:sldMk cId="2431443110" sldId="291"/>
            <ac:spMk id="6" creationId="{DAAE4CDD-124C-4DCF-9584-B6033B545DD5}"/>
          </ac:spMkLst>
        </pc:spChg>
        <pc:spChg chg="add">
          <ac:chgData name="manoj kumar" userId="fa68a424022655f6" providerId="Windows Live" clId="Web-{E3AF64B4-884E-49C5-9576-2EE9523F3D31}" dt="2021-11-30T08:14:38.956" v="124"/>
          <ac:spMkLst>
            <pc:docMk/>
            <pc:sldMk cId="2431443110" sldId="291"/>
            <ac:spMk id="7" creationId="{081E4A58-353D-44AE-B2FC-2A74E2E400F7}"/>
          </ac:spMkLst>
        </pc:spChg>
        <pc:spChg chg="add del">
          <ac:chgData name="manoj kumar" userId="fa68a424022655f6" providerId="Windows Live" clId="Web-{E3AF64B4-884E-49C5-9576-2EE9523F3D31}" dt="2021-11-30T08:14:38.956" v="123"/>
          <ac:spMkLst>
            <pc:docMk/>
            <pc:sldMk cId="2431443110" sldId="291"/>
            <ac:spMk id="8" creationId="{09588DA8-065E-4F6F-8EFD-43104AB2E0CF}"/>
          </ac:spMkLst>
        </pc:spChg>
        <pc:spChg chg="add del">
          <ac:chgData name="manoj kumar" userId="fa68a424022655f6" providerId="Windows Live" clId="Web-{E3AF64B4-884E-49C5-9576-2EE9523F3D31}" dt="2021-11-30T08:14:38.956" v="123"/>
          <ac:spMkLst>
            <pc:docMk/>
            <pc:sldMk cId="2431443110" sldId="291"/>
            <ac:spMk id="10" creationId="{C4285719-470E-454C-AF62-8323075F1F5B}"/>
          </ac:spMkLst>
        </pc:spChg>
        <pc:spChg chg="add del">
          <ac:chgData name="manoj kumar" userId="fa68a424022655f6" providerId="Windows Live" clId="Web-{E3AF64B4-884E-49C5-9576-2EE9523F3D31}" dt="2021-11-30T08:14:38.956" v="123"/>
          <ac:spMkLst>
            <pc:docMk/>
            <pc:sldMk cId="2431443110" sldId="291"/>
            <ac:spMk id="12" creationId="{CD9FE4EF-C4D8-49A0-B2FF-81D8DB7D8A24}"/>
          </ac:spMkLst>
        </pc:spChg>
        <pc:spChg chg="add del">
          <ac:chgData name="manoj kumar" userId="fa68a424022655f6" providerId="Windows Live" clId="Web-{E3AF64B4-884E-49C5-9576-2EE9523F3D31}" dt="2021-11-30T08:14:38.956" v="123"/>
          <ac:spMkLst>
            <pc:docMk/>
            <pc:sldMk cId="2431443110" sldId="291"/>
            <ac:spMk id="14" creationId="{4300840D-0A0B-4512-BACA-B439D5B9C57C}"/>
          </ac:spMkLst>
        </pc:spChg>
        <pc:spChg chg="add del">
          <ac:chgData name="manoj kumar" userId="fa68a424022655f6" providerId="Windows Live" clId="Web-{E3AF64B4-884E-49C5-9576-2EE9523F3D31}" dt="2021-11-30T08:14:38.956" v="123"/>
          <ac:spMkLst>
            <pc:docMk/>
            <pc:sldMk cId="2431443110" sldId="291"/>
            <ac:spMk id="16" creationId="{D2B78728-A580-49A7-84F9-6EF6F583ADE0}"/>
          </ac:spMkLst>
        </pc:spChg>
        <pc:spChg chg="add del">
          <ac:chgData name="manoj kumar" userId="fa68a424022655f6" providerId="Windows Live" clId="Web-{E3AF64B4-884E-49C5-9576-2EE9523F3D31}" dt="2021-11-30T08:14:38.956" v="123"/>
          <ac:spMkLst>
            <pc:docMk/>
            <pc:sldMk cId="2431443110" sldId="291"/>
            <ac:spMk id="18" creationId="{38FAA1A1-D861-433F-88FA-1E9D6FD31D11}"/>
          </ac:spMkLst>
        </pc:spChg>
        <pc:spChg chg="add del">
          <ac:chgData name="manoj kumar" userId="fa68a424022655f6" providerId="Windows Live" clId="Web-{E3AF64B4-884E-49C5-9576-2EE9523F3D31}" dt="2021-11-30T08:14:38.956" v="123"/>
          <ac:spMkLst>
            <pc:docMk/>
            <pc:sldMk cId="2431443110" sldId="291"/>
            <ac:spMk id="20" creationId="{8D71EDA1-87BF-4D5D-AB79-F346FD19278A}"/>
          </ac:spMkLst>
        </pc:spChg>
      </pc:sldChg>
      <pc:sldChg chg="addSp modSp mod setBg">
        <pc:chgData name="manoj kumar" userId="fa68a424022655f6" providerId="Windows Live" clId="Web-{E3AF64B4-884E-49C5-9576-2EE9523F3D31}" dt="2021-11-30T08:15:14.785" v="125"/>
        <pc:sldMkLst>
          <pc:docMk/>
          <pc:sldMk cId="2316231415" sldId="296"/>
        </pc:sldMkLst>
        <pc:spChg chg="mod">
          <ac:chgData name="manoj kumar" userId="fa68a424022655f6" providerId="Windows Live" clId="Web-{E3AF64B4-884E-49C5-9576-2EE9523F3D31}" dt="2021-11-30T08:15:14.785" v="125"/>
          <ac:spMkLst>
            <pc:docMk/>
            <pc:sldMk cId="2316231415" sldId="296"/>
            <ac:spMk id="2" creationId="{AB9A7BA6-00C8-42EE-90D1-1B2247C48622}"/>
          </ac:spMkLst>
        </pc:spChg>
        <pc:spChg chg="mod">
          <ac:chgData name="manoj kumar" userId="fa68a424022655f6" providerId="Windows Live" clId="Web-{E3AF64B4-884E-49C5-9576-2EE9523F3D31}" dt="2021-11-30T08:15:14.785" v="125"/>
          <ac:spMkLst>
            <pc:docMk/>
            <pc:sldMk cId="2316231415" sldId="296"/>
            <ac:spMk id="3" creationId="{35B0D9A8-7627-4BF7-BC97-2CF4271CEFFF}"/>
          </ac:spMkLst>
        </pc:spChg>
        <pc:spChg chg="add">
          <ac:chgData name="manoj kumar" userId="fa68a424022655f6" providerId="Windows Live" clId="Web-{E3AF64B4-884E-49C5-9576-2EE9523F3D31}" dt="2021-11-30T08:15:14.785" v="125"/>
          <ac:spMkLst>
            <pc:docMk/>
            <pc:sldMk cId="2316231415" sldId="296"/>
            <ac:spMk id="8" creationId="{907EF6B7-1338-4443-8C46-6A318D952DFD}"/>
          </ac:spMkLst>
        </pc:spChg>
        <pc:spChg chg="add">
          <ac:chgData name="manoj kumar" userId="fa68a424022655f6" providerId="Windows Live" clId="Web-{E3AF64B4-884E-49C5-9576-2EE9523F3D31}" dt="2021-11-30T08:15:14.785" v="125"/>
          <ac:spMkLst>
            <pc:docMk/>
            <pc:sldMk cId="2316231415" sldId="296"/>
            <ac:spMk id="10" creationId="{DAAE4CDD-124C-4DCF-9584-B6033B545DD5}"/>
          </ac:spMkLst>
        </pc:spChg>
        <pc:spChg chg="add">
          <ac:chgData name="manoj kumar" userId="fa68a424022655f6" providerId="Windows Live" clId="Web-{E3AF64B4-884E-49C5-9576-2EE9523F3D31}" dt="2021-11-30T08:15:14.785" v="125"/>
          <ac:spMkLst>
            <pc:docMk/>
            <pc:sldMk cId="2316231415" sldId="296"/>
            <ac:spMk id="12" creationId="{081E4A58-353D-44AE-B2FC-2A74E2E400F7}"/>
          </ac:spMkLst>
        </pc:spChg>
      </pc:sldChg>
      <pc:sldChg chg="addSp delSp modSp new mod setBg">
        <pc:chgData name="manoj kumar" userId="fa68a424022655f6" providerId="Windows Live" clId="Web-{E3AF64B4-884E-49C5-9576-2EE9523F3D31}" dt="2021-11-30T08:05:32.598" v="78" actId="20577"/>
        <pc:sldMkLst>
          <pc:docMk/>
          <pc:sldMk cId="3304465038" sldId="297"/>
        </pc:sldMkLst>
        <pc:spChg chg="mod">
          <ac:chgData name="manoj kumar" userId="fa68a424022655f6" providerId="Windows Live" clId="Web-{E3AF64B4-884E-49C5-9576-2EE9523F3D31}" dt="2021-11-30T08:05:32.598" v="78" actId="20577"/>
          <ac:spMkLst>
            <pc:docMk/>
            <pc:sldMk cId="3304465038" sldId="297"/>
            <ac:spMk id="2" creationId="{477980A3-4068-48CE-8D2D-F5DD84DEF67F}"/>
          </ac:spMkLst>
        </pc:spChg>
        <pc:spChg chg="del">
          <ac:chgData name="manoj kumar" userId="fa68a424022655f6" providerId="Windows Live" clId="Web-{E3AF64B4-884E-49C5-9576-2EE9523F3D31}" dt="2021-11-30T08:03:35.877" v="66"/>
          <ac:spMkLst>
            <pc:docMk/>
            <pc:sldMk cId="3304465038" sldId="297"/>
            <ac:spMk id="3" creationId="{4CB227C7-CE35-47E4-8C49-B7868DD77E00}"/>
          </ac:spMkLst>
        </pc:spChg>
        <pc:spChg chg="add del">
          <ac:chgData name="manoj kumar" userId="fa68a424022655f6" providerId="Windows Live" clId="Web-{E3AF64B4-884E-49C5-9576-2EE9523F3D31}" dt="2021-11-30T08:05:18.708" v="76"/>
          <ac:spMkLst>
            <pc:docMk/>
            <pc:sldMk cId="3304465038" sldId="297"/>
            <ac:spMk id="8" creationId="{A25DDA97-F48B-4C00-842F-0A779C0B8C22}"/>
          </ac:spMkLst>
        </pc:spChg>
        <pc:spChg chg="add">
          <ac:chgData name="manoj kumar" userId="fa68a424022655f6" providerId="Windows Live" clId="Web-{E3AF64B4-884E-49C5-9576-2EE9523F3D31}" dt="2021-11-30T08:04:53.082" v="74"/>
          <ac:spMkLst>
            <pc:docMk/>
            <pc:sldMk cId="3304465038" sldId="297"/>
            <ac:spMk id="11" creationId="{D7A453D2-15D8-4403-815F-291FA16340D9}"/>
          </ac:spMkLst>
        </pc:spChg>
        <pc:spChg chg="add">
          <ac:chgData name="manoj kumar" userId="fa68a424022655f6" providerId="Windows Live" clId="Web-{E3AF64B4-884E-49C5-9576-2EE9523F3D31}" dt="2021-11-30T08:04:53.082" v="74"/>
          <ac:spMkLst>
            <pc:docMk/>
            <pc:sldMk cId="3304465038" sldId="297"/>
            <ac:spMk id="13" creationId="{8161EA6B-09CA-445B-AB0D-8DF76FA92DEF}"/>
          </ac:spMkLst>
        </pc:spChg>
        <pc:spChg chg="add">
          <ac:chgData name="manoj kumar" userId="fa68a424022655f6" providerId="Windows Live" clId="Web-{E3AF64B4-884E-49C5-9576-2EE9523F3D31}" dt="2021-11-30T08:04:53.082" v="74"/>
          <ac:spMkLst>
            <pc:docMk/>
            <pc:sldMk cId="3304465038" sldId="297"/>
            <ac:spMk id="23" creationId="{B8114C98-A349-4111-A123-E8EAB86ABE30}"/>
          </ac:spMkLst>
        </pc:spChg>
        <pc:spChg chg="add">
          <ac:chgData name="manoj kumar" userId="fa68a424022655f6" providerId="Windows Live" clId="Web-{E3AF64B4-884E-49C5-9576-2EE9523F3D31}" dt="2021-11-30T08:04:53.082" v="74"/>
          <ac:spMkLst>
            <pc:docMk/>
            <pc:sldMk cId="3304465038" sldId="297"/>
            <ac:spMk id="31" creationId="{E2D3D3F2-ABBB-4453-B1C5-1BEBF7E4DD56}"/>
          </ac:spMkLst>
        </pc:spChg>
        <pc:grpChg chg="add">
          <ac:chgData name="manoj kumar" userId="fa68a424022655f6" providerId="Windows Live" clId="Web-{E3AF64B4-884E-49C5-9576-2EE9523F3D31}" dt="2021-11-30T08:04:53.082" v="74"/>
          <ac:grpSpMkLst>
            <pc:docMk/>
            <pc:sldMk cId="3304465038" sldId="297"/>
            <ac:grpSpMk id="15" creationId="{74E65F23-789E-4CB9-B34F-46A85E25D667}"/>
          </ac:grpSpMkLst>
        </pc:grpChg>
        <pc:grpChg chg="add">
          <ac:chgData name="manoj kumar" userId="fa68a424022655f6" providerId="Windows Live" clId="Web-{E3AF64B4-884E-49C5-9576-2EE9523F3D31}" dt="2021-11-30T08:04:53.082" v="74"/>
          <ac:grpSpMkLst>
            <pc:docMk/>
            <pc:sldMk cId="3304465038" sldId="297"/>
            <ac:grpSpMk id="25" creationId="{670FB431-AE18-414D-92F4-1D12D1991152}"/>
          </ac:grpSpMkLst>
        </pc:grpChg>
        <pc:grpChg chg="add">
          <ac:chgData name="manoj kumar" userId="fa68a424022655f6" providerId="Windows Live" clId="Web-{E3AF64B4-884E-49C5-9576-2EE9523F3D31}" dt="2021-11-30T08:04:53.082" v="74"/>
          <ac:grpSpMkLst>
            <pc:docMk/>
            <pc:sldMk cId="3304465038" sldId="297"/>
            <ac:grpSpMk id="33" creationId="{8214E4A5-A0D2-42C4-8D14-D2A7E495F041}"/>
          </ac:grpSpMkLst>
        </pc:grpChg>
        <pc:grpChg chg="add">
          <ac:chgData name="manoj kumar" userId="fa68a424022655f6" providerId="Windows Live" clId="Web-{E3AF64B4-884E-49C5-9576-2EE9523F3D31}" dt="2021-11-30T08:04:53.082" v="74"/>
          <ac:grpSpMkLst>
            <pc:docMk/>
            <pc:sldMk cId="3304465038" sldId="297"/>
            <ac:grpSpMk id="39" creationId="{4043ADFC-DC2E-40D2-954D-4A13B908DA80}"/>
          </ac:grpSpMkLst>
        </pc:grpChg>
        <pc:picChg chg="add mod ord">
          <ac:chgData name="manoj kumar" userId="fa68a424022655f6" providerId="Windows Live" clId="Web-{E3AF64B4-884E-49C5-9576-2EE9523F3D31}" dt="2021-11-30T08:04:53.082" v="74"/>
          <ac:picMkLst>
            <pc:docMk/>
            <pc:sldMk cId="3304465038" sldId="297"/>
            <ac:picMk id="4" creationId="{45FE3495-19DA-4734-90A4-0BA4FBD7FA96}"/>
          </ac:picMkLst>
        </pc:picChg>
      </pc:sldChg>
    </pc:docChg>
  </pc:docChgLst>
  <pc:docChgLst>
    <pc:chgData name="manoj kumar" userId="fa68a424022655f6" providerId="Windows Live" clId="Web-{2C19E7A1-B1B0-4ED7-90AD-389F9F717ADF}"/>
    <pc:docChg chg="addSld delSld modSld sldOrd">
      <pc:chgData name="manoj kumar" userId="fa68a424022655f6" providerId="Windows Live" clId="Web-{2C19E7A1-B1B0-4ED7-90AD-389F9F717ADF}" dt="2021-12-29T03:42:44.588" v="692" actId="20577"/>
      <pc:docMkLst>
        <pc:docMk/>
      </pc:docMkLst>
      <pc:sldChg chg="modSp">
        <pc:chgData name="manoj kumar" userId="fa68a424022655f6" providerId="Windows Live" clId="Web-{2C19E7A1-B1B0-4ED7-90AD-389F9F717ADF}" dt="2021-12-29T02:40:35.198" v="131" actId="20577"/>
        <pc:sldMkLst>
          <pc:docMk/>
          <pc:sldMk cId="2069729028" sldId="257"/>
        </pc:sldMkLst>
        <pc:graphicFrameChg chg="modGraphic">
          <ac:chgData name="manoj kumar" userId="fa68a424022655f6" providerId="Windows Live" clId="Web-{2C19E7A1-B1B0-4ED7-90AD-389F9F717ADF}" dt="2021-12-29T02:40:35.198" v="131" actId="20577"/>
          <ac:graphicFrameMkLst>
            <pc:docMk/>
            <pc:sldMk cId="2069729028" sldId="257"/>
            <ac:graphicFrameMk id="5" creationId="{0D12EDF7-A9BE-4972-9F4A-59F508DCDD96}"/>
          </ac:graphicFrameMkLst>
        </pc:graphicFrameChg>
      </pc:sldChg>
      <pc:sldChg chg="modSp">
        <pc:chgData name="manoj kumar" userId="fa68a424022655f6" providerId="Windows Live" clId="Web-{2C19E7A1-B1B0-4ED7-90AD-389F9F717ADF}" dt="2021-12-29T02:41:50.749" v="145" actId="20577"/>
        <pc:sldMkLst>
          <pc:docMk/>
          <pc:sldMk cId="2012694700" sldId="259"/>
        </pc:sldMkLst>
        <pc:spChg chg="mod">
          <ac:chgData name="manoj kumar" userId="fa68a424022655f6" providerId="Windows Live" clId="Web-{2C19E7A1-B1B0-4ED7-90AD-389F9F717ADF}" dt="2021-12-29T02:40:56.371" v="142" actId="20577"/>
          <ac:spMkLst>
            <pc:docMk/>
            <pc:sldMk cId="2012694700" sldId="259"/>
            <ac:spMk id="2" creationId="{DD3029D6-6E0A-4BE9-947F-A68B0F962C05}"/>
          </ac:spMkLst>
        </pc:spChg>
        <pc:spChg chg="mod">
          <ac:chgData name="manoj kumar" userId="fa68a424022655f6" providerId="Windows Live" clId="Web-{2C19E7A1-B1B0-4ED7-90AD-389F9F717ADF}" dt="2021-12-29T02:41:50.749" v="145" actId="20577"/>
          <ac:spMkLst>
            <pc:docMk/>
            <pc:sldMk cId="2012694700" sldId="259"/>
            <ac:spMk id="3" creationId="{AEAE250C-7057-42D4-9388-9971A67DDBF1}"/>
          </ac:spMkLst>
        </pc:spChg>
      </pc:sldChg>
      <pc:sldChg chg="modSp">
        <pc:chgData name="manoj kumar" userId="fa68a424022655f6" providerId="Windows Live" clId="Web-{2C19E7A1-B1B0-4ED7-90AD-389F9F717ADF}" dt="2021-12-29T02:42:43.861" v="170" actId="20577"/>
        <pc:sldMkLst>
          <pc:docMk/>
          <pc:sldMk cId="1541162343" sldId="260"/>
        </pc:sldMkLst>
        <pc:spChg chg="mod">
          <ac:chgData name="manoj kumar" userId="fa68a424022655f6" providerId="Windows Live" clId="Web-{2C19E7A1-B1B0-4ED7-90AD-389F9F717ADF}" dt="2021-12-29T02:42:15.641" v="166" actId="20577"/>
          <ac:spMkLst>
            <pc:docMk/>
            <pc:sldMk cId="1541162343" sldId="260"/>
            <ac:spMk id="2" creationId="{B354E753-7442-440F-BAEF-64E2914448D4}"/>
          </ac:spMkLst>
        </pc:spChg>
        <pc:spChg chg="mod">
          <ac:chgData name="manoj kumar" userId="fa68a424022655f6" providerId="Windows Live" clId="Web-{2C19E7A1-B1B0-4ED7-90AD-389F9F717ADF}" dt="2021-12-29T02:42:43.861" v="170" actId="20577"/>
          <ac:spMkLst>
            <pc:docMk/>
            <pc:sldMk cId="1541162343" sldId="260"/>
            <ac:spMk id="3" creationId="{F1554B49-4D75-41A0-9927-220AEE214E63}"/>
          </ac:spMkLst>
        </pc:spChg>
      </pc:sldChg>
      <pc:sldChg chg="del">
        <pc:chgData name="manoj kumar" userId="fa68a424022655f6" providerId="Windows Live" clId="Web-{2C19E7A1-B1B0-4ED7-90AD-389F9F717ADF}" dt="2021-12-29T02:43:45.130" v="177"/>
        <pc:sldMkLst>
          <pc:docMk/>
          <pc:sldMk cId="3679278300" sldId="261"/>
        </pc:sldMkLst>
      </pc:sldChg>
      <pc:sldChg chg="del">
        <pc:chgData name="manoj kumar" userId="fa68a424022655f6" providerId="Windows Live" clId="Web-{2C19E7A1-B1B0-4ED7-90AD-389F9F717ADF}" dt="2021-12-29T02:43:52.021" v="179"/>
        <pc:sldMkLst>
          <pc:docMk/>
          <pc:sldMk cId="3036310402" sldId="263"/>
        </pc:sldMkLst>
      </pc:sldChg>
      <pc:sldChg chg="modSp">
        <pc:chgData name="manoj kumar" userId="fa68a424022655f6" providerId="Windows Live" clId="Web-{2C19E7A1-B1B0-4ED7-90AD-389F9F717ADF}" dt="2021-12-29T02:44:47.165" v="191" actId="20577"/>
        <pc:sldMkLst>
          <pc:docMk/>
          <pc:sldMk cId="3493980843" sldId="266"/>
        </pc:sldMkLst>
        <pc:spChg chg="mod">
          <ac:chgData name="manoj kumar" userId="fa68a424022655f6" providerId="Windows Live" clId="Web-{2C19E7A1-B1B0-4ED7-90AD-389F9F717ADF}" dt="2021-12-29T02:44:47.165" v="191" actId="20577"/>
          <ac:spMkLst>
            <pc:docMk/>
            <pc:sldMk cId="3493980843" sldId="266"/>
            <ac:spMk id="2" creationId="{8389AC79-1C30-4265-9973-0195F7068DCD}"/>
          </ac:spMkLst>
        </pc:spChg>
      </pc:sldChg>
      <pc:sldChg chg="del">
        <pc:chgData name="manoj kumar" userId="fa68a424022655f6" providerId="Windows Live" clId="Web-{2C19E7A1-B1B0-4ED7-90AD-389F9F717ADF}" dt="2021-12-29T02:46:11.747" v="203"/>
        <pc:sldMkLst>
          <pc:docMk/>
          <pc:sldMk cId="621100555" sldId="279"/>
        </pc:sldMkLst>
      </pc:sldChg>
      <pc:sldChg chg="del">
        <pc:chgData name="manoj kumar" userId="fa68a424022655f6" providerId="Windows Live" clId="Web-{2C19E7A1-B1B0-4ED7-90AD-389F9F717ADF}" dt="2021-12-29T02:46:36.796" v="211"/>
        <pc:sldMkLst>
          <pc:docMk/>
          <pc:sldMk cId="2431443110" sldId="291"/>
        </pc:sldMkLst>
      </pc:sldChg>
      <pc:sldChg chg="modSp">
        <pc:chgData name="manoj kumar" userId="fa68a424022655f6" providerId="Windows Live" clId="Web-{2C19E7A1-B1B0-4ED7-90AD-389F9F717ADF}" dt="2021-12-29T03:42:44.588" v="692" actId="20577"/>
        <pc:sldMkLst>
          <pc:docMk/>
          <pc:sldMk cId="2316231415" sldId="296"/>
        </pc:sldMkLst>
        <pc:spChg chg="mod">
          <ac:chgData name="manoj kumar" userId="fa68a424022655f6" providerId="Windows Live" clId="Web-{2C19E7A1-B1B0-4ED7-90AD-389F9F717ADF}" dt="2021-12-29T03:42:44.588" v="692" actId="20577"/>
          <ac:spMkLst>
            <pc:docMk/>
            <pc:sldMk cId="2316231415" sldId="296"/>
            <ac:spMk id="5" creationId="{9061BE4D-321F-4263-A88F-9FDEA3F105FF}"/>
          </ac:spMkLst>
        </pc:spChg>
      </pc:sldChg>
      <pc:sldChg chg="modSp">
        <pc:chgData name="manoj kumar" userId="fa68a424022655f6" providerId="Windows Live" clId="Web-{2C19E7A1-B1B0-4ED7-90AD-389F9F717ADF}" dt="2021-12-29T02:36:12.590" v="30" actId="20577"/>
        <pc:sldMkLst>
          <pc:docMk/>
          <pc:sldMk cId="3637885104" sldId="298"/>
        </pc:sldMkLst>
        <pc:spChg chg="mod">
          <ac:chgData name="manoj kumar" userId="fa68a424022655f6" providerId="Windows Live" clId="Web-{2C19E7A1-B1B0-4ED7-90AD-389F9F717ADF}" dt="2021-12-29T02:36:12.590" v="30" actId="20577"/>
          <ac:spMkLst>
            <pc:docMk/>
            <pc:sldMk cId="3637885104" sldId="298"/>
            <ac:spMk id="2" creationId="{7C2C7CD1-5365-474A-BD7A-C276E6C960CA}"/>
          </ac:spMkLst>
        </pc:spChg>
      </pc:sldChg>
      <pc:sldChg chg="del">
        <pc:chgData name="manoj kumar" userId="fa68a424022655f6" providerId="Windows Live" clId="Web-{2C19E7A1-B1B0-4ED7-90AD-389F9F717ADF}" dt="2021-12-29T02:43:21.519" v="171"/>
        <pc:sldMkLst>
          <pc:docMk/>
          <pc:sldMk cId="1047991769" sldId="299"/>
        </pc:sldMkLst>
      </pc:sldChg>
      <pc:sldChg chg="del">
        <pc:chgData name="manoj kumar" userId="fa68a424022655f6" providerId="Windows Live" clId="Web-{2C19E7A1-B1B0-4ED7-90AD-389F9F717ADF}" dt="2021-12-29T02:43:26.926" v="172"/>
        <pc:sldMkLst>
          <pc:docMk/>
          <pc:sldMk cId="1757179598" sldId="300"/>
        </pc:sldMkLst>
      </pc:sldChg>
      <pc:sldChg chg="del">
        <pc:chgData name="manoj kumar" userId="fa68a424022655f6" providerId="Windows Live" clId="Web-{2C19E7A1-B1B0-4ED7-90AD-389F9F717ADF}" dt="2021-12-29T02:43:30.926" v="173"/>
        <pc:sldMkLst>
          <pc:docMk/>
          <pc:sldMk cId="1356127901" sldId="301"/>
        </pc:sldMkLst>
      </pc:sldChg>
      <pc:sldChg chg="del">
        <pc:chgData name="manoj kumar" userId="fa68a424022655f6" providerId="Windows Live" clId="Web-{2C19E7A1-B1B0-4ED7-90AD-389F9F717ADF}" dt="2021-12-29T02:43:34.567" v="174"/>
        <pc:sldMkLst>
          <pc:docMk/>
          <pc:sldMk cId="995415641" sldId="302"/>
        </pc:sldMkLst>
      </pc:sldChg>
      <pc:sldChg chg="del">
        <pc:chgData name="manoj kumar" userId="fa68a424022655f6" providerId="Windows Live" clId="Web-{2C19E7A1-B1B0-4ED7-90AD-389F9F717ADF}" dt="2021-12-29T02:43:40.458" v="175"/>
        <pc:sldMkLst>
          <pc:docMk/>
          <pc:sldMk cId="3067016761" sldId="303"/>
        </pc:sldMkLst>
      </pc:sldChg>
      <pc:sldChg chg="del">
        <pc:chgData name="manoj kumar" userId="fa68a424022655f6" providerId="Windows Live" clId="Web-{2C19E7A1-B1B0-4ED7-90AD-389F9F717ADF}" dt="2021-12-29T02:43:42.333" v="176"/>
        <pc:sldMkLst>
          <pc:docMk/>
          <pc:sldMk cId="3181030663" sldId="304"/>
        </pc:sldMkLst>
      </pc:sldChg>
      <pc:sldChg chg="del">
        <pc:chgData name="manoj kumar" userId="fa68a424022655f6" providerId="Windows Live" clId="Web-{2C19E7A1-B1B0-4ED7-90AD-389F9F717ADF}" dt="2021-12-29T02:43:48.490" v="178"/>
        <pc:sldMkLst>
          <pc:docMk/>
          <pc:sldMk cId="322821989" sldId="305"/>
        </pc:sldMkLst>
      </pc:sldChg>
      <pc:sldChg chg="del">
        <pc:chgData name="manoj kumar" userId="fa68a424022655f6" providerId="Windows Live" clId="Web-{2C19E7A1-B1B0-4ED7-90AD-389F9F717ADF}" dt="2021-12-29T02:45:06.775" v="192"/>
        <pc:sldMkLst>
          <pc:docMk/>
          <pc:sldMk cId="1286551206" sldId="306"/>
        </pc:sldMkLst>
      </pc:sldChg>
      <pc:sldChg chg="del">
        <pc:chgData name="manoj kumar" userId="fa68a424022655f6" providerId="Windows Live" clId="Web-{2C19E7A1-B1B0-4ED7-90AD-389F9F717ADF}" dt="2021-12-29T02:45:09.525" v="193"/>
        <pc:sldMkLst>
          <pc:docMk/>
          <pc:sldMk cId="3484456584" sldId="307"/>
        </pc:sldMkLst>
      </pc:sldChg>
      <pc:sldChg chg="modSp ord">
        <pc:chgData name="manoj kumar" userId="fa68a424022655f6" providerId="Windows Live" clId="Web-{2C19E7A1-B1B0-4ED7-90AD-389F9F717ADF}" dt="2021-12-29T02:54:08.945" v="325"/>
        <pc:sldMkLst>
          <pc:docMk/>
          <pc:sldMk cId="2892273378" sldId="308"/>
        </pc:sldMkLst>
        <pc:spChg chg="mod">
          <ac:chgData name="manoj kumar" userId="fa68a424022655f6" providerId="Windows Live" clId="Web-{2C19E7A1-B1B0-4ED7-90AD-389F9F717ADF}" dt="2021-12-29T02:45:41.293" v="199" actId="20577"/>
          <ac:spMkLst>
            <pc:docMk/>
            <pc:sldMk cId="2892273378" sldId="308"/>
            <ac:spMk id="2" creationId="{8389AC79-1C30-4265-9973-0195F7068DCD}"/>
          </ac:spMkLst>
        </pc:spChg>
      </pc:sldChg>
      <pc:sldChg chg="addSp delSp modSp new mod setBg">
        <pc:chgData name="manoj kumar" userId="fa68a424022655f6" providerId="Windows Live" clId="Web-{2C19E7A1-B1B0-4ED7-90AD-389F9F717ADF}" dt="2021-12-29T02:53:48.772" v="323" actId="20577"/>
        <pc:sldMkLst>
          <pc:docMk/>
          <pc:sldMk cId="333738090" sldId="309"/>
        </pc:sldMkLst>
        <pc:spChg chg="mod">
          <ac:chgData name="manoj kumar" userId="fa68a424022655f6" providerId="Windows Live" clId="Web-{2C19E7A1-B1B0-4ED7-90AD-389F9F717ADF}" dt="2021-12-29T02:51:37.218" v="252"/>
          <ac:spMkLst>
            <pc:docMk/>
            <pc:sldMk cId="333738090" sldId="309"/>
            <ac:spMk id="2" creationId="{38B64B90-D295-4125-9B92-BBFC789C1873}"/>
          </ac:spMkLst>
        </pc:spChg>
        <pc:spChg chg="del">
          <ac:chgData name="manoj kumar" userId="fa68a424022655f6" providerId="Windows Live" clId="Web-{2C19E7A1-B1B0-4ED7-90AD-389F9F717ADF}" dt="2021-12-29T02:51:05.732" v="251"/>
          <ac:spMkLst>
            <pc:docMk/>
            <pc:sldMk cId="333738090" sldId="309"/>
            <ac:spMk id="3" creationId="{75537481-53B7-42C0-9E63-840790B8846C}"/>
          </ac:spMkLst>
        </pc:spChg>
        <pc:spChg chg="add mod">
          <ac:chgData name="manoj kumar" userId="fa68a424022655f6" providerId="Windows Live" clId="Web-{2C19E7A1-B1B0-4ED7-90AD-389F9F717ADF}" dt="2021-12-29T02:53:48.772" v="323" actId="20577"/>
          <ac:spMkLst>
            <pc:docMk/>
            <pc:sldMk cId="333738090" sldId="309"/>
            <ac:spMk id="8" creationId="{9C797C9C-844D-4FE3-AE13-FD1D1BEE42AA}"/>
          </ac:spMkLst>
        </pc:spChg>
        <pc:spChg chg="add">
          <ac:chgData name="manoj kumar" userId="fa68a424022655f6" providerId="Windows Live" clId="Web-{2C19E7A1-B1B0-4ED7-90AD-389F9F717ADF}" dt="2021-12-29T02:51:37.218" v="252"/>
          <ac:spMkLst>
            <pc:docMk/>
            <pc:sldMk cId="333738090" sldId="309"/>
            <ac:spMk id="11" creationId="{5F63FF5A-B9E2-4989-825C-C62CD37CBB8B}"/>
          </ac:spMkLst>
        </pc:spChg>
        <pc:spChg chg="add">
          <ac:chgData name="manoj kumar" userId="fa68a424022655f6" providerId="Windows Live" clId="Web-{2C19E7A1-B1B0-4ED7-90AD-389F9F717ADF}" dt="2021-12-29T02:51:37.218" v="252"/>
          <ac:spMkLst>
            <pc:docMk/>
            <pc:sldMk cId="333738090" sldId="309"/>
            <ac:spMk id="13" creationId="{577D1452-F0B7-431E-9A24-D3F7103D8510}"/>
          </ac:spMkLst>
        </pc:spChg>
        <pc:spChg chg="add">
          <ac:chgData name="manoj kumar" userId="fa68a424022655f6" providerId="Windows Live" clId="Web-{2C19E7A1-B1B0-4ED7-90AD-389F9F717ADF}" dt="2021-12-29T02:51:37.218" v="252"/>
          <ac:spMkLst>
            <pc:docMk/>
            <pc:sldMk cId="333738090" sldId="309"/>
            <ac:spMk id="15" creationId="{A660F4F9-5DF5-4F15-BE6A-CD8648BB1148}"/>
          </ac:spMkLst>
        </pc:spChg>
        <pc:picChg chg="add mod ord">
          <ac:chgData name="manoj kumar" userId="fa68a424022655f6" providerId="Windows Live" clId="Web-{2C19E7A1-B1B0-4ED7-90AD-389F9F717ADF}" dt="2021-12-29T02:51:37.218" v="252"/>
          <ac:picMkLst>
            <pc:docMk/>
            <pc:sldMk cId="333738090" sldId="309"/>
            <ac:picMk id="4" creationId="{978D0C72-951F-4026-B80A-D6D25C709FCF}"/>
          </ac:picMkLst>
        </pc:picChg>
      </pc:sldChg>
      <pc:sldChg chg="del">
        <pc:chgData name="manoj kumar" userId="fa68a424022655f6" providerId="Windows Live" clId="Web-{2C19E7A1-B1B0-4ED7-90AD-389F9F717ADF}" dt="2021-12-29T02:45:58.934" v="200"/>
        <pc:sldMkLst>
          <pc:docMk/>
          <pc:sldMk cId="3576264871" sldId="309"/>
        </pc:sldMkLst>
      </pc:sldChg>
      <pc:sldChg chg="addSp modSp new mod setBg">
        <pc:chgData name="manoj kumar" userId="fa68a424022655f6" providerId="Windows Live" clId="Web-{2C19E7A1-B1B0-4ED7-90AD-389F9F717ADF}" dt="2021-12-29T02:56:12.421" v="341" actId="20577"/>
        <pc:sldMkLst>
          <pc:docMk/>
          <pc:sldMk cId="2163338690" sldId="310"/>
        </pc:sldMkLst>
        <pc:spChg chg="mod">
          <ac:chgData name="manoj kumar" userId="fa68a424022655f6" providerId="Windows Live" clId="Web-{2C19E7A1-B1B0-4ED7-90AD-389F9F717ADF}" dt="2021-12-29T02:55:57.404" v="335"/>
          <ac:spMkLst>
            <pc:docMk/>
            <pc:sldMk cId="2163338690" sldId="310"/>
            <ac:spMk id="2" creationId="{74DFED31-4A03-493E-B08B-D294B4A5CA3B}"/>
          </ac:spMkLst>
        </pc:spChg>
        <pc:spChg chg="mod">
          <ac:chgData name="manoj kumar" userId="fa68a424022655f6" providerId="Windows Live" clId="Web-{2C19E7A1-B1B0-4ED7-90AD-389F9F717ADF}" dt="2021-12-29T02:56:12.421" v="341" actId="20577"/>
          <ac:spMkLst>
            <pc:docMk/>
            <pc:sldMk cId="2163338690" sldId="310"/>
            <ac:spMk id="3" creationId="{A1B4C1E5-2BFB-4C7B-9E85-555BE3ECCE59}"/>
          </ac:spMkLst>
        </pc:spChg>
        <pc:spChg chg="add">
          <ac:chgData name="manoj kumar" userId="fa68a424022655f6" providerId="Windows Live" clId="Web-{2C19E7A1-B1B0-4ED7-90AD-389F9F717ADF}" dt="2021-12-29T02:55:57.404" v="335"/>
          <ac:spMkLst>
            <pc:docMk/>
            <pc:sldMk cId="2163338690" sldId="310"/>
            <ac:spMk id="8" creationId="{907EF6B7-1338-4443-8C46-6A318D952DFD}"/>
          </ac:spMkLst>
        </pc:spChg>
        <pc:spChg chg="add">
          <ac:chgData name="manoj kumar" userId="fa68a424022655f6" providerId="Windows Live" clId="Web-{2C19E7A1-B1B0-4ED7-90AD-389F9F717ADF}" dt="2021-12-29T02:55:57.404" v="335"/>
          <ac:spMkLst>
            <pc:docMk/>
            <pc:sldMk cId="2163338690" sldId="310"/>
            <ac:spMk id="10" creationId="{DAAE4CDD-124C-4DCF-9584-B6033B545DD5}"/>
          </ac:spMkLst>
        </pc:spChg>
        <pc:spChg chg="add">
          <ac:chgData name="manoj kumar" userId="fa68a424022655f6" providerId="Windows Live" clId="Web-{2C19E7A1-B1B0-4ED7-90AD-389F9F717ADF}" dt="2021-12-29T02:55:57.404" v="335"/>
          <ac:spMkLst>
            <pc:docMk/>
            <pc:sldMk cId="2163338690" sldId="310"/>
            <ac:spMk id="12" creationId="{081E4A58-353D-44AE-B2FC-2A74E2E400F7}"/>
          </ac:spMkLst>
        </pc:spChg>
      </pc:sldChg>
      <pc:sldChg chg="del">
        <pc:chgData name="manoj kumar" userId="fa68a424022655f6" providerId="Windows Live" clId="Web-{2C19E7A1-B1B0-4ED7-90AD-389F9F717ADF}" dt="2021-12-29T02:46:01.966" v="201"/>
        <pc:sldMkLst>
          <pc:docMk/>
          <pc:sldMk cId="4011377163" sldId="310"/>
        </pc:sldMkLst>
      </pc:sldChg>
      <pc:sldChg chg="new del">
        <pc:chgData name="manoj kumar" userId="fa68a424022655f6" providerId="Windows Live" clId="Web-{2C19E7A1-B1B0-4ED7-90AD-389F9F717ADF}" dt="2021-12-29T03:02:12.972" v="389"/>
        <pc:sldMkLst>
          <pc:docMk/>
          <pc:sldMk cId="200912715" sldId="311"/>
        </pc:sldMkLst>
      </pc:sldChg>
      <pc:sldChg chg="del">
        <pc:chgData name="manoj kumar" userId="fa68a424022655f6" providerId="Windows Live" clId="Web-{2C19E7A1-B1B0-4ED7-90AD-389F9F717ADF}" dt="2021-12-29T02:46:05.231" v="202"/>
        <pc:sldMkLst>
          <pc:docMk/>
          <pc:sldMk cId="320217865" sldId="311"/>
        </pc:sldMkLst>
      </pc:sldChg>
      <pc:sldChg chg="del">
        <pc:chgData name="manoj kumar" userId="fa68a424022655f6" providerId="Windows Live" clId="Web-{2C19E7A1-B1B0-4ED7-90AD-389F9F717ADF}" dt="2021-12-29T02:46:15.201" v="204"/>
        <pc:sldMkLst>
          <pc:docMk/>
          <pc:sldMk cId="2217585702" sldId="312"/>
        </pc:sldMkLst>
      </pc:sldChg>
      <pc:sldChg chg="addSp delSp modSp add ord replId">
        <pc:chgData name="manoj kumar" userId="fa68a424022655f6" providerId="Windows Live" clId="Web-{2C19E7A1-B1B0-4ED7-90AD-389F9F717ADF}" dt="2021-12-29T03:01:32.657" v="388" actId="14100"/>
        <pc:sldMkLst>
          <pc:docMk/>
          <pc:sldMk cId="2690901751" sldId="312"/>
        </pc:sldMkLst>
        <pc:spChg chg="mod">
          <ac:chgData name="manoj kumar" userId="fa68a424022655f6" providerId="Windows Live" clId="Web-{2C19E7A1-B1B0-4ED7-90AD-389F9F717ADF}" dt="2021-12-29T02:59:49.323" v="371"/>
          <ac:spMkLst>
            <pc:docMk/>
            <pc:sldMk cId="2690901751" sldId="312"/>
            <ac:spMk id="2" creationId="{38B64B90-D295-4125-9B92-BBFC789C1873}"/>
          </ac:spMkLst>
        </pc:spChg>
        <pc:spChg chg="add del mod">
          <ac:chgData name="manoj kumar" userId="fa68a424022655f6" providerId="Windows Live" clId="Web-{2C19E7A1-B1B0-4ED7-90AD-389F9F717ADF}" dt="2021-12-29T02:59:38.916" v="368"/>
          <ac:spMkLst>
            <pc:docMk/>
            <pc:sldMk cId="2690901751" sldId="312"/>
            <ac:spMk id="3" creationId="{D5D4A386-AD9C-4704-8E49-C62FFA5D314F}"/>
          </ac:spMkLst>
        </pc:spChg>
        <pc:spChg chg="add mod">
          <ac:chgData name="manoj kumar" userId="fa68a424022655f6" providerId="Windows Live" clId="Web-{2C19E7A1-B1B0-4ED7-90AD-389F9F717ADF}" dt="2021-12-29T03:01:32.657" v="388" actId="14100"/>
          <ac:spMkLst>
            <pc:docMk/>
            <pc:sldMk cId="2690901751" sldId="312"/>
            <ac:spMk id="5" creationId="{59198285-C9B4-496D-B0F4-909D7D37D1A5}"/>
          </ac:spMkLst>
        </pc:spChg>
        <pc:spChg chg="mod">
          <ac:chgData name="manoj kumar" userId="fa68a424022655f6" providerId="Windows Live" clId="Web-{2C19E7A1-B1B0-4ED7-90AD-389F9F717ADF}" dt="2021-12-29T02:59:49.323" v="371"/>
          <ac:spMkLst>
            <pc:docMk/>
            <pc:sldMk cId="2690901751" sldId="312"/>
            <ac:spMk id="8" creationId="{9C797C9C-844D-4FE3-AE13-FD1D1BEE42AA}"/>
          </ac:spMkLst>
        </pc:spChg>
        <pc:spChg chg="del">
          <ac:chgData name="manoj kumar" userId="fa68a424022655f6" providerId="Windows Live" clId="Web-{2C19E7A1-B1B0-4ED7-90AD-389F9F717ADF}" dt="2021-12-29T02:59:49.323" v="371"/>
          <ac:spMkLst>
            <pc:docMk/>
            <pc:sldMk cId="2690901751" sldId="312"/>
            <ac:spMk id="11" creationId="{5F63FF5A-B9E2-4989-825C-C62CD37CBB8B}"/>
          </ac:spMkLst>
        </pc:spChg>
        <pc:spChg chg="del">
          <ac:chgData name="manoj kumar" userId="fa68a424022655f6" providerId="Windows Live" clId="Web-{2C19E7A1-B1B0-4ED7-90AD-389F9F717ADF}" dt="2021-12-29T02:59:49.323" v="371"/>
          <ac:spMkLst>
            <pc:docMk/>
            <pc:sldMk cId="2690901751" sldId="312"/>
            <ac:spMk id="13" creationId="{577D1452-F0B7-431E-9A24-D3F7103D8510}"/>
          </ac:spMkLst>
        </pc:spChg>
        <pc:spChg chg="del">
          <ac:chgData name="manoj kumar" userId="fa68a424022655f6" providerId="Windows Live" clId="Web-{2C19E7A1-B1B0-4ED7-90AD-389F9F717ADF}" dt="2021-12-29T02:59:49.323" v="371"/>
          <ac:spMkLst>
            <pc:docMk/>
            <pc:sldMk cId="2690901751" sldId="312"/>
            <ac:spMk id="15" creationId="{A660F4F9-5DF5-4F15-BE6A-CD8648BB1148}"/>
          </ac:spMkLst>
        </pc:spChg>
        <pc:spChg chg="add">
          <ac:chgData name="manoj kumar" userId="fa68a424022655f6" providerId="Windows Live" clId="Web-{2C19E7A1-B1B0-4ED7-90AD-389F9F717ADF}" dt="2021-12-29T02:59:49.323" v="371"/>
          <ac:spMkLst>
            <pc:docMk/>
            <pc:sldMk cId="2690901751" sldId="312"/>
            <ac:spMk id="20" creationId="{4C608BEB-860E-4094-8511-78603564A75E}"/>
          </ac:spMkLst>
        </pc:spChg>
        <pc:picChg chg="del">
          <ac:chgData name="manoj kumar" userId="fa68a424022655f6" providerId="Windows Live" clId="Web-{2C19E7A1-B1B0-4ED7-90AD-389F9F717ADF}" dt="2021-12-29T02:58:41.710" v="365"/>
          <ac:picMkLst>
            <pc:docMk/>
            <pc:sldMk cId="2690901751" sldId="312"/>
            <ac:picMk id="4" creationId="{978D0C72-951F-4026-B80A-D6D25C709FCF}"/>
          </ac:picMkLst>
        </pc:picChg>
        <pc:cxnChg chg="add">
          <ac:chgData name="manoj kumar" userId="fa68a424022655f6" providerId="Windows Live" clId="Web-{2C19E7A1-B1B0-4ED7-90AD-389F9F717ADF}" dt="2021-12-29T02:59:49.323" v="371"/>
          <ac:cxnSpMkLst>
            <pc:docMk/>
            <pc:sldMk cId="2690901751" sldId="312"/>
            <ac:cxnSpMk id="22" creationId="{1F16A8D4-FE87-4604-88B2-394B5D1EB437}"/>
          </ac:cxnSpMkLst>
        </pc:cxnChg>
      </pc:sldChg>
      <pc:sldChg chg="del">
        <pc:chgData name="manoj kumar" userId="fa68a424022655f6" providerId="Windows Live" clId="Web-{2C19E7A1-B1B0-4ED7-90AD-389F9F717ADF}" dt="2021-12-29T02:46:18.217" v="205"/>
        <pc:sldMkLst>
          <pc:docMk/>
          <pc:sldMk cId="28722230" sldId="313"/>
        </pc:sldMkLst>
      </pc:sldChg>
      <pc:sldChg chg="modSp add replId">
        <pc:chgData name="manoj kumar" userId="fa68a424022655f6" providerId="Windows Live" clId="Web-{2C19E7A1-B1B0-4ED7-90AD-389F9F717ADF}" dt="2021-12-29T03:05:19.825" v="427" actId="20577"/>
        <pc:sldMkLst>
          <pc:docMk/>
          <pc:sldMk cId="357639152" sldId="313"/>
        </pc:sldMkLst>
        <pc:spChg chg="mod">
          <ac:chgData name="manoj kumar" userId="fa68a424022655f6" providerId="Windows Live" clId="Web-{2C19E7A1-B1B0-4ED7-90AD-389F9F717ADF}" dt="2021-12-29T03:05:19.825" v="427" actId="20577"/>
          <ac:spMkLst>
            <pc:docMk/>
            <pc:sldMk cId="357639152" sldId="313"/>
            <ac:spMk id="2" creationId="{38B64B90-D295-4125-9B92-BBFC789C1873}"/>
          </ac:spMkLst>
        </pc:spChg>
        <pc:spChg chg="mod">
          <ac:chgData name="manoj kumar" userId="fa68a424022655f6" providerId="Windows Live" clId="Web-{2C19E7A1-B1B0-4ED7-90AD-389F9F717ADF}" dt="2021-12-29T03:05:07.106" v="426" actId="14100"/>
          <ac:spMkLst>
            <pc:docMk/>
            <pc:sldMk cId="357639152" sldId="313"/>
            <ac:spMk id="5" creationId="{59198285-C9B4-496D-B0F4-909D7D37D1A5}"/>
          </ac:spMkLst>
        </pc:spChg>
        <pc:spChg chg="mod">
          <ac:chgData name="manoj kumar" userId="fa68a424022655f6" providerId="Windows Live" clId="Web-{2C19E7A1-B1B0-4ED7-90AD-389F9F717ADF}" dt="2021-12-29T03:03:15.866" v="404" actId="20577"/>
          <ac:spMkLst>
            <pc:docMk/>
            <pc:sldMk cId="357639152" sldId="313"/>
            <ac:spMk id="8" creationId="{9C797C9C-844D-4FE3-AE13-FD1D1BEE42AA}"/>
          </ac:spMkLst>
        </pc:spChg>
      </pc:sldChg>
      <pc:sldChg chg="addSp delSp modSp add ord replId">
        <pc:chgData name="manoj kumar" userId="fa68a424022655f6" providerId="Windows Live" clId="Web-{2C19E7A1-B1B0-4ED7-90AD-389F9F717ADF}" dt="2021-12-29T03:10:08.169" v="480" actId="14100"/>
        <pc:sldMkLst>
          <pc:docMk/>
          <pc:sldMk cId="2414331664" sldId="314"/>
        </pc:sldMkLst>
        <pc:spChg chg="mod">
          <ac:chgData name="manoj kumar" userId="fa68a424022655f6" providerId="Windows Live" clId="Web-{2C19E7A1-B1B0-4ED7-90AD-389F9F717ADF}" dt="2021-12-29T03:06:35.314" v="443"/>
          <ac:spMkLst>
            <pc:docMk/>
            <pc:sldMk cId="2414331664" sldId="314"/>
            <ac:spMk id="2" creationId="{38B64B90-D295-4125-9B92-BBFC789C1873}"/>
          </ac:spMkLst>
        </pc:spChg>
        <pc:spChg chg="mod">
          <ac:chgData name="manoj kumar" userId="fa68a424022655f6" providerId="Windows Live" clId="Web-{2C19E7A1-B1B0-4ED7-90AD-389F9F717ADF}" dt="2021-12-29T03:10:08.169" v="480" actId="14100"/>
          <ac:spMkLst>
            <pc:docMk/>
            <pc:sldMk cId="2414331664" sldId="314"/>
            <ac:spMk id="5" creationId="{59198285-C9B4-496D-B0F4-909D7D37D1A5}"/>
          </ac:spMkLst>
        </pc:spChg>
        <pc:spChg chg="mod">
          <ac:chgData name="manoj kumar" userId="fa68a424022655f6" providerId="Windows Live" clId="Web-{2C19E7A1-B1B0-4ED7-90AD-389F9F717ADF}" dt="2021-12-29T03:09:09.760" v="462"/>
          <ac:spMkLst>
            <pc:docMk/>
            <pc:sldMk cId="2414331664" sldId="314"/>
            <ac:spMk id="8" creationId="{9C797C9C-844D-4FE3-AE13-FD1D1BEE42AA}"/>
          </ac:spMkLst>
        </pc:spChg>
        <pc:spChg chg="del">
          <ac:chgData name="manoj kumar" userId="fa68a424022655f6" providerId="Windows Live" clId="Web-{2C19E7A1-B1B0-4ED7-90AD-389F9F717ADF}" dt="2021-12-29T03:06:35.314" v="443"/>
          <ac:spMkLst>
            <pc:docMk/>
            <pc:sldMk cId="2414331664" sldId="314"/>
            <ac:spMk id="20" creationId="{4C608BEB-860E-4094-8511-78603564A75E}"/>
          </ac:spMkLst>
        </pc:spChg>
        <pc:spChg chg="add del">
          <ac:chgData name="manoj kumar" userId="fa68a424022655f6" providerId="Windows Live" clId="Web-{2C19E7A1-B1B0-4ED7-90AD-389F9F717ADF}" dt="2021-12-29T03:09:09.760" v="462"/>
          <ac:spMkLst>
            <pc:docMk/>
            <pc:sldMk cId="2414331664" sldId="314"/>
            <ac:spMk id="27" creationId="{4C608BEB-860E-4094-8511-78603564A75E}"/>
          </ac:spMkLst>
        </pc:spChg>
        <pc:spChg chg="add">
          <ac:chgData name="manoj kumar" userId="fa68a424022655f6" providerId="Windows Live" clId="Web-{2C19E7A1-B1B0-4ED7-90AD-389F9F717ADF}" dt="2021-12-29T03:09:09.760" v="462"/>
          <ac:spMkLst>
            <pc:docMk/>
            <pc:sldMk cId="2414331664" sldId="314"/>
            <ac:spMk id="34" creationId="{4C608BEB-860E-4094-8511-78603564A75E}"/>
          </ac:spMkLst>
        </pc:spChg>
        <pc:cxnChg chg="del">
          <ac:chgData name="manoj kumar" userId="fa68a424022655f6" providerId="Windows Live" clId="Web-{2C19E7A1-B1B0-4ED7-90AD-389F9F717ADF}" dt="2021-12-29T03:06:35.314" v="443"/>
          <ac:cxnSpMkLst>
            <pc:docMk/>
            <pc:sldMk cId="2414331664" sldId="314"/>
            <ac:cxnSpMk id="22" creationId="{1F16A8D4-FE87-4604-88B2-394B5D1EB437}"/>
          </ac:cxnSpMkLst>
        </pc:cxnChg>
        <pc:cxnChg chg="add del">
          <ac:chgData name="manoj kumar" userId="fa68a424022655f6" providerId="Windows Live" clId="Web-{2C19E7A1-B1B0-4ED7-90AD-389F9F717ADF}" dt="2021-12-29T03:09:09.760" v="462"/>
          <ac:cxnSpMkLst>
            <pc:docMk/>
            <pc:sldMk cId="2414331664" sldId="314"/>
            <ac:cxnSpMk id="29" creationId="{1F16A8D4-FE87-4604-88B2-394B5D1EB437}"/>
          </ac:cxnSpMkLst>
        </pc:cxnChg>
        <pc:cxnChg chg="add">
          <ac:chgData name="manoj kumar" userId="fa68a424022655f6" providerId="Windows Live" clId="Web-{2C19E7A1-B1B0-4ED7-90AD-389F9F717ADF}" dt="2021-12-29T03:09:09.760" v="462"/>
          <ac:cxnSpMkLst>
            <pc:docMk/>
            <pc:sldMk cId="2414331664" sldId="314"/>
            <ac:cxnSpMk id="36" creationId="{1F16A8D4-FE87-4604-88B2-394B5D1EB437}"/>
          </ac:cxnSpMkLst>
        </pc:cxnChg>
      </pc:sldChg>
      <pc:sldChg chg="del">
        <pc:chgData name="manoj kumar" userId="fa68a424022655f6" providerId="Windows Live" clId="Web-{2C19E7A1-B1B0-4ED7-90AD-389F9F717ADF}" dt="2021-12-29T02:46:21.529" v="206"/>
        <pc:sldMkLst>
          <pc:docMk/>
          <pc:sldMk cId="3777518432" sldId="314"/>
        </pc:sldMkLst>
      </pc:sldChg>
      <pc:sldChg chg="addSp delSp modSp add replId">
        <pc:chgData name="manoj kumar" userId="fa68a424022655f6" providerId="Windows Live" clId="Web-{2C19E7A1-B1B0-4ED7-90AD-389F9F717ADF}" dt="2021-12-29T03:13:23.695" v="506"/>
        <pc:sldMkLst>
          <pc:docMk/>
          <pc:sldMk cId="1485173511" sldId="315"/>
        </pc:sldMkLst>
        <pc:spChg chg="mod">
          <ac:chgData name="manoj kumar" userId="fa68a424022655f6" providerId="Windows Live" clId="Web-{2C19E7A1-B1B0-4ED7-90AD-389F9F717ADF}" dt="2021-12-29T03:13:23.695" v="506"/>
          <ac:spMkLst>
            <pc:docMk/>
            <pc:sldMk cId="1485173511" sldId="315"/>
            <ac:spMk id="2" creationId="{38B64B90-D295-4125-9B92-BBFC789C1873}"/>
          </ac:spMkLst>
        </pc:spChg>
        <pc:spChg chg="mod">
          <ac:chgData name="manoj kumar" userId="fa68a424022655f6" providerId="Windows Live" clId="Web-{2C19E7A1-B1B0-4ED7-90AD-389F9F717ADF}" dt="2021-12-29T03:12:48.350" v="505" actId="20577"/>
          <ac:spMkLst>
            <pc:docMk/>
            <pc:sldMk cId="1485173511" sldId="315"/>
            <ac:spMk id="5" creationId="{59198285-C9B4-496D-B0F4-909D7D37D1A5}"/>
          </ac:spMkLst>
        </pc:spChg>
        <pc:spChg chg="mod">
          <ac:chgData name="manoj kumar" userId="fa68a424022655f6" providerId="Windows Live" clId="Web-{2C19E7A1-B1B0-4ED7-90AD-389F9F717ADF}" dt="2021-12-29T03:13:23.695" v="506"/>
          <ac:spMkLst>
            <pc:docMk/>
            <pc:sldMk cId="1485173511" sldId="315"/>
            <ac:spMk id="8" creationId="{9C797C9C-844D-4FE3-AE13-FD1D1BEE42AA}"/>
          </ac:spMkLst>
        </pc:spChg>
        <pc:spChg chg="del">
          <ac:chgData name="manoj kumar" userId="fa68a424022655f6" providerId="Windows Live" clId="Web-{2C19E7A1-B1B0-4ED7-90AD-389F9F717ADF}" dt="2021-12-29T03:11:31.721" v="490"/>
          <ac:spMkLst>
            <pc:docMk/>
            <pc:sldMk cId="1485173511" sldId="315"/>
            <ac:spMk id="34" creationId="{4C608BEB-860E-4094-8511-78603564A75E}"/>
          </ac:spMkLst>
        </pc:spChg>
        <pc:spChg chg="add del">
          <ac:chgData name="manoj kumar" userId="fa68a424022655f6" providerId="Windows Live" clId="Web-{2C19E7A1-B1B0-4ED7-90AD-389F9F717ADF}" dt="2021-12-29T03:13:23.695" v="506"/>
          <ac:spMkLst>
            <pc:docMk/>
            <pc:sldMk cId="1485173511" sldId="315"/>
            <ac:spMk id="41" creationId="{4C608BEB-860E-4094-8511-78603564A75E}"/>
          </ac:spMkLst>
        </pc:spChg>
        <pc:spChg chg="add">
          <ac:chgData name="manoj kumar" userId="fa68a424022655f6" providerId="Windows Live" clId="Web-{2C19E7A1-B1B0-4ED7-90AD-389F9F717ADF}" dt="2021-12-29T03:13:23.695" v="506"/>
          <ac:spMkLst>
            <pc:docMk/>
            <pc:sldMk cId="1485173511" sldId="315"/>
            <ac:spMk id="48" creationId="{907EF6B7-1338-4443-8C46-6A318D952DFD}"/>
          </ac:spMkLst>
        </pc:spChg>
        <pc:spChg chg="add">
          <ac:chgData name="manoj kumar" userId="fa68a424022655f6" providerId="Windows Live" clId="Web-{2C19E7A1-B1B0-4ED7-90AD-389F9F717ADF}" dt="2021-12-29T03:13:23.695" v="506"/>
          <ac:spMkLst>
            <pc:docMk/>
            <pc:sldMk cId="1485173511" sldId="315"/>
            <ac:spMk id="50" creationId="{DAAE4CDD-124C-4DCF-9584-B6033B545DD5}"/>
          </ac:spMkLst>
        </pc:spChg>
        <pc:spChg chg="add">
          <ac:chgData name="manoj kumar" userId="fa68a424022655f6" providerId="Windows Live" clId="Web-{2C19E7A1-B1B0-4ED7-90AD-389F9F717ADF}" dt="2021-12-29T03:13:23.695" v="506"/>
          <ac:spMkLst>
            <pc:docMk/>
            <pc:sldMk cId="1485173511" sldId="315"/>
            <ac:spMk id="52" creationId="{081E4A58-353D-44AE-B2FC-2A74E2E400F7}"/>
          </ac:spMkLst>
        </pc:spChg>
        <pc:cxnChg chg="del">
          <ac:chgData name="manoj kumar" userId="fa68a424022655f6" providerId="Windows Live" clId="Web-{2C19E7A1-B1B0-4ED7-90AD-389F9F717ADF}" dt="2021-12-29T03:11:31.721" v="490"/>
          <ac:cxnSpMkLst>
            <pc:docMk/>
            <pc:sldMk cId="1485173511" sldId="315"/>
            <ac:cxnSpMk id="36" creationId="{1F16A8D4-FE87-4604-88B2-394B5D1EB437}"/>
          </ac:cxnSpMkLst>
        </pc:cxnChg>
        <pc:cxnChg chg="add del">
          <ac:chgData name="manoj kumar" userId="fa68a424022655f6" providerId="Windows Live" clId="Web-{2C19E7A1-B1B0-4ED7-90AD-389F9F717ADF}" dt="2021-12-29T03:13:23.695" v="506"/>
          <ac:cxnSpMkLst>
            <pc:docMk/>
            <pc:sldMk cId="1485173511" sldId="315"/>
            <ac:cxnSpMk id="43" creationId="{1F16A8D4-FE87-4604-88B2-394B5D1EB437}"/>
          </ac:cxnSpMkLst>
        </pc:cxnChg>
      </pc:sldChg>
      <pc:sldChg chg="del">
        <pc:chgData name="manoj kumar" userId="fa68a424022655f6" providerId="Windows Live" clId="Web-{2C19E7A1-B1B0-4ED7-90AD-389F9F717ADF}" dt="2021-12-29T02:46:24.358" v="207"/>
        <pc:sldMkLst>
          <pc:docMk/>
          <pc:sldMk cId="2034870236" sldId="315"/>
        </pc:sldMkLst>
      </pc:sldChg>
      <pc:sldChg chg="new del">
        <pc:chgData name="manoj kumar" userId="fa68a424022655f6" providerId="Windows Live" clId="Web-{2C19E7A1-B1B0-4ED7-90AD-389F9F717ADF}" dt="2021-12-29T03:15:10.764" v="508"/>
        <pc:sldMkLst>
          <pc:docMk/>
          <pc:sldMk cId="1599795798" sldId="316"/>
        </pc:sldMkLst>
      </pc:sldChg>
      <pc:sldChg chg="del">
        <pc:chgData name="manoj kumar" userId="fa68a424022655f6" providerId="Windows Live" clId="Web-{2C19E7A1-B1B0-4ED7-90AD-389F9F717ADF}" dt="2021-12-29T02:46:27.623" v="208"/>
        <pc:sldMkLst>
          <pc:docMk/>
          <pc:sldMk cId="4037060612" sldId="316"/>
        </pc:sldMkLst>
      </pc:sldChg>
      <pc:sldChg chg="addSp delSp modSp new">
        <pc:chgData name="manoj kumar" userId="fa68a424022655f6" providerId="Windows Live" clId="Web-{2C19E7A1-B1B0-4ED7-90AD-389F9F717ADF}" dt="2021-12-29T03:16:40.222" v="519"/>
        <pc:sldMkLst>
          <pc:docMk/>
          <pc:sldMk cId="4061753549" sldId="316"/>
        </pc:sldMkLst>
        <pc:spChg chg="add del mod">
          <ac:chgData name="manoj kumar" userId="fa68a424022655f6" providerId="Windows Live" clId="Web-{2C19E7A1-B1B0-4ED7-90AD-389F9F717ADF}" dt="2021-12-29T03:15:26.593" v="512"/>
          <ac:spMkLst>
            <pc:docMk/>
            <pc:sldMk cId="4061753549" sldId="316"/>
            <ac:spMk id="2" creationId="{B4D7EED6-17D1-4880-B928-C5E729229BF4}"/>
          </ac:spMkLst>
        </pc:spChg>
        <pc:spChg chg="add del mod">
          <ac:chgData name="manoj kumar" userId="fa68a424022655f6" providerId="Windows Live" clId="Web-{2C19E7A1-B1B0-4ED7-90AD-389F9F717ADF}" dt="2021-12-29T03:16:40.222" v="519"/>
          <ac:spMkLst>
            <pc:docMk/>
            <pc:sldMk cId="4061753549" sldId="316"/>
            <ac:spMk id="5" creationId="{25913D15-9F6C-4CF0-9535-682C4B1C2245}"/>
          </ac:spMkLst>
        </pc:spChg>
        <pc:graphicFrameChg chg="add mod">
          <ac:chgData name="manoj kumar" userId="fa68a424022655f6" providerId="Windows Live" clId="Web-{2C19E7A1-B1B0-4ED7-90AD-389F9F717ADF}" dt="2021-12-29T03:15:37.437" v="513"/>
          <ac:graphicFrameMkLst>
            <pc:docMk/>
            <pc:sldMk cId="4061753549" sldId="316"/>
            <ac:graphicFrameMk id="4" creationId="{F95B2684-D677-456E-9A7C-F6C69AE3BB52}"/>
          </ac:graphicFrameMkLst>
        </pc:graphicFrameChg>
      </pc:sldChg>
      <pc:sldChg chg="del">
        <pc:chgData name="manoj kumar" userId="fa68a424022655f6" providerId="Windows Live" clId="Web-{2C19E7A1-B1B0-4ED7-90AD-389F9F717ADF}" dt="2021-12-29T02:46:30.702" v="209"/>
        <pc:sldMkLst>
          <pc:docMk/>
          <pc:sldMk cId="2024280839" sldId="317"/>
        </pc:sldMkLst>
      </pc:sldChg>
      <pc:sldChg chg="addSp modSp new mod setBg">
        <pc:chgData name="manoj kumar" userId="fa68a424022655f6" providerId="Windows Live" clId="Web-{2C19E7A1-B1B0-4ED7-90AD-389F9F717ADF}" dt="2021-12-29T03:21:39.894" v="535"/>
        <pc:sldMkLst>
          <pc:docMk/>
          <pc:sldMk cId="3917392592" sldId="317"/>
        </pc:sldMkLst>
        <pc:spChg chg="mod">
          <ac:chgData name="manoj kumar" userId="fa68a424022655f6" providerId="Windows Live" clId="Web-{2C19E7A1-B1B0-4ED7-90AD-389F9F717ADF}" dt="2021-12-29T03:21:39.894" v="535"/>
          <ac:spMkLst>
            <pc:docMk/>
            <pc:sldMk cId="3917392592" sldId="317"/>
            <ac:spMk id="2" creationId="{13957527-DDAA-4340-9493-6622B6431179}"/>
          </ac:spMkLst>
        </pc:spChg>
        <pc:spChg chg="mod">
          <ac:chgData name="manoj kumar" userId="fa68a424022655f6" providerId="Windows Live" clId="Web-{2C19E7A1-B1B0-4ED7-90AD-389F9F717ADF}" dt="2021-12-29T03:21:39.894" v="535"/>
          <ac:spMkLst>
            <pc:docMk/>
            <pc:sldMk cId="3917392592" sldId="317"/>
            <ac:spMk id="3" creationId="{A5EB5DCF-E179-4D78-B576-1D7FF99724CC}"/>
          </ac:spMkLst>
        </pc:spChg>
        <pc:spChg chg="add">
          <ac:chgData name="manoj kumar" userId="fa68a424022655f6" providerId="Windows Live" clId="Web-{2C19E7A1-B1B0-4ED7-90AD-389F9F717ADF}" dt="2021-12-29T03:21:39.894" v="535"/>
          <ac:spMkLst>
            <pc:docMk/>
            <pc:sldMk cId="3917392592" sldId="317"/>
            <ac:spMk id="8" creationId="{09588DA8-065E-4F6F-8EFD-43104AB2E0CF}"/>
          </ac:spMkLst>
        </pc:spChg>
        <pc:spChg chg="add">
          <ac:chgData name="manoj kumar" userId="fa68a424022655f6" providerId="Windows Live" clId="Web-{2C19E7A1-B1B0-4ED7-90AD-389F9F717ADF}" dt="2021-12-29T03:21:39.894" v="535"/>
          <ac:spMkLst>
            <pc:docMk/>
            <pc:sldMk cId="3917392592" sldId="317"/>
            <ac:spMk id="10" creationId="{C4285719-470E-454C-AF62-8323075F1F5B}"/>
          </ac:spMkLst>
        </pc:spChg>
        <pc:spChg chg="add">
          <ac:chgData name="manoj kumar" userId="fa68a424022655f6" providerId="Windows Live" clId="Web-{2C19E7A1-B1B0-4ED7-90AD-389F9F717ADF}" dt="2021-12-29T03:21:39.894" v="535"/>
          <ac:spMkLst>
            <pc:docMk/>
            <pc:sldMk cId="3917392592" sldId="317"/>
            <ac:spMk id="12" creationId="{CD9FE4EF-C4D8-49A0-B2FF-81D8DB7D8A24}"/>
          </ac:spMkLst>
        </pc:spChg>
        <pc:spChg chg="add">
          <ac:chgData name="manoj kumar" userId="fa68a424022655f6" providerId="Windows Live" clId="Web-{2C19E7A1-B1B0-4ED7-90AD-389F9F717ADF}" dt="2021-12-29T03:21:39.894" v="535"/>
          <ac:spMkLst>
            <pc:docMk/>
            <pc:sldMk cId="3917392592" sldId="317"/>
            <ac:spMk id="14" creationId="{4300840D-0A0B-4512-BACA-B439D5B9C57C}"/>
          </ac:spMkLst>
        </pc:spChg>
        <pc:spChg chg="add">
          <ac:chgData name="manoj kumar" userId="fa68a424022655f6" providerId="Windows Live" clId="Web-{2C19E7A1-B1B0-4ED7-90AD-389F9F717ADF}" dt="2021-12-29T03:21:39.894" v="535"/>
          <ac:spMkLst>
            <pc:docMk/>
            <pc:sldMk cId="3917392592" sldId="317"/>
            <ac:spMk id="16" creationId="{D2B78728-A580-49A7-84F9-6EF6F583ADE0}"/>
          </ac:spMkLst>
        </pc:spChg>
        <pc:spChg chg="add">
          <ac:chgData name="manoj kumar" userId="fa68a424022655f6" providerId="Windows Live" clId="Web-{2C19E7A1-B1B0-4ED7-90AD-389F9F717ADF}" dt="2021-12-29T03:21:39.894" v="535"/>
          <ac:spMkLst>
            <pc:docMk/>
            <pc:sldMk cId="3917392592" sldId="317"/>
            <ac:spMk id="18" creationId="{38FAA1A1-D861-433F-88FA-1E9D6FD31D11}"/>
          </ac:spMkLst>
        </pc:spChg>
        <pc:spChg chg="add">
          <ac:chgData name="manoj kumar" userId="fa68a424022655f6" providerId="Windows Live" clId="Web-{2C19E7A1-B1B0-4ED7-90AD-389F9F717ADF}" dt="2021-12-29T03:21:39.894" v="535"/>
          <ac:spMkLst>
            <pc:docMk/>
            <pc:sldMk cId="3917392592" sldId="317"/>
            <ac:spMk id="20" creationId="{8D71EDA1-87BF-4D5D-AB79-F346FD19278A}"/>
          </ac:spMkLst>
        </pc:spChg>
      </pc:sldChg>
      <pc:sldChg chg="del">
        <pc:chgData name="manoj kumar" userId="fa68a424022655f6" providerId="Windows Live" clId="Web-{2C19E7A1-B1B0-4ED7-90AD-389F9F717ADF}" dt="2021-12-29T02:46:33.155" v="210"/>
        <pc:sldMkLst>
          <pc:docMk/>
          <pc:sldMk cId="1106536910" sldId="318"/>
        </pc:sldMkLst>
      </pc:sldChg>
      <pc:sldChg chg="modSp add ord replId">
        <pc:chgData name="manoj kumar" userId="fa68a424022655f6" providerId="Windows Live" clId="Web-{2C19E7A1-B1B0-4ED7-90AD-389F9F717ADF}" dt="2021-12-29T03:24:07.496" v="547" actId="20577"/>
        <pc:sldMkLst>
          <pc:docMk/>
          <pc:sldMk cId="4021606769" sldId="318"/>
        </pc:sldMkLst>
        <pc:spChg chg="mod">
          <ac:chgData name="manoj kumar" userId="fa68a424022655f6" providerId="Windows Live" clId="Web-{2C19E7A1-B1B0-4ED7-90AD-389F9F717ADF}" dt="2021-12-29T03:24:07.496" v="547" actId="20577"/>
          <ac:spMkLst>
            <pc:docMk/>
            <pc:sldMk cId="4021606769" sldId="318"/>
            <ac:spMk id="2" creationId="{8389AC79-1C30-4265-9973-0195F7068DCD}"/>
          </ac:spMkLst>
        </pc:spChg>
      </pc:sldChg>
      <pc:sldChg chg="addSp modSp new mod ord setBg">
        <pc:chgData name="manoj kumar" userId="fa68a424022655f6" providerId="Windows Live" clId="Web-{2C19E7A1-B1B0-4ED7-90AD-389F9F717ADF}" dt="2021-12-29T03:29:57.249" v="590"/>
        <pc:sldMkLst>
          <pc:docMk/>
          <pc:sldMk cId="349638387" sldId="319"/>
        </pc:sldMkLst>
        <pc:spChg chg="mod">
          <ac:chgData name="manoj kumar" userId="fa68a424022655f6" providerId="Windows Live" clId="Web-{2C19E7A1-B1B0-4ED7-90AD-389F9F717ADF}" dt="2021-12-29T03:29:18.763" v="584"/>
          <ac:spMkLst>
            <pc:docMk/>
            <pc:sldMk cId="349638387" sldId="319"/>
            <ac:spMk id="2" creationId="{2C7BDB4E-CD00-4943-9E2C-83BD2E950DD0}"/>
          </ac:spMkLst>
        </pc:spChg>
        <pc:spChg chg="mod">
          <ac:chgData name="manoj kumar" userId="fa68a424022655f6" providerId="Windows Live" clId="Web-{2C19E7A1-B1B0-4ED7-90AD-389F9F717ADF}" dt="2021-12-29T03:29:50.389" v="588" actId="20577"/>
          <ac:spMkLst>
            <pc:docMk/>
            <pc:sldMk cId="349638387" sldId="319"/>
            <ac:spMk id="3" creationId="{739AB651-A76F-47B5-92B6-9D6C34B85ECD}"/>
          </ac:spMkLst>
        </pc:spChg>
        <pc:spChg chg="add">
          <ac:chgData name="manoj kumar" userId="fa68a424022655f6" providerId="Windows Live" clId="Web-{2C19E7A1-B1B0-4ED7-90AD-389F9F717ADF}" dt="2021-12-29T03:29:18.763" v="584"/>
          <ac:spMkLst>
            <pc:docMk/>
            <pc:sldMk cId="349638387" sldId="319"/>
            <ac:spMk id="8" creationId="{09588DA8-065E-4F6F-8EFD-43104AB2E0CF}"/>
          </ac:spMkLst>
        </pc:spChg>
        <pc:spChg chg="add">
          <ac:chgData name="manoj kumar" userId="fa68a424022655f6" providerId="Windows Live" clId="Web-{2C19E7A1-B1B0-4ED7-90AD-389F9F717ADF}" dt="2021-12-29T03:29:18.763" v="584"/>
          <ac:spMkLst>
            <pc:docMk/>
            <pc:sldMk cId="349638387" sldId="319"/>
            <ac:spMk id="10" creationId="{C4285719-470E-454C-AF62-8323075F1F5B}"/>
          </ac:spMkLst>
        </pc:spChg>
        <pc:spChg chg="add">
          <ac:chgData name="manoj kumar" userId="fa68a424022655f6" providerId="Windows Live" clId="Web-{2C19E7A1-B1B0-4ED7-90AD-389F9F717ADF}" dt="2021-12-29T03:29:18.763" v="584"/>
          <ac:spMkLst>
            <pc:docMk/>
            <pc:sldMk cId="349638387" sldId="319"/>
            <ac:spMk id="12" creationId="{CD9FE4EF-C4D8-49A0-B2FF-81D8DB7D8A24}"/>
          </ac:spMkLst>
        </pc:spChg>
        <pc:spChg chg="add">
          <ac:chgData name="manoj kumar" userId="fa68a424022655f6" providerId="Windows Live" clId="Web-{2C19E7A1-B1B0-4ED7-90AD-389F9F717ADF}" dt="2021-12-29T03:29:18.763" v="584"/>
          <ac:spMkLst>
            <pc:docMk/>
            <pc:sldMk cId="349638387" sldId="319"/>
            <ac:spMk id="14" creationId="{4300840D-0A0B-4512-BACA-B439D5B9C57C}"/>
          </ac:spMkLst>
        </pc:spChg>
        <pc:spChg chg="add">
          <ac:chgData name="manoj kumar" userId="fa68a424022655f6" providerId="Windows Live" clId="Web-{2C19E7A1-B1B0-4ED7-90AD-389F9F717ADF}" dt="2021-12-29T03:29:18.763" v="584"/>
          <ac:spMkLst>
            <pc:docMk/>
            <pc:sldMk cId="349638387" sldId="319"/>
            <ac:spMk id="16" creationId="{D2B78728-A580-49A7-84F9-6EF6F583ADE0}"/>
          </ac:spMkLst>
        </pc:spChg>
        <pc:spChg chg="add">
          <ac:chgData name="manoj kumar" userId="fa68a424022655f6" providerId="Windows Live" clId="Web-{2C19E7A1-B1B0-4ED7-90AD-389F9F717ADF}" dt="2021-12-29T03:29:18.763" v="584"/>
          <ac:spMkLst>
            <pc:docMk/>
            <pc:sldMk cId="349638387" sldId="319"/>
            <ac:spMk id="18" creationId="{38FAA1A1-D861-433F-88FA-1E9D6FD31D11}"/>
          </ac:spMkLst>
        </pc:spChg>
        <pc:spChg chg="add">
          <ac:chgData name="manoj kumar" userId="fa68a424022655f6" providerId="Windows Live" clId="Web-{2C19E7A1-B1B0-4ED7-90AD-389F9F717ADF}" dt="2021-12-29T03:29:18.763" v="584"/>
          <ac:spMkLst>
            <pc:docMk/>
            <pc:sldMk cId="349638387" sldId="319"/>
            <ac:spMk id="20" creationId="{8D71EDA1-87BF-4D5D-AB79-F346FD19278A}"/>
          </ac:spMkLst>
        </pc:spChg>
      </pc:sldChg>
      <pc:sldChg chg="modSp new del">
        <pc:chgData name="manoj kumar" userId="fa68a424022655f6" providerId="Windows Live" clId="Web-{2C19E7A1-B1B0-4ED7-90AD-389F9F717ADF}" dt="2021-12-29T03:24:39.935" v="552"/>
        <pc:sldMkLst>
          <pc:docMk/>
          <pc:sldMk cId="510715873" sldId="319"/>
        </pc:sldMkLst>
        <pc:spChg chg="mod">
          <ac:chgData name="manoj kumar" userId="fa68a424022655f6" providerId="Windows Live" clId="Web-{2C19E7A1-B1B0-4ED7-90AD-389F9F717ADF}" dt="2021-12-29T03:24:37.388" v="551" actId="20577"/>
          <ac:spMkLst>
            <pc:docMk/>
            <pc:sldMk cId="510715873" sldId="319"/>
            <ac:spMk id="2" creationId="{4B131E47-03CC-4C2F-94D6-22FB3A82432D}"/>
          </ac:spMkLst>
        </pc:spChg>
      </pc:sldChg>
      <pc:sldChg chg="modSp new del">
        <pc:chgData name="manoj kumar" userId="fa68a424022655f6" providerId="Windows Live" clId="Web-{2C19E7A1-B1B0-4ED7-90AD-389F9F717ADF}" dt="2021-12-29T03:25:19.875" v="556"/>
        <pc:sldMkLst>
          <pc:docMk/>
          <pc:sldMk cId="2725693987" sldId="319"/>
        </pc:sldMkLst>
        <pc:spChg chg="mod">
          <ac:chgData name="manoj kumar" userId="fa68a424022655f6" providerId="Windows Live" clId="Web-{2C19E7A1-B1B0-4ED7-90AD-389F9F717ADF}" dt="2021-12-29T03:25:17.453" v="555" actId="20577"/>
          <ac:spMkLst>
            <pc:docMk/>
            <pc:sldMk cId="2725693987" sldId="319"/>
            <ac:spMk id="2" creationId="{DD21CEC0-672A-47F3-8404-6045FB651C30}"/>
          </ac:spMkLst>
        </pc:spChg>
      </pc:sldChg>
      <pc:sldChg chg="del">
        <pc:chgData name="manoj kumar" userId="fa68a424022655f6" providerId="Windows Live" clId="Web-{2C19E7A1-B1B0-4ED7-90AD-389F9F717ADF}" dt="2021-12-29T02:46:40.140" v="212"/>
        <pc:sldMkLst>
          <pc:docMk/>
          <pc:sldMk cId="3319002077" sldId="319"/>
        </pc:sldMkLst>
      </pc:sldChg>
      <pc:sldChg chg="addSp delSp modSp add ord replId">
        <pc:chgData name="manoj kumar" userId="fa68a424022655f6" providerId="Windows Live" clId="Web-{2C19E7A1-B1B0-4ED7-90AD-389F9F717ADF}" dt="2021-12-29T03:33:00.837" v="609"/>
        <pc:sldMkLst>
          <pc:docMk/>
          <pc:sldMk cId="2488314972" sldId="320"/>
        </pc:sldMkLst>
        <pc:spChg chg="mod">
          <ac:chgData name="manoj kumar" userId="fa68a424022655f6" providerId="Windows Live" clId="Web-{2C19E7A1-B1B0-4ED7-90AD-389F9F717ADF}" dt="2021-12-29T03:33:00.837" v="609"/>
          <ac:spMkLst>
            <pc:docMk/>
            <pc:sldMk cId="2488314972" sldId="320"/>
            <ac:spMk id="2" creationId="{38B64B90-D295-4125-9B92-BBFC789C1873}"/>
          </ac:spMkLst>
        </pc:spChg>
        <pc:spChg chg="del mod">
          <ac:chgData name="manoj kumar" userId="fa68a424022655f6" providerId="Windows Live" clId="Web-{2C19E7A1-B1B0-4ED7-90AD-389F9F717ADF}" dt="2021-12-29T03:32:56.634" v="608"/>
          <ac:spMkLst>
            <pc:docMk/>
            <pc:sldMk cId="2488314972" sldId="320"/>
            <ac:spMk id="5" creationId="{59198285-C9B4-496D-B0F4-909D7D37D1A5}"/>
          </ac:spMkLst>
        </pc:spChg>
        <pc:spChg chg="mod">
          <ac:chgData name="manoj kumar" userId="fa68a424022655f6" providerId="Windows Live" clId="Web-{2C19E7A1-B1B0-4ED7-90AD-389F9F717ADF}" dt="2021-12-29T03:33:00.837" v="609"/>
          <ac:spMkLst>
            <pc:docMk/>
            <pc:sldMk cId="2488314972" sldId="320"/>
            <ac:spMk id="8" creationId="{9C797C9C-844D-4FE3-AE13-FD1D1BEE42AA}"/>
          </ac:spMkLst>
        </pc:spChg>
        <pc:spChg chg="del">
          <ac:chgData name="manoj kumar" userId="fa68a424022655f6" providerId="Windows Live" clId="Web-{2C19E7A1-B1B0-4ED7-90AD-389F9F717ADF}" dt="2021-12-29T03:32:08.881" v="606"/>
          <ac:spMkLst>
            <pc:docMk/>
            <pc:sldMk cId="2488314972" sldId="320"/>
            <ac:spMk id="34" creationId="{4C608BEB-860E-4094-8511-78603564A75E}"/>
          </ac:spMkLst>
        </pc:spChg>
        <pc:spChg chg="add del">
          <ac:chgData name="manoj kumar" userId="fa68a424022655f6" providerId="Windows Live" clId="Web-{2C19E7A1-B1B0-4ED7-90AD-389F9F717ADF}" dt="2021-12-29T03:33:00.837" v="609"/>
          <ac:spMkLst>
            <pc:docMk/>
            <pc:sldMk cId="2488314972" sldId="320"/>
            <ac:spMk id="41" creationId="{4C608BEB-860E-4094-8511-78603564A75E}"/>
          </ac:spMkLst>
        </pc:spChg>
        <pc:spChg chg="add">
          <ac:chgData name="manoj kumar" userId="fa68a424022655f6" providerId="Windows Live" clId="Web-{2C19E7A1-B1B0-4ED7-90AD-389F9F717ADF}" dt="2021-12-29T03:33:00.837" v="609"/>
          <ac:spMkLst>
            <pc:docMk/>
            <pc:sldMk cId="2488314972" sldId="320"/>
            <ac:spMk id="48" creationId="{09588DA8-065E-4F6F-8EFD-43104AB2E0CF}"/>
          </ac:spMkLst>
        </pc:spChg>
        <pc:spChg chg="add">
          <ac:chgData name="manoj kumar" userId="fa68a424022655f6" providerId="Windows Live" clId="Web-{2C19E7A1-B1B0-4ED7-90AD-389F9F717ADF}" dt="2021-12-29T03:33:00.837" v="609"/>
          <ac:spMkLst>
            <pc:docMk/>
            <pc:sldMk cId="2488314972" sldId="320"/>
            <ac:spMk id="50" creationId="{C4285719-470E-454C-AF62-8323075F1F5B}"/>
          </ac:spMkLst>
        </pc:spChg>
        <pc:spChg chg="add">
          <ac:chgData name="manoj kumar" userId="fa68a424022655f6" providerId="Windows Live" clId="Web-{2C19E7A1-B1B0-4ED7-90AD-389F9F717ADF}" dt="2021-12-29T03:33:00.837" v="609"/>
          <ac:spMkLst>
            <pc:docMk/>
            <pc:sldMk cId="2488314972" sldId="320"/>
            <ac:spMk id="52" creationId="{CD9FE4EF-C4D8-49A0-B2FF-81D8DB7D8A24}"/>
          </ac:spMkLst>
        </pc:spChg>
        <pc:spChg chg="add">
          <ac:chgData name="manoj kumar" userId="fa68a424022655f6" providerId="Windows Live" clId="Web-{2C19E7A1-B1B0-4ED7-90AD-389F9F717ADF}" dt="2021-12-29T03:33:00.837" v="609"/>
          <ac:spMkLst>
            <pc:docMk/>
            <pc:sldMk cId="2488314972" sldId="320"/>
            <ac:spMk id="54" creationId="{4300840D-0A0B-4512-BACA-B439D5B9C57C}"/>
          </ac:spMkLst>
        </pc:spChg>
        <pc:spChg chg="add">
          <ac:chgData name="manoj kumar" userId="fa68a424022655f6" providerId="Windows Live" clId="Web-{2C19E7A1-B1B0-4ED7-90AD-389F9F717ADF}" dt="2021-12-29T03:33:00.837" v="609"/>
          <ac:spMkLst>
            <pc:docMk/>
            <pc:sldMk cId="2488314972" sldId="320"/>
            <ac:spMk id="56" creationId="{D2B78728-A580-49A7-84F9-6EF6F583ADE0}"/>
          </ac:spMkLst>
        </pc:spChg>
        <pc:spChg chg="add">
          <ac:chgData name="manoj kumar" userId="fa68a424022655f6" providerId="Windows Live" clId="Web-{2C19E7A1-B1B0-4ED7-90AD-389F9F717ADF}" dt="2021-12-29T03:33:00.837" v="609"/>
          <ac:spMkLst>
            <pc:docMk/>
            <pc:sldMk cId="2488314972" sldId="320"/>
            <ac:spMk id="58" creationId="{38FAA1A1-D861-433F-88FA-1E9D6FD31D11}"/>
          </ac:spMkLst>
        </pc:spChg>
        <pc:spChg chg="add">
          <ac:chgData name="manoj kumar" userId="fa68a424022655f6" providerId="Windows Live" clId="Web-{2C19E7A1-B1B0-4ED7-90AD-389F9F717ADF}" dt="2021-12-29T03:33:00.837" v="609"/>
          <ac:spMkLst>
            <pc:docMk/>
            <pc:sldMk cId="2488314972" sldId="320"/>
            <ac:spMk id="60" creationId="{8D71EDA1-87BF-4D5D-AB79-F346FD19278A}"/>
          </ac:spMkLst>
        </pc:spChg>
        <pc:cxnChg chg="del">
          <ac:chgData name="manoj kumar" userId="fa68a424022655f6" providerId="Windows Live" clId="Web-{2C19E7A1-B1B0-4ED7-90AD-389F9F717ADF}" dt="2021-12-29T03:32:08.881" v="606"/>
          <ac:cxnSpMkLst>
            <pc:docMk/>
            <pc:sldMk cId="2488314972" sldId="320"/>
            <ac:cxnSpMk id="36" creationId="{1F16A8D4-FE87-4604-88B2-394B5D1EB437}"/>
          </ac:cxnSpMkLst>
        </pc:cxnChg>
        <pc:cxnChg chg="add del">
          <ac:chgData name="manoj kumar" userId="fa68a424022655f6" providerId="Windows Live" clId="Web-{2C19E7A1-B1B0-4ED7-90AD-389F9F717ADF}" dt="2021-12-29T03:33:00.837" v="609"/>
          <ac:cxnSpMkLst>
            <pc:docMk/>
            <pc:sldMk cId="2488314972" sldId="320"/>
            <ac:cxnSpMk id="43" creationId="{1F16A8D4-FE87-4604-88B2-394B5D1EB437}"/>
          </ac:cxnSpMkLst>
        </pc:cxnChg>
      </pc:sldChg>
      <pc:sldChg chg="modSp new del ord">
        <pc:chgData name="manoj kumar" userId="fa68a424022655f6" providerId="Windows Live" clId="Web-{2C19E7A1-B1B0-4ED7-90AD-389F9F717ADF}" dt="2021-12-29T03:30:56.252" v="595"/>
        <pc:sldMkLst>
          <pc:docMk/>
          <pc:sldMk cId="2942778188" sldId="320"/>
        </pc:sldMkLst>
        <pc:spChg chg="mod">
          <ac:chgData name="manoj kumar" userId="fa68a424022655f6" providerId="Windows Live" clId="Web-{2C19E7A1-B1B0-4ED7-90AD-389F9F717ADF}" dt="2021-12-29T03:30:53.315" v="594" actId="20577"/>
          <ac:spMkLst>
            <pc:docMk/>
            <pc:sldMk cId="2942778188" sldId="320"/>
            <ac:spMk id="2" creationId="{4CB19FEA-2F10-4B03-AAB8-616613BF0C82}"/>
          </ac:spMkLst>
        </pc:spChg>
      </pc:sldChg>
      <pc:sldChg chg="del">
        <pc:chgData name="manoj kumar" userId="fa68a424022655f6" providerId="Windows Live" clId="Web-{2C19E7A1-B1B0-4ED7-90AD-389F9F717ADF}" dt="2021-12-29T02:46:43.249" v="213"/>
        <pc:sldMkLst>
          <pc:docMk/>
          <pc:sldMk cId="3596353065" sldId="320"/>
        </pc:sldMkLst>
      </pc:sldChg>
      <pc:sldChg chg="addSp modSp new mod setBg">
        <pc:chgData name="manoj kumar" userId="fa68a424022655f6" providerId="Windows Live" clId="Web-{2C19E7A1-B1B0-4ED7-90AD-389F9F717ADF}" dt="2021-12-29T03:35:15.595" v="628" actId="20577"/>
        <pc:sldMkLst>
          <pc:docMk/>
          <pc:sldMk cId="708263158" sldId="321"/>
        </pc:sldMkLst>
        <pc:spChg chg="add mod">
          <ac:chgData name="manoj kumar" userId="fa68a424022655f6" providerId="Windows Live" clId="Web-{2C19E7A1-B1B0-4ED7-90AD-389F9F717ADF}" dt="2021-12-29T03:35:15.595" v="628" actId="20577"/>
          <ac:spMkLst>
            <pc:docMk/>
            <pc:sldMk cId="708263158" sldId="321"/>
            <ac:spMk id="2" creationId="{9382355E-A655-4ABF-BE60-B5A07BFF2938}"/>
          </ac:spMkLst>
        </pc:spChg>
        <pc:spChg chg="add">
          <ac:chgData name="manoj kumar" userId="fa68a424022655f6" providerId="Windows Live" clId="Web-{2C19E7A1-B1B0-4ED7-90AD-389F9F717ADF}" dt="2021-12-29T03:33:44.933" v="613"/>
          <ac:spMkLst>
            <pc:docMk/>
            <pc:sldMk cId="708263158" sldId="321"/>
            <ac:spMk id="7" creationId="{979E27D9-03C7-44E2-9FF8-15D0C8506AF7}"/>
          </ac:spMkLst>
        </pc:spChg>
        <pc:spChg chg="add">
          <ac:chgData name="manoj kumar" userId="fa68a424022655f6" providerId="Windows Live" clId="Web-{2C19E7A1-B1B0-4ED7-90AD-389F9F717ADF}" dt="2021-12-29T03:33:44.933" v="613"/>
          <ac:spMkLst>
            <pc:docMk/>
            <pc:sldMk cId="708263158" sldId="321"/>
            <ac:spMk id="9" creationId="{EEBF1590-3B36-48EE-A89D-3B6F3CB256AB}"/>
          </ac:spMkLst>
        </pc:spChg>
        <pc:spChg chg="add">
          <ac:chgData name="manoj kumar" userId="fa68a424022655f6" providerId="Windows Live" clId="Web-{2C19E7A1-B1B0-4ED7-90AD-389F9F717ADF}" dt="2021-12-29T03:33:44.933" v="613"/>
          <ac:spMkLst>
            <pc:docMk/>
            <pc:sldMk cId="708263158" sldId="321"/>
            <ac:spMk id="11" creationId="{AC8F6C8C-AB5A-4548-942D-E3FD40ACBC49}"/>
          </ac:spMkLst>
        </pc:spChg>
      </pc:sldChg>
      <pc:sldChg chg="del">
        <pc:chgData name="manoj kumar" userId="fa68a424022655f6" providerId="Windows Live" clId="Web-{2C19E7A1-B1B0-4ED7-90AD-389F9F717ADF}" dt="2021-12-29T02:46:46.265" v="214"/>
        <pc:sldMkLst>
          <pc:docMk/>
          <pc:sldMk cId="4135369064" sldId="321"/>
        </pc:sldMkLst>
      </pc:sldChg>
      <pc:sldChg chg="addSp modSp new mod setBg">
        <pc:chgData name="manoj kumar" userId="fa68a424022655f6" providerId="Windows Live" clId="Web-{2C19E7A1-B1B0-4ED7-90AD-389F9F717ADF}" dt="2021-12-29T03:36:22.942" v="634"/>
        <pc:sldMkLst>
          <pc:docMk/>
          <pc:sldMk cId="3255694580" sldId="322"/>
        </pc:sldMkLst>
        <pc:spChg chg="mod">
          <ac:chgData name="manoj kumar" userId="fa68a424022655f6" providerId="Windows Live" clId="Web-{2C19E7A1-B1B0-4ED7-90AD-389F9F717ADF}" dt="2021-12-29T03:36:22.942" v="634"/>
          <ac:spMkLst>
            <pc:docMk/>
            <pc:sldMk cId="3255694580" sldId="322"/>
            <ac:spMk id="2" creationId="{C197DA95-DC4E-4B83-98EE-B8BBB8FB0FB1}"/>
          </ac:spMkLst>
        </pc:spChg>
        <pc:spChg chg="mod">
          <ac:chgData name="manoj kumar" userId="fa68a424022655f6" providerId="Windows Live" clId="Web-{2C19E7A1-B1B0-4ED7-90AD-389F9F717ADF}" dt="2021-12-29T03:36:22.942" v="634"/>
          <ac:spMkLst>
            <pc:docMk/>
            <pc:sldMk cId="3255694580" sldId="322"/>
            <ac:spMk id="3" creationId="{F1BE5A70-3BD1-4D3F-8175-09FD258E2914}"/>
          </ac:spMkLst>
        </pc:spChg>
        <pc:spChg chg="add">
          <ac:chgData name="manoj kumar" userId="fa68a424022655f6" providerId="Windows Live" clId="Web-{2C19E7A1-B1B0-4ED7-90AD-389F9F717ADF}" dt="2021-12-29T03:36:22.942" v="634"/>
          <ac:spMkLst>
            <pc:docMk/>
            <pc:sldMk cId="3255694580" sldId="322"/>
            <ac:spMk id="8" creationId="{09588DA8-065E-4F6F-8EFD-43104AB2E0CF}"/>
          </ac:spMkLst>
        </pc:spChg>
        <pc:spChg chg="add">
          <ac:chgData name="manoj kumar" userId="fa68a424022655f6" providerId="Windows Live" clId="Web-{2C19E7A1-B1B0-4ED7-90AD-389F9F717ADF}" dt="2021-12-29T03:36:22.942" v="634"/>
          <ac:spMkLst>
            <pc:docMk/>
            <pc:sldMk cId="3255694580" sldId="322"/>
            <ac:spMk id="10" creationId="{C4285719-470E-454C-AF62-8323075F1F5B}"/>
          </ac:spMkLst>
        </pc:spChg>
        <pc:spChg chg="add">
          <ac:chgData name="manoj kumar" userId="fa68a424022655f6" providerId="Windows Live" clId="Web-{2C19E7A1-B1B0-4ED7-90AD-389F9F717ADF}" dt="2021-12-29T03:36:22.942" v="634"/>
          <ac:spMkLst>
            <pc:docMk/>
            <pc:sldMk cId="3255694580" sldId="322"/>
            <ac:spMk id="12" creationId="{CD9FE4EF-C4D8-49A0-B2FF-81D8DB7D8A24}"/>
          </ac:spMkLst>
        </pc:spChg>
        <pc:spChg chg="add">
          <ac:chgData name="manoj kumar" userId="fa68a424022655f6" providerId="Windows Live" clId="Web-{2C19E7A1-B1B0-4ED7-90AD-389F9F717ADF}" dt="2021-12-29T03:36:22.942" v="634"/>
          <ac:spMkLst>
            <pc:docMk/>
            <pc:sldMk cId="3255694580" sldId="322"/>
            <ac:spMk id="14" creationId="{4300840D-0A0B-4512-BACA-B439D5B9C57C}"/>
          </ac:spMkLst>
        </pc:spChg>
        <pc:spChg chg="add">
          <ac:chgData name="manoj kumar" userId="fa68a424022655f6" providerId="Windows Live" clId="Web-{2C19E7A1-B1B0-4ED7-90AD-389F9F717ADF}" dt="2021-12-29T03:36:22.942" v="634"/>
          <ac:spMkLst>
            <pc:docMk/>
            <pc:sldMk cId="3255694580" sldId="322"/>
            <ac:spMk id="16" creationId="{D2B78728-A580-49A7-84F9-6EF6F583ADE0}"/>
          </ac:spMkLst>
        </pc:spChg>
        <pc:spChg chg="add">
          <ac:chgData name="manoj kumar" userId="fa68a424022655f6" providerId="Windows Live" clId="Web-{2C19E7A1-B1B0-4ED7-90AD-389F9F717ADF}" dt="2021-12-29T03:36:22.942" v="634"/>
          <ac:spMkLst>
            <pc:docMk/>
            <pc:sldMk cId="3255694580" sldId="322"/>
            <ac:spMk id="18" creationId="{38FAA1A1-D861-433F-88FA-1E9D6FD31D11}"/>
          </ac:spMkLst>
        </pc:spChg>
        <pc:spChg chg="add">
          <ac:chgData name="manoj kumar" userId="fa68a424022655f6" providerId="Windows Live" clId="Web-{2C19E7A1-B1B0-4ED7-90AD-389F9F717ADF}" dt="2021-12-29T03:36:22.942" v="634"/>
          <ac:spMkLst>
            <pc:docMk/>
            <pc:sldMk cId="3255694580" sldId="322"/>
            <ac:spMk id="20" creationId="{8D71EDA1-87BF-4D5D-AB79-F346FD19278A}"/>
          </ac:spMkLst>
        </pc:spChg>
      </pc:sldChg>
      <pc:sldChg chg="del">
        <pc:chgData name="manoj kumar" userId="fa68a424022655f6" providerId="Windows Live" clId="Web-{2C19E7A1-B1B0-4ED7-90AD-389F9F717ADF}" dt="2021-12-29T02:46:49.906" v="215"/>
        <pc:sldMkLst>
          <pc:docMk/>
          <pc:sldMk cId="3377621241" sldId="322"/>
        </pc:sldMkLst>
      </pc:sldChg>
      <pc:sldChg chg="addSp modSp new mod setBg">
        <pc:chgData name="manoj kumar" userId="fa68a424022655f6" providerId="Windows Live" clId="Web-{2C19E7A1-B1B0-4ED7-90AD-389F9F717ADF}" dt="2021-12-29T03:38:10.542" v="654" actId="14100"/>
        <pc:sldMkLst>
          <pc:docMk/>
          <pc:sldMk cId="736784226" sldId="323"/>
        </pc:sldMkLst>
        <pc:spChg chg="add mod">
          <ac:chgData name="manoj kumar" userId="fa68a424022655f6" providerId="Windows Live" clId="Web-{2C19E7A1-B1B0-4ED7-90AD-389F9F717ADF}" dt="2021-12-29T03:38:10.542" v="654" actId="14100"/>
          <ac:spMkLst>
            <pc:docMk/>
            <pc:sldMk cId="736784226" sldId="323"/>
            <ac:spMk id="2" creationId="{EFC86875-6794-4B74-A210-0F0119B93E0D}"/>
          </ac:spMkLst>
        </pc:spChg>
        <pc:spChg chg="add">
          <ac:chgData name="manoj kumar" userId="fa68a424022655f6" providerId="Windows Live" clId="Web-{2C19E7A1-B1B0-4ED7-90AD-389F9F717ADF}" dt="2021-12-29T03:37:02.804" v="638"/>
          <ac:spMkLst>
            <pc:docMk/>
            <pc:sldMk cId="736784226" sldId="323"/>
            <ac:spMk id="7" creationId="{1B15ED52-F352-441B-82BF-E0EA34836D08}"/>
          </ac:spMkLst>
        </pc:spChg>
        <pc:spChg chg="add">
          <ac:chgData name="manoj kumar" userId="fa68a424022655f6" providerId="Windows Live" clId="Web-{2C19E7A1-B1B0-4ED7-90AD-389F9F717ADF}" dt="2021-12-29T03:37:02.804" v="638"/>
          <ac:spMkLst>
            <pc:docMk/>
            <pc:sldMk cId="736784226" sldId="323"/>
            <ac:spMk id="9" creationId="{3B2E3793-BFE6-45A2-9B7B-E18844431C99}"/>
          </ac:spMkLst>
        </pc:spChg>
        <pc:spChg chg="add">
          <ac:chgData name="manoj kumar" userId="fa68a424022655f6" providerId="Windows Live" clId="Web-{2C19E7A1-B1B0-4ED7-90AD-389F9F717ADF}" dt="2021-12-29T03:37:02.804" v="638"/>
          <ac:spMkLst>
            <pc:docMk/>
            <pc:sldMk cId="736784226" sldId="323"/>
            <ac:spMk id="11" creationId="{BC4C4868-CB8F-4AF9-9CDB-8108F2C19B67}"/>
          </ac:spMkLst>
        </pc:spChg>
        <pc:spChg chg="add">
          <ac:chgData name="manoj kumar" userId="fa68a424022655f6" providerId="Windows Live" clId="Web-{2C19E7A1-B1B0-4ED7-90AD-389F9F717ADF}" dt="2021-12-29T03:37:02.804" v="638"/>
          <ac:spMkLst>
            <pc:docMk/>
            <pc:sldMk cId="736784226" sldId="323"/>
            <ac:spMk id="13" creationId="{375E0459-6403-40CD-989D-56A4407CA12E}"/>
          </ac:spMkLst>
        </pc:spChg>
        <pc:spChg chg="add">
          <ac:chgData name="manoj kumar" userId="fa68a424022655f6" providerId="Windows Live" clId="Web-{2C19E7A1-B1B0-4ED7-90AD-389F9F717ADF}" dt="2021-12-29T03:37:02.804" v="638"/>
          <ac:spMkLst>
            <pc:docMk/>
            <pc:sldMk cId="736784226" sldId="323"/>
            <ac:spMk id="15" creationId="{53E5B1A8-3AC9-4BD1-9BBC-78CA94F2D1BA}"/>
          </ac:spMkLst>
        </pc:spChg>
      </pc:sldChg>
      <pc:sldChg chg="del">
        <pc:chgData name="manoj kumar" userId="fa68a424022655f6" providerId="Windows Live" clId="Web-{2C19E7A1-B1B0-4ED7-90AD-389F9F717ADF}" dt="2021-12-29T02:46:56.422" v="216"/>
        <pc:sldMkLst>
          <pc:docMk/>
          <pc:sldMk cId="3516129142" sldId="323"/>
        </pc:sldMkLst>
      </pc:sldChg>
      <pc:sldChg chg="addSp modSp new mod setBg">
        <pc:chgData name="manoj kumar" userId="fa68a424022655f6" providerId="Windows Live" clId="Web-{2C19E7A1-B1B0-4ED7-90AD-389F9F717ADF}" dt="2021-12-29T03:40:01.266" v="662"/>
        <pc:sldMkLst>
          <pc:docMk/>
          <pc:sldMk cId="2249870391" sldId="324"/>
        </pc:sldMkLst>
        <pc:spChg chg="mod">
          <ac:chgData name="manoj kumar" userId="fa68a424022655f6" providerId="Windows Live" clId="Web-{2C19E7A1-B1B0-4ED7-90AD-389F9F717ADF}" dt="2021-12-29T03:40:01.266" v="662"/>
          <ac:spMkLst>
            <pc:docMk/>
            <pc:sldMk cId="2249870391" sldId="324"/>
            <ac:spMk id="2" creationId="{04D522A2-0E7B-422D-8B16-7A5161B27395}"/>
          </ac:spMkLst>
        </pc:spChg>
        <pc:spChg chg="mod">
          <ac:chgData name="manoj kumar" userId="fa68a424022655f6" providerId="Windows Live" clId="Web-{2C19E7A1-B1B0-4ED7-90AD-389F9F717ADF}" dt="2021-12-29T03:40:01.266" v="662"/>
          <ac:spMkLst>
            <pc:docMk/>
            <pc:sldMk cId="2249870391" sldId="324"/>
            <ac:spMk id="3" creationId="{65AE732B-A703-4993-A4D8-CA6AA0689F1B}"/>
          </ac:spMkLst>
        </pc:spChg>
        <pc:spChg chg="add">
          <ac:chgData name="manoj kumar" userId="fa68a424022655f6" providerId="Windows Live" clId="Web-{2C19E7A1-B1B0-4ED7-90AD-389F9F717ADF}" dt="2021-12-29T03:40:01.266" v="662"/>
          <ac:spMkLst>
            <pc:docMk/>
            <pc:sldMk cId="2249870391" sldId="324"/>
            <ac:spMk id="8" creationId="{09588DA8-065E-4F6F-8EFD-43104AB2E0CF}"/>
          </ac:spMkLst>
        </pc:spChg>
        <pc:spChg chg="add">
          <ac:chgData name="manoj kumar" userId="fa68a424022655f6" providerId="Windows Live" clId="Web-{2C19E7A1-B1B0-4ED7-90AD-389F9F717ADF}" dt="2021-12-29T03:40:01.266" v="662"/>
          <ac:spMkLst>
            <pc:docMk/>
            <pc:sldMk cId="2249870391" sldId="324"/>
            <ac:spMk id="10" creationId="{C4285719-470E-454C-AF62-8323075F1F5B}"/>
          </ac:spMkLst>
        </pc:spChg>
        <pc:spChg chg="add">
          <ac:chgData name="manoj kumar" userId="fa68a424022655f6" providerId="Windows Live" clId="Web-{2C19E7A1-B1B0-4ED7-90AD-389F9F717ADF}" dt="2021-12-29T03:40:01.266" v="662"/>
          <ac:spMkLst>
            <pc:docMk/>
            <pc:sldMk cId="2249870391" sldId="324"/>
            <ac:spMk id="12" creationId="{CD9FE4EF-C4D8-49A0-B2FF-81D8DB7D8A24}"/>
          </ac:spMkLst>
        </pc:spChg>
        <pc:spChg chg="add">
          <ac:chgData name="manoj kumar" userId="fa68a424022655f6" providerId="Windows Live" clId="Web-{2C19E7A1-B1B0-4ED7-90AD-389F9F717ADF}" dt="2021-12-29T03:40:01.266" v="662"/>
          <ac:spMkLst>
            <pc:docMk/>
            <pc:sldMk cId="2249870391" sldId="324"/>
            <ac:spMk id="14" creationId="{4300840D-0A0B-4512-BACA-B439D5B9C57C}"/>
          </ac:spMkLst>
        </pc:spChg>
        <pc:spChg chg="add">
          <ac:chgData name="manoj kumar" userId="fa68a424022655f6" providerId="Windows Live" clId="Web-{2C19E7A1-B1B0-4ED7-90AD-389F9F717ADF}" dt="2021-12-29T03:40:01.266" v="662"/>
          <ac:spMkLst>
            <pc:docMk/>
            <pc:sldMk cId="2249870391" sldId="324"/>
            <ac:spMk id="16" creationId="{D2B78728-A580-49A7-84F9-6EF6F583ADE0}"/>
          </ac:spMkLst>
        </pc:spChg>
        <pc:spChg chg="add">
          <ac:chgData name="manoj kumar" userId="fa68a424022655f6" providerId="Windows Live" clId="Web-{2C19E7A1-B1B0-4ED7-90AD-389F9F717ADF}" dt="2021-12-29T03:40:01.266" v="662"/>
          <ac:spMkLst>
            <pc:docMk/>
            <pc:sldMk cId="2249870391" sldId="324"/>
            <ac:spMk id="18" creationId="{38FAA1A1-D861-433F-88FA-1E9D6FD31D11}"/>
          </ac:spMkLst>
        </pc:spChg>
        <pc:spChg chg="add">
          <ac:chgData name="manoj kumar" userId="fa68a424022655f6" providerId="Windows Live" clId="Web-{2C19E7A1-B1B0-4ED7-90AD-389F9F717ADF}" dt="2021-12-29T03:40:01.266" v="662"/>
          <ac:spMkLst>
            <pc:docMk/>
            <pc:sldMk cId="2249870391" sldId="324"/>
            <ac:spMk id="20" creationId="{8D71EDA1-87BF-4D5D-AB79-F346FD19278A}"/>
          </ac:spMkLst>
        </pc:spChg>
      </pc:sldChg>
      <pc:sldChg chg="del">
        <pc:chgData name="manoj kumar" userId="fa68a424022655f6" providerId="Windows Live" clId="Web-{2C19E7A1-B1B0-4ED7-90AD-389F9F717ADF}" dt="2021-12-29T02:46:57.984" v="217"/>
        <pc:sldMkLst>
          <pc:docMk/>
          <pc:sldMk cId="3667068378" sldId="324"/>
        </pc:sldMkLst>
      </pc:sldChg>
      <pc:sldChg chg="new del">
        <pc:chgData name="manoj kumar" userId="fa68a424022655f6" providerId="Windows Live" clId="Web-{2C19E7A1-B1B0-4ED7-90AD-389F9F717ADF}" dt="2021-12-29T03:39:16.014" v="656"/>
        <pc:sldMkLst>
          <pc:docMk/>
          <pc:sldMk cId="4130690417" sldId="324"/>
        </pc:sldMkLst>
      </pc:sldChg>
      <pc:sldChg chg="addSp delSp modSp new mod setBg">
        <pc:chgData name="manoj kumar" userId="fa68a424022655f6" providerId="Windows Live" clId="Web-{2C19E7A1-B1B0-4ED7-90AD-389F9F717ADF}" dt="2021-12-29T03:40:43.675" v="668"/>
        <pc:sldMkLst>
          <pc:docMk/>
          <pc:sldMk cId="597057217" sldId="325"/>
        </pc:sldMkLst>
        <pc:spChg chg="mod">
          <ac:chgData name="manoj kumar" userId="fa68a424022655f6" providerId="Windows Live" clId="Web-{2C19E7A1-B1B0-4ED7-90AD-389F9F717ADF}" dt="2021-12-29T03:40:43.675" v="668"/>
          <ac:spMkLst>
            <pc:docMk/>
            <pc:sldMk cId="597057217" sldId="325"/>
            <ac:spMk id="2" creationId="{1ADFADC9-CD43-4D48-B7F5-5766899E791A}"/>
          </ac:spMkLst>
        </pc:spChg>
        <pc:spChg chg="del mod">
          <ac:chgData name="manoj kumar" userId="fa68a424022655f6" providerId="Windows Live" clId="Web-{2C19E7A1-B1B0-4ED7-90AD-389F9F717ADF}" dt="2021-12-29T03:40:39.581" v="667"/>
          <ac:spMkLst>
            <pc:docMk/>
            <pc:sldMk cId="597057217" sldId="325"/>
            <ac:spMk id="3" creationId="{8F7E9824-6023-4E72-BA7A-9D31755FB0F7}"/>
          </ac:spMkLst>
        </pc:spChg>
        <pc:spChg chg="add">
          <ac:chgData name="manoj kumar" userId="fa68a424022655f6" providerId="Windows Live" clId="Web-{2C19E7A1-B1B0-4ED7-90AD-389F9F717ADF}" dt="2021-12-29T03:40:43.675" v="668"/>
          <ac:spMkLst>
            <pc:docMk/>
            <pc:sldMk cId="597057217" sldId="325"/>
            <ac:spMk id="9" creationId="{A8384FB5-9ADC-4DDC-881B-597D56F5B15D}"/>
          </ac:spMkLst>
        </pc:spChg>
        <pc:spChg chg="add">
          <ac:chgData name="manoj kumar" userId="fa68a424022655f6" providerId="Windows Live" clId="Web-{2C19E7A1-B1B0-4ED7-90AD-389F9F717ADF}" dt="2021-12-29T03:40:43.675" v="668"/>
          <ac:spMkLst>
            <pc:docMk/>
            <pc:sldMk cId="597057217" sldId="325"/>
            <ac:spMk id="11" creationId="{91E5A9A7-95C6-4F4F-B00E-C82E07FE62EF}"/>
          </ac:spMkLst>
        </pc:spChg>
        <pc:spChg chg="add">
          <ac:chgData name="manoj kumar" userId="fa68a424022655f6" providerId="Windows Live" clId="Web-{2C19E7A1-B1B0-4ED7-90AD-389F9F717ADF}" dt="2021-12-29T03:40:43.675" v="668"/>
          <ac:spMkLst>
            <pc:docMk/>
            <pc:sldMk cId="597057217" sldId="325"/>
            <ac:spMk id="13" creationId="{D07DD2DE-F619-49DD-B5E7-03A290FF4ED1}"/>
          </ac:spMkLst>
        </pc:spChg>
        <pc:spChg chg="add">
          <ac:chgData name="manoj kumar" userId="fa68a424022655f6" providerId="Windows Live" clId="Web-{2C19E7A1-B1B0-4ED7-90AD-389F9F717ADF}" dt="2021-12-29T03:40:43.675" v="668"/>
          <ac:spMkLst>
            <pc:docMk/>
            <pc:sldMk cId="597057217" sldId="325"/>
            <ac:spMk id="15" creationId="{85149191-5F60-4A28-AAFF-039F96B0F3EC}"/>
          </ac:spMkLst>
        </pc:spChg>
        <pc:spChg chg="add">
          <ac:chgData name="manoj kumar" userId="fa68a424022655f6" providerId="Windows Live" clId="Web-{2C19E7A1-B1B0-4ED7-90AD-389F9F717ADF}" dt="2021-12-29T03:40:43.675" v="668"/>
          <ac:spMkLst>
            <pc:docMk/>
            <pc:sldMk cId="597057217" sldId="325"/>
            <ac:spMk id="17" creationId="{F8260ED5-17F7-4158-B241-D51DD4CF1B7E}"/>
          </ac:spMkLst>
        </pc:spChg>
        <pc:picChg chg="add mod ord">
          <ac:chgData name="manoj kumar" userId="fa68a424022655f6" providerId="Windows Live" clId="Web-{2C19E7A1-B1B0-4ED7-90AD-389F9F717ADF}" dt="2021-12-29T03:40:43.675" v="668"/>
          <ac:picMkLst>
            <pc:docMk/>
            <pc:sldMk cId="597057217" sldId="325"/>
            <ac:picMk id="4" creationId="{B335CD65-6A9F-4BB9-B63F-28C6A7D6D56D}"/>
          </ac:picMkLst>
        </pc:picChg>
      </pc:sldChg>
      <pc:sldChg chg="del">
        <pc:chgData name="manoj kumar" userId="fa68a424022655f6" providerId="Windows Live" clId="Web-{2C19E7A1-B1B0-4ED7-90AD-389F9F717ADF}" dt="2021-12-29T02:47:00.313" v="218"/>
        <pc:sldMkLst>
          <pc:docMk/>
          <pc:sldMk cId="1810817825" sldId="326"/>
        </pc:sldMkLst>
      </pc:sldChg>
      <pc:sldChg chg="del">
        <pc:chgData name="manoj kumar" userId="fa68a424022655f6" providerId="Windows Live" clId="Web-{2C19E7A1-B1B0-4ED7-90AD-389F9F717ADF}" dt="2021-12-29T02:47:03.375" v="219"/>
        <pc:sldMkLst>
          <pc:docMk/>
          <pc:sldMk cId="2450254533" sldId="327"/>
        </pc:sldMkLst>
      </pc:sldChg>
      <pc:sldChg chg="del">
        <pc:chgData name="manoj kumar" userId="fa68a424022655f6" providerId="Windows Live" clId="Web-{2C19E7A1-B1B0-4ED7-90AD-389F9F717ADF}" dt="2021-12-29T02:47:13.141" v="221"/>
        <pc:sldMkLst>
          <pc:docMk/>
          <pc:sldMk cId="4270168655" sldId="328"/>
        </pc:sldMkLst>
      </pc:sldChg>
      <pc:sldChg chg="del">
        <pc:chgData name="manoj kumar" userId="fa68a424022655f6" providerId="Windows Live" clId="Web-{2C19E7A1-B1B0-4ED7-90AD-389F9F717ADF}" dt="2021-12-29T02:47:15.813" v="222"/>
        <pc:sldMkLst>
          <pc:docMk/>
          <pc:sldMk cId="161571693" sldId="329"/>
        </pc:sldMkLst>
      </pc:sldChg>
      <pc:sldChg chg="del">
        <pc:chgData name="manoj kumar" userId="fa68a424022655f6" providerId="Windows Live" clId="Web-{2C19E7A1-B1B0-4ED7-90AD-389F9F717ADF}" dt="2021-12-29T02:47:09.282" v="220"/>
        <pc:sldMkLst>
          <pc:docMk/>
          <pc:sldMk cId="2785895847" sldId="331"/>
        </pc:sldMkLst>
      </pc:sldChg>
      <pc:sldChg chg="del">
        <pc:chgData name="manoj kumar" userId="fa68a424022655f6" providerId="Windows Live" clId="Web-{2C19E7A1-B1B0-4ED7-90AD-389F9F717ADF}" dt="2021-12-29T02:47:19.189" v="223"/>
        <pc:sldMkLst>
          <pc:docMk/>
          <pc:sldMk cId="3361390771" sldId="332"/>
        </pc:sldMkLst>
      </pc:sldChg>
      <pc:sldChg chg="del">
        <pc:chgData name="manoj kumar" userId="fa68a424022655f6" providerId="Windows Live" clId="Web-{2C19E7A1-B1B0-4ED7-90AD-389F9F717ADF}" dt="2021-12-29T02:47:22.689" v="224"/>
        <pc:sldMkLst>
          <pc:docMk/>
          <pc:sldMk cId="4168804463" sldId="333"/>
        </pc:sldMkLst>
      </pc:sldChg>
      <pc:sldChg chg="del">
        <pc:chgData name="manoj kumar" userId="fa68a424022655f6" providerId="Windows Live" clId="Web-{2C19E7A1-B1B0-4ED7-90AD-389F9F717ADF}" dt="2021-12-29T02:47:26.314" v="225"/>
        <pc:sldMkLst>
          <pc:docMk/>
          <pc:sldMk cId="1880054807" sldId="334"/>
        </pc:sldMkLst>
      </pc:sldChg>
      <pc:sldChg chg="del">
        <pc:chgData name="manoj kumar" userId="fa68a424022655f6" providerId="Windows Live" clId="Web-{2C19E7A1-B1B0-4ED7-90AD-389F9F717ADF}" dt="2021-12-29T02:47:31.627" v="226"/>
        <pc:sldMkLst>
          <pc:docMk/>
          <pc:sldMk cId="3010055201" sldId="335"/>
        </pc:sldMkLst>
      </pc:sldChg>
    </pc:docChg>
  </pc:docChgLst>
  <pc:docChgLst>
    <pc:chgData name="manoj kumar" userId="fa68a424022655f6" providerId="Windows Live" clId="Web-{AB3C8F20-9141-494A-B308-AC2DEE5A6C03}"/>
    <pc:docChg chg="modSld">
      <pc:chgData name="manoj kumar" userId="fa68a424022655f6" providerId="Windows Live" clId="Web-{AB3C8F20-9141-494A-B308-AC2DEE5A6C03}" dt="2021-12-14T07:09:39.809" v="8" actId="20577"/>
      <pc:docMkLst>
        <pc:docMk/>
      </pc:docMkLst>
      <pc:sldChg chg="modSp">
        <pc:chgData name="manoj kumar" userId="fa68a424022655f6" providerId="Windows Live" clId="Web-{AB3C8F20-9141-494A-B308-AC2DEE5A6C03}" dt="2021-12-14T07:09:39.809" v="8" actId="20577"/>
        <pc:sldMkLst>
          <pc:docMk/>
          <pc:sldMk cId="109857222" sldId="256"/>
        </pc:sldMkLst>
        <pc:spChg chg="mod">
          <ac:chgData name="manoj kumar" userId="fa68a424022655f6" providerId="Windows Live" clId="Web-{AB3C8F20-9141-494A-B308-AC2DEE5A6C03}" dt="2021-12-14T07:09:39.809" v="8" actId="20577"/>
          <ac:spMkLst>
            <pc:docMk/>
            <pc:sldMk cId="109857222" sldId="256"/>
            <ac:spMk id="2" creationId="{00000000-0000-0000-0000-000000000000}"/>
          </ac:spMkLst>
        </pc:spChg>
      </pc:sldChg>
    </pc:docChg>
  </pc:docChgLst>
  <pc:docChgLst>
    <pc:chgData name="manoj kumar" userId="fa68a424022655f6" providerId="Windows Live" clId="Web-{042ADE18-5D4A-45B6-9D26-04E4C9F01103}"/>
    <pc:docChg chg="modSld">
      <pc:chgData name="manoj kumar" userId="fa68a424022655f6" providerId="Windows Live" clId="Web-{042ADE18-5D4A-45B6-9D26-04E4C9F01103}" dt="2021-11-30T07:48:17.196" v="2"/>
      <pc:docMkLst>
        <pc:docMk/>
      </pc:docMkLst>
      <pc:sldChg chg="modSp">
        <pc:chgData name="manoj kumar" userId="fa68a424022655f6" providerId="Windows Live" clId="Web-{042ADE18-5D4A-45B6-9D26-04E4C9F01103}" dt="2021-11-30T07:47:05.084" v="1" actId="20577"/>
        <pc:sldMkLst>
          <pc:docMk/>
          <pc:sldMk cId="109857222" sldId="256"/>
        </pc:sldMkLst>
        <pc:spChg chg="mod">
          <ac:chgData name="manoj kumar" userId="fa68a424022655f6" providerId="Windows Live" clId="Web-{042ADE18-5D4A-45B6-9D26-04E4C9F01103}" dt="2021-11-30T07:47:05.084" v="1" actId="20577"/>
          <ac:spMkLst>
            <pc:docMk/>
            <pc:sldMk cId="109857222" sldId="256"/>
            <ac:spMk id="3" creationId="{00000000-0000-0000-0000-000000000000}"/>
          </ac:spMkLst>
        </pc:spChg>
      </pc:sldChg>
      <pc:sldChg chg="addSp">
        <pc:chgData name="manoj kumar" userId="fa68a424022655f6" providerId="Windows Live" clId="Web-{042ADE18-5D4A-45B6-9D26-04E4C9F01103}" dt="2021-11-30T07:48:17.196" v="2"/>
        <pc:sldMkLst>
          <pc:docMk/>
          <pc:sldMk cId="2069729028" sldId="257"/>
        </pc:sldMkLst>
        <pc:spChg chg="add">
          <ac:chgData name="manoj kumar" userId="fa68a424022655f6" providerId="Windows Live" clId="Web-{042ADE18-5D4A-45B6-9D26-04E4C9F01103}" dt="2021-11-30T07:48:17.196" v="2"/>
          <ac:spMkLst>
            <pc:docMk/>
            <pc:sldMk cId="2069729028" sldId="257"/>
            <ac:spMk id="4" creationId="{625BF3B2-09C7-44FE-B04E-ABB34C51B504}"/>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108D61B-6DF4-47C5-8E04-191135914923}"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US"/>
        </a:p>
      </dgm:t>
    </dgm:pt>
    <dgm:pt modelId="{C2EBCEA6-A0E0-4A5C-A183-A95860A6070A}">
      <dgm:prSet phldr="0"/>
      <dgm:spPr/>
      <dgm:t>
        <a:bodyPr/>
        <a:lstStyle/>
        <a:p>
          <a:pPr rtl="0"/>
          <a:r>
            <a:rPr lang="en-US" dirty="0">
              <a:latin typeface="Calibri Light" panose="020F0302020204030204"/>
            </a:rPr>
            <a:t>Data Description</a:t>
          </a:r>
          <a:endParaRPr lang="en-US" dirty="0"/>
        </a:p>
      </dgm:t>
    </dgm:pt>
    <dgm:pt modelId="{9988CE6C-B020-4635-9482-B0FD71F0743F}" type="parTrans" cxnId="{DCB94A0A-E7F1-43A9-BDB6-3487E12517D7}">
      <dgm:prSet/>
      <dgm:spPr/>
      <dgm:t>
        <a:bodyPr/>
        <a:lstStyle/>
        <a:p>
          <a:endParaRPr lang="en-US"/>
        </a:p>
      </dgm:t>
    </dgm:pt>
    <dgm:pt modelId="{033BD1CA-5468-405F-B76B-0CBEE5927875}" type="sibTrans" cxnId="{DCB94A0A-E7F1-43A9-BDB6-3487E12517D7}">
      <dgm:prSet/>
      <dgm:spPr/>
      <dgm:t>
        <a:bodyPr/>
        <a:lstStyle/>
        <a:p>
          <a:endParaRPr lang="en-US"/>
        </a:p>
      </dgm:t>
    </dgm:pt>
    <dgm:pt modelId="{1E67E4D5-9FDA-4D22-A5D2-D95FB6B46329}">
      <dgm:prSet phldr="0"/>
      <dgm:spPr/>
      <dgm:t>
        <a:bodyPr/>
        <a:lstStyle/>
        <a:p>
          <a:pPr rtl="0"/>
          <a:r>
            <a:rPr lang="en-US" dirty="0">
              <a:latin typeface="Calibri Light" panose="020F0302020204030204"/>
            </a:rPr>
            <a:t>Problem Description</a:t>
          </a:r>
          <a:endParaRPr lang="en-US" dirty="0"/>
        </a:p>
      </dgm:t>
    </dgm:pt>
    <dgm:pt modelId="{FDAC5096-F8D9-44D8-BFF7-8B807C1A96F5}" type="parTrans" cxnId="{CA0460DE-90F7-442D-BC8A-ED6FF1BDF541}">
      <dgm:prSet/>
      <dgm:spPr/>
      <dgm:t>
        <a:bodyPr/>
        <a:lstStyle/>
        <a:p>
          <a:endParaRPr lang="en-US"/>
        </a:p>
      </dgm:t>
    </dgm:pt>
    <dgm:pt modelId="{FB8876B8-0DF7-437C-9444-7F53FE20DE39}" type="sibTrans" cxnId="{CA0460DE-90F7-442D-BC8A-ED6FF1BDF541}">
      <dgm:prSet/>
      <dgm:spPr/>
      <dgm:t>
        <a:bodyPr/>
        <a:lstStyle/>
        <a:p>
          <a:endParaRPr lang="en-US"/>
        </a:p>
      </dgm:t>
    </dgm:pt>
    <dgm:pt modelId="{755CDD2F-43F3-41DC-866C-C00C18614E15}">
      <dgm:prSet phldr="0"/>
      <dgm:spPr/>
      <dgm:t>
        <a:bodyPr/>
        <a:lstStyle/>
        <a:p>
          <a:pPr rtl="0"/>
          <a:r>
            <a:rPr lang="en-US" dirty="0"/>
            <a:t>Topic Modeling on News Articles using spacy</a:t>
          </a:r>
        </a:p>
      </dgm:t>
    </dgm:pt>
    <dgm:pt modelId="{B343D952-37E3-4B04-8A9B-1FACA25FB0AF}" type="parTrans" cxnId="{5AA786AE-739E-41D5-9589-0E078E663B81}">
      <dgm:prSet/>
      <dgm:spPr/>
      <dgm:t>
        <a:bodyPr/>
        <a:lstStyle/>
        <a:p>
          <a:endParaRPr lang="en-US"/>
        </a:p>
      </dgm:t>
    </dgm:pt>
    <dgm:pt modelId="{22232808-8A2D-4E79-B9D4-3E63A0FBCBBD}" type="sibTrans" cxnId="{5AA786AE-739E-41D5-9589-0E078E663B81}">
      <dgm:prSet/>
      <dgm:spPr/>
      <dgm:t>
        <a:bodyPr/>
        <a:lstStyle/>
        <a:p>
          <a:endParaRPr lang="en-US"/>
        </a:p>
      </dgm:t>
    </dgm:pt>
    <dgm:pt modelId="{46E84604-DAAB-4CE8-8E58-749D74043EB9}">
      <dgm:prSet phldr="0"/>
      <dgm:spPr/>
      <dgm:t>
        <a:bodyPr/>
        <a:lstStyle/>
        <a:p>
          <a:pPr rtl="0"/>
          <a:r>
            <a:rPr lang="en-US" dirty="0"/>
            <a:t>Topic Modeling on News Articles  Using NLTK_Gensim</a:t>
          </a:r>
        </a:p>
      </dgm:t>
    </dgm:pt>
    <dgm:pt modelId="{B852F2E2-30D9-4B11-A3C0-C847F89BBFC9}" type="parTrans" cxnId="{32C9EF8C-B709-41E7-A82B-B10715FB9401}">
      <dgm:prSet/>
      <dgm:spPr/>
      <dgm:t>
        <a:bodyPr/>
        <a:lstStyle/>
        <a:p>
          <a:endParaRPr lang="en-US"/>
        </a:p>
      </dgm:t>
    </dgm:pt>
    <dgm:pt modelId="{BC67A58A-2FC2-4A05-8CF8-08C57FCD441F}" type="sibTrans" cxnId="{32C9EF8C-B709-41E7-A82B-B10715FB9401}">
      <dgm:prSet/>
      <dgm:spPr/>
      <dgm:t>
        <a:bodyPr/>
        <a:lstStyle/>
        <a:p>
          <a:endParaRPr lang="en-US"/>
        </a:p>
      </dgm:t>
    </dgm:pt>
    <dgm:pt modelId="{B0DE7275-99EE-4B39-8B0F-99193FFD5E73}">
      <dgm:prSet phldr="0"/>
      <dgm:spPr/>
      <dgm:t>
        <a:bodyPr/>
        <a:lstStyle/>
        <a:p>
          <a:pPr rtl="0"/>
          <a:r>
            <a:rPr lang="en-US" dirty="0">
              <a:latin typeface="Calibri Light" panose="020F0302020204030204"/>
            </a:rPr>
            <a:t>conclusion</a:t>
          </a:r>
        </a:p>
      </dgm:t>
    </dgm:pt>
    <dgm:pt modelId="{1A6A62E1-F61A-4644-A6F7-DB0DFA7FF014}" type="parTrans" cxnId="{0605E262-5CC2-49EE-A878-A13898677F3A}">
      <dgm:prSet/>
      <dgm:spPr/>
    </dgm:pt>
    <dgm:pt modelId="{DA846038-C7AC-4D1B-8BE4-A211B28D1CDA}" type="sibTrans" cxnId="{0605E262-5CC2-49EE-A878-A13898677F3A}">
      <dgm:prSet/>
      <dgm:spPr/>
    </dgm:pt>
    <dgm:pt modelId="{3B619DBD-09A5-4F42-A4CB-F1C0A7DC5132}" type="pres">
      <dgm:prSet presAssocID="{7108D61B-6DF4-47C5-8E04-191135914923}" presName="linear" presStyleCnt="0">
        <dgm:presLayoutVars>
          <dgm:animLvl val="lvl"/>
          <dgm:resizeHandles val="exact"/>
        </dgm:presLayoutVars>
      </dgm:prSet>
      <dgm:spPr/>
    </dgm:pt>
    <dgm:pt modelId="{8E319734-9240-4832-9920-4D5566860169}" type="pres">
      <dgm:prSet presAssocID="{C2EBCEA6-A0E0-4A5C-A183-A95860A6070A}" presName="parentText" presStyleLbl="node1" presStyleIdx="0" presStyleCnt="5">
        <dgm:presLayoutVars>
          <dgm:chMax val="0"/>
          <dgm:bulletEnabled val="1"/>
        </dgm:presLayoutVars>
      </dgm:prSet>
      <dgm:spPr/>
    </dgm:pt>
    <dgm:pt modelId="{66405BCA-2F30-4540-828A-2FCF0F094D41}" type="pres">
      <dgm:prSet presAssocID="{033BD1CA-5468-405F-B76B-0CBEE5927875}" presName="spacer" presStyleCnt="0"/>
      <dgm:spPr/>
    </dgm:pt>
    <dgm:pt modelId="{D08D08C4-382C-4D44-A66B-65F069407AC9}" type="pres">
      <dgm:prSet presAssocID="{1E67E4D5-9FDA-4D22-A5D2-D95FB6B46329}" presName="parentText" presStyleLbl="node1" presStyleIdx="1" presStyleCnt="5">
        <dgm:presLayoutVars>
          <dgm:chMax val="0"/>
          <dgm:bulletEnabled val="1"/>
        </dgm:presLayoutVars>
      </dgm:prSet>
      <dgm:spPr/>
    </dgm:pt>
    <dgm:pt modelId="{9F7AC887-7958-42D9-A869-04AAB3A90DF5}" type="pres">
      <dgm:prSet presAssocID="{FB8876B8-0DF7-437C-9444-7F53FE20DE39}" presName="spacer" presStyleCnt="0"/>
      <dgm:spPr/>
    </dgm:pt>
    <dgm:pt modelId="{33FA16C4-716C-4E07-BCF7-906B2CB6A505}" type="pres">
      <dgm:prSet presAssocID="{755CDD2F-43F3-41DC-866C-C00C18614E15}" presName="parentText" presStyleLbl="node1" presStyleIdx="2" presStyleCnt="5">
        <dgm:presLayoutVars>
          <dgm:chMax val="0"/>
          <dgm:bulletEnabled val="1"/>
        </dgm:presLayoutVars>
      </dgm:prSet>
      <dgm:spPr/>
    </dgm:pt>
    <dgm:pt modelId="{EB2713E1-F9DC-46CE-AAE9-776B7BBABD0A}" type="pres">
      <dgm:prSet presAssocID="{22232808-8A2D-4E79-B9D4-3E63A0FBCBBD}" presName="spacer" presStyleCnt="0"/>
      <dgm:spPr/>
    </dgm:pt>
    <dgm:pt modelId="{9A6B7E5C-868C-4BFE-9D9D-DA46380A801F}" type="pres">
      <dgm:prSet presAssocID="{46E84604-DAAB-4CE8-8E58-749D74043EB9}" presName="parentText" presStyleLbl="node1" presStyleIdx="3" presStyleCnt="5">
        <dgm:presLayoutVars>
          <dgm:chMax val="0"/>
          <dgm:bulletEnabled val="1"/>
        </dgm:presLayoutVars>
      </dgm:prSet>
      <dgm:spPr/>
    </dgm:pt>
    <dgm:pt modelId="{0F12FD37-5641-4634-A5A6-F5C4376523E2}" type="pres">
      <dgm:prSet presAssocID="{BC67A58A-2FC2-4A05-8CF8-08C57FCD441F}" presName="spacer" presStyleCnt="0"/>
      <dgm:spPr/>
    </dgm:pt>
    <dgm:pt modelId="{6123C88C-8194-49DF-9498-9DC948E6F078}" type="pres">
      <dgm:prSet presAssocID="{B0DE7275-99EE-4B39-8B0F-99193FFD5E73}" presName="parentText" presStyleLbl="node1" presStyleIdx="4" presStyleCnt="5">
        <dgm:presLayoutVars>
          <dgm:chMax val="0"/>
          <dgm:bulletEnabled val="1"/>
        </dgm:presLayoutVars>
      </dgm:prSet>
      <dgm:spPr/>
    </dgm:pt>
  </dgm:ptLst>
  <dgm:cxnLst>
    <dgm:cxn modelId="{DCB94A0A-E7F1-43A9-BDB6-3487E12517D7}" srcId="{7108D61B-6DF4-47C5-8E04-191135914923}" destId="{C2EBCEA6-A0E0-4A5C-A183-A95860A6070A}" srcOrd="0" destOrd="0" parTransId="{9988CE6C-B020-4635-9482-B0FD71F0743F}" sibTransId="{033BD1CA-5468-405F-B76B-0CBEE5927875}"/>
    <dgm:cxn modelId="{F9022012-C95D-4153-BD03-096B241B4F29}" type="presOf" srcId="{46E84604-DAAB-4CE8-8E58-749D74043EB9}" destId="{9A6B7E5C-868C-4BFE-9D9D-DA46380A801F}" srcOrd="0" destOrd="0" presId="urn:microsoft.com/office/officeart/2005/8/layout/vList2"/>
    <dgm:cxn modelId="{241F3D1B-0456-450E-9A07-D37EFF796E38}" type="presOf" srcId="{7108D61B-6DF4-47C5-8E04-191135914923}" destId="{3B619DBD-09A5-4F42-A4CB-F1C0A7DC5132}" srcOrd="0" destOrd="0" presId="urn:microsoft.com/office/officeart/2005/8/layout/vList2"/>
    <dgm:cxn modelId="{0605E262-5CC2-49EE-A878-A13898677F3A}" srcId="{7108D61B-6DF4-47C5-8E04-191135914923}" destId="{B0DE7275-99EE-4B39-8B0F-99193FFD5E73}" srcOrd="4" destOrd="0" parTransId="{1A6A62E1-F61A-4644-A6F7-DB0DFA7FF014}" sibTransId="{DA846038-C7AC-4D1B-8BE4-A211B28D1CDA}"/>
    <dgm:cxn modelId="{5D6D8B6A-60DA-4C88-87D3-616DF45E8DF1}" type="presOf" srcId="{1E67E4D5-9FDA-4D22-A5D2-D95FB6B46329}" destId="{D08D08C4-382C-4D44-A66B-65F069407AC9}" srcOrd="0" destOrd="0" presId="urn:microsoft.com/office/officeart/2005/8/layout/vList2"/>
    <dgm:cxn modelId="{74D4314F-7924-423C-A0CB-A615E5039629}" type="presOf" srcId="{C2EBCEA6-A0E0-4A5C-A183-A95860A6070A}" destId="{8E319734-9240-4832-9920-4D5566860169}" srcOrd="0" destOrd="0" presId="urn:microsoft.com/office/officeart/2005/8/layout/vList2"/>
    <dgm:cxn modelId="{32C9EF8C-B709-41E7-A82B-B10715FB9401}" srcId="{7108D61B-6DF4-47C5-8E04-191135914923}" destId="{46E84604-DAAB-4CE8-8E58-749D74043EB9}" srcOrd="3" destOrd="0" parTransId="{B852F2E2-30D9-4B11-A3C0-C847F89BBFC9}" sibTransId="{BC67A58A-2FC2-4A05-8CF8-08C57FCD441F}"/>
    <dgm:cxn modelId="{5AA786AE-739E-41D5-9589-0E078E663B81}" srcId="{7108D61B-6DF4-47C5-8E04-191135914923}" destId="{755CDD2F-43F3-41DC-866C-C00C18614E15}" srcOrd="2" destOrd="0" parTransId="{B343D952-37E3-4B04-8A9B-1FACA25FB0AF}" sibTransId="{22232808-8A2D-4E79-B9D4-3E63A0FBCBBD}"/>
    <dgm:cxn modelId="{F1E0DFC4-AF77-4BC1-B8EB-90DDF24E52B0}" type="presOf" srcId="{B0DE7275-99EE-4B39-8B0F-99193FFD5E73}" destId="{6123C88C-8194-49DF-9498-9DC948E6F078}" srcOrd="0" destOrd="0" presId="urn:microsoft.com/office/officeart/2005/8/layout/vList2"/>
    <dgm:cxn modelId="{CA0460DE-90F7-442D-BC8A-ED6FF1BDF541}" srcId="{7108D61B-6DF4-47C5-8E04-191135914923}" destId="{1E67E4D5-9FDA-4D22-A5D2-D95FB6B46329}" srcOrd="1" destOrd="0" parTransId="{FDAC5096-F8D9-44D8-BFF7-8B807C1A96F5}" sibTransId="{FB8876B8-0DF7-437C-9444-7F53FE20DE39}"/>
    <dgm:cxn modelId="{4C04F8F5-F40F-4FC1-B01E-4D598B5892D1}" type="presOf" srcId="{755CDD2F-43F3-41DC-866C-C00C18614E15}" destId="{33FA16C4-716C-4E07-BCF7-906B2CB6A505}" srcOrd="0" destOrd="0" presId="urn:microsoft.com/office/officeart/2005/8/layout/vList2"/>
    <dgm:cxn modelId="{833784A6-1A21-45B0-B2E2-ED8A16ABCEAE}" type="presParOf" srcId="{3B619DBD-09A5-4F42-A4CB-F1C0A7DC5132}" destId="{8E319734-9240-4832-9920-4D5566860169}" srcOrd="0" destOrd="0" presId="urn:microsoft.com/office/officeart/2005/8/layout/vList2"/>
    <dgm:cxn modelId="{B0F6AE36-2A60-4EA0-B2F6-199811CD00E3}" type="presParOf" srcId="{3B619DBD-09A5-4F42-A4CB-F1C0A7DC5132}" destId="{66405BCA-2F30-4540-828A-2FCF0F094D41}" srcOrd="1" destOrd="0" presId="urn:microsoft.com/office/officeart/2005/8/layout/vList2"/>
    <dgm:cxn modelId="{5958E118-0755-4C2A-AC1A-CBBDA69ED501}" type="presParOf" srcId="{3B619DBD-09A5-4F42-A4CB-F1C0A7DC5132}" destId="{D08D08C4-382C-4D44-A66B-65F069407AC9}" srcOrd="2" destOrd="0" presId="urn:microsoft.com/office/officeart/2005/8/layout/vList2"/>
    <dgm:cxn modelId="{731F218C-49C1-4D4C-8A60-624271091DFA}" type="presParOf" srcId="{3B619DBD-09A5-4F42-A4CB-F1C0A7DC5132}" destId="{9F7AC887-7958-42D9-A869-04AAB3A90DF5}" srcOrd="3" destOrd="0" presId="urn:microsoft.com/office/officeart/2005/8/layout/vList2"/>
    <dgm:cxn modelId="{457E6E73-8401-49F3-BA4B-821011914C5A}" type="presParOf" srcId="{3B619DBD-09A5-4F42-A4CB-F1C0A7DC5132}" destId="{33FA16C4-716C-4E07-BCF7-906B2CB6A505}" srcOrd="4" destOrd="0" presId="urn:microsoft.com/office/officeart/2005/8/layout/vList2"/>
    <dgm:cxn modelId="{D5A09569-1786-49A0-9691-A0957B3C7FC4}" type="presParOf" srcId="{3B619DBD-09A5-4F42-A4CB-F1C0A7DC5132}" destId="{EB2713E1-F9DC-46CE-AAE9-776B7BBABD0A}" srcOrd="5" destOrd="0" presId="urn:microsoft.com/office/officeart/2005/8/layout/vList2"/>
    <dgm:cxn modelId="{B1767CC2-552E-4790-950E-28AD94957F2A}" type="presParOf" srcId="{3B619DBD-09A5-4F42-A4CB-F1C0A7DC5132}" destId="{9A6B7E5C-868C-4BFE-9D9D-DA46380A801F}" srcOrd="6" destOrd="0" presId="urn:microsoft.com/office/officeart/2005/8/layout/vList2"/>
    <dgm:cxn modelId="{3A0D4AE4-1265-44E1-81EE-0CE26AF7A918}" type="presParOf" srcId="{3B619DBD-09A5-4F42-A4CB-F1C0A7DC5132}" destId="{0F12FD37-5641-4634-A5A6-F5C4376523E2}" srcOrd="7" destOrd="0" presId="urn:microsoft.com/office/officeart/2005/8/layout/vList2"/>
    <dgm:cxn modelId="{7778A487-B12E-4AD1-A4B4-1C46E2746E8C}" type="presParOf" srcId="{3B619DBD-09A5-4F42-A4CB-F1C0A7DC5132}" destId="{6123C88C-8194-49DF-9498-9DC948E6F078}"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319734-9240-4832-9920-4D5566860169}">
      <dsp:nvSpPr>
        <dsp:cNvPr id="0" name=""/>
        <dsp:cNvSpPr/>
      </dsp:nvSpPr>
      <dsp:spPr>
        <a:xfrm>
          <a:off x="0" y="20448"/>
          <a:ext cx="6263640" cy="1032854"/>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rtl="0">
            <a:lnSpc>
              <a:spcPct val="90000"/>
            </a:lnSpc>
            <a:spcBef>
              <a:spcPct val="0"/>
            </a:spcBef>
            <a:spcAft>
              <a:spcPct val="35000"/>
            </a:spcAft>
            <a:buNone/>
          </a:pPr>
          <a:r>
            <a:rPr lang="en-US" sz="2600" kern="1200" dirty="0">
              <a:latin typeface="Calibri Light" panose="020F0302020204030204"/>
            </a:rPr>
            <a:t>Data Description</a:t>
          </a:r>
          <a:endParaRPr lang="en-US" sz="2600" kern="1200" dirty="0"/>
        </a:p>
      </dsp:txBody>
      <dsp:txXfrm>
        <a:off x="50420" y="70868"/>
        <a:ext cx="6162800" cy="932014"/>
      </dsp:txXfrm>
    </dsp:sp>
    <dsp:sp modelId="{D08D08C4-382C-4D44-A66B-65F069407AC9}">
      <dsp:nvSpPr>
        <dsp:cNvPr id="0" name=""/>
        <dsp:cNvSpPr/>
      </dsp:nvSpPr>
      <dsp:spPr>
        <a:xfrm>
          <a:off x="0" y="1128182"/>
          <a:ext cx="6263640" cy="1032854"/>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rtl="0">
            <a:lnSpc>
              <a:spcPct val="90000"/>
            </a:lnSpc>
            <a:spcBef>
              <a:spcPct val="0"/>
            </a:spcBef>
            <a:spcAft>
              <a:spcPct val="35000"/>
            </a:spcAft>
            <a:buNone/>
          </a:pPr>
          <a:r>
            <a:rPr lang="en-US" sz="2600" kern="1200" dirty="0">
              <a:latin typeface="Calibri Light" panose="020F0302020204030204"/>
            </a:rPr>
            <a:t>Problem Description</a:t>
          </a:r>
          <a:endParaRPr lang="en-US" sz="2600" kern="1200" dirty="0"/>
        </a:p>
      </dsp:txBody>
      <dsp:txXfrm>
        <a:off x="50420" y="1178602"/>
        <a:ext cx="6162800" cy="932014"/>
      </dsp:txXfrm>
    </dsp:sp>
    <dsp:sp modelId="{33FA16C4-716C-4E07-BCF7-906B2CB6A505}">
      <dsp:nvSpPr>
        <dsp:cNvPr id="0" name=""/>
        <dsp:cNvSpPr/>
      </dsp:nvSpPr>
      <dsp:spPr>
        <a:xfrm>
          <a:off x="0" y="2235916"/>
          <a:ext cx="6263640" cy="1032854"/>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rtl="0">
            <a:lnSpc>
              <a:spcPct val="90000"/>
            </a:lnSpc>
            <a:spcBef>
              <a:spcPct val="0"/>
            </a:spcBef>
            <a:spcAft>
              <a:spcPct val="35000"/>
            </a:spcAft>
            <a:buNone/>
          </a:pPr>
          <a:r>
            <a:rPr lang="en-US" sz="2600" kern="1200" dirty="0"/>
            <a:t>Topic Modeling on News Articles using spacy</a:t>
          </a:r>
        </a:p>
      </dsp:txBody>
      <dsp:txXfrm>
        <a:off x="50420" y="2286336"/>
        <a:ext cx="6162800" cy="932014"/>
      </dsp:txXfrm>
    </dsp:sp>
    <dsp:sp modelId="{9A6B7E5C-868C-4BFE-9D9D-DA46380A801F}">
      <dsp:nvSpPr>
        <dsp:cNvPr id="0" name=""/>
        <dsp:cNvSpPr/>
      </dsp:nvSpPr>
      <dsp:spPr>
        <a:xfrm>
          <a:off x="0" y="3343651"/>
          <a:ext cx="6263640" cy="1032854"/>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rtl="0">
            <a:lnSpc>
              <a:spcPct val="90000"/>
            </a:lnSpc>
            <a:spcBef>
              <a:spcPct val="0"/>
            </a:spcBef>
            <a:spcAft>
              <a:spcPct val="35000"/>
            </a:spcAft>
            <a:buNone/>
          </a:pPr>
          <a:r>
            <a:rPr lang="en-US" sz="2600" kern="1200" dirty="0"/>
            <a:t>Topic Modeling on News Articles  Using NLTK_Gensim</a:t>
          </a:r>
        </a:p>
      </dsp:txBody>
      <dsp:txXfrm>
        <a:off x="50420" y="3394071"/>
        <a:ext cx="6162800" cy="932014"/>
      </dsp:txXfrm>
    </dsp:sp>
    <dsp:sp modelId="{6123C88C-8194-49DF-9498-9DC948E6F078}">
      <dsp:nvSpPr>
        <dsp:cNvPr id="0" name=""/>
        <dsp:cNvSpPr/>
      </dsp:nvSpPr>
      <dsp:spPr>
        <a:xfrm>
          <a:off x="0" y="4451385"/>
          <a:ext cx="6263640" cy="1032854"/>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rtl="0">
            <a:lnSpc>
              <a:spcPct val="90000"/>
            </a:lnSpc>
            <a:spcBef>
              <a:spcPct val="0"/>
            </a:spcBef>
            <a:spcAft>
              <a:spcPct val="35000"/>
            </a:spcAft>
            <a:buNone/>
          </a:pPr>
          <a:r>
            <a:rPr lang="en-US" sz="2600" kern="1200" dirty="0">
              <a:latin typeface="Calibri Light" panose="020F0302020204030204"/>
            </a:rPr>
            <a:t>conclusion</a:t>
          </a:r>
        </a:p>
      </dsp:txBody>
      <dsp:txXfrm>
        <a:off x="50420" y="4501805"/>
        <a:ext cx="6162800" cy="932014"/>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12/28/2021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12/28/2021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12/28/2021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12/28/2021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12/28/2021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12/28/2021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12/28/2021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12/28/2021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12/28/2021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12/28/2021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A397E3E-B90C-4D82-BAAA-36F7AC6A45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E16C8D8F-10E9-4498-ABDB-0F923F8B68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24561"/>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bg1"/>
          </a:solidFill>
          <a:ln w="9525" cap="flat">
            <a:noFill/>
            <a:prstDash val="solid"/>
            <a:miter/>
          </a:ln>
        </p:spPr>
        <p:txBody>
          <a:bodyPr wrap="square" rtlCol="0" anchor="ctr">
            <a:noAutofit/>
          </a:bodyPr>
          <a:lstStyle/>
          <a:p>
            <a:endParaRPr lang="en-US"/>
          </a:p>
        </p:txBody>
      </p:sp>
      <p:sp>
        <p:nvSpPr>
          <p:cNvPr id="12" name="Freeform: Shape 11">
            <a:extLst>
              <a:ext uri="{FF2B5EF4-FFF2-40B4-BE49-F238E27FC236}">
                <a16:creationId xmlns:a16="http://schemas.microsoft.com/office/drawing/2014/main" id="{1E5A83E3-8A11-4492-BB6E-F5F2240316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64296"/>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bg1"/>
          </a:solidFill>
          <a:ln w="9525" cap="flat">
            <a:noFill/>
            <a:prstDash val="solid"/>
            <a:miter/>
          </a:ln>
        </p:spPr>
        <p:txBody>
          <a:bodyPr wrap="square" rtlCol="0" anchor="ctr">
            <a:noAutofit/>
          </a:bodyPr>
          <a:lstStyle/>
          <a:p>
            <a:endParaRPr lang="en-US"/>
          </a:p>
        </p:txBody>
      </p:sp>
      <p:sp>
        <p:nvSpPr>
          <p:cNvPr id="14" name="Freeform: Shape 13">
            <a:extLst>
              <a:ext uri="{FF2B5EF4-FFF2-40B4-BE49-F238E27FC236}">
                <a16:creationId xmlns:a16="http://schemas.microsoft.com/office/drawing/2014/main" id="{8CF5E676-CA04-4CED-9F1E-5026ED66E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782347" cy="2943932"/>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16" name="Freeform: Shape 15">
            <a:extLst>
              <a:ext uri="{FF2B5EF4-FFF2-40B4-BE49-F238E27FC236}">
                <a16:creationId xmlns:a16="http://schemas.microsoft.com/office/drawing/2014/main" id="{6BA9E676-A8FC-4C2F-8D78-C13ED8ABD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782347" cy="2943932"/>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chemeClr val="accent2">
              <a:alpha val="3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18" name="Freeform: Shape 17">
            <a:extLst>
              <a:ext uri="{FF2B5EF4-FFF2-40B4-BE49-F238E27FC236}">
                <a16:creationId xmlns:a16="http://schemas.microsoft.com/office/drawing/2014/main" id="{A2B5CBEA-F125-49B6-8335-227C325B11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65207" y="4529611"/>
            <a:ext cx="2426793" cy="2328389"/>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Freeform: Shape 19">
            <a:extLst>
              <a:ext uri="{FF2B5EF4-FFF2-40B4-BE49-F238E27FC236}">
                <a16:creationId xmlns:a16="http://schemas.microsoft.com/office/drawing/2014/main" id="{EECD79B5-5FC5-495F-BFD6-346C16E787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65207" y="4529611"/>
            <a:ext cx="2426793" cy="2328389"/>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6">
              <a:alpha val="3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2" name="Rectangle 21">
            <a:extLst>
              <a:ext uri="{FF2B5EF4-FFF2-40B4-BE49-F238E27FC236}">
                <a16:creationId xmlns:a16="http://schemas.microsoft.com/office/drawing/2014/main" id="{2C1D3151-5F97-4860-B56C-C98BD62CC2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21898" y="819446"/>
            <a:ext cx="8751370" cy="5402463"/>
          </a:xfrm>
          <a:prstGeom prst="rect">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32D9D048-3063-435A-8C23-26C1907E9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21898" y="819446"/>
            <a:ext cx="8751370" cy="5402463"/>
          </a:xfrm>
          <a:prstGeom prst="rect">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8DE96824-E506-4448-8704-5EC7BF7BC5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20315" y="727769"/>
            <a:ext cx="8751370" cy="5402463"/>
          </a:xfrm>
          <a:prstGeom prst="rect">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C2C7CD1-5365-474A-BD7A-C276E6C960CA}"/>
              </a:ext>
            </a:extLst>
          </p:cNvPr>
          <p:cNvSpPr>
            <a:spLocks noGrp="1"/>
          </p:cNvSpPr>
          <p:nvPr>
            <p:ph type="title"/>
          </p:nvPr>
        </p:nvSpPr>
        <p:spPr>
          <a:xfrm>
            <a:off x="2381534" y="1344304"/>
            <a:ext cx="7451678" cy="2843702"/>
          </a:xfrm>
        </p:spPr>
        <p:txBody>
          <a:bodyPr vert="horz" lIns="91440" tIns="45720" rIns="91440" bIns="45720" rtlCol="0" anchor="b">
            <a:normAutofit fontScale="90000"/>
          </a:bodyPr>
          <a:lstStyle/>
          <a:p>
            <a:pPr algn="ctr"/>
            <a:r>
              <a:rPr lang="en-US" b="1" dirty="0"/>
              <a:t>Topic Modeling on News Articles</a:t>
            </a:r>
            <a:endParaRPr lang="en-US" dirty="0"/>
          </a:p>
          <a:p>
            <a:pPr algn="ctr"/>
            <a:r>
              <a:rPr lang="en-US" sz="5400" dirty="0">
                <a:solidFill>
                  <a:schemeClr val="bg1"/>
                </a:solidFill>
              </a:rPr>
              <a:t>Topic</a:t>
            </a:r>
            <a:r>
              <a:rPr lang="en-US" sz="5400" kern="1200" dirty="0">
                <a:solidFill>
                  <a:schemeClr val="bg1"/>
                </a:solidFill>
                <a:latin typeface="+mj-lt"/>
                <a:ea typeface="+mj-ea"/>
                <a:cs typeface="+mj-cs"/>
              </a:rPr>
              <a:t>  </a:t>
            </a:r>
            <a:r>
              <a:rPr lang="en-US" sz="5400" dirty="0">
                <a:solidFill>
                  <a:schemeClr val="bg1"/>
                </a:solidFill>
              </a:rPr>
              <a:t>Modeling on News Articles</a:t>
            </a:r>
            <a:r>
              <a:rPr lang="en-US" sz="5400" kern="1200" dirty="0">
                <a:solidFill>
                  <a:schemeClr val="bg1"/>
                </a:solidFill>
                <a:latin typeface="+mj-lt"/>
                <a:ea typeface="+mj-ea"/>
                <a:cs typeface="+mj-cs"/>
              </a:rPr>
              <a:t> </a:t>
            </a:r>
            <a:r>
              <a:rPr lang="en-US" sz="5400" dirty="0">
                <a:solidFill>
                  <a:schemeClr val="bg1"/>
                </a:solidFill>
              </a:rPr>
              <a:t> </a:t>
            </a:r>
            <a:endParaRPr lang="en-US" sz="5400" kern="1200" dirty="0">
              <a:solidFill>
                <a:schemeClr val="bg1"/>
              </a:solidFill>
              <a:latin typeface="+mj-lt"/>
              <a:cs typeface="Calibri Light"/>
            </a:endParaRPr>
          </a:p>
        </p:txBody>
      </p:sp>
      <p:sp>
        <p:nvSpPr>
          <p:cNvPr id="3" name="Text Placeholder 2">
            <a:extLst>
              <a:ext uri="{FF2B5EF4-FFF2-40B4-BE49-F238E27FC236}">
                <a16:creationId xmlns:a16="http://schemas.microsoft.com/office/drawing/2014/main" id="{D00AD4B6-084F-464A-88EF-0F1CA89A7636}"/>
              </a:ext>
            </a:extLst>
          </p:cNvPr>
          <p:cNvSpPr>
            <a:spLocks noGrp="1"/>
          </p:cNvSpPr>
          <p:nvPr>
            <p:ph type="body" idx="1"/>
          </p:nvPr>
        </p:nvSpPr>
        <p:spPr>
          <a:xfrm>
            <a:off x="2886765" y="4414123"/>
            <a:ext cx="6418471" cy="1432109"/>
          </a:xfrm>
        </p:spPr>
        <p:txBody>
          <a:bodyPr vert="horz" lIns="91440" tIns="45720" rIns="91440" bIns="45720" rtlCol="0">
            <a:normAutofit/>
          </a:bodyPr>
          <a:lstStyle/>
          <a:p>
            <a:pPr algn="ctr"/>
            <a:endParaRPr lang="en-US" sz="1900" kern="1200">
              <a:solidFill>
                <a:schemeClr val="bg1"/>
              </a:solidFill>
              <a:latin typeface="+mn-lt"/>
              <a:ea typeface="+mn-ea"/>
              <a:cs typeface="+mn-cs"/>
            </a:endParaRPr>
          </a:p>
          <a:p>
            <a:pPr algn="ctr"/>
            <a:endParaRPr lang="en-US" sz="1900" kern="1200">
              <a:solidFill>
                <a:schemeClr val="bg1"/>
              </a:solidFill>
              <a:latin typeface="+mn-lt"/>
              <a:ea typeface="+mn-ea"/>
              <a:cs typeface="+mn-cs"/>
            </a:endParaRPr>
          </a:p>
          <a:p>
            <a:pPr algn="ctr"/>
            <a:r>
              <a:rPr lang="en-US" sz="1900" kern="1200">
                <a:solidFill>
                  <a:schemeClr val="bg1"/>
                </a:solidFill>
                <a:latin typeface="+mn-lt"/>
                <a:ea typeface="+mn-ea"/>
                <a:cs typeface="+mn-cs"/>
              </a:rPr>
              <a:t>                                                                                                                   Manoj Kumar</a:t>
            </a:r>
          </a:p>
        </p:txBody>
      </p:sp>
      <p:sp>
        <p:nvSpPr>
          <p:cNvPr id="28" name="Oval 27">
            <a:extLst>
              <a:ext uri="{FF2B5EF4-FFF2-40B4-BE49-F238E27FC236}">
                <a16:creationId xmlns:a16="http://schemas.microsoft.com/office/drawing/2014/main" id="{4D1A5E71-B6B6-486A-8CDC-C7ABD9B90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29446" y="4786746"/>
            <a:ext cx="620727" cy="620727"/>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0" name="Oval 29">
            <a:extLst>
              <a:ext uri="{FF2B5EF4-FFF2-40B4-BE49-F238E27FC236}">
                <a16:creationId xmlns:a16="http://schemas.microsoft.com/office/drawing/2014/main" id="{B6C541AE-9B02-44C0-B8C6-B2DEA7ED38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29446" y="4786746"/>
            <a:ext cx="620727" cy="620727"/>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6378851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4C608BEB-860E-4094-8511-78603564A7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59050" cy="685800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8B64B90-D295-4125-9B92-BBFC789C1873}"/>
              </a:ext>
            </a:extLst>
          </p:cNvPr>
          <p:cNvSpPr>
            <a:spLocks noGrp="1"/>
          </p:cNvSpPr>
          <p:nvPr>
            <p:ph type="title"/>
          </p:nvPr>
        </p:nvSpPr>
        <p:spPr>
          <a:xfrm>
            <a:off x="838200" y="1412488"/>
            <a:ext cx="2899189" cy="4363844"/>
          </a:xfrm>
        </p:spPr>
        <p:txBody>
          <a:bodyPr vert="horz" lIns="91440" tIns="45720" rIns="91440" bIns="45720" rtlCol="0" anchor="t">
            <a:normAutofit/>
          </a:bodyPr>
          <a:lstStyle/>
          <a:p>
            <a:r>
              <a:rPr lang="en-US" sz="4000" dirty="0">
                <a:solidFill>
                  <a:srgbClr val="FF0000"/>
                </a:solidFill>
                <a:ea typeface="+mj-lt"/>
                <a:cs typeface="+mj-lt"/>
              </a:rPr>
              <a:t>Handling the Stop-words</a:t>
            </a:r>
            <a:endParaRPr lang="en-US">
              <a:solidFill>
                <a:srgbClr val="FF0000"/>
              </a:solidFill>
              <a:cs typeface="Calibri Light"/>
            </a:endParaRPr>
          </a:p>
        </p:txBody>
      </p:sp>
      <p:sp>
        <p:nvSpPr>
          <p:cNvPr id="8" name="Content Placeholder 7">
            <a:extLst>
              <a:ext uri="{FF2B5EF4-FFF2-40B4-BE49-F238E27FC236}">
                <a16:creationId xmlns:a16="http://schemas.microsoft.com/office/drawing/2014/main" id="{9C797C9C-844D-4FE3-AE13-FD1D1BEE42AA}"/>
              </a:ext>
            </a:extLst>
          </p:cNvPr>
          <p:cNvSpPr>
            <a:spLocks noGrp="1"/>
          </p:cNvSpPr>
          <p:nvPr>
            <p:ph idx="1"/>
          </p:nvPr>
        </p:nvSpPr>
        <p:spPr>
          <a:xfrm>
            <a:off x="4380855" y="1412489"/>
            <a:ext cx="3427283" cy="4363844"/>
          </a:xfrm>
        </p:spPr>
        <p:txBody>
          <a:bodyPr vert="horz" lIns="91440" tIns="45720" rIns="91440" bIns="45720" rtlCol="0" anchor="t">
            <a:normAutofit/>
          </a:bodyPr>
          <a:lstStyle/>
          <a:p>
            <a:pPr marL="0" indent="0">
              <a:buNone/>
            </a:pPr>
            <a:r>
              <a:rPr lang="en-US" sz="2000" dirty="0">
                <a:ea typeface="+mn-lt"/>
                <a:cs typeface="+mn-lt"/>
              </a:rPr>
              <a:t>Text may contain stop words like ‘the’, ‘is’, ‘are’. Stop words can be filtered from the text to be processed. There is no universal list of stop words in </a:t>
            </a:r>
            <a:r>
              <a:rPr lang="en-US" sz="2000" dirty="0" err="1">
                <a:ea typeface="+mn-lt"/>
                <a:cs typeface="+mn-lt"/>
              </a:rPr>
              <a:t>nlp</a:t>
            </a:r>
            <a:r>
              <a:rPr lang="en-US" sz="2000" dirty="0">
                <a:ea typeface="+mn-lt"/>
                <a:cs typeface="+mn-lt"/>
              </a:rPr>
              <a:t> research, however the </a:t>
            </a:r>
            <a:r>
              <a:rPr lang="en-US" sz="2000" dirty="0" err="1">
                <a:ea typeface="+mn-lt"/>
                <a:cs typeface="+mn-lt"/>
              </a:rPr>
              <a:t>nltk</a:t>
            </a:r>
            <a:r>
              <a:rPr lang="en-US" sz="2000" dirty="0">
                <a:ea typeface="+mn-lt"/>
                <a:cs typeface="+mn-lt"/>
              </a:rPr>
              <a:t> module contains a list of stop words. We will remove these </a:t>
            </a:r>
            <a:r>
              <a:rPr lang="en-US" sz="2000" dirty="0" err="1">
                <a:ea typeface="+mn-lt"/>
                <a:cs typeface="+mn-lt"/>
              </a:rPr>
              <a:t>stopwords</a:t>
            </a:r>
            <a:r>
              <a:rPr lang="en-US" sz="2000" dirty="0">
                <a:ea typeface="+mn-lt"/>
                <a:cs typeface="+mn-lt"/>
              </a:rPr>
              <a:t> in this task.</a:t>
            </a:r>
            <a:endParaRPr lang="en-US" dirty="0"/>
          </a:p>
        </p:txBody>
      </p:sp>
      <p:cxnSp>
        <p:nvCxnSpPr>
          <p:cNvPr id="22" name="Straight Connector 21">
            <a:extLst>
              <a:ext uri="{FF2B5EF4-FFF2-40B4-BE49-F238E27FC236}">
                <a16:creationId xmlns:a16="http://schemas.microsoft.com/office/drawing/2014/main" id="{1F16A8D4-FE87-4604-88B2-394B5D1EB4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29871" y="1412488"/>
            <a:ext cx="0" cy="365760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59198285-C9B4-496D-B0F4-909D7D37D1A5}"/>
              </a:ext>
            </a:extLst>
          </p:cNvPr>
          <p:cNvSpPr txBox="1"/>
          <p:nvPr/>
        </p:nvSpPr>
        <p:spPr>
          <a:xfrm>
            <a:off x="8207190" y="779886"/>
            <a:ext cx="3442115" cy="5470898"/>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fontScale="92500" lnSpcReduction="10000"/>
          </a:bodyPr>
          <a:lstStyle/>
          <a:p>
            <a:pPr>
              <a:lnSpc>
                <a:spcPct val="90000"/>
              </a:lnSpc>
              <a:spcAft>
                <a:spcPts val="600"/>
              </a:spcAft>
            </a:pPr>
            <a:r>
              <a:rPr lang="en-US" sz="1700" dirty="0">
                <a:ea typeface="+mn-lt"/>
                <a:cs typeface="+mn-lt"/>
              </a:rPr>
              <a:t>0 well sure story seem biased disagree statement... </a:t>
            </a:r>
            <a:endParaRPr lang="en-US" dirty="0">
              <a:ea typeface="+mn-lt"/>
              <a:cs typeface="+mn-lt"/>
            </a:endParaRPr>
          </a:p>
          <a:p>
            <a:pPr>
              <a:lnSpc>
                <a:spcPct val="90000"/>
              </a:lnSpc>
              <a:spcAft>
                <a:spcPts val="600"/>
              </a:spcAft>
            </a:pPr>
            <a:r>
              <a:rPr lang="en-US" sz="1700" dirty="0">
                <a:ea typeface="+mn-lt"/>
                <a:cs typeface="+mn-lt"/>
              </a:rPr>
              <a:t>1 yeah expect people read actually accept hard a... </a:t>
            </a:r>
            <a:endParaRPr lang="en-US" dirty="0">
              <a:ea typeface="+mn-lt"/>
              <a:cs typeface="+mn-lt"/>
            </a:endParaRPr>
          </a:p>
          <a:p>
            <a:pPr>
              <a:lnSpc>
                <a:spcPct val="90000"/>
              </a:lnSpc>
              <a:spcAft>
                <a:spcPts val="600"/>
              </a:spcAft>
            </a:pPr>
            <a:r>
              <a:rPr lang="en-US" sz="1700" dirty="0">
                <a:ea typeface="+mn-lt"/>
                <a:cs typeface="+mn-lt"/>
              </a:rPr>
              <a:t>2 although realize principle strongest points wo... </a:t>
            </a:r>
            <a:endParaRPr lang="en-US">
              <a:ea typeface="+mn-lt"/>
              <a:cs typeface="+mn-lt"/>
            </a:endParaRPr>
          </a:p>
          <a:p>
            <a:pPr>
              <a:lnSpc>
                <a:spcPct val="90000"/>
              </a:lnSpc>
              <a:spcAft>
                <a:spcPts val="600"/>
              </a:spcAft>
            </a:pPr>
            <a:r>
              <a:rPr lang="en-US" sz="1700" dirty="0">
                <a:ea typeface="+mn-lt"/>
                <a:cs typeface="+mn-lt"/>
              </a:rPr>
              <a:t>3 notwithstanding legitimate fuss proposal much ... </a:t>
            </a:r>
            <a:endParaRPr lang="en-US">
              <a:ea typeface="+mn-lt"/>
              <a:cs typeface="+mn-lt"/>
            </a:endParaRPr>
          </a:p>
          <a:p>
            <a:pPr>
              <a:lnSpc>
                <a:spcPct val="90000"/>
              </a:lnSpc>
              <a:spcAft>
                <a:spcPts val="600"/>
              </a:spcAft>
            </a:pPr>
            <a:r>
              <a:rPr lang="en-US" sz="1700" dirty="0">
                <a:ea typeface="+mn-lt"/>
                <a:cs typeface="+mn-lt"/>
              </a:rPr>
              <a:t>4 well change scoring playoff pool unfortunately... ... </a:t>
            </a:r>
            <a:endParaRPr lang="en-US">
              <a:ea typeface="+mn-lt"/>
              <a:cs typeface="+mn-lt"/>
            </a:endParaRPr>
          </a:p>
          <a:p>
            <a:pPr>
              <a:lnSpc>
                <a:spcPct val="90000"/>
              </a:lnSpc>
              <a:spcAft>
                <a:spcPts val="600"/>
              </a:spcAft>
            </a:pPr>
            <a:r>
              <a:rPr lang="en-US" sz="1700" dirty="0">
                <a:ea typeface="+mn-lt"/>
                <a:cs typeface="+mn-lt"/>
              </a:rPr>
              <a:t>95 follow mark last posting current investigation... </a:t>
            </a:r>
            <a:endParaRPr lang="en-US">
              <a:ea typeface="+mn-lt"/>
              <a:cs typeface="+mn-lt"/>
            </a:endParaRPr>
          </a:p>
          <a:p>
            <a:pPr>
              <a:lnSpc>
                <a:spcPct val="90000"/>
              </a:lnSpc>
              <a:spcAft>
                <a:spcPts val="600"/>
              </a:spcAft>
            </a:pPr>
            <a:r>
              <a:rPr lang="en-US" sz="1700" dirty="0">
                <a:ea typeface="+mn-lt"/>
                <a:cs typeface="+mn-lt"/>
              </a:rPr>
              <a:t>96 could folk song clementine memory serves part ... </a:t>
            </a:r>
            <a:endParaRPr lang="en-US">
              <a:ea typeface="+mn-lt"/>
              <a:cs typeface="+mn-lt"/>
            </a:endParaRPr>
          </a:p>
          <a:p>
            <a:pPr>
              <a:lnSpc>
                <a:spcPct val="90000"/>
              </a:lnSpc>
              <a:spcAft>
                <a:spcPts val="600"/>
              </a:spcAft>
            </a:pPr>
            <a:r>
              <a:rPr lang="en-US" sz="1700" dirty="0">
                <a:ea typeface="+mn-lt"/>
                <a:cs typeface="+mn-lt"/>
              </a:rPr>
              <a:t>97 first chip runs megabits second beyond need vo... </a:t>
            </a:r>
            <a:endParaRPr lang="en-US">
              <a:ea typeface="+mn-lt"/>
              <a:cs typeface="+mn-lt"/>
            </a:endParaRPr>
          </a:p>
          <a:p>
            <a:pPr>
              <a:lnSpc>
                <a:spcPct val="90000"/>
              </a:lnSpc>
              <a:spcAft>
                <a:spcPts val="600"/>
              </a:spcAft>
            </a:pPr>
            <a:r>
              <a:rPr lang="en-US" sz="1700" dirty="0">
                <a:ea typeface="+mn-lt"/>
                <a:cs typeface="+mn-lt"/>
              </a:rPr>
              <a:t>98 created image </a:t>
            </a:r>
            <a:r>
              <a:rPr lang="en-US" sz="1700" dirty="0" err="1">
                <a:ea typeface="+mn-lt"/>
                <a:cs typeface="+mn-lt"/>
              </a:rPr>
              <a:t>gaea</a:t>
            </a:r>
            <a:r>
              <a:rPr lang="en-US" sz="1700" dirty="0">
                <a:ea typeface="+mn-lt"/>
                <a:cs typeface="+mn-lt"/>
              </a:rPr>
              <a:t> therefore must pinnacle </a:t>
            </a:r>
            <a:r>
              <a:rPr lang="en-US" sz="1700" dirty="0" err="1">
                <a:ea typeface="+mn-lt"/>
                <a:cs typeface="+mn-lt"/>
              </a:rPr>
              <a:t>cre</a:t>
            </a:r>
            <a:r>
              <a:rPr lang="en-US" sz="1700" dirty="0">
                <a:ea typeface="+mn-lt"/>
                <a:cs typeface="+mn-lt"/>
              </a:rPr>
              <a:t>... </a:t>
            </a:r>
            <a:endParaRPr lang="en-US">
              <a:ea typeface="+mn-lt"/>
              <a:cs typeface="+mn-lt"/>
            </a:endParaRPr>
          </a:p>
          <a:p>
            <a:pPr>
              <a:lnSpc>
                <a:spcPct val="90000"/>
              </a:lnSpc>
              <a:spcAft>
                <a:spcPts val="600"/>
              </a:spcAft>
            </a:pPr>
            <a:r>
              <a:rPr lang="en-US" sz="1700" dirty="0">
                <a:ea typeface="+mn-lt"/>
                <a:cs typeface="+mn-lt"/>
              </a:rPr>
              <a:t>99 sale </a:t>
            </a:r>
            <a:r>
              <a:rPr lang="en-US" sz="1700" dirty="0" err="1">
                <a:ea typeface="+mn-lt"/>
                <a:cs typeface="+mn-lt"/>
              </a:rPr>
              <a:t>pontiac</a:t>
            </a:r>
            <a:r>
              <a:rPr lang="en-US" sz="1700" dirty="0">
                <a:ea typeface="+mn-lt"/>
                <a:cs typeface="+mn-lt"/>
              </a:rPr>
              <a:t> grand prix white </a:t>
            </a:r>
            <a:r>
              <a:rPr lang="en-US" sz="1700" dirty="0" err="1">
                <a:ea typeface="+mn-lt"/>
                <a:cs typeface="+mn-lt"/>
              </a:rPr>
              <a:t>white</a:t>
            </a:r>
            <a:r>
              <a:rPr lang="en-US" sz="1700" dirty="0">
                <a:ea typeface="+mn-lt"/>
                <a:cs typeface="+mn-lt"/>
              </a:rPr>
              <a:t> rims gray ... </a:t>
            </a:r>
            <a:endParaRPr lang="en-US">
              <a:ea typeface="+mn-lt"/>
              <a:cs typeface="+mn-lt"/>
            </a:endParaRPr>
          </a:p>
          <a:p>
            <a:pPr>
              <a:lnSpc>
                <a:spcPct val="90000"/>
              </a:lnSpc>
              <a:spcAft>
                <a:spcPts val="600"/>
              </a:spcAft>
            </a:pPr>
            <a:r>
              <a:rPr lang="en-US" sz="1700" dirty="0">
                <a:ea typeface="+mn-lt"/>
                <a:cs typeface="+mn-lt"/>
              </a:rPr>
              <a:t>Name: document, Length: 100, </a:t>
            </a:r>
            <a:r>
              <a:rPr lang="en-US" sz="1700" dirty="0" err="1">
                <a:ea typeface="+mn-lt"/>
                <a:cs typeface="+mn-lt"/>
              </a:rPr>
              <a:t>dtype</a:t>
            </a:r>
            <a:r>
              <a:rPr lang="en-US" sz="1700" dirty="0">
                <a:ea typeface="+mn-lt"/>
                <a:cs typeface="+mn-lt"/>
              </a:rPr>
              <a:t>: object</a:t>
            </a:r>
            <a:endParaRPr lang="en-US">
              <a:cs typeface="Calibri"/>
            </a:endParaRPr>
          </a:p>
        </p:txBody>
      </p:sp>
    </p:spTree>
    <p:extLst>
      <p:ext uri="{BB962C8B-B14F-4D97-AF65-F5344CB8AC3E}">
        <p14:creationId xmlns:p14="http://schemas.microsoft.com/office/powerpoint/2010/main" val="3576391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4C608BEB-860E-4094-8511-78603564A7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59050" cy="685800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8B64B90-D295-4125-9B92-BBFC789C1873}"/>
              </a:ext>
            </a:extLst>
          </p:cNvPr>
          <p:cNvSpPr>
            <a:spLocks noGrp="1"/>
          </p:cNvSpPr>
          <p:nvPr>
            <p:ph type="title"/>
          </p:nvPr>
        </p:nvSpPr>
        <p:spPr>
          <a:xfrm>
            <a:off x="838200" y="1412488"/>
            <a:ext cx="2899189" cy="4363844"/>
          </a:xfrm>
        </p:spPr>
        <p:txBody>
          <a:bodyPr vert="horz" lIns="91440" tIns="45720" rIns="91440" bIns="45720" rtlCol="0" anchor="t">
            <a:normAutofit/>
          </a:bodyPr>
          <a:lstStyle/>
          <a:p>
            <a:r>
              <a:rPr lang="en-US" sz="3400" kern="1200">
                <a:solidFill>
                  <a:srgbClr val="FFFFFF"/>
                </a:solidFill>
                <a:latin typeface="+mj-lt"/>
                <a:ea typeface="+mj-ea"/>
                <a:cs typeface="+mj-cs"/>
              </a:rPr>
              <a:t>Lemmatization</a:t>
            </a:r>
          </a:p>
        </p:txBody>
      </p:sp>
      <p:sp>
        <p:nvSpPr>
          <p:cNvPr id="8" name="Content Placeholder 7">
            <a:extLst>
              <a:ext uri="{FF2B5EF4-FFF2-40B4-BE49-F238E27FC236}">
                <a16:creationId xmlns:a16="http://schemas.microsoft.com/office/drawing/2014/main" id="{9C797C9C-844D-4FE3-AE13-FD1D1BEE42AA}"/>
              </a:ext>
            </a:extLst>
          </p:cNvPr>
          <p:cNvSpPr>
            <a:spLocks noGrp="1"/>
          </p:cNvSpPr>
          <p:nvPr>
            <p:ph idx="1"/>
          </p:nvPr>
        </p:nvSpPr>
        <p:spPr>
          <a:xfrm>
            <a:off x="4380855" y="1412489"/>
            <a:ext cx="3427283" cy="4363844"/>
          </a:xfrm>
        </p:spPr>
        <p:txBody>
          <a:bodyPr vert="horz" lIns="91440" tIns="45720" rIns="91440" bIns="45720" rtlCol="0">
            <a:normAutofit/>
          </a:bodyPr>
          <a:lstStyle/>
          <a:p>
            <a:r>
              <a:rPr lang="en-US" sz="2000"/>
              <a:t>Lemmatization is the process of grouping together the different inflected forms of a word so they can be analyzed as a single item. Lemmatization is similar to stemming but it brings context to the words. So it links words with similar meanings to one word. </a:t>
            </a:r>
          </a:p>
          <a:p>
            <a:endParaRPr lang="en-US" sz="2000"/>
          </a:p>
          <a:p>
            <a:pPr marL="0"/>
            <a:endParaRPr lang="en-US" sz="2000"/>
          </a:p>
        </p:txBody>
      </p:sp>
      <p:cxnSp>
        <p:nvCxnSpPr>
          <p:cNvPr id="36" name="Straight Connector 35">
            <a:extLst>
              <a:ext uri="{FF2B5EF4-FFF2-40B4-BE49-F238E27FC236}">
                <a16:creationId xmlns:a16="http://schemas.microsoft.com/office/drawing/2014/main" id="{1F16A8D4-FE87-4604-88B2-394B5D1EB4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29871" y="1412488"/>
            <a:ext cx="0" cy="365760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59198285-C9B4-496D-B0F4-909D7D37D1A5}"/>
              </a:ext>
            </a:extLst>
          </p:cNvPr>
          <p:cNvSpPr txBox="1"/>
          <p:nvPr/>
        </p:nvSpPr>
        <p:spPr>
          <a:xfrm>
            <a:off x="8207190" y="794263"/>
            <a:ext cx="3657775" cy="5341503"/>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a:lnSpc>
                <a:spcPct val="90000"/>
              </a:lnSpc>
              <a:spcAft>
                <a:spcPts val="600"/>
              </a:spcAft>
            </a:pPr>
            <a:r>
              <a:rPr lang="en-US" sz="1400" dirty="0"/>
              <a:t>0 well sure story seem biased disagree statement... </a:t>
            </a:r>
            <a:endParaRPr lang="en-US"/>
          </a:p>
          <a:p>
            <a:pPr>
              <a:lnSpc>
                <a:spcPct val="90000"/>
              </a:lnSpc>
              <a:spcAft>
                <a:spcPts val="600"/>
              </a:spcAft>
            </a:pPr>
            <a:r>
              <a:rPr lang="en-US" sz="1400" dirty="0"/>
              <a:t>1 yeah expect people read actually accept hard a...</a:t>
            </a:r>
            <a:endParaRPr lang="en-US" sz="1400" dirty="0">
              <a:cs typeface="Calibri" panose="020F0502020204030204"/>
            </a:endParaRPr>
          </a:p>
          <a:p>
            <a:pPr>
              <a:lnSpc>
                <a:spcPct val="90000"/>
              </a:lnSpc>
              <a:spcAft>
                <a:spcPts val="600"/>
              </a:spcAft>
            </a:pPr>
            <a:r>
              <a:rPr lang="en-US" sz="1400" dirty="0"/>
              <a:t> 2 although realize principle strongest point </a:t>
            </a:r>
            <a:r>
              <a:rPr lang="en-US" sz="1400" dirty="0" err="1"/>
              <a:t>wou</a:t>
            </a:r>
            <a:r>
              <a:rPr lang="en-US" sz="1400" dirty="0"/>
              <a:t>... </a:t>
            </a:r>
            <a:endParaRPr lang="en-US" sz="1400">
              <a:cs typeface="Calibri" panose="020F0502020204030204"/>
            </a:endParaRPr>
          </a:p>
          <a:p>
            <a:pPr>
              <a:lnSpc>
                <a:spcPct val="90000"/>
              </a:lnSpc>
              <a:spcAft>
                <a:spcPts val="600"/>
              </a:spcAft>
            </a:pPr>
            <a:r>
              <a:rPr lang="en-US" sz="1400" dirty="0"/>
              <a:t>3 notwithstanding legitimate fuss proposal much ... </a:t>
            </a:r>
          </a:p>
          <a:p>
            <a:pPr>
              <a:lnSpc>
                <a:spcPct val="90000"/>
              </a:lnSpc>
              <a:spcAft>
                <a:spcPts val="600"/>
              </a:spcAft>
            </a:pPr>
            <a:r>
              <a:rPr lang="en-US" sz="1400" dirty="0"/>
              <a:t>4 well change scoring playoff pool unfortunately... ... </a:t>
            </a:r>
          </a:p>
          <a:p>
            <a:pPr>
              <a:lnSpc>
                <a:spcPct val="90000"/>
              </a:lnSpc>
              <a:spcAft>
                <a:spcPts val="600"/>
              </a:spcAft>
            </a:pPr>
            <a:r>
              <a:rPr lang="en-US" sz="1400" dirty="0"/>
              <a:t>95 follow mark last posting current investigation... </a:t>
            </a:r>
            <a:endParaRPr lang="en-US" sz="1400"/>
          </a:p>
          <a:p>
            <a:pPr>
              <a:lnSpc>
                <a:spcPct val="90000"/>
              </a:lnSpc>
              <a:spcAft>
                <a:spcPts val="600"/>
              </a:spcAft>
            </a:pPr>
            <a:r>
              <a:rPr lang="en-US" sz="1400" dirty="0"/>
              <a:t>96 could folk song clementine memory serf part go... </a:t>
            </a:r>
            <a:endParaRPr lang="en-US" sz="1400"/>
          </a:p>
          <a:p>
            <a:pPr>
              <a:lnSpc>
                <a:spcPct val="90000"/>
              </a:lnSpc>
              <a:spcAft>
                <a:spcPts val="600"/>
              </a:spcAft>
            </a:pPr>
            <a:r>
              <a:rPr lang="en-US" sz="1400" dirty="0"/>
              <a:t>97 first chip run megabit second beyond need </a:t>
            </a:r>
            <a:r>
              <a:rPr lang="en-US" sz="1400" dirty="0" err="1"/>
              <a:t>voic</a:t>
            </a:r>
            <a:r>
              <a:rPr lang="en-US" sz="1400" dirty="0"/>
              <a:t>... </a:t>
            </a:r>
            <a:endParaRPr lang="en-US" sz="1400"/>
          </a:p>
          <a:p>
            <a:pPr>
              <a:lnSpc>
                <a:spcPct val="90000"/>
              </a:lnSpc>
              <a:spcAft>
                <a:spcPts val="600"/>
              </a:spcAft>
            </a:pPr>
            <a:r>
              <a:rPr lang="en-US" sz="1400" dirty="0"/>
              <a:t>98 created image </a:t>
            </a:r>
            <a:r>
              <a:rPr lang="en-US" sz="1400" dirty="0" err="1"/>
              <a:t>gaea</a:t>
            </a:r>
            <a:r>
              <a:rPr lang="en-US" sz="1400" dirty="0"/>
              <a:t> therefore must pinnacle </a:t>
            </a:r>
            <a:r>
              <a:rPr lang="en-US" sz="1400" dirty="0" err="1"/>
              <a:t>cre</a:t>
            </a:r>
            <a:r>
              <a:rPr lang="en-US" sz="1400" dirty="0"/>
              <a:t>... </a:t>
            </a:r>
            <a:endParaRPr lang="en-US" sz="1400"/>
          </a:p>
          <a:p>
            <a:pPr>
              <a:lnSpc>
                <a:spcPct val="90000"/>
              </a:lnSpc>
              <a:spcAft>
                <a:spcPts val="600"/>
              </a:spcAft>
            </a:pPr>
            <a:r>
              <a:rPr lang="en-US" sz="1400" dirty="0"/>
              <a:t>99 sale </a:t>
            </a:r>
            <a:r>
              <a:rPr lang="en-US" sz="1400" dirty="0" err="1"/>
              <a:t>pontiac</a:t>
            </a:r>
            <a:r>
              <a:rPr lang="en-US" sz="1400" dirty="0"/>
              <a:t> grand prix white </a:t>
            </a:r>
            <a:r>
              <a:rPr lang="en-US" sz="1400" dirty="0" err="1"/>
              <a:t>white</a:t>
            </a:r>
            <a:r>
              <a:rPr lang="en-US" sz="1400" dirty="0"/>
              <a:t> rim gray </a:t>
            </a:r>
            <a:r>
              <a:rPr lang="en-US" sz="1400" dirty="0" err="1"/>
              <a:t>i</a:t>
            </a:r>
            <a:r>
              <a:rPr lang="en-US" sz="1400" dirty="0"/>
              <a:t>... </a:t>
            </a:r>
            <a:endParaRPr lang="en-US" sz="1400"/>
          </a:p>
          <a:p>
            <a:pPr>
              <a:lnSpc>
                <a:spcPct val="90000"/>
              </a:lnSpc>
              <a:spcAft>
                <a:spcPts val="600"/>
              </a:spcAft>
            </a:pPr>
            <a:r>
              <a:rPr lang="en-US" sz="1400" dirty="0"/>
              <a:t>Name: document, Length: 100, </a:t>
            </a:r>
            <a:r>
              <a:rPr lang="en-US" sz="1400" dirty="0" err="1"/>
              <a:t>dtype</a:t>
            </a:r>
            <a:r>
              <a:rPr lang="en-US" sz="1400" dirty="0"/>
              <a:t>: object</a:t>
            </a:r>
            <a:endParaRPr lang="en-US" sz="1400">
              <a:cs typeface="Calibri" panose="020F0502020204030204"/>
            </a:endParaRPr>
          </a:p>
        </p:txBody>
      </p:sp>
    </p:spTree>
    <p:extLst>
      <p:ext uri="{BB962C8B-B14F-4D97-AF65-F5344CB8AC3E}">
        <p14:creationId xmlns:p14="http://schemas.microsoft.com/office/powerpoint/2010/main" val="24143316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Shape 4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8B64B90-D295-4125-9B92-BBFC789C1873}"/>
              </a:ext>
            </a:extLst>
          </p:cNvPr>
          <p:cNvSpPr>
            <a:spLocks noGrp="1"/>
          </p:cNvSpPr>
          <p:nvPr>
            <p:ph type="title"/>
          </p:nvPr>
        </p:nvSpPr>
        <p:spPr>
          <a:xfrm>
            <a:off x="686834" y="1153572"/>
            <a:ext cx="3200400" cy="4461163"/>
          </a:xfrm>
        </p:spPr>
        <p:txBody>
          <a:bodyPr vert="horz" lIns="91440" tIns="45720" rIns="91440" bIns="45720" rtlCol="0">
            <a:normAutofit/>
          </a:bodyPr>
          <a:lstStyle/>
          <a:p>
            <a:r>
              <a:rPr lang="en-US" b="1" kern="1200">
                <a:solidFill>
                  <a:srgbClr val="FFFFFF"/>
                </a:solidFill>
                <a:latin typeface="+mj-lt"/>
                <a:ea typeface="+mj-ea"/>
                <a:cs typeface="+mj-cs"/>
              </a:rPr>
              <a:t>TF-IDF Vectorization</a:t>
            </a:r>
            <a:endParaRPr lang="en-US" kern="1200">
              <a:solidFill>
                <a:srgbClr val="FFFFFF"/>
              </a:solidFill>
              <a:latin typeface="+mj-lt"/>
              <a:ea typeface="+mj-ea"/>
              <a:cs typeface="+mj-cs"/>
            </a:endParaRPr>
          </a:p>
        </p:txBody>
      </p:sp>
      <p:sp>
        <p:nvSpPr>
          <p:cNvPr id="52" name="Arc 5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8" name="Content Placeholder 7">
            <a:extLst>
              <a:ext uri="{FF2B5EF4-FFF2-40B4-BE49-F238E27FC236}">
                <a16:creationId xmlns:a16="http://schemas.microsoft.com/office/drawing/2014/main" id="{9C797C9C-844D-4FE3-AE13-FD1D1BEE42AA}"/>
              </a:ext>
            </a:extLst>
          </p:cNvPr>
          <p:cNvSpPr>
            <a:spLocks noGrp="1"/>
          </p:cNvSpPr>
          <p:nvPr>
            <p:ph idx="1"/>
          </p:nvPr>
        </p:nvSpPr>
        <p:spPr>
          <a:xfrm>
            <a:off x="4447308" y="591344"/>
            <a:ext cx="6906491" cy="5585619"/>
          </a:xfrm>
        </p:spPr>
        <p:txBody>
          <a:bodyPr vert="horz" lIns="91440" tIns="45720" rIns="91440" bIns="45720" rtlCol="0" anchor="ctr">
            <a:normAutofit/>
          </a:bodyPr>
          <a:lstStyle/>
          <a:p>
            <a:pPr marL="0"/>
            <a:r>
              <a:rPr lang="en-US">
                <a:ea typeface="+mn-lt"/>
                <a:cs typeface="+mn-lt"/>
              </a:rPr>
              <a:t>Apart from Count vectorizer an alternative to calculate word frequencies , and by far the most popular method is called TF-IDF. This is an acronym than stands for “Term Frequency – Inverse Document” Frequency which are the components of the resulting scores assigned to each word.</a:t>
            </a:r>
            <a:endParaRPr lang="en-US" b="1">
              <a:cs typeface="Calibri"/>
            </a:endParaRPr>
          </a:p>
        </p:txBody>
      </p:sp>
      <p:sp>
        <p:nvSpPr>
          <p:cNvPr id="5" name="TextBox 4">
            <a:extLst>
              <a:ext uri="{FF2B5EF4-FFF2-40B4-BE49-F238E27FC236}">
                <a16:creationId xmlns:a16="http://schemas.microsoft.com/office/drawing/2014/main" id="{59198285-C9B4-496D-B0F4-909D7D37D1A5}"/>
              </a:ext>
            </a:extLst>
          </p:cNvPr>
          <p:cNvSpPr txBox="1"/>
          <p:nvPr/>
        </p:nvSpPr>
        <p:spPr>
          <a:xfrm>
            <a:off x="8451604" y="1412489"/>
            <a:ext cx="3197701" cy="4363844"/>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a:lnSpc>
                <a:spcPct val="90000"/>
              </a:lnSpc>
              <a:spcAft>
                <a:spcPts val="600"/>
              </a:spcAft>
            </a:pPr>
            <a:endParaRPr lang="en-US" sz="1100" dirty="0">
              <a:cs typeface="Calibri"/>
            </a:endParaRPr>
          </a:p>
        </p:txBody>
      </p:sp>
    </p:spTree>
    <p:extLst>
      <p:ext uri="{BB962C8B-B14F-4D97-AF65-F5344CB8AC3E}">
        <p14:creationId xmlns:p14="http://schemas.microsoft.com/office/powerpoint/2010/main" val="14851735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F95B2684-D677-456E-9A7C-F6C69AE3BB52}"/>
              </a:ext>
            </a:extLst>
          </p:cNvPr>
          <p:cNvGraphicFramePr>
            <a:graphicFrameLocks noGrp="1"/>
          </p:cNvGraphicFramePr>
          <p:nvPr/>
        </p:nvGraphicFramePr>
        <p:xfrm>
          <a:off x="2971800" y="0"/>
          <a:ext cx="17078960" cy="24688800"/>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603328095"/>
                    </a:ext>
                  </a:extLst>
                </a:gridCol>
                <a:gridCol w="208280">
                  <a:extLst>
                    <a:ext uri="{9D8B030D-6E8A-4147-A177-3AD203B41FA5}">
                      <a16:colId xmlns:a16="http://schemas.microsoft.com/office/drawing/2014/main" val="3896012765"/>
                    </a:ext>
                  </a:extLst>
                </a:gridCol>
                <a:gridCol w="208280">
                  <a:extLst>
                    <a:ext uri="{9D8B030D-6E8A-4147-A177-3AD203B41FA5}">
                      <a16:colId xmlns:a16="http://schemas.microsoft.com/office/drawing/2014/main" val="4062085183"/>
                    </a:ext>
                  </a:extLst>
                </a:gridCol>
                <a:gridCol w="208280">
                  <a:extLst>
                    <a:ext uri="{9D8B030D-6E8A-4147-A177-3AD203B41FA5}">
                      <a16:colId xmlns:a16="http://schemas.microsoft.com/office/drawing/2014/main" val="1761939261"/>
                    </a:ext>
                  </a:extLst>
                </a:gridCol>
                <a:gridCol w="208280">
                  <a:extLst>
                    <a:ext uri="{9D8B030D-6E8A-4147-A177-3AD203B41FA5}">
                      <a16:colId xmlns:a16="http://schemas.microsoft.com/office/drawing/2014/main" val="1697711958"/>
                    </a:ext>
                  </a:extLst>
                </a:gridCol>
                <a:gridCol w="208280">
                  <a:extLst>
                    <a:ext uri="{9D8B030D-6E8A-4147-A177-3AD203B41FA5}">
                      <a16:colId xmlns:a16="http://schemas.microsoft.com/office/drawing/2014/main" val="3377743950"/>
                    </a:ext>
                  </a:extLst>
                </a:gridCol>
                <a:gridCol w="208280">
                  <a:extLst>
                    <a:ext uri="{9D8B030D-6E8A-4147-A177-3AD203B41FA5}">
                      <a16:colId xmlns:a16="http://schemas.microsoft.com/office/drawing/2014/main" val="2932254566"/>
                    </a:ext>
                  </a:extLst>
                </a:gridCol>
                <a:gridCol w="208280">
                  <a:extLst>
                    <a:ext uri="{9D8B030D-6E8A-4147-A177-3AD203B41FA5}">
                      <a16:colId xmlns:a16="http://schemas.microsoft.com/office/drawing/2014/main" val="4273496931"/>
                    </a:ext>
                  </a:extLst>
                </a:gridCol>
                <a:gridCol w="208280">
                  <a:extLst>
                    <a:ext uri="{9D8B030D-6E8A-4147-A177-3AD203B41FA5}">
                      <a16:colId xmlns:a16="http://schemas.microsoft.com/office/drawing/2014/main" val="1712320449"/>
                    </a:ext>
                  </a:extLst>
                </a:gridCol>
                <a:gridCol w="208280">
                  <a:extLst>
                    <a:ext uri="{9D8B030D-6E8A-4147-A177-3AD203B41FA5}">
                      <a16:colId xmlns:a16="http://schemas.microsoft.com/office/drawing/2014/main" val="579044491"/>
                    </a:ext>
                  </a:extLst>
                </a:gridCol>
                <a:gridCol w="208280">
                  <a:extLst>
                    <a:ext uri="{9D8B030D-6E8A-4147-A177-3AD203B41FA5}">
                      <a16:colId xmlns:a16="http://schemas.microsoft.com/office/drawing/2014/main" val="3929809661"/>
                    </a:ext>
                  </a:extLst>
                </a:gridCol>
                <a:gridCol w="208280">
                  <a:extLst>
                    <a:ext uri="{9D8B030D-6E8A-4147-A177-3AD203B41FA5}">
                      <a16:colId xmlns:a16="http://schemas.microsoft.com/office/drawing/2014/main" val="3431415880"/>
                    </a:ext>
                  </a:extLst>
                </a:gridCol>
                <a:gridCol w="208280">
                  <a:extLst>
                    <a:ext uri="{9D8B030D-6E8A-4147-A177-3AD203B41FA5}">
                      <a16:colId xmlns:a16="http://schemas.microsoft.com/office/drawing/2014/main" val="3953339429"/>
                    </a:ext>
                  </a:extLst>
                </a:gridCol>
                <a:gridCol w="208280">
                  <a:extLst>
                    <a:ext uri="{9D8B030D-6E8A-4147-A177-3AD203B41FA5}">
                      <a16:colId xmlns:a16="http://schemas.microsoft.com/office/drawing/2014/main" val="2127597937"/>
                    </a:ext>
                  </a:extLst>
                </a:gridCol>
                <a:gridCol w="208280">
                  <a:extLst>
                    <a:ext uri="{9D8B030D-6E8A-4147-A177-3AD203B41FA5}">
                      <a16:colId xmlns:a16="http://schemas.microsoft.com/office/drawing/2014/main" val="4035008106"/>
                    </a:ext>
                  </a:extLst>
                </a:gridCol>
                <a:gridCol w="208280">
                  <a:extLst>
                    <a:ext uri="{9D8B030D-6E8A-4147-A177-3AD203B41FA5}">
                      <a16:colId xmlns:a16="http://schemas.microsoft.com/office/drawing/2014/main" val="1202585109"/>
                    </a:ext>
                  </a:extLst>
                </a:gridCol>
                <a:gridCol w="208280">
                  <a:extLst>
                    <a:ext uri="{9D8B030D-6E8A-4147-A177-3AD203B41FA5}">
                      <a16:colId xmlns:a16="http://schemas.microsoft.com/office/drawing/2014/main" val="1349306313"/>
                    </a:ext>
                  </a:extLst>
                </a:gridCol>
                <a:gridCol w="208280">
                  <a:extLst>
                    <a:ext uri="{9D8B030D-6E8A-4147-A177-3AD203B41FA5}">
                      <a16:colId xmlns:a16="http://schemas.microsoft.com/office/drawing/2014/main" val="3365071312"/>
                    </a:ext>
                  </a:extLst>
                </a:gridCol>
                <a:gridCol w="208280">
                  <a:extLst>
                    <a:ext uri="{9D8B030D-6E8A-4147-A177-3AD203B41FA5}">
                      <a16:colId xmlns:a16="http://schemas.microsoft.com/office/drawing/2014/main" val="2737152988"/>
                    </a:ext>
                  </a:extLst>
                </a:gridCol>
                <a:gridCol w="208280">
                  <a:extLst>
                    <a:ext uri="{9D8B030D-6E8A-4147-A177-3AD203B41FA5}">
                      <a16:colId xmlns:a16="http://schemas.microsoft.com/office/drawing/2014/main" val="2189241432"/>
                    </a:ext>
                  </a:extLst>
                </a:gridCol>
                <a:gridCol w="208280">
                  <a:extLst>
                    <a:ext uri="{9D8B030D-6E8A-4147-A177-3AD203B41FA5}">
                      <a16:colId xmlns:a16="http://schemas.microsoft.com/office/drawing/2014/main" val="1944355876"/>
                    </a:ext>
                  </a:extLst>
                </a:gridCol>
                <a:gridCol w="208280">
                  <a:extLst>
                    <a:ext uri="{9D8B030D-6E8A-4147-A177-3AD203B41FA5}">
                      <a16:colId xmlns:a16="http://schemas.microsoft.com/office/drawing/2014/main" val="3946942259"/>
                    </a:ext>
                  </a:extLst>
                </a:gridCol>
                <a:gridCol w="208280">
                  <a:extLst>
                    <a:ext uri="{9D8B030D-6E8A-4147-A177-3AD203B41FA5}">
                      <a16:colId xmlns:a16="http://schemas.microsoft.com/office/drawing/2014/main" val="242705825"/>
                    </a:ext>
                  </a:extLst>
                </a:gridCol>
                <a:gridCol w="208280">
                  <a:extLst>
                    <a:ext uri="{9D8B030D-6E8A-4147-A177-3AD203B41FA5}">
                      <a16:colId xmlns:a16="http://schemas.microsoft.com/office/drawing/2014/main" val="2806709851"/>
                    </a:ext>
                  </a:extLst>
                </a:gridCol>
                <a:gridCol w="208280">
                  <a:extLst>
                    <a:ext uri="{9D8B030D-6E8A-4147-A177-3AD203B41FA5}">
                      <a16:colId xmlns:a16="http://schemas.microsoft.com/office/drawing/2014/main" val="4140832081"/>
                    </a:ext>
                  </a:extLst>
                </a:gridCol>
                <a:gridCol w="208280">
                  <a:extLst>
                    <a:ext uri="{9D8B030D-6E8A-4147-A177-3AD203B41FA5}">
                      <a16:colId xmlns:a16="http://schemas.microsoft.com/office/drawing/2014/main" val="1809313827"/>
                    </a:ext>
                  </a:extLst>
                </a:gridCol>
                <a:gridCol w="208280">
                  <a:extLst>
                    <a:ext uri="{9D8B030D-6E8A-4147-A177-3AD203B41FA5}">
                      <a16:colId xmlns:a16="http://schemas.microsoft.com/office/drawing/2014/main" val="242462640"/>
                    </a:ext>
                  </a:extLst>
                </a:gridCol>
                <a:gridCol w="208280">
                  <a:extLst>
                    <a:ext uri="{9D8B030D-6E8A-4147-A177-3AD203B41FA5}">
                      <a16:colId xmlns:a16="http://schemas.microsoft.com/office/drawing/2014/main" val="32540130"/>
                    </a:ext>
                  </a:extLst>
                </a:gridCol>
                <a:gridCol w="208280">
                  <a:extLst>
                    <a:ext uri="{9D8B030D-6E8A-4147-A177-3AD203B41FA5}">
                      <a16:colId xmlns:a16="http://schemas.microsoft.com/office/drawing/2014/main" val="3285319562"/>
                    </a:ext>
                  </a:extLst>
                </a:gridCol>
                <a:gridCol w="208280">
                  <a:extLst>
                    <a:ext uri="{9D8B030D-6E8A-4147-A177-3AD203B41FA5}">
                      <a16:colId xmlns:a16="http://schemas.microsoft.com/office/drawing/2014/main" val="1158682030"/>
                    </a:ext>
                  </a:extLst>
                </a:gridCol>
                <a:gridCol w="208280">
                  <a:extLst>
                    <a:ext uri="{9D8B030D-6E8A-4147-A177-3AD203B41FA5}">
                      <a16:colId xmlns:a16="http://schemas.microsoft.com/office/drawing/2014/main" val="3708623515"/>
                    </a:ext>
                  </a:extLst>
                </a:gridCol>
                <a:gridCol w="208280">
                  <a:extLst>
                    <a:ext uri="{9D8B030D-6E8A-4147-A177-3AD203B41FA5}">
                      <a16:colId xmlns:a16="http://schemas.microsoft.com/office/drawing/2014/main" val="1593119"/>
                    </a:ext>
                  </a:extLst>
                </a:gridCol>
                <a:gridCol w="208280">
                  <a:extLst>
                    <a:ext uri="{9D8B030D-6E8A-4147-A177-3AD203B41FA5}">
                      <a16:colId xmlns:a16="http://schemas.microsoft.com/office/drawing/2014/main" val="3448910039"/>
                    </a:ext>
                  </a:extLst>
                </a:gridCol>
                <a:gridCol w="208280">
                  <a:extLst>
                    <a:ext uri="{9D8B030D-6E8A-4147-A177-3AD203B41FA5}">
                      <a16:colId xmlns:a16="http://schemas.microsoft.com/office/drawing/2014/main" val="1580375913"/>
                    </a:ext>
                  </a:extLst>
                </a:gridCol>
                <a:gridCol w="208280">
                  <a:extLst>
                    <a:ext uri="{9D8B030D-6E8A-4147-A177-3AD203B41FA5}">
                      <a16:colId xmlns:a16="http://schemas.microsoft.com/office/drawing/2014/main" val="3405816520"/>
                    </a:ext>
                  </a:extLst>
                </a:gridCol>
                <a:gridCol w="208280">
                  <a:extLst>
                    <a:ext uri="{9D8B030D-6E8A-4147-A177-3AD203B41FA5}">
                      <a16:colId xmlns:a16="http://schemas.microsoft.com/office/drawing/2014/main" val="3216221124"/>
                    </a:ext>
                  </a:extLst>
                </a:gridCol>
                <a:gridCol w="208280">
                  <a:extLst>
                    <a:ext uri="{9D8B030D-6E8A-4147-A177-3AD203B41FA5}">
                      <a16:colId xmlns:a16="http://schemas.microsoft.com/office/drawing/2014/main" val="3834112816"/>
                    </a:ext>
                  </a:extLst>
                </a:gridCol>
                <a:gridCol w="208280">
                  <a:extLst>
                    <a:ext uri="{9D8B030D-6E8A-4147-A177-3AD203B41FA5}">
                      <a16:colId xmlns:a16="http://schemas.microsoft.com/office/drawing/2014/main" val="1726787730"/>
                    </a:ext>
                  </a:extLst>
                </a:gridCol>
                <a:gridCol w="208280">
                  <a:extLst>
                    <a:ext uri="{9D8B030D-6E8A-4147-A177-3AD203B41FA5}">
                      <a16:colId xmlns:a16="http://schemas.microsoft.com/office/drawing/2014/main" val="3539367043"/>
                    </a:ext>
                  </a:extLst>
                </a:gridCol>
                <a:gridCol w="208280">
                  <a:extLst>
                    <a:ext uri="{9D8B030D-6E8A-4147-A177-3AD203B41FA5}">
                      <a16:colId xmlns:a16="http://schemas.microsoft.com/office/drawing/2014/main" val="930678896"/>
                    </a:ext>
                  </a:extLst>
                </a:gridCol>
                <a:gridCol w="208280">
                  <a:extLst>
                    <a:ext uri="{9D8B030D-6E8A-4147-A177-3AD203B41FA5}">
                      <a16:colId xmlns:a16="http://schemas.microsoft.com/office/drawing/2014/main" val="2455174334"/>
                    </a:ext>
                  </a:extLst>
                </a:gridCol>
                <a:gridCol w="208280">
                  <a:extLst>
                    <a:ext uri="{9D8B030D-6E8A-4147-A177-3AD203B41FA5}">
                      <a16:colId xmlns:a16="http://schemas.microsoft.com/office/drawing/2014/main" val="4179842959"/>
                    </a:ext>
                  </a:extLst>
                </a:gridCol>
                <a:gridCol w="208280">
                  <a:extLst>
                    <a:ext uri="{9D8B030D-6E8A-4147-A177-3AD203B41FA5}">
                      <a16:colId xmlns:a16="http://schemas.microsoft.com/office/drawing/2014/main" val="934048186"/>
                    </a:ext>
                  </a:extLst>
                </a:gridCol>
                <a:gridCol w="208280">
                  <a:extLst>
                    <a:ext uri="{9D8B030D-6E8A-4147-A177-3AD203B41FA5}">
                      <a16:colId xmlns:a16="http://schemas.microsoft.com/office/drawing/2014/main" val="2050914157"/>
                    </a:ext>
                  </a:extLst>
                </a:gridCol>
                <a:gridCol w="208280">
                  <a:extLst>
                    <a:ext uri="{9D8B030D-6E8A-4147-A177-3AD203B41FA5}">
                      <a16:colId xmlns:a16="http://schemas.microsoft.com/office/drawing/2014/main" val="1517751950"/>
                    </a:ext>
                  </a:extLst>
                </a:gridCol>
                <a:gridCol w="208280">
                  <a:extLst>
                    <a:ext uri="{9D8B030D-6E8A-4147-A177-3AD203B41FA5}">
                      <a16:colId xmlns:a16="http://schemas.microsoft.com/office/drawing/2014/main" val="4191439772"/>
                    </a:ext>
                  </a:extLst>
                </a:gridCol>
                <a:gridCol w="208280">
                  <a:extLst>
                    <a:ext uri="{9D8B030D-6E8A-4147-A177-3AD203B41FA5}">
                      <a16:colId xmlns:a16="http://schemas.microsoft.com/office/drawing/2014/main" val="3262414670"/>
                    </a:ext>
                  </a:extLst>
                </a:gridCol>
                <a:gridCol w="208280">
                  <a:extLst>
                    <a:ext uri="{9D8B030D-6E8A-4147-A177-3AD203B41FA5}">
                      <a16:colId xmlns:a16="http://schemas.microsoft.com/office/drawing/2014/main" val="2593947295"/>
                    </a:ext>
                  </a:extLst>
                </a:gridCol>
                <a:gridCol w="208280">
                  <a:extLst>
                    <a:ext uri="{9D8B030D-6E8A-4147-A177-3AD203B41FA5}">
                      <a16:colId xmlns:a16="http://schemas.microsoft.com/office/drawing/2014/main" val="3513164046"/>
                    </a:ext>
                  </a:extLst>
                </a:gridCol>
                <a:gridCol w="208280">
                  <a:extLst>
                    <a:ext uri="{9D8B030D-6E8A-4147-A177-3AD203B41FA5}">
                      <a16:colId xmlns:a16="http://schemas.microsoft.com/office/drawing/2014/main" val="681810033"/>
                    </a:ext>
                  </a:extLst>
                </a:gridCol>
                <a:gridCol w="208280">
                  <a:extLst>
                    <a:ext uri="{9D8B030D-6E8A-4147-A177-3AD203B41FA5}">
                      <a16:colId xmlns:a16="http://schemas.microsoft.com/office/drawing/2014/main" val="3470004176"/>
                    </a:ext>
                  </a:extLst>
                </a:gridCol>
                <a:gridCol w="208280">
                  <a:extLst>
                    <a:ext uri="{9D8B030D-6E8A-4147-A177-3AD203B41FA5}">
                      <a16:colId xmlns:a16="http://schemas.microsoft.com/office/drawing/2014/main" val="2495867060"/>
                    </a:ext>
                  </a:extLst>
                </a:gridCol>
                <a:gridCol w="208280">
                  <a:extLst>
                    <a:ext uri="{9D8B030D-6E8A-4147-A177-3AD203B41FA5}">
                      <a16:colId xmlns:a16="http://schemas.microsoft.com/office/drawing/2014/main" val="3519870771"/>
                    </a:ext>
                  </a:extLst>
                </a:gridCol>
                <a:gridCol w="208280">
                  <a:extLst>
                    <a:ext uri="{9D8B030D-6E8A-4147-A177-3AD203B41FA5}">
                      <a16:colId xmlns:a16="http://schemas.microsoft.com/office/drawing/2014/main" val="2505471347"/>
                    </a:ext>
                  </a:extLst>
                </a:gridCol>
                <a:gridCol w="208280">
                  <a:extLst>
                    <a:ext uri="{9D8B030D-6E8A-4147-A177-3AD203B41FA5}">
                      <a16:colId xmlns:a16="http://schemas.microsoft.com/office/drawing/2014/main" val="2811572467"/>
                    </a:ext>
                  </a:extLst>
                </a:gridCol>
                <a:gridCol w="208280">
                  <a:extLst>
                    <a:ext uri="{9D8B030D-6E8A-4147-A177-3AD203B41FA5}">
                      <a16:colId xmlns:a16="http://schemas.microsoft.com/office/drawing/2014/main" val="3610561465"/>
                    </a:ext>
                  </a:extLst>
                </a:gridCol>
                <a:gridCol w="208280">
                  <a:extLst>
                    <a:ext uri="{9D8B030D-6E8A-4147-A177-3AD203B41FA5}">
                      <a16:colId xmlns:a16="http://schemas.microsoft.com/office/drawing/2014/main" val="193709370"/>
                    </a:ext>
                  </a:extLst>
                </a:gridCol>
                <a:gridCol w="208280">
                  <a:extLst>
                    <a:ext uri="{9D8B030D-6E8A-4147-A177-3AD203B41FA5}">
                      <a16:colId xmlns:a16="http://schemas.microsoft.com/office/drawing/2014/main" val="3716299736"/>
                    </a:ext>
                  </a:extLst>
                </a:gridCol>
                <a:gridCol w="208280">
                  <a:extLst>
                    <a:ext uri="{9D8B030D-6E8A-4147-A177-3AD203B41FA5}">
                      <a16:colId xmlns:a16="http://schemas.microsoft.com/office/drawing/2014/main" val="220376083"/>
                    </a:ext>
                  </a:extLst>
                </a:gridCol>
                <a:gridCol w="208280">
                  <a:extLst>
                    <a:ext uri="{9D8B030D-6E8A-4147-A177-3AD203B41FA5}">
                      <a16:colId xmlns:a16="http://schemas.microsoft.com/office/drawing/2014/main" val="976673013"/>
                    </a:ext>
                  </a:extLst>
                </a:gridCol>
                <a:gridCol w="208280">
                  <a:extLst>
                    <a:ext uri="{9D8B030D-6E8A-4147-A177-3AD203B41FA5}">
                      <a16:colId xmlns:a16="http://schemas.microsoft.com/office/drawing/2014/main" val="3904190741"/>
                    </a:ext>
                  </a:extLst>
                </a:gridCol>
                <a:gridCol w="208280">
                  <a:extLst>
                    <a:ext uri="{9D8B030D-6E8A-4147-A177-3AD203B41FA5}">
                      <a16:colId xmlns:a16="http://schemas.microsoft.com/office/drawing/2014/main" val="674382979"/>
                    </a:ext>
                  </a:extLst>
                </a:gridCol>
                <a:gridCol w="208280">
                  <a:extLst>
                    <a:ext uri="{9D8B030D-6E8A-4147-A177-3AD203B41FA5}">
                      <a16:colId xmlns:a16="http://schemas.microsoft.com/office/drawing/2014/main" val="1448430644"/>
                    </a:ext>
                  </a:extLst>
                </a:gridCol>
                <a:gridCol w="208280">
                  <a:extLst>
                    <a:ext uri="{9D8B030D-6E8A-4147-A177-3AD203B41FA5}">
                      <a16:colId xmlns:a16="http://schemas.microsoft.com/office/drawing/2014/main" val="800891091"/>
                    </a:ext>
                  </a:extLst>
                </a:gridCol>
                <a:gridCol w="208280">
                  <a:extLst>
                    <a:ext uri="{9D8B030D-6E8A-4147-A177-3AD203B41FA5}">
                      <a16:colId xmlns:a16="http://schemas.microsoft.com/office/drawing/2014/main" val="611910208"/>
                    </a:ext>
                  </a:extLst>
                </a:gridCol>
                <a:gridCol w="208280">
                  <a:extLst>
                    <a:ext uri="{9D8B030D-6E8A-4147-A177-3AD203B41FA5}">
                      <a16:colId xmlns:a16="http://schemas.microsoft.com/office/drawing/2014/main" val="3279805724"/>
                    </a:ext>
                  </a:extLst>
                </a:gridCol>
                <a:gridCol w="208280">
                  <a:extLst>
                    <a:ext uri="{9D8B030D-6E8A-4147-A177-3AD203B41FA5}">
                      <a16:colId xmlns:a16="http://schemas.microsoft.com/office/drawing/2014/main" val="669628449"/>
                    </a:ext>
                  </a:extLst>
                </a:gridCol>
                <a:gridCol w="208280">
                  <a:extLst>
                    <a:ext uri="{9D8B030D-6E8A-4147-A177-3AD203B41FA5}">
                      <a16:colId xmlns:a16="http://schemas.microsoft.com/office/drawing/2014/main" val="4285560944"/>
                    </a:ext>
                  </a:extLst>
                </a:gridCol>
                <a:gridCol w="208280">
                  <a:extLst>
                    <a:ext uri="{9D8B030D-6E8A-4147-A177-3AD203B41FA5}">
                      <a16:colId xmlns:a16="http://schemas.microsoft.com/office/drawing/2014/main" val="3495890174"/>
                    </a:ext>
                  </a:extLst>
                </a:gridCol>
                <a:gridCol w="208280">
                  <a:extLst>
                    <a:ext uri="{9D8B030D-6E8A-4147-A177-3AD203B41FA5}">
                      <a16:colId xmlns:a16="http://schemas.microsoft.com/office/drawing/2014/main" val="1445842871"/>
                    </a:ext>
                  </a:extLst>
                </a:gridCol>
                <a:gridCol w="208280">
                  <a:extLst>
                    <a:ext uri="{9D8B030D-6E8A-4147-A177-3AD203B41FA5}">
                      <a16:colId xmlns:a16="http://schemas.microsoft.com/office/drawing/2014/main" val="2075583854"/>
                    </a:ext>
                  </a:extLst>
                </a:gridCol>
                <a:gridCol w="208280">
                  <a:extLst>
                    <a:ext uri="{9D8B030D-6E8A-4147-A177-3AD203B41FA5}">
                      <a16:colId xmlns:a16="http://schemas.microsoft.com/office/drawing/2014/main" val="3083153"/>
                    </a:ext>
                  </a:extLst>
                </a:gridCol>
                <a:gridCol w="208280">
                  <a:extLst>
                    <a:ext uri="{9D8B030D-6E8A-4147-A177-3AD203B41FA5}">
                      <a16:colId xmlns:a16="http://schemas.microsoft.com/office/drawing/2014/main" val="3255818204"/>
                    </a:ext>
                  </a:extLst>
                </a:gridCol>
                <a:gridCol w="208280">
                  <a:extLst>
                    <a:ext uri="{9D8B030D-6E8A-4147-A177-3AD203B41FA5}">
                      <a16:colId xmlns:a16="http://schemas.microsoft.com/office/drawing/2014/main" val="610365308"/>
                    </a:ext>
                  </a:extLst>
                </a:gridCol>
                <a:gridCol w="208280">
                  <a:extLst>
                    <a:ext uri="{9D8B030D-6E8A-4147-A177-3AD203B41FA5}">
                      <a16:colId xmlns:a16="http://schemas.microsoft.com/office/drawing/2014/main" val="1478515886"/>
                    </a:ext>
                  </a:extLst>
                </a:gridCol>
                <a:gridCol w="208280">
                  <a:extLst>
                    <a:ext uri="{9D8B030D-6E8A-4147-A177-3AD203B41FA5}">
                      <a16:colId xmlns:a16="http://schemas.microsoft.com/office/drawing/2014/main" val="1721649005"/>
                    </a:ext>
                  </a:extLst>
                </a:gridCol>
                <a:gridCol w="208280">
                  <a:extLst>
                    <a:ext uri="{9D8B030D-6E8A-4147-A177-3AD203B41FA5}">
                      <a16:colId xmlns:a16="http://schemas.microsoft.com/office/drawing/2014/main" val="352547060"/>
                    </a:ext>
                  </a:extLst>
                </a:gridCol>
                <a:gridCol w="208280">
                  <a:extLst>
                    <a:ext uri="{9D8B030D-6E8A-4147-A177-3AD203B41FA5}">
                      <a16:colId xmlns:a16="http://schemas.microsoft.com/office/drawing/2014/main" val="953617311"/>
                    </a:ext>
                  </a:extLst>
                </a:gridCol>
                <a:gridCol w="208280">
                  <a:extLst>
                    <a:ext uri="{9D8B030D-6E8A-4147-A177-3AD203B41FA5}">
                      <a16:colId xmlns:a16="http://schemas.microsoft.com/office/drawing/2014/main" val="2407147793"/>
                    </a:ext>
                  </a:extLst>
                </a:gridCol>
                <a:gridCol w="208280">
                  <a:extLst>
                    <a:ext uri="{9D8B030D-6E8A-4147-A177-3AD203B41FA5}">
                      <a16:colId xmlns:a16="http://schemas.microsoft.com/office/drawing/2014/main" val="2534984840"/>
                    </a:ext>
                  </a:extLst>
                </a:gridCol>
                <a:gridCol w="208280">
                  <a:extLst>
                    <a:ext uri="{9D8B030D-6E8A-4147-A177-3AD203B41FA5}">
                      <a16:colId xmlns:a16="http://schemas.microsoft.com/office/drawing/2014/main" val="1779845277"/>
                    </a:ext>
                  </a:extLst>
                </a:gridCol>
                <a:gridCol w="208280">
                  <a:extLst>
                    <a:ext uri="{9D8B030D-6E8A-4147-A177-3AD203B41FA5}">
                      <a16:colId xmlns:a16="http://schemas.microsoft.com/office/drawing/2014/main" val="1541813182"/>
                    </a:ext>
                  </a:extLst>
                </a:gridCol>
              </a:tblGrid>
              <a:tr h="0">
                <a:tc>
                  <a:txBody>
                    <a:bodyPr/>
                    <a:lstStyle/>
                    <a:p>
                      <a:pPr algn="r"/>
                      <a:r>
                        <a:rPr lang="en-US">
                          <a:effectLst/>
                        </a:rPr>
                        <a:t>0</a:t>
                      </a:r>
                    </a:p>
                  </a:txBody>
                  <a:tcPr anchor="ctr"/>
                </a:tc>
                <a:tc>
                  <a:txBody>
                    <a:bodyPr/>
                    <a:lstStyle/>
                    <a:p>
                      <a:pPr algn="r"/>
                      <a:r>
                        <a:rPr lang="en-US">
                          <a:effectLst/>
                        </a:rPr>
                        <a:t>1</a:t>
                      </a:r>
                    </a:p>
                  </a:txBody>
                  <a:tcPr anchor="ctr"/>
                </a:tc>
                <a:tc>
                  <a:txBody>
                    <a:bodyPr/>
                    <a:lstStyle/>
                    <a:p>
                      <a:pPr algn="r"/>
                      <a:r>
                        <a:rPr lang="en-US">
                          <a:effectLst/>
                        </a:rPr>
                        <a:t>2</a:t>
                      </a:r>
                    </a:p>
                  </a:txBody>
                  <a:tcPr anchor="ctr"/>
                </a:tc>
                <a:tc>
                  <a:txBody>
                    <a:bodyPr/>
                    <a:lstStyle/>
                    <a:p>
                      <a:pPr algn="r"/>
                      <a:r>
                        <a:rPr lang="en-US">
                          <a:effectLst/>
                        </a:rPr>
                        <a:t>3</a:t>
                      </a:r>
                    </a:p>
                  </a:txBody>
                  <a:tcPr anchor="ctr"/>
                </a:tc>
                <a:tc>
                  <a:txBody>
                    <a:bodyPr/>
                    <a:lstStyle/>
                    <a:p>
                      <a:pPr algn="r"/>
                      <a:r>
                        <a:rPr lang="en-US">
                          <a:effectLst/>
                        </a:rPr>
                        <a:t>4</a:t>
                      </a:r>
                    </a:p>
                  </a:txBody>
                  <a:tcPr anchor="ctr"/>
                </a:tc>
                <a:tc>
                  <a:txBody>
                    <a:bodyPr/>
                    <a:lstStyle/>
                    <a:p>
                      <a:pPr algn="r"/>
                      <a:r>
                        <a:rPr lang="en-US">
                          <a:effectLst/>
                        </a:rPr>
                        <a:t>5</a:t>
                      </a:r>
                    </a:p>
                  </a:txBody>
                  <a:tcPr anchor="ctr"/>
                </a:tc>
                <a:tc>
                  <a:txBody>
                    <a:bodyPr/>
                    <a:lstStyle/>
                    <a:p>
                      <a:pPr algn="r"/>
                      <a:r>
                        <a:rPr lang="en-US">
                          <a:effectLst/>
                        </a:rPr>
                        <a:t>6</a:t>
                      </a:r>
                    </a:p>
                  </a:txBody>
                  <a:tcPr anchor="ctr"/>
                </a:tc>
                <a:tc>
                  <a:txBody>
                    <a:bodyPr/>
                    <a:lstStyle/>
                    <a:p>
                      <a:pPr algn="r"/>
                      <a:r>
                        <a:rPr lang="en-US">
                          <a:effectLst/>
                        </a:rPr>
                        <a:t>7</a:t>
                      </a:r>
                    </a:p>
                  </a:txBody>
                  <a:tcPr anchor="ctr"/>
                </a:tc>
                <a:tc>
                  <a:txBody>
                    <a:bodyPr/>
                    <a:lstStyle/>
                    <a:p>
                      <a:pPr algn="r"/>
                      <a:r>
                        <a:rPr lang="en-US">
                          <a:effectLst/>
                        </a:rPr>
                        <a:t>8</a:t>
                      </a:r>
                    </a:p>
                  </a:txBody>
                  <a:tcPr anchor="ctr"/>
                </a:tc>
                <a:tc>
                  <a:txBody>
                    <a:bodyPr/>
                    <a:lstStyle/>
                    <a:p>
                      <a:pPr algn="r"/>
                      <a:r>
                        <a:rPr lang="en-US">
                          <a:effectLst/>
                        </a:rPr>
                        <a:t>9</a:t>
                      </a:r>
                    </a:p>
                  </a:txBody>
                  <a:tcPr anchor="ctr"/>
                </a:tc>
                <a:tc>
                  <a:txBody>
                    <a:bodyPr/>
                    <a:lstStyle/>
                    <a:p>
                      <a:pPr algn="r"/>
                      <a:r>
                        <a:rPr lang="en-US">
                          <a:effectLst/>
                        </a:rPr>
                        <a:t>10</a:t>
                      </a:r>
                    </a:p>
                  </a:txBody>
                  <a:tcPr anchor="ctr"/>
                </a:tc>
                <a:tc>
                  <a:txBody>
                    <a:bodyPr/>
                    <a:lstStyle/>
                    <a:p>
                      <a:pPr algn="r"/>
                      <a:r>
                        <a:rPr lang="en-US">
                          <a:effectLst/>
                        </a:rPr>
                        <a:t>11</a:t>
                      </a:r>
                    </a:p>
                  </a:txBody>
                  <a:tcPr anchor="ctr"/>
                </a:tc>
                <a:tc>
                  <a:txBody>
                    <a:bodyPr/>
                    <a:lstStyle/>
                    <a:p>
                      <a:pPr algn="r"/>
                      <a:r>
                        <a:rPr lang="en-US">
                          <a:effectLst/>
                        </a:rPr>
                        <a:t>12</a:t>
                      </a:r>
                    </a:p>
                  </a:txBody>
                  <a:tcPr anchor="ctr"/>
                </a:tc>
                <a:tc>
                  <a:txBody>
                    <a:bodyPr/>
                    <a:lstStyle/>
                    <a:p>
                      <a:pPr algn="r"/>
                      <a:r>
                        <a:rPr lang="en-US">
                          <a:effectLst/>
                        </a:rPr>
                        <a:t>13</a:t>
                      </a:r>
                    </a:p>
                  </a:txBody>
                  <a:tcPr anchor="ctr"/>
                </a:tc>
                <a:tc>
                  <a:txBody>
                    <a:bodyPr/>
                    <a:lstStyle/>
                    <a:p>
                      <a:pPr algn="r"/>
                      <a:r>
                        <a:rPr lang="en-US">
                          <a:effectLst/>
                        </a:rPr>
                        <a:t>14</a:t>
                      </a:r>
                    </a:p>
                  </a:txBody>
                  <a:tcPr anchor="ctr"/>
                </a:tc>
                <a:tc>
                  <a:txBody>
                    <a:bodyPr/>
                    <a:lstStyle/>
                    <a:p>
                      <a:pPr algn="r"/>
                      <a:r>
                        <a:rPr lang="en-US">
                          <a:effectLst/>
                        </a:rPr>
                        <a:t>15</a:t>
                      </a:r>
                    </a:p>
                  </a:txBody>
                  <a:tcPr anchor="ctr"/>
                </a:tc>
                <a:tc>
                  <a:txBody>
                    <a:bodyPr/>
                    <a:lstStyle/>
                    <a:p>
                      <a:pPr algn="r"/>
                      <a:r>
                        <a:rPr lang="en-US">
                          <a:effectLst/>
                        </a:rPr>
                        <a:t>16</a:t>
                      </a:r>
                    </a:p>
                  </a:txBody>
                  <a:tcPr anchor="ctr"/>
                </a:tc>
                <a:tc>
                  <a:txBody>
                    <a:bodyPr/>
                    <a:lstStyle/>
                    <a:p>
                      <a:pPr algn="r"/>
                      <a:r>
                        <a:rPr lang="en-US">
                          <a:effectLst/>
                        </a:rPr>
                        <a:t>17</a:t>
                      </a:r>
                    </a:p>
                  </a:txBody>
                  <a:tcPr anchor="ctr"/>
                </a:tc>
                <a:tc>
                  <a:txBody>
                    <a:bodyPr/>
                    <a:lstStyle/>
                    <a:p>
                      <a:pPr algn="r"/>
                      <a:r>
                        <a:rPr lang="en-US">
                          <a:effectLst/>
                        </a:rPr>
                        <a:t>18</a:t>
                      </a:r>
                    </a:p>
                  </a:txBody>
                  <a:tcPr anchor="ctr"/>
                </a:tc>
                <a:tc>
                  <a:txBody>
                    <a:bodyPr/>
                    <a:lstStyle/>
                    <a:p>
                      <a:pPr algn="r"/>
                      <a:r>
                        <a:rPr lang="en-US">
                          <a:effectLst/>
                        </a:rPr>
                        <a:t>19</a:t>
                      </a:r>
                    </a:p>
                  </a:txBody>
                  <a:tcPr anchor="ctr"/>
                </a:tc>
                <a:tc>
                  <a:txBody>
                    <a:bodyPr/>
                    <a:lstStyle/>
                    <a:p>
                      <a:pPr algn="r"/>
                      <a:r>
                        <a:rPr lang="en-US">
                          <a:effectLst/>
                        </a:rPr>
                        <a:t>20</a:t>
                      </a:r>
                    </a:p>
                  </a:txBody>
                  <a:tcPr anchor="ctr"/>
                </a:tc>
                <a:tc>
                  <a:txBody>
                    <a:bodyPr/>
                    <a:lstStyle/>
                    <a:p>
                      <a:pPr algn="r"/>
                      <a:r>
                        <a:rPr lang="en-US">
                          <a:effectLst/>
                        </a:rPr>
                        <a:t>21</a:t>
                      </a:r>
                    </a:p>
                  </a:txBody>
                  <a:tcPr anchor="ctr"/>
                </a:tc>
                <a:tc>
                  <a:txBody>
                    <a:bodyPr/>
                    <a:lstStyle/>
                    <a:p>
                      <a:pPr algn="r"/>
                      <a:r>
                        <a:rPr lang="en-US">
                          <a:effectLst/>
                        </a:rPr>
                        <a:t>22</a:t>
                      </a:r>
                    </a:p>
                  </a:txBody>
                  <a:tcPr anchor="ctr"/>
                </a:tc>
                <a:tc>
                  <a:txBody>
                    <a:bodyPr/>
                    <a:lstStyle/>
                    <a:p>
                      <a:pPr algn="r"/>
                      <a:r>
                        <a:rPr lang="en-US">
                          <a:effectLst/>
                        </a:rPr>
                        <a:t>23</a:t>
                      </a:r>
                    </a:p>
                  </a:txBody>
                  <a:tcPr anchor="ctr"/>
                </a:tc>
                <a:tc>
                  <a:txBody>
                    <a:bodyPr/>
                    <a:lstStyle/>
                    <a:p>
                      <a:pPr algn="r"/>
                      <a:r>
                        <a:rPr lang="en-US">
                          <a:effectLst/>
                        </a:rPr>
                        <a:t>24</a:t>
                      </a:r>
                    </a:p>
                  </a:txBody>
                  <a:tcPr anchor="ctr"/>
                </a:tc>
                <a:tc>
                  <a:txBody>
                    <a:bodyPr/>
                    <a:lstStyle/>
                    <a:p>
                      <a:pPr algn="r"/>
                      <a:r>
                        <a:rPr lang="en-US">
                          <a:effectLst/>
                        </a:rPr>
                        <a:t>25</a:t>
                      </a:r>
                    </a:p>
                  </a:txBody>
                  <a:tcPr anchor="ctr"/>
                </a:tc>
                <a:tc>
                  <a:txBody>
                    <a:bodyPr/>
                    <a:lstStyle/>
                    <a:p>
                      <a:pPr algn="r"/>
                      <a:r>
                        <a:rPr lang="en-US">
                          <a:effectLst/>
                        </a:rPr>
                        <a:t>26</a:t>
                      </a:r>
                    </a:p>
                  </a:txBody>
                  <a:tcPr anchor="ctr"/>
                </a:tc>
                <a:tc>
                  <a:txBody>
                    <a:bodyPr/>
                    <a:lstStyle/>
                    <a:p>
                      <a:pPr algn="r"/>
                      <a:r>
                        <a:rPr lang="en-US">
                          <a:effectLst/>
                        </a:rPr>
                        <a:t>27</a:t>
                      </a:r>
                    </a:p>
                  </a:txBody>
                  <a:tcPr anchor="ctr"/>
                </a:tc>
                <a:tc>
                  <a:txBody>
                    <a:bodyPr/>
                    <a:lstStyle/>
                    <a:p>
                      <a:pPr algn="r"/>
                      <a:r>
                        <a:rPr lang="en-US">
                          <a:effectLst/>
                        </a:rPr>
                        <a:t>28</a:t>
                      </a:r>
                    </a:p>
                  </a:txBody>
                  <a:tcPr anchor="ctr"/>
                </a:tc>
                <a:tc>
                  <a:txBody>
                    <a:bodyPr/>
                    <a:lstStyle/>
                    <a:p>
                      <a:pPr algn="r"/>
                      <a:r>
                        <a:rPr lang="en-US">
                          <a:effectLst/>
                        </a:rPr>
                        <a:t>29</a:t>
                      </a:r>
                    </a:p>
                  </a:txBody>
                  <a:tcPr anchor="ctr"/>
                </a:tc>
                <a:tc>
                  <a:txBody>
                    <a:bodyPr/>
                    <a:lstStyle/>
                    <a:p>
                      <a:pPr algn="r"/>
                      <a:r>
                        <a:rPr lang="en-US">
                          <a:effectLst/>
                        </a:rPr>
                        <a:t>30</a:t>
                      </a:r>
                    </a:p>
                  </a:txBody>
                  <a:tcPr anchor="ctr"/>
                </a:tc>
                <a:tc>
                  <a:txBody>
                    <a:bodyPr/>
                    <a:lstStyle/>
                    <a:p>
                      <a:pPr algn="r"/>
                      <a:r>
                        <a:rPr lang="en-US">
                          <a:effectLst/>
                        </a:rPr>
                        <a:t>31</a:t>
                      </a:r>
                    </a:p>
                  </a:txBody>
                  <a:tcPr anchor="ctr"/>
                </a:tc>
                <a:tc>
                  <a:txBody>
                    <a:bodyPr/>
                    <a:lstStyle/>
                    <a:p>
                      <a:pPr algn="r"/>
                      <a:r>
                        <a:rPr lang="en-US">
                          <a:effectLst/>
                        </a:rPr>
                        <a:t>32</a:t>
                      </a:r>
                    </a:p>
                  </a:txBody>
                  <a:tcPr anchor="ctr"/>
                </a:tc>
                <a:tc>
                  <a:txBody>
                    <a:bodyPr/>
                    <a:lstStyle/>
                    <a:p>
                      <a:pPr algn="r"/>
                      <a:r>
                        <a:rPr lang="en-US">
                          <a:effectLst/>
                        </a:rPr>
                        <a:t>33</a:t>
                      </a:r>
                    </a:p>
                  </a:txBody>
                  <a:tcPr anchor="ctr"/>
                </a:tc>
                <a:tc>
                  <a:txBody>
                    <a:bodyPr/>
                    <a:lstStyle/>
                    <a:p>
                      <a:pPr algn="r"/>
                      <a:r>
                        <a:rPr lang="en-US">
                          <a:effectLst/>
                        </a:rPr>
                        <a:t>34</a:t>
                      </a:r>
                    </a:p>
                  </a:txBody>
                  <a:tcPr anchor="ctr"/>
                </a:tc>
                <a:tc>
                  <a:txBody>
                    <a:bodyPr/>
                    <a:lstStyle/>
                    <a:p>
                      <a:pPr algn="r"/>
                      <a:r>
                        <a:rPr lang="en-US">
                          <a:effectLst/>
                        </a:rPr>
                        <a:t>35</a:t>
                      </a:r>
                    </a:p>
                  </a:txBody>
                  <a:tcPr anchor="ctr"/>
                </a:tc>
                <a:tc>
                  <a:txBody>
                    <a:bodyPr/>
                    <a:lstStyle/>
                    <a:p>
                      <a:pPr algn="r"/>
                      <a:r>
                        <a:rPr lang="en-US">
                          <a:effectLst/>
                        </a:rPr>
                        <a:t>36</a:t>
                      </a:r>
                    </a:p>
                  </a:txBody>
                  <a:tcPr anchor="ctr"/>
                </a:tc>
                <a:tc>
                  <a:txBody>
                    <a:bodyPr/>
                    <a:lstStyle/>
                    <a:p>
                      <a:pPr algn="r"/>
                      <a:r>
                        <a:rPr lang="en-US">
                          <a:effectLst/>
                        </a:rPr>
                        <a:t>37</a:t>
                      </a:r>
                    </a:p>
                  </a:txBody>
                  <a:tcPr anchor="ctr"/>
                </a:tc>
                <a:tc>
                  <a:txBody>
                    <a:bodyPr/>
                    <a:lstStyle/>
                    <a:p>
                      <a:pPr algn="r"/>
                      <a:r>
                        <a:rPr lang="en-US">
                          <a:effectLst/>
                        </a:rPr>
                        <a:t>38</a:t>
                      </a:r>
                    </a:p>
                  </a:txBody>
                  <a:tcPr anchor="ctr"/>
                </a:tc>
                <a:tc>
                  <a:txBody>
                    <a:bodyPr/>
                    <a:lstStyle/>
                    <a:p>
                      <a:pPr algn="r"/>
                      <a:r>
                        <a:rPr lang="en-US">
                          <a:effectLst/>
                        </a:rPr>
                        <a:t>39</a:t>
                      </a:r>
                    </a:p>
                  </a:txBody>
                  <a:tcPr anchor="ctr"/>
                </a:tc>
                <a:tc>
                  <a:txBody>
                    <a:bodyPr/>
                    <a:lstStyle/>
                    <a:p>
                      <a:pPr algn="r"/>
                      <a:r>
                        <a:rPr lang="en-US">
                          <a:effectLst/>
                        </a:rPr>
                        <a:t>...</a:t>
                      </a:r>
                    </a:p>
                  </a:txBody>
                  <a:tcPr anchor="ctr"/>
                </a:tc>
                <a:tc>
                  <a:txBody>
                    <a:bodyPr/>
                    <a:lstStyle/>
                    <a:p>
                      <a:pPr algn="r"/>
                      <a:r>
                        <a:rPr lang="en-US">
                          <a:effectLst/>
                        </a:rPr>
                        <a:t>960</a:t>
                      </a:r>
                    </a:p>
                  </a:txBody>
                  <a:tcPr anchor="ctr"/>
                </a:tc>
                <a:tc>
                  <a:txBody>
                    <a:bodyPr/>
                    <a:lstStyle/>
                    <a:p>
                      <a:pPr algn="r"/>
                      <a:r>
                        <a:rPr lang="en-US">
                          <a:effectLst/>
                        </a:rPr>
                        <a:t>961</a:t>
                      </a:r>
                    </a:p>
                  </a:txBody>
                  <a:tcPr anchor="ctr"/>
                </a:tc>
                <a:tc>
                  <a:txBody>
                    <a:bodyPr/>
                    <a:lstStyle/>
                    <a:p>
                      <a:pPr algn="r"/>
                      <a:r>
                        <a:rPr lang="en-US">
                          <a:effectLst/>
                        </a:rPr>
                        <a:t>962</a:t>
                      </a:r>
                    </a:p>
                  </a:txBody>
                  <a:tcPr anchor="ctr"/>
                </a:tc>
                <a:tc>
                  <a:txBody>
                    <a:bodyPr/>
                    <a:lstStyle/>
                    <a:p>
                      <a:pPr algn="r"/>
                      <a:r>
                        <a:rPr lang="en-US">
                          <a:effectLst/>
                        </a:rPr>
                        <a:t>963</a:t>
                      </a:r>
                    </a:p>
                  </a:txBody>
                  <a:tcPr anchor="ctr"/>
                </a:tc>
                <a:tc>
                  <a:txBody>
                    <a:bodyPr/>
                    <a:lstStyle/>
                    <a:p>
                      <a:pPr algn="r"/>
                      <a:r>
                        <a:rPr lang="en-US">
                          <a:effectLst/>
                        </a:rPr>
                        <a:t>964</a:t>
                      </a:r>
                    </a:p>
                  </a:txBody>
                  <a:tcPr anchor="ctr"/>
                </a:tc>
                <a:tc>
                  <a:txBody>
                    <a:bodyPr/>
                    <a:lstStyle/>
                    <a:p>
                      <a:pPr algn="r"/>
                      <a:r>
                        <a:rPr lang="en-US">
                          <a:effectLst/>
                        </a:rPr>
                        <a:t>965</a:t>
                      </a:r>
                    </a:p>
                  </a:txBody>
                  <a:tcPr anchor="ctr"/>
                </a:tc>
                <a:tc>
                  <a:txBody>
                    <a:bodyPr/>
                    <a:lstStyle/>
                    <a:p>
                      <a:pPr algn="r"/>
                      <a:r>
                        <a:rPr lang="en-US">
                          <a:effectLst/>
                        </a:rPr>
                        <a:t>966</a:t>
                      </a:r>
                    </a:p>
                  </a:txBody>
                  <a:tcPr anchor="ctr"/>
                </a:tc>
                <a:tc>
                  <a:txBody>
                    <a:bodyPr/>
                    <a:lstStyle/>
                    <a:p>
                      <a:pPr algn="r"/>
                      <a:r>
                        <a:rPr lang="en-US">
                          <a:effectLst/>
                        </a:rPr>
                        <a:t>967</a:t>
                      </a:r>
                    </a:p>
                  </a:txBody>
                  <a:tcPr anchor="ctr"/>
                </a:tc>
                <a:tc>
                  <a:txBody>
                    <a:bodyPr/>
                    <a:lstStyle/>
                    <a:p>
                      <a:pPr algn="r"/>
                      <a:r>
                        <a:rPr lang="en-US">
                          <a:effectLst/>
                        </a:rPr>
                        <a:t>968</a:t>
                      </a:r>
                    </a:p>
                  </a:txBody>
                  <a:tcPr anchor="ctr"/>
                </a:tc>
                <a:tc>
                  <a:txBody>
                    <a:bodyPr/>
                    <a:lstStyle/>
                    <a:p>
                      <a:pPr algn="r"/>
                      <a:r>
                        <a:rPr lang="en-US">
                          <a:effectLst/>
                        </a:rPr>
                        <a:t>969</a:t>
                      </a:r>
                    </a:p>
                  </a:txBody>
                  <a:tcPr anchor="ctr"/>
                </a:tc>
                <a:tc>
                  <a:txBody>
                    <a:bodyPr/>
                    <a:lstStyle/>
                    <a:p>
                      <a:pPr algn="r"/>
                      <a:r>
                        <a:rPr lang="en-US">
                          <a:effectLst/>
                        </a:rPr>
                        <a:t>970</a:t>
                      </a:r>
                    </a:p>
                  </a:txBody>
                  <a:tcPr anchor="ctr"/>
                </a:tc>
                <a:tc>
                  <a:txBody>
                    <a:bodyPr/>
                    <a:lstStyle/>
                    <a:p>
                      <a:pPr algn="r"/>
                      <a:r>
                        <a:rPr lang="en-US">
                          <a:effectLst/>
                        </a:rPr>
                        <a:t>971</a:t>
                      </a:r>
                    </a:p>
                  </a:txBody>
                  <a:tcPr anchor="ctr"/>
                </a:tc>
                <a:tc>
                  <a:txBody>
                    <a:bodyPr/>
                    <a:lstStyle/>
                    <a:p>
                      <a:pPr algn="r"/>
                      <a:r>
                        <a:rPr lang="en-US">
                          <a:effectLst/>
                        </a:rPr>
                        <a:t>972</a:t>
                      </a:r>
                    </a:p>
                  </a:txBody>
                  <a:tcPr anchor="ctr"/>
                </a:tc>
                <a:tc>
                  <a:txBody>
                    <a:bodyPr/>
                    <a:lstStyle/>
                    <a:p>
                      <a:pPr algn="r"/>
                      <a:r>
                        <a:rPr lang="en-US">
                          <a:effectLst/>
                        </a:rPr>
                        <a:t>973</a:t>
                      </a:r>
                    </a:p>
                  </a:txBody>
                  <a:tcPr anchor="ctr"/>
                </a:tc>
                <a:tc>
                  <a:txBody>
                    <a:bodyPr/>
                    <a:lstStyle/>
                    <a:p>
                      <a:pPr algn="r"/>
                      <a:r>
                        <a:rPr lang="en-US">
                          <a:effectLst/>
                        </a:rPr>
                        <a:t>974</a:t>
                      </a:r>
                    </a:p>
                  </a:txBody>
                  <a:tcPr anchor="ctr"/>
                </a:tc>
                <a:tc>
                  <a:txBody>
                    <a:bodyPr/>
                    <a:lstStyle/>
                    <a:p>
                      <a:pPr algn="r"/>
                      <a:r>
                        <a:rPr lang="en-US">
                          <a:effectLst/>
                        </a:rPr>
                        <a:t>975</a:t>
                      </a:r>
                    </a:p>
                  </a:txBody>
                  <a:tcPr anchor="ctr"/>
                </a:tc>
                <a:tc>
                  <a:txBody>
                    <a:bodyPr/>
                    <a:lstStyle/>
                    <a:p>
                      <a:pPr algn="r"/>
                      <a:r>
                        <a:rPr lang="en-US">
                          <a:effectLst/>
                        </a:rPr>
                        <a:t>976</a:t>
                      </a:r>
                    </a:p>
                  </a:txBody>
                  <a:tcPr anchor="ctr"/>
                </a:tc>
                <a:tc>
                  <a:txBody>
                    <a:bodyPr/>
                    <a:lstStyle/>
                    <a:p>
                      <a:pPr algn="r"/>
                      <a:r>
                        <a:rPr lang="en-US">
                          <a:effectLst/>
                        </a:rPr>
                        <a:t>977</a:t>
                      </a:r>
                    </a:p>
                  </a:txBody>
                  <a:tcPr anchor="ctr"/>
                </a:tc>
                <a:tc>
                  <a:txBody>
                    <a:bodyPr/>
                    <a:lstStyle/>
                    <a:p>
                      <a:pPr algn="r"/>
                      <a:r>
                        <a:rPr lang="en-US">
                          <a:effectLst/>
                        </a:rPr>
                        <a:t>978</a:t>
                      </a:r>
                    </a:p>
                  </a:txBody>
                  <a:tcPr anchor="ctr"/>
                </a:tc>
                <a:tc>
                  <a:txBody>
                    <a:bodyPr/>
                    <a:lstStyle/>
                    <a:p>
                      <a:pPr algn="r"/>
                      <a:r>
                        <a:rPr lang="en-US">
                          <a:effectLst/>
                        </a:rPr>
                        <a:t>979</a:t>
                      </a:r>
                    </a:p>
                  </a:txBody>
                  <a:tcPr anchor="ctr"/>
                </a:tc>
                <a:tc>
                  <a:txBody>
                    <a:bodyPr/>
                    <a:lstStyle/>
                    <a:p>
                      <a:pPr algn="r"/>
                      <a:r>
                        <a:rPr lang="en-US">
                          <a:effectLst/>
                        </a:rPr>
                        <a:t>980</a:t>
                      </a:r>
                    </a:p>
                  </a:txBody>
                  <a:tcPr anchor="ctr"/>
                </a:tc>
                <a:tc>
                  <a:txBody>
                    <a:bodyPr/>
                    <a:lstStyle/>
                    <a:p>
                      <a:pPr algn="r"/>
                      <a:r>
                        <a:rPr lang="en-US">
                          <a:effectLst/>
                        </a:rPr>
                        <a:t>981</a:t>
                      </a:r>
                    </a:p>
                  </a:txBody>
                  <a:tcPr anchor="ctr"/>
                </a:tc>
                <a:tc>
                  <a:txBody>
                    <a:bodyPr/>
                    <a:lstStyle/>
                    <a:p>
                      <a:pPr algn="r"/>
                      <a:r>
                        <a:rPr lang="en-US">
                          <a:effectLst/>
                        </a:rPr>
                        <a:t>982</a:t>
                      </a:r>
                    </a:p>
                  </a:txBody>
                  <a:tcPr anchor="ctr"/>
                </a:tc>
                <a:tc>
                  <a:txBody>
                    <a:bodyPr/>
                    <a:lstStyle/>
                    <a:p>
                      <a:pPr algn="r"/>
                      <a:r>
                        <a:rPr lang="en-US">
                          <a:effectLst/>
                        </a:rPr>
                        <a:t>983</a:t>
                      </a:r>
                    </a:p>
                  </a:txBody>
                  <a:tcPr anchor="ctr"/>
                </a:tc>
                <a:tc>
                  <a:txBody>
                    <a:bodyPr/>
                    <a:lstStyle/>
                    <a:p>
                      <a:pPr algn="r"/>
                      <a:r>
                        <a:rPr lang="en-US">
                          <a:effectLst/>
                        </a:rPr>
                        <a:t>984</a:t>
                      </a:r>
                    </a:p>
                  </a:txBody>
                  <a:tcPr anchor="ctr"/>
                </a:tc>
                <a:tc>
                  <a:txBody>
                    <a:bodyPr/>
                    <a:lstStyle/>
                    <a:p>
                      <a:pPr algn="r"/>
                      <a:r>
                        <a:rPr lang="en-US">
                          <a:effectLst/>
                        </a:rPr>
                        <a:t>985</a:t>
                      </a:r>
                    </a:p>
                  </a:txBody>
                  <a:tcPr anchor="ctr"/>
                </a:tc>
                <a:tc>
                  <a:txBody>
                    <a:bodyPr/>
                    <a:lstStyle/>
                    <a:p>
                      <a:pPr algn="r"/>
                      <a:r>
                        <a:rPr lang="en-US">
                          <a:effectLst/>
                        </a:rPr>
                        <a:t>986</a:t>
                      </a:r>
                    </a:p>
                  </a:txBody>
                  <a:tcPr anchor="ctr"/>
                </a:tc>
                <a:tc>
                  <a:txBody>
                    <a:bodyPr/>
                    <a:lstStyle/>
                    <a:p>
                      <a:pPr algn="r"/>
                      <a:r>
                        <a:rPr lang="en-US">
                          <a:effectLst/>
                        </a:rPr>
                        <a:t>987</a:t>
                      </a:r>
                    </a:p>
                  </a:txBody>
                  <a:tcPr anchor="ctr"/>
                </a:tc>
                <a:tc>
                  <a:txBody>
                    <a:bodyPr/>
                    <a:lstStyle/>
                    <a:p>
                      <a:pPr algn="r"/>
                      <a:r>
                        <a:rPr lang="en-US">
                          <a:effectLst/>
                        </a:rPr>
                        <a:t>988</a:t>
                      </a:r>
                    </a:p>
                  </a:txBody>
                  <a:tcPr anchor="ctr"/>
                </a:tc>
                <a:tc>
                  <a:txBody>
                    <a:bodyPr/>
                    <a:lstStyle/>
                    <a:p>
                      <a:pPr algn="r"/>
                      <a:r>
                        <a:rPr lang="en-US">
                          <a:effectLst/>
                        </a:rPr>
                        <a:t>989</a:t>
                      </a:r>
                    </a:p>
                  </a:txBody>
                  <a:tcPr anchor="ctr"/>
                </a:tc>
                <a:tc>
                  <a:txBody>
                    <a:bodyPr/>
                    <a:lstStyle/>
                    <a:p>
                      <a:pPr algn="r"/>
                      <a:r>
                        <a:rPr lang="en-US">
                          <a:effectLst/>
                        </a:rPr>
                        <a:t>990</a:t>
                      </a:r>
                    </a:p>
                  </a:txBody>
                  <a:tcPr anchor="ctr"/>
                </a:tc>
                <a:tc>
                  <a:txBody>
                    <a:bodyPr/>
                    <a:lstStyle/>
                    <a:p>
                      <a:pPr algn="r"/>
                      <a:r>
                        <a:rPr lang="en-US">
                          <a:effectLst/>
                        </a:rPr>
                        <a:t>991</a:t>
                      </a:r>
                    </a:p>
                  </a:txBody>
                  <a:tcPr anchor="ctr"/>
                </a:tc>
                <a:tc>
                  <a:txBody>
                    <a:bodyPr/>
                    <a:lstStyle/>
                    <a:p>
                      <a:pPr algn="r"/>
                      <a:r>
                        <a:rPr lang="en-US">
                          <a:effectLst/>
                        </a:rPr>
                        <a:t>992</a:t>
                      </a:r>
                    </a:p>
                  </a:txBody>
                  <a:tcPr anchor="ctr"/>
                </a:tc>
                <a:tc>
                  <a:txBody>
                    <a:bodyPr/>
                    <a:lstStyle/>
                    <a:p>
                      <a:pPr algn="r"/>
                      <a:r>
                        <a:rPr lang="en-US">
                          <a:effectLst/>
                        </a:rPr>
                        <a:t>993</a:t>
                      </a:r>
                    </a:p>
                  </a:txBody>
                  <a:tcPr anchor="ctr"/>
                </a:tc>
                <a:tc>
                  <a:txBody>
                    <a:bodyPr/>
                    <a:lstStyle/>
                    <a:p>
                      <a:pPr algn="r"/>
                      <a:r>
                        <a:rPr lang="en-US">
                          <a:effectLst/>
                        </a:rPr>
                        <a:t>994</a:t>
                      </a:r>
                    </a:p>
                  </a:txBody>
                  <a:tcPr anchor="ctr"/>
                </a:tc>
                <a:tc>
                  <a:txBody>
                    <a:bodyPr/>
                    <a:lstStyle/>
                    <a:p>
                      <a:pPr algn="r"/>
                      <a:r>
                        <a:rPr lang="en-US">
                          <a:effectLst/>
                        </a:rPr>
                        <a:t>995</a:t>
                      </a:r>
                    </a:p>
                  </a:txBody>
                  <a:tcPr anchor="ctr"/>
                </a:tc>
                <a:tc>
                  <a:txBody>
                    <a:bodyPr/>
                    <a:lstStyle/>
                    <a:p>
                      <a:pPr algn="r"/>
                      <a:r>
                        <a:rPr lang="en-US">
                          <a:effectLst/>
                        </a:rPr>
                        <a:t>996</a:t>
                      </a:r>
                    </a:p>
                  </a:txBody>
                  <a:tcPr anchor="ctr"/>
                </a:tc>
                <a:tc>
                  <a:txBody>
                    <a:bodyPr/>
                    <a:lstStyle/>
                    <a:p>
                      <a:pPr algn="r"/>
                      <a:r>
                        <a:rPr lang="en-US">
                          <a:effectLst/>
                        </a:rPr>
                        <a:t>997</a:t>
                      </a:r>
                    </a:p>
                  </a:txBody>
                  <a:tcPr anchor="ctr"/>
                </a:tc>
                <a:tc>
                  <a:txBody>
                    <a:bodyPr/>
                    <a:lstStyle/>
                    <a:p>
                      <a:pPr algn="r"/>
                      <a:r>
                        <a:rPr lang="en-US">
                          <a:effectLst/>
                        </a:rPr>
                        <a:t>998</a:t>
                      </a:r>
                    </a:p>
                  </a:txBody>
                  <a:tcPr anchor="ctr"/>
                </a:tc>
                <a:tc>
                  <a:txBody>
                    <a:bodyPr/>
                    <a:lstStyle/>
                    <a:p>
                      <a:pPr algn="r"/>
                      <a:r>
                        <a:rPr lang="en-US">
                          <a:effectLst/>
                        </a:rPr>
                        <a:t>999</a:t>
                      </a:r>
                    </a:p>
                  </a:txBody>
                  <a:tcPr anchor="ctr"/>
                </a:tc>
                <a:tc>
                  <a:txBody>
                    <a:bodyPr/>
                    <a:lstStyle/>
                    <a:p>
                      <a:endParaRPr lang="en-US"/>
                    </a:p>
                  </a:txBody>
                  <a:tcPr/>
                </a:tc>
                <a:extLst>
                  <a:ext uri="{0D108BD9-81ED-4DB2-BD59-A6C34878D82A}">
                    <a16:rowId xmlns:a16="http://schemas.microsoft.com/office/drawing/2014/main" val="966671599"/>
                  </a:ext>
                </a:extLst>
              </a:tr>
              <a:tr h="0">
                <a:tc>
                  <a:txBody>
                    <a:bodyPr/>
                    <a:lstStyle/>
                    <a:p>
                      <a:pPr fontAlgn="ctr"/>
                      <a:r>
                        <a:rPr lang="en-US">
                          <a:effectLst/>
                        </a:rPr>
                        <a:t>0</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0.000000</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0.000000</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0.000000</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0.00000</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0.000000</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0.000000</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0.0000</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0.000000</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0.000000</a:t>
                      </a:r>
                    </a:p>
                  </a:txBody>
                  <a:tcPr anchor="ctr"/>
                </a:tc>
                <a:tc>
                  <a:txBody>
                    <a:bodyPr/>
                    <a:lstStyle/>
                    <a:p>
                      <a:pPr algn="r"/>
                      <a:r>
                        <a:rPr lang="en-US">
                          <a:effectLst/>
                        </a:rPr>
                        <a:t>0.0</a:t>
                      </a:r>
                    </a:p>
                  </a:txBody>
                  <a:tcPr anchor="ctr"/>
                </a:tc>
                <a:tc>
                  <a:txBody>
                    <a:bodyPr/>
                    <a:lstStyle/>
                    <a:p>
                      <a:pPr algn="r"/>
                      <a:r>
                        <a:rPr lang="en-US">
                          <a:effectLst/>
                        </a:rPr>
                        <a:t>0.00000</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0.132214</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0.000000</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0.000000</a:t>
                      </a:r>
                    </a:p>
                  </a:txBody>
                  <a:tcPr anchor="ctr"/>
                </a:tc>
                <a:tc>
                  <a:txBody>
                    <a:bodyPr/>
                    <a:lstStyle/>
                    <a:p>
                      <a:pPr algn="r"/>
                      <a:r>
                        <a:rPr lang="en-US">
                          <a:effectLst/>
                        </a:rPr>
                        <a:t>0.00000</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0.0</a:t>
                      </a:r>
                    </a:p>
                  </a:txBody>
                  <a:tcPr anchor="ctr"/>
                </a:tc>
                <a:extLst>
                  <a:ext uri="{0D108BD9-81ED-4DB2-BD59-A6C34878D82A}">
                    <a16:rowId xmlns:a16="http://schemas.microsoft.com/office/drawing/2014/main" val="2490401137"/>
                  </a:ext>
                </a:extLst>
              </a:tr>
              <a:tr h="0">
                <a:tc>
                  <a:txBody>
                    <a:bodyPr/>
                    <a:lstStyle/>
                    <a:p>
                      <a:pPr fontAlgn="ctr"/>
                      <a:r>
                        <a:rPr lang="en-US">
                          <a:effectLst/>
                        </a:rPr>
                        <a:t>1</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0.196228</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0.167434</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0.000000</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0.00000</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0.000000</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0.000000</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0.0000</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0.000000</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0.000000</a:t>
                      </a:r>
                    </a:p>
                  </a:txBody>
                  <a:tcPr anchor="ctr"/>
                </a:tc>
                <a:tc>
                  <a:txBody>
                    <a:bodyPr/>
                    <a:lstStyle/>
                    <a:p>
                      <a:pPr algn="r"/>
                      <a:r>
                        <a:rPr lang="en-US">
                          <a:effectLst/>
                        </a:rPr>
                        <a:t>0.0</a:t>
                      </a:r>
                    </a:p>
                  </a:txBody>
                  <a:tcPr anchor="ctr"/>
                </a:tc>
                <a:tc>
                  <a:txBody>
                    <a:bodyPr/>
                    <a:lstStyle/>
                    <a:p>
                      <a:pPr algn="r"/>
                      <a:r>
                        <a:rPr lang="en-US">
                          <a:effectLst/>
                        </a:rPr>
                        <a:t>0.00000</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0.000000</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0.000000</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0.000000</a:t>
                      </a:r>
                    </a:p>
                  </a:txBody>
                  <a:tcPr anchor="ctr"/>
                </a:tc>
                <a:tc>
                  <a:txBody>
                    <a:bodyPr/>
                    <a:lstStyle/>
                    <a:p>
                      <a:pPr algn="r"/>
                      <a:r>
                        <a:rPr lang="en-US">
                          <a:effectLst/>
                        </a:rPr>
                        <a:t>0.00000</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0.0</a:t>
                      </a:r>
                    </a:p>
                  </a:txBody>
                  <a:tcPr anchor="ctr"/>
                </a:tc>
                <a:extLst>
                  <a:ext uri="{0D108BD9-81ED-4DB2-BD59-A6C34878D82A}">
                    <a16:rowId xmlns:a16="http://schemas.microsoft.com/office/drawing/2014/main" val="65817927"/>
                  </a:ext>
                </a:extLst>
              </a:tr>
              <a:tr h="0">
                <a:tc>
                  <a:txBody>
                    <a:bodyPr/>
                    <a:lstStyle/>
                    <a:p>
                      <a:pPr fontAlgn="ctr"/>
                      <a:r>
                        <a:rPr lang="en-US">
                          <a:effectLst/>
                        </a:rPr>
                        <a:t>2</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0.000000</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0.000000</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0.000000</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0.00000</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0.444331</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0.097594</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0.0000</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0.000000</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0.000000</a:t>
                      </a:r>
                    </a:p>
                  </a:txBody>
                  <a:tcPr anchor="ctr"/>
                </a:tc>
                <a:tc>
                  <a:txBody>
                    <a:bodyPr/>
                    <a:lstStyle/>
                    <a:p>
                      <a:pPr algn="r"/>
                      <a:r>
                        <a:rPr lang="en-US">
                          <a:effectLst/>
                        </a:rPr>
                        <a:t>0.0</a:t>
                      </a:r>
                    </a:p>
                  </a:txBody>
                  <a:tcPr anchor="ctr"/>
                </a:tc>
                <a:tc>
                  <a:txBody>
                    <a:bodyPr/>
                    <a:lstStyle/>
                    <a:p>
                      <a:pPr algn="r"/>
                      <a:r>
                        <a:rPr lang="en-US">
                          <a:effectLst/>
                        </a:rPr>
                        <a:t>0.08758</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0.000000</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0.000000</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0.000000</a:t>
                      </a:r>
                    </a:p>
                  </a:txBody>
                  <a:tcPr anchor="ctr"/>
                </a:tc>
                <a:tc>
                  <a:txBody>
                    <a:bodyPr/>
                    <a:lstStyle/>
                    <a:p>
                      <a:pPr algn="r"/>
                      <a:r>
                        <a:rPr lang="en-US">
                          <a:effectLst/>
                        </a:rPr>
                        <a:t>0.00000</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0.0</a:t>
                      </a:r>
                    </a:p>
                  </a:txBody>
                  <a:tcPr anchor="ctr"/>
                </a:tc>
                <a:extLst>
                  <a:ext uri="{0D108BD9-81ED-4DB2-BD59-A6C34878D82A}">
                    <a16:rowId xmlns:a16="http://schemas.microsoft.com/office/drawing/2014/main" val="3936394974"/>
                  </a:ext>
                </a:extLst>
              </a:tr>
              <a:tr h="0">
                <a:tc>
                  <a:txBody>
                    <a:bodyPr/>
                    <a:lstStyle/>
                    <a:p>
                      <a:pPr fontAlgn="ctr"/>
                      <a:r>
                        <a:rPr lang="en-US">
                          <a:effectLst/>
                        </a:rPr>
                        <a:t>3</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0.000000</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0.000000</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0.000000</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0.00000</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0.000000</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0.000000</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0.0000</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0.000000</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0.000000</a:t>
                      </a:r>
                    </a:p>
                  </a:txBody>
                  <a:tcPr anchor="ctr"/>
                </a:tc>
                <a:tc>
                  <a:txBody>
                    <a:bodyPr/>
                    <a:lstStyle/>
                    <a:p>
                      <a:pPr algn="r"/>
                      <a:r>
                        <a:rPr lang="en-US">
                          <a:effectLst/>
                        </a:rPr>
                        <a:t>0.0</a:t>
                      </a:r>
                    </a:p>
                  </a:txBody>
                  <a:tcPr anchor="ctr"/>
                </a:tc>
                <a:tc>
                  <a:txBody>
                    <a:bodyPr/>
                    <a:lstStyle/>
                    <a:p>
                      <a:pPr algn="r"/>
                      <a:r>
                        <a:rPr lang="en-US">
                          <a:effectLst/>
                        </a:rPr>
                        <a:t>0.00000</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0.000000</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0.000000</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0.126337</a:t>
                      </a:r>
                    </a:p>
                  </a:txBody>
                  <a:tcPr anchor="ctr"/>
                </a:tc>
                <a:tc>
                  <a:txBody>
                    <a:bodyPr/>
                    <a:lstStyle/>
                    <a:p>
                      <a:pPr algn="r"/>
                      <a:r>
                        <a:rPr lang="en-US">
                          <a:effectLst/>
                        </a:rPr>
                        <a:t>0.00000</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0.0</a:t>
                      </a:r>
                    </a:p>
                  </a:txBody>
                  <a:tcPr anchor="ctr"/>
                </a:tc>
                <a:extLst>
                  <a:ext uri="{0D108BD9-81ED-4DB2-BD59-A6C34878D82A}">
                    <a16:rowId xmlns:a16="http://schemas.microsoft.com/office/drawing/2014/main" val="3766270741"/>
                  </a:ext>
                </a:extLst>
              </a:tr>
              <a:tr h="0">
                <a:tc>
                  <a:txBody>
                    <a:bodyPr/>
                    <a:lstStyle/>
                    <a:p>
                      <a:pPr fontAlgn="ctr"/>
                      <a:r>
                        <a:rPr lang="en-US">
                          <a:effectLst/>
                        </a:rPr>
                        <a:t>4</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0.000000</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0.000000</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0.000000</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0.00000</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0.000000</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0.000000</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0.0000</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0.000000</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0.000000</a:t>
                      </a:r>
                    </a:p>
                  </a:txBody>
                  <a:tcPr anchor="ctr"/>
                </a:tc>
                <a:tc>
                  <a:txBody>
                    <a:bodyPr/>
                    <a:lstStyle/>
                    <a:p>
                      <a:pPr algn="r"/>
                      <a:r>
                        <a:rPr lang="en-US">
                          <a:effectLst/>
                        </a:rPr>
                        <a:t>0.0</a:t>
                      </a:r>
                    </a:p>
                  </a:txBody>
                  <a:tcPr anchor="ctr"/>
                </a:tc>
                <a:tc>
                  <a:txBody>
                    <a:bodyPr/>
                    <a:lstStyle/>
                    <a:p>
                      <a:pPr algn="r"/>
                      <a:r>
                        <a:rPr lang="en-US">
                          <a:effectLst/>
                        </a:rPr>
                        <a:t>0.00000</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0.000000</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0.000000</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0.000000</a:t>
                      </a:r>
                    </a:p>
                  </a:txBody>
                  <a:tcPr anchor="ctr"/>
                </a:tc>
                <a:tc>
                  <a:txBody>
                    <a:bodyPr/>
                    <a:lstStyle/>
                    <a:p>
                      <a:pPr algn="r"/>
                      <a:r>
                        <a:rPr lang="en-US">
                          <a:effectLst/>
                        </a:rPr>
                        <a:t>0.00000</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0.0</a:t>
                      </a:r>
                    </a:p>
                  </a:txBody>
                  <a:tcPr anchor="ctr"/>
                </a:tc>
                <a:extLst>
                  <a:ext uri="{0D108BD9-81ED-4DB2-BD59-A6C34878D82A}">
                    <a16:rowId xmlns:a16="http://schemas.microsoft.com/office/drawing/2014/main" val="1537897903"/>
                  </a:ext>
                </a:extLst>
              </a:tr>
              <a:tr h="0">
                <a:tc>
                  <a:txBody>
                    <a:bodyPr/>
                    <a:lstStyle/>
                    <a:p>
                      <a:pPr fontAlgn="ctr"/>
                      <a:r>
                        <a:rPr lang="en-US">
                          <a:effectLst/>
                        </a:rPr>
                        <a:t>...</a:t>
                      </a:r>
                    </a:p>
                  </a:txBody>
                  <a:tcPr anchor="ctr"/>
                </a:tc>
                <a:tc>
                  <a:txBody>
                    <a:bodyPr/>
                    <a:lstStyle/>
                    <a:p>
                      <a:pPr algn="r"/>
                      <a:r>
                        <a:rPr lang="en-US">
                          <a:effectLst/>
                        </a:rPr>
                        <a:t>...</a:t>
                      </a:r>
                    </a:p>
                  </a:txBody>
                  <a:tcPr anchor="ctr"/>
                </a:tc>
                <a:tc>
                  <a:txBody>
                    <a:bodyPr/>
                    <a:lstStyle/>
                    <a:p>
                      <a:pPr algn="r"/>
                      <a:r>
                        <a:rPr lang="en-US">
                          <a:effectLst/>
                        </a:rPr>
                        <a:t>...</a:t>
                      </a:r>
                    </a:p>
                  </a:txBody>
                  <a:tcPr anchor="ctr"/>
                </a:tc>
                <a:tc>
                  <a:txBody>
                    <a:bodyPr/>
                    <a:lstStyle/>
                    <a:p>
                      <a:pPr algn="r"/>
                      <a:r>
                        <a:rPr lang="en-US">
                          <a:effectLst/>
                        </a:rPr>
                        <a:t>...</a:t>
                      </a:r>
                    </a:p>
                  </a:txBody>
                  <a:tcPr anchor="ctr"/>
                </a:tc>
                <a:tc>
                  <a:txBody>
                    <a:bodyPr/>
                    <a:lstStyle/>
                    <a:p>
                      <a:pPr algn="r"/>
                      <a:r>
                        <a:rPr lang="en-US">
                          <a:effectLst/>
                        </a:rPr>
                        <a:t>...</a:t>
                      </a:r>
                    </a:p>
                  </a:txBody>
                  <a:tcPr anchor="ctr"/>
                </a:tc>
                <a:tc>
                  <a:txBody>
                    <a:bodyPr/>
                    <a:lstStyle/>
                    <a:p>
                      <a:pPr algn="r"/>
                      <a:r>
                        <a:rPr lang="en-US">
                          <a:effectLst/>
                        </a:rPr>
                        <a:t>...</a:t>
                      </a:r>
                    </a:p>
                  </a:txBody>
                  <a:tcPr anchor="ctr"/>
                </a:tc>
                <a:tc>
                  <a:txBody>
                    <a:bodyPr/>
                    <a:lstStyle/>
                    <a:p>
                      <a:pPr algn="r"/>
                      <a:r>
                        <a:rPr lang="en-US">
                          <a:effectLst/>
                        </a:rPr>
                        <a:t>...</a:t>
                      </a:r>
                    </a:p>
                  </a:txBody>
                  <a:tcPr anchor="ctr"/>
                </a:tc>
                <a:tc>
                  <a:txBody>
                    <a:bodyPr/>
                    <a:lstStyle/>
                    <a:p>
                      <a:pPr algn="r"/>
                      <a:r>
                        <a:rPr lang="en-US">
                          <a:effectLst/>
                        </a:rPr>
                        <a:t>...</a:t>
                      </a:r>
                    </a:p>
                  </a:txBody>
                  <a:tcPr anchor="ctr"/>
                </a:tc>
                <a:tc>
                  <a:txBody>
                    <a:bodyPr/>
                    <a:lstStyle/>
                    <a:p>
                      <a:pPr algn="r"/>
                      <a:r>
                        <a:rPr lang="en-US">
                          <a:effectLst/>
                        </a:rPr>
                        <a:t>...</a:t>
                      </a:r>
                    </a:p>
                  </a:txBody>
                  <a:tcPr anchor="ctr"/>
                </a:tc>
                <a:tc>
                  <a:txBody>
                    <a:bodyPr/>
                    <a:lstStyle/>
                    <a:p>
                      <a:pPr algn="r"/>
                      <a:r>
                        <a:rPr lang="en-US">
                          <a:effectLst/>
                        </a:rPr>
                        <a:t>...</a:t>
                      </a:r>
                    </a:p>
                  </a:txBody>
                  <a:tcPr anchor="ctr"/>
                </a:tc>
                <a:tc>
                  <a:txBody>
                    <a:bodyPr/>
                    <a:lstStyle/>
                    <a:p>
                      <a:pPr algn="r"/>
                      <a:r>
                        <a:rPr lang="en-US">
                          <a:effectLst/>
                        </a:rPr>
                        <a:t>...</a:t>
                      </a:r>
                    </a:p>
                  </a:txBody>
                  <a:tcPr anchor="ctr"/>
                </a:tc>
                <a:tc>
                  <a:txBody>
                    <a:bodyPr/>
                    <a:lstStyle/>
                    <a:p>
                      <a:pPr algn="r"/>
                      <a:r>
                        <a:rPr lang="en-US">
                          <a:effectLst/>
                        </a:rPr>
                        <a:t>...</a:t>
                      </a:r>
                    </a:p>
                  </a:txBody>
                  <a:tcPr anchor="ctr"/>
                </a:tc>
                <a:tc>
                  <a:txBody>
                    <a:bodyPr/>
                    <a:lstStyle/>
                    <a:p>
                      <a:pPr algn="r"/>
                      <a:r>
                        <a:rPr lang="en-US">
                          <a:effectLst/>
                        </a:rPr>
                        <a:t>...</a:t>
                      </a:r>
                    </a:p>
                  </a:txBody>
                  <a:tcPr anchor="ctr"/>
                </a:tc>
                <a:tc>
                  <a:txBody>
                    <a:bodyPr/>
                    <a:lstStyle/>
                    <a:p>
                      <a:pPr algn="r"/>
                      <a:r>
                        <a:rPr lang="en-US">
                          <a:effectLst/>
                        </a:rPr>
                        <a:t>...</a:t>
                      </a:r>
                    </a:p>
                  </a:txBody>
                  <a:tcPr anchor="ctr"/>
                </a:tc>
                <a:tc>
                  <a:txBody>
                    <a:bodyPr/>
                    <a:lstStyle/>
                    <a:p>
                      <a:pPr algn="r"/>
                      <a:r>
                        <a:rPr lang="en-US">
                          <a:effectLst/>
                        </a:rPr>
                        <a:t>...</a:t>
                      </a:r>
                    </a:p>
                  </a:txBody>
                  <a:tcPr anchor="ctr"/>
                </a:tc>
                <a:tc>
                  <a:txBody>
                    <a:bodyPr/>
                    <a:lstStyle/>
                    <a:p>
                      <a:pPr algn="r"/>
                      <a:r>
                        <a:rPr lang="en-US">
                          <a:effectLst/>
                        </a:rPr>
                        <a:t>...</a:t>
                      </a:r>
                    </a:p>
                  </a:txBody>
                  <a:tcPr anchor="ctr"/>
                </a:tc>
                <a:tc>
                  <a:txBody>
                    <a:bodyPr/>
                    <a:lstStyle/>
                    <a:p>
                      <a:pPr algn="r"/>
                      <a:r>
                        <a:rPr lang="en-US">
                          <a:effectLst/>
                        </a:rPr>
                        <a:t>...</a:t>
                      </a:r>
                    </a:p>
                  </a:txBody>
                  <a:tcPr anchor="ctr"/>
                </a:tc>
                <a:tc>
                  <a:txBody>
                    <a:bodyPr/>
                    <a:lstStyle/>
                    <a:p>
                      <a:pPr algn="r"/>
                      <a:r>
                        <a:rPr lang="en-US">
                          <a:effectLst/>
                        </a:rPr>
                        <a:t>...</a:t>
                      </a:r>
                    </a:p>
                  </a:txBody>
                  <a:tcPr anchor="ctr"/>
                </a:tc>
                <a:tc>
                  <a:txBody>
                    <a:bodyPr/>
                    <a:lstStyle/>
                    <a:p>
                      <a:pPr algn="r"/>
                      <a:r>
                        <a:rPr lang="en-US">
                          <a:effectLst/>
                        </a:rPr>
                        <a:t>...</a:t>
                      </a:r>
                    </a:p>
                  </a:txBody>
                  <a:tcPr anchor="ctr"/>
                </a:tc>
                <a:tc>
                  <a:txBody>
                    <a:bodyPr/>
                    <a:lstStyle/>
                    <a:p>
                      <a:pPr algn="r"/>
                      <a:r>
                        <a:rPr lang="en-US">
                          <a:effectLst/>
                        </a:rPr>
                        <a:t>...</a:t>
                      </a:r>
                    </a:p>
                  </a:txBody>
                  <a:tcPr anchor="ctr"/>
                </a:tc>
                <a:tc>
                  <a:txBody>
                    <a:bodyPr/>
                    <a:lstStyle/>
                    <a:p>
                      <a:pPr algn="r"/>
                      <a:r>
                        <a:rPr lang="en-US">
                          <a:effectLst/>
                        </a:rPr>
                        <a:t>...</a:t>
                      </a:r>
                    </a:p>
                  </a:txBody>
                  <a:tcPr anchor="ctr"/>
                </a:tc>
                <a:tc>
                  <a:txBody>
                    <a:bodyPr/>
                    <a:lstStyle/>
                    <a:p>
                      <a:pPr algn="r"/>
                      <a:r>
                        <a:rPr lang="en-US">
                          <a:effectLst/>
                        </a:rPr>
                        <a:t>...</a:t>
                      </a:r>
                    </a:p>
                  </a:txBody>
                  <a:tcPr anchor="ctr"/>
                </a:tc>
                <a:tc>
                  <a:txBody>
                    <a:bodyPr/>
                    <a:lstStyle/>
                    <a:p>
                      <a:pPr algn="r"/>
                      <a:r>
                        <a:rPr lang="en-US">
                          <a:effectLst/>
                        </a:rPr>
                        <a:t>...</a:t>
                      </a:r>
                    </a:p>
                  </a:txBody>
                  <a:tcPr anchor="ctr"/>
                </a:tc>
                <a:tc>
                  <a:txBody>
                    <a:bodyPr/>
                    <a:lstStyle/>
                    <a:p>
                      <a:pPr algn="r"/>
                      <a:r>
                        <a:rPr lang="en-US">
                          <a:effectLst/>
                        </a:rPr>
                        <a:t>...</a:t>
                      </a:r>
                    </a:p>
                  </a:txBody>
                  <a:tcPr anchor="ctr"/>
                </a:tc>
                <a:tc>
                  <a:txBody>
                    <a:bodyPr/>
                    <a:lstStyle/>
                    <a:p>
                      <a:pPr algn="r"/>
                      <a:r>
                        <a:rPr lang="en-US">
                          <a:effectLst/>
                        </a:rPr>
                        <a:t>...</a:t>
                      </a:r>
                    </a:p>
                  </a:txBody>
                  <a:tcPr anchor="ctr"/>
                </a:tc>
                <a:tc>
                  <a:txBody>
                    <a:bodyPr/>
                    <a:lstStyle/>
                    <a:p>
                      <a:pPr algn="r"/>
                      <a:r>
                        <a:rPr lang="en-US">
                          <a:effectLst/>
                        </a:rPr>
                        <a:t>...</a:t>
                      </a:r>
                    </a:p>
                  </a:txBody>
                  <a:tcPr anchor="ctr"/>
                </a:tc>
                <a:tc>
                  <a:txBody>
                    <a:bodyPr/>
                    <a:lstStyle/>
                    <a:p>
                      <a:pPr algn="r"/>
                      <a:r>
                        <a:rPr lang="en-US">
                          <a:effectLst/>
                        </a:rPr>
                        <a:t>...</a:t>
                      </a:r>
                    </a:p>
                  </a:txBody>
                  <a:tcPr anchor="ctr"/>
                </a:tc>
                <a:tc>
                  <a:txBody>
                    <a:bodyPr/>
                    <a:lstStyle/>
                    <a:p>
                      <a:pPr algn="r"/>
                      <a:r>
                        <a:rPr lang="en-US">
                          <a:effectLst/>
                        </a:rPr>
                        <a:t>...</a:t>
                      </a:r>
                    </a:p>
                  </a:txBody>
                  <a:tcPr anchor="ctr"/>
                </a:tc>
                <a:tc>
                  <a:txBody>
                    <a:bodyPr/>
                    <a:lstStyle/>
                    <a:p>
                      <a:pPr algn="r"/>
                      <a:r>
                        <a:rPr lang="en-US">
                          <a:effectLst/>
                        </a:rPr>
                        <a:t>...</a:t>
                      </a:r>
                    </a:p>
                  </a:txBody>
                  <a:tcPr anchor="ctr"/>
                </a:tc>
                <a:tc>
                  <a:txBody>
                    <a:bodyPr/>
                    <a:lstStyle/>
                    <a:p>
                      <a:pPr algn="r"/>
                      <a:r>
                        <a:rPr lang="en-US">
                          <a:effectLst/>
                        </a:rPr>
                        <a:t>...</a:t>
                      </a:r>
                    </a:p>
                  </a:txBody>
                  <a:tcPr anchor="ctr"/>
                </a:tc>
                <a:tc>
                  <a:txBody>
                    <a:bodyPr/>
                    <a:lstStyle/>
                    <a:p>
                      <a:pPr algn="r"/>
                      <a:r>
                        <a:rPr lang="en-US">
                          <a:effectLst/>
                        </a:rPr>
                        <a:t>...</a:t>
                      </a:r>
                    </a:p>
                  </a:txBody>
                  <a:tcPr anchor="ctr"/>
                </a:tc>
                <a:tc>
                  <a:txBody>
                    <a:bodyPr/>
                    <a:lstStyle/>
                    <a:p>
                      <a:pPr algn="r"/>
                      <a:r>
                        <a:rPr lang="en-US">
                          <a:effectLst/>
                        </a:rPr>
                        <a:t>...</a:t>
                      </a:r>
                    </a:p>
                  </a:txBody>
                  <a:tcPr anchor="ctr"/>
                </a:tc>
                <a:tc>
                  <a:txBody>
                    <a:bodyPr/>
                    <a:lstStyle/>
                    <a:p>
                      <a:pPr algn="r"/>
                      <a:r>
                        <a:rPr lang="en-US">
                          <a:effectLst/>
                        </a:rPr>
                        <a:t>...</a:t>
                      </a:r>
                    </a:p>
                  </a:txBody>
                  <a:tcPr anchor="ctr"/>
                </a:tc>
                <a:tc>
                  <a:txBody>
                    <a:bodyPr/>
                    <a:lstStyle/>
                    <a:p>
                      <a:pPr algn="r"/>
                      <a:r>
                        <a:rPr lang="en-US">
                          <a:effectLst/>
                        </a:rPr>
                        <a:t>...</a:t>
                      </a:r>
                    </a:p>
                  </a:txBody>
                  <a:tcPr anchor="ctr"/>
                </a:tc>
                <a:tc>
                  <a:txBody>
                    <a:bodyPr/>
                    <a:lstStyle/>
                    <a:p>
                      <a:pPr algn="r"/>
                      <a:r>
                        <a:rPr lang="en-US">
                          <a:effectLst/>
                        </a:rPr>
                        <a:t>...</a:t>
                      </a:r>
                    </a:p>
                  </a:txBody>
                  <a:tcPr anchor="ctr"/>
                </a:tc>
                <a:tc>
                  <a:txBody>
                    <a:bodyPr/>
                    <a:lstStyle/>
                    <a:p>
                      <a:pPr algn="r"/>
                      <a:r>
                        <a:rPr lang="en-US">
                          <a:effectLst/>
                        </a:rPr>
                        <a:t>...</a:t>
                      </a:r>
                    </a:p>
                  </a:txBody>
                  <a:tcPr anchor="ctr"/>
                </a:tc>
                <a:tc>
                  <a:txBody>
                    <a:bodyPr/>
                    <a:lstStyle/>
                    <a:p>
                      <a:pPr algn="r"/>
                      <a:r>
                        <a:rPr lang="en-US">
                          <a:effectLst/>
                        </a:rPr>
                        <a:t>...</a:t>
                      </a:r>
                    </a:p>
                  </a:txBody>
                  <a:tcPr anchor="ctr"/>
                </a:tc>
                <a:tc>
                  <a:txBody>
                    <a:bodyPr/>
                    <a:lstStyle/>
                    <a:p>
                      <a:pPr algn="r"/>
                      <a:r>
                        <a:rPr lang="en-US">
                          <a:effectLst/>
                        </a:rPr>
                        <a:t>...</a:t>
                      </a:r>
                    </a:p>
                  </a:txBody>
                  <a:tcPr anchor="ctr"/>
                </a:tc>
                <a:tc>
                  <a:txBody>
                    <a:bodyPr/>
                    <a:lstStyle/>
                    <a:p>
                      <a:pPr algn="r"/>
                      <a:r>
                        <a:rPr lang="en-US">
                          <a:effectLst/>
                        </a:rPr>
                        <a:t>...</a:t>
                      </a:r>
                    </a:p>
                  </a:txBody>
                  <a:tcPr anchor="ctr"/>
                </a:tc>
                <a:tc>
                  <a:txBody>
                    <a:bodyPr/>
                    <a:lstStyle/>
                    <a:p>
                      <a:pPr algn="r"/>
                      <a:r>
                        <a:rPr lang="en-US">
                          <a:effectLst/>
                        </a:rPr>
                        <a:t>...</a:t>
                      </a:r>
                    </a:p>
                  </a:txBody>
                  <a:tcPr anchor="ctr"/>
                </a:tc>
                <a:tc>
                  <a:txBody>
                    <a:bodyPr/>
                    <a:lstStyle/>
                    <a:p>
                      <a:pPr algn="r"/>
                      <a:r>
                        <a:rPr lang="en-US">
                          <a:effectLst/>
                        </a:rPr>
                        <a:t>...</a:t>
                      </a:r>
                    </a:p>
                  </a:txBody>
                  <a:tcPr anchor="ctr"/>
                </a:tc>
                <a:tc>
                  <a:txBody>
                    <a:bodyPr/>
                    <a:lstStyle/>
                    <a:p>
                      <a:pPr algn="r"/>
                      <a:r>
                        <a:rPr lang="en-US">
                          <a:effectLst/>
                        </a:rPr>
                        <a:t>...</a:t>
                      </a:r>
                    </a:p>
                  </a:txBody>
                  <a:tcPr anchor="ctr"/>
                </a:tc>
                <a:tc>
                  <a:txBody>
                    <a:bodyPr/>
                    <a:lstStyle/>
                    <a:p>
                      <a:pPr algn="r"/>
                      <a:r>
                        <a:rPr lang="en-US">
                          <a:effectLst/>
                        </a:rPr>
                        <a:t>...</a:t>
                      </a:r>
                    </a:p>
                  </a:txBody>
                  <a:tcPr anchor="ctr"/>
                </a:tc>
                <a:tc>
                  <a:txBody>
                    <a:bodyPr/>
                    <a:lstStyle/>
                    <a:p>
                      <a:pPr algn="r"/>
                      <a:r>
                        <a:rPr lang="en-US">
                          <a:effectLst/>
                        </a:rPr>
                        <a:t>...</a:t>
                      </a:r>
                    </a:p>
                  </a:txBody>
                  <a:tcPr anchor="ctr"/>
                </a:tc>
                <a:tc>
                  <a:txBody>
                    <a:bodyPr/>
                    <a:lstStyle/>
                    <a:p>
                      <a:pPr algn="r"/>
                      <a:r>
                        <a:rPr lang="en-US">
                          <a:effectLst/>
                        </a:rPr>
                        <a:t>...</a:t>
                      </a:r>
                    </a:p>
                  </a:txBody>
                  <a:tcPr anchor="ctr"/>
                </a:tc>
                <a:tc>
                  <a:txBody>
                    <a:bodyPr/>
                    <a:lstStyle/>
                    <a:p>
                      <a:pPr algn="r"/>
                      <a:r>
                        <a:rPr lang="en-US">
                          <a:effectLst/>
                        </a:rPr>
                        <a:t>...</a:t>
                      </a:r>
                    </a:p>
                  </a:txBody>
                  <a:tcPr anchor="ctr"/>
                </a:tc>
                <a:tc>
                  <a:txBody>
                    <a:bodyPr/>
                    <a:lstStyle/>
                    <a:p>
                      <a:pPr algn="r"/>
                      <a:r>
                        <a:rPr lang="en-US">
                          <a:effectLst/>
                        </a:rPr>
                        <a:t>...</a:t>
                      </a:r>
                    </a:p>
                  </a:txBody>
                  <a:tcPr anchor="ctr"/>
                </a:tc>
                <a:tc>
                  <a:txBody>
                    <a:bodyPr/>
                    <a:lstStyle/>
                    <a:p>
                      <a:pPr algn="r"/>
                      <a:r>
                        <a:rPr lang="en-US">
                          <a:effectLst/>
                        </a:rPr>
                        <a:t>...</a:t>
                      </a:r>
                    </a:p>
                  </a:txBody>
                  <a:tcPr anchor="ctr"/>
                </a:tc>
                <a:tc>
                  <a:txBody>
                    <a:bodyPr/>
                    <a:lstStyle/>
                    <a:p>
                      <a:pPr algn="r"/>
                      <a:r>
                        <a:rPr lang="en-US">
                          <a:effectLst/>
                        </a:rPr>
                        <a:t>...</a:t>
                      </a:r>
                    </a:p>
                  </a:txBody>
                  <a:tcPr anchor="ctr"/>
                </a:tc>
                <a:tc>
                  <a:txBody>
                    <a:bodyPr/>
                    <a:lstStyle/>
                    <a:p>
                      <a:pPr algn="r"/>
                      <a:r>
                        <a:rPr lang="en-US">
                          <a:effectLst/>
                        </a:rPr>
                        <a:t>...</a:t>
                      </a:r>
                    </a:p>
                  </a:txBody>
                  <a:tcPr anchor="ctr"/>
                </a:tc>
                <a:tc>
                  <a:txBody>
                    <a:bodyPr/>
                    <a:lstStyle/>
                    <a:p>
                      <a:pPr algn="r"/>
                      <a:r>
                        <a:rPr lang="en-US">
                          <a:effectLst/>
                        </a:rPr>
                        <a:t>...</a:t>
                      </a:r>
                    </a:p>
                  </a:txBody>
                  <a:tcPr anchor="ctr"/>
                </a:tc>
                <a:tc>
                  <a:txBody>
                    <a:bodyPr/>
                    <a:lstStyle/>
                    <a:p>
                      <a:pPr algn="r"/>
                      <a:r>
                        <a:rPr lang="en-US">
                          <a:effectLst/>
                        </a:rPr>
                        <a:t>...</a:t>
                      </a:r>
                    </a:p>
                  </a:txBody>
                  <a:tcPr anchor="ctr"/>
                </a:tc>
                <a:tc>
                  <a:txBody>
                    <a:bodyPr/>
                    <a:lstStyle/>
                    <a:p>
                      <a:pPr algn="r"/>
                      <a:r>
                        <a:rPr lang="en-US">
                          <a:effectLst/>
                        </a:rPr>
                        <a:t>...</a:t>
                      </a:r>
                    </a:p>
                  </a:txBody>
                  <a:tcPr anchor="ctr"/>
                </a:tc>
                <a:tc>
                  <a:txBody>
                    <a:bodyPr/>
                    <a:lstStyle/>
                    <a:p>
                      <a:pPr algn="r"/>
                      <a:r>
                        <a:rPr lang="en-US">
                          <a:effectLst/>
                        </a:rPr>
                        <a:t>...</a:t>
                      </a:r>
                    </a:p>
                  </a:txBody>
                  <a:tcPr anchor="ctr"/>
                </a:tc>
                <a:tc>
                  <a:txBody>
                    <a:bodyPr/>
                    <a:lstStyle/>
                    <a:p>
                      <a:pPr algn="r"/>
                      <a:r>
                        <a:rPr lang="en-US">
                          <a:effectLst/>
                        </a:rPr>
                        <a:t>...</a:t>
                      </a:r>
                    </a:p>
                  </a:txBody>
                  <a:tcPr anchor="ctr"/>
                </a:tc>
                <a:tc>
                  <a:txBody>
                    <a:bodyPr/>
                    <a:lstStyle/>
                    <a:p>
                      <a:pPr algn="r"/>
                      <a:r>
                        <a:rPr lang="en-US">
                          <a:effectLst/>
                        </a:rPr>
                        <a:t>...</a:t>
                      </a:r>
                    </a:p>
                  </a:txBody>
                  <a:tcPr anchor="ctr"/>
                </a:tc>
                <a:tc>
                  <a:txBody>
                    <a:bodyPr/>
                    <a:lstStyle/>
                    <a:p>
                      <a:pPr algn="r"/>
                      <a:r>
                        <a:rPr lang="en-US">
                          <a:effectLst/>
                        </a:rPr>
                        <a:t>...</a:t>
                      </a:r>
                    </a:p>
                  </a:txBody>
                  <a:tcPr anchor="ctr"/>
                </a:tc>
                <a:tc>
                  <a:txBody>
                    <a:bodyPr/>
                    <a:lstStyle/>
                    <a:p>
                      <a:pPr algn="r"/>
                      <a:r>
                        <a:rPr lang="en-US">
                          <a:effectLst/>
                        </a:rPr>
                        <a:t>...</a:t>
                      </a:r>
                    </a:p>
                  </a:txBody>
                  <a:tcPr anchor="ctr"/>
                </a:tc>
                <a:tc>
                  <a:txBody>
                    <a:bodyPr/>
                    <a:lstStyle/>
                    <a:p>
                      <a:pPr algn="r"/>
                      <a:r>
                        <a:rPr lang="en-US">
                          <a:effectLst/>
                        </a:rPr>
                        <a:t>...</a:t>
                      </a:r>
                    </a:p>
                  </a:txBody>
                  <a:tcPr anchor="ctr"/>
                </a:tc>
                <a:tc>
                  <a:txBody>
                    <a:bodyPr/>
                    <a:lstStyle/>
                    <a:p>
                      <a:pPr algn="r"/>
                      <a:r>
                        <a:rPr lang="en-US">
                          <a:effectLst/>
                        </a:rPr>
                        <a:t>...</a:t>
                      </a:r>
                    </a:p>
                  </a:txBody>
                  <a:tcPr anchor="ctr"/>
                </a:tc>
                <a:tc>
                  <a:txBody>
                    <a:bodyPr/>
                    <a:lstStyle/>
                    <a:p>
                      <a:pPr algn="r"/>
                      <a:r>
                        <a:rPr lang="en-US">
                          <a:effectLst/>
                        </a:rPr>
                        <a:t>...</a:t>
                      </a:r>
                    </a:p>
                  </a:txBody>
                  <a:tcPr anchor="ctr"/>
                </a:tc>
                <a:tc>
                  <a:txBody>
                    <a:bodyPr/>
                    <a:lstStyle/>
                    <a:p>
                      <a:pPr algn="r"/>
                      <a:r>
                        <a:rPr lang="en-US">
                          <a:effectLst/>
                        </a:rPr>
                        <a:t>...</a:t>
                      </a:r>
                    </a:p>
                  </a:txBody>
                  <a:tcPr anchor="ctr"/>
                </a:tc>
                <a:tc>
                  <a:txBody>
                    <a:bodyPr/>
                    <a:lstStyle/>
                    <a:p>
                      <a:pPr algn="r"/>
                      <a:r>
                        <a:rPr lang="en-US">
                          <a:effectLst/>
                        </a:rPr>
                        <a:t>...</a:t>
                      </a:r>
                    </a:p>
                  </a:txBody>
                  <a:tcPr anchor="ctr"/>
                </a:tc>
                <a:tc>
                  <a:txBody>
                    <a:bodyPr/>
                    <a:lstStyle/>
                    <a:p>
                      <a:pPr algn="r"/>
                      <a:r>
                        <a:rPr lang="en-US">
                          <a:effectLst/>
                        </a:rPr>
                        <a:t>...</a:t>
                      </a:r>
                    </a:p>
                  </a:txBody>
                  <a:tcPr anchor="ctr"/>
                </a:tc>
                <a:tc>
                  <a:txBody>
                    <a:bodyPr/>
                    <a:lstStyle/>
                    <a:p>
                      <a:pPr algn="r"/>
                      <a:r>
                        <a:rPr lang="en-US">
                          <a:effectLst/>
                        </a:rPr>
                        <a:t>...</a:t>
                      </a:r>
                    </a:p>
                  </a:txBody>
                  <a:tcPr anchor="ctr"/>
                </a:tc>
                <a:tc>
                  <a:txBody>
                    <a:bodyPr/>
                    <a:lstStyle/>
                    <a:p>
                      <a:pPr algn="r"/>
                      <a:r>
                        <a:rPr lang="en-US">
                          <a:effectLst/>
                        </a:rPr>
                        <a:t>...</a:t>
                      </a:r>
                    </a:p>
                  </a:txBody>
                  <a:tcPr anchor="ctr"/>
                </a:tc>
                <a:tc>
                  <a:txBody>
                    <a:bodyPr/>
                    <a:lstStyle/>
                    <a:p>
                      <a:pPr algn="r"/>
                      <a:r>
                        <a:rPr lang="en-US">
                          <a:effectLst/>
                        </a:rPr>
                        <a:t>...</a:t>
                      </a:r>
                    </a:p>
                  </a:txBody>
                  <a:tcPr anchor="ctr"/>
                </a:tc>
                <a:tc>
                  <a:txBody>
                    <a:bodyPr/>
                    <a:lstStyle/>
                    <a:p>
                      <a:pPr algn="r"/>
                      <a:r>
                        <a:rPr lang="en-US">
                          <a:effectLst/>
                        </a:rPr>
                        <a:t>...</a:t>
                      </a:r>
                    </a:p>
                  </a:txBody>
                  <a:tcPr anchor="ctr"/>
                </a:tc>
                <a:tc>
                  <a:txBody>
                    <a:bodyPr/>
                    <a:lstStyle/>
                    <a:p>
                      <a:pPr algn="r"/>
                      <a:r>
                        <a:rPr lang="en-US">
                          <a:effectLst/>
                        </a:rPr>
                        <a:t>...</a:t>
                      </a:r>
                    </a:p>
                  </a:txBody>
                  <a:tcPr anchor="ctr"/>
                </a:tc>
                <a:tc>
                  <a:txBody>
                    <a:bodyPr/>
                    <a:lstStyle/>
                    <a:p>
                      <a:pPr algn="r"/>
                      <a:r>
                        <a:rPr lang="en-US">
                          <a:effectLst/>
                        </a:rPr>
                        <a:t>...</a:t>
                      </a:r>
                    </a:p>
                  </a:txBody>
                  <a:tcPr anchor="ctr"/>
                </a:tc>
                <a:tc>
                  <a:txBody>
                    <a:bodyPr/>
                    <a:lstStyle/>
                    <a:p>
                      <a:pPr algn="r"/>
                      <a:r>
                        <a:rPr lang="en-US">
                          <a:effectLst/>
                        </a:rPr>
                        <a:t>...</a:t>
                      </a:r>
                    </a:p>
                  </a:txBody>
                  <a:tcPr anchor="ctr"/>
                </a:tc>
                <a:tc>
                  <a:txBody>
                    <a:bodyPr/>
                    <a:lstStyle/>
                    <a:p>
                      <a:pPr algn="r"/>
                      <a:r>
                        <a:rPr lang="en-US">
                          <a:effectLst/>
                        </a:rPr>
                        <a:t>...</a:t>
                      </a:r>
                    </a:p>
                  </a:txBody>
                  <a:tcPr anchor="ctr"/>
                </a:tc>
                <a:tc>
                  <a:txBody>
                    <a:bodyPr/>
                    <a:lstStyle/>
                    <a:p>
                      <a:pPr algn="r"/>
                      <a:r>
                        <a:rPr lang="en-US">
                          <a:effectLst/>
                        </a:rPr>
                        <a:t>...</a:t>
                      </a:r>
                    </a:p>
                  </a:txBody>
                  <a:tcPr anchor="ctr"/>
                </a:tc>
                <a:tc>
                  <a:txBody>
                    <a:bodyPr/>
                    <a:lstStyle/>
                    <a:p>
                      <a:pPr algn="r"/>
                      <a:r>
                        <a:rPr lang="en-US">
                          <a:effectLst/>
                        </a:rPr>
                        <a:t>...</a:t>
                      </a:r>
                    </a:p>
                  </a:txBody>
                  <a:tcPr anchor="ctr"/>
                </a:tc>
                <a:tc>
                  <a:txBody>
                    <a:bodyPr/>
                    <a:lstStyle/>
                    <a:p>
                      <a:pPr algn="r"/>
                      <a:r>
                        <a:rPr lang="en-US">
                          <a:effectLst/>
                        </a:rPr>
                        <a:t>...</a:t>
                      </a:r>
                    </a:p>
                  </a:txBody>
                  <a:tcPr anchor="ctr"/>
                </a:tc>
                <a:tc>
                  <a:txBody>
                    <a:bodyPr/>
                    <a:lstStyle/>
                    <a:p>
                      <a:pPr algn="r"/>
                      <a:r>
                        <a:rPr lang="en-US">
                          <a:effectLst/>
                        </a:rPr>
                        <a:t>...</a:t>
                      </a:r>
                    </a:p>
                  </a:txBody>
                  <a:tcPr anchor="ctr"/>
                </a:tc>
                <a:tc>
                  <a:txBody>
                    <a:bodyPr/>
                    <a:lstStyle/>
                    <a:p>
                      <a:pPr algn="r"/>
                      <a:r>
                        <a:rPr lang="en-US">
                          <a:effectLst/>
                        </a:rPr>
                        <a:t>...</a:t>
                      </a:r>
                    </a:p>
                  </a:txBody>
                  <a:tcPr anchor="ctr"/>
                </a:tc>
                <a:tc>
                  <a:txBody>
                    <a:bodyPr/>
                    <a:lstStyle/>
                    <a:p>
                      <a:pPr algn="r"/>
                      <a:r>
                        <a:rPr lang="en-US">
                          <a:effectLst/>
                        </a:rPr>
                        <a:t>...</a:t>
                      </a:r>
                    </a:p>
                  </a:txBody>
                  <a:tcPr anchor="ctr"/>
                </a:tc>
                <a:tc>
                  <a:txBody>
                    <a:bodyPr/>
                    <a:lstStyle/>
                    <a:p>
                      <a:pPr algn="r"/>
                      <a:r>
                        <a:rPr lang="en-US">
                          <a:effectLst/>
                        </a:rPr>
                        <a:t>...</a:t>
                      </a:r>
                    </a:p>
                  </a:txBody>
                  <a:tcPr anchor="ctr"/>
                </a:tc>
                <a:tc>
                  <a:txBody>
                    <a:bodyPr/>
                    <a:lstStyle/>
                    <a:p>
                      <a:pPr algn="r"/>
                      <a:r>
                        <a:rPr lang="en-US">
                          <a:effectLst/>
                        </a:rPr>
                        <a:t>...</a:t>
                      </a:r>
                    </a:p>
                  </a:txBody>
                  <a:tcPr anchor="ctr"/>
                </a:tc>
                <a:tc>
                  <a:txBody>
                    <a:bodyPr/>
                    <a:lstStyle/>
                    <a:p>
                      <a:pPr algn="r"/>
                      <a:r>
                        <a:rPr lang="en-US">
                          <a:effectLst/>
                        </a:rPr>
                        <a:t>...</a:t>
                      </a:r>
                    </a:p>
                  </a:txBody>
                  <a:tcPr anchor="ctr"/>
                </a:tc>
                <a:tc>
                  <a:txBody>
                    <a:bodyPr/>
                    <a:lstStyle/>
                    <a:p>
                      <a:pPr algn="r"/>
                      <a:r>
                        <a:rPr lang="en-US">
                          <a:effectLst/>
                        </a:rPr>
                        <a:t>...</a:t>
                      </a:r>
                    </a:p>
                  </a:txBody>
                  <a:tcPr anchor="ctr"/>
                </a:tc>
                <a:extLst>
                  <a:ext uri="{0D108BD9-81ED-4DB2-BD59-A6C34878D82A}">
                    <a16:rowId xmlns:a16="http://schemas.microsoft.com/office/drawing/2014/main" val="2126348551"/>
                  </a:ext>
                </a:extLst>
              </a:tr>
              <a:tr h="0">
                <a:tc>
                  <a:txBody>
                    <a:bodyPr/>
                    <a:lstStyle/>
                    <a:p>
                      <a:pPr fontAlgn="ctr"/>
                      <a:r>
                        <a:rPr lang="en-US">
                          <a:effectLst/>
                        </a:rPr>
                        <a:t>95</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0.000000</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0.000000</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0.164241</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0.17339</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0.000000</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0.000000</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0.0000</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0.000000</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0.000000</a:t>
                      </a:r>
                    </a:p>
                  </a:txBody>
                  <a:tcPr anchor="ctr"/>
                </a:tc>
                <a:tc>
                  <a:txBody>
                    <a:bodyPr/>
                    <a:lstStyle/>
                    <a:p>
                      <a:pPr algn="r"/>
                      <a:r>
                        <a:rPr lang="en-US">
                          <a:effectLst/>
                        </a:rPr>
                        <a:t>0.0</a:t>
                      </a:r>
                    </a:p>
                  </a:txBody>
                  <a:tcPr anchor="ctr"/>
                </a:tc>
                <a:tc>
                  <a:txBody>
                    <a:bodyPr/>
                    <a:lstStyle/>
                    <a:p>
                      <a:pPr algn="r"/>
                      <a:r>
                        <a:rPr lang="en-US">
                          <a:effectLst/>
                        </a:rPr>
                        <a:t>0.00000</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0.000000</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0.164241</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0.000000</a:t>
                      </a:r>
                    </a:p>
                  </a:txBody>
                  <a:tcPr anchor="ctr"/>
                </a:tc>
                <a:tc>
                  <a:txBody>
                    <a:bodyPr/>
                    <a:lstStyle/>
                    <a:p>
                      <a:pPr algn="r"/>
                      <a:r>
                        <a:rPr lang="en-US">
                          <a:effectLst/>
                        </a:rPr>
                        <a:t>0.17339</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0.0</a:t>
                      </a:r>
                    </a:p>
                  </a:txBody>
                  <a:tcPr anchor="ctr"/>
                </a:tc>
                <a:extLst>
                  <a:ext uri="{0D108BD9-81ED-4DB2-BD59-A6C34878D82A}">
                    <a16:rowId xmlns:a16="http://schemas.microsoft.com/office/drawing/2014/main" val="1510713833"/>
                  </a:ext>
                </a:extLst>
              </a:tr>
              <a:tr h="0">
                <a:tc>
                  <a:txBody>
                    <a:bodyPr/>
                    <a:lstStyle/>
                    <a:p>
                      <a:pPr fontAlgn="ctr"/>
                      <a:r>
                        <a:rPr lang="en-US">
                          <a:effectLst/>
                        </a:rPr>
                        <a:t>96</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0.000000</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0.000000</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0.000000</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0.00000</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0.000000</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0.000000</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0.0000</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0.000000</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0.000000</a:t>
                      </a:r>
                    </a:p>
                  </a:txBody>
                  <a:tcPr anchor="ctr"/>
                </a:tc>
                <a:tc>
                  <a:txBody>
                    <a:bodyPr/>
                    <a:lstStyle/>
                    <a:p>
                      <a:pPr algn="r"/>
                      <a:r>
                        <a:rPr lang="en-US">
                          <a:effectLst/>
                        </a:rPr>
                        <a:t>0.0</a:t>
                      </a:r>
                    </a:p>
                  </a:txBody>
                  <a:tcPr anchor="ctr"/>
                </a:tc>
                <a:tc>
                  <a:txBody>
                    <a:bodyPr/>
                    <a:lstStyle/>
                    <a:p>
                      <a:pPr algn="r"/>
                      <a:r>
                        <a:rPr lang="en-US">
                          <a:effectLst/>
                        </a:rPr>
                        <a:t>0.00000</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0.000000</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0.000000</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0.000000</a:t>
                      </a:r>
                    </a:p>
                  </a:txBody>
                  <a:tcPr anchor="ctr"/>
                </a:tc>
                <a:tc>
                  <a:txBody>
                    <a:bodyPr/>
                    <a:lstStyle/>
                    <a:p>
                      <a:pPr algn="r"/>
                      <a:r>
                        <a:rPr lang="en-US">
                          <a:effectLst/>
                        </a:rPr>
                        <a:t>0.00000</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0.0</a:t>
                      </a:r>
                    </a:p>
                  </a:txBody>
                  <a:tcPr anchor="ctr"/>
                </a:tc>
                <a:extLst>
                  <a:ext uri="{0D108BD9-81ED-4DB2-BD59-A6C34878D82A}">
                    <a16:rowId xmlns:a16="http://schemas.microsoft.com/office/drawing/2014/main" val="675178474"/>
                  </a:ext>
                </a:extLst>
              </a:tr>
              <a:tr h="0">
                <a:tc>
                  <a:txBody>
                    <a:bodyPr/>
                    <a:lstStyle/>
                    <a:p>
                      <a:pPr fontAlgn="ctr"/>
                      <a:r>
                        <a:rPr lang="en-US">
                          <a:effectLst/>
                        </a:rPr>
                        <a:t>97</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0.000000</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0.000000</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0.000000</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0.00000</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0.000000</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0.000000</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0.0000</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0.000000</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0.000000</a:t>
                      </a:r>
                    </a:p>
                  </a:txBody>
                  <a:tcPr anchor="ctr"/>
                </a:tc>
                <a:tc>
                  <a:txBody>
                    <a:bodyPr/>
                    <a:lstStyle/>
                    <a:p>
                      <a:pPr algn="r"/>
                      <a:r>
                        <a:rPr lang="en-US">
                          <a:effectLst/>
                        </a:rPr>
                        <a:t>0.0</a:t>
                      </a:r>
                    </a:p>
                  </a:txBody>
                  <a:tcPr anchor="ctr"/>
                </a:tc>
                <a:tc>
                  <a:txBody>
                    <a:bodyPr/>
                    <a:lstStyle/>
                    <a:p>
                      <a:pPr algn="r"/>
                      <a:r>
                        <a:rPr lang="en-US">
                          <a:effectLst/>
                        </a:rPr>
                        <a:t>0.00000</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0.000000</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0.000000</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0.122917</a:t>
                      </a:r>
                    </a:p>
                  </a:txBody>
                  <a:tcPr anchor="ctr"/>
                </a:tc>
                <a:tc>
                  <a:txBody>
                    <a:bodyPr/>
                    <a:lstStyle/>
                    <a:p>
                      <a:pPr algn="r"/>
                      <a:r>
                        <a:rPr lang="en-US">
                          <a:effectLst/>
                        </a:rPr>
                        <a:t>0.00000</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0.0</a:t>
                      </a:r>
                    </a:p>
                  </a:txBody>
                  <a:tcPr anchor="ctr"/>
                </a:tc>
                <a:extLst>
                  <a:ext uri="{0D108BD9-81ED-4DB2-BD59-A6C34878D82A}">
                    <a16:rowId xmlns:a16="http://schemas.microsoft.com/office/drawing/2014/main" val="1293806936"/>
                  </a:ext>
                </a:extLst>
              </a:tr>
              <a:tr h="0">
                <a:tc>
                  <a:txBody>
                    <a:bodyPr/>
                    <a:lstStyle/>
                    <a:p>
                      <a:pPr fontAlgn="ctr"/>
                      <a:r>
                        <a:rPr lang="en-US">
                          <a:effectLst/>
                        </a:rPr>
                        <a:t>98</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0.000000</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0.000000</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0.000000</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0.00000</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0.000000</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0.000000</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0.0000</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0.000000</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0.344431</a:t>
                      </a:r>
                    </a:p>
                  </a:txBody>
                  <a:tcPr anchor="ctr"/>
                </a:tc>
                <a:tc>
                  <a:txBody>
                    <a:bodyPr/>
                    <a:lstStyle/>
                    <a:p>
                      <a:pPr algn="r"/>
                      <a:r>
                        <a:rPr lang="en-US">
                          <a:effectLst/>
                        </a:rPr>
                        <a:t>0.0</a:t>
                      </a:r>
                    </a:p>
                  </a:txBody>
                  <a:tcPr anchor="ctr"/>
                </a:tc>
                <a:tc>
                  <a:txBody>
                    <a:bodyPr/>
                    <a:lstStyle/>
                    <a:p>
                      <a:pPr algn="r"/>
                      <a:r>
                        <a:rPr lang="en-US">
                          <a:effectLst/>
                        </a:rPr>
                        <a:t>0.00000</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0.000000</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0.000000</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0.000000</a:t>
                      </a:r>
                    </a:p>
                  </a:txBody>
                  <a:tcPr anchor="ctr"/>
                </a:tc>
                <a:tc>
                  <a:txBody>
                    <a:bodyPr/>
                    <a:lstStyle/>
                    <a:p>
                      <a:pPr algn="r"/>
                      <a:r>
                        <a:rPr lang="en-US">
                          <a:effectLst/>
                        </a:rPr>
                        <a:t>0.00000</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0.0</a:t>
                      </a:r>
                    </a:p>
                  </a:txBody>
                  <a:tcPr anchor="ctr"/>
                </a:tc>
                <a:extLst>
                  <a:ext uri="{0D108BD9-81ED-4DB2-BD59-A6C34878D82A}">
                    <a16:rowId xmlns:a16="http://schemas.microsoft.com/office/drawing/2014/main" val="2548462629"/>
                  </a:ext>
                </a:extLst>
              </a:tr>
              <a:tr h="0">
                <a:tc>
                  <a:txBody>
                    <a:bodyPr/>
                    <a:lstStyle/>
                    <a:p>
                      <a:pPr fontAlgn="ctr"/>
                      <a:r>
                        <a:rPr lang="en-US">
                          <a:effectLst/>
                        </a:rPr>
                        <a:t>99</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0.000000</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0.000000</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0.100122</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0.00000</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0.000000</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0.000000</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0.1057</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0.112891</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0.000000</a:t>
                      </a:r>
                    </a:p>
                  </a:txBody>
                  <a:tcPr anchor="ctr"/>
                </a:tc>
                <a:tc>
                  <a:txBody>
                    <a:bodyPr/>
                    <a:lstStyle/>
                    <a:p>
                      <a:pPr algn="r"/>
                      <a:r>
                        <a:rPr lang="en-US">
                          <a:effectLst/>
                        </a:rPr>
                        <a:t>0.0</a:t>
                      </a:r>
                    </a:p>
                  </a:txBody>
                  <a:tcPr anchor="ctr"/>
                </a:tc>
                <a:tc>
                  <a:txBody>
                    <a:bodyPr/>
                    <a:lstStyle/>
                    <a:p>
                      <a:pPr algn="r"/>
                      <a:r>
                        <a:rPr lang="en-US">
                          <a:effectLst/>
                        </a:rPr>
                        <a:t>0.00000</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0.000000</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0.000000</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0.000000</a:t>
                      </a:r>
                    </a:p>
                  </a:txBody>
                  <a:tcPr anchor="ctr"/>
                </a:tc>
                <a:tc>
                  <a:txBody>
                    <a:bodyPr/>
                    <a:lstStyle/>
                    <a:p>
                      <a:pPr algn="r"/>
                      <a:r>
                        <a:rPr lang="en-US">
                          <a:effectLst/>
                        </a:rPr>
                        <a:t>0.00000</a:t>
                      </a:r>
                    </a:p>
                  </a:txBody>
                  <a:tcPr anchor="ctr"/>
                </a:tc>
                <a:tc>
                  <a:txBody>
                    <a:bodyPr/>
                    <a:lstStyle/>
                    <a:p>
                      <a:pPr algn="r"/>
                      <a:r>
                        <a:rPr lang="en-US">
                          <a:effectLst/>
                        </a:rPr>
                        <a:t>0.0</a:t>
                      </a:r>
                    </a:p>
                  </a:txBody>
                  <a:tcPr anchor="ctr"/>
                </a:tc>
                <a:tc>
                  <a:txBody>
                    <a:bodyPr/>
                    <a:lstStyle/>
                    <a:p>
                      <a:pPr algn="r"/>
                      <a:r>
                        <a:rPr lang="en-US">
                          <a:effectLst/>
                        </a:rPr>
                        <a:t>0.0</a:t>
                      </a:r>
                    </a:p>
                  </a:txBody>
                  <a:tcPr anchor="ctr"/>
                </a:tc>
                <a:tc>
                  <a:txBody>
                    <a:bodyPr/>
                    <a:lstStyle/>
                    <a:p>
                      <a:pPr algn="r"/>
                      <a:r>
                        <a:rPr lang="en-US">
                          <a:effectLst/>
                        </a:rPr>
                        <a:t>0.0</a:t>
                      </a:r>
                    </a:p>
                  </a:txBody>
                  <a:tcPr anchor="ctr"/>
                </a:tc>
                <a:extLst>
                  <a:ext uri="{0D108BD9-81ED-4DB2-BD59-A6C34878D82A}">
                    <a16:rowId xmlns:a16="http://schemas.microsoft.com/office/drawing/2014/main" val="683732500"/>
                  </a:ext>
                </a:extLst>
              </a:tr>
            </a:tbl>
          </a:graphicData>
        </a:graphic>
      </p:graphicFrame>
    </p:spTree>
    <p:extLst>
      <p:ext uri="{BB962C8B-B14F-4D97-AF65-F5344CB8AC3E}">
        <p14:creationId xmlns:p14="http://schemas.microsoft.com/office/powerpoint/2010/main" val="40617535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3957527-DDAA-4340-9493-6622B6431179}"/>
              </a:ext>
            </a:extLst>
          </p:cNvPr>
          <p:cNvSpPr>
            <a:spLocks noGrp="1"/>
          </p:cNvSpPr>
          <p:nvPr>
            <p:ph type="title"/>
          </p:nvPr>
        </p:nvSpPr>
        <p:spPr>
          <a:xfrm>
            <a:off x="466722" y="586855"/>
            <a:ext cx="3201366" cy="3387497"/>
          </a:xfrm>
        </p:spPr>
        <p:txBody>
          <a:bodyPr anchor="b">
            <a:normAutofit/>
          </a:bodyPr>
          <a:lstStyle/>
          <a:p>
            <a:pPr algn="r"/>
            <a:r>
              <a:rPr lang="en-US" sz="4000">
                <a:solidFill>
                  <a:srgbClr val="FFFFFF"/>
                </a:solidFill>
                <a:ea typeface="+mj-lt"/>
                <a:cs typeface="+mj-lt"/>
              </a:rPr>
              <a:t>Topic modelling using TruncatedSVD</a:t>
            </a:r>
            <a:endParaRPr lang="en-US" sz="4000">
              <a:solidFill>
                <a:srgbClr val="FFFFFF"/>
              </a:solidFill>
            </a:endParaRPr>
          </a:p>
        </p:txBody>
      </p:sp>
      <p:sp>
        <p:nvSpPr>
          <p:cNvPr id="3" name="Content Placeholder 2">
            <a:extLst>
              <a:ext uri="{FF2B5EF4-FFF2-40B4-BE49-F238E27FC236}">
                <a16:creationId xmlns:a16="http://schemas.microsoft.com/office/drawing/2014/main" id="{A5EB5DCF-E179-4D78-B576-1D7FF99724CC}"/>
              </a:ext>
            </a:extLst>
          </p:cNvPr>
          <p:cNvSpPr>
            <a:spLocks noGrp="1"/>
          </p:cNvSpPr>
          <p:nvPr>
            <p:ph idx="1"/>
          </p:nvPr>
        </p:nvSpPr>
        <p:spPr>
          <a:xfrm>
            <a:off x="4810259" y="649480"/>
            <a:ext cx="6555347" cy="5546047"/>
          </a:xfrm>
        </p:spPr>
        <p:txBody>
          <a:bodyPr vert="horz" lIns="91440" tIns="45720" rIns="91440" bIns="45720" rtlCol="0" anchor="ctr">
            <a:normAutofit/>
          </a:bodyPr>
          <a:lstStyle/>
          <a:p>
            <a:r>
              <a:rPr lang="en-US" sz="2000">
                <a:ea typeface="+mn-lt"/>
                <a:cs typeface="+mn-lt"/>
              </a:rPr>
              <a:t>print("The number of topics chosen are",len(svd_model.components_))</a:t>
            </a:r>
            <a:endParaRPr lang="en-US" sz="2000">
              <a:cs typeface="Calibri" panose="020F0502020204030204"/>
            </a:endParaRPr>
          </a:p>
          <a:p>
            <a:pPr marL="0" indent="0">
              <a:buNone/>
            </a:pPr>
            <a:r>
              <a:rPr lang="en-US" sz="2000">
                <a:ea typeface="+mn-lt"/>
                <a:cs typeface="+mn-lt"/>
              </a:rPr>
              <a:t>The number of topics chosen are 5</a:t>
            </a:r>
          </a:p>
          <a:p>
            <a:r>
              <a:rPr lang="en-US" sz="2000">
                <a:ea typeface="+mn-lt"/>
                <a:cs typeface="+mn-lt"/>
              </a:rPr>
              <a:t>svd_model.components_.shape</a:t>
            </a:r>
            <a:endParaRPr lang="en-US" sz="2000">
              <a:cs typeface="Calibri"/>
            </a:endParaRPr>
          </a:p>
          <a:p>
            <a:pPr marL="0" indent="0">
              <a:buNone/>
            </a:pPr>
            <a:r>
              <a:rPr lang="en-US" sz="2000">
                <a:ea typeface="+mn-lt"/>
                <a:cs typeface="+mn-lt"/>
              </a:rPr>
              <a:t>(5, 1000)</a:t>
            </a:r>
          </a:p>
          <a:p>
            <a:r>
              <a:rPr lang="en-US" sz="2000">
                <a:ea typeface="+mn-lt"/>
                <a:cs typeface="+mn-lt"/>
              </a:rPr>
              <a:t>['Topic 0: ', 'like', 'know', 'chip', 'think', 'time', 'good', 'year'] ['Topic 1: ', 'memory', 'cache', 'vram', 'simm', 'chip', 'simms', 'song'] ['Topic 2: ', 'chip', 'phone', 'government', 'clipper', 'voice', 'key', 'work'] ['Topic 3: ', 'israel', 'israeli', 'arab', 'memory', 'table', 'medium', 'know'] ['Topic 4: ', 'vram', 'need', 'jesus', 'really', 'government', 'appears', 'simms']</a:t>
            </a:r>
            <a:endParaRPr lang="en-US" sz="2000">
              <a:cs typeface="Calibri"/>
            </a:endParaRPr>
          </a:p>
        </p:txBody>
      </p:sp>
    </p:spTree>
    <p:extLst>
      <p:ext uri="{BB962C8B-B14F-4D97-AF65-F5344CB8AC3E}">
        <p14:creationId xmlns:p14="http://schemas.microsoft.com/office/powerpoint/2010/main" val="39173925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88294908-8B00-4F58-BBBA-20F71A40A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Freeform: Shape 43">
            <a:extLst>
              <a:ext uri="{FF2B5EF4-FFF2-40B4-BE49-F238E27FC236}">
                <a16:creationId xmlns:a16="http://schemas.microsoft.com/office/drawing/2014/main" id="{4364C879-1404-4203-8E9D-CC5DE0A621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2782" y="-1386168"/>
            <a:ext cx="2424873" cy="3611191"/>
          </a:xfrm>
          <a:custGeom>
            <a:avLst/>
            <a:gdLst>
              <a:gd name="connsiteX0" fmla="*/ 0 w 2424873"/>
              <a:gd name="connsiteY0" fmla="*/ 2424874 h 3611191"/>
              <a:gd name="connsiteX1" fmla="*/ 2424873 w 2424873"/>
              <a:gd name="connsiteY1" fmla="*/ 0 h 3611191"/>
              <a:gd name="connsiteX2" fmla="*/ 2424873 w 2424873"/>
              <a:gd name="connsiteY2" fmla="*/ 3611191 h 3611191"/>
              <a:gd name="connsiteX3" fmla="*/ 1186317 w 2424873"/>
              <a:gd name="connsiteY3" fmla="*/ 3611191 h 3611191"/>
            </a:gdLst>
            <a:ahLst/>
            <a:cxnLst>
              <a:cxn ang="0">
                <a:pos x="connsiteX0" y="connsiteY0"/>
              </a:cxn>
              <a:cxn ang="0">
                <a:pos x="connsiteX1" y="connsiteY1"/>
              </a:cxn>
              <a:cxn ang="0">
                <a:pos x="connsiteX2" y="connsiteY2"/>
              </a:cxn>
              <a:cxn ang="0">
                <a:pos x="connsiteX3" y="connsiteY3"/>
              </a:cxn>
            </a:cxnLst>
            <a:rect l="l" t="t" r="r" b="b"/>
            <a:pathLst>
              <a:path w="2424873" h="3611191">
                <a:moveTo>
                  <a:pt x="0" y="2424874"/>
                </a:moveTo>
                <a:lnTo>
                  <a:pt x="2424873" y="0"/>
                </a:lnTo>
                <a:lnTo>
                  <a:pt x="2424873" y="3611191"/>
                </a:lnTo>
                <a:lnTo>
                  <a:pt x="1186317" y="361119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6" name="Freeform: Shape 45">
            <a:extLst>
              <a:ext uri="{FF2B5EF4-FFF2-40B4-BE49-F238E27FC236}">
                <a16:creationId xmlns:a16="http://schemas.microsoft.com/office/drawing/2014/main" id="{84617302-4B0D-4351-A6BB-6F0930D94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571000" y="-338582"/>
            <a:ext cx="1635955" cy="1635955"/>
          </a:xfrm>
          <a:custGeom>
            <a:avLst/>
            <a:gdLst>
              <a:gd name="connsiteX0" fmla="*/ 0 w 1635955"/>
              <a:gd name="connsiteY0" fmla="*/ 957987 h 1635955"/>
              <a:gd name="connsiteX1" fmla="*/ 957987 w 1635955"/>
              <a:gd name="connsiteY1" fmla="*/ 0 h 1635955"/>
              <a:gd name="connsiteX2" fmla="*/ 1635955 w 1635955"/>
              <a:gd name="connsiteY2" fmla="*/ 0 h 1635955"/>
              <a:gd name="connsiteX3" fmla="*/ 1635955 w 1635955"/>
              <a:gd name="connsiteY3" fmla="*/ 1635955 h 1635955"/>
              <a:gd name="connsiteX4" fmla="*/ 0 w 1635955"/>
              <a:gd name="connsiteY4" fmla="*/ 1635955 h 1635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5955" h="1635955">
                <a:moveTo>
                  <a:pt x="0" y="957987"/>
                </a:moveTo>
                <a:lnTo>
                  <a:pt x="957987" y="0"/>
                </a:lnTo>
                <a:lnTo>
                  <a:pt x="1635955" y="0"/>
                </a:lnTo>
                <a:lnTo>
                  <a:pt x="1635955" y="1635955"/>
                </a:lnTo>
                <a:lnTo>
                  <a:pt x="0" y="1635955"/>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8" name="Freeform: Shape 47">
            <a:extLst>
              <a:ext uri="{FF2B5EF4-FFF2-40B4-BE49-F238E27FC236}">
                <a16:creationId xmlns:a16="http://schemas.microsoft.com/office/drawing/2014/main" id="{DA2C7802-C2E0-4218-8F89-8DD7CCD2CD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7985" y="-6588"/>
            <a:ext cx="4059393" cy="2548110"/>
          </a:xfrm>
          <a:custGeom>
            <a:avLst/>
            <a:gdLst>
              <a:gd name="connsiteX0" fmla="*/ 0 w 4059393"/>
              <a:gd name="connsiteY0" fmla="*/ 1511282 h 2548110"/>
              <a:gd name="connsiteX1" fmla="*/ 1511282 w 4059393"/>
              <a:gd name="connsiteY1" fmla="*/ 0 h 2548110"/>
              <a:gd name="connsiteX2" fmla="*/ 4059393 w 4059393"/>
              <a:gd name="connsiteY2" fmla="*/ 2548110 h 2548110"/>
              <a:gd name="connsiteX3" fmla="*/ 0 w 4059393"/>
              <a:gd name="connsiteY3" fmla="*/ 2548110 h 2548110"/>
            </a:gdLst>
            <a:ahLst/>
            <a:cxnLst>
              <a:cxn ang="0">
                <a:pos x="connsiteX0" y="connsiteY0"/>
              </a:cxn>
              <a:cxn ang="0">
                <a:pos x="connsiteX1" y="connsiteY1"/>
              </a:cxn>
              <a:cxn ang="0">
                <a:pos x="connsiteX2" y="connsiteY2"/>
              </a:cxn>
              <a:cxn ang="0">
                <a:pos x="connsiteX3" y="connsiteY3"/>
              </a:cxn>
            </a:cxnLst>
            <a:rect l="l" t="t" r="r" b="b"/>
            <a:pathLst>
              <a:path w="4059393" h="2548110">
                <a:moveTo>
                  <a:pt x="0" y="1511282"/>
                </a:moveTo>
                <a:lnTo>
                  <a:pt x="1511282" y="0"/>
                </a:lnTo>
                <a:lnTo>
                  <a:pt x="4059393" y="2548110"/>
                </a:lnTo>
                <a:lnTo>
                  <a:pt x="0" y="2548110"/>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0" name="Rectangle 49">
            <a:extLst>
              <a:ext uri="{FF2B5EF4-FFF2-40B4-BE49-F238E27FC236}">
                <a16:creationId xmlns:a16="http://schemas.microsoft.com/office/drawing/2014/main" id="{A6D7111A-21E5-4EE9-8A78-10E5530F01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262924" y="1465780"/>
            <a:ext cx="1185708" cy="118570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2" name="Freeform: Shape 51">
            <a:extLst>
              <a:ext uri="{FF2B5EF4-FFF2-40B4-BE49-F238E27FC236}">
                <a16:creationId xmlns:a16="http://schemas.microsoft.com/office/drawing/2014/main" id="{A3969E80-A77B-49FC-9122-D89AFD5EE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9557" y="5198743"/>
            <a:ext cx="2444907" cy="2366116"/>
          </a:xfrm>
          <a:custGeom>
            <a:avLst/>
            <a:gdLst>
              <a:gd name="connsiteX0" fmla="*/ 0 w 2203753"/>
              <a:gd name="connsiteY0" fmla="*/ 0 h 2132734"/>
              <a:gd name="connsiteX1" fmla="*/ 2203753 w 2203753"/>
              <a:gd name="connsiteY1" fmla="*/ 0 h 2132734"/>
              <a:gd name="connsiteX2" fmla="*/ 2203753 w 2203753"/>
              <a:gd name="connsiteY2" fmla="*/ 576461 h 2132734"/>
              <a:gd name="connsiteX3" fmla="*/ 647480 w 2203753"/>
              <a:gd name="connsiteY3" fmla="*/ 2132734 h 2132734"/>
              <a:gd name="connsiteX4" fmla="*/ 0 w 2203753"/>
              <a:gd name="connsiteY4" fmla="*/ 1485255 h 2132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3753" h="2132734">
                <a:moveTo>
                  <a:pt x="0" y="0"/>
                </a:moveTo>
                <a:lnTo>
                  <a:pt x="2203753" y="0"/>
                </a:lnTo>
                <a:lnTo>
                  <a:pt x="2203753" y="576461"/>
                </a:lnTo>
                <a:lnTo>
                  <a:pt x="647480" y="2132734"/>
                </a:lnTo>
                <a:lnTo>
                  <a:pt x="0" y="1485255"/>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4" name="Rectangle 53">
            <a:extLst>
              <a:ext uri="{FF2B5EF4-FFF2-40B4-BE49-F238E27FC236}">
                <a16:creationId xmlns:a16="http://schemas.microsoft.com/office/drawing/2014/main" id="{1849CA57-76BD-4CF2-80BA-D7A46A01B7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769787" y="5439893"/>
            <a:ext cx="928467" cy="92846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rgbClr val="FFFFFF"/>
              </a:solidFill>
              <a:effectLst>
                <a:outerShdw blurRad="38100" dist="38100" dir="2700000" algn="tl">
                  <a:srgbClr val="000000">
                    <a:alpha val="43137"/>
                  </a:srgbClr>
                </a:outerShdw>
              </a:effectLst>
            </a:endParaRPr>
          </a:p>
        </p:txBody>
      </p:sp>
      <p:sp>
        <p:nvSpPr>
          <p:cNvPr id="56" name="Freeform: Shape 55">
            <a:extLst>
              <a:ext uri="{FF2B5EF4-FFF2-40B4-BE49-F238E27FC236}">
                <a16:creationId xmlns:a16="http://schemas.microsoft.com/office/drawing/2014/main" id="{35E9085E-E730-4768-83D4-6CB7E98971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401311" y="734311"/>
            <a:ext cx="5389379" cy="5389379"/>
          </a:xfrm>
          <a:custGeom>
            <a:avLst/>
            <a:gdLst>
              <a:gd name="connsiteX0" fmla="*/ 0 w 5389379"/>
              <a:gd name="connsiteY0" fmla="*/ 540040 h 5389379"/>
              <a:gd name="connsiteX1" fmla="*/ 540040 w 5389379"/>
              <a:gd name="connsiteY1" fmla="*/ 0 h 5389379"/>
              <a:gd name="connsiteX2" fmla="*/ 5389379 w 5389379"/>
              <a:gd name="connsiteY2" fmla="*/ 0 h 5389379"/>
              <a:gd name="connsiteX3" fmla="*/ 5389379 w 5389379"/>
              <a:gd name="connsiteY3" fmla="*/ 4838655 h 5389379"/>
              <a:gd name="connsiteX4" fmla="*/ 4838655 w 5389379"/>
              <a:gd name="connsiteY4" fmla="*/ 5389379 h 5389379"/>
              <a:gd name="connsiteX5" fmla="*/ 0 w 5389379"/>
              <a:gd name="connsiteY5" fmla="*/ 5389379 h 5389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89379" h="5389379">
                <a:moveTo>
                  <a:pt x="0" y="540040"/>
                </a:moveTo>
                <a:lnTo>
                  <a:pt x="540040" y="0"/>
                </a:lnTo>
                <a:lnTo>
                  <a:pt x="5389379" y="0"/>
                </a:lnTo>
                <a:lnTo>
                  <a:pt x="5389379" y="4838655"/>
                </a:lnTo>
                <a:lnTo>
                  <a:pt x="4838655" y="5389379"/>
                </a:lnTo>
                <a:lnTo>
                  <a:pt x="0" y="538937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8" name="Freeform: Shape 57">
            <a:extLst>
              <a:ext uri="{FF2B5EF4-FFF2-40B4-BE49-F238E27FC236}">
                <a16:creationId xmlns:a16="http://schemas.microsoft.com/office/drawing/2014/main" id="{973272FE-A474-4CAE-8CA2-BCC8B476C3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00283" y="33283"/>
            <a:ext cx="6791435" cy="6791435"/>
          </a:xfrm>
          <a:custGeom>
            <a:avLst/>
            <a:gdLst>
              <a:gd name="connsiteX0" fmla="*/ 1860938 w 6791435"/>
              <a:gd name="connsiteY0" fmla="*/ 81158 h 6791435"/>
              <a:gd name="connsiteX1" fmla="*/ 1942096 w 6791435"/>
              <a:gd name="connsiteY1" fmla="*/ 0 h 6791435"/>
              <a:gd name="connsiteX2" fmla="*/ 6791435 w 6791435"/>
              <a:gd name="connsiteY2" fmla="*/ 0 h 6791435"/>
              <a:gd name="connsiteX3" fmla="*/ 6791435 w 6791435"/>
              <a:gd name="connsiteY3" fmla="*/ 4838655 h 6791435"/>
              <a:gd name="connsiteX4" fmla="*/ 6710277 w 6791435"/>
              <a:gd name="connsiteY4" fmla="*/ 4919813 h 6791435"/>
              <a:gd name="connsiteX5" fmla="*/ 6710277 w 6791435"/>
              <a:gd name="connsiteY5" fmla="*/ 81158 h 6791435"/>
              <a:gd name="connsiteX6" fmla="*/ 0 w 6791435"/>
              <a:gd name="connsiteY6" fmla="*/ 1942096 h 6791435"/>
              <a:gd name="connsiteX7" fmla="*/ 81158 w 6791435"/>
              <a:gd name="connsiteY7" fmla="*/ 1860938 h 6791435"/>
              <a:gd name="connsiteX8" fmla="*/ 81158 w 6791435"/>
              <a:gd name="connsiteY8" fmla="*/ 6710277 h 6791435"/>
              <a:gd name="connsiteX9" fmla="*/ 4919813 w 6791435"/>
              <a:gd name="connsiteY9" fmla="*/ 6710277 h 6791435"/>
              <a:gd name="connsiteX10" fmla="*/ 4838655 w 6791435"/>
              <a:gd name="connsiteY10" fmla="*/ 6791435 h 6791435"/>
              <a:gd name="connsiteX11" fmla="*/ 0 w 6791435"/>
              <a:gd name="connsiteY11" fmla="*/ 6791435 h 679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91435" h="6791435">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2" name="Title 1">
            <a:extLst>
              <a:ext uri="{FF2B5EF4-FFF2-40B4-BE49-F238E27FC236}">
                <a16:creationId xmlns:a16="http://schemas.microsoft.com/office/drawing/2014/main" id="{8389AC79-1C30-4265-9973-0195F7068DCD}"/>
              </a:ext>
            </a:extLst>
          </p:cNvPr>
          <p:cNvSpPr>
            <a:spLocks noGrp="1"/>
          </p:cNvSpPr>
          <p:nvPr>
            <p:ph type="title"/>
          </p:nvPr>
        </p:nvSpPr>
        <p:spPr>
          <a:xfrm>
            <a:off x="3204642" y="2353641"/>
            <a:ext cx="5782716" cy="2150719"/>
          </a:xfrm>
          <a:noFill/>
        </p:spPr>
        <p:txBody>
          <a:bodyPr vert="horz" lIns="91440" tIns="45720" rIns="91440" bIns="45720" rtlCol="0" anchor="ctr">
            <a:normAutofit/>
          </a:bodyPr>
          <a:lstStyle/>
          <a:p>
            <a:pPr algn="ctr"/>
            <a:r>
              <a:rPr lang="en-US" sz="3600" dirty="0" err="1">
                <a:ea typeface="+mj-lt"/>
                <a:cs typeface="+mj-lt"/>
              </a:rPr>
              <a:t>Gensim</a:t>
            </a:r>
            <a:r>
              <a:rPr lang="en-US" sz="3600" dirty="0">
                <a:ea typeface="+mj-lt"/>
                <a:cs typeface="+mj-lt"/>
              </a:rPr>
              <a:t> LSI &amp; LDA</a:t>
            </a:r>
            <a:endParaRPr lang="en-US" dirty="0"/>
          </a:p>
        </p:txBody>
      </p:sp>
      <p:sp>
        <p:nvSpPr>
          <p:cNvPr id="60" name="Freeform: Shape 59">
            <a:extLst>
              <a:ext uri="{FF2B5EF4-FFF2-40B4-BE49-F238E27FC236}">
                <a16:creationId xmlns:a16="http://schemas.microsoft.com/office/drawing/2014/main" id="{E07981EA-05A6-437C-88D7-B377B92B03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9823" y="5457591"/>
            <a:ext cx="2231794" cy="2568811"/>
          </a:xfrm>
          <a:custGeom>
            <a:avLst/>
            <a:gdLst>
              <a:gd name="connsiteX0" fmla="*/ 0 w 2940086"/>
              <a:gd name="connsiteY0" fmla="*/ 0 h 3384061"/>
              <a:gd name="connsiteX1" fmla="*/ 2496112 w 2940086"/>
              <a:gd name="connsiteY1" fmla="*/ 0 h 3384061"/>
              <a:gd name="connsiteX2" fmla="*/ 2940086 w 2940086"/>
              <a:gd name="connsiteY2" fmla="*/ 443975 h 3384061"/>
              <a:gd name="connsiteX3" fmla="*/ 0 w 2940086"/>
              <a:gd name="connsiteY3" fmla="*/ 3384061 h 3384061"/>
            </a:gdLst>
            <a:ahLst/>
            <a:cxnLst>
              <a:cxn ang="0">
                <a:pos x="connsiteX0" y="connsiteY0"/>
              </a:cxn>
              <a:cxn ang="0">
                <a:pos x="connsiteX1" y="connsiteY1"/>
              </a:cxn>
              <a:cxn ang="0">
                <a:pos x="connsiteX2" y="connsiteY2"/>
              </a:cxn>
              <a:cxn ang="0">
                <a:pos x="connsiteX3" y="connsiteY3"/>
              </a:cxn>
            </a:cxnLst>
            <a:rect l="l" t="t" r="r" b="b"/>
            <a:pathLst>
              <a:path w="2940086" h="3384061">
                <a:moveTo>
                  <a:pt x="0" y="0"/>
                </a:moveTo>
                <a:lnTo>
                  <a:pt x="2496112" y="0"/>
                </a:lnTo>
                <a:lnTo>
                  <a:pt x="2940086" y="443975"/>
                </a:lnTo>
                <a:lnTo>
                  <a:pt x="0" y="338406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2" name="Rectangle 61">
            <a:extLst>
              <a:ext uri="{FF2B5EF4-FFF2-40B4-BE49-F238E27FC236}">
                <a16:creationId xmlns:a16="http://schemas.microsoft.com/office/drawing/2014/main" id="{15E3C750-986E-4769-B1AE-49289FBEE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720059" y="5243545"/>
            <a:ext cx="959985" cy="959985"/>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4021606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C7BDB4E-CD00-4943-9E2C-83BD2E950DD0}"/>
              </a:ext>
            </a:extLst>
          </p:cNvPr>
          <p:cNvSpPr>
            <a:spLocks noGrp="1"/>
          </p:cNvSpPr>
          <p:nvPr>
            <p:ph type="ctrTitle"/>
          </p:nvPr>
        </p:nvSpPr>
        <p:spPr>
          <a:xfrm>
            <a:off x="466722" y="586855"/>
            <a:ext cx="3201366" cy="3387497"/>
          </a:xfrm>
        </p:spPr>
        <p:txBody>
          <a:bodyPr vert="horz" lIns="91440" tIns="45720" rIns="91440" bIns="45720" rtlCol="0" anchor="b">
            <a:normAutofit/>
          </a:bodyPr>
          <a:lstStyle/>
          <a:p>
            <a:pPr algn="r"/>
            <a:r>
              <a:rPr lang="en-US" sz="2500" kern="1200">
                <a:solidFill>
                  <a:srgbClr val="FFFFFF"/>
                </a:solidFill>
                <a:latin typeface="+mj-lt"/>
                <a:ea typeface="+mj-ea"/>
                <a:cs typeface="+mj-cs"/>
              </a:rPr>
              <a:t>Function to lemmatize and remove the stopwords</a:t>
            </a:r>
          </a:p>
          <a:p>
            <a:pPr algn="r"/>
            <a:r>
              <a:rPr lang="en-US" sz="2500" kern="1200">
                <a:solidFill>
                  <a:srgbClr val="FFFFFF"/>
                </a:solidFill>
                <a:latin typeface="+mj-lt"/>
                <a:ea typeface="+mj-ea"/>
                <a:cs typeface="+mj-cs"/>
              </a:rPr>
              <a:t>Creating a list of documents from the complaints column</a:t>
            </a:r>
          </a:p>
          <a:p>
            <a:pPr algn="r"/>
            <a:r>
              <a:rPr lang="en-US" sz="2500" kern="1200">
                <a:solidFill>
                  <a:srgbClr val="FFFFFF"/>
                </a:solidFill>
                <a:latin typeface="+mj-lt"/>
                <a:ea typeface="+mj-ea"/>
                <a:cs typeface="+mj-cs"/>
              </a:rPr>
              <a:t>Implementing the function for all the complaints of list_of_docs</a:t>
            </a:r>
          </a:p>
          <a:p>
            <a:pPr algn="r"/>
            <a:endParaRPr lang="en-US" sz="2500" kern="1200">
              <a:solidFill>
                <a:srgbClr val="FFFFFF"/>
              </a:solidFill>
              <a:latin typeface="+mj-lt"/>
              <a:ea typeface="+mj-ea"/>
              <a:cs typeface="+mj-cs"/>
            </a:endParaRPr>
          </a:p>
        </p:txBody>
      </p:sp>
      <p:sp>
        <p:nvSpPr>
          <p:cNvPr id="3" name="Subtitle 2">
            <a:extLst>
              <a:ext uri="{FF2B5EF4-FFF2-40B4-BE49-F238E27FC236}">
                <a16:creationId xmlns:a16="http://schemas.microsoft.com/office/drawing/2014/main" id="{739AB651-A76F-47B5-92B6-9D6C34B85ECD}"/>
              </a:ext>
            </a:extLst>
          </p:cNvPr>
          <p:cNvSpPr>
            <a:spLocks noGrp="1"/>
          </p:cNvSpPr>
          <p:nvPr>
            <p:ph type="subTitle" idx="1"/>
          </p:nvPr>
        </p:nvSpPr>
        <p:spPr>
          <a:xfrm>
            <a:off x="4810259" y="649480"/>
            <a:ext cx="6555347" cy="5546047"/>
          </a:xfrm>
        </p:spPr>
        <p:txBody>
          <a:bodyPr vert="horz" lIns="91440" tIns="45720" rIns="91440" bIns="45720" rtlCol="0" anchor="ctr">
            <a:normAutofit/>
          </a:bodyPr>
          <a:lstStyle/>
          <a:p>
            <a:pPr algn="l"/>
            <a:r>
              <a:rPr lang="en-US" sz="1700" dirty="0"/>
              <a:t>[['well', 'sure', 'story', 'seem', 'biased', 'disagree', 'statement', 'medium', 'ruin', '</a:t>
            </a:r>
            <a:r>
              <a:rPr lang="en-US" sz="1700" dirty="0" err="1"/>
              <a:t>israel</a:t>
            </a:r>
            <a:r>
              <a:rPr lang="en-US" sz="1700" dirty="0"/>
              <a:t>', 'reputation', '</a:t>
            </a:r>
            <a:r>
              <a:rPr lang="en-US" sz="1700" dirty="0" err="1"/>
              <a:t>rediculous</a:t>
            </a:r>
            <a:r>
              <a:rPr lang="en-US" sz="1700" dirty="0"/>
              <a:t>', 'medium', '</a:t>
            </a:r>
            <a:r>
              <a:rPr lang="en-US" sz="1700" dirty="0" err="1"/>
              <a:t>israeli</a:t>
            </a:r>
            <a:r>
              <a:rPr lang="en-US" sz="1700" dirty="0"/>
              <a:t>', 'medium', 'world', 'lived', '</a:t>
            </a:r>
            <a:r>
              <a:rPr lang="en-US" sz="1700" dirty="0" err="1"/>
              <a:t>europe</a:t>
            </a:r>
            <a:r>
              <a:rPr lang="en-US" sz="1700" dirty="0"/>
              <a:t>', 'realize', 'incidence', 'described', 'letter', '</a:t>
            </a:r>
            <a:r>
              <a:rPr lang="en-US" sz="1700" dirty="0" err="1"/>
              <a:t>occured</a:t>
            </a:r>
            <a:r>
              <a:rPr lang="en-US" sz="1700" dirty="0"/>
              <a:t>', 'medium', 'whole', 'seem', 'ignore', 'subsidizing', '</a:t>
            </a:r>
            <a:r>
              <a:rPr lang="en-US" sz="1700" dirty="0" err="1"/>
              <a:t>israel</a:t>
            </a:r>
            <a:r>
              <a:rPr lang="en-US" sz="1700" dirty="0"/>
              <a:t>', '</a:t>
            </a:r>
            <a:r>
              <a:rPr lang="en-US" sz="1700" dirty="0" err="1"/>
              <a:t>existance</a:t>
            </a:r>
            <a:r>
              <a:rPr lang="en-US" sz="1700" dirty="0"/>
              <a:t>', '</a:t>
            </a:r>
            <a:r>
              <a:rPr lang="en-US" sz="1700" dirty="0" err="1"/>
              <a:t>european</a:t>
            </a:r>
            <a:r>
              <a:rPr lang="en-US" sz="1700" dirty="0"/>
              <a:t>', 'least', 'degree', 'think', 'might', 'reason', 'report', 'clearly', 'atrocity', 'shame', '</a:t>
            </a:r>
            <a:r>
              <a:rPr lang="en-US" sz="1700" dirty="0" err="1"/>
              <a:t>austria</a:t>
            </a:r>
            <a:r>
              <a:rPr lang="en-US" sz="1700" dirty="0"/>
              <a:t>', 'daily', 'report', 'inhuman', 'act', '</a:t>
            </a:r>
            <a:r>
              <a:rPr lang="en-US" sz="1700" dirty="0" err="1"/>
              <a:t>commited</a:t>
            </a:r>
            <a:r>
              <a:rPr lang="en-US" sz="1700" dirty="0"/>
              <a:t>', '</a:t>
            </a:r>
            <a:r>
              <a:rPr lang="en-US" sz="1700" dirty="0" err="1"/>
              <a:t>israeli</a:t>
            </a:r>
            <a:r>
              <a:rPr lang="en-US" sz="1700" dirty="0"/>
              <a:t>', 'soldier', 'blessing', 'received', 'government', 'make', 'holocaust', 'guilt', 'away', 'look', 'jew', 'treating', 'race', 'power', 'unfortunate'], ['yeah', 'expect', 'people', 'read', 'actually', 'accept', 'hard', 'atheism', 'need', 'little', 'leap', 'faith', 'jimmy', 'logic', 'run', 'steam', 'sorry', 'pity', 'sorry', 'feeling', 'denial', 'faith', 'need', 'well', 'pretend', 'happily', 'ever', 'anyway', 'maybe', 'start', 'newsgroup', 'atheist', 'hard', '</a:t>
            </a:r>
            <a:r>
              <a:rPr lang="en-US" sz="1700" dirty="0" err="1"/>
              <a:t>bummin</a:t>
            </a:r>
            <a:r>
              <a:rPr lang="en-US" sz="1700" dirty="0"/>
              <a:t>', 'much', 'forget', 'flintstone', '</a:t>
            </a:r>
            <a:r>
              <a:rPr lang="en-US" sz="1700" dirty="0" err="1"/>
              <a:t>chewables</a:t>
            </a:r>
            <a:r>
              <a:rPr lang="en-US" sz="1700" dirty="0"/>
              <a:t>', 'bake', '</a:t>
            </a:r>
            <a:r>
              <a:rPr lang="en-US" sz="1700" dirty="0" err="1"/>
              <a:t>timmons</a:t>
            </a:r>
            <a:r>
              <a:rPr lang="en-US" sz="1700" dirty="0"/>
              <a:t>']]
</a:t>
            </a:r>
            <a:endParaRPr lang="en-US" dirty="0"/>
          </a:p>
          <a:p>
            <a:pPr algn="l"/>
            <a:br>
              <a:rPr lang="en-US" sz="1700" dirty="0"/>
            </a:br>
            <a:endParaRPr lang="en-US" sz="1700">
              <a:cs typeface="Calibri" panose="020F0502020204030204"/>
            </a:endParaRPr>
          </a:p>
          <a:p>
            <a:pPr algn="l"/>
            <a:br>
              <a:rPr lang="en-US" sz="1700" dirty="0"/>
            </a:br>
            <a:endParaRPr lang="en-US" sz="1700">
              <a:cs typeface="Calibri" panose="020F0502020204030204"/>
            </a:endParaRPr>
          </a:p>
          <a:p>
            <a:pPr indent="-228600" algn="l">
              <a:buFont typeface="Arial" panose="020B0604020202020204" pitchFamily="34" charset="0"/>
              <a:buChar char="•"/>
            </a:pPr>
            <a:endParaRPr lang="en-US" sz="1700"/>
          </a:p>
        </p:txBody>
      </p:sp>
    </p:spTree>
    <p:extLst>
      <p:ext uri="{BB962C8B-B14F-4D97-AF65-F5344CB8AC3E}">
        <p14:creationId xmlns:p14="http://schemas.microsoft.com/office/powerpoint/2010/main" val="3496383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50" name="Rectangle 4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Freeform: Shape 5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0" name="Rectangle 5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8B64B90-D295-4125-9B92-BBFC789C1873}"/>
              </a:ext>
            </a:extLst>
          </p:cNvPr>
          <p:cNvSpPr>
            <a:spLocks noGrp="1"/>
          </p:cNvSpPr>
          <p:nvPr>
            <p:ph type="title"/>
          </p:nvPr>
        </p:nvSpPr>
        <p:spPr>
          <a:xfrm>
            <a:off x="466722" y="586855"/>
            <a:ext cx="3201366" cy="3387497"/>
          </a:xfrm>
        </p:spPr>
        <p:txBody>
          <a:bodyPr vert="horz" lIns="91440" tIns="45720" rIns="91440" bIns="45720" rtlCol="0" anchor="b">
            <a:normAutofit/>
          </a:bodyPr>
          <a:lstStyle/>
          <a:p>
            <a:pPr algn="r"/>
            <a:r>
              <a:rPr lang="en-US" sz="2500" kern="1200">
                <a:solidFill>
                  <a:srgbClr val="FFFFFF"/>
                </a:solidFill>
                <a:latin typeface="+mj-lt"/>
                <a:ea typeface="+mj-ea"/>
                <a:cs typeface="+mj-cs"/>
              </a:rPr>
              <a:t>Creating the LSi model</a:t>
            </a:r>
          </a:p>
          <a:p>
            <a:pPr algn="r"/>
            <a:endParaRPr lang="en-US" sz="2500" kern="1200">
              <a:solidFill>
                <a:srgbClr val="FFFFFF"/>
              </a:solidFill>
              <a:latin typeface="+mj-lt"/>
              <a:ea typeface="+mj-ea"/>
              <a:cs typeface="+mj-cs"/>
            </a:endParaRPr>
          </a:p>
        </p:txBody>
      </p:sp>
      <p:sp>
        <p:nvSpPr>
          <p:cNvPr id="8" name="Content Placeholder 7">
            <a:extLst>
              <a:ext uri="{FF2B5EF4-FFF2-40B4-BE49-F238E27FC236}">
                <a16:creationId xmlns:a16="http://schemas.microsoft.com/office/drawing/2014/main" id="{9C797C9C-844D-4FE3-AE13-FD1D1BEE42AA}"/>
              </a:ext>
            </a:extLst>
          </p:cNvPr>
          <p:cNvSpPr>
            <a:spLocks noGrp="1"/>
          </p:cNvSpPr>
          <p:nvPr>
            <p:ph idx="1"/>
          </p:nvPr>
        </p:nvSpPr>
        <p:spPr>
          <a:xfrm>
            <a:off x="4810259" y="649480"/>
            <a:ext cx="6555347" cy="5546047"/>
          </a:xfrm>
        </p:spPr>
        <p:txBody>
          <a:bodyPr vert="horz" lIns="91440" tIns="45720" rIns="91440" bIns="45720" rtlCol="0" anchor="ctr">
            <a:normAutofit/>
          </a:bodyPr>
          <a:lstStyle/>
          <a:p>
            <a:r>
              <a:rPr lang="en-US" sz="2000"/>
              <a:t>Latent Semantic Analysis, or LSA, is one of the foundational techniques in topic modeling. The core idea is to take a matrix of what we have — documents and terms — and decompose it into a separate document-topic matrix and a topic-term matrix.</a:t>
            </a:r>
            <a:endParaRPr lang="en-US" sz="2000" dirty="0"/>
          </a:p>
          <a:p>
            <a:pPr marL="0"/>
            <a:endParaRPr lang="en-US" sz="2000"/>
          </a:p>
        </p:txBody>
      </p:sp>
    </p:spTree>
    <p:extLst>
      <p:ext uri="{BB962C8B-B14F-4D97-AF65-F5344CB8AC3E}">
        <p14:creationId xmlns:p14="http://schemas.microsoft.com/office/powerpoint/2010/main" val="24883149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9382355E-A655-4ABF-BE60-B5A07BFF2938}"/>
              </a:ext>
            </a:extLst>
          </p:cNvPr>
          <p:cNvSpPr txBox="1"/>
          <p:nvPr/>
        </p:nvSpPr>
        <p:spPr>
          <a:xfrm>
            <a:off x="1136397" y="1052560"/>
            <a:ext cx="9688296" cy="4820207"/>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fontScale="92500" lnSpcReduction="10000"/>
          </a:bodyPr>
          <a:lstStyle/>
          <a:p>
            <a:pPr>
              <a:lnSpc>
                <a:spcPct val="90000"/>
              </a:lnSpc>
              <a:spcAft>
                <a:spcPts val="600"/>
              </a:spcAft>
            </a:pPr>
            <a:r>
              <a:rPr lang="en-US" sz="2000" dirty="0"/>
              <a:t>[(0,</a:t>
            </a:r>
            <a:endParaRPr lang="en-US" dirty="0"/>
          </a:p>
          <a:p>
            <a:pPr>
              <a:lnSpc>
                <a:spcPct val="90000"/>
              </a:lnSpc>
              <a:spcAft>
                <a:spcPts val="600"/>
              </a:spcAft>
            </a:pPr>
            <a:r>
              <a:rPr lang="en-US" sz="2000" dirty="0"/>
              <a:t> '0.435*"graphic" + 0.249*"mail" + 0.228*"image" + 0.224*"file" + ' '0.191*"send" + 0.174*"object" + 0.158*"format" + 0.157*"server" + ' '0.137*"also" + 0.124*"tracer"'), </a:t>
            </a:r>
            <a:endParaRPr lang="en-US" dirty="0"/>
          </a:p>
          <a:p>
            <a:pPr>
              <a:lnSpc>
                <a:spcPct val="90000"/>
              </a:lnSpc>
              <a:spcAft>
                <a:spcPts val="600"/>
              </a:spcAft>
            </a:pPr>
            <a:r>
              <a:rPr lang="en-US" sz="2000" dirty="0"/>
              <a:t>(1,</a:t>
            </a:r>
            <a:endParaRPr lang="en-US" dirty="0">
              <a:cs typeface="Calibri"/>
            </a:endParaRPr>
          </a:p>
          <a:p>
            <a:pPr>
              <a:lnSpc>
                <a:spcPct val="90000"/>
              </a:lnSpc>
              <a:spcAft>
                <a:spcPts val="600"/>
              </a:spcAft>
            </a:pPr>
            <a:r>
              <a:rPr lang="en-US" sz="2000" dirty="0"/>
              <a:t> '-0.463*"</a:t>
            </a:r>
            <a:r>
              <a:rPr lang="en-US" sz="2000" dirty="0" err="1"/>
              <a:t>israel</a:t>
            </a:r>
            <a:r>
              <a:rPr lang="en-US" sz="2000" dirty="0"/>
              <a:t>" + -0.322*"</a:t>
            </a:r>
            <a:r>
              <a:rPr lang="en-US" sz="2000" dirty="0" err="1"/>
              <a:t>israeli</a:t>
            </a:r>
            <a:r>
              <a:rPr lang="en-US" sz="2000" dirty="0"/>
              <a:t>" + -0.205*"soldier" + -0.204*"</a:t>
            </a:r>
            <a:r>
              <a:rPr lang="en-US" sz="2000" dirty="0" err="1"/>
              <a:t>lebanese</a:t>
            </a:r>
            <a:r>
              <a:rPr lang="en-US" sz="2000" dirty="0"/>
              <a:t>" + ' '-0.183*"peace" + -0.181*"village" + -0.136*"zone" + -0.133*"would" + ' '-0.122*"people" + -0.118*"time"'), </a:t>
            </a:r>
            <a:endParaRPr lang="en-US"/>
          </a:p>
          <a:p>
            <a:pPr>
              <a:lnSpc>
                <a:spcPct val="90000"/>
              </a:lnSpc>
              <a:spcAft>
                <a:spcPts val="600"/>
              </a:spcAft>
            </a:pPr>
            <a:r>
              <a:rPr lang="en-US" sz="2000" dirty="0"/>
              <a:t>(2,</a:t>
            </a:r>
            <a:endParaRPr lang="en-US" dirty="0"/>
          </a:p>
          <a:p>
            <a:pPr>
              <a:lnSpc>
                <a:spcPct val="90000"/>
              </a:lnSpc>
              <a:spcAft>
                <a:spcPts val="600"/>
              </a:spcAft>
            </a:pPr>
            <a:r>
              <a:rPr lang="en-US" sz="2000" dirty="0"/>
              <a:t> '0.231*"know" + 0.218*"would" + 0.216*"like" + 0.210*"good" + ' '-0.198*"</a:t>
            </a:r>
            <a:r>
              <a:rPr lang="en-US" sz="2000" dirty="0" err="1"/>
              <a:t>israel</a:t>
            </a:r>
            <a:r>
              <a:rPr lang="en-US" sz="2000" dirty="0"/>
              <a:t>" + 0.194*"patch" + 0.170*"contact" + 0.170*"bike" + ' '0.145*"life" + 0.143*"</a:t>
            </a:r>
            <a:r>
              <a:rPr lang="en-US" sz="2000" dirty="0" err="1"/>
              <a:t>jesus</a:t>
            </a:r>
            <a:r>
              <a:rPr lang="en-US" sz="2000" dirty="0"/>
              <a:t>"'), </a:t>
            </a:r>
            <a:endParaRPr lang="en-US"/>
          </a:p>
          <a:p>
            <a:pPr>
              <a:lnSpc>
                <a:spcPct val="90000"/>
              </a:lnSpc>
              <a:spcAft>
                <a:spcPts val="600"/>
              </a:spcAft>
            </a:pPr>
            <a:r>
              <a:rPr lang="en-US" sz="2000" dirty="0"/>
              <a:t>(3,</a:t>
            </a:r>
            <a:endParaRPr lang="en-US" dirty="0"/>
          </a:p>
          <a:p>
            <a:pPr>
              <a:lnSpc>
                <a:spcPct val="90000"/>
              </a:lnSpc>
              <a:spcAft>
                <a:spcPts val="600"/>
              </a:spcAft>
            </a:pPr>
            <a:r>
              <a:rPr lang="en-US" sz="2000" dirty="0"/>
              <a:t> '-0.348*"</a:t>
            </a:r>
            <a:r>
              <a:rPr lang="en-US" sz="2000" dirty="0" err="1"/>
              <a:t>adirondack</a:t>
            </a:r>
            <a:r>
              <a:rPr lang="en-US" sz="2000" dirty="0"/>
              <a:t>" + -0.280*"john" + -0.278*"providence" + -0.278*"cape" + ' '-0.278*"</a:t>
            </a:r>
            <a:r>
              <a:rPr lang="en-US" sz="2000" dirty="0" err="1"/>
              <a:t>rochester</a:t>
            </a:r>
            <a:r>
              <a:rPr lang="en-US" sz="2000" dirty="0"/>
              <a:t>" + -0.278*"</a:t>
            </a:r>
            <a:r>
              <a:rPr lang="en-US" sz="2000" dirty="0" err="1"/>
              <a:t>fredericton</a:t>
            </a:r>
            <a:r>
              <a:rPr lang="en-US" sz="2000" dirty="0"/>
              <a:t>" + -0.278*"</a:t>
            </a:r>
            <a:r>
              <a:rPr lang="en-US" sz="2000" dirty="0" err="1"/>
              <a:t>breton</a:t>
            </a:r>
            <a:r>
              <a:rPr lang="en-US" sz="2000" dirty="0"/>
              <a:t>" + ' '-0.278*"</a:t>
            </a:r>
            <a:r>
              <a:rPr lang="en-US" sz="2000" dirty="0" err="1"/>
              <a:t>baltimore</a:t>
            </a:r>
            <a:r>
              <a:rPr lang="en-US" sz="2000" dirty="0"/>
              <a:t>" + -0.278*"</a:t>
            </a:r>
            <a:r>
              <a:rPr lang="en-US" sz="2000" dirty="0" err="1"/>
              <a:t>moncton</a:t>
            </a:r>
            <a:r>
              <a:rPr lang="en-US" sz="2000" dirty="0"/>
              <a:t>" + -0.278*"</a:t>
            </a:r>
            <a:r>
              <a:rPr lang="en-US" sz="2000" dirty="0" err="1"/>
              <a:t>utica</a:t>
            </a:r>
            <a:r>
              <a:rPr lang="en-US" sz="2000" dirty="0"/>
              <a:t>"'), </a:t>
            </a:r>
            <a:endParaRPr lang="en-US"/>
          </a:p>
          <a:p>
            <a:pPr>
              <a:lnSpc>
                <a:spcPct val="90000"/>
              </a:lnSpc>
              <a:spcAft>
                <a:spcPts val="600"/>
              </a:spcAft>
            </a:pPr>
            <a:r>
              <a:rPr lang="en-US" sz="2000" dirty="0"/>
              <a:t>(4,</a:t>
            </a:r>
            <a:endParaRPr lang="en-US" dirty="0"/>
          </a:p>
          <a:p>
            <a:pPr>
              <a:lnSpc>
                <a:spcPct val="90000"/>
              </a:lnSpc>
              <a:spcAft>
                <a:spcPts val="600"/>
              </a:spcAft>
            </a:pPr>
            <a:r>
              <a:rPr lang="en-US" sz="2000" dirty="0"/>
              <a:t> '0.293*"patch" + 0.267*"contact" + 0.248*"bike" + 0.216*"force" + ' '-0.193*"life" + -0.188*"good" + -0.168*"</a:t>
            </a:r>
            <a:r>
              <a:rPr lang="en-US" sz="2000" dirty="0" err="1"/>
              <a:t>jesus</a:t>
            </a:r>
            <a:r>
              <a:rPr lang="en-US" sz="2000" dirty="0"/>
              <a:t>" + 0.163*"motorcycle" + ' '0.160*"wheel" + 0.160*"effect"')]</a:t>
            </a:r>
            <a:endParaRPr lang="en-US">
              <a:cs typeface="Calibri"/>
            </a:endParaRPr>
          </a:p>
        </p:txBody>
      </p:sp>
      <p:sp>
        <p:nvSpPr>
          <p:cNvPr id="9" name="Rectangle 8">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082631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197DA95-DC4E-4B83-98EE-B8BBB8FB0FB1}"/>
              </a:ext>
            </a:extLst>
          </p:cNvPr>
          <p:cNvSpPr>
            <a:spLocks noGrp="1"/>
          </p:cNvSpPr>
          <p:nvPr>
            <p:ph type="title"/>
          </p:nvPr>
        </p:nvSpPr>
        <p:spPr>
          <a:xfrm>
            <a:off x="466722" y="586855"/>
            <a:ext cx="3201366" cy="3387497"/>
          </a:xfrm>
        </p:spPr>
        <p:txBody>
          <a:bodyPr anchor="b">
            <a:normAutofit/>
          </a:bodyPr>
          <a:lstStyle/>
          <a:p>
            <a:pPr algn="r"/>
            <a:r>
              <a:rPr lang="en-US" sz="2200">
                <a:solidFill>
                  <a:srgbClr val="FFFFFF"/>
                </a:solidFill>
                <a:ea typeface="+mj-lt"/>
                <a:cs typeface="+mj-lt"/>
              </a:rPr>
              <a:t>Creating the LDA model</a:t>
            </a:r>
            <a:endParaRPr lang="en-US" sz="2200">
              <a:solidFill>
                <a:srgbClr val="FFFFFF"/>
              </a:solidFill>
            </a:endParaRPr>
          </a:p>
          <a:p>
            <a:pPr algn="r"/>
            <a:endParaRPr lang="en-US" sz="2200">
              <a:solidFill>
                <a:srgbClr val="FFFFFF"/>
              </a:solidFill>
              <a:cs typeface="Calibri Light"/>
            </a:endParaRPr>
          </a:p>
        </p:txBody>
      </p:sp>
      <p:sp>
        <p:nvSpPr>
          <p:cNvPr id="3" name="Content Placeholder 2">
            <a:extLst>
              <a:ext uri="{FF2B5EF4-FFF2-40B4-BE49-F238E27FC236}">
                <a16:creationId xmlns:a16="http://schemas.microsoft.com/office/drawing/2014/main" id="{F1BE5A70-3BD1-4D3F-8175-09FD258E2914}"/>
              </a:ext>
            </a:extLst>
          </p:cNvPr>
          <p:cNvSpPr>
            <a:spLocks noGrp="1"/>
          </p:cNvSpPr>
          <p:nvPr>
            <p:ph idx="1"/>
          </p:nvPr>
        </p:nvSpPr>
        <p:spPr>
          <a:xfrm>
            <a:off x="4810259" y="649480"/>
            <a:ext cx="6555347" cy="5546047"/>
          </a:xfrm>
        </p:spPr>
        <p:txBody>
          <a:bodyPr vert="horz" lIns="91440" tIns="45720" rIns="91440" bIns="45720" rtlCol="0" anchor="ctr">
            <a:normAutofit/>
          </a:bodyPr>
          <a:lstStyle/>
          <a:p>
            <a:r>
              <a:rPr lang="en-US" sz="2000">
                <a:ea typeface="+mn-lt"/>
                <a:cs typeface="+mn-lt"/>
              </a:rPr>
              <a:t>One of the drawbacks of LSA is that though it is really fast, its effectiveness in finding good topics is not great. One assumption that LSA makes is that the topics are orthogonal to each other, while Latent Dirichlet Allocation (LDA) relaxes this assumption. Moreover, LDA generalizes the way the documents are generated and this modelling assumption leads to better topics. Let us first understand intuitively how LDA works.</a:t>
            </a:r>
            <a:endParaRPr lang="en-US" sz="2000"/>
          </a:p>
        </p:txBody>
      </p:sp>
    </p:spTree>
    <p:extLst>
      <p:ext uri="{BB962C8B-B14F-4D97-AF65-F5344CB8AC3E}">
        <p14:creationId xmlns:p14="http://schemas.microsoft.com/office/powerpoint/2010/main" val="32556945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D4C6A-F643-4F67-B8FF-DF9911F831E0}"/>
              </a:ext>
            </a:extLst>
          </p:cNvPr>
          <p:cNvSpPr>
            <a:spLocks noGrp="1"/>
          </p:cNvSpPr>
          <p:nvPr>
            <p:ph type="title"/>
          </p:nvPr>
        </p:nvSpPr>
        <p:spPr>
          <a:xfrm>
            <a:off x="524741" y="620392"/>
            <a:ext cx="3808268" cy="5504688"/>
          </a:xfrm>
        </p:spPr>
        <p:txBody>
          <a:bodyPr>
            <a:normAutofit/>
          </a:bodyPr>
          <a:lstStyle/>
          <a:p>
            <a:r>
              <a:rPr lang="en-US" sz="6000">
                <a:solidFill>
                  <a:schemeClr val="accent5"/>
                </a:solidFill>
                <a:latin typeface="Arial"/>
                <a:cs typeface="Arial"/>
              </a:rPr>
              <a:t>Topics for discussion</a:t>
            </a:r>
            <a:endParaRPr lang="en-US" sz="6000">
              <a:solidFill>
                <a:schemeClr val="accent5"/>
              </a:solidFill>
            </a:endParaRPr>
          </a:p>
        </p:txBody>
      </p:sp>
      <p:graphicFrame>
        <p:nvGraphicFramePr>
          <p:cNvPr id="5" name="Content Placeholder 2">
            <a:extLst>
              <a:ext uri="{FF2B5EF4-FFF2-40B4-BE49-F238E27FC236}">
                <a16:creationId xmlns:a16="http://schemas.microsoft.com/office/drawing/2014/main" id="{0D12EDF7-A9BE-4972-9F4A-59F508DCDD96}"/>
              </a:ext>
            </a:extLst>
          </p:cNvPr>
          <p:cNvGraphicFramePr>
            <a:graphicFrameLocks noGrp="1"/>
          </p:cNvGraphicFramePr>
          <p:nvPr>
            <p:ph idx="1"/>
            <p:extLst>
              <p:ext uri="{D42A27DB-BD31-4B8C-83A1-F6EECF244321}">
                <p14:modId xmlns:p14="http://schemas.microsoft.com/office/powerpoint/2010/main" val="416543285"/>
              </p:ext>
            </p:extLst>
          </p:nvPr>
        </p:nvGraphicFramePr>
        <p:xfrm>
          <a:off x="5093208" y="620392"/>
          <a:ext cx="626364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697290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EFC86875-6794-4B74-A210-0F0119B93E0D}"/>
              </a:ext>
            </a:extLst>
          </p:cNvPr>
          <p:cNvSpPr txBox="1"/>
          <p:nvPr/>
        </p:nvSpPr>
        <p:spPr>
          <a:xfrm>
            <a:off x="1371599" y="2318197"/>
            <a:ext cx="9724031" cy="4186565"/>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fontScale="92500" lnSpcReduction="20000"/>
          </a:bodyPr>
          <a:lstStyle/>
          <a:p>
            <a:pPr>
              <a:lnSpc>
                <a:spcPct val="90000"/>
              </a:lnSpc>
              <a:spcAft>
                <a:spcPts val="600"/>
              </a:spcAft>
            </a:pPr>
            <a:r>
              <a:rPr lang="en-US" sz="2000" dirty="0"/>
              <a:t>[(0,</a:t>
            </a:r>
            <a:endParaRPr lang="en-US" dirty="0"/>
          </a:p>
          <a:p>
            <a:pPr>
              <a:lnSpc>
                <a:spcPct val="90000"/>
              </a:lnSpc>
              <a:spcAft>
                <a:spcPts val="600"/>
              </a:spcAft>
            </a:pPr>
            <a:r>
              <a:rPr lang="en-US" sz="2000" dirty="0"/>
              <a:t> '0.018*"graphic" + 0.010*"mail" + 0.009*"image" + 0.009*"file" + ' '0.008*"send" + 0.007*"object" + 0.006*"format" + 0.006*"server" + ' '0.006*"also" + 0.005*"tracer"'), </a:t>
            </a:r>
            <a:endParaRPr lang="en-US" dirty="0"/>
          </a:p>
          <a:p>
            <a:pPr>
              <a:lnSpc>
                <a:spcPct val="90000"/>
              </a:lnSpc>
              <a:spcAft>
                <a:spcPts val="600"/>
              </a:spcAft>
            </a:pPr>
            <a:r>
              <a:rPr lang="en-US" sz="2000" dirty="0"/>
              <a:t>(1,</a:t>
            </a:r>
            <a:endParaRPr lang="en-US" dirty="0"/>
          </a:p>
          <a:p>
            <a:pPr>
              <a:lnSpc>
                <a:spcPct val="90000"/>
              </a:lnSpc>
              <a:spcAft>
                <a:spcPts val="600"/>
              </a:spcAft>
            </a:pPr>
            <a:r>
              <a:rPr lang="en-US" sz="2000" dirty="0"/>
              <a:t> '0.011*"</a:t>
            </a:r>
            <a:r>
              <a:rPr lang="en-US" sz="2000" dirty="0" err="1"/>
              <a:t>israel</a:t>
            </a:r>
            <a:r>
              <a:rPr lang="en-US" sz="2000" dirty="0"/>
              <a:t>" + 0.007*"</a:t>
            </a:r>
            <a:r>
              <a:rPr lang="en-US" sz="2000" dirty="0" err="1"/>
              <a:t>israeli</a:t>
            </a:r>
            <a:r>
              <a:rPr lang="en-US" sz="2000" dirty="0"/>
              <a:t>" + 0.006*"would" + 0.004*"even" + ' '0.004*"</a:t>
            </a:r>
            <a:r>
              <a:rPr lang="en-US" sz="2000" dirty="0" err="1"/>
              <a:t>mormon</a:t>
            </a:r>
            <a:r>
              <a:rPr lang="en-US" sz="2000" dirty="0"/>
              <a:t>" + 0.004*"soldier" + 0.004*"time" + 0.004*"year" + ' '0.004*"</a:t>
            </a:r>
            <a:r>
              <a:rPr lang="en-US" sz="2000" dirty="0" err="1"/>
              <a:t>lebanese</a:t>
            </a:r>
            <a:r>
              <a:rPr lang="en-US" sz="2000" dirty="0"/>
              <a:t>" + 0.004*"peace"'), </a:t>
            </a:r>
            <a:endParaRPr lang="en-US"/>
          </a:p>
          <a:p>
            <a:pPr>
              <a:lnSpc>
                <a:spcPct val="90000"/>
              </a:lnSpc>
              <a:spcAft>
                <a:spcPts val="600"/>
              </a:spcAft>
            </a:pPr>
            <a:r>
              <a:rPr lang="en-US" sz="2000" dirty="0"/>
              <a:t>(2,</a:t>
            </a:r>
            <a:endParaRPr lang="en-US" dirty="0"/>
          </a:p>
          <a:p>
            <a:pPr>
              <a:lnSpc>
                <a:spcPct val="90000"/>
              </a:lnSpc>
              <a:spcAft>
                <a:spcPts val="600"/>
              </a:spcAft>
            </a:pPr>
            <a:r>
              <a:rPr lang="en-US" sz="2000" dirty="0"/>
              <a:t> '0.006*"think" + 0.005*"well" + 0.005*"like" + 0.004*"much" + 0.004*"year" + ' '0.003*"thing" + 0.003*"cache" + 0.003*"would" + 0.003*"bike" + ' '0.003*"want"'), </a:t>
            </a:r>
            <a:endParaRPr lang="en-US"/>
          </a:p>
          <a:p>
            <a:pPr>
              <a:lnSpc>
                <a:spcPct val="90000"/>
              </a:lnSpc>
              <a:spcAft>
                <a:spcPts val="600"/>
              </a:spcAft>
            </a:pPr>
            <a:r>
              <a:rPr lang="en-US" sz="2000" dirty="0"/>
              <a:t>(3,</a:t>
            </a:r>
            <a:endParaRPr lang="en-US" dirty="0"/>
          </a:p>
          <a:p>
            <a:pPr>
              <a:lnSpc>
                <a:spcPct val="90000"/>
              </a:lnSpc>
              <a:spcAft>
                <a:spcPts val="600"/>
              </a:spcAft>
            </a:pPr>
            <a:r>
              <a:rPr lang="en-US" sz="2000" dirty="0"/>
              <a:t> '0.006*"time" + 0.005*"good" + 0.005*"</a:t>
            </a:r>
            <a:r>
              <a:rPr lang="en-US" sz="2000" dirty="0" err="1"/>
              <a:t>jesus</a:t>
            </a:r>
            <a:r>
              <a:rPr lang="en-US" sz="2000" dirty="0"/>
              <a:t>" + 0.004*"life" + 0.004*"power" ' '+ 0.004*"know" + 0.004*"creation" + 0.004*"better" + 0.004*"</a:t>
            </a:r>
            <a:r>
              <a:rPr lang="en-US" sz="2000" dirty="0" err="1"/>
              <a:t>torrey</a:t>
            </a:r>
            <a:r>
              <a:rPr lang="en-US" sz="2000" dirty="0"/>
              <a:t>" + ' '0.003*"would"'), </a:t>
            </a:r>
            <a:endParaRPr lang="en-US"/>
          </a:p>
          <a:p>
            <a:pPr>
              <a:lnSpc>
                <a:spcPct val="90000"/>
              </a:lnSpc>
              <a:spcAft>
                <a:spcPts val="600"/>
              </a:spcAft>
            </a:pPr>
            <a:r>
              <a:rPr lang="en-US" sz="2000" dirty="0"/>
              <a:t>(4,</a:t>
            </a:r>
            <a:endParaRPr lang="en-US" dirty="0"/>
          </a:p>
          <a:p>
            <a:pPr>
              <a:lnSpc>
                <a:spcPct val="90000"/>
              </a:lnSpc>
              <a:spcAft>
                <a:spcPts val="600"/>
              </a:spcAft>
            </a:pPr>
            <a:r>
              <a:rPr lang="en-US" sz="2000" dirty="0"/>
              <a:t> '0.008*"like" + 0.006*"know" + 0.006*"chip" + 0.005*"would" + ' '0.004*"government" + 0.004*"system" + 0.004*"another" + 0.004*"good" + ' '0.004*"could" + 0.004*"need"')]</a:t>
            </a:r>
            <a:endParaRPr lang="en-US">
              <a:cs typeface="Calibri"/>
            </a:endParaRPr>
          </a:p>
        </p:txBody>
      </p:sp>
    </p:spTree>
    <p:extLst>
      <p:ext uri="{BB962C8B-B14F-4D97-AF65-F5344CB8AC3E}">
        <p14:creationId xmlns:p14="http://schemas.microsoft.com/office/powerpoint/2010/main" val="7367842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4D522A2-0E7B-422D-8B16-7A5161B27395}"/>
              </a:ext>
            </a:extLst>
          </p:cNvPr>
          <p:cNvSpPr>
            <a:spLocks noGrp="1"/>
          </p:cNvSpPr>
          <p:nvPr>
            <p:ph type="title"/>
          </p:nvPr>
        </p:nvSpPr>
        <p:spPr>
          <a:xfrm>
            <a:off x="466722" y="586855"/>
            <a:ext cx="3201366" cy="3387497"/>
          </a:xfrm>
        </p:spPr>
        <p:txBody>
          <a:bodyPr anchor="b">
            <a:normAutofit/>
          </a:bodyPr>
          <a:lstStyle/>
          <a:p>
            <a:pPr algn="r"/>
            <a:r>
              <a:rPr lang="en-US" sz="4000">
                <a:solidFill>
                  <a:srgbClr val="FFFFFF"/>
                </a:solidFill>
                <a:ea typeface="+mj-lt"/>
                <a:cs typeface="+mj-lt"/>
              </a:rPr>
              <a:t>Evaluation Metric</a:t>
            </a:r>
            <a:endParaRPr lang="en-US" sz="4000">
              <a:solidFill>
                <a:srgbClr val="FFFFFF"/>
              </a:solidFill>
            </a:endParaRPr>
          </a:p>
        </p:txBody>
      </p:sp>
      <p:sp>
        <p:nvSpPr>
          <p:cNvPr id="3" name="Content Placeholder 2">
            <a:extLst>
              <a:ext uri="{FF2B5EF4-FFF2-40B4-BE49-F238E27FC236}">
                <a16:creationId xmlns:a16="http://schemas.microsoft.com/office/drawing/2014/main" id="{65AE732B-A703-4993-A4D8-CA6AA0689F1B}"/>
              </a:ext>
            </a:extLst>
          </p:cNvPr>
          <p:cNvSpPr>
            <a:spLocks noGrp="1"/>
          </p:cNvSpPr>
          <p:nvPr>
            <p:ph idx="1"/>
          </p:nvPr>
        </p:nvSpPr>
        <p:spPr>
          <a:xfrm>
            <a:off x="4810259" y="649480"/>
            <a:ext cx="6555347" cy="5546047"/>
          </a:xfrm>
        </p:spPr>
        <p:txBody>
          <a:bodyPr vert="horz" lIns="91440" tIns="45720" rIns="91440" bIns="45720" rtlCol="0" anchor="ctr">
            <a:normAutofit/>
          </a:bodyPr>
          <a:lstStyle/>
          <a:p>
            <a:r>
              <a:rPr lang="en-US" sz="2000">
                <a:ea typeface="+mn-lt"/>
                <a:cs typeface="+mn-lt"/>
              </a:rPr>
              <a:t>Perplexity: -7.889942575512352 </a:t>
            </a:r>
          </a:p>
          <a:p>
            <a:r>
              <a:rPr lang="en-US" sz="2000">
                <a:ea typeface="+mn-lt"/>
                <a:cs typeface="+mn-lt"/>
              </a:rPr>
              <a:t>Coherence Score: 0.4144504734774017</a:t>
            </a:r>
            <a:endParaRPr lang="en-US" sz="2000">
              <a:cs typeface="Calibri"/>
            </a:endParaRPr>
          </a:p>
        </p:txBody>
      </p:sp>
    </p:spTree>
    <p:extLst>
      <p:ext uri="{BB962C8B-B14F-4D97-AF65-F5344CB8AC3E}">
        <p14:creationId xmlns:p14="http://schemas.microsoft.com/office/powerpoint/2010/main" val="22498703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1ADFADC9-CD43-4D48-B7F5-5766899E791A}"/>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4000" kern="1200">
                <a:solidFill>
                  <a:srgbClr val="FFFFFF"/>
                </a:solidFill>
                <a:latin typeface="+mj-lt"/>
                <a:ea typeface="+mj-ea"/>
                <a:cs typeface="+mj-cs"/>
              </a:rPr>
              <a:t>Word Cloud Visualization</a:t>
            </a:r>
          </a:p>
        </p:txBody>
      </p:sp>
      <p:pic>
        <p:nvPicPr>
          <p:cNvPr id="4" name="Picture 4" descr="Text, timeline&#10;&#10;Description automatically generated">
            <a:extLst>
              <a:ext uri="{FF2B5EF4-FFF2-40B4-BE49-F238E27FC236}">
                <a16:creationId xmlns:a16="http://schemas.microsoft.com/office/drawing/2014/main" id="{B335CD65-6A9F-4BB9-B63F-28C6A7D6D56D}"/>
              </a:ext>
            </a:extLst>
          </p:cNvPr>
          <p:cNvPicPr>
            <a:picLocks noGrp="1" noChangeAspect="1"/>
          </p:cNvPicPr>
          <p:nvPr>
            <p:ph idx="1"/>
          </p:nvPr>
        </p:nvPicPr>
        <p:blipFill>
          <a:blip r:embed="rId2"/>
          <a:stretch>
            <a:fillRect/>
          </a:stretch>
        </p:blipFill>
        <p:spPr>
          <a:xfrm>
            <a:off x="4651218" y="467208"/>
            <a:ext cx="6928168" cy="5923584"/>
          </a:xfrm>
          <a:prstGeom prst="rect">
            <a:avLst/>
          </a:prstGeom>
        </p:spPr>
      </p:pic>
    </p:spTree>
    <p:extLst>
      <p:ext uri="{BB962C8B-B14F-4D97-AF65-F5344CB8AC3E}">
        <p14:creationId xmlns:p14="http://schemas.microsoft.com/office/powerpoint/2010/main" val="5970572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A7BA6-00C8-42EE-90D1-1B2247C48622}"/>
              </a:ext>
            </a:extLst>
          </p:cNvPr>
          <p:cNvSpPr>
            <a:spLocks noGrp="1"/>
          </p:cNvSpPr>
          <p:nvPr>
            <p:ph type="title"/>
          </p:nvPr>
        </p:nvSpPr>
        <p:spPr>
          <a:xfrm>
            <a:off x="1653363" y="365760"/>
            <a:ext cx="9367203" cy="1188720"/>
          </a:xfrm>
        </p:spPr>
        <p:txBody>
          <a:bodyPr>
            <a:normAutofit/>
          </a:bodyPr>
          <a:lstStyle/>
          <a:p>
            <a:r>
              <a:rPr lang="en-US">
                <a:ea typeface="+mj-lt"/>
                <a:cs typeface="+mj-lt"/>
              </a:rPr>
              <a:t>Conclusion</a:t>
            </a:r>
            <a:endParaRPr lang="en-US"/>
          </a:p>
        </p:txBody>
      </p:sp>
      <p:sp>
        <p:nvSpPr>
          <p:cNvPr id="17" name="Freeform: Shape 16">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Shape 18">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Shape 20">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Content Placeholder 4">
            <a:extLst>
              <a:ext uri="{FF2B5EF4-FFF2-40B4-BE49-F238E27FC236}">
                <a16:creationId xmlns:a16="http://schemas.microsoft.com/office/drawing/2014/main" id="{9061BE4D-321F-4263-A88F-9FDEA3F105FF}"/>
              </a:ext>
            </a:extLst>
          </p:cNvPr>
          <p:cNvSpPr>
            <a:spLocks noGrp="1"/>
          </p:cNvSpPr>
          <p:nvPr>
            <p:ph idx="1"/>
          </p:nvPr>
        </p:nvSpPr>
        <p:spPr/>
        <p:txBody>
          <a:bodyPr vert="horz" lIns="91440" tIns="45720" rIns="91440" bIns="45720" rtlCol="0" anchor="t">
            <a:normAutofit fontScale="47500" lnSpcReduction="20000"/>
          </a:bodyPr>
          <a:lstStyle/>
          <a:p>
            <a:pPr marL="0" indent="0">
              <a:buNone/>
            </a:pPr>
            <a:r>
              <a:rPr lang="en-US" dirty="0">
                <a:ea typeface="+mn-lt"/>
                <a:cs typeface="+mn-lt"/>
              </a:rPr>
              <a:t>⦁    Loading the data</a:t>
            </a:r>
          </a:p>
          <a:p>
            <a:pPr>
              <a:buNone/>
            </a:pPr>
            <a:r>
              <a:rPr lang="en-US" dirty="0">
                <a:ea typeface="+mn-lt"/>
                <a:cs typeface="+mn-lt"/>
              </a:rPr>
              <a:t>⦁    Clean the Data</a:t>
            </a:r>
            <a:endParaRPr lang="en-US" dirty="0"/>
          </a:p>
          <a:p>
            <a:pPr>
              <a:buNone/>
            </a:pPr>
            <a:r>
              <a:rPr lang="en-US" dirty="0">
                <a:ea typeface="+mn-lt"/>
                <a:cs typeface="+mn-lt"/>
              </a:rPr>
              <a:t>       Transforming text into something an algorithm can digest it a complicated process. We cannot feed the data as it is, some preprocessing needs to be done. In this task we will be doing some preprocessing to convert our data in a form that we can feed our model with.</a:t>
            </a:r>
            <a:endParaRPr lang="en-US" dirty="0"/>
          </a:p>
          <a:p>
            <a:pPr>
              <a:buNone/>
            </a:pPr>
            <a:r>
              <a:rPr lang="en-US" dirty="0">
                <a:ea typeface="+mn-lt"/>
                <a:cs typeface="+mn-lt"/>
              </a:rPr>
              <a:t>⦁    Handling the Stop-words</a:t>
            </a:r>
            <a:endParaRPr lang="en-US" dirty="0"/>
          </a:p>
          <a:p>
            <a:pPr>
              <a:buNone/>
            </a:pPr>
            <a:r>
              <a:rPr lang="en-US" dirty="0">
                <a:ea typeface="+mn-lt"/>
                <a:cs typeface="+mn-lt"/>
              </a:rPr>
              <a:t>      Text may contain stop words like ‘the’, ‘is’, ‘are’. Stop words can be filtered from the text to be processed. There is no universal list of stop words in </a:t>
            </a:r>
            <a:r>
              <a:rPr lang="en-US" dirty="0" err="1">
                <a:ea typeface="+mn-lt"/>
                <a:cs typeface="+mn-lt"/>
              </a:rPr>
              <a:t>nlp</a:t>
            </a:r>
            <a:r>
              <a:rPr lang="en-US" dirty="0">
                <a:ea typeface="+mn-lt"/>
                <a:cs typeface="+mn-lt"/>
              </a:rPr>
              <a:t> research, however the </a:t>
            </a:r>
            <a:r>
              <a:rPr lang="en-US" dirty="0" err="1">
                <a:ea typeface="+mn-lt"/>
                <a:cs typeface="+mn-lt"/>
              </a:rPr>
              <a:t>nltk</a:t>
            </a:r>
            <a:r>
              <a:rPr lang="en-US" dirty="0">
                <a:ea typeface="+mn-lt"/>
                <a:cs typeface="+mn-lt"/>
              </a:rPr>
              <a:t> module contains a list of stop words. We will remove these </a:t>
            </a:r>
            <a:r>
              <a:rPr lang="en-US" dirty="0" err="1">
                <a:ea typeface="+mn-lt"/>
                <a:cs typeface="+mn-lt"/>
              </a:rPr>
              <a:t>stopwords</a:t>
            </a:r>
            <a:r>
              <a:rPr lang="en-US" dirty="0">
                <a:ea typeface="+mn-lt"/>
                <a:cs typeface="+mn-lt"/>
              </a:rPr>
              <a:t> in this task.</a:t>
            </a:r>
            <a:endParaRPr lang="en-US" dirty="0"/>
          </a:p>
          <a:p>
            <a:pPr>
              <a:buNone/>
            </a:pPr>
            <a:r>
              <a:rPr lang="en-US" dirty="0">
                <a:ea typeface="+mn-lt"/>
                <a:cs typeface="+mn-lt"/>
              </a:rPr>
              <a:t>⦁    Lemmatization</a:t>
            </a:r>
            <a:endParaRPr lang="en-US" dirty="0"/>
          </a:p>
          <a:p>
            <a:pPr>
              <a:buNone/>
            </a:pPr>
            <a:r>
              <a:rPr lang="en-US" dirty="0">
                <a:ea typeface="+mn-lt"/>
                <a:cs typeface="+mn-lt"/>
              </a:rPr>
              <a:t>⦁    TF-IDF Vectorization</a:t>
            </a:r>
            <a:endParaRPr lang="en-US" dirty="0"/>
          </a:p>
          <a:p>
            <a:pPr>
              <a:buNone/>
            </a:pPr>
            <a:r>
              <a:rPr lang="en-US" dirty="0">
                <a:ea typeface="+mn-lt"/>
                <a:cs typeface="+mn-lt"/>
              </a:rPr>
              <a:t>      Apart from Count vectorizer an alternative to calculate word frequencies , and by far the most popular method is called TF-IDF. This is an acronym than stands for “Term Frequency – Inverse Document” Frequency which are the components of the resulting scores assigned to each word.</a:t>
            </a:r>
            <a:endParaRPr lang="en-US" dirty="0"/>
          </a:p>
          <a:p>
            <a:pPr>
              <a:buNone/>
            </a:pPr>
            <a:r>
              <a:rPr lang="en-US" dirty="0">
                <a:ea typeface="+mn-lt"/>
                <a:cs typeface="+mn-lt"/>
              </a:rPr>
              <a:t>⦁    Topic modelling using LSA</a:t>
            </a:r>
            <a:endParaRPr lang="en-US" dirty="0"/>
          </a:p>
          <a:p>
            <a:pPr>
              <a:buNone/>
            </a:pPr>
            <a:r>
              <a:rPr lang="en-US" dirty="0">
                <a:ea typeface="+mn-lt"/>
                <a:cs typeface="+mn-lt"/>
              </a:rPr>
              <a:t>      Latent Semantic Analysis, or LSA, is one of the foundational techniques in topic modeling. The core idea is to take a matrix of what we have — documents and terms — and decompose it into a separate document-topic matrix and a topic-term matrix.</a:t>
            </a:r>
            <a:endParaRPr lang="en-US" dirty="0"/>
          </a:p>
          <a:p>
            <a:pPr>
              <a:buNone/>
            </a:pPr>
            <a:r>
              <a:rPr lang="en-US" dirty="0">
                <a:ea typeface="+mn-lt"/>
                <a:cs typeface="+mn-lt"/>
              </a:rPr>
              <a:t>⦁    Topic Modelling using </a:t>
            </a:r>
            <a:r>
              <a:rPr lang="en-US" dirty="0" err="1">
                <a:ea typeface="+mn-lt"/>
                <a:cs typeface="+mn-lt"/>
              </a:rPr>
              <a:t>Gensim's</a:t>
            </a:r>
            <a:r>
              <a:rPr lang="en-US" dirty="0">
                <a:ea typeface="+mn-lt"/>
                <a:cs typeface="+mn-lt"/>
              </a:rPr>
              <a:t> LDA</a:t>
            </a:r>
            <a:endParaRPr lang="en-US" dirty="0"/>
          </a:p>
          <a:p>
            <a:pPr marL="0" indent="0">
              <a:buNone/>
            </a:pPr>
            <a:r>
              <a:rPr lang="en-US" dirty="0">
                <a:ea typeface="+mn-lt"/>
                <a:cs typeface="+mn-lt"/>
              </a:rPr>
              <a:t>      One of the drawbacks of LSA is that though it is really fast, its effectiveness in finding good topics is not great. One assumption that LSA makes is that the topics are orthogonal to each other, while Latent Dirichlet Allocation (LDA) relaxes this assumption. Moreover, LDA generalizes the way the documents are generated and this modelling assumption leads to better topics.</a:t>
            </a:r>
            <a:endParaRPr lang="en-US" dirty="0"/>
          </a:p>
        </p:txBody>
      </p:sp>
    </p:spTree>
    <p:extLst>
      <p:ext uri="{BB962C8B-B14F-4D97-AF65-F5344CB8AC3E}">
        <p14:creationId xmlns:p14="http://schemas.microsoft.com/office/powerpoint/2010/main" val="23162314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5" name="Rectangle 44">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9"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1"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3"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5" name="Rectangle 54">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DD3029D6-6E0A-4BE9-947F-A68B0F962C05}"/>
              </a:ext>
            </a:extLst>
          </p:cNvPr>
          <p:cNvSpPr>
            <a:spLocks noGrp="1"/>
          </p:cNvSpPr>
          <p:nvPr>
            <p:ph type="title"/>
          </p:nvPr>
        </p:nvSpPr>
        <p:spPr>
          <a:xfrm>
            <a:off x="958506" y="800392"/>
            <a:ext cx="10264697" cy="1212102"/>
          </a:xfrm>
        </p:spPr>
        <p:txBody>
          <a:bodyPr>
            <a:normAutofit/>
          </a:bodyPr>
          <a:lstStyle/>
          <a:p>
            <a:r>
              <a:rPr lang="en-US" sz="4000" dirty="0">
                <a:solidFill>
                  <a:srgbClr val="FFFFFF"/>
                </a:solidFill>
                <a:ea typeface="+mj-lt"/>
                <a:cs typeface="+mj-lt"/>
              </a:rPr>
              <a:t>Data Description:</a:t>
            </a:r>
          </a:p>
        </p:txBody>
      </p:sp>
      <p:sp>
        <p:nvSpPr>
          <p:cNvPr id="3" name="Content Placeholder 2">
            <a:extLst>
              <a:ext uri="{FF2B5EF4-FFF2-40B4-BE49-F238E27FC236}">
                <a16:creationId xmlns:a16="http://schemas.microsoft.com/office/drawing/2014/main" id="{AEAE250C-7057-42D4-9388-9971A67DDBF1}"/>
              </a:ext>
            </a:extLst>
          </p:cNvPr>
          <p:cNvSpPr>
            <a:spLocks noGrp="1"/>
          </p:cNvSpPr>
          <p:nvPr>
            <p:ph idx="1"/>
          </p:nvPr>
        </p:nvSpPr>
        <p:spPr>
          <a:xfrm>
            <a:off x="1367624" y="2490436"/>
            <a:ext cx="9708995" cy="3567173"/>
          </a:xfrm>
        </p:spPr>
        <p:txBody>
          <a:bodyPr vert="horz" lIns="91440" tIns="45720" rIns="91440" bIns="45720" rtlCol="0" anchor="ctr">
            <a:normAutofit/>
          </a:bodyPr>
          <a:lstStyle/>
          <a:p>
            <a:pPr>
              <a:buNone/>
            </a:pPr>
            <a:r>
              <a:rPr lang="en-US" sz="2400" dirty="0">
                <a:ea typeface="+mn-lt"/>
                <a:cs typeface="+mn-lt"/>
              </a:rPr>
              <a:t>   The dataset contains a set of news articles for each major segment consisting of business, entertainment, politics, sports and technology. You need to create an aggregate dataset of all the news articles and perform topic modeling on this dataset. Verify whether these topics correspond to the different tags available.</a:t>
            </a:r>
          </a:p>
          <a:p>
            <a:pPr>
              <a:buNone/>
            </a:pPr>
            <a:endParaRPr lang="en-US" sz="2400" dirty="0">
              <a:cs typeface="Calibri"/>
            </a:endParaRPr>
          </a:p>
        </p:txBody>
      </p:sp>
    </p:spTree>
    <p:extLst>
      <p:ext uri="{BB962C8B-B14F-4D97-AF65-F5344CB8AC3E}">
        <p14:creationId xmlns:p14="http://schemas.microsoft.com/office/powerpoint/2010/main" val="20126947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9"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3" name="Rectangle 42">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B354E753-7442-440F-BAEF-64E2914448D4}"/>
              </a:ext>
            </a:extLst>
          </p:cNvPr>
          <p:cNvSpPr>
            <a:spLocks noGrp="1"/>
          </p:cNvSpPr>
          <p:nvPr>
            <p:ph type="title"/>
          </p:nvPr>
        </p:nvSpPr>
        <p:spPr>
          <a:xfrm>
            <a:off x="958506" y="800392"/>
            <a:ext cx="10264697" cy="1212102"/>
          </a:xfrm>
        </p:spPr>
        <p:txBody>
          <a:bodyPr>
            <a:normAutofit/>
          </a:bodyPr>
          <a:lstStyle/>
          <a:p>
            <a:r>
              <a:rPr lang="en-US" sz="4000" dirty="0">
                <a:solidFill>
                  <a:srgbClr val="FFFFFF"/>
                </a:solidFill>
                <a:cs typeface="Calibri Light"/>
              </a:rPr>
              <a:t>Problem Description</a:t>
            </a:r>
          </a:p>
        </p:txBody>
      </p:sp>
      <p:sp>
        <p:nvSpPr>
          <p:cNvPr id="3" name="Content Placeholder 2">
            <a:extLst>
              <a:ext uri="{FF2B5EF4-FFF2-40B4-BE49-F238E27FC236}">
                <a16:creationId xmlns:a16="http://schemas.microsoft.com/office/drawing/2014/main" id="{F1554B49-4D75-41A0-9927-220AEE214E63}"/>
              </a:ext>
            </a:extLst>
          </p:cNvPr>
          <p:cNvSpPr>
            <a:spLocks noGrp="1"/>
          </p:cNvSpPr>
          <p:nvPr>
            <p:ph idx="1"/>
          </p:nvPr>
        </p:nvSpPr>
        <p:spPr>
          <a:xfrm>
            <a:off x="1367624" y="2490436"/>
            <a:ext cx="9708995" cy="3567173"/>
          </a:xfrm>
        </p:spPr>
        <p:txBody>
          <a:bodyPr vert="horz" lIns="91440" tIns="45720" rIns="91440" bIns="45720" rtlCol="0" anchor="ctr">
            <a:normAutofit/>
          </a:bodyPr>
          <a:lstStyle/>
          <a:p>
            <a:pPr marL="0" indent="0">
              <a:buNone/>
            </a:pPr>
            <a:r>
              <a:rPr lang="en-US" sz="2400" dirty="0">
                <a:ea typeface="+mn-lt"/>
                <a:cs typeface="+mn-lt"/>
              </a:rPr>
              <a:t>In this project your task is to identify major themes/topics across a collection of BBC news articles. You can use clustering algorithms such as Latent Dirichlet Allocation (LDA), Latent Semantic Analysis (LSA) etc.</a:t>
            </a:r>
            <a:endParaRPr lang="en-US" sz="2400" dirty="0">
              <a:cs typeface="Calibri" panose="020F0502020204030204"/>
            </a:endParaRPr>
          </a:p>
          <a:p>
            <a:endParaRPr lang="en-US" sz="2400" dirty="0">
              <a:cs typeface="Calibri" panose="020F0502020204030204"/>
            </a:endParaRPr>
          </a:p>
        </p:txBody>
      </p:sp>
    </p:spTree>
    <p:extLst>
      <p:ext uri="{BB962C8B-B14F-4D97-AF65-F5344CB8AC3E}">
        <p14:creationId xmlns:p14="http://schemas.microsoft.com/office/powerpoint/2010/main" val="15411623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88294908-8B00-4F58-BBBA-20F71A40A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Freeform: Shape 43">
            <a:extLst>
              <a:ext uri="{FF2B5EF4-FFF2-40B4-BE49-F238E27FC236}">
                <a16:creationId xmlns:a16="http://schemas.microsoft.com/office/drawing/2014/main" id="{4364C879-1404-4203-8E9D-CC5DE0A621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2782" y="-1386168"/>
            <a:ext cx="2424873" cy="3611191"/>
          </a:xfrm>
          <a:custGeom>
            <a:avLst/>
            <a:gdLst>
              <a:gd name="connsiteX0" fmla="*/ 0 w 2424873"/>
              <a:gd name="connsiteY0" fmla="*/ 2424874 h 3611191"/>
              <a:gd name="connsiteX1" fmla="*/ 2424873 w 2424873"/>
              <a:gd name="connsiteY1" fmla="*/ 0 h 3611191"/>
              <a:gd name="connsiteX2" fmla="*/ 2424873 w 2424873"/>
              <a:gd name="connsiteY2" fmla="*/ 3611191 h 3611191"/>
              <a:gd name="connsiteX3" fmla="*/ 1186317 w 2424873"/>
              <a:gd name="connsiteY3" fmla="*/ 3611191 h 3611191"/>
            </a:gdLst>
            <a:ahLst/>
            <a:cxnLst>
              <a:cxn ang="0">
                <a:pos x="connsiteX0" y="connsiteY0"/>
              </a:cxn>
              <a:cxn ang="0">
                <a:pos x="connsiteX1" y="connsiteY1"/>
              </a:cxn>
              <a:cxn ang="0">
                <a:pos x="connsiteX2" y="connsiteY2"/>
              </a:cxn>
              <a:cxn ang="0">
                <a:pos x="connsiteX3" y="connsiteY3"/>
              </a:cxn>
            </a:cxnLst>
            <a:rect l="l" t="t" r="r" b="b"/>
            <a:pathLst>
              <a:path w="2424873" h="3611191">
                <a:moveTo>
                  <a:pt x="0" y="2424874"/>
                </a:moveTo>
                <a:lnTo>
                  <a:pt x="2424873" y="0"/>
                </a:lnTo>
                <a:lnTo>
                  <a:pt x="2424873" y="3611191"/>
                </a:lnTo>
                <a:lnTo>
                  <a:pt x="1186317" y="361119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6" name="Freeform: Shape 45">
            <a:extLst>
              <a:ext uri="{FF2B5EF4-FFF2-40B4-BE49-F238E27FC236}">
                <a16:creationId xmlns:a16="http://schemas.microsoft.com/office/drawing/2014/main" id="{84617302-4B0D-4351-A6BB-6F0930D94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571000" y="-338582"/>
            <a:ext cx="1635955" cy="1635955"/>
          </a:xfrm>
          <a:custGeom>
            <a:avLst/>
            <a:gdLst>
              <a:gd name="connsiteX0" fmla="*/ 0 w 1635955"/>
              <a:gd name="connsiteY0" fmla="*/ 957987 h 1635955"/>
              <a:gd name="connsiteX1" fmla="*/ 957987 w 1635955"/>
              <a:gd name="connsiteY1" fmla="*/ 0 h 1635955"/>
              <a:gd name="connsiteX2" fmla="*/ 1635955 w 1635955"/>
              <a:gd name="connsiteY2" fmla="*/ 0 h 1635955"/>
              <a:gd name="connsiteX3" fmla="*/ 1635955 w 1635955"/>
              <a:gd name="connsiteY3" fmla="*/ 1635955 h 1635955"/>
              <a:gd name="connsiteX4" fmla="*/ 0 w 1635955"/>
              <a:gd name="connsiteY4" fmla="*/ 1635955 h 1635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5955" h="1635955">
                <a:moveTo>
                  <a:pt x="0" y="957987"/>
                </a:moveTo>
                <a:lnTo>
                  <a:pt x="957987" y="0"/>
                </a:lnTo>
                <a:lnTo>
                  <a:pt x="1635955" y="0"/>
                </a:lnTo>
                <a:lnTo>
                  <a:pt x="1635955" y="1635955"/>
                </a:lnTo>
                <a:lnTo>
                  <a:pt x="0" y="1635955"/>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8" name="Freeform: Shape 47">
            <a:extLst>
              <a:ext uri="{FF2B5EF4-FFF2-40B4-BE49-F238E27FC236}">
                <a16:creationId xmlns:a16="http://schemas.microsoft.com/office/drawing/2014/main" id="{DA2C7802-C2E0-4218-8F89-8DD7CCD2CD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7985" y="-6588"/>
            <a:ext cx="4059393" cy="2548110"/>
          </a:xfrm>
          <a:custGeom>
            <a:avLst/>
            <a:gdLst>
              <a:gd name="connsiteX0" fmla="*/ 0 w 4059393"/>
              <a:gd name="connsiteY0" fmla="*/ 1511282 h 2548110"/>
              <a:gd name="connsiteX1" fmla="*/ 1511282 w 4059393"/>
              <a:gd name="connsiteY1" fmla="*/ 0 h 2548110"/>
              <a:gd name="connsiteX2" fmla="*/ 4059393 w 4059393"/>
              <a:gd name="connsiteY2" fmla="*/ 2548110 h 2548110"/>
              <a:gd name="connsiteX3" fmla="*/ 0 w 4059393"/>
              <a:gd name="connsiteY3" fmla="*/ 2548110 h 2548110"/>
            </a:gdLst>
            <a:ahLst/>
            <a:cxnLst>
              <a:cxn ang="0">
                <a:pos x="connsiteX0" y="connsiteY0"/>
              </a:cxn>
              <a:cxn ang="0">
                <a:pos x="connsiteX1" y="connsiteY1"/>
              </a:cxn>
              <a:cxn ang="0">
                <a:pos x="connsiteX2" y="connsiteY2"/>
              </a:cxn>
              <a:cxn ang="0">
                <a:pos x="connsiteX3" y="connsiteY3"/>
              </a:cxn>
            </a:cxnLst>
            <a:rect l="l" t="t" r="r" b="b"/>
            <a:pathLst>
              <a:path w="4059393" h="2548110">
                <a:moveTo>
                  <a:pt x="0" y="1511282"/>
                </a:moveTo>
                <a:lnTo>
                  <a:pt x="1511282" y="0"/>
                </a:lnTo>
                <a:lnTo>
                  <a:pt x="4059393" y="2548110"/>
                </a:lnTo>
                <a:lnTo>
                  <a:pt x="0" y="2548110"/>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0" name="Rectangle 49">
            <a:extLst>
              <a:ext uri="{FF2B5EF4-FFF2-40B4-BE49-F238E27FC236}">
                <a16:creationId xmlns:a16="http://schemas.microsoft.com/office/drawing/2014/main" id="{A6D7111A-21E5-4EE9-8A78-10E5530F01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262924" y="1465780"/>
            <a:ext cx="1185708" cy="118570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2" name="Freeform: Shape 51">
            <a:extLst>
              <a:ext uri="{FF2B5EF4-FFF2-40B4-BE49-F238E27FC236}">
                <a16:creationId xmlns:a16="http://schemas.microsoft.com/office/drawing/2014/main" id="{A3969E80-A77B-49FC-9122-D89AFD5EE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9557" y="5198743"/>
            <a:ext cx="2444907" cy="2366116"/>
          </a:xfrm>
          <a:custGeom>
            <a:avLst/>
            <a:gdLst>
              <a:gd name="connsiteX0" fmla="*/ 0 w 2203753"/>
              <a:gd name="connsiteY0" fmla="*/ 0 h 2132734"/>
              <a:gd name="connsiteX1" fmla="*/ 2203753 w 2203753"/>
              <a:gd name="connsiteY1" fmla="*/ 0 h 2132734"/>
              <a:gd name="connsiteX2" fmla="*/ 2203753 w 2203753"/>
              <a:gd name="connsiteY2" fmla="*/ 576461 h 2132734"/>
              <a:gd name="connsiteX3" fmla="*/ 647480 w 2203753"/>
              <a:gd name="connsiteY3" fmla="*/ 2132734 h 2132734"/>
              <a:gd name="connsiteX4" fmla="*/ 0 w 2203753"/>
              <a:gd name="connsiteY4" fmla="*/ 1485255 h 2132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3753" h="2132734">
                <a:moveTo>
                  <a:pt x="0" y="0"/>
                </a:moveTo>
                <a:lnTo>
                  <a:pt x="2203753" y="0"/>
                </a:lnTo>
                <a:lnTo>
                  <a:pt x="2203753" y="576461"/>
                </a:lnTo>
                <a:lnTo>
                  <a:pt x="647480" y="2132734"/>
                </a:lnTo>
                <a:lnTo>
                  <a:pt x="0" y="1485255"/>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4" name="Rectangle 53">
            <a:extLst>
              <a:ext uri="{FF2B5EF4-FFF2-40B4-BE49-F238E27FC236}">
                <a16:creationId xmlns:a16="http://schemas.microsoft.com/office/drawing/2014/main" id="{1849CA57-76BD-4CF2-80BA-D7A46A01B7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769787" y="5439893"/>
            <a:ext cx="928467" cy="92846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rgbClr val="FFFFFF"/>
              </a:solidFill>
              <a:effectLst>
                <a:outerShdw blurRad="38100" dist="38100" dir="2700000" algn="tl">
                  <a:srgbClr val="000000">
                    <a:alpha val="43137"/>
                  </a:srgbClr>
                </a:outerShdw>
              </a:effectLst>
            </a:endParaRPr>
          </a:p>
        </p:txBody>
      </p:sp>
      <p:sp>
        <p:nvSpPr>
          <p:cNvPr id="56" name="Freeform: Shape 55">
            <a:extLst>
              <a:ext uri="{FF2B5EF4-FFF2-40B4-BE49-F238E27FC236}">
                <a16:creationId xmlns:a16="http://schemas.microsoft.com/office/drawing/2014/main" id="{35E9085E-E730-4768-83D4-6CB7E98971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401311" y="734311"/>
            <a:ext cx="5389379" cy="5389379"/>
          </a:xfrm>
          <a:custGeom>
            <a:avLst/>
            <a:gdLst>
              <a:gd name="connsiteX0" fmla="*/ 0 w 5389379"/>
              <a:gd name="connsiteY0" fmla="*/ 540040 h 5389379"/>
              <a:gd name="connsiteX1" fmla="*/ 540040 w 5389379"/>
              <a:gd name="connsiteY1" fmla="*/ 0 h 5389379"/>
              <a:gd name="connsiteX2" fmla="*/ 5389379 w 5389379"/>
              <a:gd name="connsiteY2" fmla="*/ 0 h 5389379"/>
              <a:gd name="connsiteX3" fmla="*/ 5389379 w 5389379"/>
              <a:gd name="connsiteY3" fmla="*/ 4838655 h 5389379"/>
              <a:gd name="connsiteX4" fmla="*/ 4838655 w 5389379"/>
              <a:gd name="connsiteY4" fmla="*/ 5389379 h 5389379"/>
              <a:gd name="connsiteX5" fmla="*/ 0 w 5389379"/>
              <a:gd name="connsiteY5" fmla="*/ 5389379 h 5389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89379" h="5389379">
                <a:moveTo>
                  <a:pt x="0" y="540040"/>
                </a:moveTo>
                <a:lnTo>
                  <a:pt x="540040" y="0"/>
                </a:lnTo>
                <a:lnTo>
                  <a:pt x="5389379" y="0"/>
                </a:lnTo>
                <a:lnTo>
                  <a:pt x="5389379" y="4838655"/>
                </a:lnTo>
                <a:lnTo>
                  <a:pt x="4838655" y="5389379"/>
                </a:lnTo>
                <a:lnTo>
                  <a:pt x="0" y="538937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8" name="Freeform: Shape 57">
            <a:extLst>
              <a:ext uri="{FF2B5EF4-FFF2-40B4-BE49-F238E27FC236}">
                <a16:creationId xmlns:a16="http://schemas.microsoft.com/office/drawing/2014/main" id="{973272FE-A474-4CAE-8CA2-BCC8B476C3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00283" y="33283"/>
            <a:ext cx="6791435" cy="6791435"/>
          </a:xfrm>
          <a:custGeom>
            <a:avLst/>
            <a:gdLst>
              <a:gd name="connsiteX0" fmla="*/ 1860938 w 6791435"/>
              <a:gd name="connsiteY0" fmla="*/ 81158 h 6791435"/>
              <a:gd name="connsiteX1" fmla="*/ 1942096 w 6791435"/>
              <a:gd name="connsiteY1" fmla="*/ 0 h 6791435"/>
              <a:gd name="connsiteX2" fmla="*/ 6791435 w 6791435"/>
              <a:gd name="connsiteY2" fmla="*/ 0 h 6791435"/>
              <a:gd name="connsiteX3" fmla="*/ 6791435 w 6791435"/>
              <a:gd name="connsiteY3" fmla="*/ 4838655 h 6791435"/>
              <a:gd name="connsiteX4" fmla="*/ 6710277 w 6791435"/>
              <a:gd name="connsiteY4" fmla="*/ 4919813 h 6791435"/>
              <a:gd name="connsiteX5" fmla="*/ 6710277 w 6791435"/>
              <a:gd name="connsiteY5" fmla="*/ 81158 h 6791435"/>
              <a:gd name="connsiteX6" fmla="*/ 0 w 6791435"/>
              <a:gd name="connsiteY6" fmla="*/ 1942096 h 6791435"/>
              <a:gd name="connsiteX7" fmla="*/ 81158 w 6791435"/>
              <a:gd name="connsiteY7" fmla="*/ 1860938 h 6791435"/>
              <a:gd name="connsiteX8" fmla="*/ 81158 w 6791435"/>
              <a:gd name="connsiteY8" fmla="*/ 6710277 h 6791435"/>
              <a:gd name="connsiteX9" fmla="*/ 4919813 w 6791435"/>
              <a:gd name="connsiteY9" fmla="*/ 6710277 h 6791435"/>
              <a:gd name="connsiteX10" fmla="*/ 4838655 w 6791435"/>
              <a:gd name="connsiteY10" fmla="*/ 6791435 h 6791435"/>
              <a:gd name="connsiteX11" fmla="*/ 0 w 6791435"/>
              <a:gd name="connsiteY11" fmla="*/ 6791435 h 679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91435" h="6791435">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2" name="Title 1">
            <a:extLst>
              <a:ext uri="{FF2B5EF4-FFF2-40B4-BE49-F238E27FC236}">
                <a16:creationId xmlns:a16="http://schemas.microsoft.com/office/drawing/2014/main" id="{8389AC79-1C30-4265-9973-0195F7068DCD}"/>
              </a:ext>
            </a:extLst>
          </p:cNvPr>
          <p:cNvSpPr>
            <a:spLocks noGrp="1"/>
          </p:cNvSpPr>
          <p:nvPr>
            <p:ph type="title"/>
          </p:nvPr>
        </p:nvSpPr>
        <p:spPr>
          <a:xfrm>
            <a:off x="3204642" y="2353641"/>
            <a:ext cx="5782716" cy="2150719"/>
          </a:xfrm>
          <a:noFill/>
        </p:spPr>
        <p:txBody>
          <a:bodyPr vert="horz" lIns="91440" tIns="45720" rIns="91440" bIns="45720" rtlCol="0" anchor="ctr">
            <a:normAutofit/>
          </a:bodyPr>
          <a:lstStyle/>
          <a:p>
            <a:pPr algn="ctr"/>
            <a:r>
              <a:rPr lang="en-US" sz="3600" dirty="0">
                <a:ea typeface="+mj-lt"/>
                <a:cs typeface="+mj-lt"/>
              </a:rPr>
              <a:t>Topic Modeling on News Articles using spacy</a:t>
            </a:r>
            <a:endParaRPr lang="en-US" dirty="0"/>
          </a:p>
        </p:txBody>
      </p:sp>
      <p:sp>
        <p:nvSpPr>
          <p:cNvPr id="60" name="Freeform: Shape 59">
            <a:extLst>
              <a:ext uri="{FF2B5EF4-FFF2-40B4-BE49-F238E27FC236}">
                <a16:creationId xmlns:a16="http://schemas.microsoft.com/office/drawing/2014/main" id="{E07981EA-05A6-437C-88D7-B377B92B03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9823" y="5457591"/>
            <a:ext cx="2231794" cy="2568811"/>
          </a:xfrm>
          <a:custGeom>
            <a:avLst/>
            <a:gdLst>
              <a:gd name="connsiteX0" fmla="*/ 0 w 2940086"/>
              <a:gd name="connsiteY0" fmla="*/ 0 h 3384061"/>
              <a:gd name="connsiteX1" fmla="*/ 2496112 w 2940086"/>
              <a:gd name="connsiteY1" fmla="*/ 0 h 3384061"/>
              <a:gd name="connsiteX2" fmla="*/ 2940086 w 2940086"/>
              <a:gd name="connsiteY2" fmla="*/ 443975 h 3384061"/>
              <a:gd name="connsiteX3" fmla="*/ 0 w 2940086"/>
              <a:gd name="connsiteY3" fmla="*/ 3384061 h 3384061"/>
            </a:gdLst>
            <a:ahLst/>
            <a:cxnLst>
              <a:cxn ang="0">
                <a:pos x="connsiteX0" y="connsiteY0"/>
              </a:cxn>
              <a:cxn ang="0">
                <a:pos x="connsiteX1" y="connsiteY1"/>
              </a:cxn>
              <a:cxn ang="0">
                <a:pos x="connsiteX2" y="connsiteY2"/>
              </a:cxn>
              <a:cxn ang="0">
                <a:pos x="connsiteX3" y="connsiteY3"/>
              </a:cxn>
            </a:cxnLst>
            <a:rect l="l" t="t" r="r" b="b"/>
            <a:pathLst>
              <a:path w="2940086" h="3384061">
                <a:moveTo>
                  <a:pt x="0" y="0"/>
                </a:moveTo>
                <a:lnTo>
                  <a:pt x="2496112" y="0"/>
                </a:lnTo>
                <a:lnTo>
                  <a:pt x="2940086" y="443975"/>
                </a:lnTo>
                <a:lnTo>
                  <a:pt x="0" y="338406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2" name="Rectangle 61">
            <a:extLst>
              <a:ext uri="{FF2B5EF4-FFF2-40B4-BE49-F238E27FC236}">
                <a16:creationId xmlns:a16="http://schemas.microsoft.com/office/drawing/2014/main" id="{15E3C750-986E-4769-B1AE-49289FBEE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720059" y="5243545"/>
            <a:ext cx="959985" cy="959985"/>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493980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5F63FF5A-B9E2-4989-825C-C62CD37CBB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8B64B90-D295-4125-9B92-BBFC789C1873}"/>
              </a:ext>
            </a:extLst>
          </p:cNvPr>
          <p:cNvSpPr>
            <a:spLocks noGrp="1"/>
          </p:cNvSpPr>
          <p:nvPr>
            <p:ph type="title"/>
          </p:nvPr>
        </p:nvSpPr>
        <p:spPr>
          <a:xfrm>
            <a:off x="648930" y="629266"/>
            <a:ext cx="3605572" cy="1676603"/>
          </a:xfrm>
        </p:spPr>
        <p:txBody>
          <a:bodyPr>
            <a:normAutofit/>
          </a:bodyPr>
          <a:lstStyle/>
          <a:p>
            <a:r>
              <a:rPr lang="en-US" sz="3700">
                <a:cs typeface="Calibri Light"/>
              </a:rPr>
              <a:t>Word cloud after applying spacy</a:t>
            </a:r>
            <a:endParaRPr lang="en-US" sz="3700"/>
          </a:p>
        </p:txBody>
      </p:sp>
      <p:sp>
        <p:nvSpPr>
          <p:cNvPr id="8" name="Content Placeholder 7">
            <a:extLst>
              <a:ext uri="{FF2B5EF4-FFF2-40B4-BE49-F238E27FC236}">
                <a16:creationId xmlns:a16="http://schemas.microsoft.com/office/drawing/2014/main" id="{9C797C9C-844D-4FE3-AE13-FD1D1BEE42AA}"/>
              </a:ext>
            </a:extLst>
          </p:cNvPr>
          <p:cNvSpPr>
            <a:spLocks noGrp="1"/>
          </p:cNvSpPr>
          <p:nvPr>
            <p:ph idx="1"/>
          </p:nvPr>
        </p:nvSpPr>
        <p:spPr>
          <a:xfrm>
            <a:off x="648931" y="2438401"/>
            <a:ext cx="3605571" cy="3779520"/>
          </a:xfrm>
        </p:spPr>
        <p:txBody>
          <a:bodyPr vert="horz" lIns="91440" tIns="45720" rIns="91440" bIns="45720" rtlCol="0" anchor="t">
            <a:normAutofit/>
          </a:bodyPr>
          <a:lstStyle/>
          <a:p>
            <a:pPr marL="0" indent="0">
              <a:buNone/>
            </a:pPr>
            <a:r>
              <a:rPr lang="en-US" sz="1800" dirty="0">
                <a:cs typeface="Calibri"/>
              </a:rPr>
              <a:t>First we will load the dataset and after that we load spacy and we </a:t>
            </a:r>
            <a:r>
              <a:rPr lang="en-US" sz="1800" dirty="0">
                <a:ea typeface="+mn-lt"/>
                <a:cs typeface="+mn-lt"/>
              </a:rPr>
              <a:t>Create Corpus using Bag of words and represent it in bag of words</a:t>
            </a:r>
            <a:endParaRPr lang="en-US" sz="1800" dirty="0">
              <a:cs typeface="Calibri"/>
            </a:endParaRPr>
          </a:p>
        </p:txBody>
      </p:sp>
      <p:sp>
        <p:nvSpPr>
          <p:cNvPr id="13" name="Rectangle 12">
            <a:extLst>
              <a:ext uri="{FF2B5EF4-FFF2-40B4-BE49-F238E27FC236}">
                <a16:creationId xmlns:a16="http://schemas.microsoft.com/office/drawing/2014/main" id="{577D1452-F0B7-431E-9A24-D3F7103D85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20">
            <a:extLst>
              <a:ext uri="{FF2B5EF4-FFF2-40B4-BE49-F238E27FC236}">
                <a16:creationId xmlns:a16="http://schemas.microsoft.com/office/drawing/2014/main" id="{A660F4F9-5DF5-4F15-BE6A-CD8648BB11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18267" y="559407"/>
            <a:ext cx="6594522"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Text&#10;&#10;Description automatically generated">
            <a:extLst>
              <a:ext uri="{FF2B5EF4-FFF2-40B4-BE49-F238E27FC236}">
                <a16:creationId xmlns:a16="http://schemas.microsoft.com/office/drawing/2014/main" id="{978D0C72-951F-4026-B80A-D6D25C709FCF}"/>
              </a:ext>
            </a:extLst>
          </p:cNvPr>
          <p:cNvPicPr>
            <a:picLocks noChangeAspect="1"/>
          </p:cNvPicPr>
          <p:nvPr/>
        </p:nvPicPr>
        <p:blipFill rotWithShape="1">
          <a:blip r:embed="rId2"/>
          <a:srcRect r="1067" b="-1"/>
          <a:stretch/>
        </p:blipFill>
        <p:spPr>
          <a:xfrm>
            <a:off x="5283708" y="722376"/>
            <a:ext cx="6263640" cy="5413248"/>
          </a:xfrm>
          <a:prstGeom prst="rect">
            <a:avLst/>
          </a:prstGeom>
          <a:effectLst/>
        </p:spPr>
      </p:pic>
    </p:spTree>
    <p:extLst>
      <p:ext uri="{BB962C8B-B14F-4D97-AF65-F5344CB8AC3E}">
        <p14:creationId xmlns:p14="http://schemas.microsoft.com/office/powerpoint/2010/main" val="3337380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88294908-8B00-4F58-BBBA-20F71A40A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Freeform: Shape 43">
            <a:extLst>
              <a:ext uri="{FF2B5EF4-FFF2-40B4-BE49-F238E27FC236}">
                <a16:creationId xmlns:a16="http://schemas.microsoft.com/office/drawing/2014/main" id="{4364C879-1404-4203-8E9D-CC5DE0A621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2782" y="-1386168"/>
            <a:ext cx="2424873" cy="3611191"/>
          </a:xfrm>
          <a:custGeom>
            <a:avLst/>
            <a:gdLst>
              <a:gd name="connsiteX0" fmla="*/ 0 w 2424873"/>
              <a:gd name="connsiteY0" fmla="*/ 2424874 h 3611191"/>
              <a:gd name="connsiteX1" fmla="*/ 2424873 w 2424873"/>
              <a:gd name="connsiteY1" fmla="*/ 0 h 3611191"/>
              <a:gd name="connsiteX2" fmla="*/ 2424873 w 2424873"/>
              <a:gd name="connsiteY2" fmla="*/ 3611191 h 3611191"/>
              <a:gd name="connsiteX3" fmla="*/ 1186317 w 2424873"/>
              <a:gd name="connsiteY3" fmla="*/ 3611191 h 3611191"/>
            </a:gdLst>
            <a:ahLst/>
            <a:cxnLst>
              <a:cxn ang="0">
                <a:pos x="connsiteX0" y="connsiteY0"/>
              </a:cxn>
              <a:cxn ang="0">
                <a:pos x="connsiteX1" y="connsiteY1"/>
              </a:cxn>
              <a:cxn ang="0">
                <a:pos x="connsiteX2" y="connsiteY2"/>
              </a:cxn>
              <a:cxn ang="0">
                <a:pos x="connsiteX3" y="connsiteY3"/>
              </a:cxn>
            </a:cxnLst>
            <a:rect l="l" t="t" r="r" b="b"/>
            <a:pathLst>
              <a:path w="2424873" h="3611191">
                <a:moveTo>
                  <a:pt x="0" y="2424874"/>
                </a:moveTo>
                <a:lnTo>
                  <a:pt x="2424873" y="0"/>
                </a:lnTo>
                <a:lnTo>
                  <a:pt x="2424873" y="3611191"/>
                </a:lnTo>
                <a:lnTo>
                  <a:pt x="1186317" y="361119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6" name="Freeform: Shape 45">
            <a:extLst>
              <a:ext uri="{FF2B5EF4-FFF2-40B4-BE49-F238E27FC236}">
                <a16:creationId xmlns:a16="http://schemas.microsoft.com/office/drawing/2014/main" id="{84617302-4B0D-4351-A6BB-6F0930D94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571000" y="-338582"/>
            <a:ext cx="1635955" cy="1635955"/>
          </a:xfrm>
          <a:custGeom>
            <a:avLst/>
            <a:gdLst>
              <a:gd name="connsiteX0" fmla="*/ 0 w 1635955"/>
              <a:gd name="connsiteY0" fmla="*/ 957987 h 1635955"/>
              <a:gd name="connsiteX1" fmla="*/ 957987 w 1635955"/>
              <a:gd name="connsiteY1" fmla="*/ 0 h 1635955"/>
              <a:gd name="connsiteX2" fmla="*/ 1635955 w 1635955"/>
              <a:gd name="connsiteY2" fmla="*/ 0 h 1635955"/>
              <a:gd name="connsiteX3" fmla="*/ 1635955 w 1635955"/>
              <a:gd name="connsiteY3" fmla="*/ 1635955 h 1635955"/>
              <a:gd name="connsiteX4" fmla="*/ 0 w 1635955"/>
              <a:gd name="connsiteY4" fmla="*/ 1635955 h 1635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5955" h="1635955">
                <a:moveTo>
                  <a:pt x="0" y="957987"/>
                </a:moveTo>
                <a:lnTo>
                  <a:pt x="957987" y="0"/>
                </a:lnTo>
                <a:lnTo>
                  <a:pt x="1635955" y="0"/>
                </a:lnTo>
                <a:lnTo>
                  <a:pt x="1635955" y="1635955"/>
                </a:lnTo>
                <a:lnTo>
                  <a:pt x="0" y="1635955"/>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8" name="Freeform: Shape 47">
            <a:extLst>
              <a:ext uri="{FF2B5EF4-FFF2-40B4-BE49-F238E27FC236}">
                <a16:creationId xmlns:a16="http://schemas.microsoft.com/office/drawing/2014/main" id="{DA2C7802-C2E0-4218-8F89-8DD7CCD2CD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7985" y="-6588"/>
            <a:ext cx="4059393" cy="2548110"/>
          </a:xfrm>
          <a:custGeom>
            <a:avLst/>
            <a:gdLst>
              <a:gd name="connsiteX0" fmla="*/ 0 w 4059393"/>
              <a:gd name="connsiteY0" fmla="*/ 1511282 h 2548110"/>
              <a:gd name="connsiteX1" fmla="*/ 1511282 w 4059393"/>
              <a:gd name="connsiteY1" fmla="*/ 0 h 2548110"/>
              <a:gd name="connsiteX2" fmla="*/ 4059393 w 4059393"/>
              <a:gd name="connsiteY2" fmla="*/ 2548110 h 2548110"/>
              <a:gd name="connsiteX3" fmla="*/ 0 w 4059393"/>
              <a:gd name="connsiteY3" fmla="*/ 2548110 h 2548110"/>
            </a:gdLst>
            <a:ahLst/>
            <a:cxnLst>
              <a:cxn ang="0">
                <a:pos x="connsiteX0" y="connsiteY0"/>
              </a:cxn>
              <a:cxn ang="0">
                <a:pos x="connsiteX1" y="connsiteY1"/>
              </a:cxn>
              <a:cxn ang="0">
                <a:pos x="connsiteX2" y="connsiteY2"/>
              </a:cxn>
              <a:cxn ang="0">
                <a:pos x="connsiteX3" y="connsiteY3"/>
              </a:cxn>
            </a:cxnLst>
            <a:rect l="l" t="t" r="r" b="b"/>
            <a:pathLst>
              <a:path w="4059393" h="2548110">
                <a:moveTo>
                  <a:pt x="0" y="1511282"/>
                </a:moveTo>
                <a:lnTo>
                  <a:pt x="1511282" y="0"/>
                </a:lnTo>
                <a:lnTo>
                  <a:pt x="4059393" y="2548110"/>
                </a:lnTo>
                <a:lnTo>
                  <a:pt x="0" y="2548110"/>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0" name="Rectangle 49">
            <a:extLst>
              <a:ext uri="{FF2B5EF4-FFF2-40B4-BE49-F238E27FC236}">
                <a16:creationId xmlns:a16="http://schemas.microsoft.com/office/drawing/2014/main" id="{A6D7111A-21E5-4EE9-8A78-10E5530F01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262924" y="1465780"/>
            <a:ext cx="1185708" cy="118570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2" name="Freeform: Shape 51">
            <a:extLst>
              <a:ext uri="{FF2B5EF4-FFF2-40B4-BE49-F238E27FC236}">
                <a16:creationId xmlns:a16="http://schemas.microsoft.com/office/drawing/2014/main" id="{A3969E80-A77B-49FC-9122-D89AFD5EE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9557" y="5198743"/>
            <a:ext cx="2444907" cy="2366116"/>
          </a:xfrm>
          <a:custGeom>
            <a:avLst/>
            <a:gdLst>
              <a:gd name="connsiteX0" fmla="*/ 0 w 2203753"/>
              <a:gd name="connsiteY0" fmla="*/ 0 h 2132734"/>
              <a:gd name="connsiteX1" fmla="*/ 2203753 w 2203753"/>
              <a:gd name="connsiteY1" fmla="*/ 0 h 2132734"/>
              <a:gd name="connsiteX2" fmla="*/ 2203753 w 2203753"/>
              <a:gd name="connsiteY2" fmla="*/ 576461 h 2132734"/>
              <a:gd name="connsiteX3" fmla="*/ 647480 w 2203753"/>
              <a:gd name="connsiteY3" fmla="*/ 2132734 h 2132734"/>
              <a:gd name="connsiteX4" fmla="*/ 0 w 2203753"/>
              <a:gd name="connsiteY4" fmla="*/ 1485255 h 2132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3753" h="2132734">
                <a:moveTo>
                  <a:pt x="0" y="0"/>
                </a:moveTo>
                <a:lnTo>
                  <a:pt x="2203753" y="0"/>
                </a:lnTo>
                <a:lnTo>
                  <a:pt x="2203753" y="576461"/>
                </a:lnTo>
                <a:lnTo>
                  <a:pt x="647480" y="2132734"/>
                </a:lnTo>
                <a:lnTo>
                  <a:pt x="0" y="1485255"/>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4" name="Rectangle 53">
            <a:extLst>
              <a:ext uri="{FF2B5EF4-FFF2-40B4-BE49-F238E27FC236}">
                <a16:creationId xmlns:a16="http://schemas.microsoft.com/office/drawing/2014/main" id="{1849CA57-76BD-4CF2-80BA-D7A46A01B7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769787" y="5439893"/>
            <a:ext cx="928467" cy="92846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rgbClr val="FFFFFF"/>
              </a:solidFill>
              <a:effectLst>
                <a:outerShdw blurRad="38100" dist="38100" dir="2700000" algn="tl">
                  <a:srgbClr val="000000">
                    <a:alpha val="43137"/>
                  </a:srgbClr>
                </a:outerShdw>
              </a:effectLst>
            </a:endParaRPr>
          </a:p>
        </p:txBody>
      </p:sp>
      <p:sp>
        <p:nvSpPr>
          <p:cNvPr id="56" name="Freeform: Shape 55">
            <a:extLst>
              <a:ext uri="{FF2B5EF4-FFF2-40B4-BE49-F238E27FC236}">
                <a16:creationId xmlns:a16="http://schemas.microsoft.com/office/drawing/2014/main" id="{35E9085E-E730-4768-83D4-6CB7E98971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401311" y="734311"/>
            <a:ext cx="5389379" cy="5389379"/>
          </a:xfrm>
          <a:custGeom>
            <a:avLst/>
            <a:gdLst>
              <a:gd name="connsiteX0" fmla="*/ 0 w 5389379"/>
              <a:gd name="connsiteY0" fmla="*/ 540040 h 5389379"/>
              <a:gd name="connsiteX1" fmla="*/ 540040 w 5389379"/>
              <a:gd name="connsiteY1" fmla="*/ 0 h 5389379"/>
              <a:gd name="connsiteX2" fmla="*/ 5389379 w 5389379"/>
              <a:gd name="connsiteY2" fmla="*/ 0 h 5389379"/>
              <a:gd name="connsiteX3" fmla="*/ 5389379 w 5389379"/>
              <a:gd name="connsiteY3" fmla="*/ 4838655 h 5389379"/>
              <a:gd name="connsiteX4" fmla="*/ 4838655 w 5389379"/>
              <a:gd name="connsiteY4" fmla="*/ 5389379 h 5389379"/>
              <a:gd name="connsiteX5" fmla="*/ 0 w 5389379"/>
              <a:gd name="connsiteY5" fmla="*/ 5389379 h 5389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89379" h="5389379">
                <a:moveTo>
                  <a:pt x="0" y="540040"/>
                </a:moveTo>
                <a:lnTo>
                  <a:pt x="540040" y="0"/>
                </a:lnTo>
                <a:lnTo>
                  <a:pt x="5389379" y="0"/>
                </a:lnTo>
                <a:lnTo>
                  <a:pt x="5389379" y="4838655"/>
                </a:lnTo>
                <a:lnTo>
                  <a:pt x="4838655" y="5389379"/>
                </a:lnTo>
                <a:lnTo>
                  <a:pt x="0" y="538937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8" name="Freeform: Shape 57">
            <a:extLst>
              <a:ext uri="{FF2B5EF4-FFF2-40B4-BE49-F238E27FC236}">
                <a16:creationId xmlns:a16="http://schemas.microsoft.com/office/drawing/2014/main" id="{973272FE-A474-4CAE-8CA2-BCC8B476C3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00283" y="33283"/>
            <a:ext cx="6791435" cy="6791435"/>
          </a:xfrm>
          <a:custGeom>
            <a:avLst/>
            <a:gdLst>
              <a:gd name="connsiteX0" fmla="*/ 1860938 w 6791435"/>
              <a:gd name="connsiteY0" fmla="*/ 81158 h 6791435"/>
              <a:gd name="connsiteX1" fmla="*/ 1942096 w 6791435"/>
              <a:gd name="connsiteY1" fmla="*/ 0 h 6791435"/>
              <a:gd name="connsiteX2" fmla="*/ 6791435 w 6791435"/>
              <a:gd name="connsiteY2" fmla="*/ 0 h 6791435"/>
              <a:gd name="connsiteX3" fmla="*/ 6791435 w 6791435"/>
              <a:gd name="connsiteY3" fmla="*/ 4838655 h 6791435"/>
              <a:gd name="connsiteX4" fmla="*/ 6710277 w 6791435"/>
              <a:gd name="connsiteY4" fmla="*/ 4919813 h 6791435"/>
              <a:gd name="connsiteX5" fmla="*/ 6710277 w 6791435"/>
              <a:gd name="connsiteY5" fmla="*/ 81158 h 6791435"/>
              <a:gd name="connsiteX6" fmla="*/ 0 w 6791435"/>
              <a:gd name="connsiteY6" fmla="*/ 1942096 h 6791435"/>
              <a:gd name="connsiteX7" fmla="*/ 81158 w 6791435"/>
              <a:gd name="connsiteY7" fmla="*/ 1860938 h 6791435"/>
              <a:gd name="connsiteX8" fmla="*/ 81158 w 6791435"/>
              <a:gd name="connsiteY8" fmla="*/ 6710277 h 6791435"/>
              <a:gd name="connsiteX9" fmla="*/ 4919813 w 6791435"/>
              <a:gd name="connsiteY9" fmla="*/ 6710277 h 6791435"/>
              <a:gd name="connsiteX10" fmla="*/ 4838655 w 6791435"/>
              <a:gd name="connsiteY10" fmla="*/ 6791435 h 6791435"/>
              <a:gd name="connsiteX11" fmla="*/ 0 w 6791435"/>
              <a:gd name="connsiteY11" fmla="*/ 6791435 h 679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91435" h="6791435">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2" name="Title 1">
            <a:extLst>
              <a:ext uri="{FF2B5EF4-FFF2-40B4-BE49-F238E27FC236}">
                <a16:creationId xmlns:a16="http://schemas.microsoft.com/office/drawing/2014/main" id="{8389AC79-1C30-4265-9973-0195F7068DCD}"/>
              </a:ext>
            </a:extLst>
          </p:cNvPr>
          <p:cNvSpPr>
            <a:spLocks noGrp="1"/>
          </p:cNvSpPr>
          <p:nvPr>
            <p:ph type="title"/>
          </p:nvPr>
        </p:nvSpPr>
        <p:spPr>
          <a:xfrm>
            <a:off x="3204642" y="2353641"/>
            <a:ext cx="5782716" cy="2150719"/>
          </a:xfrm>
          <a:noFill/>
        </p:spPr>
        <p:txBody>
          <a:bodyPr vert="horz" lIns="91440" tIns="45720" rIns="91440" bIns="45720" rtlCol="0" anchor="ctr">
            <a:normAutofit/>
          </a:bodyPr>
          <a:lstStyle/>
          <a:p>
            <a:pPr algn="ctr"/>
            <a:r>
              <a:rPr lang="en-US" sz="3600" dirty="0">
                <a:ea typeface="+mj-lt"/>
                <a:cs typeface="+mj-lt"/>
              </a:rPr>
              <a:t>Topic Modeling on News Articles  Using </a:t>
            </a:r>
            <a:r>
              <a:rPr lang="en-US" sz="3600" dirty="0" err="1">
                <a:ea typeface="+mj-lt"/>
                <a:cs typeface="+mj-lt"/>
              </a:rPr>
              <a:t>NLTK_Gensim</a:t>
            </a:r>
            <a:endParaRPr lang="en-US" dirty="0" err="1"/>
          </a:p>
        </p:txBody>
      </p:sp>
      <p:sp>
        <p:nvSpPr>
          <p:cNvPr id="60" name="Freeform: Shape 59">
            <a:extLst>
              <a:ext uri="{FF2B5EF4-FFF2-40B4-BE49-F238E27FC236}">
                <a16:creationId xmlns:a16="http://schemas.microsoft.com/office/drawing/2014/main" id="{E07981EA-05A6-437C-88D7-B377B92B03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9823" y="5457591"/>
            <a:ext cx="2231794" cy="2568811"/>
          </a:xfrm>
          <a:custGeom>
            <a:avLst/>
            <a:gdLst>
              <a:gd name="connsiteX0" fmla="*/ 0 w 2940086"/>
              <a:gd name="connsiteY0" fmla="*/ 0 h 3384061"/>
              <a:gd name="connsiteX1" fmla="*/ 2496112 w 2940086"/>
              <a:gd name="connsiteY1" fmla="*/ 0 h 3384061"/>
              <a:gd name="connsiteX2" fmla="*/ 2940086 w 2940086"/>
              <a:gd name="connsiteY2" fmla="*/ 443975 h 3384061"/>
              <a:gd name="connsiteX3" fmla="*/ 0 w 2940086"/>
              <a:gd name="connsiteY3" fmla="*/ 3384061 h 3384061"/>
            </a:gdLst>
            <a:ahLst/>
            <a:cxnLst>
              <a:cxn ang="0">
                <a:pos x="connsiteX0" y="connsiteY0"/>
              </a:cxn>
              <a:cxn ang="0">
                <a:pos x="connsiteX1" y="connsiteY1"/>
              </a:cxn>
              <a:cxn ang="0">
                <a:pos x="connsiteX2" y="connsiteY2"/>
              </a:cxn>
              <a:cxn ang="0">
                <a:pos x="connsiteX3" y="connsiteY3"/>
              </a:cxn>
            </a:cxnLst>
            <a:rect l="l" t="t" r="r" b="b"/>
            <a:pathLst>
              <a:path w="2940086" h="3384061">
                <a:moveTo>
                  <a:pt x="0" y="0"/>
                </a:moveTo>
                <a:lnTo>
                  <a:pt x="2496112" y="0"/>
                </a:lnTo>
                <a:lnTo>
                  <a:pt x="2940086" y="443975"/>
                </a:lnTo>
                <a:lnTo>
                  <a:pt x="0" y="338406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2" name="Rectangle 61">
            <a:extLst>
              <a:ext uri="{FF2B5EF4-FFF2-40B4-BE49-F238E27FC236}">
                <a16:creationId xmlns:a16="http://schemas.microsoft.com/office/drawing/2014/main" id="{15E3C750-986E-4769-B1AE-49289FBEE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720059" y="5243545"/>
            <a:ext cx="959985" cy="959985"/>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892273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4DFED31-4A03-493E-B08B-D294B4A5CA3B}"/>
              </a:ext>
            </a:extLst>
          </p:cNvPr>
          <p:cNvSpPr>
            <a:spLocks noGrp="1"/>
          </p:cNvSpPr>
          <p:nvPr>
            <p:ph type="title"/>
          </p:nvPr>
        </p:nvSpPr>
        <p:spPr>
          <a:xfrm>
            <a:off x="686834" y="1153572"/>
            <a:ext cx="3200400" cy="4461163"/>
          </a:xfrm>
        </p:spPr>
        <p:txBody>
          <a:bodyPr>
            <a:normAutofit/>
          </a:bodyPr>
          <a:lstStyle/>
          <a:p>
            <a:r>
              <a:rPr lang="en-US">
                <a:solidFill>
                  <a:srgbClr val="FFFFFF"/>
                </a:solidFill>
                <a:ea typeface="+mj-lt"/>
                <a:cs typeface="+mj-lt"/>
              </a:rPr>
              <a:t>Loading the data</a:t>
            </a:r>
            <a:endParaRPr lang="en-US">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A1B4C1E5-2BFB-4C7B-9E85-555BE3ECCE59}"/>
              </a:ext>
            </a:extLst>
          </p:cNvPr>
          <p:cNvSpPr>
            <a:spLocks noGrp="1"/>
          </p:cNvSpPr>
          <p:nvPr>
            <p:ph idx="1"/>
          </p:nvPr>
        </p:nvSpPr>
        <p:spPr>
          <a:xfrm>
            <a:off x="4447308" y="591344"/>
            <a:ext cx="6906491" cy="5585619"/>
          </a:xfrm>
        </p:spPr>
        <p:txBody>
          <a:bodyPr vert="horz" lIns="91440" tIns="45720" rIns="91440" bIns="45720" rtlCol="0" anchor="ctr">
            <a:normAutofit/>
          </a:bodyPr>
          <a:lstStyle/>
          <a:p>
            <a:pPr marL="0" indent="0">
              <a:buNone/>
            </a:pPr>
            <a:r>
              <a:rPr lang="en-US" dirty="0">
                <a:ea typeface="+mn-lt"/>
                <a:cs typeface="+mn-lt"/>
              </a:rPr>
              <a:t>                                                              document </a:t>
            </a:r>
          </a:p>
          <a:p>
            <a:pPr marL="0" indent="0">
              <a:buNone/>
            </a:pPr>
            <a:r>
              <a:rPr lang="en-US" dirty="0">
                <a:ea typeface="+mn-lt"/>
                <a:cs typeface="+mn-lt"/>
              </a:rPr>
              <a:t>0 Well </a:t>
            </a:r>
            <a:r>
              <a:rPr lang="en-US" dirty="0" err="1">
                <a:ea typeface="+mn-lt"/>
                <a:cs typeface="+mn-lt"/>
              </a:rPr>
              <a:t>i'm</a:t>
            </a:r>
            <a:r>
              <a:rPr lang="en-US" dirty="0">
                <a:ea typeface="+mn-lt"/>
                <a:cs typeface="+mn-lt"/>
              </a:rPr>
              <a:t> not sure about the story </a:t>
            </a:r>
            <a:r>
              <a:rPr lang="en-US" dirty="0" err="1">
                <a:ea typeface="+mn-lt"/>
                <a:cs typeface="+mn-lt"/>
              </a:rPr>
              <a:t>nad</a:t>
            </a:r>
            <a:r>
              <a:rPr lang="en-US" dirty="0">
                <a:ea typeface="+mn-lt"/>
                <a:cs typeface="+mn-lt"/>
              </a:rPr>
              <a:t> it did s... </a:t>
            </a:r>
          </a:p>
          <a:p>
            <a:pPr marL="0" indent="0">
              <a:buNone/>
            </a:pPr>
            <a:r>
              <a:rPr lang="en-US" dirty="0">
                <a:ea typeface="+mn-lt"/>
                <a:cs typeface="+mn-lt"/>
              </a:rPr>
              <a:t>1 \n\n\n\n\n\n\</a:t>
            </a:r>
            <a:r>
              <a:rPr lang="en-US" dirty="0" err="1">
                <a:ea typeface="+mn-lt"/>
                <a:cs typeface="+mn-lt"/>
              </a:rPr>
              <a:t>nYeah</a:t>
            </a:r>
            <a:r>
              <a:rPr lang="en-US" dirty="0">
                <a:ea typeface="+mn-lt"/>
                <a:cs typeface="+mn-lt"/>
              </a:rPr>
              <a:t>, do you expect people to re... </a:t>
            </a:r>
            <a:endParaRPr lang="en-US">
              <a:ea typeface="+mn-lt"/>
              <a:cs typeface="+mn-lt"/>
            </a:endParaRPr>
          </a:p>
          <a:p>
            <a:pPr marL="0" indent="0">
              <a:buNone/>
            </a:pPr>
            <a:r>
              <a:rPr lang="en-US" dirty="0">
                <a:ea typeface="+mn-lt"/>
                <a:cs typeface="+mn-lt"/>
              </a:rPr>
              <a:t>2 Although I realize that principle is not one o... </a:t>
            </a:r>
            <a:endParaRPr lang="en-US">
              <a:ea typeface="+mn-lt"/>
              <a:cs typeface="+mn-lt"/>
            </a:endParaRPr>
          </a:p>
          <a:p>
            <a:pPr marL="0" indent="0">
              <a:buNone/>
            </a:pPr>
            <a:r>
              <a:rPr lang="en-US" dirty="0">
                <a:ea typeface="+mn-lt"/>
                <a:cs typeface="+mn-lt"/>
              </a:rPr>
              <a:t>3 Notwithstanding all the legitimate fuss about ... </a:t>
            </a:r>
            <a:endParaRPr lang="en-US">
              <a:ea typeface="+mn-lt"/>
              <a:cs typeface="+mn-lt"/>
            </a:endParaRPr>
          </a:p>
          <a:p>
            <a:pPr marL="0" indent="0">
              <a:buNone/>
            </a:pPr>
            <a:r>
              <a:rPr lang="en-US" dirty="0">
                <a:ea typeface="+mn-lt"/>
                <a:cs typeface="+mn-lt"/>
              </a:rPr>
              <a:t>4 Well, I will have to change the scoring on my ...</a:t>
            </a:r>
            <a:endParaRPr lang="en-US">
              <a:cs typeface="Calibri" panose="020F0502020204030204"/>
            </a:endParaRPr>
          </a:p>
        </p:txBody>
      </p:sp>
    </p:spTree>
    <p:extLst>
      <p:ext uri="{BB962C8B-B14F-4D97-AF65-F5344CB8AC3E}">
        <p14:creationId xmlns:p14="http://schemas.microsoft.com/office/powerpoint/2010/main" val="21633386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4C608BEB-860E-4094-8511-78603564A7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59050" cy="685800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8B64B90-D295-4125-9B92-BBFC789C1873}"/>
              </a:ext>
            </a:extLst>
          </p:cNvPr>
          <p:cNvSpPr>
            <a:spLocks noGrp="1"/>
          </p:cNvSpPr>
          <p:nvPr>
            <p:ph type="title"/>
          </p:nvPr>
        </p:nvSpPr>
        <p:spPr>
          <a:xfrm>
            <a:off x="838200" y="1412488"/>
            <a:ext cx="2899189" cy="4363844"/>
          </a:xfrm>
        </p:spPr>
        <p:txBody>
          <a:bodyPr vert="horz" lIns="91440" tIns="45720" rIns="91440" bIns="45720" rtlCol="0" anchor="t">
            <a:normAutofit/>
          </a:bodyPr>
          <a:lstStyle/>
          <a:p>
            <a:r>
              <a:rPr lang="en-US" sz="4000" kern="1200">
                <a:solidFill>
                  <a:srgbClr val="FFFFFF"/>
                </a:solidFill>
                <a:latin typeface="+mj-lt"/>
                <a:ea typeface="+mj-ea"/>
                <a:cs typeface="+mj-cs"/>
              </a:rPr>
              <a:t>Clean the Data</a:t>
            </a:r>
          </a:p>
        </p:txBody>
      </p:sp>
      <p:sp>
        <p:nvSpPr>
          <p:cNvPr id="8" name="Content Placeholder 7">
            <a:extLst>
              <a:ext uri="{FF2B5EF4-FFF2-40B4-BE49-F238E27FC236}">
                <a16:creationId xmlns:a16="http://schemas.microsoft.com/office/drawing/2014/main" id="{9C797C9C-844D-4FE3-AE13-FD1D1BEE42AA}"/>
              </a:ext>
            </a:extLst>
          </p:cNvPr>
          <p:cNvSpPr>
            <a:spLocks noGrp="1"/>
          </p:cNvSpPr>
          <p:nvPr>
            <p:ph idx="1"/>
          </p:nvPr>
        </p:nvSpPr>
        <p:spPr>
          <a:xfrm>
            <a:off x="4380855" y="1412489"/>
            <a:ext cx="3427283" cy="4363844"/>
          </a:xfrm>
        </p:spPr>
        <p:txBody>
          <a:bodyPr vert="horz" lIns="91440" tIns="45720" rIns="91440" bIns="45720" rtlCol="0">
            <a:normAutofit/>
          </a:bodyPr>
          <a:lstStyle/>
          <a:p>
            <a:pPr marL="0"/>
            <a:r>
              <a:rPr lang="en-US" sz="2000"/>
              <a:t>Transforming text into something an algorithm can digest it a complicated process. We cannot feed the data as it is, some preprocessing needs to be done. In this task we will be doing some preprocessing to convert our data in a form that we can feed our model with.</a:t>
            </a:r>
          </a:p>
        </p:txBody>
      </p:sp>
      <p:cxnSp>
        <p:nvCxnSpPr>
          <p:cNvPr id="22" name="Straight Connector 21">
            <a:extLst>
              <a:ext uri="{FF2B5EF4-FFF2-40B4-BE49-F238E27FC236}">
                <a16:creationId xmlns:a16="http://schemas.microsoft.com/office/drawing/2014/main" id="{1F16A8D4-FE87-4604-88B2-394B5D1EB4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29871" y="1412488"/>
            <a:ext cx="0" cy="365760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59198285-C9B4-496D-B0F4-909D7D37D1A5}"/>
              </a:ext>
            </a:extLst>
          </p:cNvPr>
          <p:cNvSpPr txBox="1"/>
          <p:nvPr/>
        </p:nvSpPr>
        <p:spPr>
          <a:xfrm>
            <a:off x="8451604" y="1038678"/>
            <a:ext cx="3197701" cy="4737655"/>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fontScale="92500" lnSpcReduction="20000"/>
          </a:bodyPr>
          <a:lstStyle/>
          <a:p>
            <a:pPr>
              <a:lnSpc>
                <a:spcPct val="90000"/>
              </a:lnSpc>
              <a:spcAft>
                <a:spcPts val="600"/>
              </a:spcAft>
            </a:pPr>
            <a:r>
              <a:rPr lang="en-US" sz="1700" dirty="0"/>
              <a:t>0 well sure about story seem biased what </a:t>
            </a:r>
            <a:r>
              <a:rPr lang="en-US" sz="1700" dirty="0" err="1"/>
              <a:t>disagre</a:t>
            </a:r>
            <a:r>
              <a:rPr lang="en-US" sz="1700" dirty="0"/>
              <a:t>... </a:t>
            </a:r>
            <a:endParaRPr lang="en-US" dirty="0"/>
          </a:p>
          <a:p>
            <a:pPr>
              <a:lnSpc>
                <a:spcPct val="90000"/>
              </a:lnSpc>
              <a:spcAft>
                <a:spcPts val="600"/>
              </a:spcAft>
            </a:pPr>
            <a:r>
              <a:rPr lang="en-US" sz="1700" dirty="0"/>
              <a:t>1 yeah expect people read actually accept hard a... </a:t>
            </a:r>
            <a:endParaRPr lang="en-US" dirty="0"/>
          </a:p>
          <a:p>
            <a:pPr>
              <a:lnSpc>
                <a:spcPct val="90000"/>
              </a:lnSpc>
              <a:spcAft>
                <a:spcPts val="600"/>
              </a:spcAft>
            </a:pPr>
            <a:r>
              <a:rPr lang="en-US" sz="1700" dirty="0"/>
              <a:t>2 although realize that principle your strongest... </a:t>
            </a:r>
            <a:endParaRPr lang="en-US"/>
          </a:p>
          <a:p>
            <a:pPr>
              <a:lnSpc>
                <a:spcPct val="90000"/>
              </a:lnSpc>
              <a:spcAft>
                <a:spcPts val="600"/>
              </a:spcAft>
            </a:pPr>
            <a:r>
              <a:rPr lang="en-US" sz="1700" dirty="0"/>
              <a:t>3 notwithstanding legitimate fuss about this pro... </a:t>
            </a:r>
            <a:endParaRPr lang="en-US"/>
          </a:p>
          <a:p>
            <a:pPr>
              <a:lnSpc>
                <a:spcPct val="90000"/>
              </a:lnSpc>
              <a:spcAft>
                <a:spcPts val="600"/>
              </a:spcAft>
            </a:pPr>
            <a:r>
              <a:rPr lang="en-US" sz="1700" dirty="0"/>
              <a:t>4 well will have change scoring playoff pool </a:t>
            </a:r>
            <a:r>
              <a:rPr lang="en-US" sz="1700" dirty="0" err="1"/>
              <a:t>unf</a:t>
            </a:r>
            <a:r>
              <a:rPr lang="en-US" sz="1700" dirty="0"/>
              <a:t>... ... </a:t>
            </a:r>
            <a:endParaRPr lang="en-US"/>
          </a:p>
          <a:p>
            <a:pPr>
              <a:lnSpc>
                <a:spcPct val="90000"/>
              </a:lnSpc>
              <a:spcAft>
                <a:spcPts val="600"/>
              </a:spcAft>
            </a:pPr>
            <a:r>
              <a:rPr lang="en-US" sz="1700" dirty="0"/>
              <a:t>95 follow mark last posting current investigation... </a:t>
            </a:r>
            <a:endParaRPr lang="en-US"/>
          </a:p>
          <a:p>
            <a:pPr>
              <a:lnSpc>
                <a:spcPct val="90000"/>
              </a:lnSpc>
              <a:spcAft>
                <a:spcPts val="600"/>
              </a:spcAft>
            </a:pPr>
            <a:r>
              <a:rPr lang="en-US" sz="1700" dirty="0"/>
              <a:t>96 could folk song clementine memory serves part ... </a:t>
            </a:r>
            <a:endParaRPr lang="en-US"/>
          </a:p>
          <a:p>
            <a:pPr>
              <a:lnSpc>
                <a:spcPct val="90000"/>
              </a:lnSpc>
              <a:spcAft>
                <a:spcPts val="600"/>
              </a:spcAft>
            </a:pPr>
            <a:r>
              <a:rPr lang="en-US" sz="1700" dirty="0"/>
              <a:t>97 first chip </a:t>
            </a:r>
            <a:r>
              <a:rPr lang="en-US" sz="1700" dirty="0" err="1"/>
              <a:t>doesn</a:t>
            </a:r>
            <a:r>
              <a:rPr lang="en-US" sz="1700" dirty="0"/>
              <a:t> that runs megabits second </a:t>
            </a:r>
            <a:r>
              <a:rPr lang="en-US" sz="1700" dirty="0" err="1"/>
              <a:t>whi</a:t>
            </a:r>
            <a:r>
              <a:rPr lang="en-US" sz="1700" dirty="0"/>
              <a:t>... </a:t>
            </a:r>
            <a:endParaRPr lang="en-US"/>
          </a:p>
          <a:p>
            <a:pPr>
              <a:lnSpc>
                <a:spcPct val="90000"/>
              </a:lnSpc>
              <a:spcAft>
                <a:spcPts val="600"/>
              </a:spcAft>
            </a:pPr>
            <a:r>
              <a:rPr lang="en-US" sz="1700" dirty="0"/>
              <a:t>98 created image </a:t>
            </a:r>
            <a:r>
              <a:rPr lang="en-US" sz="1700" dirty="0" err="1"/>
              <a:t>gaea</a:t>
            </a:r>
            <a:r>
              <a:rPr lang="en-US" sz="1700" dirty="0"/>
              <a:t> therefore must pinnacle </a:t>
            </a:r>
            <a:r>
              <a:rPr lang="en-US" sz="1700" dirty="0" err="1"/>
              <a:t>cre</a:t>
            </a:r>
            <a:r>
              <a:rPr lang="en-US" sz="1700" dirty="0"/>
              <a:t>... </a:t>
            </a:r>
            <a:endParaRPr lang="en-US"/>
          </a:p>
          <a:p>
            <a:pPr>
              <a:lnSpc>
                <a:spcPct val="90000"/>
              </a:lnSpc>
              <a:spcAft>
                <a:spcPts val="600"/>
              </a:spcAft>
            </a:pPr>
            <a:r>
              <a:rPr lang="en-US" sz="1700" dirty="0"/>
              <a:t>99 sale </a:t>
            </a:r>
            <a:r>
              <a:rPr lang="en-US" sz="1700" dirty="0" err="1"/>
              <a:t>pontiac</a:t>
            </a:r>
            <a:r>
              <a:rPr lang="en-US" sz="1700" dirty="0"/>
              <a:t> grand prix white </a:t>
            </a:r>
            <a:r>
              <a:rPr lang="en-US" sz="1700" dirty="0" err="1"/>
              <a:t>white</a:t>
            </a:r>
            <a:r>
              <a:rPr lang="en-US" sz="1700" dirty="0"/>
              <a:t> rims gray ... </a:t>
            </a:r>
            <a:endParaRPr lang="en-US"/>
          </a:p>
          <a:p>
            <a:pPr>
              <a:lnSpc>
                <a:spcPct val="90000"/>
              </a:lnSpc>
              <a:spcAft>
                <a:spcPts val="600"/>
              </a:spcAft>
            </a:pPr>
            <a:r>
              <a:rPr lang="en-US" sz="1700" dirty="0"/>
              <a:t>Name: document, Length: 100, </a:t>
            </a:r>
            <a:r>
              <a:rPr lang="en-US" sz="1700" dirty="0" err="1"/>
              <a:t>dtype</a:t>
            </a:r>
            <a:r>
              <a:rPr lang="en-US" sz="1700" dirty="0"/>
              <a:t>: object</a:t>
            </a:r>
            <a:endParaRPr lang="en-US">
              <a:cs typeface="Calibri"/>
            </a:endParaRPr>
          </a:p>
        </p:txBody>
      </p:sp>
    </p:spTree>
    <p:extLst>
      <p:ext uri="{BB962C8B-B14F-4D97-AF65-F5344CB8AC3E}">
        <p14:creationId xmlns:p14="http://schemas.microsoft.com/office/powerpoint/2010/main" val="269090175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23</Slides>
  <Notes>0</Notes>
  <HiddenSlides>0</HiddenSlide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office theme</vt:lpstr>
      <vt:lpstr>Topic Modeling on News Articles Topic  Modeling on News Articles  </vt:lpstr>
      <vt:lpstr>Topics for discussion</vt:lpstr>
      <vt:lpstr>Data Description:</vt:lpstr>
      <vt:lpstr>Problem Description</vt:lpstr>
      <vt:lpstr>Topic Modeling on News Articles using spacy</vt:lpstr>
      <vt:lpstr>Word cloud after applying spacy</vt:lpstr>
      <vt:lpstr>Topic Modeling on News Articles  Using NLTK_Gensim</vt:lpstr>
      <vt:lpstr>Loading the data</vt:lpstr>
      <vt:lpstr>Clean the Data</vt:lpstr>
      <vt:lpstr>Handling the Stop-words</vt:lpstr>
      <vt:lpstr>Lemmatization</vt:lpstr>
      <vt:lpstr>TF-IDF Vectorization</vt:lpstr>
      <vt:lpstr>PowerPoint Presentation</vt:lpstr>
      <vt:lpstr>Topic modelling using TruncatedSVD</vt:lpstr>
      <vt:lpstr>Gensim LSI &amp; LDA</vt:lpstr>
      <vt:lpstr>Function to lemmatize and remove the stopwords Creating a list of documents from the complaints column Implementing the function for all the complaints of list_of_docs </vt:lpstr>
      <vt:lpstr>Creating the LSi model </vt:lpstr>
      <vt:lpstr>PowerPoint Presentation</vt:lpstr>
      <vt:lpstr>Creating the LDA model </vt:lpstr>
      <vt:lpstr>PowerPoint Presentation</vt:lpstr>
      <vt:lpstr>Evaluation Metric</vt:lpstr>
      <vt:lpstr>Word Cloud Visualization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286</cp:revision>
  <dcterms:created xsi:type="dcterms:W3CDTF">2021-11-30T06:10:41Z</dcterms:created>
  <dcterms:modified xsi:type="dcterms:W3CDTF">2021-12-29T03:42:45Z</dcterms:modified>
</cp:coreProperties>
</file>