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layfair Display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Italic.fntdata"/><Relationship Id="rId10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3213" y="4730051"/>
            <a:ext cx="2217574" cy="3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91725" y="934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53250" y="1857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13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0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6000" y="216000"/>
            <a:ext cx="1507681" cy="6479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/>
        </p:nvSpPr>
        <p:spPr>
          <a:xfrm>
            <a:off x="1720700" y="263425"/>
            <a:ext cx="58212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Experiential Learning Phase -I :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PLANT MONITORING SYSTE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USING IoT AND OTHER SENSORS</a:t>
            </a:r>
            <a:endParaRPr b="0" i="0" sz="25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</a:t>
            </a:r>
            <a:endParaRPr/>
          </a:p>
        </p:txBody>
      </p:sp>
      <p:sp>
        <p:nvSpPr>
          <p:cNvPr id="55" name="Google Shape;55;p12"/>
          <p:cNvSpPr txBox="1"/>
          <p:nvPr/>
        </p:nvSpPr>
        <p:spPr>
          <a:xfrm>
            <a:off x="764025" y="1835343"/>
            <a:ext cx="7728246" cy="3572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8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437"/>
              </a:spcBef>
              <a:spcAft>
                <a:spcPts val="0"/>
              </a:spcAft>
              <a:buNone/>
            </a:pPr>
            <a:r>
              <a:rPr b="0" i="0" lang="en-US" sz="218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KUSHAL R U– 1RV22CS093</a:t>
            </a:r>
            <a:endParaRPr b="0" i="0" sz="2183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37"/>
              </a:spcBef>
              <a:spcAft>
                <a:spcPts val="0"/>
              </a:spcAft>
              <a:buNone/>
            </a:pPr>
            <a:r>
              <a:rPr b="0" i="0" lang="en-US" sz="218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MANOJ KUMAR B V– 1RV23CS407</a:t>
            </a:r>
            <a:endParaRPr b="0" i="0" sz="2183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37"/>
              </a:spcBef>
              <a:spcAft>
                <a:spcPts val="0"/>
              </a:spcAft>
              <a:buNone/>
            </a:pPr>
            <a:r>
              <a:rPr b="0" i="0" lang="en-US" sz="218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MOHAMMED ADNAN – 1RV23CS409</a:t>
            </a:r>
            <a:endParaRPr b="0" i="0" sz="2183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37"/>
              </a:spcBef>
              <a:spcAft>
                <a:spcPts val="0"/>
              </a:spcAft>
              <a:buNone/>
            </a:pPr>
            <a:r>
              <a:rPr b="0" i="0" lang="en-US" sz="218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NAGAPRASAD NAIK– 1RV23CS410</a:t>
            </a:r>
            <a:endParaRPr b="0" i="0" sz="2183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37"/>
              </a:spcBef>
              <a:spcAft>
                <a:spcPts val="0"/>
              </a:spcAft>
              <a:buNone/>
            </a:pPr>
            <a:r>
              <a:t/>
            </a:r>
            <a:endParaRPr b="0" i="0" sz="2183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					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437"/>
              </a:spcBef>
              <a:spcAft>
                <a:spcPts val="0"/>
              </a:spcAft>
              <a:buNone/>
            </a:pPr>
            <a:r>
              <a:t/>
            </a:r>
            <a:endParaRPr b="0" i="0" sz="218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/>
        </p:nvSpPr>
        <p:spPr>
          <a:xfrm>
            <a:off x="297456" y="1150752"/>
            <a:ext cx="7645705" cy="305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558800" lvl="0" marL="69850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752874" y="210473"/>
            <a:ext cx="4610750" cy="1086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CONTENTS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0" i="0" sz="4900" u="none" cap="none" strike="noStrike">
              <a:solidFill>
                <a:srgbClr val="00589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33200" y="964901"/>
            <a:ext cx="82776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