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E6A702-EB8B-48CA-9603-C2055A1C3F94}">
  <a:tblStyle styleId="{57E6A702-EB8B-48CA-9603-C2055A1C3F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871809e44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 name="Google Shape;52;g35871809e44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6ae8d54476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36ae8d54476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91ca53fca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3691ca53fca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91ca53fca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3691ca53fca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91ca53fca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3691ca53fca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91ca53fca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3691ca53fca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e2a4d3042_0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35e2a4d3042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2"/>
          <p:cNvSpPr txBox="1"/>
          <p:nvPr>
            <p:ph type="title"/>
          </p:nvPr>
        </p:nvSpPr>
        <p:spPr>
          <a:xfrm>
            <a:off x="522300" y="1245467"/>
            <a:ext cx="11360800" cy="7636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679" u="none" cap="none" strike="noStrike">
                <a:solidFill>
                  <a:srgbClr val="000000"/>
                </a:solidFill>
                <a:latin typeface="Arial"/>
                <a:ea typeface="Arial"/>
                <a:cs typeface="Arial"/>
                <a:sym typeface="Arial"/>
              </a:defRPr>
            </a:lvl9pPr>
          </a:lstStyle>
          <a:p/>
        </p:txBody>
      </p:sp>
      <p:sp>
        <p:nvSpPr>
          <p:cNvPr id="14" name="Google Shape;14;p2"/>
          <p:cNvSpPr txBox="1"/>
          <p:nvPr>
            <p:ph idx="1" type="body"/>
          </p:nvPr>
        </p:nvSpPr>
        <p:spPr>
          <a:xfrm>
            <a:off x="337667" y="2476667"/>
            <a:ext cx="113608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00000"/>
              </a:lnSpc>
              <a:spcBef>
                <a:spcPts val="0"/>
              </a:spcBef>
              <a:spcAft>
                <a:spcPts val="0"/>
              </a:spcAft>
              <a:buClr>
                <a:srgbClr val="000000"/>
              </a:buClr>
              <a:buSzPts val="1800"/>
              <a:buFont typeface="Arial"/>
              <a:buChar char="●"/>
              <a:defRPr b="0" i="0" sz="1679"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9pPr>
          </a:lstStyle>
          <a:p/>
        </p:txBody>
      </p:sp>
      <p:sp>
        <p:nvSpPr>
          <p:cNvPr id="15" name="Google Shape;15;p2"/>
          <p:cNvSpPr txBox="1"/>
          <p:nvPr>
            <p:ph idx="12" type="sldNum"/>
          </p:nvPr>
        </p:nvSpPr>
        <p:spPr>
          <a:xfrm>
            <a:off x="11296611" y="6217624"/>
            <a:ext cx="731600" cy="524800"/>
          </a:xfrm>
          <a:prstGeom prst="rect">
            <a:avLst/>
          </a:prstGeom>
          <a:noFill/>
          <a:ln>
            <a:noFill/>
          </a:ln>
        </p:spPr>
        <p:txBody>
          <a:bodyPr anchorCtr="0" anchor="ctr" bIns="91425" lIns="91425" spcFirstLastPara="1" rIns="91425" wrap="square" tIns="91425">
            <a:normAutofit/>
          </a:bodyPr>
          <a:lstStyle>
            <a:lvl1pPr indent="0" lvl="0"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1pPr>
            <a:lvl2pPr indent="0" lvl="1"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2pPr>
            <a:lvl3pPr indent="0" lvl="2"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3pPr>
            <a:lvl4pPr indent="0" lvl="3"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4pPr>
            <a:lvl5pPr indent="0" lvl="4"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5pPr>
            <a:lvl6pPr indent="0" lvl="5"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6pPr>
            <a:lvl7pPr indent="0" lvl="6"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7pPr>
            <a:lvl8pPr indent="0" lvl="7"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8pPr>
            <a:lvl9pPr indent="0" lvl="8" marL="0" marR="0" rtl="0" algn="l">
              <a:buClr>
                <a:schemeClr val="dk1"/>
              </a:buClr>
              <a:buSzPts val="1800"/>
              <a:buFont typeface="Arial"/>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459">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44"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5"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46" name="Shape 4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2">
  <p:cSld name="SECTION_HEADER_2">
    <p:spTree>
      <p:nvGrpSpPr>
        <p:cNvPr id="47" name="Shape 47"/>
        <p:cNvGrpSpPr/>
        <p:nvPr/>
      </p:nvGrpSpPr>
      <p:grpSpPr>
        <a:xfrm>
          <a:off x="0" y="0"/>
          <a:ext cx="0" cy="0"/>
          <a:chOff x="0" y="0"/>
          <a:chExt cx="0" cy="0"/>
        </a:xfrm>
      </p:grpSpPr>
      <p:sp>
        <p:nvSpPr>
          <p:cNvPr id="48" name="Google Shape;48;p14"/>
          <p:cNvSpPr txBox="1"/>
          <p:nvPr>
            <p:ph type="title"/>
          </p:nvPr>
        </p:nvSpPr>
        <p:spPr>
          <a:xfrm>
            <a:off x="972600" y="1763267"/>
            <a:ext cx="10251300" cy="20247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4800"/>
              <a:buFont typeface="Arial"/>
              <a:buNone/>
              <a:defRPr b="0" i="0" sz="4800" u="none" cap="none" strike="noStrike">
                <a:solidFill>
                  <a:schemeClr val="lt1"/>
                </a:solidFill>
                <a:latin typeface="Arial"/>
                <a:ea typeface="Arial"/>
                <a:cs typeface="Arial"/>
                <a:sym typeface="Arial"/>
              </a:defRPr>
            </a:lvl9pPr>
          </a:lstStyle>
          <a:p/>
        </p:txBody>
      </p:sp>
      <p:sp>
        <p:nvSpPr>
          <p:cNvPr id="49" name="Google Shape;49;p14"/>
          <p:cNvSpPr txBox="1"/>
          <p:nvPr>
            <p:ph idx="12" type="sldNum"/>
          </p:nvPr>
        </p:nvSpPr>
        <p:spPr>
          <a:xfrm>
            <a:off x="11381736" y="6333134"/>
            <a:ext cx="731700" cy="524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indent="0" lvl="1"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2pPr>
            <a:lvl3pPr indent="0" lvl="2"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3pPr>
            <a:lvl4pPr indent="0" lvl="3"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4pPr>
            <a:lvl5pPr indent="0" lvl="4"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5pPr>
            <a:lvl6pPr indent="0" lvl="5"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6pPr>
            <a:lvl7pPr indent="0" lvl="6"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7pPr>
            <a:lvl8pPr indent="0" lvl="7"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8pPr>
            <a:lvl9pPr indent="0" lvl="8" marL="0" marR="0" rtl="0" algn="r">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9pPr>
          </a:lstStyle>
          <a:p/>
        </p:txBody>
      </p:sp>
      <p:sp>
        <p:nvSpPr>
          <p:cNvPr id="18" name="Google Shape;18;p3"/>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9pPr>
          </a:lstStyle>
          <a:p/>
        </p:txBody>
      </p:sp>
      <p:sp>
        <p:nvSpPr>
          <p:cNvPr id="19" name="Google Shape;19;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3"/>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3" name="Shape 23"/>
        <p:cNvGrpSpPr/>
        <p:nvPr/>
      </p:nvGrpSpPr>
      <p:grpSpPr>
        <a:xfrm>
          <a:off x="0" y="0"/>
          <a:ext cx="0" cy="0"/>
          <a:chOff x="0" y="0"/>
          <a:chExt cx="0" cy="0"/>
        </a:xfrm>
      </p:grpSpPr>
      <p:sp>
        <p:nvSpPr>
          <p:cNvPr id="24" name="Google Shape;24;p5"/>
          <p:cNvSpPr txBox="1"/>
          <p:nvPr>
            <p:ph type="title"/>
          </p:nvPr>
        </p:nvSpPr>
        <p:spPr>
          <a:xfrm>
            <a:off x="415600" y="740800"/>
            <a:ext cx="3744000" cy="10076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880" u="none" cap="none" strike="noStrike">
                <a:solidFill>
                  <a:srgbClr val="000000"/>
                </a:solidFill>
                <a:latin typeface="Arial"/>
                <a:ea typeface="Arial"/>
                <a:cs typeface="Arial"/>
                <a:sym typeface="Arial"/>
              </a:defRPr>
            </a:lvl9pPr>
          </a:lstStyle>
          <a:p/>
        </p:txBody>
      </p:sp>
      <p:sp>
        <p:nvSpPr>
          <p:cNvPr id="25" name="Google Shape;25;p5"/>
          <p:cNvSpPr txBox="1"/>
          <p:nvPr>
            <p:ph idx="1" type="body"/>
          </p:nvPr>
        </p:nvSpPr>
        <p:spPr>
          <a:xfrm>
            <a:off x="415600" y="1852801"/>
            <a:ext cx="3744000" cy="4239200"/>
          </a:xfrm>
          <a:prstGeom prst="rect">
            <a:avLst/>
          </a:prstGeom>
          <a:noFill/>
          <a:ln>
            <a:noFill/>
          </a:ln>
        </p:spPr>
        <p:txBody>
          <a:bodyPr anchorCtr="0" anchor="t" bIns="91425" lIns="91425" spcFirstLastPara="1" rIns="91425" wrap="square" tIns="91425">
            <a:normAutofit/>
          </a:bodyPr>
          <a:lstStyle>
            <a:lvl1pPr indent="-304800" lvl="0" marL="4572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440" u="none" cap="none" strike="noStrike">
                <a:solidFill>
                  <a:srgbClr val="000000"/>
                </a:solidFill>
                <a:latin typeface="Arial"/>
                <a:ea typeface="Arial"/>
                <a:cs typeface="Arial"/>
                <a:sym typeface="Arial"/>
              </a:defRPr>
            </a:lvl9pPr>
          </a:lstStyle>
          <a:p/>
        </p:txBody>
      </p:sp>
      <p:sp>
        <p:nvSpPr>
          <p:cNvPr id="26" name="Google Shape;26;p5"/>
          <p:cNvSpPr txBox="1"/>
          <p:nvPr>
            <p:ph idx="12" type="sldNum"/>
          </p:nvPr>
        </p:nvSpPr>
        <p:spPr>
          <a:xfrm>
            <a:off x="11296611" y="6217624"/>
            <a:ext cx="731600" cy="524800"/>
          </a:xfrm>
          <a:prstGeom prst="rect">
            <a:avLst/>
          </a:prstGeom>
          <a:noFill/>
          <a:ln>
            <a:noFill/>
          </a:ln>
        </p:spPr>
        <p:txBody>
          <a:bodyPr anchorCtr="0" anchor="ctr" bIns="91425" lIns="91425" spcFirstLastPara="1" rIns="91425" wrap="square" tIns="91425">
            <a:normAutofit/>
          </a:bodyPr>
          <a:lstStyle>
            <a:lvl1pPr indent="0" lvl="0" marL="0" marR="0" rtl="0" algn="l">
              <a:buClr>
                <a:schemeClr val="dk1"/>
              </a:buClr>
              <a:buSzPts val="1800"/>
              <a:buFont typeface="Arial"/>
              <a:buNone/>
              <a:defRPr sz="1800">
                <a:solidFill>
                  <a:schemeClr val="dk1"/>
                </a:solidFill>
                <a:latin typeface="Arial"/>
                <a:ea typeface="Arial"/>
                <a:cs typeface="Arial"/>
                <a:sym typeface="Arial"/>
              </a:defRPr>
            </a:lvl1pPr>
            <a:lvl2pPr indent="0" lvl="1" marL="0" marR="0" rtl="0" algn="l">
              <a:buClr>
                <a:schemeClr val="dk1"/>
              </a:buClr>
              <a:buSzPts val="1800"/>
              <a:buFont typeface="Arial"/>
              <a:buNone/>
              <a:defRPr sz="1800">
                <a:solidFill>
                  <a:schemeClr val="dk1"/>
                </a:solidFill>
                <a:latin typeface="Arial"/>
                <a:ea typeface="Arial"/>
                <a:cs typeface="Arial"/>
                <a:sym typeface="Arial"/>
              </a:defRPr>
            </a:lvl2pPr>
            <a:lvl3pPr indent="0" lvl="2" marL="0" marR="0" rtl="0" algn="l">
              <a:buClr>
                <a:schemeClr val="dk1"/>
              </a:buClr>
              <a:buSzPts val="1800"/>
              <a:buFont typeface="Arial"/>
              <a:buNone/>
              <a:defRPr sz="1800">
                <a:solidFill>
                  <a:schemeClr val="dk1"/>
                </a:solidFill>
                <a:latin typeface="Arial"/>
                <a:ea typeface="Arial"/>
                <a:cs typeface="Arial"/>
                <a:sym typeface="Arial"/>
              </a:defRPr>
            </a:lvl3pPr>
            <a:lvl4pPr indent="0" lvl="3" marL="0" marR="0" rtl="0" algn="l">
              <a:buClr>
                <a:schemeClr val="dk1"/>
              </a:buClr>
              <a:buSzPts val="1800"/>
              <a:buFont typeface="Arial"/>
              <a:buNone/>
              <a:defRPr sz="1800">
                <a:solidFill>
                  <a:schemeClr val="dk1"/>
                </a:solidFill>
                <a:latin typeface="Arial"/>
                <a:ea typeface="Arial"/>
                <a:cs typeface="Arial"/>
                <a:sym typeface="Arial"/>
              </a:defRPr>
            </a:lvl4pPr>
            <a:lvl5pPr indent="0" lvl="4" marL="0" marR="0" rtl="0" algn="l">
              <a:buClr>
                <a:schemeClr val="dk1"/>
              </a:buClr>
              <a:buSzPts val="1800"/>
              <a:buFont typeface="Arial"/>
              <a:buNone/>
              <a:defRPr sz="1800">
                <a:solidFill>
                  <a:schemeClr val="dk1"/>
                </a:solidFill>
                <a:latin typeface="Arial"/>
                <a:ea typeface="Arial"/>
                <a:cs typeface="Arial"/>
                <a:sym typeface="Arial"/>
              </a:defRPr>
            </a:lvl5pPr>
            <a:lvl6pPr indent="0" lvl="5" marL="0" marR="0" rtl="0" algn="l">
              <a:buClr>
                <a:schemeClr val="dk1"/>
              </a:buClr>
              <a:buSzPts val="1800"/>
              <a:buFont typeface="Arial"/>
              <a:buNone/>
              <a:defRPr sz="1800">
                <a:solidFill>
                  <a:schemeClr val="dk1"/>
                </a:solidFill>
                <a:latin typeface="Arial"/>
                <a:ea typeface="Arial"/>
                <a:cs typeface="Arial"/>
                <a:sym typeface="Arial"/>
              </a:defRPr>
            </a:lvl6pPr>
            <a:lvl7pPr indent="0" lvl="6" marL="0" marR="0" rtl="0" algn="l">
              <a:buClr>
                <a:schemeClr val="dk1"/>
              </a:buClr>
              <a:buSzPts val="1800"/>
              <a:buFont typeface="Arial"/>
              <a:buNone/>
              <a:defRPr sz="1800">
                <a:solidFill>
                  <a:schemeClr val="dk1"/>
                </a:solidFill>
                <a:latin typeface="Arial"/>
                <a:ea typeface="Arial"/>
                <a:cs typeface="Arial"/>
                <a:sym typeface="Arial"/>
              </a:defRPr>
            </a:lvl7pPr>
            <a:lvl8pPr indent="0" lvl="7" marL="0" marR="0" rtl="0" algn="l">
              <a:buClr>
                <a:schemeClr val="dk1"/>
              </a:buClr>
              <a:buSzPts val="1800"/>
              <a:buFont typeface="Arial"/>
              <a:buNone/>
              <a:defRPr sz="1800">
                <a:solidFill>
                  <a:schemeClr val="dk1"/>
                </a:solidFill>
                <a:latin typeface="Arial"/>
                <a:ea typeface="Arial"/>
                <a:cs typeface="Arial"/>
                <a:sym typeface="Arial"/>
              </a:defRPr>
            </a:lvl8pPr>
            <a:lvl9pPr indent="0" lvl="8" marL="0" marR="0" rtl="0" algn="l">
              <a:buClr>
                <a:schemeClr val="dk1"/>
              </a:buClr>
              <a:buSzPts val="1800"/>
              <a:buFont typeface="Arial"/>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7" name="Shape 27"/>
        <p:cNvGrpSpPr/>
        <p:nvPr/>
      </p:nvGrpSpPr>
      <p:grpSpPr>
        <a:xfrm>
          <a:off x="0" y="0"/>
          <a:ext cx="0" cy="0"/>
          <a:chOff x="0" y="0"/>
          <a:chExt cx="0" cy="0"/>
        </a:xfrm>
      </p:grpSpPr>
      <p:sp>
        <p:nvSpPr>
          <p:cNvPr id="28" name="Google Shape;28;p6"/>
          <p:cNvSpPr txBox="1"/>
          <p:nvPr>
            <p:ph type="title"/>
          </p:nvPr>
        </p:nvSpPr>
        <p:spPr>
          <a:xfrm>
            <a:off x="653667" y="600201"/>
            <a:ext cx="8490400" cy="5454400"/>
          </a:xfrm>
          <a:prstGeom prst="rect">
            <a:avLst/>
          </a:prstGeom>
          <a:noFill/>
          <a:ln>
            <a:noFill/>
          </a:ln>
        </p:spPr>
        <p:txBody>
          <a:bodyPr anchorCtr="0" anchor="ctr" bIns="91425" lIns="91425" spcFirstLastPara="1" rIns="91425" wrap="square" tIns="91425">
            <a:normAutofit/>
          </a:bodyPr>
          <a:lstStyle>
            <a:lvl1pPr lvl="0"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5760" u="none" cap="none" strike="noStrike">
                <a:solidFill>
                  <a:srgbClr val="000000"/>
                </a:solidFill>
                <a:latin typeface="Arial"/>
                <a:ea typeface="Arial"/>
                <a:cs typeface="Arial"/>
                <a:sym typeface="Arial"/>
              </a:defRPr>
            </a:lvl9pPr>
          </a:lstStyle>
          <a:p/>
        </p:txBody>
      </p:sp>
      <p:sp>
        <p:nvSpPr>
          <p:cNvPr id="29" name="Google Shape;29;p6"/>
          <p:cNvSpPr txBox="1"/>
          <p:nvPr>
            <p:ph idx="12" type="sldNum"/>
          </p:nvPr>
        </p:nvSpPr>
        <p:spPr>
          <a:xfrm>
            <a:off x="11296611" y="6217624"/>
            <a:ext cx="731600" cy="524800"/>
          </a:xfrm>
          <a:prstGeom prst="rect">
            <a:avLst/>
          </a:prstGeom>
          <a:noFill/>
          <a:ln>
            <a:noFill/>
          </a:ln>
        </p:spPr>
        <p:txBody>
          <a:bodyPr anchorCtr="0" anchor="ctr" bIns="91425" lIns="91425" spcFirstLastPara="1" rIns="91425" wrap="square" tIns="91425">
            <a:normAutofit/>
          </a:bodyPr>
          <a:lstStyle>
            <a:lvl1pPr indent="0" lvl="0" marL="0" marR="0" rtl="0" algn="l">
              <a:buClr>
                <a:schemeClr val="dk1"/>
              </a:buClr>
              <a:buSzPts val="1800"/>
              <a:buFont typeface="Arial"/>
              <a:buNone/>
              <a:defRPr sz="1800">
                <a:solidFill>
                  <a:schemeClr val="dk1"/>
                </a:solidFill>
                <a:latin typeface="Arial"/>
                <a:ea typeface="Arial"/>
                <a:cs typeface="Arial"/>
                <a:sym typeface="Arial"/>
              </a:defRPr>
            </a:lvl1pPr>
            <a:lvl2pPr indent="0" lvl="1" marL="0" marR="0" rtl="0" algn="l">
              <a:buClr>
                <a:schemeClr val="dk1"/>
              </a:buClr>
              <a:buSzPts val="1800"/>
              <a:buFont typeface="Arial"/>
              <a:buNone/>
              <a:defRPr sz="1800">
                <a:solidFill>
                  <a:schemeClr val="dk1"/>
                </a:solidFill>
                <a:latin typeface="Arial"/>
                <a:ea typeface="Arial"/>
                <a:cs typeface="Arial"/>
                <a:sym typeface="Arial"/>
              </a:defRPr>
            </a:lvl2pPr>
            <a:lvl3pPr indent="0" lvl="2" marL="0" marR="0" rtl="0" algn="l">
              <a:buClr>
                <a:schemeClr val="dk1"/>
              </a:buClr>
              <a:buSzPts val="1800"/>
              <a:buFont typeface="Arial"/>
              <a:buNone/>
              <a:defRPr sz="1800">
                <a:solidFill>
                  <a:schemeClr val="dk1"/>
                </a:solidFill>
                <a:latin typeface="Arial"/>
                <a:ea typeface="Arial"/>
                <a:cs typeface="Arial"/>
                <a:sym typeface="Arial"/>
              </a:defRPr>
            </a:lvl3pPr>
            <a:lvl4pPr indent="0" lvl="3" marL="0" marR="0" rtl="0" algn="l">
              <a:buClr>
                <a:schemeClr val="dk1"/>
              </a:buClr>
              <a:buSzPts val="1800"/>
              <a:buFont typeface="Arial"/>
              <a:buNone/>
              <a:defRPr sz="1800">
                <a:solidFill>
                  <a:schemeClr val="dk1"/>
                </a:solidFill>
                <a:latin typeface="Arial"/>
                <a:ea typeface="Arial"/>
                <a:cs typeface="Arial"/>
                <a:sym typeface="Arial"/>
              </a:defRPr>
            </a:lvl4pPr>
            <a:lvl5pPr indent="0" lvl="4" marL="0" marR="0" rtl="0" algn="l">
              <a:buClr>
                <a:schemeClr val="dk1"/>
              </a:buClr>
              <a:buSzPts val="1800"/>
              <a:buFont typeface="Arial"/>
              <a:buNone/>
              <a:defRPr sz="1800">
                <a:solidFill>
                  <a:schemeClr val="dk1"/>
                </a:solidFill>
                <a:latin typeface="Arial"/>
                <a:ea typeface="Arial"/>
                <a:cs typeface="Arial"/>
                <a:sym typeface="Arial"/>
              </a:defRPr>
            </a:lvl5pPr>
            <a:lvl6pPr indent="0" lvl="5" marL="0" marR="0" rtl="0" algn="l">
              <a:buClr>
                <a:schemeClr val="dk1"/>
              </a:buClr>
              <a:buSzPts val="1800"/>
              <a:buFont typeface="Arial"/>
              <a:buNone/>
              <a:defRPr sz="1800">
                <a:solidFill>
                  <a:schemeClr val="dk1"/>
                </a:solidFill>
                <a:latin typeface="Arial"/>
                <a:ea typeface="Arial"/>
                <a:cs typeface="Arial"/>
                <a:sym typeface="Arial"/>
              </a:defRPr>
            </a:lvl6pPr>
            <a:lvl7pPr indent="0" lvl="6" marL="0" marR="0" rtl="0" algn="l">
              <a:buClr>
                <a:schemeClr val="dk1"/>
              </a:buClr>
              <a:buSzPts val="1800"/>
              <a:buFont typeface="Arial"/>
              <a:buNone/>
              <a:defRPr sz="1800">
                <a:solidFill>
                  <a:schemeClr val="dk1"/>
                </a:solidFill>
                <a:latin typeface="Arial"/>
                <a:ea typeface="Arial"/>
                <a:cs typeface="Arial"/>
                <a:sym typeface="Arial"/>
              </a:defRPr>
            </a:lvl7pPr>
            <a:lvl8pPr indent="0" lvl="7" marL="0" marR="0" rtl="0" algn="l">
              <a:buClr>
                <a:schemeClr val="dk1"/>
              </a:buClr>
              <a:buSzPts val="1800"/>
              <a:buFont typeface="Arial"/>
              <a:buNone/>
              <a:defRPr sz="1800">
                <a:solidFill>
                  <a:schemeClr val="dk1"/>
                </a:solidFill>
                <a:latin typeface="Arial"/>
                <a:ea typeface="Arial"/>
                <a:cs typeface="Arial"/>
                <a:sym typeface="Arial"/>
              </a:defRPr>
            </a:lvl8pPr>
            <a:lvl9pPr indent="0" lvl="8" marL="0" marR="0" rtl="0" algn="l">
              <a:buClr>
                <a:schemeClr val="dk1"/>
              </a:buClr>
              <a:buSzPts val="1800"/>
              <a:buFont typeface="Arial"/>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0" name="Shape 30"/>
        <p:cNvGrpSpPr/>
        <p:nvPr/>
      </p:nvGrpSpPr>
      <p:grpSpPr>
        <a:xfrm>
          <a:off x="0" y="0"/>
          <a:ext cx="0" cy="0"/>
          <a:chOff x="0" y="0"/>
          <a:chExt cx="0" cy="0"/>
        </a:xfrm>
      </p:grpSpPr>
      <p:sp>
        <p:nvSpPr>
          <p:cNvPr id="31" name="Google Shape;31;p7"/>
          <p:cNvSpPr/>
          <p:nvPr/>
        </p:nvSpPr>
        <p:spPr>
          <a:xfrm>
            <a:off x="6096000" y="-167"/>
            <a:ext cx="6096000" cy="6858000"/>
          </a:xfrm>
          <a:prstGeom prst="rect">
            <a:avLst/>
          </a:prstGeom>
          <a:solidFill>
            <a:schemeClr val="lt2"/>
          </a:solidFill>
          <a:ln>
            <a:noFill/>
          </a:ln>
        </p:spPr>
        <p:txBody>
          <a:bodyPr anchorCtr="0" anchor="ctr" bIns="109700" lIns="109700" spcFirstLastPara="1" rIns="109700" wrap="square" tIns="109700">
            <a:noAutofit/>
          </a:bodyPr>
          <a:lstStyle/>
          <a:p>
            <a:pPr indent="0" lvl="0" marL="0" marR="0" rtl="0" algn="l">
              <a:spcBef>
                <a:spcPts val="0"/>
              </a:spcBef>
              <a:spcAft>
                <a:spcPts val="0"/>
              </a:spcAft>
              <a:buClr>
                <a:schemeClr val="dk1"/>
              </a:buClr>
              <a:buSzPts val="2240"/>
              <a:buFont typeface="Arial"/>
              <a:buNone/>
            </a:pPr>
            <a:r>
              <a:t/>
            </a:r>
            <a:endParaRPr sz="2240">
              <a:solidFill>
                <a:schemeClr val="dk1"/>
              </a:solidFill>
              <a:latin typeface="Arial"/>
              <a:ea typeface="Arial"/>
              <a:cs typeface="Arial"/>
              <a:sym typeface="Arial"/>
            </a:endParaRPr>
          </a:p>
        </p:txBody>
      </p:sp>
      <p:sp>
        <p:nvSpPr>
          <p:cNvPr id="32" name="Google Shape;32;p7"/>
          <p:cNvSpPr txBox="1"/>
          <p:nvPr>
            <p:ph type="title"/>
          </p:nvPr>
        </p:nvSpPr>
        <p:spPr>
          <a:xfrm>
            <a:off x="354000" y="1644233"/>
            <a:ext cx="5393600" cy="1976400"/>
          </a:xfrm>
          <a:prstGeom prst="rect">
            <a:avLst/>
          </a:prstGeom>
          <a:noFill/>
          <a:ln>
            <a:noFill/>
          </a:ln>
        </p:spPr>
        <p:txBody>
          <a:bodyPr anchorCtr="0" anchor="b" bIns="91425" lIns="91425" spcFirstLastPara="1" rIns="91425" wrap="square" tIns="91425">
            <a:normAutofit/>
          </a:bodyPr>
          <a:lstStyle>
            <a:lvl1pPr lvl="0"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5040" u="none" cap="none" strike="noStrike">
                <a:solidFill>
                  <a:srgbClr val="000000"/>
                </a:solidFill>
                <a:latin typeface="Arial"/>
                <a:ea typeface="Arial"/>
                <a:cs typeface="Arial"/>
                <a:sym typeface="Arial"/>
              </a:defRPr>
            </a:lvl9pPr>
          </a:lstStyle>
          <a:p/>
        </p:txBody>
      </p:sp>
      <p:sp>
        <p:nvSpPr>
          <p:cNvPr id="33" name="Google Shape;33;p7"/>
          <p:cNvSpPr txBox="1"/>
          <p:nvPr>
            <p:ph idx="1" type="subTitle"/>
          </p:nvPr>
        </p:nvSpPr>
        <p:spPr>
          <a:xfrm>
            <a:off x="354000" y="3737434"/>
            <a:ext cx="5393600" cy="1646800"/>
          </a:xfrm>
          <a:prstGeom prst="rect">
            <a:avLst/>
          </a:prstGeom>
          <a:noFill/>
          <a:ln>
            <a:noFill/>
          </a:ln>
        </p:spPr>
        <p:txBody>
          <a:bodyPr anchorCtr="0" anchor="t" bIns="91425" lIns="91425" spcFirstLastPara="1" rIns="91425" wrap="square" tIns="91425">
            <a:normAutofit/>
          </a:bodyPr>
          <a:lstStyle>
            <a:lvl1pPr lvl="0"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520" u="none" cap="none" strike="noStrike">
                <a:solidFill>
                  <a:srgbClr val="000000"/>
                </a:solidFill>
                <a:latin typeface="Arial"/>
                <a:ea typeface="Arial"/>
                <a:cs typeface="Arial"/>
                <a:sym typeface="Arial"/>
              </a:defRPr>
            </a:lvl9pPr>
          </a:lstStyle>
          <a:p/>
        </p:txBody>
      </p:sp>
      <p:sp>
        <p:nvSpPr>
          <p:cNvPr id="34" name="Google Shape;34;p7"/>
          <p:cNvSpPr txBox="1"/>
          <p:nvPr>
            <p:ph idx="2" type="body"/>
          </p:nvPr>
        </p:nvSpPr>
        <p:spPr>
          <a:xfrm>
            <a:off x="6586000" y="965433"/>
            <a:ext cx="5116000" cy="4926800"/>
          </a:xfrm>
          <a:prstGeom prst="rect">
            <a:avLst/>
          </a:prstGeom>
          <a:noFill/>
          <a:ln>
            <a:noFill/>
          </a:ln>
        </p:spPr>
        <p:txBody>
          <a:bodyPr anchorCtr="0" anchor="ctr" bIns="91425" lIns="91425" spcFirstLastPara="1" rIns="91425" wrap="square" tIns="91425">
            <a:normAutofit/>
          </a:bodyPr>
          <a:lstStyle>
            <a:lvl1pPr indent="-342900" lvl="0" marL="457200" marR="0" rtl="0" algn="l">
              <a:lnSpc>
                <a:spcPct val="100000"/>
              </a:lnSpc>
              <a:spcBef>
                <a:spcPts val="0"/>
              </a:spcBef>
              <a:spcAft>
                <a:spcPts val="0"/>
              </a:spcAft>
              <a:buClr>
                <a:srgbClr val="000000"/>
              </a:buClr>
              <a:buSzPts val="1800"/>
              <a:buFont typeface="Arial"/>
              <a:buChar char="●"/>
              <a:defRPr b="0" i="0" sz="1679"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9pPr>
          </a:lstStyle>
          <a:p/>
        </p:txBody>
      </p:sp>
      <p:sp>
        <p:nvSpPr>
          <p:cNvPr id="35" name="Google Shape;35;p7"/>
          <p:cNvSpPr txBox="1"/>
          <p:nvPr>
            <p:ph idx="12" type="sldNum"/>
          </p:nvPr>
        </p:nvSpPr>
        <p:spPr>
          <a:xfrm>
            <a:off x="11296611" y="6217624"/>
            <a:ext cx="731600" cy="524800"/>
          </a:xfrm>
          <a:prstGeom prst="rect">
            <a:avLst/>
          </a:prstGeom>
          <a:noFill/>
          <a:ln>
            <a:noFill/>
          </a:ln>
        </p:spPr>
        <p:txBody>
          <a:bodyPr anchorCtr="0" anchor="ctr" bIns="91425" lIns="91425" spcFirstLastPara="1" rIns="91425" wrap="square" tIns="91425">
            <a:normAutofit/>
          </a:bodyPr>
          <a:lstStyle>
            <a:lvl1pPr indent="0" lvl="0" marL="0" marR="0" rtl="0" algn="l">
              <a:buClr>
                <a:schemeClr val="dk1"/>
              </a:buClr>
              <a:buSzPts val="1800"/>
              <a:buFont typeface="Arial"/>
              <a:buNone/>
              <a:defRPr sz="1800">
                <a:solidFill>
                  <a:schemeClr val="dk1"/>
                </a:solidFill>
                <a:latin typeface="Arial"/>
                <a:ea typeface="Arial"/>
                <a:cs typeface="Arial"/>
                <a:sym typeface="Arial"/>
              </a:defRPr>
            </a:lvl1pPr>
            <a:lvl2pPr indent="0" lvl="1" marL="0" marR="0" rtl="0" algn="l">
              <a:buClr>
                <a:schemeClr val="dk1"/>
              </a:buClr>
              <a:buSzPts val="1800"/>
              <a:buFont typeface="Arial"/>
              <a:buNone/>
              <a:defRPr sz="1800">
                <a:solidFill>
                  <a:schemeClr val="dk1"/>
                </a:solidFill>
                <a:latin typeface="Arial"/>
                <a:ea typeface="Arial"/>
                <a:cs typeface="Arial"/>
                <a:sym typeface="Arial"/>
              </a:defRPr>
            </a:lvl2pPr>
            <a:lvl3pPr indent="0" lvl="2" marL="0" marR="0" rtl="0" algn="l">
              <a:buClr>
                <a:schemeClr val="dk1"/>
              </a:buClr>
              <a:buSzPts val="1800"/>
              <a:buFont typeface="Arial"/>
              <a:buNone/>
              <a:defRPr sz="1800">
                <a:solidFill>
                  <a:schemeClr val="dk1"/>
                </a:solidFill>
                <a:latin typeface="Arial"/>
                <a:ea typeface="Arial"/>
                <a:cs typeface="Arial"/>
                <a:sym typeface="Arial"/>
              </a:defRPr>
            </a:lvl3pPr>
            <a:lvl4pPr indent="0" lvl="3" marL="0" marR="0" rtl="0" algn="l">
              <a:buClr>
                <a:schemeClr val="dk1"/>
              </a:buClr>
              <a:buSzPts val="1800"/>
              <a:buFont typeface="Arial"/>
              <a:buNone/>
              <a:defRPr sz="1800">
                <a:solidFill>
                  <a:schemeClr val="dk1"/>
                </a:solidFill>
                <a:latin typeface="Arial"/>
                <a:ea typeface="Arial"/>
                <a:cs typeface="Arial"/>
                <a:sym typeface="Arial"/>
              </a:defRPr>
            </a:lvl4pPr>
            <a:lvl5pPr indent="0" lvl="4" marL="0" marR="0" rtl="0" algn="l">
              <a:buClr>
                <a:schemeClr val="dk1"/>
              </a:buClr>
              <a:buSzPts val="1800"/>
              <a:buFont typeface="Arial"/>
              <a:buNone/>
              <a:defRPr sz="1800">
                <a:solidFill>
                  <a:schemeClr val="dk1"/>
                </a:solidFill>
                <a:latin typeface="Arial"/>
                <a:ea typeface="Arial"/>
                <a:cs typeface="Arial"/>
                <a:sym typeface="Arial"/>
              </a:defRPr>
            </a:lvl5pPr>
            <a:lvl6pPr indent="0" lvl="5" marL="0" marR="0" rtl="0" algn="l">
              <a:buClr>
                <a:schemeClr val="dk1"/>
              </a:buClr>
              <a:buSzPts val="1800"/>
              <a:buFont typeface="Arial"/>
              <a:buNone/>
              <a:defRPr sz="1800">
                <a:solidFill>
                  <a:schemeClr val="dk1"/>
                </a:solidFill>
                <a:latin typeface="Arial"/>
                <a:ea typeface="Arial"/>
                <a:cs typeface="Arial"/>
                <a:sym typeface="Arial"/>
              </a:defRPr>
            </a:lvl6pPr>
            <a:lvl7pPr indent="0" lvl="6" marL="0" marR="0" rtl="0" algn="l">
              <a:buClr>
                <a:schemeClr val="dk1"/>
              </a:buClr>
              <a:buSzPts val="1800"/>
              <a:buFont typeface="Arial"/>
              <a:buNone/>
              <a:defRPr sz="1800">
                <a:solidFill>
                  <a:schemeClr val="dk1"/>
                </a:solidFill>
                <a:latin typeface="Arial"/>
                <a:ea typeface="Arial"/>
                <a:cs typeface="Arial"/>
                <a:sym typeface="Arial"/>
              </a:defRPr>
            </a:lvl7pPr>
            <a:lvl8pPr indent="0" lvl="7" marL="0" marR="0" rtl="0" algn="l">
              <a:buClr>
                <a:schemeClr val="dk1"/>
              </a:buClr>
              <a:buSzPts val="1800"/>
              <a:buFont typeface="Arial"/>
              <a:buNone/>
              <a:defRPr sz="1800">
                <a:solidFill>
                  <a:schemeClr val="dk1"/>
                </a:solidFill>
                <a:latin typeface="Arial"/>
                <a:ea typeface="Arial"/>
                <a:cs typeface="Arial"/>
                <a:sym typeface="Arial"/>
              </a:defRPr>
            </a:lvl8pPr>
            <a:lvl9pPr indent="0" lvl="8" marL="0" marR="0" rtl="0" algn="l">
              <a:buClr>
                <a:schemeClr val="dk1"/>
              </a:buClr>
              <a:buSzPts val="1800"/>
              <a:buFont typeface="Arial"/>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6" name="Shape 36"/>
        <p:cNvGrpSpPr/>
        <p:nvPr/>
      </p:nvGrpSpPr>
      <p:grpSpPr>
        <a:xfrm>
          <a:off x="0" y="0"/>
          <a:ext cx="0" cy="0"/>
          <a:chOff x="0" y="0"/>
          <a:chExt cx="0" cy="0"/>
        </a:xfrm>
      </p:grpSpPr>
      <p:sp>
        <p:nvSpPr>
          <p:cNvPr id="37" name="Google Shape;37;p8"/>
          <p:cNvSpPr txBox="1"/>
          <p:nvPr>
            <p:ph idx="1" type="body"/>
          </p:nvPr>
        </p:nvSpPr>
        <p:spPr>
          <a:xfrm>
            <a:off x="415600" y="5640767"/>
            <a:ext cx="7998400" cy="806800"/>
          </a:xfrm>
          <a:prstGeom prst="rect">
            <a:avLst/>
          </a:prstGeom>
          <a:noFill/>
          <a:ln>
            <a:noFill/>
          </a:ln>
        </p:spPr>
        <p:txBody>
          <a:bodyPr anchorCtr="0" anchor="ctr" bIns="91425" lIns="91425" spcFirstLastPara="1" rIns="91425" wrap="square" tIns="91425">
            <a:normAutofit/>
          </a:bodyPr>
          <a:lstStyle>
            <a:lvl1pPr indent="-228600" lvl="0" marL="457200" marR="0" rtl="0" algn="l">
              <a:lnSpc>
                <a:spcPct val="100000"/>
              </a:lnSpc>
              <a:spcBef>
                <a:spcPts val="0"/>
              </a:spcBef>
              <a:spcAft>
                <a:spcPts val="0"/>
              </a:spcAft>
              <a:buClr>
                <a:srgbClr val="000000"/>
              </a:buClr>
              <a:buSzPts val="1800"/>
              <a:buFont typeface="Arial"/>
              <a:buNone/>
              <a:defRPr b="0" i="0" sz="1679"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679" u="none" cap="none" strike="noStrike">
                <a:solidFill>
                  <a:srgbClr val="000000"/>
                </a:solidFill>
                <a:latin typeface="Arial"/>
                <a:ea typeface="Arial"/>
                <a:cs typeface="Arial"/>
                <a:sym typeface="Arial"/>
              </a:defRPr>
            </a:lvl9pPr>
          </a:lstStyle>
          <a:p/>
        </p:txBody>
      </p:sp>
      <p:sp>
        <p:nvSpPr>
          <p:cNvPr id="38" name="Google Shape;38;p8"/>
          <p:cNvSpPr txBox="1"/>
          <p:nvPr>
            <p:ph idx="12" type="sldNum"/>
          </p:nvPr>
        </p:nvSpPr>
        <p:spPr>
          <a:xfrm>
            <a:off x="11296611" y="6217624"/>
            <a:ext cx="731600" cy="524800"/>
          </a:xfrm>
          <a:prstGeom prst="rect">
            <a:avLst/>
          </a:prstGeom>
          <a:noFill/>
          <a:ln>
            <a:noFill/>
          </a:ln>
        </p:spPr>
        <p:txBody>
          <a:bodyPr anchorCtr="0" anchor="ctr" bIns="91425" lIns="91425" spcFirstLastPara="1" rIns="91425" wrap="square" tIns="91425">
            <a:normAutofit/>
          </a:bodyPr>
          <a:lstStyle>
            <a:lvl1pPr indent="0" lvl="0" marL="0" marR="0" rtl="0" algn="l">
              <a:buClr>
                <a:schemeClr val="dk1"/>
              </a:buClr>
              <a:buSzPts val="1800"/>
              <a:buFont typeface="Arial"/>
              <a:buNone/>
              <a:defRPr sz="1800">
                <a:solidFill>
                  <a:schemeClr val="dk1"/>
                </a:solidFill>
                <a:latin typeface="Arial"/>
                <a:ea typeface="Arial"/>
                <a:cs typeface="Arial"/>
                <a:sym typeface="Arial"/>
              </a:defRPr>
            </a:lvl1pPr>
            <a:lvl2pPr indent="0" lvl="1" marL="0" marR="0" rtl="0" algn="l">
              <a:buClr>
                <a:schemeClr val="dk1"/>
              </a:buClr>
              <a:buSzPts val="1800"/>
              <a:buFont typeface="Arial"/>
              <a:buNone/>
              <a:defRPr sz="1800">
                <a:solidFill>
                  <a:schemeClr val="dk1"/>
                </a:solidFill>
                <a:latin typeface="Arial"/>
                <a:ea typeface="Arial"/>
                <a:cs typeface="Arial"/>
                <a:sym typeface="Arial"/>
              </a:defRPr>
            </a:lvl2pPr>
            <a:lvl3pPr indent="0" lvl="2" marL="0" marR="0" rtl="0" algn="l">
              <a:buClr>
                <a:schemeClr val="dk1"/>
              </a:buClr>
              <a:buSzPts val="1800"/>
              <a:buFont typeface="Arial"/>
              <a:buNone/>
              <a:defRPr sz="1800">
                <a:solidFill>
                  <a:schemeClr val="dk1"/>
                </a:solidFill>
                <a:latin typeface="Arial"/>
                <a:ea typeface="Arial"/>
                <a:cs typeface="Arial"/>
                <a:sym typeface="Arial"/>
              </a:defRPr>
            </a:lvl3pPr>
            <a:lvl4pPr indent="0" lvl="3" marL="0" marR="0" rtl="0" algn="l">
              <a:buClr>
                <a:schemeClr val="dk1"/>
              </a:buClr>
              <a:buSzPts val="1800"/>
              <a:buFont typeface="Arial"/>
              <a:buNone/>
              <a:defRPr sz="1800">
                <a:solidFill>
                  <a:schemeClr val="dk1"/>
                </a:solidFill>
                <a:latin typeface="Arial"/>
                <a:ea typeface="Arial"/>
                <a:cs typeface="Arial"/>
                <a:sym typeface="Arial"/>
              </a:defRPr>
            </a:lvl4pPr>
            <a:lvl5pPr indent="0" lvl="4" marL="0" marR="0" rtl="0" algn="l">
              <a:buClr>
                <a:schemeClr val="dk1"/>
              </a:buClr>
              <a:buSzPts val="1800"/>
              <a:buFont typeface="Arial"/>
              <a:buNone/>
              <a:defRPr sz="1800">
                <a:solidFill>
                  <a:schemeClr val="dk1"/>
                </a:solidFill>
                <a:latin typeface="Arial"/>
                <a:ea typeface="Arial"/>
                <a:cs typeface="Arial"/>
                <a:sym typeface="Arial"/>
              </a:defRPr>
            </a:lvl5pPr>
            <a:lvl6pPr indent="0" lvl="5" marL="0" marR="0" rtl="0" algn="l">
              <a:buClr>
                <a:schemeClr val="dk1"/>
              </a:buClr>
              <a:buSzPts val="1800"/>
              <a:buFont typeface="Arial"/>
              <a:buNone/>
              <a:defRPr sz="1800">
                <a:solidFill>
                  <a:schemeClr val="dk1"/>
                </a:solidFill>
                <a:latin typeface="Arial"/>
                <a:ea typeface="Arial"/>
                <a:cs typeface="Arial"/>
                <a:sym typeface="Arial"/>
              </a:defRPr>
            </a:lvl6pPr>
            <a:lvl7pPr indent="0" lvl="6" marL="0" marR="0" rtl="0" algn="l">
              <a:buClr>
                <a:schemeClr val="dk1"/>
              </a:buClr>
              <a:buSzPts val="1800"/>
              <a:buFont typeface="Arial"/>
              <a:buNone/>
              <a:defRPr sz="1800">
                <a:solidFill>
                  <a:schemeClr val="dk1"/>
                </a:solidFill>
                <a:latin typeface="Arial"/>
                <a:ea typeface="Arial"/>
                <a:cs typeface="Arial"/>
                <a:sym typeface="Arial"/>
              </a:defRPr>
            </a:lvl7pPr>
            <a:lvl8pPr indent="0" lvl="7" marL="0" marR="0" rtl="0" algn="l">
              <a:buClr>
                <a:schemeClr val="dk1"/>
              </a:buClr>
              <a:buSzPts val="1800"/>
              <a:buFont typeface="Arial"/>
              <a:buNone/>
              <a:defRPr sz="1800">
                <a:solidFill>
                  <a:schemeClr val="dk1"/>
                </a:solidFill>
                <a:latin typeface="Arial"/>
                <a:ea typeface="Arial"/>
                <a:cs typeface="Arial"/>
                <a:sym typeface="Arial"/>
              </a:defRPr>
            </a:lvl8pPr>
            <a:lvl9pPr indent="0" lvl="8" marL="0" marR="0" rtl="0" algn="l">
              <a:buClr>
                <a:schemeClr val="dk1"/>
              </a:buClr>
              <a:buSzPts val="1800"/>
              <a:buFont typeface="Arial"/>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9" name="Shape 39"/>
        <p:cNvGrpSpPr/>
        <p:nvPr/>
      </p:nvGrpSpPr>
      <p:grpSpPr>
        <a:xfrm>
          <a:off x="0" y="0"/>
          <a:ext cx="0" cy="0"/>
          <a:chOff x="0" y="0"/>
          <a:chExt cx="0" cy="0"/>
        </a:xfrm>
      </p:grpSpPr>
      <p:sp>
        <p:nvSpPr>
          <p:cNvPr id="40" name="Google Shape;40;p9"/>
          <p:cNvSpPr txBox="1"/>
          <p:nvPr>
            <p:ph type="title"/>
          </p:nvPr>
        </p:nvSpPr>
        <p:spPr>
          <a:xfrm>
            <a:off x="415600" y="1474833"/>
            <a:ext cx="11360800" cy="2618000"/>
          </a:xfrm>
          <a:prstGeom prst="rect">
            <a:avLst/>
          </a:prstGeom>
          <a:noFill/>
          <a:ln>
            <a:noFill/>
          </a:ln>
        </p:spPr>
        <p:txBody>
          <a:bodyPr anchorCtr="0" anchor="b" bIns="91425" lIns="91425" spcFirstLastPara="1" rIns="91425" wrap="square" tIns="91425">
            <a:normAutofit/>
          </a:bodyPr>
          <a:lstStyle>
            <a:lvl1pPr lvl="0"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None/>
              <a:defRPr b="0" i="0" sz="14400" u="none" cap="none" strike="noStrike">
                <a:solidFill>
                  <a:srgbClr val="000000"/>
                </a:solidFill>
                <a:latin typeface="Arial"/>
                <a:ea typeface="Arial"/>
                <a:cs typeface="Arial"/>
                <a:sym typeface="Arial"/>
              </a:defRPr>
            </a:lvl9pPr>
          </a:lstStyle>
          <a:p/>
        </p:txBody>
      </p:sp>
      <p:sp>
        <p:nvSpPr>
          <p:cNvPr id="41" name="Google Shape;41;p9"/>
          <p:cNvSpPr txBox="1"/>
          <p:nvPr>
            <p:ph idx="1" type="body"/>
          </p:nvPr>
        </p:nvSpPr>
        <p:spPr>
          <a:xfrm>
            <a:off x="415600" y="4202968"/>
            <a:ext cx="11360800" cy="1734400"/>
          </a:xfrm>
          <a:prstGeom prst="rect">
            <a:avLst/>
          </a:prstGeom>
          <a:noFill/>
          <a:ln>
            <a:noFill/>
          </a:ln>
        </p:spPr>
        <p:txBody>
          <a:bodyPr anchorCtr="0" anchor="t" bIns="91425" lIns="91425" spcFirstLastPara="1" rIns="91425" wrap="square" tIns="91425">
            <a:normAutofit/>
          </a:bodyPr>
          <a:lstStyle>
            <a:lvl1pPr indent="-342900" lvl="0" marL="457200" marR="0" rtl="0" algn="ctr">
              <a:lnSpc>
                <a:spcPct val="100000"/>
              </a:lnSpc>
              <a:spcBef>
                <a:spcPts val="0"/>
              </a:spcBef>
              <a:spcAft>
                <a:spcPts val="0"/>
              </a:spcAft>
              <a:buClr>
                <a:srgbClr val="000000"/>
              </a:buClr>
              <a:buSzPts val="1800"/>
              <a:buFont typeface="Arial"/>
              <a:buChar char="●"/>
              <a:defRPr b="0" i="0" sz="1679"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679" u="none" cap="none" strike="noStrike">
                <a:solidFill>
                  <a:srgbClr val="000000"/>
                </a:solidFill>
                <a:latin typeface="Arial"/>
                <a:ea typeface="Arial"/>
                <a:cs typeface="Arial"/>
                <a:sym typeface="Arial"/>
              </a:defRPr>
            </a:lvl9pPr>
          </a:lstStyle>
          <a:p/>
        </p:txBody>
      </p:sp>
      <p:sp>
        <p:nvSpPr>
          <p:cNvPr id="42" name="Google Shape;42;p9"/>
          <p:cNvSpPr txBox="1"/>
          <p:nvPr>
            <p:ph idx="12" type="sldNum"/>
          </p:nvPr>
        </p:nvSpPr>
        <p:spPr>
          <a:xfrm>
            <a:off x="11296611" y="6217624"/>
            <a:ext cx="731600" cy="524800"/>
          </a:xfrm>
          <a:prstGeom prst="rect">
            <a:avLst/>
          </a:prstGeom>
          <a:noFill/>
          <a:ln>
            <a:noFill/>
          </a:ln>
        </p:spPr>
        <p:txBody>
          <a:bodyPr anchorCtr="0" anchor="ctr" bIns="91425" lIns="91425" spcFirstLastPara="1" rIns="91425" wrap="square" tIns="91425">
            <a:normAutofit/>
          </a:bodyPr>
          <a:lstStyle>
            <a:lvl1pPr indent="0" lvl="0" marL="0" marR="0" rtl="0" algn="l">
              <a:buClr>
                <a:schemeClr val="dk1"/>
              </a:buClr>
              <a:buSzPts val="1800"/>
              <a:buFont typeface="Arial"/>
              <a:buNone/>
              <a:defRPr sz="1800">
                <a:solidFill>
                  <a:schemeClr val="dk1"/>
                </a:solidFill>
                <a:latin typeface="Arial"/>
                <a:ea typeface="Arial"/>
                <a:cs typeface="Arial"/>
                <a:sym typeface="Arial"/>
              </a:defRPr>
            </a:lvl1pPr>
            <a:lvl2pPr indent="0" lvl="1" marL="0" marR="0" rtl="0" algn="l">
              <a:buClr>
                <a:schemeClr val="dk1"/>
              </a:buClr>
              <a:buSzPts val="1800"/>
              <a:buFont typeface="Arial"/>
              <a:buNone/>
              <a:defRPr sz="1800">
                <a:solidFill>
                  <a:schemeClr val="dk1"/>
                </a:solidFill>
                <a:latin typeface="Arial"/>
                <a:ea typeface="Arial"/>
                <a:cs typeface="Arial"/>
                <a:sym typeface="Arial"/>
              </a:defRPr>
            </a:lvl2pPr>
            <a:lvl3pPr indent="0" lvl="2" marL="0" marR="0" rtl="0" algn="l">
              <a:buClr>
                <a:schemeClr val="dk1"/>
              </a:buClr>
              <a:buSzPts val="1800"/>
              <a:buFont typeface="Arial"/>
              <a:buNone/>
              <a:defRPr sz="1800">
                <a:solidFill>
                  <a:schemeClr val="dk1"/>
                </a:solidFill>
                <a:latin typeface="Arial"/>
                <a:ea typeface="Arial"/>
                <a:cs typeface="Arial"/>
                <a:sym typeface="Arial"/>
              </a:defRPr>
            </a:lvl3pPr>
            <a:lvl4pPr indent="0" lvl="3" marL="0" marR="0" rtl="0" algn="l">
              <a:buClr>
                <a:schemeClr val="dk1"/>
              </a:buClr>
              <a:buSzPts val="1800"/>
              <a:buFont typeface="Arial"/>
              <a:buNone/>
              <a:defRPr sz="1800">
                <a:solidFill>
                  <a:schemeClr val="dk1"/>
                </a:solidFill>
                <a:latin typeface="Arial"/>
                <a:ea typeface="Arial"/>
                <a:cs typeface="Arial"/>
                <a:sym typeface="Arial"/>
              </a:defRPr>
            </a:lvl4pPr>
            <a:lvl5pPr indent="0" lvl="4" marL="0" marR="0" rtl="0" algn="l">
              <a:buClr>
                <a:schemeClr val="dk1"/>
              </a:buClr>
              <a:buSzPts val="1800"/>
              <a:buFont typeface="Arial"/>
              <a:buNone/>
              <a:defRPr sz="1800">
                <a:solidFill>
                  <a:schemeClr val="dk1"/>
                </a:solidFill>
                <a:latin typeface="Arial"/>
                <a:ea typeface="Arial"/>
                <a:cs typeface="Arial"/>
                <a:sym typeface="Arial"/>
              </a:defRPr>
            </a:lvl5pPr>
            <a:lvl6pPr indent="0" lvl="5" marL="0" marR="0" rtl="0" algn="l">
              <a:buClr>
                <a:schemeClr val="dk1"/>
              </a:buClr>
              <a:buSzPts val="1800"/>
              <a:buFont typeface="Arial"/>
              <a:buNone/>
              <a:defRPr sz="1800">
                <a:solidFill>
                  <a:schemeClr val="dk1"/>
                </a:solidFill>
                <a:latin typeface="Arial"/>
                <a:ea typeface="Arial"/>
                <a:cs typeface="Arial"/>
                <a:sym typeface="Arial"/>
              </a:defRPr>
            </a:lvl6pPr>
            <a:lvl7pPr indent="0" lvl="6" marL="0" marR="0" rtl="0" algn="l">
              <a:buClr>
                <a:schemeClr val="dk1"/>
              </a:buClr>
              <a:buSzPts val="1800"/>
              <a:buFont typeface="Arial"/>
              <a:buNone/>
              <a:defRPr sz="1800">
                <a:solidFill>
                  <a:schemeClr val="dk1"/>
                </a:solidFill>
                <a:latin typeface="Arial"/>
                <a:ea typeface="Arial"/>
                <a:cs typeface="Arial"/>
                <a:sym typeface="Arial"/>
              </a:defRPr>
            </a:lvl7pPr>
            <a:lvl8pPr indent="0" lvl="7" marL="0" marR="0" rtl="0" algn="l">
              <a:buClr>
                <a:schemeClr val="dk1"/>
              </a:buClr>
              <a:buSzPts val="1800"/>
              <a:buFont typeface="Arial"/>
              <a:buNone/>
              <a:defRPr sz="1800">
                <a:solidFill>
                  <a:schemeClr val="dk1"/>
                </a:solidFill>
                <a:latin typeface="Arial"/>
                <a:ea typeface="Arial"/>
                <a:cs typeface="Arial"/>
                <a:sym typeface="Arial"/>
              </a:defRPr>
            </a:lvl8pPr>
            <a:lvl9pPr indent="0" lvl="8" marL="0" marR="0" rtl="0" algn="l">
              <a:buClr>
                <a:schemeClr val="dk1"/>
              </a:buClr>
              <a:buSzPts val="1800"/>
              <a:buFont typeface="Arial"/>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3"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theme" Target="../theme/theme2.xml"/><Relationship Id="rId16" Type="http://schemas.openxmlformats.org/officeDocument/2006/relationships/slideLayout" Target="../slideLayouts/slideLayout13.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2">
            <a:alphaModFix/>
          </a:blip>
          <a:srcRect b="0" l="0" r="0" t="0"/>
          <a:stretch/>
        </p:blipFill>
        <p:spPr>
          <a:xfrm>
            <a:off x="70830" y="59348"/>
            <a:ext cx="1529369" cy="649312"/>
          </a:xfrm>
          <a:prstGeom prst="rect">
            <a:avLst/>
          </a:prstGeom>
          <a:noFill/>
          <a:ln>
            <a:noFill/>
          </a:ln>
        </p:spPr>
      </p:pic>
      <p:pic>
        <p:nvPicPr>
          <p:cNvPr id="11" name="Google Shape;11;p1"/>
          <p:cNvPicPr preferRelativeResize="0"/>
          <p:nvPr/>
        </p:nvPicPr>
        <p:blipFill rotWithShape="1">
          <a:blip r:embed="rId3">
            <a:alphaModFix/>
          </a:blip>
          <a:srcRect b="0" l="0" r="0" t="0"/>
          <a:stretch/>
        </p:blipFill>
        <p:spPr>
          <a:xfrm>
            <a:off x="10260329" y="59348"/>
            <a:ext cx="1860840" cy="34070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aphicFrame>
        <p:nvGraphicFramePr>
          <p:cNvPr id="54" name="Google Shape;54;p15"/>
          <p:cNvGraphicFramePr/>
          <p:nvPr/>
        </p:nvGraphicFramePr>
        <p:xfrm>
          <a:off x="3496500" y="4760925"/>
          <a:ext cx="3000000" cy="3000000"/>
        </p:xfrm>
        <a:graphic>
          <a:graphicData uri="http://schemas.openxmlformats.org/drawingml/2006/table">
            <a:tbl>
              <a:tblPr>
                <a:noFill/>
                <a:tableStyleId>{57E6A702-EB8B-48CA-9603-C2055A1C3F94}</a:tableStyleId>
              </a:tblPr>
              <a:tblGrid>
                <a:gridCol w="2509800"/>
                <a:gridCol w="2509800"/>
              </a:tblGrid>
              <a:tr h="313125">
                <a:tc>
                  <a:txBody>
                    <a:bodyPr/>
                    <a:lstStyle/>
                    <a:p>
                      <a:pPr indent="0" lvl="0" marL="0" rtl="0" algn="ctr">
                        <a:lnSpc>
                          <a:spcPct val="115000"/>
                        </a:lnSpc>
                        <a:spcBef>
                          <a:spcPts val="0"/>
                        </a:spcBef>
                        <a:spcAft>
                          <a:spcPts val="0"/>
                        </a:spcAft>
                        <a:buNone/>
                      </a:pPr>
                      <a:r>
                        <a:rPr b="1" lang="en-US" sz="1700"/>
                        <a:t>USN</a:t>
                      </a:r>
                      <a:endParaRPr b="1" sz="1700"/>
                    </a:p>
                  </a:txBody>
                  <a:tcPr marT="91425" marB="91425" marR="91425" marL="91425"/>
                </a:tc>
                <a:tc>
                  <a:txBody>
                    <a:bodyPr/>
                    <a:lstStyle/>
                    <a:p>
                      <a:pPr indent="0" lvl="0" marL="0" rtl="0" algn="ctr">
                        <a:lnSpc>
                          <a:spcPct val="115000"/>
                        </a:lnSpc>
                        <a:spcBef>
                          <a:spcPts val="0"/>
                        </a:spcBef>
                        <a:spcAft>
                          <a:spcPts val="0"/>
                        </a:spcAft>
                        <a:buNone/>
                      </a:pPr>
                      <a:r>
                        <a:rPr b="1" lang="en-US" sz="1700"/>
                        <a:t>NAME</a:t>
                      </a:r>
                      <a:endParaRPr b="1" sz="1700"/>
                    </a:p>
                  </a:txBody>
                  <a:tcPr marT="91425" marB="91425" marR="91425" marL="91425"/>
                </a:tc>
              </a:tr>
              <a:tr h="313125">
                <a:tc>
                  <a:txBody>
                    <a:bodyPr/>
                    <a:lstStyle/>
                    <a:p>
                      <a:pPr indent="0" lvl="0" marL="0" rtl="0" algn="ctr">
                        <a:lnSpc>
                          <a:spcPct val="115000"/>
                        </a:lnSpc>
                        <a:spcBef>
                          <a:spcPts val="0"/>
                        </a:spcBef>
                        <a:spcAft>
                          <a:spcPts val="0"/>
                        </a:spcAft>
                        <a:buNone/>
                      </a:pPr>
                      <a:r>
                        <a:rPr lang="en-US" sz="1700"/>
                        <a:t>1RV23CS407</a:t>
                      </a:r>
                      <a:endParaRPr sz="1700"/>
                    </a:p>
                  </a:txBody>
                  <a:tcPr marT="91425" marB="91425" marR="91425" marL="91425"/>
                </a:tc>
                <a:tc>
                  <a:txBody>
                    <a:bodyPr/>
                    <a:lstStyle/>
                    <a:p>
                      <a:pPr indent="0" lvl="0" marL="0" rtl="0" algn="ctr">
                        <a:lnSpc>
                          <a:spcPct val="115000"/>
                        </a:lnSpc>
                        <a:spcBef>
                          <a:spcPts val="0"/>
                        </a:spcBef>
                        <a:spcAft>
                          <a:spcPts val="0"/>
                        </a:spcAft>
                        <a:buNone/>
                      </a:pPr>
                      <a:r>
                        <a:rPr lang="en-US" sz="1700"/>
                        <a:t>MANOJ KUMAR B V</a:t>
                      </a:r>
                      <a:endParaRPr sz="1700"/>
                    </a:p>
                  </a:txBody>
                  <a:tcPr marT="91425" marB="91425" marR="91425" marL="91425"/>
                </a:tc>
              </a:tr>
              <a:tr h="313125">
                <a:tc>
                  <a:txBody>
                    <a:bodyPr/>
                    <a:lstStyle/>
                    <a:p>
                      <a:pPr indent="0" lvl="0" marL="0" rtl="0" algn="ctr">
                        <a:lnSpc>
                          <a:spcPct val="115000"/>
                        </a:lnSpc>
                        <a:spcBef>
                          <a:spcPts val="0"/>
                        </a:spcBef>
                        <a:spcAft>
                          <a:spcPts val="0"/>
                        </a:spcAft>
                        <a:buNone/>
                      </a:pPr>
                      <a:r>
                        <a:rPr lang="en-US" sz="1700"/>
                        <a:t>1RV23CS410</a:t>
                      </a:r>
                      <a:endParaRPr sz="1700"/>
                    </a:p>
                  </a:txBody>
                  <a:tcPr marT="91425" marB="91425" marR="91425" marL="91425"/>
                </a:tc>
                <a:tc>
                  <a:txBody>
                    <a:bodyPr/>
                    <a:lstStyle/>
                    <a:p>
                      <a:pPr indent="0" lvl="0" marL="0" rtl="0" algn="ctr">
                        <a:lnSpc>
                          <a:spcPct val="115000"/>
                        </a:lnSpc>
                        <a:spcBef>
                          <a:spcPts val="0"/>
                        </a:spcBef>
                        <a:spcAft>
                          <a:spcPts val="0"/>
                        </a:spcAft>
                        <a:buNone/>
                      </a:pPr>
                      <a:r>
                        <a:rPr lang="en-US" sz="1700"/>
                        <a:t>NAGAPRASAD NAIK</a:t>
                      </a:r>
                      <a:endParaRPr sz="1700"/>
                    </a:p>
                  </a:txBody>
                  <a:tcPr marT="91425" marB="91425" marR="91425" marL="91425"/>
                </a:tc>
              </a:tr>
            </a:tbl>
          </a:graphicData>
        </a:graphic>
      </p:graphicFrame>
      <p:sp>
        <p:nvSpPr>
          <p:cNvPr id="55" name="Google Shape;55;p15"/>
          <p:cNvSpPr txBox="1"/>
          <p:nvPr/>
        </p:nvSpPr>
        <p:spPr>
          <a:xfrm>
            <a:off x="529500" y="2345225"/>
            <a:ext cx="10953600" cy="135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800">
                <a:latin typeface="Times New Roman"/>
                <a:ea typeface="Times New Roman"/>
                <a:cs typeface="Times New Roman"/>
                <a:sym typeface="Times New Roman"/>
              </a:rPr>
              <a:t>Title: GenAI-Powered Pull Request Descriptions with OpenMP Spec Integration(#Issue-35)</a:t>
            </a:r>
            <a:endParaRPr b="1" sz="3800">
              <a:latin typeface="Times New Roman"/>
              <a:ea typeface="Times New Roman"/>
              <a:cs typeface="Times New Roman"/>
              <a:sym typeface="Times New Roman"/>
            </a:endParaRPr>
          </a:p>
        </p:txBody>
      </p:sp>
      <p:sp>
        <p:nvSpPr>
          <p:cNvPr id="56" name="Google Shape;56;p15"/>
          <p:cNvSpPr txBox="1"/>
          <p:nvPr/>
        </p:nvSpPr>
        <p:spPr>
          <a:xfrm>
            <a:off x="2838450" y="612250"/>
            <a:ext cx="6335700" cy="769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3800">
                <a:solidFill>
                  <a:schemeClr val="dk1"/>
                </a:solidFill>
                <a:latin typeface="Times New Roman"/>
                <a:ea typeface="Times New Roman"/>
                <a:cs typeface="Times New Roman"/>
                <a:sym typeface="Times New Roman"/>
              </a:rPr>
              <a:t>Compiler Design (CS363IA) </a:t>
            </a:r>
            <a:endParaRPr b="1" sz="3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6"/>
          <p:cNvSpPr/>
          <p:nvPr/>
        </p:nvSpPr>
        <p:spPr>
          <a:xfrm>
            <a:off x="2683546" y="436314"/>
            <a:ext cx="68376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rgbClr val="0000FF"/>
                </a:solidFill>
                <a:latin typeface="Times New Roman"/>
                <a:ea typeface="Times New Roman"/>
                <a:cs typeface="Times New Roman"/>
                <a:sym typeface="Times New Roman"/>
              </a:rPr>
              <a:t>INTRODUCTION</a:t>
            </a:r>
            <a:endParaRPr/>
          </a:p>
        </p:txBody>
      </p:sp>
      <p:sp>
        <p:nvSpPr>
          <p:cNvPr id="62" name="Google Shape;62;p16"/>
          <p:cNvSpPr txBox="1"/>
          <p:nvPr/>
        </p:nvSpPr>
        <p:spPr>
          <a:xfrm>
            <a:off x="750800" y="1796700"/>
            <a:ext cx="10703100" cy="3263100"/>
          </a:xfrm>
          <a:prstGeom prst="rect">
            <a:avLst/>
          </a:prstGeom>
          <a:noFill/>
          <a:ln>
            <a:noFill/>
          </a:ln>
        </p:spPr>
        <p:txBody>
          <a:bodyPr anchorCtr="0" anchor="t" bIns="91425" lIns="91425" spcFirstLastPara="1" rIns="91425" wrap="square" tIns="91425">
            <a:spAutoFit/>
          </a:bodyPr>
          <a:lstStyle/>
          <a:p>
            <a:pPr indent="457200" lvl="0" marL="0" rtl="0" algn="just">
              <a:lnSpc>
                <a:spcPct val="150000"/>
              </a:lnSpc>
              <a:spcBef>
                <a:spcPts val="0"/>
              </a:spcBef>
              <a:spcAft>
                <a:spcPts val="0"/>
              </a:spcAft>
              <a:buNone/>
            </a:pPr>
            <a:r>
              <a:rPr lang="en-US" sz="2000">
                <a:solidFill>
                  <a:schemeClr val="dk1"/>
                </a:solidFill>
                <a:latin typeface="Times New Roman"/>
                <a:ea typeface="Times New Roman"/>
                <a:cs typeface="Times New Roman"/>
                <a:sym typeface="Times New Roman"/>
              </a:rPr>
              <a:t> In modern software development, clear and comprehensive pull request (PR) descriptions are essential for effective code review and collaboration—especially in large-scale projects like LLVM’s OpenMP runtime. However, writing meaningful PR summaries is often time-consuming and inconsistent. This project introduces a Clang-compatible Command-Line Interface (CLI) tool that leverages Generative AI (GenAI) to automatically generate structured and informative pull request descriptions. By combining Code diffs from GitHub PRs, Specific information extracted from the OpenMP Specification, and LLM-based summarization (via Groq's LLaMA3-70B model).</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7"/>
          <p:cNvSpPr txBox="1"/>
          <p:nvPr>
            <p:ph type="title"/>
          </p:nvPr>
        </p:nvSpPr>
        <p:spPr>
          <a:xfrm>
            <a:off x="1991703" y="190154"/>
            <a:ext cx="80712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200">
                <a:solidFill>
                  <a:srgbClr val="0000FF"/>
                </a:solidFill>
                <a:latin typeface="Times New Roman"/>
                <a:ea typeface="Times New Roman"/>
                <a:cs typeface="Times New Roman"/>
                <a:sym typeface="Times New Roman"/>
              </a:rPr>
              <a:t>PROBLEM STATEMENT </a:t>
            </a:r>
            <a:br>
              <a:rPr b="1" lang="en-US" sz="3200">
                <a:solidFill>
                  <a:srgbClr val="0000FF"/>
                </a:solidFill>
                <a:latin typeface="Times New Roman"/>
                <a:ea typeface="Times New Roman"/>
                <a:cs typeface="Times New Roman"/>
                <a:sym typeface="Times New Roman"/>
              </a:rPr>
            </a:br>
            <a:endParaRPr b="1" sz="3200">
              <a:solidFill>
                <a:srgbClr val="0000FF"/>
              </a:solidFill>
              <a:latin typeface="Times New Roman"/>
              <a:ea typeface="Times New Roman"/>
              <a:cs typeface="Times New Roman"/>
              <a:sym typeface="Times New Roman"/>
            </a:endParaRPr>
          </a:p>
        </p:txBody>
      </p:sp>
      <p:sp>
        <p:nvSpPr>
          <p:cNvPr id="68" name="Google Shape;68;p17"/>
          <p:cNvSpPr txBox="1"/>
          <p:nvPr>
            <p:ph idx="1" type="body"/>
          </p:nvPr>
        </p:nvSpPr>
        <p:spPr>
          <a:xfrm>
            <a:off x="486000" y="1857850"/>
            <a:ext cx="11220000" cy="4752900"/>
          </a:xfrm>
          <a:prstGeom prst="rect">
            <a:avLst/>
          </a:prstGeom>
          <a:noFill/>
          <a:ln>
            <a:noFill/>
          </a:ln>
        </p:spPr>
        <p:txBody>
          <a:bodyPr anchorCtr="0" anchor="t" bIns="91425" lIns="91425" spcFirstLastPara="1" rIns="91425" wrap="square" tIns="91425">
            <a:normAutofit/>
          </a:bodyPr>
          <a:lstStyle/>
          <a:p>
            <a:pPr indent="457200" lvl="0" marL="0" rtl="0" algn="just">
              <a:lnSpc>
                <a:spcPct val="150000"/>
              </a:lnSpc>
              <a:spcBef>
                <a:spcPts val="1200"/>
              </a:spcBef>
              <a:spcAft>
                <a:spcPts val="120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Writing clear and detailed pull request (PR) descriptions for OpenMP in the LLVM project takes a lot of time and often lacks consistency. Developers need a simple way to automatically create good PR summaries that also follow the OpenMP specification.</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8"/>
          <p:cNvSpPr txBox="1"/>
          <p:nvPr>
            <p:ph type="title"/>
          </p:nvPr>
        </p:nvSpPr>
        <p:spPr>
          <a:xfrm>
            <a:off x="1945103" y="122654"/>
            <a:ext cx="80712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200">
                <a:solidFill>
                  <a:srgbClr val="0000FF"/>
                </a:solidFill>
                <a:latin typeface="Times New Roman"/>
                <a:ea typeface="Times New Roman"/>
                <a:cs typeface="Times New Roman"/>
                <a:sym typeface="Times New Roman"/>
              </a:rPr>
              <a:t> OBJECTIVES</a:t>
            </a:r>
            <a:br>
              <a:rPr b="1" lang="en-US" sz="3200">
                <a:solidFill>
                  <a:srgbClr val="0000FF"/>
                </a:solidFill>
                <a:latin typeface="Times New Roman"/>
                <a:ea typeface="Times New Roman"/>
                <a:cs typeface="Times New Roman"/>
                <a:sym typeface="Times New Roman"/>
              </a:rPr>
            </a:br>
            <a:endParaRPr b="1" sz="3200">
              <a:solidFill>
                <a:srgbClr val="0000FF"/>
              </a:solidFill>
              <a:latin typeface="Times New Roman"/>
              <a:ea typeface="Times New Roman"/>
              <a:cs typeface="Times New Roman"/>
              <a:sym typeface="Times New Roman"/>
            </a:endParaRPr>
          </a:p>
        </p:txBody>
      </p:sp>
      <p:sp>
        <p:nvSpPr>
          <p:cNvPr id="74" name="Google Shape;74;p18"/>
          <p:cNvSpPr txBox="1"/>
          <p:nvPr>
            <p:ph idx="1" type="body"/>
          </p:nvPr>
        </p:nvSpPr>
        <p:spPr>
          <a:xfrm>
            <a:off x="1163150" y="941600"/>
            <a:ext cx="9504000" cy="5216400"/>
          </a:xfrm>
          <a:prstGeom prst="rect">
            <a:avLst/>
          </a:prstGeom>
          <a:noFill/>
          <a:ln>
            <a:noFill/>
          </a:ln>
        </p:spPr>
        <p:txBody>
          <a:bodyPr anchorCtr="0" anchor="t" bIns="91425" lIns="91425" spcFirstLastPara="1" rIns="91425" wrap="square" tIns="91425">
            <a:normAutofit/>
          </a:bodyPr>
          <a:lstStyle/>
          <a:p>
            <a:pPr indent="0" lvl="0" marL="0" rtl="0" algn="just">
              <a:lnSpc>
                <a:spcPct val="200000"/>
              </a:lnSpc>
              <a:spcBef>
                <a:spcPts val="1200"/>
              </a:spcBef>
              <a:spcAft>
                <a:spcPts val="0"/>
              </a:spcAft>
              <a:buClr>
                <a:schemeClr val="dk1"/>
              </a:buClr>
              <a:buSzPts val="1100"/>
              <a:buFont typeface="Arial"/>
              <a:buNone/>
            </a:pPr>
            <a:r>
              <a:t/>
            </a:r>
            <a:endParaRPr b="1" sz="2000">
              <a:solidFill>
                <a:schemeClr val="dk1"/>
              </a:solidFill>
              <a:latin typeface="Times New Roman"/>
              <a:ea typeface="Times New Roman"/>
              <a:cs typeface="Times New Roman"/>
              <a:sym typeface="Times New Roman"/>
            </a:endParaRPr>
          </a:p>
          <a:p>
            <a:pPr indent="-355600" lvl="0" marL="457200" rtl="0" algn="just">
              <a:lnSpc>
                <a:spcPct val="200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Build a Clang CLI tool to automatically generate structured PR descriptions.</a:t>
            </a:r>
            <a:endParaRPr sz="2000">
              <a:solidFill>
                <a:schemeClr val="dk1"/>
              </a:solidFill>
              <a:latin typeface="Times New Roman"/>
              <a:ea typeface="Times New Roman"/>
              <a:cs typeface="Times New Roman"/>
              <a:sym typeface="Times New Roman"/>
            </a:endParaRPr>
          </a:p>
          <a:p>
            <a:pPr indent="-355600" lvl="0" marL="457200" rtl="0" algn="just">
              <a:lnSpc>
                <a:spcPct val="2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Use code diffs and OpenMP spec content to create accurate summaries.</a:t>
            </a:r>
            <a:endParaRPr sz="2000">
              <a:solidFill>
                <a:schemeClr val="dk1"/>
              </a:solidFill>
              <a:latin typeface="Times New Roman"/>
              <a:ea typeface="Times New Roman"/>
              <a:cs typeface="Times New Roman"/>
              <a:sym typeface="Times New Roman"/>
            </a:endParaRPr>
          </a:p>
          <a:p>
            <a:pPr indent="-355600" lvl="0" marL="457200" rtl="0" algn="just">
              <a:lnSpc>
                <a:spcPct val="2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Integrate Generative AI to write clear and informative descriptions.</a:t>
            </a:r>
            <a:endParaRPr sz="2000">
              <a:solidFill>
                <a:schemeClr val="dk1"/>
              </a:solidFill>
              <a:latin typeface="Times New Roman"/>
              <a:ea typeface="Times New Roman"/>
              <a:cs typeface="Times New Roman"/>
              <a:sym typeface="Times New Roman"/>
            </a:endParaRPr>
          </a:p>
          <a:p>
            <a:pPr indent="-355600" lvl="0" marL="457200" rtl="0" algn="just">
              <a:lnSpc>
                <a:spcPct val="2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Make it easy for developers to get spec-aware PR summaries with just a PR number.</a:t>
            </a:r>
            <a:endParaRPr sz="2000">
              <a:solidFill>
                <a:schemeClr val="dk1"/>
              </a:solidFill>
              <a:latin typeface="Times New Roman"/>
              <a:ea typeface="Times New Roman"/>
              <a:cs typeface="Times New Roman"/>
              <a:sym typeface="Times New Roman"/>
            </a:endParaRPr>
          </a:p>
          <a:p>
            <a:pPr indent="0" lvl="0" marL="457200" rtl="0" algn="just">
              <a:lnSpc>
                <a:spcPct val="200000"/>
              </a:lnSpc>
              <a:spcBef>
                <a:spcPts val="120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just">
              <a:lnSpc>
                <a:spcPct val="200000"/>
              </a:lnSpc>
              <a:spcBef>
                <a:spcPts val="1200"/>
              </a:spcBef>
              <a:spcAft>
                <a:spcPts val="1200"/>
              </a:spcAft>
              <a:buNone/>
            </a:pP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9"/>
          <p:cNvSpPr txBox="1"/>
          <p:nvPr>
            <p:ph type="title"/>
          </p:nvPr>
        </p:nvSpPr>
        <p:spPr>
          <a:xfrm>
            <a:off x="1993828" y="141429"/>
            <a:ext cx="80712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200">
                <a:solidFill>
                  <a:srgbClr val="0000FF"/>
                </a:solidFill>
                <a:latin typeface="Times New Roman"/>
                <a:ea typeface="Times New Roman"/>
                <a:cs typeface="Times New Roman"/>
                <a:sym typeface="Times New Roman"/>
              </a:rPr>
              <a:t>METHODOLOGY</a:t>
            </a:r>
            <a:endParaRPr b="1" sz="3200">
              <a:solidFill>
                <a:srgbClr val="0000FF"/>
              </a:solidFill>
              <a:latin typeface="Times New Roman"/>
              <a:ea typeface="Times New Roman"/>
              <a:cs typeface="Times New Roman"/>
              <a:sym typeface="Times New Roman"/>
            </a:endParaRPr>
          </a:p>
        </p:txBody>
      </p:sp>
      <p:sp>
        <p:nvSpPr>
          <p:cNvPr id="80" name="Google Shape;80;p19"/>
          <p:cNvSpPr txBox="1"/>
          <p:nvPr>
            <p:ph idx="1" type="body"/>
          </p:nvPr>
        </p:nvSpPr>
        <p:spPr>
          <a:xfrm>
            <a:off x="574400" y="904925"/>
            <a:ext cx="11117400" cy="52164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Fetch PR Data: Retrieve pull request title, changed files, and code diffs from GitHub using the PR number. </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Extract Title &amp; Patches: Loads the patches and PR title</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Keyword Extraction: </a:t>
            </a:r>
            <a:r>
              <a:rPr lang="en-US" sz="2000">
                <a:solidFill>
                  <a:schemeClr val="dk1"/>
                </a:solidFill>
                <a:latin typeface="Times New Roman"/>
                <a:ea typeface="Times New Roman"/>
                <a:cs typeface="Times New Roman"/>
                <a:sym typeface="Times New Roman"/>
              </a:rPr>
              <a:t>Keywords are extracted from both the PR title and code patch. These keywords help to locate relevant OpenMP sections.</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Spec Section Matching: Each line of the specification PDF is scanned to match extracted keywords and returns the matched specification section.</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AI Summary Generation: Used a GenAI model (LLaMA3-70B) to generate a structured PR description using the patch and matched </a:t>
            </a:r>
            <a:r>
              <a:rPr lang="en-US" sz="2000">
                <a:solidFill>
                  <a:schemeClr val="dk1"/>
                </a:solidFill>
                <a:latin typeface="Times New Roman"/>
                <a:ea typeface="Times New Roman"/>
                <a:cs typeface="Times New Roman"/>
                <a:sym typeface="Times New Roman"/>
              </a:rPr>
              <a:t>specification</a:t>
            </a:r>
            <a:r>
              <a:rPr lang="en-US" sz="2000">
                <a:solidFill>
                  <a:schemeClr val="dk1"/>
                </a:solidFill>
                <a:latin typeface="Times New Roman"/>
                <a:ea typeface="Times New Roman"/>
                <a:cs typeface="Times New Roman"/>
                <a:sym typeface="Times New Roman"/>
              </a:rPr>
              <a:t> section.</a:t>
            </a:r>
            <a:endParaRPr sz="2000">
              <a:solidFill>
                <a:schemeClr val="dk1"/>
              </a:solidFill>
              <a:latin typeface="Times New Roman"/>
              <a:ea typeface="Times New Roman"/>
              <a:cs typeface="Times New Roman"/>
              <a:sym typeface="Times New Roman"/>
            </a:endParaRPr>
          </a:p>
        </p:txBody>
      </p:sp>
      <p:pic>
        <p:nvPicPr>
          <p:cNvPr id="81" name="Google Shape;81;p19"/>
          <p:cNvPicPr preferRelativeResize="0"/>
          <p:nvPr/>
        </p:nvPicPr>
        <p:blipFill>
          <a:blip r:embed="rId3">
            <a:alphaModFix/>
          </a:blip>
          <a:stretch>
            <a:fillRect/>
          </a:stretch>
        </p:blipFill>
        <p:spPr>
          <a:xfrm>
            <a:off x="494800" y="5244801"/>
            <a:ext cx="11202401" cy="1356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0"/>
          <p:cNvSpPr txBox="1"/>
          <p:nvPr>
            <p:ph type="title"/>
          </p:nvPr>
        </p:nvSpPr>
        <p:spPr>
          <a:xfrm>
            <a:off x="2249903" y="220229"/>
            <a:ext cx="80712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200">
                <a:solidFill>
                  <a:srgbClr val="0000FF"/>
                </a:solidFill>
                <a:latin typeface="Times New Roman"/>
                <a:ea typeface="Times New Roman"/>
                <a:cs typeface="Times New Roman"/>
                <a:sym typeface="Times New Roman"/>
              </a:rPr>
              <a:t>LIMITATIONS</a:t>
            </a:r>
            <a:endParaRPr b="1" sz="3200">
              <a:solidFill>
                <a:srgbClr val="0000FF"/>
              </a:solidFill>
              <a:latin typeface="Times New Roman"/>
              <a:ea typeface="Times New Roman"/>
              <a:cs typeface="Times New Roman"/>
              <a:sym typeface="Times New Roman"/>
            </a:endParaRPr>
          </a:p>
        </p:txBody>
      </p:sp>
      <p:sp>
        <p:nvSpPr>
          <p:cNvPr id="87" name="Google Shape;87;p20"/>
          <p:cNvSpPr txBox="1"/>
          <p:nvPr>
            <p:ph idx="1" type="body"/>
          </p:nvPr>
        </p:nvSpPr>
        <p:spPr>
          <a:xfrm>
            <a:off x="363750" y="1487325"/>
            <a:ext cx="11464500" cy="4683600"/>
          </a:xfrm>
          <a:prstGeom prst="rect">
            <a:avLst/>
          </a:prstGeom>
          <a:noFill/>
          <a:ln>
            <a:noFill/>
          </a:ln>
        </p:spPr>
        <p:txBody>
          <a:bodyPr anchorCtr="0" anchor="t" bIns="91425" lIns="91425" spcFirstLastPara="1" rIns="91425" wrap="square" tIns="91425">
            <a:normAutofit/>
          </a:bodyPr>
          <a:lstStyle/>
          <a:p>
            <a:pPr indent="-355600" lvl="0" marL="457200" rtl="0" algn="just">
              <a:lnSpc>
                <a:spcPct val="150000"/>
              </a:lnSpc>
              <a:spcBef>
                <a:spcPts val="120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API Rate Limitation : </a:t>
            </a:r>
            <a:r>
              <a:rPr lang="en-US" sz="2000">
                <a:solidFill>
                  <a:schemeClr val="dk1"/>
                </a:solidFill>
                <a:latin typeface="Times New Roman"/>
                <a:ea typeface="Times New Roman"/>
                <a:cs typeface="Times New Roman"/>
                <a:sym typeface="Times New Roman"/>
              </a:rPr>
              <a:t>Groq (or other LLM APIs) have usage limits based on the number of requests and tokens consumed</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LLM Token/Context Limit : </a:t>
            </a:r>
            <a:r>
              <a:rPr lang="en-US" sz="2000">
                <a:solidFill>
                  <a:schemeClr val="dk1"/>
                </a:solidFill>
                <a:latin typeface="Times New Roman"/>
                <a:ea typeface="Times New Roman"/>
                <a:cs typeface="Times New Roman"/>
                <a:sym typeface="Times New Roman"/>
              </a:rPr>
              <a:t>The language model (e.g., LLaMA3-70B) has a context length limit (~8,192 tokens).</a:t>
            </a:r>
            <a:endParaRPr sz="2000">
              <a:solidFill>
                <a:schemeClr val="dk1"/>
              </a:solidFill>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Keyword-Based Section Matching</a:t>
            </a: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a:t>
            </a:r>
            <a:r>
              <a:rPr lang="en-US" sz="20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This may lead to inaccurate or generic section references when keywords are ambiguous or sparse.</a:t>
            </a:r>
            <a:endParaRPr sz="2000">
              <a:solidFill>
                <a:schemeClr val="dk1"/>
              </a:solidFill>
              <a:latin typeface="Times New Roman"/>
              <a:ea typeface="Times New Roman"/>
              <a:cs typeface="Times New Roman"/>
              <a:sym typeface="Times New Roman"/>
            </a:endParaRPr>
          </a:p>
          <a:p>
            <a:pPr indent="0" lvl="0" marL="457200" rtl="0" algn="just">
              <a:lnSpc>
                <a:spcPct val="150000"/>
              </a:lnSpc>
              <a:spcBef>
                <a:spcPts val="1200"/>
              </a:spcBef>
              <a:spcAft>
                <a:spcPts val="120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21"/>
          <p:cNvPicPr preferRelativeResize="0"/>
          <p:nvPr/>
        </p:nvPicPr>
        <p:blipFill>
          <a:blip r:embed="rId3">
            <a:alphaModFix/>
          </a:blip>
          <a:stretch>
            <a:fillRect/>
          </a:stretch>
        </p:blipFill>
        <p:spPr>
          <a:xfrm>
            <a:off x="443075" y="1580038"/>
            <a:ext cx="5620449" cy="3972826"/>
          </a:xfrm>
          <a:prstGeom prst="rect">
            <a:avLst/>
          </a:prstGeom>
          <a:noFill/>
          <a:ln>
            <a:noFill/>
          </a:ln>
        </p:spPr>
      </p:pic>
      <p:pic>
        <p:nvPicPr>
          <p:cNvPr id="93" name="Google Shape;93;p21"/>
          <p:cNvPicPr preferRelativeResize="0"/>
          <p:nvPr/>
        </p:nvPicPr>
        <p:blipFill>
          <a:blip r:embed="rId4">
            <a:alphaModFix/>
          </a:blip>
          <a:stretch>
            <a:fillRect/>
          </a:stretch>
        </p:blipFill>
        <p:spPr>
          <a:xfrm>
            <a:off x="6315425" y="1525037"/>
            <a:ext cx="5445874" cy="3972825"/>
          </a:xfrm>
          <a:prstGeom prst="rect">
            <a:avLst/>
          </a:prstGeom>
          <a:noFill/>
          <a:ln>
            <a:noFill/>
          </a:ln>
        </p:spPr>
      </p:pic>
      <p:sp>
        <p:nvSpPr>
          <p:cNvPr id="94" name="Google Shape;94;p21"/>
          <p:cNvSpPr txBox="1"/>
          <p:nvPr>
            <p:ph type="title"/>
          </p:nvPr>
        </p:nvSpPr>
        <p:spPr>
          <a:xfrm>
            <a:off x="2249903" y="220229"/>
            <a:ext cx="80712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US" sz="3200">
                <a:solidFill>
                  <a:srgbClr val="0000FF"/>
                </a:solidFill>
                <a:latin typeface="Times New Roman"/>
                <a:ea typeface="Times New Roman"/>
                <a:cs typeface="Times New Roman"/>
                <a:sym typeface="Times New Roman"/>
              </a:rPr>
              <a:t>RESULT</a:t>
            </a:r>
            <a:endParaRPr b="1" sz="3200">
              <a:solidFill>
                <a:srgbClr val="0000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ph type="title"/>
          </p:nvPr>
        </p:nvSpPr>
        <p:spPr>
          <a:xfrm>
            <a:off x="2173703" y="677429"/>
            <a:ext cx="8071200" cy="763500"/>
          </a:xfrm>
          <a:prstGeom prst="rect">
            <a:avLst/>
          </a:prstGeom>
          <a:noFill/>
          <a:ln>
            <a:noFill/>
          </a:ln>
        </p:spPr>
        <p:txBody>
          <a:bodyPr anchorCtr="0" anchor="t" bIns="91425" lIns="91425" spcFirstLastPara="1" rIns="91425" wrap="square" tIns="91425">
            <a:noAutofit/>
          </a:bodyPr>
          <a:lstStyle/>
          <a:p>
            <a:pPr indent="457200" lvl="0" marL="1828800" rtl="0" algn="l">
              <a:lnSpc>
                <a:spcPct val="100000"/>
              </a:lnSpc>
              <a:spcBef>
                <a:spcPts val="0"/>
              </a:spcBef>
              <a:spcAft>
                <a:spcPts val="0"/>
              </a:spcAft>
              <a:buSzPts val="2800"/>
              <a:buNone/>
            </a:pPr>
            <a:r>
              <a:rPr b="1" lang="en-US" sz="3200">
                <a:solidFill>
                  <a:srgbClr val="0000FF"/>
                </a:solidFill>
                <a:latin typeface="Times New Roman"/>
                <a:ea typeface="Times New Roman"/>
                <a:cs typeface="Times New Roman"/>
                <a:sym typeface="Times New Roman"/>
              </a:rPr>
              <a:t> CONCLUSION</a:t>
            </a:r>
            <a:endParaRPr b="1" sz="3200">
              <a:solidFill>
                <a:srgbClr val="0000FF"/>
              </a:solidFill>
              <a:latin typeface="Times New Roman"/>
              <a:ea typeface="Times New Roman"/>
              <a:cs typeface="Times New Roman"/>
              <a:sym typeface="Times New Roman"/>
            </a:endParaRPr>
          </a:p>
        </p:txBody>
      </p:sp>
      <p:sp>
        <p:nvSpPr>
          <p:cNvPr id="100" name="Google Shape;100;p22"/>
          <p:cNvSpPr txBox="1"/>
          <p:nvPr>
            <p:ph idx="1" type="body"/>
          </p:nvPr>
        </p:nvSpPr>
        <p:spPr>
          <a:xfrm>
            <a:off x="581425" y="608225"/>
            <a:ext cx="11094300" cy="5216400"/>
          </a:xfrm>
          <a:prstGeom prst="rect">
            <a:avLst/>
          </a:prstGeom>
          <a:noFill/>
          <a:ln>
            <a:noFill/>
          </a:ln>
        </p:spPr>
        <p:txBody>
          <a:bodyPr anchorCtr="0" anchor="ctr" bIns="91425" lIns="91425" spcFirstLastPara="1" rIns="91425" wrap="square" tIns="91425">
            <a:normAutofit/>
          </a:bodyPr>
          <a:lstStyle/>
          <a:p>
            <a:pPr indent="457200" lvl="0" marL="0" rtl="0" algn="just">
              <a:lnSpc>
                <a:spcPct val="140000"/>
              </a:lnSpc>
              <a:spcBef>
                <a:spcPts val="12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The tool was tested on real OpenMP pull requests from the LLVM repository. It generated accurate, context-rich summaries by combining code diffs with the correct OpenMP spec sections. With Groq’s LLaMA3-70B model, summaries were produced, helping developers write better PR descriptions faster. This project shows that Generative AI can automate PR documentation effectively, saving time, improving accuracy, and making code reviews clearer and more compliant with the OpenMP standard.</a:t>
            </a:r>
            <a:endParaRPr sz="2927">
              <a:solidFill>
                <a:schemeClr val="dk1"/>
              </a:solidFill>
              <a:latin typeface="Times New Roman"/>
              <a:ea typeface="Times New Roman"/>
              <a:cs typeface="Times New Roman"/>
              <a:sym typeface="Times New Roman"/>
            </a:endParaRPr>
          </a:p>
          <a:p>
            <a:pPr indent="0" lvl="0" marL="0" rtl="0" algn="just">
              <a:lnSpc>
                <a:spcPct val="140000"/>
              </a:lnSpc>
              <a:spcBef>
                <a:spcPts val="1200"/>
              </a:spcBef>
              <a:spcAft>
                <a:spcPts val="1200"/>
              </a:spcAft>
              <a:buClr>
                <a:schemeClr val="dk1"/>
              </a:buClr>
              <a:buSzPts val="1100"/>
              <a:buFont typeface="Arial"/>
              <a:buNone/>
            </a:pPr>
            <a:r>
              <a:t/>
            </a:r>
            <a:endParaRPr sz="2927">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nvSpPr>
        <p:spPr>
          <a:xfrm>
            <a:off x="1188900" y="2556900"/>
            <a:ext cx="9661800" cy="1896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12600">
                <a:solidFill>
                  <a:srgbClr val="980000"/>
                </a:solidFill>
                <a:latin typeface="Impact"/>
                <a:ea typeface="Impact"/>
                <a:cs typeface="Impact"/>
                <a:sym typeface="Impact"/>
              </a:rPr>
              <a:t>THANK YOU</a:t>
            </a:r>
            <a:endParaRPr b="1" sz="12600">
              <a:solidFill>
                <a:srgbClr val="980000"/>
              </a:solidFill>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