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47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1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1724"/>
    </p:cViewPr>
  </p:sorterViewPr>
  <p:notesViewPr>
    <p:cSldViewPr snapToGrid="0" snapToObjects="1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799" y="2587625"/>
            <a:ext cx="8180295" cy="235192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UNIT-I</a:t>
            </a: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Overview: Introduction:</a:t>
            </a:r>
            <a:br>
              <a:rPr lang="en-IN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Professional Software Development, Software Engineering Ethics, Case studies.</a:t>
            </a: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GB" sz="1800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Software Processes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: Models, Process activities, Coping with Change, Process improvement.</a:t>
            </a:r>
            <a:b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b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en-GB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Requirements Engineering and System Modelling</a:t>
            </a:r>
            <a: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Software Requirements: Functional and Non-functional requirements, Requirements Elicitation, Specification, Validation and Change</a:t>
            </a: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</a:t>
            </a:r>
            <a:r>
              <a:rPr lang="en-GB" dirty="0">
                <a:highlight>
                  <a:srgbClr val="FFFF00"/>
                </a:highlight>
              </a:rPr>
              <a:t>redone is much less than </a:t>
            </a:r>
            <a:r>
              <a:rPr lang="en-GB" dirty="0"/>
              <a:t>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Customers can comment on demonstrations </a:t>
            </a:r>
            <a:r>
              <a:rPr lang="en-GB" dirty="0"/>
              <a:t>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systematic reuse where systems are integrated from existing components 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/>
              <a:t>Component analysis;</a:t>
            </a:r>
          </a:p>
          <a:p>
            <a:pPr lvl="1"/>
            <a:r>
              <a:rPr lang="en-GB" dirty="0"/>
              <a:t>Requirements modification;</a:t>
            </a:r>
          </a:p>
          <a:p>
            <a:pPr lvl="1"/>
            <a:r>
              <a:rPr lang="en-GB" dirty="0"/>
              <a:t>System design with reuse;</a:t>
            </a:r>
          </a:p>
          <a:p>
            <a:pPr lvl="1"/>
            <a:r>
              <a:rPr lang="en-GB" dirty="0"/>
              <a:t>Development and integration.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Software Processes 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process models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 activities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Coping with change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Process improvement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 structured set of activities required to develop a 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software system</a:t>
            </a:r>
            <a:r>
              <a:rPr lang="en-GB" dirty="0"/>
              <a:t>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Specification</a:t>
            </a:r>
            <a:r>
              <a:rPr lang="en-GB" dirty="0"/>
              <a:t> – defining what the system should do;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activities in these processes such as specifying a data model, designing a user interface</a:t>
            </a:r>
            <a:r>
              <a:rPr lang="en-GB" dirty="0"/>
              <a:t>, etc.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Products,</a:t>
            </a:r>
            <a:r>
              <a:rPr lang="en-GB" dirty="0"/>
              <a:t> which are the outcomes of a process activity; 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Roles, </a:t>
            </a:r>
            <a:r>
              <a:rPr lang="en-GB" dirty="0"/>
              <a:t>which reflect the responsibilities of the people involved in the process;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Plan-driven processes are processes where all of the process activities are planned in advance and progress is measured against this plan</a:t>
            </a:r>
            <a:r>
              <a:rPr lang="en-GB" dirty="0"/>
              <a:t>. 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Specification, development and validation are interleaved. May be plan-driven or agile</a:t>
            </a:r>
            <a:r>
              <a:rPr lang="en-GB" dirty="0"/>
              <a:t>.</a:t>
            </a:r>
          </a:p>
          <a:p>
            <a:r>
              <a:rPr lang="en-GB" dirty="0"/>
              <a:t>Reuse-oriented software engineering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The system is assembled from existing components</a:t>
            </a:r>
            <a:r>
              <a:rPr lang="en-GB" dirty="0"/>
              <a:t>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50289" y="1849749"/>
            <a:ext cx="7453996" cy="41914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The main drawback of the waterfall model is the difficulty of accommodating change after the process is underway.</a:t>
            </a:r>
            <a:r>
              <a:rPr lang="en-GB" dirty="0"/>
              <a:t> In principle,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is only appropriate when the requirements are well-understood and changes will be fairly limited during the design process. 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Few business systems have stable requirements</a:t>
            </a:r>
            <a:r>
              <a:rPr lang="en-GB" dirty="0"/>
              <a:t>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9157</TotalTime>
  <Words>923</Words>
  <Application>Microsoft Office PowerPoint</Application>
  <PresentationFormat>On-screen Show (4:3)</PresentationFormat>
  <Paragraphs>103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Calibri</vt:lpstr>
      <vt:lpstr>Wingdings</vt:lpstr>
      <vt:lpstr>SE9</vt:lpstr>
      <vt:lpstr>UNIT-I  Overview: Introduction: Professional Software Development, Software Engineering Ethics, Case studies.  Software Processes: Models, Process activities, Coping with Change, Process improvement.  Requirements Engineering and System Modelling: Software Requirements: Functional and Non-functional requirements, Requirements Elicitation, Specification, Validation and Change  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Keerthi G</cp:lastModifiedBy>
  <cp:revision>41</cp:revision>
  <cp:lastPrinted>2024-05-29T11:38:29Z</cp:lastPrinted>
  <dcterms:created xsi:type="dcterms:W3CDTF">2010-01-06T19:57:16Z</dcterms:created>
  <dcterms:modified xsi:type="dcterms:W3CDTF">2025-04-02T07:36:22Z</dcterms:modified>
</cp:coreProperties>
</file>