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800"/>
    <a:srgbClr val="0C05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85E1B-FDB2-4E6F-9DFB-83549C019768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B0F4E-EA33-4D57-8A9F-1B9F29A7C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21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2062-33F0-4951-A8CE-F9AFE6AC76D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5B1D-89B6-44B6-9188-15F64008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2062-33F0-4951-A8CE-F9AFE6AC76D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5B1D-89B6-44B6-9188-15F64008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2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2062-33F0-4951-A8CE-F9AFE6AC76D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5B1D-89B6-44B6-9188-15F64008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5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2062-33F0-4951-A8CE-F9AFE6AC76D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5B1D-89B6-44B6-9188-15F64008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2062-33F0-4951-A8CE-F9AFE6AC76D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5B1D-89B6-44B6-9188-15F64008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2062-33F0-4951-A8CE-F9AFE6AC76D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5B1D-89B6-44B6-9188-15F64008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2062-33F0-4951-A8CE-F9AFE6AC76D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5B1D-89B6-44B6-9188-15F64008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2062-33F0-4951-A8CE-F9AFE6AC76D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5B1D-89B6-44B6-9188-15F64008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2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2062-33F0-4951-A8CE-F9AFE6AC76D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5B1D-89B6-44B6-9188-15F64008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8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2062-33F0-4951-A8CE-F9AFE6AC76D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5B1D-89B6-44B6-9188-15F64008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5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2062-33F0-4951-A8CE-F9AFE6AC76D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5B1D-89B6-44B6-9188-15F64008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92062-33F0-4951-A8CE-F9AFE6AC76D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65B1D-89B6-44B6-9188-15F64008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lane flying in the sky&#10;&#10;Description automatically generated">
            <a:extLst>
              <a:ext uri="{FF2B5EF4-FFF2-40B4-BE49-F238E27FC236}">
                <a16:creationId xmlns:a16="http://schemas.microsoft.com/office/drawing/2014/main" id="{F2C2B2A5-2A6F-D6BB-D77D-79B12B1F60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/>
          <a:stretch/>
        </p:blipFill>
        <p:spPr>
          <a:xfrm>
            <a:off x="-3051" y="0"/>
            <a:ext cx="12191977" cy="6858022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5DD3A71C-5EF8-ED10-12AD-2A4045C11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3230"/>
            <a:ext cx="12192000" cy="253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38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FD6C943C-3919-153B-8AEB-1C3768CFAD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7" t="7580" r="1978"/>
          <a:stretch/>
        </p:blipFill>
        <p:spPr>
          <a:xfrm>
            <a:off x="5877858" y="722861"/>
            <a:ext cx="6085245" cy="541227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EAE9632E-7841-0E2D-6136-8DACC33D5D2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1"/>
            <a:ext cx="8117840" cy="6858000"/>
          </a:xfrm>
          <a:custGeom>
            <a:avLst/>
            <a:gdLst>
              <a:gd name="connsiteX0" fmla="*/ 0 w 5476240"/>
              <a:gd name="connsiteY0" fmla="*/ 0 h 6858000"/>
              <a:gd name="connsiteX1" fmla="*/ 5476240 w 5476240"/>
              <a:gd name="connsiteY1" fmla="*/ 0 h 6858000"/>
              <a:gd name="connsiteX2" fmla="*/ 5476240 w 5476240"/>
              <a:gd name="connsiteY2" fmla="*/ 6858000 h 6858000"/>
              <a:gd name="connsiteX3" fmla="*/ 0 w 5476240"/>
              <a:gd name="connsiteY3" fmla="*/ 6858000 h 6858000"/>
              <a:gd name="connsiteX4" fmla="*/ 0 w 5476240"/>
              <a:gd name="connsiteY4" fmla="*/ 0 h 6858000"/>
              <a:gd name="connsiteX0" fmla="*/ 0 w 5476240"/>
              <a:gd name="connsiteY0" fmla="*/ 0 h 6858000"/>
              <a:gd name="connsiteX1" fmla="*/ 5476240 w 5476240"/>
              <a:gd name="connsiteY1" fmla="*/ 0 h 6858000"/>
              <a:gd name="connsiteX2" fmla="*/ 5232400 w 5476240"/>
              <a:gd name="connsiteY2" fmla="*/ 934720 h 6858000"/>
              <a:gd name="connsiteX3" fmla="*/ 5476240 w 5476240"/>
              <a:gd name="connsiteY3" fmla="*/ 6858000 h 6858000"/>
              <a:gd name="connsiteX4" fmla="*/ 0 w 5476240"/>
              <a:gd name="connsiteY4" fmla="*/ 6858000 h 6858000"/>
              <a:gd name="connsiteX5" fmla="*/ 0 w 5476240"/>
              <a:gd name="connsiteY5" fmla="*/ 0 h 6858000"/>
              <a:gd name="connsiteX0" fmla="*/ 0 w 5476240"/>
              <a:gd name="connsiteY0" fmla="*/ 0 h 6858000"/>
              <a:gd name="connsiteX1" fmla="*/ 5476240 w 5476240"/>
              <a:gd name="connsiteY1" fmla="*/ 0 h 6858000"/>
              <a:gd name="connsiteX2" fmla="*/ 5232400 w 5476240"/>
              <a:gd name="connsiteY2" fmla="*/ 934720 h 6858000"/>
              <a:gd name="connsiteX3" fmla="*/ 5476240 w 5476240"/>
              <a:gd name="connsiteY3" fmla="*/ 6858000 h 6858000"/>
              <a:gd name="connsiteX4" fmla="*/ 0 w 5476240"/>
              <a:gd name="connsiteY4" fmla="*/ 6858000 h 6858000"/>
              <a:gd name="connsiteX5" fmla="*/ 0 w 5476240"/>
              <a:gd name="connsiteY5" fmla="*/ 0 h 6858000"/>
              <a:gd name="connsiteX0" fmla="*/ 0 w 5849926"/>
              <a:gd name="connsiteY0" fmla="*/ 0 h 6858000"/>
              <a:gd name="connsiteX1" fmla="*/ 5476240 w 5849926"/>
              <a:gd name="connsiteY1" fmla="*/ 0 h 6858000"/>
              <a:gd name="connsiteX2" fmla="*/ 5334000 w 5849926"/>
              <a:gd name="connsiteY2" fmla="*/ 233680 h 6858000"/>
              <a:gd name="connsiteX3" fmla="*/ 5232400 w 5849926"/>
              <a:gd name="connsiteY3" fmla="*/ 934720 h 6858000"/>
              <a:gd name="connsiteX4" fmla="*/ 5476240 w 5849926"/>
              <a:gd name="connsiteY4" fmla="*/ 6858000 h 6858000"/>
              <a:gd name="connsiteX5" fmla="*/ 0 w 5849926"/>
              <a:gd name="connsiteY5" fmla="*/ 6858000 h 6858000"/>
              <a:gd name="connsiteX6" fmla="*/ 0 w 5849926"/>
              <a:gd name="connsiteY6" fmla="*/ 0 h 6858000"/>
              <a:gd name="connsiteX0" fmla="*/ 0 w 5849926"/>
              <a:gd name="connsiteY0" fmla="*/ 0 h 6858000"/>
              <a:gd name="connsiteX1" fmla="*/ 5476240 w 5849926"/>
              <a:gd name="connsiteY1" fmla="*/ 0 h 6858000"/>
              <a:gd name="connsiteX2" fmla="*/ 5334000 w 5849926"/>
              <a:gd name="connsiteY2" fmla="*/ 233680 h 6858000"/>
              <a:gd name="connsiteX3" fmla="*/ 5567680 w 5849926"/>
              <a:gd name="connsiteY3" fmla="*/ 436880 h 6858000"/>
              <a:gd name="connsiteX4" fmla="*/ 5232400 w 5849926"/>
              <a:gd name="connsiteY4" fmla="*/ 934720 h 6858000"/>
              <a:gd name="connsiteX5" fmla="*/ 5476240 w 5849926"/>
              <a:gd name="connsiteY5" fmla="*/ 6858000 h 6858000"/>
              <a:gd name="connsiteX6" fmla="*/ 0 w 5849926"/>
              <a:gd name="connsiteY6" fmla="*/ 6858000 h 6858000"/>
              <a:gd name="connsiteX7" fmla="*/ 0 w 5849926"/>
              <a:gd name="connsiteY7" fmla="*/ 0 h 6858000"/>
              <a:gd name="connsiteX0" fmla="*/ 0 w 5849926"/>
              <a:gd name="connsiteY0" fmla="*/ 0 h 6858000"/>
              <a:gd name="connsiteX1" fmla="*/ 5476240 w 5849926"/>
              <a:gd name="connsiteY1" fmla="*/ 0 h 6858000"/>
              <a:gd name="connsiteX2" fmla="*/ 5334000 w 5849926"/>
              <a:gd name="connsiteY2" fmla="*/ 233680 h 6858000"/>
              <a:gd name="connsiteX3" fmla="*/ 5567680 w 5849926"/>
              <a:gd name="connsiteY3" fmla="*/ 436880 h 6858000"/>
              <a:gd name="connsiteX4" fmla="*/ 5232400 w 5849926"/>
              <a:gd name="connsiteY4" fmla="*/ 934720 h 6858000"/>
              <a:gd name="connsiteX5" fmla="*/ 5476240 w 5849926"/>
              <a:gd name="connsiteY5" fmla="*/ 6858000 h 6858000"/>
              <a:gd name="connsiteX6" fmla="*/ 0 w 5849926"/>
              <a:gd name="connsiteY6" fmla="*/ 6858000 h 6858000"/>
              <a:gd name="connsiteX7" fmla="*/ 0 w 5849926"/>
              <a:gd name="connsiteY7" fmla="*/ 0 h 6858000"/>
              <a:gd name="connsiteX0" fmla="*/ 0 w 5849926"/>
              <a:gd name="connsiteY0" fmla="*/ 0 h 6858000"/>
              <a:gd name="connsiteX1" fmla="*/ 5476240 w 5849926"/>
              <a:gd name="connsiteY1" fmla="*/ 0 h 6858000"/>
              <a:gd name="connsiteX2" fmla="*/ 5334000 w 5849926"/>
              <a:gd name="connsiteY2" fmla="*/ 233680 h 6858000"/>
              <a:gd name="connsiteX3" fmla="*/ 5567680 w 5849926"/>
              <a:gd name="connsiteY3" fmla="*/ 436880 h 6858000"/>
              <a:gd name="connsiteX4" fmla="*/ 5232400 w 5849926"/>
              <a:gd name="connsiteY4" fmla="*/ 934720 h 6858000"/>
              <a:gd name="connsiteX5" fmla="*/ 5476240 w 5849926"/>
              <a:gd name="connsiteY5" fmla="*/ 6858000 h 6858000"/>
              <a:gd name="connsiteX6" fmla="*/ 0 w 5849926"/>
              <a:gd name="connsiteY6" fmla="*/ 6858000 h 6858000"/>
              <a:gd name="connsiteX7" fmla="*/ 0 w 5849926"/>
              <a:gd name="connsiteY7" fmla="*/ 0 h 6858000"/>
              <a:gd name="connsiteX0" fmla="*/ 0 w 5849926"/>
              <a:gd name="connsiteY0" fmla="*/ 0 h 6858000"/>
              <a:gd name="connsiteX1" fmla="*/ 5476240 w 5849926"/>
              <a:gd name="connsiteY1" fmla="*/ 0 h 6858000"/>
              <a:gd name="connsiteX2" fmla="*/ 5334000 w 5849926"/>
              <a:gd name="connsiteY2" fmla="*/ 233680 h 6858000"/>
              <a:gd name="connsiteX3" fmla="*/ 5567680 w 5849926"/>
              <a:gd name="connsiteY3" fmla="*/ 436880 h 6858000"/>
              <a:gd name="connsiteX4" fmla="*/ 5232400 w 5849926"/>
              <a:gd name="connsiteY4" fmla="*/ 934720 h 6858000"/>
              <a:gd name="connsiteX5" fmla="*/ 5476240 w 5849926"/>
              <a:gd name="connsiteY5" fmla="*/ 6858000 h 6858000"/>
              <a:gd name="connsiteX6" fmla="*/ 0 w 5849926"/>
              <a:gd name="connsiteY6" fmla="*/ 6858000 h 6858000"/>
              <a:gd name="connsiteX7" fmla="*/ 0 w 5849926"/>
              <a:gd name="connsiteY7" fmla="*/ 0 h 6858000"/>
              <a:gd name="connsiteX0" fmla="*/ 0 w 5849926"/>
              <a:gd name="connsiteY0" fmla="*/ 0 h 6858000"/>
              <a:gd name="connsiteX1" fmla="*/ 5476240 w 5849926"/>
              <a:gd name="connsiteY1" fmla="*/ 0 h 6858000"/>
              <a:gd name="connsiteX2" fmla="*/ 5334000 w 5849926"/>
              <a:gd name="connsiteY2" fmla="*/ 233680 h 6858000"/>
              <a:gd name="connsiteX3" fmla="*/ 5567680 w 5849926"/>
              <a:gd name="connsiteY3" fmla="*/ 436880 h 6858000"/>
              <a:gd name="connsiteX4" fmla="*/ 5293360 w 5849926"/>
              <a:gd name="connsiteY4" fmla="*/ 548640 h 6858000"/>
              <a:gd name="connsiteX5" fmla="*/ 5232400 w 5849926"/>
              <a:gd name="connsiteY5" fmla="*/ 934720 h 6858000"/>
              <a:gd name="connsiteX6" fmla="*/ 5476240 w 5849926"/>
              <a:gd name="connsiteY6" fmla="*/ 6858000 h 6858000"/>
              <a:gd name="connsiteX7" fmla="*/ 0 w 5849926"/>
              <a:gd name="connsiteY7" fmla="*/ 6858000 h 6858000"/>
              <a:gd name="connsiteX8" fmla="*/ 0 w 5849926"/>
              <a:gd name="connsiteY8" fmla="*/ 0 h 6858000"/>
              <a:gd name="connsiteX0" fmla="*/ 0 w 5849926"/>
              <a:gd name="connsiteY0" fmla="*/ 0 h 6858000"/>
              <a:gd name="connsiteX1" fmla="*/ 5476240 w 5849926"/>
              <a:gd name="connsiteY1" fmla="*/ 0 h 6858000"/>
              <a:gd name="connsiteX2" fmla="*/ 5334000 w 5849926"/>
              <a:gd name="connsiteY2" fmla="*/ 233680 h 6858000"/>
              <a:gd name="connsiteX3" fmla="*/ 5567680 w 5849926"/>
              <a:gd name="connsiteY3" fmla="*/ 436880 h 6858000"/>
              <a:gd name="connsiteX4" fmla="*/ 5293360 w 5849926"/>
              <a:gd name="connsiteY4" fmla="*/ 548640 h 6858000"/>
              <a:gd name="connsiteX5" fmla="*/ 5232400 w 5849926"/>
              <a:gd name="connsiteY5" fmla="*/ 934720 h 6858000"/>
              <a:gd name="connsiteX6" fmla="*/ 5476240 w 5849926"/>
              <a:gd name="connsiteY6" fmla="*/ 6858000 h 6858000"/>
              <a:gd name="connsiteX7" fmla="*/ 0 w 5849926"/>
              <a:gd name="connsiteY7" fmla="*/ 6858000 h 6858000"/>
              <a:gd name="connsiteX8" fmla="*/ 0 w 5849926"/>
              <a:gd name="connsiteY8" fmla="*/ 0 h 6858000"/>
              <a:gd name="connsiteX0" fmla="*/ 0 w 5849926"/>
              <a:gd name="connsiteY0" fmla="*/ 0 h 6858000"/>
              <a:gd name="connsiteX1" fmla="*/ 5476240 w 5849926"/>
              <a:gd name="connsiteY1" fmla="*/ 0 h 6858000"/>
              <a:gd name="connsiteX2" fmla="*/ 5334000 w 5849926"/>
              <a:gd name="connsiteY2" fmla="*/ 233680 h 6858000"/>
              <a:gd name="connsiteX3" fmla="*/ 5567680 w 5849926"/>
              <a:gd name="connsiteY3" fmla="*/ 436880 h 6858000"/>
              <a:gd name="connsiteX4" fmla="*/ 5293360 w 5849926"/>
              <a:gd name="connsiteY4" fmla="*/ 548640 h 6858000"/>
              <a:gd name="connsiteX5" fmla="*/ 5455920 w 5849926"/>
              <a:gd name="connsiteY5" fmla="*/ 762000 h 6858000"/>
              <a:gd name="connsiteX6" fmla="*/ 5232400 w 5849926"/>
              <a:gd name="connsiteY6" fmla="*/ 934720 h 6858000"/>
              <a:gd name="connsiteX7" fmla="*/ 5476240 w 5849926"/>
              <a:gd name="connsiteY7" fmla="*/ 6858000 h 6858000"/>
              <a:gd name="connsiteX8" fmla="*/ 0 w 5849926"/>
              <a:gd name="connsiteY8" fmla="*/ 6858000 h 6858000"/>
              <a:gd name="connsiteX9" fmla="*/ 0 w 5849926"/>
              <a:gd name="connsiteY9" fmla="*/ 0 h 6858000"/>
              <a:gd name="connsiteX0" fmla="*/ 0 w 5849926"/>
              <a:gd name="connsiteY0" fmla="*/ 0 h 6858000"/>
              <a:gd name="connsiteX1" fmla="*/ 5476240 w 5849926"/>
              <a:gd name="connsiteY1" fmla="*/ 0 h 6858000"/>
              <a:gd name="connsiteX2" fmla="*/ 5334000 w 5849926"/>
              <a:gd name="connsiteY2" fmla="*/ 233680 h 6858000"/>
              <a:gd name="connsiteX3" fmla="*/ 5567680 w 5849926"/>
              <a:gd name="connsiteY3" fmla="*/ 436880 h 6858000"/>
              <a:gd name="connsiteX4" fmla="*/ 5293360 w 5849926"/>
              <a:gd name="connsiteY4" fmla="*/ 548640 h 6858000"/>
              <a:gd name="connsiteX5" fmla="*/ 5455920 w 5849926"/>
              <a:gd name="connsiteY5" fmla="*/ 762000 h 6858000"/>
              <a:gd name="connsiteX6" fmla="*/ 5232400 w 5849926"/>
              <a:gd name="connsiteY6" fmla="*/ 934720 h 6858000"/>
              <a:gd name="connsiteX7" fmla="*/ 5476240 w 5849926"/>
              <a:gd name="connsiteY7" fmla="*/ 6858000 h 6858000"/>
              <a:gd name="connsiteX8" fmla="*/ 0 w 5849926"/>
              <a:gd name="connsiteY8" fmla="*/ 6858000 h 6858000"/>
              <a:gd name="connsiteX9" fmla="*/ 0 w 5849926"/>
              <a:gd name="connsiteY9" fmla="*/ 0 h 6858000"/>
              <a:gd name="connsiteX0" fmla="*/ 0 w 5849926"/>
              <a:gd name="connsiteY0" fmla="*/ 0 h 6858000"/>
              <a:gd name="connsiteX1" fmla="*/ 5476240 w 5849926"/>
              <a:gd name="connsiteY1" fmla="*/ 0 h 6858000"/>
              <a:gd name="connsiteX2" fmla="*/ 5334000 w 5849926"/>
              <a:gd name="connsiteY2" fmla="*/ 233680 h 6858000"/>
              <a:gd name="connsiteX3" fmla="*/ 5567680 w 5849926"/>
              <a:gd name="connsiteY3" fmla="*/ 436880 h 6858000"/>
              <a:gd name="connsiteX4" fmla="*/ 5293360 w 5849926"/>
              <a:gd name="connsiteY4" fmla="*/ 548640 h 6858000"/>
              <a:gd name="connsiteX5" fmla="*/ 5455920 w 5849926"/>
              <a:gd name="connsiteY5" fmla="*/ 762000 h 6858000"/>
              <a:gd name="connsiteX6" fmla="*/ 5232400 w 5849926"/>
              <a:gd name="connsiteY6" fmla="*/ 934720 h 6858000"/>
              <a:gd name="connsiteX7" fmla="*/ 5039360 w 5849926"/>
              <a:gd name="connsiteY7" fmla="*/ 3068320 h 6858000"/>
              <a:gd name="connsiteX8" fmla="*/ 5476240 w 5849926"/>
              <a:gd name="connsiteY8" fmla="*/ 6858000 h 6858000"/>
              <a:gd name="connsiteX9" fmla="*/ 0 w 5849926"/>
              <a:gd name="connsiteY9" fmla="*/ 6858000 h 6858000"/>
              <a:gd name="connsiteX10" fmla="*/ 0 w 5849926"/>
              <a:gd name="connsiteY10" fmla="*/ 0 h 6858000"/>
              <a:gd name="connsiteX0" fmla="*/ 0 w 6045200"/>
              <a:gd name="connsiteY0" fmla="*/ 0 h 6858000"/>
              <a:gd name="connsiteX1" fmla="*/ 5476240 w 6045200"/>
              <a:gd name="connsiteY1" fmla="*/ 0 h 6858000"/>
              <a:gd name="connsiteX2" fmla="*/ 5334000 w 6045200"/>
              <a:gd name="connsiteY2" fmla="*/ 233680 h 6858000"/>
              <a:gd name="connsiteX3" fmla="*/ 5567680 w 6045200"/>
              <a:gd name="connsiteY3" fmla="*/ 436880 h 6858000"/>
              <a:gd name="connsiteX4" fmla="*/ 5293360 w 6045200"/>
              <a:gd name="connsiteY4" fmla="*/ 548640 h 6858000"/>
              <a:gd name="connsiteX5" fmla="*/ 5455920 w 6045200"/>
              <a:gd name="connsiteY5" fmla="*/ 762000 h 6858000"/>
              <a:gd name="connsiteX6" fmla="*/ 5232400 w 6045200"/>
              <a:gd name="connsiteY6" fmla="*/ 934720 h 6858000"/>
              <a:gd name="connsiteX7" fmla="*/ 5039360 w 6045200"/>
              <a:gd name="connsiteY7" fmla="*/ 3068320 h 6858000"/>
              <a:gd name="connsiteX8" fmla="*/ 6045200 w 6045200"/>
              <a:gd name="connsiteY8" fmla="*/ 5567680 h 6858000"/>
              <a:gd name="connsiteX9" fmla="*/ 5476240 w 6045200"/>
              <a:gd name="connsiteY9" fmla="*/ 6858000 h 6858000"/>
              <a:gd name="connsiteX10" fmla="*/ 0 w 6045200"/>
              <a:gd name="connsiteY10" fmla="*/ 6858000 h 6858000"/>
              <a:gd name="connsiteX11" fmla="*/ 0 w 6045200"/>
              <a:gd name="connsiteY11" fmla="*/ 0 h 6858000"/>
              <a:gd name="connsiteX0" fmla="*/ 0 w 8117840"/>
              <a:gd name="connsiteY0" fmla="*/ 0 h 6858000"/>
              <a:gd name="connsiteX1" fmla="*/ 5476240 w 8117840"/>
              <a:gd name="connsiteY1" fmla="*/ 0 h 6858000"/>
              <a:gd name="connsiteX2" fmla="*/ 5334000 w 8117840"/>
              <a:gd name="connsiteY2" fmla="*/ 233680 h 6858000"/>
              <a:gd name="connsiteX3" fmla="*/ 5567680 w 8117840"/>
              <a:gd name="connsiteY3" fmla="*/ 436880 h 6858000"/>
              <a:gd name="connsiteX4" fmla="*/ 5293360 w 8117840"/>
              <a:gd name="connsiteY4" fmla="*/ 548640 h 6858000"/>
              <a:gd name="connsiteX5" fmla="*/ 5455920 w 8117840"/>
              <a:gd name="connsiteY5" fmla="*/ 762000 h 6858000"/>
              <a:gd name="connsiteX6" fmla="*/ 5232400 w 8117840"/>
              <a:gd name="connsiteY6" fmla="*/ 934720 h 6858000"/>
              <a:gd name="connsiteX7" fmla="*/ 5039360 w 8117840"/>
              <a:gd name="connsiteY7" fmla="*/ 3068320 h 6858000"/>
              <a:gd name="connsiteX8" fmla="*/ 6045200 w 8117840"/>
              <a:gd name="connsiteY8" fmla="*/ 5567680 h 6858000"/>
              <a:gd name="connsiteX9" fmla="*/ 8117840 w 8117840"/>
              <a:gd name="connsiteY9" fmla="*/ 6847840 h 6858000"/>
              <a:gd name="connsiteX10" fmla="*/ 0 w 8117840"/>
              <a:gd name="connsiteY10" fmla="*/ 6858000 h 6858000"/>
              <a:gd name="connsiteX11" fmla="*/ 0 w 8117840"/>
              <a:gd name="connsiteY11" fmla="*/ 0 h 6858000"/>
              <a:gd name="connsiteX0" fmla="*/ 0 w 8117840"/>
              <a:gd name="connsiteY0" fmla="*/ 0 h 6858000"/>
              <a:gd name="connsiteX1" fmla="*/ 5476240 w 8117840"/>
              <a:gd name="connsiteY1" fmla="*/ 0 h 6858000"/>
              <a:gd name="connsiteX2" fmla="*/ 5334000 w 8117840"/>
              <a:gd name="connsiteY2" fmla="*/ 233680 h 6858000"/>
              <a:gd name="connsiteX3" fmla="*/ 5567680 w 8117840"/>
              <a:gd name="connsiteY3" fmla="*/ 436880 h 6858000"/>
              <a:gd name="connsiteX4" fmla="*/ 5293360 w 8117840"/>
              <a:gd name="connsiteY4" fmla="*/ 548640 h 6858000"/>
              <a:gd name="connsiteX5" fmla="*/ 5455920 w 8117840"/>
              <a:gd name="connsiteY5" fmla="*/ 762000 h 6858000"/>
              <a:gd name="connsiteX6" fmla="*/ 5232400 w 8117840"/>
              <a:gd name="connsiteY6" fmla="*/ 934720 h 6858000"/>
              <a:gd name="connsiteX7" fmla="*/ 5039360 w 8117840"/>
              <a:gd name="connsiteY7" fmla="*/ 3068320 h 6858000"/>
              <a:gd name="connsiteX8" fmla="*/ 4968240 w 8117840"/>
              <a:gd name="connsiteY8" fmla="*/ 4551680 h 6858000"/>
              <a:gd name="connsiteX9" fmla="*/ 6045200 w 8117840"/>
              <a:gd name="connsiteY9" fmla="*/ 5567680 h 6858000"/>
              <a:gd name="connsiteX10" fmla="*/ 8117840 w 8117840"/>
              <a:gd name="connsiteY10" fmla="*/ 6847840 h 6858000"/>
              <a:gd name="connsiteX11" fmla="*/ 0 w 8117840"/>
              <a:gd name="connsiteY11" fmla="*/ 6858000 h 6858000"/>
              <a:gd name="connsiteX12" fmla="*/ 0 w 8117840"/>
              <a:gd name="connsiteY12" fmla="*/ 0 h 6858000"/>
              <a:gd name="connsiteX0" fmla="*/ 0 w 8117840"/>
              <a:gd name="connsiteY0" fmla="*/ 0 h 6858000"/>
              <a:gd name="connsiteX1" fmla="*/ 5476240 w 8117840"/>
              <a:gd name="connsiteY1" fmla="*/ 0 h 6858000"/>
              <a:gd name="connsiteX2" fmla="*/ 5334000 w 8117840"/>
              <a:gd name="connsiteY2" fmla="*/ 233680 h 6858000"/>
              <a:gd name="connsiteX3" fmla="*/ 5567680 w 8117840"/>
              <a:gd name="connsiteY3" fmla="*/ 436880 h 6858000"/>
              <a:gd name="connsiteX4" fmla="*/ 5293360 w 8117840"/>
              <a:gd name="connsiteY4" fmla="*/ 548640 h 6858000"/>
              <a:gd name="connsiteX5" fmla="*/ 5455920 w 8117840"/>
              <a:gd name="connsiteY5" fmla="*/ 762000 h 6858000"/>
              <a:gd name="connsiteX6" fmla="*/ 5232400 w 8117840"/>
              <a:gd name="connsiteY6" fmla="*/ 934720 h 6858000"/>
              <a:gd name="connsiteX7" fmla="*/ 5039360 w 8117840"/>
              <a:gd name="connsiteY7" fmla="*/ 3068320 h 6858000"/>
              <a:gd name="connsiteX8" fmla="*/ 5273040 w 8117840"/>
              <a:gd name="connsiteY8" fmla="*/ 3942080 h 6858000"/>
              <a:gd name="connsiteX9" fmla="*/ 4968240 w 8117840"/>
              <a:gd name="connsiteY9" fmla="*/ 4551680 h 6858000"/>
              <a:gd name="connsiteX10" fmla="*/ 6045200 w 8117840"/>
              <a:gd name="connsiteY10" fmla="*/ 5567680 h 6858000"/>
              <a:gd name="connsiteX11" fmla="*/ 8117840 w 8117840"/>
              <a:gd name="connsiteY11" fmla="*/ 6847840 h 6858000"/>
              <a:gd name="connsiteX12" fmla="*/ 0 w 8117840"/>
              <a:gd name="connsiteY12" fmla="*/ 6858000 h 6858000"/>
              <a:gd name="connsiteX13" fmla="*/ 0 w 8117840"/>
              <a:gd name="connsiteY13" fmla="*/ 0 h 6858000"/>
              <a:gd name="connsiteX0" fmla="*/ 0 w 8117840"/>
              <a:gd name="connsiteY0" fmla="*/ 0 h 6858000"/>
              <a:gd name="connsiteX1" fmla="*/ 5476240 w 8117840"/>
              <a:gd name="connsiteY1" fmla="*/ 0 h 6858000"/>
              <a:gd name="connsiteX2" fmla="*/ 5334000 w 8117840"/>
              <a:gd name="connsiteY2" fmla="*/ 233680 h 6858000"/>
              <a:gd name="connsiteX3" fmla="*/ 5567680 w 8117840"/>
              <a:gd name="connsiteY3" fmla="*/ 436880 h 6858000"/>
              <a:gd name="connsiteX4" fmla="*/ 5293360 w 8117840"/>
              <a:gd name="connsiteY4" fmla="*/ 548640 h 6858000"/>
              <a:gd name="connsiteX5" fmla="*/ 5455920 w 8117840"/>
              <a:gd name="connsiteY5" fmla="*/ 762000 h 6858000"/>
              <a:gd name="connsiteX6" fmla="*/ 5232400 w 8117840"/>
              <a:gd name="connsiteY6" fmla="*/ 934720 h 6858000"/>
              <a:gd name="connsiteX7" fmla="*/ 5039360 w 8117840"/>
              <a:gd name="connsiteY7" fmla="*/ 3068320 h 6858000"/>
              <a:gd name="connsiteX8" fmla="*/ 5273040 w 8117840"/>
              <a:gd name="connsiteY8" fmla="*/ 3942080 h 6858000"/>
              <a:gd name="connsiteX9" fmla="*/ 4968240 w 8117840"/>
              <a:gd name="connsiteY9" fmla="*/ 4551680 h 6858000"/>
              <a:gd name="connsiteX10" fmla="*/ 6045200 w 8117840"/>
              <a:gd name="connsiteY10" fmla="*/ 5567680 h 6858000"/>
              <a:gd name="connsiteX11" fmla="*/ 8117840 w 8117840"/>
              <a:gd name="connsiteY11" fmla="*/ 6847840 h 6858000"/>
              <a:gd name="connsiteX12" fmla="*/ 0 w 8117840"/>
              <a:gd name="connsiteY12" fmla="*/ 6858000 h 6858000"/>
              <a:gd name="connsiteX13" fmla="*/ 0 w 8117840"/>
              <a:gd name="connsiteY13" fmla="*/ 0 h 6858000"/>
              <a:gd name="connsiteX0" fmla="*/ 0 w 8117840"/>
              <a:gd name="connsiteY0" fmla="*/ 0 h 6858000"/>
              <a:gd name="connsiteX1" fmla="*/ 5476240 w 8117840"/>
              <a:gd name="connsiteY1" fmla="*/ 0 h 6858000"/>
              <a:gd name="connsiteX2" fmla="*/ 5334000 w 8117840"/>
              <a:gd name="connsiteY2" fmla="*/ 233680 h 6858000"/>
              <a:gd name="connsiteX3" fmla="*/ 5567680 w 8117840"/>
              <a:gd name="connsiteY3" fmla="*/ 436880 h 6858000"/>
              <a:gd name="connsiteX4" fmla="*/ 5293360 w 8117840"/>
              <a:gd name="connsiteY4" fmla="*/ 548640 h 6858000"/>
              <a:gd name="connsiteX5" fmla="*/ 5455920 w 8117840"/>
              <a:gd name="connsiteY5" fmla="*/ 762000 h 6858000"/>
              <a:gd name="connsiteX6" fmla="*/ 5232400 w 8117840"/>
              <a:gd name="connsiteY6" fmla="*/ 934720 h 6858000"/>
              <a:gd name="connsiteX7" fmla="*/ 5354320 w 8117840"/>
              <a:gd name="connsiteY7" fmla="*/ 2600960 h 6858000"/>
              <a:gd name="connsiteX8" fmla="*/ 5039360 w 8117840"/>
              <a:gd name="connsiteY8" fmla="*/ 3068320 h 6858000"/>
              <a:gd name="connsiteX9" fmla="*/ 5273040 w 8117840"/>
              <a:gd name="connsiteY9" fmla="*/ 3942080 h 6858000"/>
              <a:gd name="connsiteX10" fmla="*/ 4968240 w 8117840"/>
              <a:gd name="connsiteY10" fmla="*/ 4551680 h 6858000"/>
              <a:gd name="connsiteX11" fmla="*/ 6045200 w 8117840"/>
              <a:gd name="connsiteY11" fmla="*/ 5567680 h 6858000"/>
              <a:gd name="connsiteX12" fmla="*/ 8117840 w 8117840"/>
              <a:gd name="connsiteY12" fmla="*/ 6847840 h 6858000"/>
              <a:gd name="connsiteX13" fmla="*/ 0 w 8117840"/>
              <a:gd name="connsiteY13" fmla="*/ 6858000 h 6858000"/>
              <a:gd name="connsiteX14" fmla="*/ 0 w 8117840"/>
              <a:gd name="connsiteY14" fmla="*/ 0 h 6858000"/>
              <a:gd name="connsiteX0" fmla="*/ 0 w 8117840"/>
              <a:gd name="connsiteY0" fmla="*/ 0 h 6858000"/>
              <a:gd name="connsiteX1" fmla="*/ 5476240 w 8117840"/>
              <a:gd name="connsiteY1" fmla="*/ 0 h 6858000"/>
              <a:gd name="connsiteX2" fmla="*/ 5334000 w 8117840"/>
              <a:gd name="connsiteY2" fmla="*/ 233680 h 6858000"/>
              <a:gd name="connsiteX3" fmla="*/ 5567680 w 8117840"/>
              <a:gd name="connsiteY3" fmla="*/ 436880 h 6858000"/>
              <a:gd name="connsiteX4" fmla="*/ 5293360 w 8117840"/>
              <a:gd name="connsiteY4" fmla="*/ 548640 h 6858000"/>
              <a:gd name="connsiteX5" fmla="*/ 5455920 w 8117840"/>
              <a:gd name="connsiteY5" fmla="*/ 762000 h 6858000"/>
              <a:gd name="connsiteX6" fmla="*/ 5232400 w 8117840"/>
              <a:gd name="connsiteY6" fmla="*/ 934720 h 6858000"/>
              <a:gd name="connsiteX7" fmla="*/ 5354320 w 8117840"/>
              <a:gd name="connsiteY7" fmla="*/ 2600960 h 6858000"/>
              <a:gd name="connsiteX8" fmla="*/ 5039360 w 8117840"/>
              <a:gd name="connsiteY8" fmla="*/ 3068320 h 6858000"/>
              <a:gd name="connsiteX9" fmla="*/ 5273040 w 8117840"/>
              <a:gd name="connsiteY9" fmla="*/ 3942080 h 6858000"/>
              <a:gd name="connsiteX10" fmla="*/ 4968240 w 8117840"/>
              <a:gd name="connsiteY10" fmla="*/ 4551680 h 6858000"/>
              <a:gd name="connsiteX11" fmla="*/ 6045200 w 8117840"/>
              <a:gd name="connsiteY11" fmla="*/ 5567680 h 6858000"/>
              <a:gd name="connsiteX12" fmla="*/ 8117840 w 8117840"/>
              <a:gd name="connsiteY12" fmla="*/ 6847840 h 6858000"/>
              <a:gd name="connsiteX13" fmla="*/ 0 w 8117840"/>
              <a:gd name="connsiteY13" fmla="*/ 6858000 h 6858000"/>
              <a:gd name="connsiteX14" fmla="*/ 0 w 8117840"/>
              <a:gd name="connsiteY14" fmla="*/ 0 h 6858000"/>
              <a:gd name="connsiteX0" fmla="*/ 0 w 8117840"/>
              <a:gd name="connsiteY0" fmla="*/ 0 h 6858000"/>
              <a:gd name="connsiteX1" fmla="*/ 5476240 w 8117840"/>
              <a:gd name="connsiteY1" fmla="*/ 0 h 6858000"/>
              <a:gd name="connsiteX2" fmla="*/ 5334000 w 8117840"/>
              <a:gd name="connsiteY2" fmla="*/ 233680 h 6858000"/>
              <a:gd name="connsiteX3" fmla="*/ 5567680 w 8117840"/>
              <a:gd name="connsiteY3" fmla="*/ 436880 h 6858000"/>
              <a:gd name="connsiteX4" fmla="*/ 5293360 w 8117840"/>
              <a:gd name="connsiteY4" fmla="*/ 548640 h 6858000"/>
              <a:gd name="connsiteX5" fmla="*/ 5455920 w 8117840"/>
              <a:gd name="connsiteY5" fmla="*/ 762000 h 6858000"/>
              <a:gd name="connsiteX6" fmla="*/ 5232400 w 8117840"/>
              <a:gd name="connsiteY6" fmla="*/ 934720 h 6858000"/>
              <a:gd name="connsiteX7" fmla="*/ 5354320 w 8117840"/>
              <a:gd name="connsiteY7" fmla="*/ 2600960 h 6858000"/>
              <a:gd name="connsiteX8" fmla="*/ 5384800 w 8117840"/>
              <a:gd name="connsiteY8" fmla="*/ 3261360 h 6858000"/>
              <a:gd name="connsiteX9" fmla="*/ 5273040 w 8117840"/>
              <a:gd name="connsiteY9" fmla="*/ 3942080 h 6858000"/>
              <a:gd name="connsiteX10" fmla="*/ 4968240 w 8117840"/>
              <a:gd name="connsiteY10" fmla="*/ 4551680 h 6858000"/>
              <a:gd name="connsiteX11" fmla="*/ 6045200 w 8117840"/>
              <a:gd name="connsiteY11" fmla="*/ 5567680 h 6858000"/>
              <a:gd name="connsiteX12" fmla="*/ 8117840 w 8117840"/>
              <a:gd name="connsiteY12" fmla="*/ 6847840 h 6858000"/>
              <a:gd name="connsiteX13" fmla="*/ 0 w 8117840"/>
              <a:gd name="connsiteY13" fmla="*/ 6858000 h 6858000"/>
              <a:gd name="connsiteX14" fmla="*/ 0 w 8117840"/>
              <a:gd name="connsiteY14" fmla="*/ 0 h 6858000"/>
              <a:gd name="connsiteX0" fmla="*/ 0 w 8117840"/>
              <a:gd name="connsiteY0" fmla="*/ 0 h 6858000"/>
              <a:gd name="connsiteX1" fmla="*/ 5476240 w 8117840"/>
              <a:gd name="connsiteY1" fmla="*/ 0 h 6858000"/>
              <a:gd name="connsiteX2" fmla="*/ 5334000 w 8117840"/>
              <a:gd name="connsiteY2" fmla="*/ 233680 h 6858000"/>
              <a:gd name="connsiteX3" fmla="*/ 5567680 w 8117840"/>
              <a:gd name="connsiteY3" fmla="*/ 436880 h 6858000"/>
              <a:gd name="connsiteX4" fmla="*/ 5293360 w 8117840"/>
              <a:gd name="connsiteY4" fmla="*/ 548640 h 6858000"/>
              <a:gd name="connsiteX5" fmla="*/ 5455920 w 8117840"/>
              <a:gd name="connsiteY5" fmla="*/ 762000 h 6858000"/>
              <a:gd name="connsiteX6" fmla="*/ 5232400 w 8117840"/>
              <a:gd name="connsiteY6" fmla="*/ 934720 h 6858000"/>
              <a:gd name="connsiteX7" fmla="*/ 4612640 w 8117840"/>
              <a:gd name="connsiteY7" fmla="*/ 1869440 h 6858000"/>
              <a:gd name="connsiteX8" fmla="*/ 5354320 w 8117840"/>
              <a:gd name="connsiteY8" fmla="*/ 2600960 h 6858000"/>
              <a:gd name="connsiteX9" fmla="*/ 5384800 w 8117840"/>
              <a:gd name="connsiteY9" fmla="*/ 3261360 h 6858000"/>
              <a:gd name="connsiteX10" fmla="*/ 5273040 w 8117840"/>
              <a:gd name="connsiteY10" fmla="*/ 3942080 h 6858000"/>
              <a:gd name="connsiteX11" fmla="*/ 4968240 w 8117840"/>
              <a:gd name="connsiteY11" fmla="*/ 4551680 h 6858000"/>
              <a:gd name="connsiteX12" fmla="*/ 6045200 w 8117840"/>
              <a:gd name="connsiteY12" fmla="*/ 5567680 h 6858000"/>
              <a:gd name="connsiteX13" fmla="*/ 8117840 w 8117840"/>
              <a:gd name="connsiteY13" fmla="*/ 6847840 h 6858000"/>
              <a:gd name="connsiteX14" fmla="*/ 0 w 8117840"/>
              <a:gd name="connsiteY14" fmla="*/ 6858000 h 6858000"/>
              <a:gd name="connsiteX15" fmla="*/ 0 w 8117840"/>
              <a:gd name="connsiteY15" fmla="*/ 0 h 6858000"/>
              <a:gd name="connsiteX0" fmla="*/ 0 w 8117840"/>
              <a:gd name="connsiteY0" fmla="*/ 0 h 6858000"/>
              <a:gd name="connsiteX1" fmla="*/ 5476240 w 8117840"/>
              <a:gd name="connsiteY1" fmla="*/ 0 h 6858000"/>
              <a:gd name="connsiteX2" fmla="*/ 5334000 w 8117840"/>
              <a:gd name="connsiteY2" fmla="*/ 233680 h 6858000"/>
              <a:gd name="connsiteX3" fmla="*/ 5567680 w 8117840"/>
              <a:gd name="connsiteY3" fmla="*/ 436880 h 6858000"/>
              <a:gd name="connsiteX4" fmla="*/ 5293360 w 8117840"/>
              <a:gd name="connsiteY4" fmla="*/ 548640 h 6858000"/>
              <a:gd name="connsiteX5" fmla="*/ 5455920 w 8117840"/>
              <a:gd name="connsiteY5" fmla="*/ 762000 h 6858000"/>
              <a:gd name="connsiteX6" fmla="*/ 5232400 w 8117840"/>
              <a:gd name="connsiteY6" fmla="*/ 934720 h 6858000"/>
              <a:gd name="connsiteX7" fmla="*/ 5415280 w 8117840"/>
              <a:gd name="connsiteY7" fmla="*/ 1402080 h 6858000"/>
              <a:gd name="connsiteX8" fmla="*/ 4612640 w 8117840"/>
              <a:gd name="connsiteY8" fmla="*/ 1869440 h 6858000"/>
              <a:gd name="connsiteX9" fmla="*/ 5354320 w 8117840"/>
              <a:gd name="connsiteY9" fmla="*/ 2600960 h 6858000"/>
              <a:gd name="connsiteX10" fmla="*/ 5384800 w 8117840"/>
              <a:gd name="connsiteY10" fmla="*/ 3261360 h 6858000"/>
              <a:gd name="connsiteX11" fmla="*/ 5273040 w 8117840"/>
              <a:gd name="connsiteY11" fmla="*/ 3942080 h 6858000"/>
              <a:gd name="connsiteX12" fmla="*/ 4968240 w 8117840"/>
              <a:gd name="connsiteY12" fmla="*/ 4551680 h 6858000"/>
              <a:gd name="connsiteX13" fmla="*/ 6045200 w 8117840"/>
              <a:gd name="connsiteY13" fmla="*/ 5567680 h 6858000"/>
              <a:gd name="connsiteX14" fmla="*/ 8117840 w 8117840"/>
              <a:gd name="connsiteY14" fmla="*/ 6847840 h 6858000"/>
              <a:gd name="connsiteX15" fmla="*/ 0 w 8117840"/>
              <a:gd name="connsiteY15" fmla="*/ 6858000 h 6858000"/>
              <a:gd name="connsiteX16" fmla="*/ 0 w 8117840"/>
              <a:gd name="connsiteY16" fmla="*/ 0 h 6858000"/>
              <a:gd name="connsiteX0" fmla="*/ 0 w 8117840"/>
              <a:gd name="connsiteY0" fmla="*/ 0 h 6858000"/>
              <a:gd name="connsiteX1" fmla="*/ 5476240 w 8117840"/>
              <a:gd name="connsiteY1" fmla="*/ 0 h 6858000"/>
              <a:gd name="connsiteX2" fmla="*/ 5334000 w 8117840"/>
              <a:gd name="connsiteY2" fmla="*/ 233680 h 6858000"/>
              <a:gd name="connsiteX3" fmla="*/ 5567680 w 8117840"/>
              <a:gd name="connsiteY3" fmla="*/ 436880 h 6858000"/>
              <a:gd name="connsiteX4" fmla="*/ 5293360 w 8117840"/>
              <a:gd name="connsiteY4" fmla="*/ 548640 h 6858000"/>
              <a:gd name="connsiteX5" fmla="*/ 5455920 w 8117840"/>
              <a:gd name="connsiteY5" fmla="*/ 762000 h 6858000"/>
              <a:gd name="connsiteX6" fmla="*/ 5232400 w 8117840"/>
              <a:gd name="connsiteY6" fmla="*/ 934720 h 6858000"/>
              <a:gd name="connsiteX7" fmla="*/ 5415280 w 8117840"/>
              <a:gd name="connsiteY7" fmla="*/ 1402080 h 6858000"/>
              <a:gd name="connsiteX8" fmla="*/ 4612640 w 8117840"/>
              <a:gd name="connsiteY8" fmla="*/ 1869440 h 6858000"/>
              <a:gd name="connsiteX9" fmla="*/ 5354320 w 8117840"/>
              <a:gd name="connsiteY9" fmla="*/ 2600960 h 6858000"/>
              <a:gd name="connsiteX10" fmla="*/ 5384800 w 8117840"/>
              <a:gd name="connsiteY10" fmla="*/ 3261360 h 6858000"/>
              <a:gd name="connsiteX11" fmla="*/ 5008880 w 8117840"/>
              <a:gd name="connsiteY11" fmla="*/ 3352800 h 6858000"/>
              <a:gd name="connsiteX12" fmla="*/ 5273040 w 8117840"/>
              <a:gd name="connsiteY12" fmla="*/ 3942080 h 6858000"/>
              <a:gd name="connsiteX13" fmla="*/ 4968240 w 8117840"/>
              <a:gd name="connsiteY13" fmla="*/ 4551680 h 6858000"/>
              <a:gd name="connsiteX14" fmla="*/ 6045200 w 8117840"/>
              <a:gd name="connsiteY14" fmla="*/ 5567680 h 6858000"/>
              <a:gd name="connsiteX15" fmla="*/ 8117840 w 8117840"/>
              <a:gd name="connsiteY15" fmla="*/ 6847840 h 6858000"/>
              <a:gd name="connsiteX16" fmla="*/ 0 w 8117840"/>
              <a:gd name="connsiteY16" fmla="*/ 6858000 h 6858000"/>
              <a:gd name="connsiteX17" fmla="*/ 0 w 8117840"/>
              <a:gd name="connsiteY17" fmla="*/ 0 h 6858000"/>
              <a:gd name="connsiteX0" fmla="*/ 0 w 8117840"/>
              <a:gd name="connsiteY0" fmla="*/ 0 h 6858000"/>
              <a:gd name="connsiteX1" fmla="*/ 5476240 w 8117840"/>
              <a:gd name="connsiteY1" fmla="*/ 0 h 6858000"/>
              <a:gd name="connsiteX2" fmla="*/ 5334000 w 8117840"/>
              <a:gd name="connsiteY2" fmla="*/ 233680 h 6858000"/>
              <a:gd name="connsiteX3" fmla="*/ 5567680 w 8117840"/>
              <a:gd name="connsiteY3" fmla="*/ 436880 h 6858000"/>
              <a:gd name="connsiteX4" fmla="*/ 5293360 w 8117840"/>
              <a:gd name="connsiteY4" fmla="*/ 548640 h 6858000"/>
              <a:gd name="connsiteX5" fmla="*/ 5455920 w 8117840"/>
              <a:gd name="connsiteY5" fmla="*/ 762000 h 6858000"/>
              <a:gd name="connsiteX6" fmla="*/ 5232400 w 8117840"/>
              <a:gd name="connsiteY6" fmla="*/ 934720 h 6858000"/>
              <a:gd name="connsiteX7" fmla="*/ 5415280 w 8117840"/>
              <a:gd name="connsiteY7" fmla="*/ 1402080 h 6858000"/>
              <a:gd name="connsiteX8" fmla="*/ 4612640 w 8117840"/>
              <a:gd name="connsiteY8" fmla="*/ 1869440 h 6858000"/>
              <a:gd name="connsiteX9" fmla="*/ 5354320 w 8117840"/>
              <a:gd name="connsiteY9" fmla="*/ 2600960 h 6858000"/>
              <a:gd name="connsiteX10" fmla="*/ 5080000 w 8117840"/>
              <a:gd name="connsiteY10" fmla="*/ 2885440 h 6858000"/>
              <a:gd name="connsiteX11" fmla="*/ 5384800 w 8117840"/>
              <a:gd name="connsiteY11" fmla="*/ 3261360 h 6858000"/>
              <a:gd name="connsiteX12" fmla="*/ 5008880 w 8117840"/>
              <a:gd name="connsiteY12" fmla="*/ 3352800 h 6858000"/>
              <a:gd name="connsiteX13" fmla="*/ 5273040 w 8117840"/>
              <a:gd name="connsiteY13" fmla="*/ 3942080 h 6858000"/>
              <a:gd name="connsiteX14" fmla="*/ 4968240 w 8117840"/>
              <a:gd name="connsiteY14" fmla="*/ 4551680 h 6858000"/>
              <a:gd name="connsiteX15" fmla="*/ 6045200 w 8117840"/>
              <a:gd name="connsiteY15" fmla="*/ 5567680 h 6858000"/>
              <a:gd name="connsiteX16" fmla="*/ 8117840 w 8117840"/>
              <a:gd name="connsiteY16" fmla="*/ 6847840 h 6858000"/>
              <a:gd name="connsiteX17" fmla="*/ 0 w 8117840"/>
              <a:gd name="connsiteY17" fmla="*/ 6858000 h 6858000"/>
              <a:gd name="connsiteX18" fmla="*/ 0 w 8117840"/>
              <a:gd name="connsiteY18" fmla="*/ 0 h 6858000"/>
              <a:gd name="connsiteX0" fmla="*/ 0 w 8117840"/>
              <a:gd name="connsiteY0" fmla="*/ 0 h 6858000"/>
              <a:gd name="connsiteX1" fmla="*/ 5476240 w 8117840"/>
              <a:gd name="connsiteY1" fmla="*/ 0 h 6858000"/>
              <a:gd name="connsiteX2" fmla="*/ 5334000 w 8117840"/>
              <a:gd name="connsiteY2" fmla="*/ 233680 h 6858000"/>
              <a:gd name="connsiteX3" fmla="*/ 5567680 w 8117840"/>
              <a:gd name="connsiteY3" fmla="*/ 436880 h 6858000"/>
              <a:gd name="connsiteX4" fmla="*/ 5293360 w 8117840"/>
              <a:gd name="connsiteY4" fmla="*/ 548640 h 6858000"/>
              <a:gd name="connsiteX5" fmla="*/ 5455920 w 8117840"/>
              <a:gd name="connsiteY5" fmla="*/ 762000 h 6858000"/>
              <a:gd name="connsiteX6" fmla="*/ 5232400 w 8117840"/>
              <a:gd name="connsiteY6" fmla="*/ 934720 h 6858000"/>
              <a:gd name="connsiteX7" fmla="*/ 5415280 w 8117840"/>
              <a:gd name="connsiteY7" fmla="*/ 1402080 h 6858000"/>
              <a:gd name="connsiteX8" fmla="*/ 4612640 w 8117840"/>
              <a:gd name="connsiteY8" fmla="*/ 1869440 h 6858000"/>
              <a:gd name="connsiteX9" fmla="*/ 5354320 w 8117840"/>
              <a:gd name="connsiteY9" fmla="*/ 2600960 h 6858000"/>
              <a:gd name="connsiteX10" fmla="*/ 5080000 w 8117840"/>
              <a:gd name="connsiteY10" fmla="*/ 2885440 h 6858000"/>
              <a:gd name="connsiteX11" fmla="*/ 5384800 w 8117840"/>
              <a:gd name="connsiteY11" fmla="*/ 3261360 h 6858000"/>
              <a:gd name="connsiteX12" fmla="*/ 5008880 w 8117840"/>
              <a:gd name="connsiteY12" fmla="*/ 3352800 h 6858000"/>
              <a:gd name="connsiteX13" fmla="*/ 5273040 w 8117840"/>
              <a:gd name="connsiteY13" fmla="*/ 3942080 h 6858000"/>
              <a:gd name="connsiteX14" fmla="*/ 5608320 w 8117840"/>
              <a:gd name="connsiteY14" fmla="*/ 4328160 h 6858000"/>
              <a:gd name="connsiteX15" fmla="*/ 4968240 w 8117840"/>
              <a:gd name="connsiteY15" fmla="*/ 4551680 h 6858000"/>
              <a:gd name="connsiteX16" fmla="*/ 6045200 w 8117840"/>
              <a:gd name="connsiteY16" fmla="*/ 5567680 h 6858000"/>
              <a:gd name="connsiteX17" fmla="*/ 8117840 w 8117840"/>
              <a:gd name="connsiteY17" fmla="*/ 6847840 h 6858000"/>
              <a:gd name="connsiteX18" fmla="*/ 0 w 8117840"/>
              <a:gd name="connsiteY18" fmla="*/ 6858000 h 6858000"/>
              <a:gd name="connsiteX19" fmla="*/ 0 w 8117840"/>
              <a:gd name="connsiteY19" fmla="*/ 0 h 6858000"/>
              <a:gd name="connsiteX0" fmla="*/ 0 w 8117840"/>
              <a:gd name="connsiteY0" fmla="*/ 0 h 6858000"/>
              <a:gd name="connsiteX1" fmla="*/ 5476240 w 8117840"/>
              <a:gd name="connsiteY1" fmla="*/ 0 h 6858000"/>
              <a:gd name="connsiteX2" fmla="*/ 5334000 w 8117840"/>
              <a:gd name="connsiteY2" fmla="*/ 233680 h 6858000"/>
              <a:gd name="connsiteX3" fmla="*/ 5567680 w 8117840"/>
              <a:gd name="connsiteY3" fmla="*/ 436880 h 6858000"/>
              <a:gd name="connsiteX4" fmla="*/ 5293360 w 8117840"/>
              <a:gd name="connsiteY4" fmla="*/ 548640 h 6858000"/>
              <a:gd name="connsiteX5" fmla="*/ 5455920 w 8117840"/>
              <a:gd name="connsiteY5" fmla="*/ 762000 h 6858000"/>
              <a:gd name="connsiteX6" fmla="*/ 5232400 w 8117840"/>
              <a:gd name="connsiteY6" fmla="*/ 934720 h 6858000"/>
              <a:gd name="connsiteX7" fmla="*/ 5415280 w 8117840"/>
              <a:gd name="connsiteY7" fmla="*/ 1402080 h 6858000"/>
              <a:gd name="connsiteX8" fmla="*/ 4612640 w 8117840"/>
              <a:gd name="connsiteY8" fmla="*/ 1869440 h 6858000"/>
              <a:gd name="connsiteX9" fmla="*/ 5354320 w 8117840"/>
              <a:gd name="connsiteY9" fmla="*/ 2600960 h 6858000"/>
              <a:gd name="connsiteX10" fmla="*/ 5080000 w 8117840"/>
              <a:gd name="connsiteY10" fmla="*/ 2885440 h 6858000"/>
              <a:gd name="connsiteX11" fmla="*/ 5384800 w 8117840"/>
              <a:gd name="connsiteY11" fmla="*/ 3261360 h 6858000"/>
              <a:gd name="connsiteX12" fmla="*/ 5008880 w 8117840"/>
              <a:gd name="connsiteY12" fmla="*/ 3352800 h 6858000"/>
              <a:gd name="connsiteX13" fmla="*/ 5273040 w 8117840"/>
              <a:gd name="connsiteY13" fmla="*/ 3942080 h 6858000"/>
              <a:gd name="connsiteX14" fmla="*/ 5608320 w 8117840"/>
              <a:gd name="connsiteY14" fmla="*/ 4328160 h 6858000"/>
              <a:gd name="connsiteX15" fmla="*/ 4968240 w 8117840"/>
              <a:gd name="connsiteY15" fmla="*/ 4551680 h 6858000"/>
              <a:gd name="connsiteX16" fmla="*/ 6045200 w 8117840"/>
              <a:gd name="connsiteY16" fmla="*/ 5567680 h 6858000"/>
              <a:gd name="connsiteX17" fmla="*/ 8117840 w 8117840"/>
              <a:gd name="connsiteY17" fmla="*/ 6847840 h 6858000"/>
              <a:gd name="connsiteX18" fmla="*/ 0 w 8117840"/>
              <a:gd name="connsiteY18" fmla="*/ 6858000 h 6858000"/>
              <a:gd name="connsiteX19" fmla="*/ 0 w 8117840"/>
              <a:gd name="connsiteY19" fmla="*/ 0 h 6858000"/>
              <a:gd name="connsiteX0" fmla="*/ 0 w 8117840"/>
              <a:gd name="connsiteY0" fmla="*/ 0 h 6858000"/>
              <a:gd name="connsiteX1" fmla="*/ 5476240 w 8117840"/>
              <a:gd name="connsiteY1" fmla="*/ 0 h 6858000"/>
              <a:gd name="connsiteX2" fmla="*/ 5334000 w 8117840"/>
              <a:gd name="connsiteY2" fmla="*/ 233680 h 6858000"/>
              <a:gd name="connsiteX3" fmla="*/ 5567680 w 8117840"/>
              <a:gd name="connsiteY3" fmla="*/ 436880 h 6858000"/>
              <a:gd name="connsiteX4" fmla="*/ 5293360 w 8117840"/>
              <a:gd name="connsiteY4" fmla="*/ 548640 h 6858000"/>
              <a:gd name="connsiteX5" fmla="*/ 5455920 w 8117840"/>
              <a:gd name="connsiteY5" fmla="*/ 762000 h 6858000"/>
              <a:gd name="connsiteX6" fmla="*/ 5232400 w 8117840"/>
              <a:gd name="connsiteY6" fmla="*/ 934720 h 6858000"/>
              <a:gd name="connsiteX7" fmla="*/ 5415280 w 8117840"/>
              <a:gd name="connsiteY7" fmla="*/ 1402080 h 6858000"/>
              <a:gd name="connsiteX8" fmla="*/ 4612640 w 8117840"/>
              <a:gd name="connsiteY8" fmla="*/ 1869440 h 6858000"/>
              <a:gd name="connsiteX9" fmla="*/ 5354320 w 8117840"/>
              <a:gd name="connsiteY9" fmla="*/ 2600960 h 6858000"/>
              <a:gd name="connsiteX10" fmla="*/ 5080000 w 8117840"/>
              <a:gd name="connsiteY10" fmla="*/ 2885440 h 6858000"/>
              <a:gd name="connsiteX11" fmla="*/ 5384800 w 8117840"/>
              <a:gd name="connsiteY11" fmla="*/ 3261360 h 6858000"/>
              <a:gd name="connsiteX12" fmla="*/ 5008880 w 8117840"/>
              <a:gd name="connsiteY12" fmla="*/ 3352800 h 6858000"/>
              <a:gd name="connsiteX13" fmla="*/ 5273040 w 8117840"/>
              <a:gd name="connsiteY13" fmla="*/ 3942080 h 6858000"/>
              <a:gd name="connsiteX14" fmla="*/ 5608320 w 8117840"/>
              <a:gd name="connsiteY14" fmla="*/ 4328160 h 6858000"/>
              <a:gd name="connsiteX15" fmla="*/ 4968240 w 8117840"/>
              <a:gd name="connsiteY15" fmla="*/ 4551680 h 6858000"/>
              <a:gd name="connsiteX16" fmla="*/ 5669280 w 8117840"/>
              <a:gd name="connsiteY16" fmla="*/ 5232400 h 6858000"/>
              <a:gd name="connsiteX17" fmla="*/ 6045200 w 8117840"/>
              <a:gd name="connsiteY17" fmla="*/ 5567680 h 6858000"/>
              <a:gd name="connsiteX18" fmla="*/ 8117840 w 8117840"/>
              <a:gd name="connsiteY18" fmla="*/ 6847840 h 6858000"/>
              <a:gd name="connsiteX19" fmla="*/ 0 w 8117840"/>
              <a:gd name="connsiteY19" fmla="*/ 6858000 h 6858000"/>
              <a:gd name="connsiteX20" fmla="*/ 0 w 8117840"/>
              <a:gd name="connsiteY20" fmla="*/ 0 h 6858000"/>
              <a:gd name="connsiteX0" fmla="*/ 0 w 8117840"/>
              <a:gd name="connsiteY0" fmla="*/ 0 h 6858000"/>
              <a:gd name="connsiteX1" fmla="*/ 5476240 w 8117840"/>
              <a:gd name="connsiteY1" fmla="*/ 0 h 6858000"/>
              <a:gd name="connsiteX2" fmla="*/ 5334000 w 8117840"/>
              <a:gd name="connsiteY2" fmla="*/ 233680 h 6858000"/>
              <a:gd name="connsiteX3" fmla="*/ 5567680 w 8117840"/>
              <a:gd name="connsiteY3" fmla="*/ 436880 h 6858000"/>
              <a:gd name="connsiteX4" fmla="*/ 5293360 w 8117840"/>
              <a:gd name="connsiteY4" fmla="*/ 548640 h 6858000"/>
              <a:gd name="connsiteX5" fmla="*/ 5455920 w 8117840"/>
              <a:gd name="connsiteY5" fmla="*/ 762000 h 6858000"/>
              <a:gd name="connsiteX6" fmla="*/ 5232400 w 8117840"/>
              <a:gd name="connsiteY6" fmla="*/ 934720 h 6858000"/>
              <a:gd name="connsiteX7" fmla="*/ 5415280 w 8117840"/>
              <a:gd name="connsiteY7" fmla="*/ 1402080 h 6858000"/>
              <a:gd name="connsiteX8" fmla="*/ 4612640 w 8117840"/>
              <a:gd name="connsiteY8" fmla="*/ 1869440 h 6858000"/>
              <a:gd name="connsiteX9" fmla="*/ 5354320 w 8117840"/>
              <a:gd name="connsiteY9" fmla="*/ 2600960 h 6858000"/>
              <a:gd name="connsiteX10" fmla="*/ 5080000 w 8117840"/>
              <a:gd name="connsiteY10" fmla="*/ 2885440 h 6858000"/>
              <a:gd name="connsiteX11" fmla="*/ 5384800 w 8117840"/>
              <a:gd name="connsiteY11" fmla="*/ 3261360 h 6858000"/>
              <a:gd name="connsiteX12" fmla="*/ 5008880 w 8117840"/>
              <a:gd name="connsiteY12" fmla="*/ 3352800 h 6858000"/>
              <a:gd name="connsiteX13" fmla="*/ 5273040 w 8117840"/>
              <a:gd name="connsiteY13" fmla="*/ 3942080 h 6858000"/>
              <a:gd name="connsiteX14" fmla="*/ 5608320 w 8117840"/>
              <a:gd name="connsiteY14" fmla="*/ 4328160 h 6858000"/>
              <a:gd name="connsiteX15" fmla="*/ 4968240 w 8117840"/>
              <a:gd name="connsiteY15" fmla="*/ 4551680 h 6858000"/>
              <a:gd name="connsiteX16" fmla="*/ 5405120 w 8117840"/>
              <a:gd name="connsiteY16" fmla="*/ 5557521 h 6858000"/>
              <a:gd name="connsiteX17" fmla="*/ 5669280 w 8117840"/>
              <a:gd name="connsiteY17" fmla="*/ 5232400 h 6858000"/>
              <a:gd name="connsiteX18" fmla="*/ 6045200 w 8117840"/>
              <a:gd name="connsiteY18" fmla="*/ 5567680 h 6858000"/>
              <a:gd name="connsiteX19" fmla="*/ 8117840 w 8117840"/>
              <a:gd name="connsiteY19" fmla="*/ 6847840 h 6858000"/>
              <a:gd name="connsiteX20" fmla="*/ 0 w 8117840"/>
              <a:gd name="connsiteY20" fmla="*/ 6858000 h 6858000"/>
              <a:gd name="connsiteX21" fmla="*/ 0 w 8117840"/>
              <a:gd name="connsiteY21" fmla="*/ 0 h 6858000"/>
              <a:gd name="connsiteX0" fmla="*/ 0 w 8117840"/>
              <a:gd name="connsiteY0" fmla="*/ 0 h 6858000"/>
              <a:gd name="connsiteX1" fmla="*/ 5476240 w 8117840"/>
              <a:gd name="connsiteY1" fmla="*/ 0 h 6858000"/>
              <a:gd name="connsiteX2" fmla="*/ 5334000 w 8117840"/>
              <a:gd name="connsiteY2" fmla="*/ 233680 h 6858000"/>
              <a:gd name="connsiteX3" fmla="*/ 5567680 w 8117840"/>
              <a:gd name="connsiteY3" fmla="*/ 436880 h 6858000"/>
              <a:gd name="connsiteX4" fmla="*/ 5293360 w 8117840"/>
              <a:gd name="connsiteY4" fmla="*/ 548640 h 6858000"/>
              <a:gd name="connsiteX5" fmla="*/ 5455920 w 8117840"/>
              <a:gd name="connsiteY5" fmla="*/ 762000 h 6858000"/>
              <a:gd name="connsiteX6" fmla="*/ 5232400 w 8117840"/>
              <a:gd name="connsiteY6" fmla="*/ 934720 h 6858000"/>
              <a:gd name="connsiteX7" fmla="*/ 5415280 w 8117840"/>
              <a:gd name="connsiteY7" fmla="*/ 1402080 h 6858000"/>
              <a:gd name="connsiteX8" fmla="*/ 4612640 w 8117840"/>
              <a:gd name="connsiteY8" fmla="*/ 1869440 h 6858000"/>
              <a:gd name="connsiteX9" fmla="*/ 5354320 w 8117840"/>
              <a:gd name="connsiteY9" fmla="*/ 2600960 h 6858000"/>
              <a:gd name="connsiteX10" fmla="*/ 5080000 w 8117840"/>
              <a:gd name="connsiteY10" fmla="*/ 2885440 h 6858000"/>
              <a:gd name="connsiteX11" fmla="*/ 5384800 w 8117840"/>
              <a:gd name="connsiteY11" fmla="*/ 3261360 h 6858000"/>
              <a:gd name="connsiteX12" fmla="*/ 5008880 w 8117840"/>
              <a:gd name="connsiteY12" fmla="*/ 3352800 h 6858000"/>
              <a:gd name="connsiteX13" fmla="*/ 5273040 w 8117840"/>
              <a:gd name="connsiteY13" fmla="*/ 3942080 h 6858000"/>
              <a:gd name="connsiteX14" fmla="*/ 5608320 w 8117840"/>
              <a:gd name="connsiteY14" fmla="*/ 4328160 h 6858000"/>
              <a:gd name="connsiteX15" fmla="*/ 4968240 w 8117840"/>
              <a:gd name="connsiteY15" fmla="*/ 4551680 h 6858000"/>
              <a:gd name="connsiteX16" fmla="*/ 5405120 w 8117840"/>
              <a:gd name="connsiteY16" fmla="*/ 5557521 h 6858000"/>
              <a:gd name="connsiteX17" fmla="*/ 5476240 w 8117840"/>
              <a:gd name="connsiteY17" fmla="*/ 5567681 h 6858000"/>
              <a:gd name="connsiteX18" fmla="*/ 5669280 w 8117840"/>
              <a:gd name="connsiteY18" fmla="*/ 5232400 h 6858000"/>
              <a:gd name="connsiteX19" fmla="*/ 6045200 w 8117840"/>
              <a:gd name="connsiteY19" fmla="*/ 5567680 h 6858000"/>
              <a:gd name="connsiteX20" fmla="*/ 8117840 w 8117840"/>
              <a:gd name="connsiteY20" fmla="*/ 6847840 h 6858000"/>
              <a:gd name="connsiteX21" fmla="*/ 0 w 8117840"/>
              <a:gd name="connsiteY21" fmla="*/ 6858000 h 6858000"/>
              <a:gd name="connsiteX22" fmla="*/ 0 w 8117840"/>
              <a:gd name="connsiteY22" fmla="*/ 0 h 6858000"/>
              <a:gd name="connsiteX0" fmla="*/ 0 w 8117840"/>
              <a:gd name="connsiteY0" fmla="*/ 0 h 6858000"/>
              <a:gd name="connsiteX1" fmla="*/ 5476240 w 8117840"/>
              <a:gd name="connsiteY1" fmla="*/ 0 h 6858000"/>
              <a:gd name="connsiteX2" fmla="*/ 5334000 w 8117840"/>
              <a:gd name="connsiteY2" fmla="*/ 233680 h 6858000"/>
              <a:gd name="connsiteX3" fmla="*/ 5567680 w 8117840"/>
              <a:gd name="connsiteY3" fmla="*/ 436880 h 6858000"/>
              <a:gd name="connsiteX4" fmla="*/ 5293360 w 8117840"/>
              <a:gd name="connsiteY4" fmla="*/ 548640 h 6858000"/>
              <a:gd name="connsiteX5" fmla="*/ 5455920 w 8117840"/>
              <a:gd name="connsiteY5" fmla="*/ 762000 h 6858000"/>
              <a:gd name="connsiteX6" fmla="*/ 5232400 w 8117840"/>
              <a:gd name="connsiteY6" fmla="*/ 934720 h 6858000"/>
              <a:gd name="connsiteX7" fmla="*/ 5415280 w 8117840"/>
              <a:gd name="connsiteY7" fmla="*/ 1402080 h 6858000"/>
              <a:gd name="connsiteX8" fmla="*/ 4612640 w 8117840"/>
              <a:gd name="connsiteY8" fmla="*/ 1869440 h 6858000"/>
              <a:gd name="connsiteX9" fmla="*/ 5354320 w 8117840"/>
              <a:gd name="connsiteY9" fmla="*/ 2600960 h 6858000"/>
              <a:gd name="connsiteX10" fmla="*/ 5080000 w 8117840"/>
              <a:gd name="connsiteY10" fmla="*/ 2885440 h 6858000"/>
              <a:gd name="connsiteX11" fmla="*/ 5384800 w 8117840"/>
              <a:gd name="connsiteY11" fmla="*/ 3261360 h 6858000"/>
              <a:gd name="connsiteX12" fmla="*/ 5008880 w 8117840"/>
              <a:gd name="connsiteY12" fmla="*/ 3352800 h 6858000"/>
              <a:gd name="connsiteX13" fmla="*/ 5273040 w 8117840"/>
              <a:gd name="connsiteY13" fmla="*/ 3942080 h 6858000"/>
              <a:gd name="connsiteX14" fmla="*/ 5608320 w 8117840"/>
              <a:gd name="connsiteY14" fmla="*/ 4328160 h 6858000"/>
              <a:gd name="connsiteX15" fmla="*/ 4968240 w 8117840"/>
              <a:gd name="connsiteY15" fmla="*/ 4551680 h 6858000"/>
              <a:gd name="connsiteX16" fmla="*/ 5405120 w 8117840"/>
              <a:gd name="connsiteY16" fmla="*/ 5557521 h 6858000"/>
              <a:gd name="connsiteX17" fmla="*/ 5476240 w 8117840"/>
              <a:gd name="connsiteY17" fmla="*/ 5567681 h 6858000"/>
              <a:gd name="connsiteX18" fmla="*/ 5669280 w 8117840"/>
              <a:gd name="connsiteY18" fmla="*/ 5232400 h 6858000"/>
              <a:gd name="connsiteX19" fmla="*/ 5913120 w 8117840"/>
              <a:gd name="connsiteY19" fmla="*/ 5669281 h 6858000"/>
              <a:gd name="connsiteX20" fmla="*/ 6045200 w 8117840"/>
              <a:gd name="connsiteY20" fmla="*/ 5567680 h 6858000"/>
              <a:gd name="connsiteX21" fmla="*/ 8117840 w 8117840"/>
              <a:gd name="connsiteY21" fmla="*/ 6847840 h 6858000"/>
              <a:gd name="connsiteX22" fmla="*/ 0 w 8117840"/>
              <a:gd name="connsiteY22" fmla="*/ 6858000 h 6858000"/>
              <a:gd name="connsiteX23" fmla="*/ 0 w 8117840"/>
              <a:gd name="connsiteY23" fmla="*/ 0 h 6858000"/>
              <a:gd name="connsiteX0" fmla="*/ 0 w 8117840"/>
              <a:gd name="connsiteY0" fmla="*/ 0 h 6858000"/>
              <a:gd name="connsiteX1" fmla="*/ 5476240 w 8117840"/>
              <a:gd name="connsiteY1" fmla="*/ 0 h 6858000"/>
              <a:gd name="connsiteX2" fmla="*/ 5334000 w 8117840"/>
              <a:gd name="connsiteY2" fmla="*/ 233680 h 6858000"/>
              <a:gd name="connsiteX3" fmla="*/ 5567680 w 8117840"/>
              <a:gd name="connsiteY3" fmla="*/ 436880 h 6858000"/>
              <a:gd name="connsiteX4" fmla="*/ 5293360 w 8117840"/>
              <a:gd name="connsiteY4" fmla="*/ 548640 h 6858000"/>
              <a:gd name="connsiteX5" fmla="*/ 5455920 w 8117840"/>
              <a:gd name="connsiteY5" fmla="*/ 762000 h 6858000"/>
              <a:gd name="connsiteX6" fmla="*/ 5232400 w 8117840"/>
              <a:gd name="connsiteY6" fmla="*/ 934720 h 6858000"/>
              <a:gd name="connsiteX7" fmla="*/ 5415280 w 8117840"/>
              <a:gd name="connsiteY7" fmla="*/ 1402080 h 6858000"/>
              <a:gd name="connsiteX8" fmla="*/ 4612640 w 8117840"/>
              <a:gd name="connsiteY8" fmla="*/ 1869440 h 6858000"/>
              <a:gd name="connsiteX9" fmla="*/ 5354320 w 8117840"/>
              <a:gd name="connsiteY9" fmla="*/ 2600960 h 6858000"/>
              <a:gd name="connsiteX10" fmla="*/ 5080000 w 8117840"/>
              <a:gd name="connsiteY10" fmla="*/ 2885440 h 6858000"/>
              <a:gd name="connsiteX11" fmla="*/ 5384800 w 8117840"/>
              <a:gd name="connsiteY11" fmla="*/ 3261360 h 6858000"/>
              <a:gd name="connsiteX12" fmla="*/ 5008880 w 8117840"/>
              <a:gd name="connsiteY12" fmla="*/ 3352800 h 6858000"/>
              <a:gd name="connsiteX13" fmla="*/ 5273040 w 8117840"/>
              <a:gd name="connsiteY13" fmla="*/ 3942080 h 6858000"/>
              <a:gd name="connsiteX14" fmla="*/ 5608320 w 8117840"/>
              <a:gd name="connsiteY14" fmla="*/ 4328160 h 6858000"/>
              <a:gd name="connsiteX15" fmla="*/ 4968240 w 8117840"/>
              <a:gd name="connsiteY15" fmla="*/ 4551680 h 6858000"/>
              <a:gd name="connsiteX16" fmla="*/ 5405120 w 8117840"/>
              <a:gd name="connsiteY16" fmla="*/ 5557521 h 6858000"/>
              <a:gd name="connsiteX17" fmla="*/ 5476240 w 8117840"/>
              <a:gd name="connsiteY17" fmla="*/ 5567681 h 6858000"/>
              <a:gd name="connsiteX18" fmla="*/ 5669280 w 8117840"/>
              <a:gd name="connsiteY18" fmla="*/ 5232400 h 6858000"/>
              <a:gd name="connsiteX19" fmla="*/ 5913120 w 8117840"/>
              <a:gd name="connsiteY19" fmla="*/ 5669281 h 6858000"/>
              <a:gd name="connsiteX20" fmla="*/ 6045200 w 8117840"/>
              <a:gd name="connsiteY20" fmla="*/ 5567680 h 6858000"/>
              <a:gd name="connsiteX21" fmla="*/ 6817360 w 8117840"/>
              <a:gd name="connsiteY21" fmla="*/ 5750561 h 6858000"/>
              <a:gd name="connsiteX22" fmla="*/ 8117840 w 8117840"/>
              <a:gd name="connsiteY22" fmla="*/ 6847840 h 6858000"/>
              <a:gd name="connsiteX23" fmla="*/ 0 w 8117840"/>
              <a:gd name="connsiteY23" fmla="*/ 6858000 h 6858000"/>
              <a:gd name="connsiteX24" fmla="*/ 0 w 8117840"/>
              <a:gd name="connsiteY24" fmla="*/ 0 h 6858000"/>
              <a:gd name="connsiteX0" fmla="*/ 0 w 8117840"/>
              <a:gd name="connsiteY0" fmla="*/ 0 h 6858000"/>
              <a:gd name="connsiteX1" fmla="*/ 5476240 w 8117840"/>
              <a:gd name="connsiteY1" fmla="*/ 0 h 6858000"/>
              <a:gd name="connsiteX2" fmla="*/ 5334000 w 8117840"/>
              <a:gd name="connsiteY2" fmla="*/ 233680 h 6858000"/>
              <a:gd name="connsiteX3" fmla="*/ 5567680 w 8117840"/>
              <a:gd name="connsiteY3" fmla="*/ 436880 h 6858000"/>
              <a:gd name="connsiteX4" fmla="*/ 5293360 w 8117840"/>
              <a:gd name="connsiteY4" fmla="*/ 548640 h 6858000"/>
              <a:gd name="connsiteX5" fmla="*/ 5455920 w 8117840"/>
              <a:gd name="connsiteY5" fmla="*/ 762000 h 6858000"/>
              <a:gd name="connsiteX6" fmla="*/ 5232400 w 8117840"/>
              <a:gd name="connsiteY6" fmla="*/ 934720 h 6858000"/>
              <a:gd name="connsiteX7" fmla="*/ 5415280 w 8117840"/>
              <a:gd name="connsiteY7" fmla="*/ 1402080 h 6858000"/>
              <a:gd name="connsiteX8" fmla="*/ 4612640 w 8117840"/>
              <a:gd name="connsiteY8" fmla="*/ 1869440 h 6858000"/>
              <a:gd name="connsiteX9" fmla="*/ 5354320 w 8117840"/>
              <a:gd name="connsiteY9" fmla="*/ 2600960 h 6858000"/>
              <a:gd name="connsiteX10" fmla="*/ 5080000 w 8117840"/>
              <a:gd name="connsiteY10" fmla="*/ 2885440 h 6858000"/>
              <a:gd name="connsiteX11" fmla="*/ 5384800 w 8117840"/>
              <a:gd name="connsiteY11" fmla="*/ 3261360 h 6858000"/>
              <a:gd name="connsiteX12" fmla="*/ 5008880 w 8117840"/>
              <a:gd name="connsiteY12" fmla="*/ 3352800 h 6858000"/>
              <a:gd name="connsiteX13" fmla="*/ 5273040 w 8117840"/>
              <a:gd name="connsiteY13" fmla="*/ 3942080 h 6858000"/>
              <a:gd name="connsiteX14" fmla="*/ 5608320 w 8117840"/>
              <a:gd name="connsiteY14" fmla="*/ 4328160 h 6858000"/>
              <a:gd name="connsiteX15" fmla="*/ 4968240 w 8117840"/>
              <a:gd name="connsiteY15" fmla="*/ 4551680 h 6858000"/>
              <a:gd name="connsiteX16" fmla="*/ 5405120 w 8117840"/>
              <a:gd name="connsiteY16" fmla="*/ 5557521 h 6858000"/>
              <a:gd name="connsiteX17" fmla="*/ 5476240 w 8117840"/>
              <a:gd name="connsiteY17" fmla="*/ 5567681 h 6858000"/>
              <a:gd name="connsiteX18" fmla="*/ 5669280 w 8117840"/>
              <a:gd name="connsiteY18" fmla="*/ 5232400 h 6858000"/>
              <a:gd name="connsiteX19" fmla="*/ 5913120 w 8117840"/>
              <a:gd name="connsiteY19" fmla="*/ 5669281 h 6858000"/>
              <a:gd name="connsiteX20" fmla="*/ 6045200 w 8117840"/>
              <a:gd name="connsiteY20" fmla="*/ 5567680 h 6858000"/>
              <a:gd name="connsiteX21" fmla="*/ 6817360 w 8117840"/>
              <a:gd name="connsiteY21" fmla="*/ 5750561 h 6858000"/>
              <a:gd name="connsiteX22" fmla="*/ 8117840 w 8117840"/>
              <a:gd name="connsiteY22" fmla="*/ 6847840 h 6858000"/>
              <a:gd name="connsiteX23" fmla="*/ 0 w 8117840"/>
              <a:gd name="connsiteY23" fmla="*/ 6858000 h 6858000"/>
              <a:gd name="connsiteX24" fmla="*/ 0 w 8117840"/>
              <a:gd name="connsiteY24" fmla="*/ 0 h 6858000"/>
              <a:gd name="connsiteX0" fmla="*/ 0 w 8117840"/>
              <a:gd name="connsiteY0" fmla="*/ 0 h 6858000"/>
              <a:gd name="connsiteX1" fmla="*/ 5476240 w 8117840"/>
              <a:gd name="connsiteY1" fmla="*/ 0 h 6858000"/>
              <a:gd name="connsiteX2" fmla="*/ 5334000 w 8117840"/>
              <a:gd name="connsiteY2" fmla="*/ 233680 h 6858000"/>
              <a:gd name="connsiteX3" fmla="*/ 5567680 w 8117840"/>
              <a:gd name="connsiteY3" fmla="*/ 436880 h 6858000"/>
              <a:gd name="connsiteX4" fmla="*/ 5293360 w 8117840"/>
              <a:gd name="connsiteY4" fmla="*/ 548640 h 6858000"/>
              <a:gd name="connsiteX5" fmla="*/ 5455920 w 8117840"/>
              <a:gd name="connsiteY5" fmla="*/ 762000 h 6858000"/>
              <a:gd name="connsiteX6" fmla="*/ 5232400 w 8117840"/>
              <a:gd name="connsiteY6" fmla="*/ 934720 h 6858000"/>
              <a:gd name="connsiteX7" fmla="*/ 5415280 w 8117840"/>
              <a:gd name="connsiteY7" fmla="*/ 1402080 h 6858000"/>
              <a:gd name="connsiteX8" fmla="*/ 4612640 w 8117840"/>
              <a:gd name="connsiteY8" fmla="*/ 1869440 h 6858000"/>
              <a:gd name="connsiteX9" fmla="*/ 5354320 w 8117840"/>
              <a:gd name="connsiteY9" fmla="*/ 2600960 h 6858000"/>
              <a:gd name="connsiteX10" fmla="*/ 5080000 w 8117840"/>
              <a:gd name="connsiteY10" fmla="*/ 2885440 h 6858000"/>
              <a:gd name="connsiteX11" fmla="*/ 5384800 w 8117840"/>
              <a:gd name="connsiteY11" fmla="*/ 3261360 h 6858000"/>
              <a:gd name="connsiteX12" fmla="*/ 5008880 w 8117840"/>
              <a:gd name="connsiteY12" fmla="*/ 3352800 h 6858000"/>
              <a:gd name="connsiteX13" fmla="*/ 5273040 w 8117840"/>
              <a:gd name="connsiteY13" fmla="*/ 3942080 h 6858000"/>
              <a:gd name="connsiteX14" fmla="*/ 5608320 w 8117840"/>
              <a:gd name="connsiteY14" fmla="*/ 4328160 h 6858000"/>
              <a:gd name="connsiteX15" fmla="*/ 4968240 w 8117840"/>
              <a:gd name="connsiteY15" fmla="*/ 4551680 h 6858000"/>
              <a:gd name="connsiteX16" fmla="*/ 5405120 w 8117840"/>
              <a:gd name="connsiteY16" fmla="*/ 5557521 h 6858000"/>
              <a:gd name="connsiteX17" fmla="*/ 5476240 w 8117840"/>
              <a:gd name="connsiteY17" fmla="*/ 5567681 h 6858000"/>
              <a:gd name="connsiteX18" fmla="*/ 5669280 w 8117840"/>
              <a:gd name="connsiteY18" fmla="*/ 5232400 h 6858000"/>
              <a:gd name="connsiteX19" fmla="*/ 5913120 w 8117840"/>
              <a:gd name="connsiteY19" fmla="*/ 5669281 h 6858000"/>
              <a:gd name="connsiteX20" fmla="*/ 6045200 w 8117840"/>
              <a:gd name="connsiteY20" fmla="*/ 5567680 h 6858000"/>
              <a:gd name="connsiteX21" fmla="*/ 6461760 w 8117840"/>
              <a:gd name="connsiteY21" fmla="*/ 5781041 h 6858000"/>
              <a:gd name="connsiteX22" fmla="*/ 6817360 w 8117840"/>
              <a:gd name="connsiteY22" fmla="*/ 5750561 h 6858000"/>
              <a:gd name="connsiteX23" fmla="*/ 8117840 w 8117840"/>
              <a:gd name="connsiteY23" fmla="*/ 6847840 h 6858000"/>
              <a:gd name="connsiteX24" fmla="*/ 0 w 8117840"/>
              <a:gd name="connsiteY24" fmla="*/ 6858000 h 6858000"/>
              <a:gd name="connsiteX25" fmla="*/ 0 w 8117840"/>
              <a:gd name="connsiteY25" fmla="*/ 0 h 6858000"/>
              <a:gd name="connsiteX0" fmla="*/ 0 w 8117840"/>
              <a:gd name="connsiteY0" fmla="*/ 0 h 6858000"/>
              <a:gd name="connsiteX1" fmla="*/ 5476240 w 8117840"/>
              <a:gd name="connsiteY1" fmla="*/ 0 h 6858000"/>
              <a:gd name="connsiteX2" fmla="*/ 5334000 w 8117840"/>
              <a:gd name="connsiteY2" fmla="*/ 233680 h 6858000"/>
              <a:gd name="connsiteX3" fmla="*/ 5567680 w 8117840"/>
              <a:gd name="connsiteY3" fmla="*/ 436880 h 6858000"/>
              <a:gd name="connsiteX4" fmla="*/ 5293360 w 8117840"/>
              <a:gd name="connsiteY4" fmla="*/ 548640 h 6858000"/>
              <a:gd name="connsiteX5" fmla="*/ 5455920 w 8117840"/>
              <a:gd name="connsiteY5" fmla="*/ 762000 h 6858000"/>
              <a:gd name="connsiteX6" fmla="*/ 5232400 w 8117840"/>
              <a:gd name="connsiteY6" fmla="*/ 934720 h 6858000"/>
              <a:gd name="connsiteX7" fmla="*/ 5415280 w 8117840"/>
              <a:gd name="connsiteY7" fmla="*/ 1402080 h 6858000"/>
              <a:gd name="connsiteX8" fmla="*/ 4612640 w 8117840"/>
              <a:gd name="connsiteY8" fmla="*/ 1869440 h 6858000"/>
              <a:gd name="connsiteX9" fmla="*/ 5354320 w 8117840"/>
              <a:gd name="connsiteY9" fmla="*/ 2600960 h 6858000"/>
              <a:gd name="connsiteX10" fmla="*/ 5080000 w 8117840"/>
              <a:gd name="connsiteY10" fmla="*/ 2885440 h 6858000"/>
              <a:gd name="connsiteX11" fmla="*/ 5384800 w 8117840"/>
              <a:gd name="connsiteY11" fmla="*/ 3261360 h 6858000"/>
              <a:gd name="connsiteX12" fmla="*/ 5008880 w 8117840"/>
              <a:gd name="connsiteY12" fmla="*/ 3352800 h 6858000"/>
              <a:gd name="connsiteX13" fmla="*/ 5273040 w 8117840"/>
              <a:gd name="connsiteY13" fmla="*/ 3942080 h 6858000"/>
              <a:gd name="connsiteX14" fmla="*/ 5608320 w 8117840"/>
              <a:gd name="connsiteY14" fmla="*/ 4328160 h 6858000"/>
              <a:gd name="connsiteX15" fmla="*/ 4968240 w 8117840"/>
              <a:gd name="connsiteY15" fmla="*/ 4551680 h 6858000"/>
              <a:gd name="connsiteX16" fmla="*/ 5405120 w 8117840"/>
              <a:gd name="connsiteY16" fmla="*/ 5557521 h 6858000"/>
              <a:gd name="connsiteX17" fmla="*/ 5476240 w 8117840"/>
              <a:gd name="connsiteY17" fmla="*/ 5567681 h 6858000"/>
              <a:gd name="connsiteX18" fmla="*/ 5537200 w 8117840"/>
              <a:gd name="connsiteY18" fmla="*/ 5354320 h 6858000"/>
              <a:gd name="connsiteX19" fmla="*/ 5913120 w 8117840"/>
              <a:gd name="connsiteY19" fmla="*/ 5669281 h 6858000"/>
              <a:gd name="connsiteX20" fmla="*/ 6045200 w 8117840"/>
              <a:gd name="connsiteY20" fmla="*/ 5567680 h 6858000"/>
              <a:gd name="connsiteX21" fmla="*/ 6461760 w 8117840"/>
              <a:gd name="connsiteY21" fmla="*/ 5781041 h 6858000"/>
              <a:gd name="connsiteX22" fmla="*/ 6817360 w 8117840"/>
              <a:gd name="connsiteY22" fmla="*/ 5750561 h 6858000"/>
              <a:gd name="connsiteX23" fmla="*/ 8117840 w 8117840"/>
              <a:gd name="connsiteY23" fmla="*/ 6847840 h 6858000"/>
              <a:gd name="connsiteX24" fmla="*/ 0 w 8117840"/>
              <a:gd name="connsiteY24" fmla="*/ 6858000 h 6858000"/>
              <a:gd name="connsiteX25" fmla="*/ 0 w 8117840"/>
              <a:gd name="connsiteY25" fmla="*/ 0 h 6858000"/>
              <a:gd name="connsiteX0" fmla="*/ 0 w 8117840"/>
              <a:gd name="connsiteY0" fmla="*/ 0 h 6858000"/>
              <a:gd name="connsiteX1" fmla="*/ 5476240 w 8117840"/>
              <a:gd name="connsiteY1" fmla="*/ 0 h 6858000"/>
              <a:gd name="connsiteX2" fmla="*/ 5334000 w 8117840"/>
              <a:gd name="connsiteY2" fmla="*/ 233680 h 6858000"/>
              <a:gd name="connsiteX3" fmla="*/ 5567680 w 8117840"/>
              <a:gd name="connsiteY3" fmla="*/ 436880 h 6858000"/>
              <a:gd name="connsiteX4" fmla="*/ 5293360 w 8117840"/>
              <a:gd name="connsiteY4" fmla="*/ 548640 h 6858000"/>
              <a:gd name="connsiteX5" fmla="*/ 5455920 w 8117840"/>
              <a:gd name="connsiteY5" fmla="*/ 762000 h 6858000"/>
              <a:gd name="connsiteX6" fmla="*/ 5232400 w 8117840"/>
              <a:gd name="connsiteY6" fmla="*/ 934720 h 6858000"/>
              <a:gd name="connsiteX7" fmla="*/ 5415280 w 8117840"/>
              <a:gd name="connsiteY7" fmla="*/ 1402080 h 6858000"/>
              <a:gd name="connsiteX8" fmla="*/ 4612640 w 8117840"/>
              <a:gd name="connsiteY8" fmla="*/ 1869440 h 6858000"/>
              <a:gd name="connsiteX9" fmla="*/ 5354320 w 8117840"/>
              <a:gd name="connsiteY9" fmla="*/ 2600960 h 6858000"/>
              <a:gd name="connsiteX10" fmla="*/ 5080000 w 8117840"/>
              <a:gd name="connsiteY10" fmla="*/ 2885440 h 6858000"/>
              <a:gd name="connsiteX11" fmla="*/ 5384800 w 8117840"/>
              <a:gd name="connsiteY11" fmla="*/ 3261360 h 6858000"/>
              <a:gd name="connsiteX12" fmla="*/ 5008880 w 8117840"/>
              <a:gd name="connsiteY12" fmla="*/ 3352800 h 6858000"/>
              <a:gd name="connsiteX13" fmla="*/ 5273040 w 8117840"/>
              <a:gd name="connsiteY13" fmla="*/ 3942080 h 6858000"/>
              <a:gd name="connsiteX14" fmla="*/ 5608320 w 8117840"/>
              <a:gd name="connsiteY14" fmla="*/ 4328160 h 6858000"/>
              <a:gd name="connsiteX15" fmla="*/ 4968240 w 8117840"/>
              <a:gd name="connsiteY15" fmla="*/ 4551680 h 6858000"/>
              <a:gd name="connsiteX16" fmla="*/ 5405120 w 8117840"/>
              <a:gd name="connsiteY16" fmla="*/ 5557521 h 6858000"/>
              <a:gd name="connsiteX17" fmla="*/ 5476240 w 8117840"/>
              <a:gd name="connsiteY17" fmla="*/ 5567681 h 6858000"/>
              <a:gd name="connsiteX18" fmla="*/ 5537200 w 8117840"/>
              <a:gd name="connsiteY18" fmla="*/ 5354320 h 6858000"/>
              <a:gd name="connsiteX19" fmla="*/ 5913120 w 8117840"/>
              <a:gd name="connsiteY19" fmla="*/ 5669281 h 6858000"/>
              <a:gd name="connsiteX20" fmla="*/ 6045200 w 8117840"/>
              <a:gd name="connsiteY20" fmla="*/ 5567680 h 6858000"/>
              <a:gd name="connsiteX21" fmla="*/ 6461760 w 8117840"/>
              <a:gd name="connsiteY21" fmla="*/ 5781041 h 6858000"/>
              <a:gd name="connsiteX22" fmla="*/ 6817360 w 8117840"/>
              <a:gd name="connsiteY22" fmla="*/ 5750561 h 6858000"/>
              <a:gd name="connsiteX23" fmla="*/ 8117840 w 8117840"/>
              <a:gd name="connsiteY23" fmla="*/ 6847840 h 6858000"/>
              <a:gd name="connsiteX24" fmla="*/ 0 w 8117840"/>
              <a:gd name="connsiteY24" fmla="*/ 6858000 h 6858000"/>
              <a:gd name="connsiteX25" fmla="*/ 0 w 8117840"/>
              <a:gd name="connsiteY25" fmla="*/ 0 h 6858000"/>
              <a:gd name="connsiteX0" fmla="*/ 0 w 8117840"/>
              <a:gd name="connsiteY0" fmla="*/ 0 h 6858000"/>
              <a:gd name="connsiteX1" fmla="*/ 5476240 w 8117840"/>
              <a:gd name="connsiteY1" fmla="*/ 0 h 6858000"/>
              <a:gd name="connsiteX2" fmla="*/ 5334000 w 8117840"/>
              <a:gd name="connsiteY2" fmla="*/ 233680 h 6858000"/>
              <a:gd name="connsiteX3" fmla="*/ 5567680 w 8117840"/>
              <a:gd name="connsiteY3" fmla="*/ 436880 h 6858000"/>
              <a:gd name="connsiteX4" fmla="*/ 5293360 w 8117840"/>
              <a:gd name="connsiteY4" fmla="*/ 548640 h 6858000"/>
              <a:gd name="connsiteX5" fmla="*/ 5455920 w 8117840"/>
              <a:gd name="connsiteY5" fmla="*/ 762000 h 6858000"/>
              <a:gd name="connsiteX6" fmla="*/ 5232400 w 8117840"/>
              <a:gd name="connsiteY6" fmla="*/ 934720 h 6858000"/>
              <a:gd name="connsiteX7" fmla="*/ 5415280 w 8117840"/>
              <a:gd name="connsiteY7" fmla="*/ 1402080 h 6858000"/>
              <a:gd name="connsiteX8" fmla="*/ 4612640 w 8117840"/>
              <a:gd name="connsiteY8" fmla="*/ 1869440 h 6858000"/>
              <a:gd name="connsiteX9" fmla="*/ 5354320 w 8117840"/>
              <a:gd name="connsiteY9" fmla="*/ 2600960 h 6858000"/>
              <a:gd name="connsiteX10" fmla="*/ 5080000 w 8117840"/>
              <a:gd name="connsiteY10" fmla="*/ 2885440 h 6858000"/>
              <a:gd name="connsiteX11" fmla="*/ 5384800 w 8117840"/>
              <a:gd name="connsiteY11" fmla="*/ 3261360 h 6858000"/>
              <a:gd name="connsiteX12" fmla="*/ 5008880 w 8117840"/>
              <a:gd name="connsiteY12" fmla="*/ 3352800 h 6858000"/>
              <a:gd name="connsiteX13" fmla="*/ 5273040 w 8117840"/>
              <a:gd name="connsiteY13" fmla="*/ 3942080 h 6858000"/>
              <a:gd name="connsiteX14" fmla="*/ 5608320 w 8117840"/>
              <a:gd name="connsiteY14" fmla="*/ 4328160 h 6858000"/>
              <a:gd name="connsiteX15" fmla="*/ 4968240 w 8117840"/>
              <a:gd name="connsiteY15" fmla="*/ 4551680 h 6858000"/>
              <a:gd name="connsiteX16" fmla="*/ 5323840 w 8117840"/>
              <a:gd name="connsiteY16" fmla="*/ 4988561 h 6858000"/>
              <a:gd name="connsiteX17" fmla="*/ 5405120 w 8117840"/>
              <a:gd name="connsiteY17" fmla="*/ 5557521 h 6858000"/>
              <a:gd name="connsiteX18" fmla="*/ 5476240 w 8117840"/>
              <a:gd name="connsiteY18" fmla="*/ 5567681 h 6858000"/>
              <a:gd name="connsiteX19" fmla="*/ 5537200 w 8117840"/>
              <a:gd name="connsiteY19" fmla="*/ 5354320 h 6858000"/>
              <a:gd name="connsiteX20" fmla="*/ 5913120 w 8117840"/>
              <a:gd name="connsiteY20" fmla="*/ 5669281 h 6858000"/>
              <a:gd name="connsiteX21" fmla="*/ 6045200 w 8117840"/>
              <a:gd name="connsiteY21" fmla="*/ 5567680 h 6858000"/>
              <a:gd name="connsiteX22" fmla="*/ 6461760 w 8117840"/>
              <a:gd name="connsiteY22" fmla="*/ 5781041 h 6858000"/>
              <a:gd name="connsiteX23" fmla="*/ 6817360 w 8117840"/>
              <a:gd name="connsiteY23" fmla="*/ 5750561 h 6858000"/>
              <a:gd name="connsiteX24" fmla="*/ 8117840 w 8117840"/>
              <a:gd name="connsiteY24" fmla="*/ 6847840 h 6858000"/>
              <a:gd name="connsiteX25" fmla="*/ 0 w 8117840"/>
              <a:gd name="connsiteY25" fmla="*/ 6858000 h 6858000"/>
              <a:gd name="connsiteX26" fmla="*/ 0 w 8117840"/>
              <a:gd name="connsiteY26" fmla="*/ 0 h 6858000"/>
              <a:gd name="connsiteX0" fmla="*/ 0 w 8117840"/>
              <a:gd name="connsiteY0" fmla="*/ 0 h 6858000"/>
              <a:gd name="connsiteX1" fmla="*/ 5476240 w 8117840"/>
              <a:gd name="connsiteY1" fmla="*/ 0 h 6858000"/>
              <a:gd name="connsiteX2" fmla="*/ 5334000 w 8117840"/>
              <a:gd name="connsiteY2" fmla="*/ 233680 h 6858000"/>
              <a:gd name="connsiteX3" fmla="*/ 5567680 w 8117840"/>
              <a:gd name="connsiteY3" fmla="*/ 436880 h 6858000"/>
              <a:gd name="connsiteX4" fmla="*/ 5293360 w 8117840"/>
              <a:gd name="connsiteY4" fmla="*/ 548640 h 6858000"/>
              <a:gd name="connsiteX5" fmla="*/ 5455920 w 8117840"/>
              <a:gd name="connsiteY5" fmla="*/ 762000 h 6858000"/>
              <a:gd name="connsiteX6" fmla="*/ 5232400 w 8117840"/>
              <a:gd name="connsiteY6" fmla="*/ 934720 h 6858000"/>
              <a:gd name="connsiteX7" fmla="*/ 5415280 w 8117840"/>
              <a:gd name="connsiteY7" fmla="*/ 1402080 h 6858000"/>
              <a:gd name="connsiteX8" fmla="*/ 4612640 w 8117840"/>
              <a:gd name="connsiteY8" fmla="*/ 1869440 h 6858000"/>
              <a:gd name="connsiteX9" fmla="*/ 5354320 w 8117840"/>
              <a:gd name="connsiteY9" fmla="*/ 2600960 h 6858000"/>
              <a:gd name="connsiteX10" fmla="*/ 5080000 w 8117840"/>
              <a:gd name="connsiteY10" fmla="*/ 2885440 h 6858000"/>
              <a:gd name="connsiteX11" fmla="*/ 5384800 w 8117840"/>
              <a:gd name="connsiteY11" fmla="*/ 3261360 h 6858000"/>
              <a:gd name="connsiteX12" fmla="*/ 5008880 w 8117840"/>
              <a:gd name="connsiteY12" fmla="*/ 3352800 h 6858000"/>
              <a:gd name="connsiteX13" fmla="*/ 5273040 w 8117840"/>
              <a:gd name="connsiteY13" fmla="*/ 3942080 h 6858000"/>
              <a:gd name="connsiteX14" fmla="*/ 5608320 w 8117840"/>
              <a:gd name="connsiteY14" fmla="*/ 4328160 h 6858000"/>
              <a:gd name="connsiteX15" fmla="*/ 4968240 w 8117840"/>
              <a:gd name="connsiteY15" fmla="*/ 4551680 h 6858000"/>
              <a:gd name="connsiteX16" fmla="*/ 5323840 w 8117840"/>
              <a:gd name="connsiteY16" fmla="*/ 4988561 h 6858000"/>
              <a:gd name="connsiteX17" fmla="*/ 5486400 w 8117840"/>
              <a:gd name="connsiteY17" fmla="*/ 5222241 h 6858000"/>
              <a:gd name="connsiteX18" fmla="*/ 5476240 w 8117840"/>
              <a:gd name="connsiteY18" fmla="*/ 5567681 h 6858000"/>
              <a:gd name="connsiteX19" fmla="*/ 5537200 w 8117840"/>
              <a:gd name="connsiteY19" fmla="*/ 5354320 h 6858000"/>
              <a:gd name="connsiteX20" fmla="*/ 5913120 w 8117840"/>
              <a:gd name="connsiteY20" fmla="*/ 5669281 h 6858000"/>
              <a:gd name="connsiteX21" fmla="*/ 6045200 w 8117840"/>
              <a:gd name="connsiteY21" fmla="*/ 5567680 h 6858000"/>
              <a:gd name="connsiteX22" fmla="*/ 6461760 w 8117840"/>
              <a:gd name="connsiteY22" fmla="*/ 5781041 h 6858000"/>
              <a:gd name="connsiteX23" fmla="*/ 6817360 w 8117840"/>
              <a:gd name="connsiteY23" fmla="*/ 5750561 h 6858000"/>
              <a:gd name="connsiteX24" fmla="*/ 8117840 w 8117840"/>
              <a:gd name="connsiteY24" fmla="*/ 6847840 h 6858000"/>
              <a:gd name="connsiteX25" fmla="*/ 0 w 8117840"/>
              <a:gd name="connsiteY25" fmla="*/ 6858000 h 6858000"/>
              <a:gd name="connsiteX26" fmla="*/ 0 w 8117840"/>
              <a:gd name="connsiteY26" fmla="*/ 0 h 6858000"/>
              <a:gd name="connsiteX0" fmla="*/ 0 w 8117840"/>
              <a:gd name="connsiteY0" fmla="*/ 0 h 6858000"/>
              <a:gd name="connsiteX1" fmla="*/ 5476240 w 8117840"/>
              <a:gd name="connsiteY1" fmla="*/ 0 h 6858000"/>
              <a:gd name="connsiteX2" fmla="*/ 5334000 w 8117840"/>
              <a:gd name="connsiteY2" fmla="*/ 233680 h 6858000"/>
              <a:gd name="connsiteX3" fmla="*/ 5567680 w 8117840"/>
              <a:gd name="connsiteY3" fmla="*/ 436880 h 6858000"/>
              <a:gd name="connsiteX4" fmla="*/ 5293360 w 8117840"/>
              <a:gd name="connsiteY4" fmla="*/ 548640 h 6858000"/>
              <a:gd name="connsiteX5" fmla="*/ 5455920 w 8117840"/>
              <a:gd name="connsiteY5" fmla="*/ 762000 h 6858000"/>
              <a:gd name="connsiteX6" fmla="*/ 5232400 w 8117840"/>
              <a:gd name="connsiteY6" fmla="*/ 934720 h 6858000"/>
              <a:gd name="connsiteX7" fmla="*/ 5415280 w 8117840"/>
              <a:gd name="connsiteY7" fmla="*/ 1402080 h 6858000"/>
              <a:gd name="connsiteX8" fmla="*/ 4612640 w 8117840"/>
              <a:gd name="connsiteY8" fmla="*/ 1869440 h 6858000"/>
              <a:gd name="connsiteX9" fmla="*/ 5354320 w 8117840"/>
              <a:gd name="connsiteY9" fmla="*/ 2600960 h 6858000"/>
              <a:gd name="connsiteX10" fmla="*/ 5080000 w 8117840"/>
              <a:gd name="connsiteY10" fmla="*/ 2885440 h 6858000"/>
              <a:gd name="connsiteX11" fmla="*/ 5384800 w 8117840"/>
              <a:gd name="connsiteY11" fmla="*/ 3261360 h 6858000"/>
              <a:gd name="connsiteX12" fmla="*/ 5008880 w 8117840"/>
              <a:gd name="connsiteY12" fmla="*/ 3352800 h 6858000"/>
              <a:gd name="connsiteX13" fmla="*/ 5273040 w 8117840"/>
              <a:gd name="connsiteY13" fmla="*/ 3942080 h 6858000"/>
              <a:gd name="connsiteX14" fmla="*/ 5608320 w 8117840"/>
              <a:gd name="connsiteY14" fmla="*/ 4328160 h 6858000"/>
              <a:gd name="connsiteX15" fmla="*/ 4968240 w 8117840"/>
              <a:gd name="connsiteY15" fmla="*/ 4551680 h 6858000"/>
              <a:gd name="connsiteX16" fmla="*/ 5323840 w 8117840"/>
              <a:gd name="connsiteY16" fmla="*/ 4988561 h 6858000"/>
              <a:gd name="connsiteX17" fmla="*/ 5486400 w 8117840"/>
              <a:gd name="connsiteY17" fmla="*/ 5222241 h 6858000"/>
              <a:gd name="connsiteX18" fmla="*/ 5476240 w 8117840"/>
              <a:gd name="connsiteY18" fmla="*/ 5567681 h 6858000"/>
              <a:gd name="connsiteX19" fmla="*/ 5537200 w 8117840"/>
              <a:gd name="connsiteY19" fmla="*/ 5354320 h 6858000"/>
              <a:gd name="connsiteX20" fmla="*/ 5913120 w 8117840"/>
              <a:gd name="connsiteY20" fmla="*/ 5669281 h 6858000"/>
              <a:gd name="connsiteX21" fmla="*/ 6045200 w 8117840"/>
              <a:gd name="connsiteY21" fmla="*/ 5567680 h 6858000"/>
              <a:gd name="connsiteX22" fmla="*/ 6461760 w 8117840"/>
              <a:gd name="connsiteY22" fmla="*/ 5781041 h 6858000"/>
              <a:gd name="connsiteX23" fmla="*/ 6817360 w 8117840"/>
              <a:gd name="connsiteY23" fmla="*/ 5750561 h 6858000"/>
              <a:gd name="connsiteX24" fmla="*/ 8117840 w 8117840"/>
              <a:gd name="connsiteY24" fmla="*/ 6847840 h 6858000"/>
              <a:gd name="connsiteX25" fmla="*/ 0 w 8117840"/>
              <a:gd name="connsiteY25" fmla="*/ 6858000 h 6858000"/>
              <a:gd name="connsiteX26" fmla="*/ 0 w 8117840"/>
              <a:gd name="connsiteY2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17840" h="6858000">
                <a:moveTo>
                  <a:pt x="0" y="0"/>
                </a:moveTo>
                <a:lnTo>
                  <a:pt x="5476240" y="0"/>
                </a:lnTo>
                <a:cubicBezTo>
                  <a:pt x="6375400" y="50800"/>
                  <a:pt x="5374640" y="77893"/>
                  <a:pt x="5334000" y="233680"/>
                </a:cubicBezTo>
                <a:cubicBezTo>
                  <a:pt x="5295053" y="316653"/>
                  <a:pt x="5584613" y="320040"/>
                  <a:pt x="5567680" y="436880"/>
                </a:cubicBezTo>
                <a:cubicBezTo>
                  <a:pt x="5559213" y="470747"/>
                  <a:pt x="5349240" y="465667"/>
                  <a:pt x="5293360" y="548640"/>
                </a:cubicBezTo>
                <a:cubicBezTo>
                  <a:pt x="5235787" y="609600"/>
                  <a:pt x="5466080" y="697653"/>
                  <a:pt x="5455920" y="762000"/>
                </a:cubicBezTo>
                <a:cubicBezTo>
                  <a:pt x="5445760" y="826347"/>
                  <a:pt x="5291667" y="868680"/>
                  <a:pt x="5232400" y="934720"/>
                </a:cubicBezTo>
                <a:cubicBezTo>
                  <a:pt x="5173133" y="1000760"/>
                  <a:pt x="5518573" y="1246293"/>
                  <a:pt x="5415280" y="1402080"/>
                </a:cubicBezTo>
                <a:cubicBezTo>
                  <a:pt x="5311987" y="1557867"/>
                  <a:pt x="4570307" y="1628987"/>
                  <a:pt x="4612640" y="1869440"/>
                </a:cubicBezTo>
                <a:cubicBezTo>
                  <a:pt x="4654973" y="2109893"/>
                  <a:pt x="5230707" y="2450253"/>
                  <a:pt x="5354320" y="2600960"/>
                </a:cubicBezTo>
                <a:cubicBezTo>
                  <a:pt x="5477933" y="2751667"/>
                  <a:pt x="5074920" y="2775373"/>
                  <a:pt x="5080000" y="2885440"/>
                </a:cubicBezTo>
                <a:cubicBezTo>
                  <a:pt x="5085080" y="2995507"/>
                  <a:pt x="5442373" y="3164840"/>
                  <a:pt x="5384800" y="3261360"/>
                </a:cubicBezTo>
                <a:cubicBezTo>
                  <a:pt x="5327227" y="3357880"/>
                  <a:pt x="5027507" y="3239347"/>
                  <a:pt x="5008880" y="3352800"/>
                </a:cubicBezTo>
                <a:cubicBezTo>
                  <a:pt x="4990253" y="3466253"/>
                  <a:pt x="5261187" y="3810000"/>
                  <a:pt x="5273040" y="3942080"/>
                </a:cubicBezTo>
                <a:cubicBezTo>
                  <a:pt x="5284893" y="4074160"/>
                  <a:pt x="5659120" y="4226560"/>
                  <a:pt x="5608320" y="4328160"/>
                </a:cubicBezTo>
                <a:cubicBezTo>
                  <a:pt x="5557520" y="4460240"/>
                  <a:pt x="4807373" y="4314613"/>
                  <a:pt x="4968240" y="4551680"/>
                </a:cubicBezTo>
                <a:cubicBezTo>
                  <a:pt x="4892040" y="4685453"/>
                  <a:pt x="5251027" y="4820921"/>
                  <a:pt x="5323840" y="4988561"/>
                </a:cubicBezTo>
                <a:cubicBezTo>
                  <a:pt x="5396653" y="5156201"/>
                  <a:pt x="5432213" y="5149428"/>
                  <a:pt x="5486400" y="5222241"/>
                </a:cubicBezTo>
                <a:cubicBezTo>
                  <a:pt x="5571067" y="5391575"/>
                  <a:pt x="5432213" y="5621868"/>
                  <a:pt x="5476240" y="5567681"/>
                </a:cubicBezTo>
                <a:cubicBezTo>
                  <a:pt x="5520267" y="5513494"/>
                  <a:pt x="5472853" y="5378027"/>
                  <a:pt x="5537200" y="5354320"/>
                </a:cubicBezTo>
                <a:cubicBezTo>
                  <a:pt x="5784427" y="5330613"/>
                  <a:pt x="5850467" y="5613401"/>
                  <a:pt x="5913120" y="5669281"/>
                </a:cubicBezTo>
                <a:cubicBezTo>
                  <a:pt x="5975773" y="5725161"/>
                  <a:pt x="5972387" y="5574453"/>
                  <a:pt x="6045200" y="5567680"/>
                </a:cubicBezTo>
                <a:cubicBezTo>
                  <a:pt x="6118013" y="5560907"/>
                  <a:pt x="6333067" y="5750561"/>
                  <a:pt x="6461760" y="5781041"/>
                </a:cubicBezTo>
                <a:cubicBezTo>
                  <a:pt x="6590453" y="5811521"/>
                  <a:pt x="6522720" y="5547361"/>
                  <a:pt x="6817360" y="5750561"/>
                </a:cubicBezTo>
                <a:cubicBezTo>
                  <a:pt x="7078133" y="6390641"/>
                  <a:pt x="7684347" y="6482080"/>
                  <a:pt x="8117840" y="684784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26F2AF-8DA6-9C4D-052E-DE6B967DFCBE}"/>
              </a:ext>
            </a:extLst>
          </p:cNvPr>
          <p:cNvSpPr txBox="1"/>
          <p:nvPr/>
        </p:nvSpPr>
        <p:spPr>
          <a:xfrm flipH="1">
            <a:off x="528913" y="0"/>
            <a:ext cx="50387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dirty="0">
                <a:solidFill>
                  <a:srgbClr val="FF0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DEBC2D-186E-0992-A39A-718E685FE7E5}"/>
              </a:ext>
            </a:extLst>
          </p:cNvPr>
          <p:cNvSpPr txBox="1"/>
          <p:nvPr/>
        </p:nvSpPr>
        <p:spPr>
          <a:xfrm>
            <a:off x="528913" y="2367171"/>
            <a:ext cx="445964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D1D5DB"/>
                </a:solidFill>
                <a:effectLst/>
                <a:latin typeface="Söhne"/>
                <a:cs typeface="Times New Roman" panose="02020603050405020304" pitchFamily="18" charset="0"/>
              </a:rPr>
              <a:t>Positive Sentiment: 30.2%</a:t>
            </a:r>
            <a:endParaRPr lang="en-US" sz="1400" b="0" i="0" dirty="0">
              <a:solidFill>
                <a:srgbClr val="D1D5DB"/>
              </a:solidFill>
              <a:effectLst/>
              <a:latin typeface="Söhne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  <a:cs typeface="Times New Roman" panose="02020603050405020304" pitchFamily="18" charset="0"/>
              </a:rPr>
              <a:t>Customers expressed satisfaction with services, amenities, and staff interactions.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  <a:cs typeface="Times New Roman" panose="02020603050405020304" pitchFamily="18" charset="0"/>
              </a:rPr>
              <a:t>Commendation for comfortable and well-maintained cabins.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  <a:cs typeface="Times New Roman" panose="02020603050405020304" pitchFamily="18" charset="0"/>
              </a:rPr>
              <a:t>Positive feedback regarding efficient booking and check-in processes.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D1D5DB"/>
                </a:solidFill>
                <a:effectLst/>
                <a:latin typeface="Söhne"/>
                <a:cs typeface="Times New Roman" panose="02020603050405020304" pitchFamily="18" charset="0"/>
              </a:rPr>
              <a:t>Negative Sentiment: 21.4%</a:t>
            </a:r>
            <a:endParaRPr lang="en-US" sz="1400" b="0" i="0" dirty="0">
              <a:solidFill>
                <a:srgbClr val="D1D5DB"/>
              </a:solidFill>
              <a:effectLst/>
              <a:latin typeface="Söhne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  <a:cs typeface="Times New Roman" panose="02020603050405020304" pitchFamily="18" charset="0"/>
              </a:rPr>
              <a:t>Criticisms about flight delays and disruptions affecting travel plans.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  <a:cs typeface="Times New Roman" panose="02020603050405020304" pitchFamily="18" charset="0"/>
              </a:rPr>
              <a:t>Complaints about customer service response time and issue resolution.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  <a:cs typeface="Times New Roman" panose="02020603050405020304" pitchFamily="18" charset="0"/>
              </a:rPr>
              <a:t>Negative comments about in-flight entertainment and food quality.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D1D5DB"/>
                </a:solidFill>
                <a:effectLst/>
                <a:latin typeface="Söhne"/>
                <a:cs typeface="Times New Roman" panose="02020603050405020304" pitchFamily="18" charset="0"/>
              </a:rPr>
              <a:t>Neutral Sentiment: 48.4%</a:t>
            </a:r>
            <a:endParaRPr lang="en-US" sz="1400" b="0" i="0" dirty="0">
              <a:solidFill>
                <a:srgbClr val="D1D5DB"/>
              </a:solidFill>
              <a:effectLst/>
              <a:latin typeface="Söhne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  <a:cs typeface="Times New Roman" panose="02020603050405020304" pitchFamily="18" charset="0"/>
              </a:rPr>
              <a:t>Neutral sentiments encompass general observations and factual statements.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  <a:cs typeface="Times New Roman" panose="02020603050405020304" pitchFamily="18" charset="0"/>
              </a:rPr>
              <a:t>Examples include flight information updates, basic service descriptions, etc.</a:t>
            </a:r>
          </a:p>
          <a:p>
            <a:br>
              <a:rPr lang="en-US" sz="1400" dirty="0">
                <a:latin typeface="Söhne"/>
                <a:cs typeface="Times New Roman" panose="02020603050405020304" pitchFamily="18" charset="0"/>
              </a:rPr>
            </a:br>
            <a:endParaRPr lang="en-US" sz="1400" dirty="0">
              <a:latin typeface="Söhne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words&#10;&#10;Description automatically generated">
            <a:extLst>
              <a:ext uri="{FF2B5EF4-FFF2-40B4-BE49-F238E27FC236}">
                <a16:creationId xmlns:a16="http://schemas.microsoft.com/office/drawing/2014/main" id="{CD8388FA-2E3C-1D33-712A-AE8E4E2AB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968182"/>
            <a:ext cx="6901108" cy="32467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9058FD-CC11-2859-E269-B454CF49AE78}"/>
              </a:ext>
            </a:extLst>
          </p:cNvPr>
          <p:cNvSpPr txBox="1"/>
          <p:nvPr/>
        </p:nvSpPr>
        <p:spPr>
          <a:xfrm>
            <a:off x="0" y="-2"/>
            <a:ext cx="10399608" cy="6858000"/>
          </a:xfrm>
          <a:custGeom>
            <a:avLst/>
            <a:gdLst/>
            <a:ahLst/>
            <a:cxnLst/>
            <a:rect l="l" t="t" r="r" b="b"/>
            <a:pathLst>
              <a:path w="10399608" h="6858000">
                <a:moveTo>
                  <a:pt x="9022985" y="6445214"/>
                </a:moveTo>
                <a:cubicBezTo>
                  <a:pt x="9020604" y="6447074"/>
                  <a:pt x="9018651" y="6448842"/>
                  <a:pt x="9017125" y="6450516"/>
                </a:cubicBezTo>
                <a:cubicBezTo>
                  <a:pt x="9015600" y="6452190"/>
                  <a:pt x="9014390" y="6453790"/>
                  <a:pt x="9013497" y="6455316"/>
                </a:cubicBezTo>
                <a:cubicBezTo>
                  <a:pt x="9012604" y="6456841"/>
                  <a:pt x="9011990" y="6458348"/>
                  <a:pt x="9011656" y="6459836"/>
                </a:cubicBezTo>
                <a:cubicBezTo>
                  <a:pt x="9011321" y="6461324"/>
                  <a:pt x="9011153" y="6462850"/>
                  <a:pt x="9011153" y="6464413"/>
                </a:cubicBezTo>
                <a:cubicBezTo>
                  <a:pt x="9011153" y="6469250"/>
                  <a:pt x="9013609" y="6472914"/>
                  <a:pt x="9018520" y="6475407"/>
                </a:cubicBezTo>
                <a:cubicBezTo>
                  <a:pt x="9023432" y="6477900"/>
                  <a:pt x="9030278" y="6479147"/>
                  <a:pt x="9039059" y="6479147"/>
                </a:cubicBezTo>
                <a:cubicBezTo>
                  <a:pt x="9044640" y="6479147"/>
                  <a:pt x="9049309" y="6478607"/>
                  <a:pt x="9053067" y="6477528"/>
                </a:cubicBezTo>
                <a:cubicBezTo>
                  <a:pt x="9056825" y="6476449"/>
                  <a:pt x="9059857" y="6475017"/>
                  <a:pt x="9062164" y="6473231"/>
                </a:cubicBezTo>
                <a:cubicBezTo>
                  <a:pt x="9064471" y="6471445"/>
                  <a:pt x="9066127" y="6469398"/>
                  <a:pt x="9067131" y="6467092"/>
                </a:cubicBezTo>
                <a:cubicBezTo>
                  <a:pt x="9068136" y="6464785"/>
                  <a:pt x="9068638" y="6462366"/>
                  <a:pt x="9068638" y="6459836"/>
                </a:cubicBezTo>
                <a:cubicBezTo>
                  <a:pt x="9068638" y="6455520"/>
                  <a:pt x="9066871" y="6452190"/>
                  <a:pt x="9063336" y="6449846"/>
                </a:cubicBezTo>
                <a:cubicBezTo>
                  <a:pt x="9059801" y="6447502"/>
                  <a:pt x="9055020" y="6446256"/>
                  <a:pt x="9048993" y="6446107"/>
                </a:cubicBezTo>
                <a:close/>
                <a:moveTo>
                  <a:pt x="3527061" y="6445214"/>
                </a:moveTo>
                <a:lnTo>
                  <a:pt x="3553069" y="6446107"/>
                </a:lnTo>
                <a:cubicBezTo>
                  <a:pt x="3559096" y="6446256"/>
                  <a:pt x="3563877" y="6447502"/>
                  <a:pt x="3567412" y="6449846"/>
                </a:cubicBezTo>
                <a:cubicBezTo>
                  <a:pt x="3570947" y="6452190"/>
                  <a:pt x="3572714" y="6455520"/>
                  <a:pt x="3572714" y="6459836"/>
                </a:cubicBezTo>
                <a:cubicBezTo>
                  <a:pt x="3572714" y="6462366"/>
                  <a:pt x="3572212" y="6464785"/>
                  <a:pt x="3571207" y="6467092"/>
                </a:cubicBezTo>
                <a:cubicBezTo>
                  <a:pt x="3570202" y="6469398"/>
                  <a:pt x="3568546" y="6471445"/>
                  <a:pt x="3566240" y="6473231"/>
                </a:cubicBezTo>
                <a:cubicBezTo>
                  <a:pt x="3563934" y="6475017"/>
                  <a:pt x="3560901" y="6476449"/>
                  <a:pt x="3557143" y="6477528"/>
                </a:cubicBezTo>
                <a:cubicBezTo>
                  <a:pt x="3553385" y="6478607"/>
                  <a:pt x="3548716" y="6479147"/>
                  <a:pt x="3543134" y="6479147"/>
                </a:cubicBezTo>
                <a:cubicBezTo>
                  <a:pt x="3534353" y="6479147"/>
                  <a:pt x="3527508" y="6477900"/>
                  <a:pt x="3522596" y="6475407"/>
                </a:cubicBezTo>
                <a:cubicBezTo>
                  <a:pt x="3517685" y="6472914"/>
                  <a:pt x="3515230" y="6469250"/>
                  <a:pt x="3515230" y="6464413"/>
                </a:cubicBezTo>
                <a:cubicBezTo>
                  <a:pt x="3515230" y="6462850"/>
                  <a:pt x="3515396" y="6461324"/>
                  <a:pt x="3515732" y="6459836"/>
                </a:cubicBezTo>
                <a:cubicBezTo>
                  <a:pt x="3516066" y="6458348"/>
                  <a:pt x="3516680" y="6456841"/>
                  <a:pt x="3517573" y="6455316"/>
                </a:cubicBezTo>
                <a:cubicBezTo>
                  <a:pt x="3518466" y="6453790"/>
                  <a:pt x="3519676" y="6452190"/>
                  <a:pt x="3521201" y="6450516"/>
                </a:cubicBezTo>
                <a:cubicBezTo>
                  <a:pt x="3522727" y="6448842"/>
                  <a:pt x="3524680" y="6447074"/>
                  <a:pt x="3527061" y="6445214"/>
                </a:cubicBezTo>
                <a:close/>
                <a:moveTo>
                  <a:pt x="1422036" y="6445214"/>
                </a:moveTo>
                <a:lnTo>
                  <a:pt x="1448043" y="6446107"/>
                </a:lnTo>
                <a:cubicBezTo>
                  <a:pt x="1454071" y="6446256"/>
                  <a:pt x="1458852" y="6447502"/>
                  <a:pt x="1462387" y="6449846"/>
                </a:cubicBezTo>
                <a:cubicBezTo>
                  <a:pt x="1465922" y="6452190"/>
                  <a:pt x="1467689" y="6455520"/>
                  <a:pt x="1467689" y="6459836"/>
                </a:cubicBezTo>
                <a:cubicBezTo>
                  <a:pt x="1467689" y="6462366"/>
                  <a:pt x="1467187" y="6464785"/>
                  <a:pt x="1466182" y="6467092"/>
                </a:cubicBezTo>
                <a:cubicBezTo>
                  <a:pt x="1465177" y="6469398"/>
                  <a:pt x="1463522" y="6471445"/>
                  <a:pt x="1461215" y="6473231"/>
                </a:cubicBezTo>
                <a:cubicBezTo>
                  <a:pt x="1458908" y="6475017"/>
                  <a:pt x="1455876" y="6476449"/>
                  <a:pt x="1452118" y="6477528"/>
                </a:cubicBezTo>
                <a:cubicBezTo>
                  <a:pt x="1448360" y="6478607"/>
                  <a:pt x="1443690" y="6479147"/>
                  <a:pt x="1438109" y="6479147"/>
                </a:cubicBezTo>
                <a:cubicBezTo>
                  <a:pt x="1429328" y="6479147"/>
                  <a:pt x="1422482" y="6477900"/>
                  <a:pt x="1417571" y="6475407"/>
                </a:cubicBezTo>
                <a:cubicBezTo>
                  <a:pt x="1412660" y="6472914"/>
                  <a:pt x="1410204" y="6469250"/>
                  <a:pt x="1410204" y="6464413"/>
                </a:cubicBezTo>
                <a:cubicBezTo>
                  <a:pt x="1410204" y="6462850"/>
                  <a:pt x="1410371" y="6461324"/>
                  <a:pt x="1410706" y="6459836"/>
                </a:cubicBezTo>
                <a:cubicBezTo>
                  <a:pt x="1411041" y="6458348"/>
                  <a:pt x="1411655" y="6456841"/>
                  <a:pt x="1412548" y="6455316"/>
                </a:cubicBezTo>
                <a:cubicBezTo>
                  <a:pt x="1413441" y="6453790"/>
                  <a:pt x="1414650" y="6452190"/>
                  <a:pt x="1416176" y="6450516"/>
                </a:cubicBezTo>
                <a:cubicBezTo>
                  <a:pt x="1417701" y="6448842"/>
                  <a:pt x="1419655" y="6447074"/>
                  <a:pt x="1422036" y="6445214"/>
                </a:cubicBezTo>
                <a:close/>
                <a:moveTo>
                  <a:pt x="7482489" y="6432043"/>
                </a:moveTo>
                <a:cubicBezTo>
                  <a:pt x="7483012" y="6432043"/>
                  <a:pt x="7483479" y="6432173"/>
                  <a:pt x="7483890" y="6432433"/>
                </a:cubicBezTo>
                <a:cubicBezTo>
                  <a:pt x="7484301" y="6432694"/>
                  <a:pt x="7484619" y="6433084"/>
                  <a:pt x="7484843" y="6433605"/>
                </a:cubicBezTo>
                <a:cubicBezTo>
                  <a:pt x="7485068" y="6434126"/>
                  <a:pt x="7485236" y="6434852"/>
                  <a:pt x="7485348" y="6435782"/>
                </a:cubicBezTo>
                <a:cubicBezTo>
                  <a:pt x="7485461" y="6436712"/>
                  <a:pt x="7485516" y="6437847"/>
                  <a:pt x="7485516" y="6439186"/>
                </a:cubicBezTo>
                <a:cubicBezTo>
                  <a:pt x="7485516" y="6440154"/>
                  <a:pt x="7485479" y="6440991"/>
                  <a:pt x="7485405" y="6441698"/>
                </a:cubicBezTo>
                <a:cubicBezTo>
                  <a:pt x="7485330" y="6442405"/>
                  <a:pt x="7485237" y="6443037"/>
                  <a:pt x="7485126" y="6443595"/>
                </a:cubicBezTo>
                <a:cubicBezTo>
                  <a:pt x="7485014" y="6444153"/>
                  <a:pt x="7484828" y="6444656"/>
                  <a:pt x="7484568" y="6445102"/>
                </a:cubicBezTo>
                <a:cubicBezTo>
                  <a:pt x="7484307" y="6445549"/>
                  <a:pt x="7483972" y="6445977"/>
                  <a:pt x="7483563" y="6446386"/>
                </a:cubicBezTo>
                <a:lnTo>
                  <a:pt x="7480901" y="6447860"/>
                </a:lnTo>
                <a:lnTo>
                  <a:pt x="7463991" y="6437942"/>
                </a:lnTo>
                <a:lnTo>
                  <a:pt x="7471775" y="6435838"/>
                </a:lnTo>
                <a:cubicBezTo>
                  <a:pt x="7474505" y="6434870"/>
                  <a:pt x="7476749" y="6433996"/>
                  <a:pt x="7478506" y="6433215"/>
                </a:cubicBezTo>
                <a:cubicBezTo>
                  <a:pt x="7480263" y="6432433"/>
                  <a:pt x="7481591" y="6432043"/>
                  <a:pt x="7482489" y="6432043"/>
                </a:cubicBezTo>
                <a:close/>
                <a:moveTo>
                  <a:pt x="10387776" y="6427466"/>
                </a:moveTo>
                <a:cubicBezTo>
                  <a:pt x="10392241" y="6427466"/>
                  <a:pt x="10395329" y="6428322"/>
                  <a:pt x="10397041" y="6430033"/>
                </a:cubicBezTo>
                <a:cubicBezTo>
                  <a:pt x="10398752" y="6431745"/>
                  <a:pt x="10399608" y="6435168"/>
                  <a:pt x="10399608" y="6440303"/>
                </a:cubicBezTo>
                <a:cubicBezTo>
                  <a:pt x="10399608" y="6445586"/>
                  <a:pt x="10398734" y="6449102"/>
                  <a:pt x="10396985" y="6450851"/>
                </a:cubicBezTo>
                <a:cubicBezTo>
                  <a:pt x="10395236" y="6452599"/>
                  <a:pt x="10392055" y="6453474"/>
                  <a:pt x="10387441" y="6453474"/>
                </a:cubicBezTo>
                <a:cubicBezTo>
                  <a:pt x="10382977" y="6453474"/>
                  <a:pt x="10379888" y="6452618"/>
                  <a:pt x="10378177" y="6450907"/>
                </a:cubicBezTo>
                <a:cubicBezTo>
                  <a:pt x="10376465" y="6449195"/>
                  <a:pt x="10375610" y="6445772"/>
                  <a:pt x="10375610" y="6440637"/>
                </a:cubicBezTo>
                <a:cubicBezTo>
                  <a:pt x="10375610" y="6435354"/>
                  <a:pt x="10376484" y="6431838"/>
                  <a:pt x="10378233" y="6430089"/>
                </a:cubicBezTo>
                <a:cubicBezTo>
                  <a:pt x="10379981" y="6428340"/>
                  <a:pt x="10383163" y="6427466"/>
                  <a:pt x="10387776" y="6427466"/>
                </a:cubicBezTo>
                <a:close/>
                <a:moveTo>
                  <a:pt x="7417248" y="6410527"/>
                </a:moveTo>
                <a:lnTo>
                  <a:pt x="7463991" y="6437942"/>
                </a:lnTo>
                <a:lnTo>
                  <a:pt x="7462073" y="6438461"/>
                </a:lnTo>
                <a:cubicBezTo>
                  <a:pt x="7458335" y="6439242"/>
                  <a:pt x="7454072" y="6439633"/>
                  <a:pt x="7449287" y="6439633"/>
                </a:cubicBezTo>
                <a:cubicBezTo>
                  <a:pt x="7443230" y="6439633"/>
                  <a:pt x="7438108" y="6438777"/>
                  <a:pt x="7433920" y="6437066"/>
                </a:cubicBezTo>
                <a:cubicBezTo>
                  <a:pt x="7429733" y="6435354"/>
                  <a:pt x="7426331" y="6432898"/>
                  <a:pt x="7423713" y="6429699"/>
                </a:cubicBezTo>
                <a:cubicBezTo>
                  <a:pt x="7421096" y="6426499"/>
                  <a:pt x="7419226" y="6422666"/>
                  <a:pt x="7418105" y="6418202"/>
                </a:cubicBezTo>
                <a:close/>
                <a:moveTo>
                  <a:pt x="8521992" y="6403914"/>
                </a:moveTo>
                <a:cubicBezTo>
                  <a:pt x="8516932" y="6403914"/>
                  <a:pt x="8512542" y="6404342"/>
                  <a:pt x="8508821" y="6405198"/>
                </a:cubicBezTo>
                <a:cubicBezTo>
                  <a:pt x="8505100" y="6406053"/>
                  <a:pt x="8502012" y="6407318"/>
                  <a:pt x="8499556" y="6408993"/>
                </a:cubicBezTo>
                <a:cubicBezTo>
                  <a:pt x="8497101" y="6410667"/>
                  <a:pt x="8495296" y="6412676"/>
                  <a:pt x="8494143" y="6415020"/>
                </a:cubicBezTo>
                <a:cubicBezTo>
                  <a:pt x="8492990" y="6417364"/>
                  <a:pt x="8492413" y="6420062"/>
                  <a:pt x="8492413" y="6423113"/>
                </a:cubicBezTo>
                <a:cubicBezTo>
                  <a:pt x="8492413" y="6428322"/>
                  <a:pt x="8494068" y="6432470"/>
                  <a:pt x="8497380" y="6435559"/>
                </a:cubicBezTo>
                <a:cubicBezTo>
                  <a:pt x="8500692" y="6438647"/>
                  <a:pt x="8505324" y="6440191"/>
                  <a:pt x="8511277" y="6440191"/>
                </a:cubicBezTo>
                <a:cubicBezTo>
                  <a:pt x="8516114" y="6440191"/>
                  <a:pt x="8520597" y="6438963"/>
                  <a:pt x="8524727" y="6436507"/>
                </a:cubicBezTo>
                <a:cubicBezTo>
                  <a:pt x="8528857" y="6434052"/>
                  <a:pt x="8533192" y="6430294"/>
                  <a:pt x="8537731" y="6425234"/>
                </a:cubicBezTo>
                <a:lnTo>
                  <a:pt x="8537731" y="6403914"/>
                </a:lnTo>
                <a:close/>
                <a:moveTo>
                  <a:pt x="8140993" y="6403914"/>
                </a:moveTo>
                <a:cubicBezTo>
                  <a:pt x="8135933" y="6403914"/>
                  <a:pt x="8131542" y="6404342"/>
                  <a:pt x="8127821" y="6405198"/>
                </a:cubicBezTo>
                <a:cubicBezTo>
                  <a:pt x="8124101" y="6406053"/>
                  <a:pt x="8121013" y="6407318"/>
                  <a:pt x="8118557" y="6408993"/>
                </a:cubicBezTo>
                <a:cubicBezTo>
                  <a:pt x="8116101" y="6410667"/>
                  <a:pt x="8114297" y="6412676"/>
                  <a:pt x="8113143" y="6415020"/>
                </a:cubicBezTo>
                <a:cubicBezTo>
                  <a:pt x="8111990" y="6417364"/>
                  <a:pt x="8111413" y="6420062"/>
                  <a:pt x="8111413" y="6423113"/>
                </a:cubicBezTo>
                <a:cubicBezTo>
                  <a:pt x="8111413" y="6428322"/>
                  <a:pt x="8113069" y="6432470"/>
                  <a:pt x="8116380" y="6435559"/>
                </a:cubicBezTo>
                <a:cubicBezTo>
                  <a:pt x="8119692" y="6438647"/>
                  <a:pt x="8124324" y="6440191"/>
                  <a:pt x="8130277" y="6440191"/>
                </a:cubicBezTo>
                <a:cubicBezTo>
                  <a:pt x="8135114" y="6440191"/>
                  <a:pt x="8139597" y="6438963"/>
                  <a:pt x="8143727" y="6436507"/>
                </a:cubicBezTo>
                <a:cubicBezTo>
                  <a:pt x="8147857" y="6434052"/>
                  <a:pt x="8152192" y="6430294"/>
                  <a:pt x="8156731" y="6425234"/>
                </a:cubicBezTo>
                <a:lnTo>
                  <a:pt x="8156731" y="6403914"/>
                </a:lnTo>
                <a:close/>
                <a:moveTo>
                  <a:pt x="6493168" y="6403914"/>
                </a:moveTo>
                <a:lnTo>
                  <a:pt x="6508906" y="6403914"/>
                </a:lnTo>
                <a:lnTo>
                  <a:pt x="6508906" y="6425234"/>
                </a:lnTo>
                <a:cubicBezTo>
                  <a:pt x="6504367" y="6430294"/>
                  <a:pt x="6500032" y="6434052"/>
                  <a:pt x="6495902" y="6436507"/>
                </a:cubicBezTo>
                <a:cubicBezTo>
                  <a:pt x="6491772" y="6438963"/>
                  <a:pt x="6487289" y="6440191"/>
                  <a:pt x="6482452" y="6440191"/>
                </a:cubicBezTo>
                <a:cubicBezTo>
                  <a:pt x="6476499" y="6440191"/>
                  <a:pt x="6471867" y="6438647"/>
                  <a:pt x="6468555" y="6435559"/>
                </a:cubicBezTo>
                <a:cubicBezTo>
                  <a:pt x="6465244" y="6432470"/>
                  <a:pt x="6463588" y="6428322"/>
                  <a:pt x="6463588" y="6423113"/>
                </a:cubicBezTo>
                <a:cubicBezTo>
                  <a:pt x="6463588" y="6420062"/>
                  <a:pt x="6464165" y="6417364"/>
                  <a:pt x="6465318" y="6415020"/>
                </a:cubicBezTo>
                <a:cubicBezTo>
                  <a:pt x="6466472" y="6412676"/>
                  <a:pt x="6468276" y="6410667"/>
                  <a:pt x="6470732" y="6408993"/>
                </a:cubicBezTo>
                <a:cubicBezTo>
                  <a:pt x="6473188" y="6407318"/>
                  <a:pt x="6476276" y="6406053"/>
                  <a:pt x="6479996" y="6405198"/>
                </a:cubicBezTo>
                <a:cubicBezTo>
                  <a:pt x="6483717" y="6404342"/>
                  <a:pt x="6488108" y="6403914"/>
                  <a:pt x="6493168" y="6403914"/>
                </a:cubicBezTo>
                <a:close/>
                <a:moveTo>
                  <a:pt x="4940593" y="6403914"/>
                </a:moveTo>
                <a:lnTo>
                  <a:pt x="4956332" y="6403914"/>
                </a:lnTo>
                <a:lnTo>
                  <a:pt x="4956332" y="6425234"/>
                </a:lnTo>
                <a:cubicBezTo>
                  <a:pt x="4951793" y="6430294"/>
                  <a:pt x="4947458" y="6434052"/>
                  <a:pt x="4943328" y="6436507"/>
                </a:cubicBezTo>
                <a:cubicBezTo>
                  <a:pt x="4939198" y="6438963"/>
                  <a:pt x="4934714" y="6440191"/>
                  <a:pt x="4929878" y="6440191"/>
                </a:cubicBezTo>
                <a:cubicBezTo>
                  <a:pt x="4923925" y="6440191"/>
                  <a:pt x="4919292" y="6438647"/>
                  <a:pt x="4915981" y="6435559"/>
                </a:cubicBezTo>
                <a:cubicBezTo>
                  <a:pt x="4912669" y="6432470"/>
                  <a:pt x="4911014" y="6428322"/>
                  <a:pt x="4911014" y="6423113"/>
                </a:cubicBezTo>
                <a:cubicBezTo>
                  <a:pt x="4911014" y="6420062"/>
                  <a:pt x="4911590" y="6417364"/>
                  <a:pt x="4912744" y="6415020"/>
                </a:cubicBezTo>
                <a:cubicBezTo>
                  <a:pt x="4913897" y="6412676"/>
                  <a:pt x="4915702" y="6410667"/>
                  <a:pt x="4918157" y="6408993"/>
                </a:cubicBezTo>
                <a:cubicBezTo>
                  <a:pt x="4920613" y="6407318"/>
                  <a:pt x="4923701" y="6406053"/>
                  <a:pt x="4927422" y="6405198"/>
                </a:cubicBezTo>
                <a:cubicBezTo>
                  <a:pt x="4931142" y="6404342"/>
                  <a:pt x="4935533" y="6403914"/>
                  <a:pt x="4940593" y="6403914"/>
                </a:cubicBezTo>
                <a:close/>
                <a:moveTo>
                  <a:pt x="2483144" y="6403914"/>
                </a:moveTo>
                <a:lnTo>
                  <a:pt x="2498882" y="6403914"/>
                </a:lnTo>
                <a:lnTo>
                  <a:pt x="2498882" y="6425234"/>
                </a:lnTo>
                <a:cubicBezTo>
                  <a:pt x="2494343" y="6430294"/>
                  <a:pt x="2490008" y="6434052"/>
                  <a:pt x="2485878" y="6436507"/>
                </a:cubicBezTo>
                <a:cubicBezTo>
                  <a:pt x="2481748" y="6438963"/>
                  <a:pt x="2477264" y="6440191"/>
                  <a:pt x="2472428" y="6440191"/>
                </a:cubicBezTo>
                <a:cubicBezTo>
                  <a:pt x="2466475" y="6440191"/>
                  <a:pt x="2461842" y="6438647"/>
                  <a:pt x="2458531" y="6435559"/>
                </a:cubicBezTo>
                <a:cubicBezTo>
                  <a:pt x="2455219" y="6432470"/>
                  <a:pt x="2453563" y="6428322"/>
                  <a:pt x="2453563" y="6423113"/>
                </a:cubicBezTo>
                <a:cubicBezTo>
                  <a:pt x="2453563" y="6420062"/>
                  <a:pt x="2454140" y="6417364"/>
                  <a:pt x="2455294" y="6415020"/>
                </a:cubicBezTo>
                <a:cubicBezTo>
                  <a:pt x="2456447" y="6412676"/>
                  <a:pt x="2458252" y="6410667"/>
                  <a:pt x="2460708" y="6408993"/>
                </a:cubicBezTo>
                <a:cubicBezTo>
                  <a:pt x="2463163" y="6407318"/>
                  <a:pt x="2466251" y="6406053"/>
                  <a:pt x="2469972" y="6405198"/>
                </a:cubicBezTo>
                <a:cubicBezTo>
                  <a:pt x="2473693" y="6404342"/>
                  <a:pt x="2478083" y="6403914"/>
                  <a:pt x="2483144" y="6403914"/>
                </a:cubicBezTo>
                <a:close/>
                <a:moveTo>
                  <a:pt x="9605086" y="6360047"/>
                </a:moveTo>
                <a:cubicBezTo>
                  <a:pt x="9602689" y="6360047"/>
                  <a:pt x="9600331" y="6360400"/>
                  <a:pt x="9598011" y="6361107"/>
                </a:cubicBezTo>
                <a:cubicBezTo>
                  <a:pt x="9595690" y="6361814"/>
                  <a:pt x="9593332" y="6362930"/>
                  <a:pt x="9590935" y="6364456"/>
                </a:cubicBezTo>
                <a:cubicBezTo>
                  <a:pt x="9588540" y="6365981"/>
                  <a:pt x="9586032" y="6367991"/>
                  <a:pt x="9583410" y="6370484"/>
                </a:cubicBezTo>
                <a:cubicBezTo>
                  <a:pt x="9580790" y="6372976"/>
                  <a:pt x="9578020" y="6376046"/>
                  <a:pt x="9575100" y="6379692"/>
                </a:cubicBezTo>
                <a:lnTo>
                  <a:pt x="9575100" y="6419653"/>
                </a:lnTo>
                <a:cubicBezTo>
                  <a:pt x="9580192" y="6425829"/>
                  <a:pt x="9585021" y="6430554"/>
                  <a:pt x="9589588" y="6433828"/>
                </a:cubicBezTo>
                <a:cubicBezTo>
                  <a:pt x="9594156" y="6437103"/>
                  <a:pt x="9598946" y="6438740"/>
                  <a:pt x="9603962" y="6438740"/>
                </a:cubicBezTo>
                <a:cubicBezTo>
                  <a:pt x="9608605" y="6438740"/>
                  <a:pt x="9612592" y="6437624"/>
                  <a:pt x="9615923" y="6435391"/>
                </a:cubicBezTo>
                <a:cubicBezTo>
                  <a:pt x="9619255" y="6433159"/>
                  <a:pt x="9621950" y="6430182"/>
                  <a:pt x="9624009" y="6426462"/>
                </a:cubicBezTo>
                <a:cubicBezTo>
                  <a:pt x="9626069" y="6422741"/>
                  <a:pt x="9627584" y="6418574"/>
                  <a:pt x="9628557" y="6413960"/>
                </a:cubicBezTo>
                <a:cubicBezTo>
                  <a:pt x="9629531" y="6409346"/>
                  <a:pt x="9630018" y="6404695"/>
                  <a:pt x="9630018" y="6400007"/>
                </a:cubicBezTo>
                <a:cubicBezTo>
                  <a:pt x="9630018" y="6394873"/>
                  <a:pt x="9629625" y="6389906"/>
                  <a:pt x="9628839" y="6385106"/>
                </a:cubicBezTo>
                <a:cubicBezTo>
                  <a:pt x="9628053" y="6380306"/>
                  <a:pt x="9626705" y="6376046"/>
                  <a:pt x="9624796" y="6372325"/>
                </a:cubicBezTo>
                <a:cubicBezTo>
                  <a:pt x="9622887" y="6368605"/>
                  <a:pt x="9620322" y="6365628"/>
                  <a:pt x="9617102" y="6363396"/>
                </a:cubicBezTo>
                <a:cubicBezTo>
                  <a:pt x="9613883" y="6361163"/>
                  <a:pt x="9609878" y="6360047"/>
                  <a:pt x="9605086" y="6360047"/>
                </a:cubicBezTo>
                <a:close/>
                <a:moveTo>
                  <a:pt x="8404936" y="6360047"/>
                </a:moveTo>
                <a:cubicBezTo>
                  <a:pt x="8402540" y="6360047"/>
                  <a:pt x="8400182" y="6360400"/>
                  <a:pt x="8397860" y="6361107"/>
                </a:cubicBezTo>
                <a:cubicBezTo>
                  <a:pt x="8395540" y="6361814"/>
                  <a:pt x="8393182" y="6362930"/>
                  <a:pt x="8390786" y="6364456"/>
                </a:cubicBezTo>
                <a:cubicBezTo>
                  <a:pt x="8388390" y="6365981"/>
                  <a:pt x="8385882" y="6367991"/>
                  <a:pt x="8383260" y="6370484"/>
                </a:cubicBezTo>
                <a:cubicBezTo>
                  <a:pt x="8380640" y="6372976"/>
                  <a:pt x="8377870" y="6376046"/>
                  <a:pt x="8374951" y="6379692"/>
                </a:cubicBezTo>
                <a:lnTo>
                  <a:pt x="8374951" y="6419653"/>
                </a:lnTo>
                <a:cubicBezTo>
                  <a:pt x="8380042" y="6425829"/>
                  <a:pt x="8384871" y="6430554"/>
                  <a:pt x="8389438" y="6433828"/>
                </a:cubicBezTo>
                <a:cubicBezTo>
                  <a:pt x="8394006" y="6437103"/>
                  <a:pt x="8398796" y="6438740"/>
                  <a:pt x="8403812" y="6438740"/>
                </a:cubicBezTo>
                <a:cubicBezTo>
                  <a:pt x="8408454" y="6438740"/>
                  <a:pt x="8412442" y="6437624"/>
                  <a:pt x="8415773" y="6435391"/>
                </a:cubicBezTo>
                <a:cubicBezTo>
                  <a:pt x="8419104" y="6433159"/>
                  <a:pt x="8421800" y="6430182"/>
                  <a:pt x="8423859" y="6426462"/>
                </a:cubicBezTo>
                <a:cubicBezTo>
                  <a:pt x="8425920" y="6422741"/>
                  <a:pt x="8427434" y="6418574"/>
                  <a:pt x="8428408" y="6413960"/>
                </a:cubicBezTo>
                <a:cubicBezTo>
                  <a:pt x="8429380" y="6409346"/>
                  <a:pt x="8429868" y="6404695"/>
                  <a:pt x="8429868" y="6400007"/>
                </a:cubicBezTo>
                <a:cubicBezTo>
                  <a:pt x="8429868" y="6394873"/>
                  <a:pt x="8429475" y="6389906"/>
                  <a:pt x="8428689" y="6385106"/>
                </a:cubicBezTo>
                <a:cubicBezTo>
                  <a:pt x="8427903" y="6380306"/>
                  <a:pt x="8426556" y="6376046"/>
                  <a:pt x="8424646" y="6372325"/>
                </a:cubicBezTo>
                <a:cubicBezTo>
                  <a:pt x="8422737" y="6368605"/>
                  <a:pt x="8420172" y="6365628"/>
                  <a:pt x="8416952" y="6363396"/>
                </a:cubicBezTo>
                <a:cubicBezTo>
                  <a:pt x="8413733" y="6361163"/>
                  <a:pt x="8409728" y="6360047"/>
                  <a:pt x="8404936" y="6360047"/>
                </a:cubicBezTo>
                <a:close/>
                <a:moveTo>
                  <a:pt x="7556842" y="6360047"/>
                </a:moveTo>
                <a:cubicBezTo>
                  <a:pt x="7552154" y="6360047"/>
                  <a:pt x="7548173" y="6361163"/>
                  <a:pt x="7544899" y="6363396"/>
                </a:cubicBezTo>
                <a:cubicBezTo>
                  <a:pt x="7541625" y="6365628"/>
                  <a:pt x="7538964" y="6368567"/>
                  <a:pt x="7536918" y="6372214"/>
                </a:cubicBezTo>
                <a:cubicBezTo>
                  <a:pt x="7534872" y="6375860"/>
                  <a:pt x="7533383" y="6379990"/>
                  <a:pt x="7532453" y="6384604"/>
                </a:cubicBezTo>
                <a:cubicBezTo>
                  <a:pt x="7531523" y="6389217"/>
                  <a:pt x="7531058" y="6393905"/>
                  <a:pt x="7531058" y="6398668"/>
                </a:cubicBezTo>
                <a:cubicBezTo>
                  <a:pt x="7531058" y="6403728"/>
                  <a:pt x="7531449" y="6408677"/>
                  <a:pt x="7532230" y="6413513"/>
                </a:cubicBezTo>
                <a:cubicBezTo>
                  <a:pt x="7533011" y="6418350"/>
                  <a:pt x="7534369" y="6422648"/>
                  <a:pt x="7536304" y="6426406"/>
                </a:cubicBezTo>
                <a:cubicBezTo>
                  <a:pt x="7538239" y="6430164"/>
                  <a:pt x="7540806" y="6433177"/>
                  <a:pt x="7544006" y="6435447"/>
                </a:cubicBezTo>
                <a:cubicBezTo>
                  <a:pt x="7547206" y="6437717"/>
                  <a:pt x="7551224" y="6438851"/>
                  <a:pt x="7556061" y="6438851"/>
                </a:cubicBezTo>
                <a:cubicBezTo>
                  <a:pt x="7558517" y="6438851"/>
                  <a:pt x="7560879" y="6438517"/>
                  <a:pt x="7563149" y="6437847"/>
                </a:cubicBezTo>
                <a:cubicBezTo>
                  <a:pt x="7565419" y="6437177"/>
                  <a:pt x="7567744" y="6436061"/>
                  <a:pt x="7570125" y="6434498"/>
                </a:cubicBezTo>
                <a:cubicBezTo>
                  <a:pt x="7572506" y="6432936"/>
                  <a:pt x="7574999" y="6430908"/>
                  <a:pt x="7577604" y="6428415"/>
                </a:cubicBezTo>
                <a:cubicBezTo>
                  <a:pt x="7580208" y="6425922"/>
                  <a:pt x="7582962" y="6422852"/>
                  <a:pt x="7585864" y="6419206"/>
                </a:cubicBezTo>
                <a:lnTo>
                  <a:pt x="7585864" y="6379023"/>
                </a:lnTo>
                <a:cubicBezTo>
                  <a:pt x="7580878" y="6372846"/>
                  <a:pt x="7576060" y="6368139"/>
                  <a:pt x="7571409" y="6364902"/>
                </a:cubicBezTo>
                <a:cubicBezTo>
                  <a:pt x="7566758" y="6361665"/>
                  <a:pt x="7561902" y="6360047"/>
                  <a:pt x="7556842" y="6360047"/>
                </a:cubicBezTo>
                <a:close/>
                <a:moveTo>
                  <a:pt x="7023811" y="6360047"/>
                </a:moveTo>
                <a:cubicBezTo>
                  <a:pt x="7028603" y="6360047"/>
                  <a:pt x="7032609" y="6361163"/>
                  <a:pt x="7035828" y="6363396"/>
                </a:cubicBezTo>
                <a:cubicBezTo>
                  <a:pt x="7039048" y="6365628"/>
                  <a:pt x="7041612" y="6368605"/>
                  <a:pt x="7043521" y="6372325"/>
                </a:cubicBezTo>
                <a:cubicBezTo>
                  <a:pt x="7045431" y="6376046"/>
                  <a:pt x="7046778" y="6380306"/>
                  <a:pt x="7047564" y="6385106"/>
                </a:cubicBezTo>
                <a:cubicBezTo>
                  <a:pt x="7048350" y="6389906"/>
                  <a:pt x="7048743" y="6394873"/>
                  <a:pt x="7048743" y="6400007"/>
                </a:cubicBezTo>
                <a:cubicBezTo>
                  <a:pt x="7048743" y="6404695"/>
                  <a:pt x="7048257" y="6409346"/>
                  <a:pt x="7047283" y="6413960"/>
                </a:cubicBezTo>
                <a:cubicBezTo>
                  <a:pt x="7046310" y="6418574"/>
                  <a:pt x="7044794" y="6422741"/>
                  <a:pt x="7042735" y="6426462"/>
                </a:cubicBezTo>
                <a:cubicBezTo>
                  <a:pt x="7040676" y="6430182"/>
                  <a:pt x="7037980" y="6433159"/>
                  <a:pt x="7034648" y="6435391"/>
                </a:cubicBezTo>
                <a:cubicBezTo>
                  <a:pt x="7031316" y="6437624"/>
                  <a:pt x="7027330" y="6438740"/>
                  <a:pt x="7022688" y="6438740"/>
                </a:cubicBezTo>
                <a:cubicBezTo>
                  <a:pt x="7017672" y="6438740"/>
                  <a:pt x="7012881" y="6437103"/>
                  <a:pt x="7008314" y="6433828"/>
                </a:cubicBezTo>
                <a:cubicBezTo>
                  <a:pt x="7003746" y="6430554"/>
                  <a:pt x="6998917" y="6425829"/>
                  <a:pt x="6993826" y="6419653"/>
                </a:cubicBezTo>
                <a:lnTo>
                  <a:pt x="6993826" y="6379692"/>
                </a:lnTo>
                <a:cubicBezTo>
                  <a:pt x="6996745" y="6376046"/>
                  <a:pt x="6999515" y="6372976"/>
                  <a:pt x="7002136" y="6370484"/>
                </a:cubicBezTo>
                <a:cubicBezTo>
                  <a:pt x="7004757" y="6367991"/>
                  <a:pt x="7007265" y="6365981"/>
                  <a:pt x="7009661" y="6364456"/>
                </a:cubicBezTo>
                <a:cubicBezTo>
                  <a:pt x="7012057" y="6362930"/>
                  <a:pt x="7014415" y="6361814"/>
                  <a:pt x="7016736" y="6361107"/>
                </a:cubicBezTo>
                <a:cubicBezTo>
                  <a:pt x="7019057" y="6360400"/>
                  <a:pt x="7021415" y="6360047"/>
                  <a:pt x="7023811" y="6360047"/>
                </a:cubicBezTo>
                <a:close/>
                <a:moveTo>
                  <a:pt x="5785448" y="6360047"/>
                </a:moveTo>
                <a:cubicBezTo>
                  <a:pt x="5790241" y="6360047"/>
                  <a:pt x="5794246" y="6361182"/>
                  <a:pt x="5797466" y="6363451"/>
                </a:cubicBezTo>
                <a:cubicBezTo>
                  <a:pt x="5800685" y="6365721"/>
                  <a:pt x="5803268" y="6368716"/>
                  <a:pt x="5805214" y="6372437"/>
                </a:cubicBezTo>
                <a:cubicBezTo>
                  <a:pt x="5807161" y="6376158"/>
                  <a:pt x="5808528" y="6380436"/>
                  <a:pt x="5809314" y="6385273"/>
                </a:cubicBezTo>
                <a:cubicBezTo>
                  <a:pt x="5810100" y="6390110"/>
                  <a:pt x="5810493" y="6395096"/>
                  <a:pt x="5810493" y="6400231"/>
                </a:cubicBezTo>
                <a:cubicBezTo>
                  <a:pt x="5810493" y="6404919"/>
                  <a:pt x="5810025" y="6409551"/>
                  <a:pt x="5809089" y="6414127"/>
                </a:cubicBezTo>
                <a:cubicBezTo>
                  <a:pt x="5808153" y="6418704"/>
                  <a:pt x="5806656" y="6422834"/>
                  <a:pt x="5804597" y="6426517"/>
                </a:cubicBezTo>
                <a:cubicBezTo>
                  <a:pt x="5802539" y="6430201"/>
                  <a:pt x="5799862" y="6433159"/>
                  <a:pt x="5796567" y="6435391"/>
                </a:cubicBezTo>
                <a:cubicBezTo>
                  <a:pt x="5793273" y="6437624"/>
                  <a:pt x="5789305" y="6438740"/>
                  <a:pt x="5784663" y="6438740"/>
                </a:cubicBezTo>
                <a:cubicBezTo>
                  <a:pt x="5779646" y="6438740"/>
                  <a:pt x="5774817" y="6437121"/>
                  <a:pt x="5770175" y="6433884"/>
                </a:cubicBezTo>
                <a:cubicBezTo>
                  <a:pt x="5765534" y="6430647"/>
                  <a:pt x="5760667" y="6425941"/>
                  <a:pt x="5755576" y="6419764"/>
                </a:cubicBezTo>
                <a:lnTo>
                  <a:pt x="5755576" y="6379692"/>
                </a:lnTo>
                <a:cubicBezTo>
                  <a:pt x="5758495" y="6375972"/>
                  <a:pt x="5761246" y="6372883"/>
                  <a:pt x="5763830" y="6370428"/>
                </a:cubicBezTo>
                <a:cubicBezTo>
                  <a:pt x="5766412" y="6367972"/>
                  <a:pt x="5768902" y="6365963"/>
                  <a:pt x="5771298" y="6364400"/>
                </a:cubicBezTo>
                <a:cubicBezTo>
                  <a:pt x="5773695" y="6362837"/>
                  <a:pt x="5776053" y="6361721"/>
                  <a:pt x="5778374" y="6361052"/>
                </a:cubicBezTo>
                <a:cubicBezTo>
                  <a:pt x="5780695" y="6360382"/>
                  <a:pt x="5783053" y="6360047"/>
                  <a:pt x="5785448" y="6360047"/>
                </a:cubicBezTo>
                <a:close/>
                <a:moveTo>
                  <a:pt x="3985337" y="6360047"/>
                </a:moveTo>
                <a:cubicBezTo>
                  <a:pt x="3990129" y="6360047"/>
                  <a:pt x="3994135" y="6361163"/>
                  <a:pt x="3997354" y="6363396"/>
                </a:cubicBezTo>
                <a:cubicBezTo>
                  <a:pt x="4000573" y="6365628"/>
                  <a:pt x="4003138" y="6368605"/>
                  <a:pt x="4005047" y="6372325"/>
                </a:cubicBezTo>
                <a:cubicBezTo>
                  <a:pt x="4006956" y="6376046"/>
                  <a:pt x="4008304" y="6380306"/>
                  <a:pt x="4009090" y="6385106"/>
                </a:cubicBezTo>
                <a:cubicBezTo>
                  <a:pt x="4009876" y="6389906"/>
                  <a:pt x="4010269" y="6394873"/>
                  <a:pt x="4010269" y="6400007"/>
                </a:cubicBezTo>
                <a:cubicBezTo>
                  <a:pt x="4010269" y="6404695"/>
                  <a:pt x="4009782" y="6409346"/>
                  <a:pt x="4008809" y="6413960"/>
                </a:cubicBezTo>
                <a:cubicBezTo>
                  <a:pt x="4007836" y="6418574"/>
                  <a:pt x="4006320" y="6422741"/>
                  <a:pt x="4004260" y="6426462"/>
                </a:cubicBezTo>
                <a:cubicBezTo>
                  <a:pt x="4002201" y="6430182"/>
                  <a:pt x="3999506" y="6433159"/>
                  <a:pt x="3996174" y="6435391"/>
                </a:cubicBezTo>
                <a:cubicBezTo>
                  <a:pt x="3992842" y="6437624"/>
                  <a:pt x="3988856" y="6438740"/>
                  <a:pt x="3984214" y="6438740"/>
                </a:cubicBezTo>
                <a:cubicBezTo>
                  <a:pt x="3979198" y="6438740"/>
                  <a:pt x="3974406" y="6437103"/>
                  <a:pt x="3969839" y="6433828"/>
                </a:cubicBezTo>
                <a:cubicBezTo>
                  <a:pt x="3965272" y="6430554"/>
                  <a:pt x="3960442" y="6425829"/>
                  <a:pt x="3955351" y="6419653"/>
                </a:cubicBezTo>
                <a:lnTo>
                  <a:pt x="3955351" y="6379692"/>
                </a:lnTo>
                <a:cubicBezTo>
                  <a:pt x="3958271" y="6376046"/>
                  <a:pt x="3961041" y="6372976"/>
                  <a:pt x="3963662" y="6370484"/>
                </a:cubicBezTo>
                <a:cubicBezTo>
                  <a:pt x="3966282" y="6367991"/>
                  <a:pt x="3968791" y="6365981"/>
                  <a:pt x="3971186" y="6364456"/>
                </a:cubicBezTo>
                <a:cubicBezTo>
                  <a:pt x="3973582" y="6362930"/>
                  <a:pt x="3975940" y="6361814"/>
                  <a:pt x="3978261" y="6361107"/>
                </a:cubicBezTo>
                <a:cubicBezTo>
                  <a:pt x="3980582" y="6360400"/>
                  <a:pt x="3982941" y="6360047"/>
                  <a:pt x="3985337" y="6360047"/>
                </a:cubicBezTo>
                <a:close/>
                <a:moveTo>
                  <a:pt x="3242018" y="6360047"/>
                </a:moveTo>
                <a:cubicBezTo>
                  <a:pt x="3247078" y="6360047"/>
                  <a:pt x="3251934" y="6361665"/>
                  <a:pt x="3256585" y="6364902"/>
                </a:cubicBezTo>
                <a:cubicBezTo>
                  <a:pt x="3261235" y="6368139"/>
                  <a:pt x="3266053" y="6372846"/>
                  <a:pt x="3271040" y="6379023"/>
                </a:cubicBezTo>
                <a:lnTo>
                  <a:pt x="3271040" y="6419206"/>
                </a:lnTo>
                <a:cubicBezTo>
                  <a:pt x="3268137" y="6422852"/>
                  <a:pt x="3265384" y="6425922"/>
                  <a:pt x="3262779" y="6428415"/>
                </a:cubicBezTo>
                <a:cubicBezTo>
                  <a:pt x="3260175" y="6430908"/>
                  <a:pt x="3257682" y="6432936"/>
                  <a:pt x="3255301" y="6434498"/>
                </a:cubicBezTo>
                <a:cubicBezTo>
                  <a:pt x="3252920" y="6436061"/>
                  <a:pt x="3250594" y="6437177"/>
                  <a:pt x="3248325" y="6437847"/>
                </a:cubicBezTo>
                <a:cubicBezTo>
                  <a:pt x="3246055" y="6438517"/>
                  <a:pt x="3243692" y="6438851"/>
                  <a:pt x="3241237" y="6438851"/>
                </a:cubicBezTo>
                <a:cubicBezTo>
                  <a:pt x="3236400" y="6438851"/>
                  <a:pt x="3232381" y="6437717"/>
                  <a:pt x="3229182" y="6435447"/>
                </a:cubicBezTo>
                <a:cubicBezTo>
                  <a:pt x="3225982" y="6433177"/>
                  <a:pt x="3223415" y="6430164"/>
                  <a:pt x="3221480" y="6426406"/>
                </a:cubicBezTo>
                <a:cubicBezTo>
                  <a:pt x="3219545" y="6422648"/>
                  <a:pt x="3218187" y="6418350"/>
                  <a:pt x="3217406" y="6413513"/>
                </a:cubicBezTo>
                <a:cubicBezTo>
                  <a:pt x="3216624" y="6408677"/>
                  <a:pt x="3216234" y="6403728"/>
                  <a:pt x="3216234" y="6398668"/>
                </a:cubicBezTo>
                <a:cubicBezTo>
                  <a:pt x="3216234" y="6393905"/>
                  <a:pt x="3216699" y="6389217"/>
                  <a:pt x="3217629" y="6384604"/>
                </a:cubicBezTo>
                <a:cubicBezTo>
                  <a:pt x="3218558" y="6379990"/>
                  <a:pt x="3220047" y="6375860"/>
                  <a:pt x="3222093" y="6372214"/>
                </a:cubicBezTo>
                <a:cubicBezTo>
                  <a:pt x="3224140" y="6368567"/>
                  <a:pt x="3226800" y="6365628"/>
                  <a:pt x="3230074" y="6363396"/>
                </a:cubicBezTo>
                <a:cubicBezTo>
                  <a:pt x="3233349" y="6361163"/>
                  <a:pt x="3237330" y="6360047"/>
                  <a:pt x="3242018" y="6360047"/>
                </a:cubicBezTo>
                <a:close/>
                <a:moveTo>
                  <a:pt x="2889849" y="6360047"/>
                </a:moveTo>
                <a:cubicBezTo>
                  <a:pt x="2894641" y="6360047"/>
                  <a:pt x="2898647" y="6361182"/>
                  <a:pt x="2901867" y="6363451"/>
                </a:cubicBezTo>
                <a:cubicBezTo>
                  <a:pt x="2905085" y="6365721"/>
                  <a:pt x="2907668" y="6368716"/>
                  <a:pt x="2909615" y="6372437"/>
                </a:cubicBezTo>
                <a:cubicBezTo>
                  <a:pt x="2911562" y="6376158"/>
                  <a:pt x="2912928" y="6380436"/>
                  <a:pt x="2913714" y="6385273"/>
                </a:cubicBezTo>
                <a:cubicBezTo>
                  <a:pt x="2914500" y="6390110"/>
                  <a:pt x="2914893" y="6395096"/>
                  <a:pt x="2914893" y="6400231"/>
                </a:cubicBezTo>
                <a:cubicBezTo>
                  <a:pt x="2914893" y="6404919"/>
                  <a:pt x="2914426" y="6409551"/>
                  <a:pt x="2913489" y="6414127"/>
                </a:cubicBezTo>
                <a:cubicBezTo>
                  <a:pt x="2912554" y="6418704"/>
                  <a:pt x="2911056" y="6422834"/>
                  <a:pt x="2908998" y="6426517"/>
                </a:cubicBezTo>
                <a:cubicBezTo>
                  <a:pt x="2906939" y="6430201"/>
                  <a:pt x="2904262" y="6433159"/>
                  <a:pt x="2900968" y="6435391"/>
                </a:cubicBezTo>
                <a:cubicBezTo>
                  <a:pt x="2897673" y="6437624"/>
                  <a:pt x="2893706" y="6438740"/>
                  <a:pt x="2889064" y="6438740"/>
                </a:cubicBezTo>
                <a:cubicBezTo>
                  <a:pt x="2884047" y="6438740"/>
                  <a:pt x="2879217" y="6437121"/>
                  <a:pt x="2874576" y="6433884"/>
                </a:cubicBezTo>
                <a:cubicBezTo>
                  <a:pt x="2869934" y="6430647"/>
                  <a:pt x="2865067" y="6425941"/>
                  <a:pt x="2859976" y="6419764"/>
                </a:cubicBezTo>
                <a:lnTo>
                  <a:pt x="2859976" y="6379692"/>
                </a:lnTo>
                <a:cubicBezTo>
                  <a:pt x="2862896" y="6375972"/>
                  <a:pt x="2865647" y="6372883"/>
                  <a:pt x="2868230" y="6370428"/>
                </a:cubicBezTo>
                <a:cubicBezTo>
                  <a:pt x="2870813" y="6367972"/>
                  <a:pt x="2873303" y="6365963"/>
                  <a:pt x="2875699" y="6364400"/>
                </a:cubicBezTo>
                <a:cubicBezTo>
                  <a:pt x="2878095" y="6362837"/>
                  <a:pt x="2880454" y="6361721"/>
                  <a:pt x="2882775" y="6361052"/>
                </a:cubicBezTo>
                <a:cubicBezTo>
                  <a:pt x="2885095" y="6360382"/>
                  <a:pt x="2887454" y="6360047"/>
                  <a:pt x="2889849" y="6360047"/>
                </a:cubicBezTo>
                <a:close/>
                <a:moveTo>
                  <a:pt x="2718143" y="6360047"/>
                </a:moveTo>
                <a:cubicBezTo>
                  <a:pt x="2723203" y="6360047"/>
                  <a:pt x="2728059" y="6361665"/>
                  <a:pt x="2732710" y="6364902"/>
                </a:cubicBezTo>
                <a:cubicBezTo>
                  <a:pt x="2737360" y="6368139"/>
                  <a:pt x="2742178" y="6372846"/>
                  <a:pt x="2747164" y="6379023"/>
                </a:cubicBezTo>
                <a:lnTo>
                  <a:pt x="2747164" y="6419206"/>
                </a:lnTo>
                <a:cubicBezTo>
                  <a:pt x="2744262" y="6422852"/>
                  <a:pt x="2741509" y="6425922"/>
                  <a:pt x="2738905" y="6428415"/>
                </a:cubicBezTo>
                <a:cubicBezTo>
                  <a:pt x="2736300" y="6430908"/>
                  <a:pt x="2733807" y="6432936"/>
                  <a:pt x="2731426" y="6434498"/>
                </a:cubicBezTo>
                <a:cubicBezTo>
                  <a:pt x="2729044" y="6436061"/>
                  <a:pt x="2726719" y="6437177"/>
                  <a:pt x="2724449" y="6437847"/>
                </a:cubicBezTo>
                <a:cubicBezTo>
                  <a:pt x="2722180" y="6438517"/>
                  <a:pt x="2719817" y="6438851"/>
                  <a:pt x="2717362" y="6438851"/>
                </a:cubicBezTo>
                <a:cubicBezTo>
                  <a:pt x="2712525" y="6438851"/>
                  <a:pt x="2708506" y="6437717"/>
                  <a:pt x="2705306" y="6435447"/>
                </a:cubicBezTo>
                <a:cubicBezTo>
                  <a:pt x="2702107" y="6433177"/>
                  <a:pt x="2699540" y="6430164"/>
                  <a:pt x="2697605" y="6426406"/>
                </a:cubicBezTo>
                <a:cubicBezTo>
                  <a:pt x="2695670" y="6422648"/>
                  <a:pt x="2694312" y="6418350"/>
                  <a:pt x="2693531" y="6413513"/>
                </a:cubicBezTo>
                <a:cubicBezTo>
                  <a:pt x="2692749" y="6408677"/>
                  <a:pt x="2692359" y="6403728"/>
                  <a:pt x="2692359" y="6398668"/>
                </a:cubicBezTo>
                <a:cubicBezTo>
                  <a:pt x="2692359" y="6393905"/>
                  <a:pt x="2692824" y="6389217"/>
                  <a:pt x="2693754" y="6384604"/>
                </a:cubicBezTo>
                <a:cubicBezTo>
                  <a:pt x="2694684" y="6379990"/>
                  <a:pt x="2696172" y="6375860"/>
                  <a:pt x="2698219" y="6372214"/>
                </a:cubicBezTo>
                <a:cubicBezTo>
                  <a:pt x="2700265" y="6368567"/>
                  <a:pt x="2702925" y="6365628"/>
                  <a:pt x="2706199" y="6363396"/>
                </a:cubicBezTo>
                <a:cubicBezTo>
                  <a:pt x="2709474" y="6361163"/>
                  <a:pt x="2713455" y="6360047"/>
                  <a:pt x="2718143" y="6360047"/>
                </a:cubicBezTo>
                <a:close/>
                <a:moveTo>
                  <a:pt x="775043" y="6360047"/>
                </a:moveTo>
                <a:cubicBezTo>
                  <a:pt x="780103" y="6360047"/>
                  <a:pt x="784959" y="6361665"/>
                  <a:pt x="789609" y="6364902"/>
                </a:cubicBezTo>
                <a:cubicBezTo>
                  <a:pt x="794260" y="6368139"/>
                  <a:pt x="799078" y="6372846"/>
                  <a:pt x="804064" y="6379023"/>
                </a:cubicBezTo>
                <a:lnTo>
                  <a:pt x="804064" y="6419206"/>
                </a:lnTo>
                <a:cubicBezTo>
                  <a:pt x="801162" y="6422852"/>
                  <a:pt x="798409" y="6425922"/>
                  <a:pt x="795804" y="6428415"/>
                </a:cubicBezTo>
                <a:cubicBezTo>
                  <a:pt x="793200" y="6430908"/>
                  <a:pt x="790707" y="6432936"/>
                  <a:pt x="788326" y="6434498"/>
                </a:cubicBezTo>
                <a:cubicBezTo>
                  <a:pt x="785944" y="6436061"/>
                  <a:pt x="783619" y="6437177"/>
                  <a:pt x="781349" y="6437847"/>
                </a:cubicBezTo>
                <a:cubicBezTo>
                  <a:pt x="779080" y="6438517"/>
                  <a:pt x="776717" y="6438851"/>
                  <a:pt x="774261" y="6438851"/>
                </a:cubicBezTo>
                <a:cubicBezTo>
                  <a:pt x="769425" y="6438851"/>
                  <a:pt x="765406" y="6437717"/>
                  <a:pt x="762207" y="6435447"/>
                </a:cubicBezTo>
                <a:cubicBezTo>
                  <a:pt x="759007" y="6433177"/>
                  <a:pt x="756439" y="6430164"/>
                  <a:pt x="754505" y="6426406"/>
                </a:cubicBezTo>
                <a:cubicBezTo>
                  <a:pt x="752570" y="6422648"/>
                  <a:pt x="751212" y="6418350"/>
                  <a:pt x="750430" y="6413513"/>
                </a:cubicBezTo>
                <a:cubicBezTo>
                  <a:pt x="749649" y="6408677"/>
                  <a:pt x="749258" y="6403728"/>
                  <a:pt x="749258" y="6398668"/>
                </a:cubicBezTo>
                <a:cubicBezTo>
                  <a:pt x="749258" y="6393905"/>
                  <a:pt x="749723" y="6389217"/>
                  <a:pt x="750654" y="6384604"/>
                </a:cubicBezTo>
                <a:cubicBezTo>
                  <a:pt x="751584" y="6379990"/>
                  <a:pt x="753072" y="6375860"/>
                  <a:pt x="755118" y="6372214"/>
                </a:cubicBezTo>
                <a:cubicBezTo>
                  <a:pt x="757165" y="6368567"/>
                  <a:pt x="759825" y="6365628"/>
                  <a:pt x="763099" y="6363396"/>
                </a:cubicBezTo>
                <a:cubicBezTo>
                  <a:pt x="766374" y="6361163"/>
                  <a:pt x="770355" y="6360047"/>
                  <a:pt x="775043" y="6360047"/>
                </a:cubicBezTo>
                <a:close/>
                <a:moveTo>
                  <a:pt x="651218" y="6360047"/>
                </a:moveTo>
                <a:cubicBezTo>
                  <a:pt x="656278" y="6360047"/>
                  <a:pt x="661133" y="6361665"/>
                  <a:pt x="665784" y="6364902"/>
                </a:cubicBezTo>
                <a:cubicBezTo>
                  <a:pt x="670435" y="6368139"/>
                  <a:pt x="675254" y="6372846"/>
                  <a:pt x="680239" y="6379023"/>
                </a:cubicBezTo>
                <a:lnTo>
                  <a:pt x="680239" y="6419206"/>
                </a:lnTo>
                <a:cubicBezTo>
                  <a:pt x="677337" y="6422852"/>
                  <a:pt x="674584" y="6425922"/>
                  <a:pt x="671979" y="6428415"/>
                </a:cubicBezTo>
                <a:cubicBezTo>
                  <a:pt x="669375" y="6430908"/>
                  <a:pt x="666882" y="6432936"/>
                  <a:pt x="664501" y="6434498"/>
                </a:cubicBezTo>
                <a:cubicBezTo>
                  <a:pt x="662119" y="6436061"/>
                  <a:pt x="659794" y="6437177"/>
                  <a:pt x="657524" y="6437847"/>
                </a:cubicBezTo>
                <a:cubicBezTo>
                  <a:pt x="655255" y="6438517"/>
                  <a:pt x="652892" y="6438851"/>
                  <a:pt x="650437" y="6438851"/>
                </a:cubicBezTo>
                <a:cubicBezTo>
                  <a:pt x="645599" y="6438851"/>
                  <a:pt x="641581" y="6437717"/>
                  <a:pt x="638381" y="6435447"/>
                </a:cubicBezTo>
                <a:cubicBezTo>
                  <a:pt x="635182" y="6433177"/>
                  <a:pt x="632614" y="6430164"/>
                  <a:pt x="630679" y="6426406"/>
                </a:cubicBezTo>
                <a:cubicBezTo>
                  <a:pt x="628745" y="6422648"/>
                  <a:pt x="627387" y="6418350"/>
                  <a:pt x="626605" y="6413513"/>
                </a:cubicBezTo>
                <a:cubicBezTo>
                  <a:pt x="625824" y="6408677"/>
                  <a:pt x="625433" y="6403728"/>
                  <a:pt x="625433" y="6398668"/>
                </a:cubicBezTo>
                <a:cubicBezTo>
                  <a:pt x="625433" y="6393905"/>
                  <a:pt x="625898" y="6389217"/>
                  <a:pt x="626829" y="6384604"/>
                </a:cubicBezTo>
                <a:cubicBezTo>
                  <a:pt x="627759" y="6379990"/>
                  <a:pt x="629247" y="6375860"/>
                  <a:pt x="631293" y="6372214"/>
                </a:cubicBezTo>
                <a:cubicBezTo>
                  <a:pt x="633340" y="6368567"/>
                  <a:pt x="636000" y="6365628"/>
                  <a:pt x="639274" y="6363396"/>
                </a:cubicBezTo>
                <a:cubicBezTo>
                  <a:pt x="642548" y="6361163"/>
                  <a:pt x="646530" y="6360047"/>
                  <a:pt x="651218" y="6360047"/>
                </a:cubicBezTo>
                <a:close/>
                <a:moveTo>
                  <a:pt x="7723736" y="6359600"/>
                </a:moveTo>
                <a:cubicBezTo>
                  <a:pt x="7718255" y="6359600"/>
                  <a:pt x="7713543" y="6360568"/>
                  <a:pt x="7709602" y="6362503"/>
                </a:cubicBezTo>
                <a:cubicBezTo>
                  <a:pt x="7705659" y="6364437"/>
                  <a:pt x="7702412" y="6367172"/>
                  <a:pt x="7699859" y="6370707"/>
                </a:cubicBezTo>
                <a:cubicBezTo>
                  <a:pt x="7697306" y="6374241"/>
                  <a:pt x="7695410" y="6378427"/>
                  <a:pt x="7694171" y="6383264"/>
                </a:cubicBezTo>
                <a:cubicBezTo>
                  <a:pt x="7692933" y="6388101"/>
                  <a:pt x="7692313" y="6393384"/>
                  <a:pt x="7692313" y="6399114"/>
                </a:cubicBezTo>
                <a:cubicBezTo>
                  <a:pt x="7692313" y="6404621"/>
                  <a:pt x="7692820" y="6409793"/>
                  <a:pt x="7693834" y="6414630"/>
                </a:cubicBezTo>
                <a:cubicBezTo>
                  <a:pt x="7694848" y="6419467"/>
                  <a:pt x="7696537" y="6423690"/>
                  <a:pt x="7698902" y="6427299"/>
                </a:cubicBezTo>
                <a:cubicBezTo>
                  <a:pt x="7701267" y="6430908"/>
                  <a:pt x="7704439" y="6433773"/>
                  <a:pt x="7708419" y="6435893"/>
                </a:cubicBezTo>
                <a:cubicBezTo>
                  <a:pt x="7712399" y="6438014"/>
                  <a:pt x="7717354" y="6439075"/>
                  <a:pt x="7723286" y="6439075"/>
                </a:cubicBezTo>
                <a:cubicBezTo>
                  <a:pt x="7728693" y="6439075"/>
                  <a:pt x="7733386" y="6438107"/>
                  <a:pt x="7737365" y="6436173"/>
                </a:cubicBezTo>
                <a:cubicBezTo>
                  <a:pt x="7741345" y="6434238"/>
                  <a:pt x="7744611" y="6431522"/>
                  <a:pt x="7747163" y="6428024"/>
                </a:cubicBezTo>
                <a:cubicBezTo>
                  <a:pt x="7749717" y="6424527"/>
                  <a:pt x="7751593" y="6420360"/>
                  <a:pt x="7752795" y="6415523"/>
                </a:cubicBezTo>
                <a:cubicBezTo>
                  <a:pt x="7753997" y="6410686"/>
                  <a:pt x="7754598" y="6405365"/>
                  <a:pt x="7754598" y="6399561"/>
                </a:cubicBezTo>
                <a:cubicBezTo>
                  <a:pt x="7754598" y="6394129"/>
                  <a:pt x="7754091" y="6388994"/>
                  <a:pt x="7753077" y="6384157"/>
                </a:cubicBezTo>
                <a:cubicBezTo>
                  <a:pt x="7752063" y="6379320"/>
                  <a:pt x="7750392" y="6375079"/>
                  <a:pt x="7748064" y="6371432"/>
                </a:cubicBezTo>
                <a:cubicBezTo>
                  <a:pt x="7745737" y="6367786"/>
                  <a:pt x="7742583" y="6364902"/>
                  <a:pt x="7738603" y="6362782"/>
                </a:cubicBezTo>
                <a:cubicBezTo>
                  <a:pt x="7734624" y="6360661"/>
                  <a:pt x="7729668" y="6359600"/>
                  <a:pt x="7723736" y="6359600"/>
                </a:cubicBezTo>
                <a:close/>
                <a:moveTo>
                  <a:pt x="7218911" y="6359600"/>
                </a:moveTo>
                <a:cubicBezTo>
                  <a:pt x="7224843" y="6359600"/>
                  <a:pt x="7229799" y="6360661"/>
                  <a:pt x="7233778" y="6362782"/>
                </a:cubicBezTo>
                <a:cubicBezTo>
                  <a:pt x="7237758" y="6364902"/>
                  <a:pt x="7240912" y="6367786"/>
                  <a:pt x="7243239" y="6371432"/>
                </a:cubicBezTo>
                <a:cubicBezTo>
                  <a:pt x="7245567" y="6375079"/>
                  <a:pt x="7247238" y="6379320"/>
                  <a:pt x="7248252" y="6384157"/>
                </a:cubicBezTo>
                <a:cubicBezTo>
                  <a:pt x="7249266" y="6388994"/>
                  <a:pt x="7249773" y="6394129"/>
                  <a:pt x="7249773" y="6399561"/>
                </a:cubicBezTo>
                <a:cubicBezTo>
                  <a:pt x="7249773" y="6405365"/>
                  <a:pt x="7249172" y="6410686"/>
                  <a:pt x="7247970" y="6415523"/>
                </a:cubicBezTo>
                <a:cubicBezTo>
                  <a:pt x="7246768" y="6420360"/>
                  <a:pt x="7244892" y="6424527"/>
                  <a:pt x="7242338" y="6428024"/>
                </a:cubicBezTo>
                <a:cubicBezTo>
                  <a:pt x="7239786" y="6431522"/>
                  <a:pt x="7236520" y="6434238"/>
                  <a:pt x="7232540" y="6436173"/>
                </a:cubicBezTo>
                <a:cubicBezTo>
                  <a:pt x="7228561" y="6438107"/>
                  <a:pt x="7223868" y="6439075"/>
                  <a:pt x="7218461" y="6439075"/>
                </a:cubicBezTo>
                <a:cubicBezTo>
                  <a:pt x="7212529" y="6439075"/>
                  <a:pt x="7207573" y="6438014"/>
                  <a:pt x="7203594" y="6435893"/>
                </a:cubicBezTo>
                <a:cubicBezTo>
                  <a:pt x="7199615" y="6433773"/>
                  <a:pt x="7196442" y="6430908"/>
                  <a:pt x="7194077" y="6427299"/>
                </a:cubicBezTo>
                <a:cubicBezTo>
                  <a:pt x="7191712" y="6423690"/>
                  <a:pt x="7190023" y="6419467"/>
                  <a:pt x="7189009" y="6414630"/>
                </a:cubicBezTo>
                <a:cubicBezTo>
                  <a:pt x="7187995" y="6409793"/>
                  <a:pt x="7187488" y="6404621"/>
                  <a:pt x="7187488" y="6399114"/>
                </a:cubicBezTo>
                <a:cubicBezTo>
                  <a:pt x="7187488" y="6393384"/>
                  <a:pt x="7188108" y="6388101"/>
                  <a:pt x="7189346" y="6383264"/>
                </a:cubicBezTo>
                <a:cubicBezTo>
                  <a:pt x="7190586" y="6378427"/>
                  <a:pt x="7192481" y="6374241"/>
                  <a:pt x="7195034" y="6370707"/>
                </a:cubicBezTo>
                <a:cubicBezTo>
                  <a:pt x="7197586" y="6367172"/>
                  <a:pt x="7200834" y="6364437"/>
                  <a:pt x="7204776" y="6362503"/>
                </a:cubicBezTo>
                <a:cubicBezTo>
                  <a:pt x="7208719" y="6360568"/>
                  <a:pt x="7213430" y="6359600"/>
                  <a:pt x="7218911" y="6359600"/>
                </a:cubicBezTo>
                <a:close/>
                <a:moveTo>
                  <a:pt x="6333086" y="6359600"/>
                </a:moveTo>
                <a:cubicBezTo>
                  <a:pt x="6339018" y="6359600"/>
                  <a:pt x="6343974" y="6360661"/>
                  <a:pt x="6347953" y="6362782"/>
                </a:cubicBezTo>
                <a:cubicBezTo>
                  <a:pt x="6351933" y="6364902"/>
                  <a:pt x="6355087" y="6367786"/>
                  <a:pt x="6357414" y="6371432"/>
                </a:cubicBezTo>
                <a:cubicBezTo>
                  <a:pt x="6359742" y="6375079"/>
                  <a:pt x="6361413" y="6379320"/>
                  <a:pt x="6362427" y="6384157"/>
                </a:cubicBezTo>
                <a:cubicBezTo>
                  <a:pt x="6363441" y="6388994"/>
                  <a:pt x="6363948" y="6394129"/>
                  <a:pt x="6363948" y="6399561"/>
                </a:cubicBezTo>
                <a:cubicBezTo>
                  <a:pt x="6363948" y="6405365"/>
                  <a:pt x="6363347" y="6410686"/>
                  <a:pt x="6362145" y="6415523"/>
                </a:cubicBezTo>
                <a:cubicBezTo>
                  <a:pt x="6360943" y="6420360"/>
                  <a:pt x="6359067" y="6424527"/>
                  <a:pt x="6356513" y="6428024"/>
                </a:cubicBezTo>
                <a:cubicBezTo>
                  <a:pt x="6353961" y="6431522"/>
                  <a:pt x="6350695" y="6434238"/>
                  <a:pt x="6346715" y="6436173"/>
                </a:cubicBezTo>
                <a:cubicBezTo>
                  <a:pt x="6342736" y="6438107"/>
                  <a:pt x="6338043" y="6439075"/>
                  <a:pt x="6332636" y="6439075"/>
                </a:cubicBezTo>
                <a:cubicBezTo>
                  <a:pt x="6326704" y="6439075"/>
                  <a:pt x="6321748" y="6438014"/>
                  <a:pt x="6317769" y="6435893"/>
                </a:cubicBezTo>
                <a:cubicBezTo>
                  <a:pt x="6313790" y="6433773"/>
                  <a:pt x="6310617" y="6430908"/>
                  <a:pt x="6308252" y="6427299"/>
                </a:cubicBezTo>
                <a:cubicBezTo>
                  <a:pt x="6305887" y="6423690"/>
                  <a:pt x="6304198" y="6419467"/>
                  <a:pt x="6303184" y="6414630"/>
                </a:cubicBezTo>
                <a:cubicBezTo>
                  <a:pt x="6302170" y="6409793"/>
                  <a:pt x="6301663" y="6404621"/>
                  <a:pt x="6301663" y="6399114"/>
                </a:cubicBezTo>
                <a:cubicBezTo>
                  <a:pt x="6301663" y="6393384"/>
                  <a:pt x="6302283" y="6388101"/>
                  <a:pt x="6303521" y="6383264"/>
                </a:cubicBezTo>
                <a:cubicBezTo>
                  <a:pt x="6304761" y="6378427"/>
                  <a:pt x="6306656" y="6374241"/>
                  <a:pt x="6309209" y="6370707"/>
                </a:cubicBezTo>
                <a:cubicBezTo>
                  <a:pt x="6311761" y="6367172"/>
                  <a:pt x="6315009" y="6364437"/>
                  <a:pt x="6318951" y="6362503"/>
                </a:cubicBezTo>
                <a:cubicBezTo>
                  <a:pt x="6322894" y="6360568"/>
                  <a:pt x="6327605" y="6359600"/>
                  <a:pt x="6333086" y="6359600"/>
                </a:cubicBezTo>
                <a:close/>
                <a:moveTo>
                  <a:pt x="5323436" y="6359600"/>
                </a:moveTo>
                <a:cubicBezTo>
                  <a:pt x="5329369" y="6359600"/>
                  <a:pt x="5334324" y="6360661"/>
                  <a:pt x="5338304" y="6362782"/>
                </a:cubicBezTo>
                <a:cubicBezTo>
                  <a:pt x="5342283" y="6364902"/>
                  <a:pt x="5345437" y="6367786"/>
                  <a:pt x="5347764" y="6371432"/>
                </a:cubicBezTo>
                <a:cubicBezTo>
                  <a:pt x="5350092" y="6375079"/>
                  <a:pt x="5351763" y="6379320"/>
                  <a:pt x="5352777" y="6384157"/>
                </a:cubicBezTo>
                <a:cubicBezTo>
                  <a:pt x="5353791" y="6388994"/>
                  <a:pt x="5354298" y="6394129"/>
                  <a:pt x="5354298" y="6399561"/>
                </a:cubicBezTo>
                <a:cubicBezTo>
                  <a:pt x="5354298" y="6405365"/>
                  <a:pt x="5353697" y="6410686"/>
                  <a:pt x="5352495" y="6415523"/>
                </a:cubicBezTo>
                <a:cubicBezTo>
                  <a:pt x="5351293" y="6420360"/>
                  <a:pt x="5349417" y="6424527"/>
                  <a:pt x="5346863" y="6428024"/>
                </a:cubicBezTo>
                <a:cubicBezTo>
                  <a:pt x="5344311" y="6431522"/>
                  <a:pt x="5341045" y="6434238"/>
                  <a:pt x="5337066" y="6436173"/>
                </a:cubicBezTo>
                <a:cubicBezTo>
                  <a:pt x="5333086" y="6438107"/>
                  <a:pt x="5328393" y="6439075"/>
                  <a:pt x="5322986" y="6439075"/>
                </a:cubicBezTo>
                <a:cubicBezTo>
                  <a:pt x="5317055" y="6439075"/>
                  <a:pt x="5312099" y="6438014"/>
                  <a:pt x="5308119" y="6435893"/>
                </a:cubicBezTo>
                <a:cubicBezTo>
                  <a:pt x="5304139" y="6433773"/>
                  <a:pt x="5300967" y="6430908"/>
                  <a:pt x="5298603" y="6427299"/>
                </a:cubicBezTo>
                <a:cubicBezTo>
                  <a:pt x="5296238" y="6423690"/>
                  <a:pt x="5294548" y="6419467"/>
                  <a:pt x="5293535" y="6414630"/>
                </a:cubicBezTo>
                <a:cubicBezTo>
                  <a:pt x="5292521" y="6409793"/>
                  <a:pt x="5292014" y="6404621"/>
                  <a:pt x="5292014" y="6399114"/>
                </a:cubicBezTo>
                <a:cubicBezTo>
                  <a:pt x="5292014" y="6393384"/>
                  <a:pt x="5292633" y="6388101"/>
                  <a:pt x="5293872" y="6383264"/>
                </a:cubicBezTo>
                <a:cubicBezTo>
                  <a:pt x="5295110" y="6378427"/>
                  <a:pt x="5297006" y="6374241"/>
                  <a:pt x="5299559" y="6370707"/>
                </a:cubicBezTo>
                <a:cubicBezTo>
                  <a:pt x="5302113" y="6367172"/>
                  <a:pt x="5305359" y="6364437"/>
                  <a:pt x="5309302" y="6362503"/>
                </a:cubicBezTo>
                <a:cubicBezTo>
                  <a:pt x="5313243" y="6360568"/>
                  <a:pt x="5317956" y="6359600"/>
                  <a:pt x="5323436" y="6359600"/>
                </a:cubicBezTo>
                <a:close/>
                <a:moveTo>
                  <a:pt x="4104237" y="6359600"/>
                </a:moveTo>
                <a:cubicBezTo>
                  <a:pt x="4110169" y="6359600"/>
                  <a:pt x="4115125" y="6360661"/>
                  <a:pt x="4119104" y="6362782"/>
                </a:cubicBezTo>
                <a:cubicBezTo>
                  <a:pt x="4123084" y="6364902"/>
                  <a:pt x="4126237" y="6367786"/>
                  <a:pt x="4128565" y="6371432"/>
                </a:cubicBezTo>
                <a:cubicBezTo>
                  <a:pt x="4130893" y="6375079"/>
                  <a:pt x="4132564" y="6379320"/>
                  <a:pt x="4133578" y="6384157"/>
                </a:cubicBezTo>
                <a:cubicBezTo>
                  <a:pt x="4134591" y="6388994"/>
                  <a:pt x="4135098" y="6394129"/>
                  <a:pt x="4135098" y="6399561"/>
                </a:cubicBezTo>
                <a:cubicBezTo>
                  <a:pt x="4135098" y="6405365"/>
                  <a:pt x="4134497" y="6410686"/>
                  <a:pt x="4133296" y="6415523"/>
                </a:cubicBezTo>
                <a:cubicBezTo>
                  <a:pt x="4132094" y="6420360"/>
                  <a:pt x="4130217" y="6424527"/>
                  <a:pt x="4127664" y="6428024"/>
                </a:cubicBezTo>
                <a:cubicBezTo>
                  <a:pt x="4125112" y="6431522"/>
                  <a:pt x="4121846" y="6434238"/>
                  <a:pt x="4117866" y="6436173"/>
                </a:cubicBezTo>
                <a:cubicBezTo>
                  <a:pt x="4113887" y="6438107"/>
                  <a:pt x="4109194" y="6439075"/>
                  <a:pt x="4103787" y="6439075"/>
                </a:cubicBezTo>
                <a:cubicBezTo>
                  <a:pt x="4097855" y="6439075"/>
                  <a:pt x="4092899" y="6438014"/>
                  <a:pt x="4088919" y="6435893"/>
                </a:cubicBezTo>
                <a:cubicBezTo>
                  <a:pt x="4084940" y="6433773"/>
                  <a:pt x="4081768" y="6430908"/>
                  <a:pt x="4079403" y="6427299"/>
                </a:cubicBezTo>
                <a:cubicBezTo>
                  <a:pt x="4077038" y="6423690"/>
                  <a:pt x="4075348" y="6419467"/>
                  <a:pt x="4074335" y="6414630"/>
                </a:cubicBezTo>
                <a:cubicBezTo>
                  <a:pt x="4073321" y="6409793"/>
                  <a:pt x="4072814" y="6404621"/>
                  <a:pt x="4072814" y="6399114"/>
                </a:cubicBezTo>
                <a:cubicBezTo>
                  <a:pt x="4072814" y="6393384"/>
                  <a:pt x="4073434" y="6388101"/>
                  <a:pt x="4074672" y="6383264"/>
                </a:cubicBezTo>
                <a:cubicBezTo>
                  <a:pt x="4075911" y="6378427"/>
                  <a:pt x="4077807" y="6374241"/>
                  <a:pt x="4080360" y="6370707"/>
                </a:cubicBezTo>
                <a:cubicBezTo>
                  <a:pt x="4082912" y="6367172"/>
                  <a:pt x="4086160" y="6364437"/>
                  <a:pt x="4090101" y="6362503"/>
                </a:cubicBezTo>
                <a:cubicBezTo>
                  <a:pt x="4094044" y="6360568"/>
                  <a:pt x="4098756" y="6359600"/>
                  <a:pt x="4104237" y="6359600"/>
                </a:cubicBezTo>
                <a:close/>
                <a:moveTo>
                  <a:pt x="3685137" y="6359600"/>
                </a:moveTo>
                <a:cubicBezTo>
                  <a:pt x="3691069" y="6359600"/>
                  <a:pt x="3696024" y="6360661"/>
                  <a:pt x="3700004" y="6362782"/>
                </a:cubicBezTo>
                <a:cubicBezTo>
                  <a:pt x="3703983" y="6364902"/>
                  <a:pt x="3707137" y="6367786"/>
                  <a:pt x="3709465" y="6371432"/>
                </a:cubicBezTo>
                <a:cubicBezTo>
                  <a:pt x="3711793" y="6375079"/>
                  <a:pt x="3713463" y="6379320"/>
                  <a:pt x="3714478" y="6384157"/>
                </a:cubicBezTo>
                <a:cubicBezTo>
                  <a:pt x="3715491" y="6388994"/>
                  <a:pt x="3715998" y="6394129"/>
                  <a:pt x="3715998" y="6399561"/>
                </a:cubicBezTo>
                <a:cubicBezTo>
                  <a:pt x="3715998" y="6405365"/>
                  <a:pt x="3715398" y="6410686"/>
                  <a:pt x="3714196" y="6415523"/>
                </a:cubicBezTo>
                <a:cubicBezTo>
                  <a:pt x="3712994" y="6420360"/>
                  <a:pt x="3711117" y="6424527"/>
                  <a:pt x="3708565" y="6428024"/>
                </a:cubicBezTo>
                <a:cubicBezTo>
                  <a:pt x="3706012" y="6431522"/>
                  <a:pt x="3702745" y="6434238"/>
                  <a:pt x="3698766" y="6436173"/>
                </a:cubicBezTo>
                <a:cubicBezTo>
                  <a:pt x="3694786" y="6438107"/>
                  <a:pt x="3690093" y="6439075"/>
                  <a:pt x="3684687" y="6439075"/>
                </a:cubicBezTo>
                <a:cubicBezTo>
                  <a:pt x="3678755" y="6439075"/>
                  <a:pt x="3673799" y="6438014"/>
                  <a:pt x="3669819" y="6435893"/>
                </a:cubicBezTo>
                <a:cubicBezTo>
                  <a:pt x="3665840" y="6433773"/>
                  <a:pt x="3662668" y="6430908"/>
                  <a:pt x="3660303" y="6427299"/>
                </a:cubicBezTo>
                <a:cubicBezTo>
                  <a:pt x="3657938" y="6423690"/>
                  <a:pt x="3656249" y="6419467"/>
                  <a:pt x="3655235" y="6414630"/>
                </a:cubicBezTo>
                <a:cubicBezTo>
                  <a:pt x="3654220" y="6409793"/>
                  <a:pt x="3653714" y="6404621"/>
                  <a:pt x="3653714" y="6399114"/>
                </a:cubicBezTo>
                <a:cubicBezTo>
                  <a:pt x="3653714" y="6393384"/>
                  <a:pt x="3654333" y="6388101"/>
                  <a:pt x="3655572" y="6383264"/>
                </a:cubicBezTo>
                <a:cubicBezTo>
                  <a:pt x="3656811" y="6378427"/>
                  <a:pt x="3658707" y="6374241"/>
                  <a:pt x="3661259" y="6370707"/>
                </a:cubicBezTo>
                <a:cubicBezTo>
                  <a:pt x="3663812" y="6367172"/>
                  <a:pt x="3667060" y="6364437"/>
                  <a:pt x="3671002" y="6362503"/>
                </a:cubicBezTo>
                <a:cubicBezTo>
                  <a:pt x="3674944" y="6360568"/>
                  <a:pt x="3679656" y="6359600"/>
                  <a:pt x="3685137" y="6359600"/>
                </a:cubicBezTo>
                <a:close/>
                <a:moveTo>
                  <a:pt x="1694412" y="6359600"/>
                </a:moveTo>
                <a:cubicBezTo>
                  <a:pt x="1700344" y="6359600"/>
                  <a:pt x="1705300" y="6360661"/>
                  <a:pt x="1709279" y="6362782"/>
                </a:cubicBezTo>
                <a:cubicBezTo>
                  <a:pt x="1713259" y="6364902"/>
                  <a:pt x="1716412" y="6367786"/>
                  <a:pt x="1718740" y="6371432"/>
                </a:cubicBezTo>
                <a:cubicBezTo>
                  <a:pt x="1721068" y="6375079"/>
                  <a:pt x="1722738" y="6379320"/>
                  <a:pt x="1723752" y="6384157"/>
                </a:cubicBezTo>
                <a:cubicBezTo>
                  <a:pt x="1724766" y="6388994"/>
                  <a:pt x="1725273" y="6394129"/>
                  <a:pt x="1725273" y="6399561"/>
                </a:cubicBezTo>
                <a:cubicBezTo>
                  <a:pt x="1725273" y="6405365"/>
                  <a:pt x="1724672" y="6410686"/>
                  <a:pt x="1723471" y="6415523"/>
                </a:cubicBezTo>
                <a:cubicBezTo>
                  <a:pt x="1722269" y="6420360"/>
                  <a:pt x="1720392" y="6424527"/>
                  <a:pt x="1717839" y="6428024"/>
                </a:cubicBezTo>
                <a:cubicBezTo>
                  <a:pt x="1715286" y="6431522"/>
                  <a:pt x="1712020" y="6434238"/>
                  <a:pt x="1708041" y="6436173"/>
                </a:cubicBezTo>
                <a:cubicBezTo>
                  <a:pt x="1704061" y="6438107"/>
                  <a:pt x="1699368" y="6439075"/>
                  <a:pt x="1693962" y="6439075"/>
                </a:cubicBezTo>
                <a:cubicBezTo>
                  <a:pt x="1688030" y="6439075"/>
                  <a:pt x="1683074" y="6438014"/>
                  <a:pt x="1679094" y="6435893"/>
                </a:cubicBezTo>
                <a:cubicBezTo>
                  <a:pt x="1675115" y="6433773"/>
                  <a:pt x="1671943" y="6430908"/>
                  <a:pt x="1669578" y="6427299"/>
                </a:cubicBezTo>
                <a:cubicBezTo>
                  <a:pt x="1667213" y="6423690"/>
                  <a:pt x="1665524" y="6419467"/>
                  <a:pt x="1664509" y="6414630"/>
                </a:cubicBezTo>
                <a:cubicBezTo>
                  <a:pt x="1663496" y="6409793"/>
                  <a:pt x="1662989" y="6404621"/>
                  <a:pt x="1662989" y="6399114"/>
                </a:cubicBezTo>
                <a:cubicBezTo>
                  <a:pt x="1662989" y="6393384"/>
                  <a:pt x="1663608" y="6388101"/>
                  <a:pt x="1664847" y="6383264"/>
                </a:cubicBezTo>
                <a:cubicBezTo>
                  <a:pt x="1666086" y="6378427"/>
                  <a:pt x="1667982" y="6374241"/>
                  <a:pt x="1670535" y="6370707"/>
                </a:cubicBezTo>
                <a:cubicBezTo>
                  <a:pt x="1673087" y="6367172"/>
                  <a:pt x="1676335" y="6364437"/>
                  <a:pt x="1680277" y="6362503"/>
                </a:cubicBezTo>
                <a:cubicBezTo>
                  <a:pt x="1684219" y="6360568"/>
                  <a:pt x="1688931" y="6359600"/>
                  <a:pt x="1694412" y="6359600"/>
                </a:cubicBezTo>
                <a:close/>
                <a:moveTo>
                  <a:pt x="10302113" y="6358596"/>
                </a:moveTo>
                <a:cubicBezTo>
                  <a:pt x="10297545" y="6358596"/>
                  <a:pt x="10293540" y="6359452"/>
                  <a:pt x="10290096" y="6361163"/>
                </a:cubicBezTo>
                <a:cubicBezTo>
                  <a:pt x="10286651" y="6362875"/>
                  <a:pt x="10283769" y="6365144"/>
                  <a:pt x="10281448" y="6367972"/>
                </a:cubicBezTo>
                <a:cubicBezTo>
                  <a:pt x="10279127" y="6370800"/>
                  <a:pt x="10277330" y="6374093"/>
                  <a:pt x="10276057" y="6377851"/>
                </a:cubicBezTo>
                <a:cubicBezTo>
                  <a:pt x="10274783" y="6381608"/>
                  <a:pt x="10274073" y="6385534"/>
                  <a:pt x="10273923" y="6389627"/>
                </a:cubicBezTo>
                <a:lnTo>
                  <a:pt x="10328729" y="6389627"/>
                </a:lnTo>
                <a:cubicBezTo>
                  <a:pt x="10328952" y="6379953"/>
                  <a:pt x="10326799" y="6372362"/>
                  <a:pt x="10322271" y="6366856"/>
                </a:cubicBezTo>
                <a:cubicBezTo>
                  <a:pt x="10317741" y="6361349"/>
                  <a:pt x="10311023" y="6358596"/>
                  <a:pt x="10302113" y="6358596"/>
                </a:cubicBezTo>
                <a:close/>
                <a:moveTo>
                  <a:pt x="9968737" y="6358596"/>
                </a:moveTo>
                <a:cubicBezTo>
                  <a:pt x="9964170" y="6358596"/>
                  <a:pt x="9960165" y="6359452"/>
                  <a:pt x="9956720" y="6361163"/>
                </a:cubicBezTo>
                <a:cubicBezTo>
                  <a:pt x="9953277" y="6362875"/>
                  <a:pt x="9950394" y="6365144"/>
                  <a:pt x="9948072" y="6367972"/>
                </a:cubicBezTo>
                <a:cubicBezTo>
                  <a:pt x="9945751" y="6370800"/>
                  <a:pt x="9943955" y="6374093"/>
                  <a:pt x="9942681" y="6377851"/>
                </a:cubicBezTo>
                <a:cubicBezTo>
                  <a:pt x="9941409" y="6381608"/>
                  <a:pt x="9940698" y="6385534"/>
                  <a:pt x="9940548" y="6389627"/>
                </a:cubicBezTo>
                <a:lnTo>
                  <a:pt x="9995354" y="6389627"/>
                </a:lnTo>
                <a:cubicBezTo>
                  <a:pt x="9995577" y="6379953"/>
                  <a:pt x="9993425" y="6372362"/>
                  <a:pt x="9988895" y="6366856"/>
                </a:cubicBezTo>
                <a:cubicBezTo>
                  <a:pt x="9984367" y="6361349"/>
                  <a:pt x="9977648" y="6358596"/>
                  <a:pt x="9968737" y="6358596"/>
                </a:cubicBezTo>
                <a:close/>
                <a:moveTo>
                  <a:pt x="9721087" y="6358596"/>
                </a:moveTo>
                <a:cubicBezTo>
                  <a:pt x="9716521" y="6358596"/>
                  <a:pt x="9712514" y="6359452"/>
                  <a:pt x="9709071" y="6361163"/>
                </a:cubicBezTo>
                <a:cubicBezTo>
                  <a:pt x="9705627" y="6362875"/>
                  <a:pt x="9702744" y="6365144"/>
                  <a:pt x="9700423" y="6367972"/>
                </a:cubicBezTo>
                <a:cubicBezTo>
                  <a:pt x="9698101" y="6370800"/>
                  <a:pt x="9696304" y="6374093"/>
                  <a:pt x="9695031" y="6377851"/>
                </a:cubicBezTo>
                <a:cubicBezTo>
                  <a:pt x="9693759" y="6381608"/>
                  <a:pt x="9693048" y="6385534"/>
                  <a:pt x="9692898" y="6389627"/>
                </a:cubicBezTo>
                <a:lnTo>
                  <a:pt x="9747704" y="6389627"/>
                </a:lnTo>
                <a:cubicBezTo>
                  <a:pt x="9747927" y="6379953"/>
                  <a:pt x="9745774" y="6372362"/>
                  <a:pt x="9741245" y="6366856"/>
                </a:cubicBezTo>
                <a:cubicBezTo>
                  <a:pt x="9736717" y="6361349"/>
                  <a:pt x="9729997" y="6358596"/>
                  <a:pt x="9721087" y="6358596"/>
                </a:cubicBezTo>
                <a:close/>
                <a:moveTo>
                  <a:pt x="9387713" y="6358596"/>
                </a:moveTo>
                <a:cubicBezTo>
                  <a:pt x="9383145" y="6358596"/>
                  <a:pt x="9379140" y="6359452"/>
                  <a:pt x="9375696" y="6361163"/>
                </a:cubicBezTo>
                <a:cubicBezTo>
                  <a:pt x="9372251" y="6362875"/>
                  <a:pt x="9369369" y="6365144"/>
                  <a:pt x="9367048" y="6367972"/>
                </a:cubicBezTo>
                <a:cubicBezTo>
                  <a:pt x="9364726" y="6370800"/>
                  <a:pt x="9362930" y="6374093"/>
                  <a:pt x="9361657" y="6377851"/>
                </a:cubicBezTo>
                <a:cubicBezTo>
                  <a:pt x="9360384" y="6381608"/>
                  <a:pt x="9359673" y="6385534"/>
                  <a:pt x="9359523" y="6389627"/>
                </a:cubicBezTo>
                <a:lnTo>
                  <a:pt x="9414329" y="6389627"/>
                </a:lnTo>
                <a:cubicBezTo>
                  <a:pt x="9414552" y="6379953"/>
                  <a:pt x="9412399" y="6372362"/>
                  <a:pt x="9407871" y="6366856"/>
                </a:cubicBezTo>
                <a:cubicBezTo>
                  <a:pt x="9403341" y="6361349"/>
                  <a:pt x="9396622" y="6358596"/>
                  <a:pt x="9387713" y="6358596"/>
                </a:cubicBezTo>
                <a:close/>
                <a:moveTo>
                  <a:pt x="9149587" y="6358596"/>
                </a:moveTo>
                <a:cubicBezTo>
                  <a:pt x="9145021" y="6358596"/>
                  <a:pt x="9141014" y="6359452"/>
                  <a:pt x="9137571" y="6361163"/>
                </a:cubicBezTo>
                <a:cubicBezTo>
                  <a:pt x="9134127" y="6362875"/>
                  <a:pt x="9131244" y="6365144"/>
                  <a:pt x="9128923" y="6367972"/>
                </a:cubicBezTo>
                <a:cubicBezTo>
                  <a:pt x="9126601" y="6370800"/>
                  <a:pt x="9124804" y="6374093"/>
                  <a:pt x="9123531" y="6377851"/>
                </a:cubicBezTo>
                <a:cubicBezTo>
                  <a:pt x="9122259" y="6381608"/>
                  <a:pt x="9121548" y="6385534"/>
                  <a:pt x="9121398" y="6389627"/>
                </a:cubicBezTo>
                <a:lnTo>
                  <a:pt x="9176204" y="6389627"/>
                </a:lnTo>
                <a:cubicBezTo>
                  <a:pt x="9176427" y="6379953"/>
                  <a:pt x="9174274" y="6372362"/>
                  <a:pt x="9169745" y="6366856"/>
                </a:cubicBezTo>
                <a:cubicBezTo>
                  <a:pt x="9165217" y="6361349"/>
                  <a:pt x="9158497" y="6358596"/>
                  <a:pt x="9149587" y="6358596"/>
                </a:cubicBezTo>
                <a:close/>
                <a:moveTo>
                  <a:pt x="8806687" y="6358596"/>
                </a:moveTo>
                <a:cubicBezTo>
                  <a:pt x="8802121" y="6358596"/>
                  <a:pt x="8798114" y="6359452"/>
                  <a:pt x="8794671" y="6361163"/>
                </a:cubicBezTo>
                <a:cubicBezTo>
                  <a:pt x="8791227" y="6362875"/>
                  <a:pt x="8788344" y="6365144"/>
                  <a:pt x="8786023" y="6367972"/>
                </a:cubicBezTo>
                <a:cubicBezTo>
                  <a:pt x="8783701" y="6370800"/>
                  <a:pt x="8781904" y="6374093"/>
                  <a:pt x="8780631" y="6377851"/>
                </a:cubicBezTo>
                <a:cubicBezTo>
                  <a:pt x="8779359" y="6381608"/>
                  <a:pt x="8778648" y="6385534"/>
                  <a:pt x="8778498" y="6389627"/>
                </a:cubicBezTo>
                <a:lnTo>
                  <a:pt x="8833304" y="6389627"/>
                </a:lnTo>
                <a:cubicBezTo>
                  <a:pt x="8833527" y="6379953"/>
                  <a:pt x="8831374" y="6372362"/>
                  <a:pt x="8826845" y="6366856"/>
                </a:cubicBezTo>
                <a:cubicBezTo>
                  <a:pt x="8822317" y="6361349"/>
                  <a:pt x="8815597" y="6358596"/>
                  <a:pt x="8806687" y="6358596"/>
                </a:cubicBezTo>
                <a:close/>
                <a:moveTo>
                  <a:pt x="7949438" y="6358596"/>
                </a:moveTo>
                <a:cubicBezTo>
                  <a:pt x="7944871" y="6358596"/>
                  <a:pt x="7940864" y="6359452"/>
                  <a:pt x="7937421" y="6361163"/>
                </a:cubicBezTo>
                <a:cubicBezTo>
                  <a:pt x="7933977" y="6362875"/>
                  <a:pt x="7931094" y="6365144"/>
                  <a:pt x="7928773" y="6367972"/>
                </a:cubicBezTo>
                <a:cubicBezTo>
                  <a:pt x="7926451" y="6370800"/>
                  <a:pt x="7924654" y="6374093"/>
                  <a:pt x="7923382" y="6377851"/>
                </a:cubicBezTo>
                <a:cubicBezTo>
                  <a:pt x="7922110" y="6381608"/>
                  <a:pt x="7921398" y="6385534"/>
                  <a:pt x="7921248" y="6389627"/>
                </a:cubicBezTo>
                <a:lnTo>
                  <a:pt x="7976054" y="6389627"/>
                </a:lnTo>
                <a:cubicBezTo>
                  <a:pt x="7976277" y="6379953"/>
                  <a:pt x="7974124" y="6372362"/>
                  <a:pt x="7969596" y="6366856"/>
                </a:cubicBezTo>
                <a:cubicBezTo>
                  <a:pt x="7965067" y="6361349"/>
                  <a:pt x="7958347" y="6358596"/>
                  <a:pt x="7949438" y="6358596"/>
                </a:cubicBezTo>
                <a:close/>
                <a:moveTo>
                  <a:pt x="7444613" y="6358596"/>
                </a:moveTo>
                <a:cubicBezTo>
                  <a:pt x="7440045" y="6358596"/>
                  <a:pt x="7436040" y="6359452"/>
                  <a:pt x="7432596" y="6361163"/>
                </a:cubicBezTo>
                <a:cubicBezTo>
                  <a:pt x="7429152" y="6362875"/>
                  <a:pt x="7426269" y="6365144"/>
                  <a:pt x="7423948" y="6367972"/>
                </a:cubicBezTo>
                <a:cubicBezTo>
                  <a:pt x="7421626" y="6370800"/>
                  <a:pt x="7419830" y="6374093"/>
                  <a:pt x="7418557" y="6377851"/>
                </a:cubicBezTo>
                <a:cubicBezTo>
                  <a:pt x="7417285" y="6381608"/>
                  <a:pt x="7416573" y="6385534"/>
                  <a:pt x="7416423" y="6389627"/>
                </a:cubicBezTo>
                <a:lnTo>
                  <a:pt x="7471229" y="6389627"/>
                </a:lnTo>
                <a:cubicBezTo>
                  <a:pt x="7471452" y="6379953"/>
                  <a:pt x="7469299" y="6372362"/>
                  <a:pt x="7464771" y="6366856"/>
                </a:cubicBezTo>
                <a:cubicBezTo>
                  <a:pt x="7460242" y="6361349"/>
                  <a:pt x="7453522" y="6358596"/>
                  <a:pt x="7444613" y="6358596"/>
                </a:cubicBezTo>
                <a:close/>
                <a:moveTo>
                  <a:pt x="6101588" y="6358596"/>
                </a:moveTo>
                <a:cubicBezTo>
                  <a:pt x="6110497" y="6358596"/>
                  <a:pt x="6117217" y="6361349"/>
                  <a:pt x="6121746" y="6366856"/>
                </a:cubicBezTo>
                <a:cubicBezTo>
                  <a:pt x="6126274" y="6372362"/>
                  <a:pt x="6128427" y="6379953"/>
                  <a:pt x="6128204" y="6389627"/>
                </a:cubicBezTo>
                <a:lnTo>
                  <a:pt x="6073398" y="6389627"/>
                </a:lnTo>
                <a:cubicBezTo>
                  <a:pt x="6073548" y="6385534"/>
                  <a:pt x="6074260" y="6381608"/>
                  <a:pt x="6075532" y="6377851"/>
                </a:cubicBezTo>
                <a:cubicBezTo>
                  <a:pt x="6076805" y="6374093"/>
                  <a:pt x="6078601" y="6370800"/>
                  <a:pt x="6080923" y="6367972"/>
                </a:cubicBezTo>
                <a:cubicBezTo>
                  <a:pt x="6083244" y="6365144"/>
                  <a:pt x="6086127" y="6362875"/>
                  <a:pt x="6089571" y="6361163"/>
                </a:cubicBezTo>
                <a:cubicBezTo>
                  <a:pt x="6093015" y="6359452"/>
                  <a:pt x="6097020" y="6358596"/>
                  <a:pt x="6101588" y="6358596"/>
                </a:cubicBezTo>
                <a:close/>
                <a:moveTo>
                  <a:pt x="4606163" y="6358596"/>
                </a:moveTo>
                <a:cubicBezTo>
                  <a:pt x="4615073" y="6358596"/>
                  <a:pt x="4621792" y="6361349"/>
                  <a:pt x="4626321" y="6366856"/>
                </a:cubicBezTo>
                <a:cubicBezTo>
                  <a:pt x="4630850" y="6372362"/>
                  <a:pt x="4633002" y="6379953"/>
                  <a:pt x="4632780" y="6389627"/>
                </a:cubicBezTo>
                <a:lnTo>
                  <a:pt x="4577973" y="6389627"/>
                </a:lnTo>
                <a:cubicBezTo>
                  <a:pt x="4578124" y="6385534"/>
                  <a:pt x="4578835" y="6381608"/>
                  <a:pt x="4580107" y="6377851"/>
                </a:cubicBezTo>
                <a:cubicBezTo>
                  <a:pt x="4581380" y="6374093"/>
                  <a:pt x="4583177" y="6370800"/>
                  <a:pt x="4585498" y="6367972"/>
                </a:cubicBezTo>
                <a:cubicBezTo>
                  <a:pt x="4587819" y="6365144"/>
                  <a:pt x="4590702" y="6362875"/>
                  <a:pt x="4594146" y="6361163"/>
                </a:cubicBezTo>
                <a:cubicBezTo>
                  <a:pt x="4597590" y="6359452"/>
                  <a:pt x="4601596" y="6358596"/>
                  <a:pt x="4606163" y="6358596"/>
                </a:cubicBezTo>
                <a:close/>
                <a:moveTo>
                  <a:pt x="2034413" y="6358596"/>
                </a:moveTo>
                <a:cubicBezTo>
                  <a:pt x="2043323" y="6358596"/>
                  <a:pt x="2050042" y="6361349"/>
                  <a:pt x="2054571" y="6366856"/>
                </a:cubicBezTo>
                <a:cubicBezTo>
                  <a:pt x="2059100" y="6372362"/>
                  <a:pt x="2061253" y="6379953"/>
                  <a:pt x="2061029" y="6389627"/>
                </a:cubicBezTo>
                <a:lnTo>
                  <a:pt x="2006223" y="6389627"/>
                </a:lnTo>
                <a:cubicBezTo>
                  <a:pt x="2006374" y="6385534"/>
                  <a:pt x="2007085" y="6381608"/>
                  <a:pt x="2008357" y="6377851"/>
                </a:cubicBezTo>
                <a:cubicBezTo>
                  <a:pt x="2009630" y="6374093"/>
                  <a:pt x="2011427" y="6370800"/>
                  <a:pt x="2013748" y="6367972"/>
                </a:cubicBezTo>
                <a:cubicBezTo>
                  <a:pt x="2016070" y="6365144"/>
                  <a:pt x="2018952" y="6362875"/>
                  <a:pt x="2022397" y="6361163"/>
                </a:cubicBezTo>
                <a:cubicBezTo>
                  <a:pt x="2025840" y="6359452"/>
                  <a:pt x="2029846" y="6358596"/>
                  <a:pt x="2034413" y="6358596"/>
                </a:cubicBezTo>
                <a:close/>
                <a:moveTo>
                  <a:pt x="977138" y="6358596"/>
                </a:moveTo>
                <a:cubicBezTo>
                  <a:pt x="986048" y="6358596"/>
                  <a:pt x="992767" y="6361349"/>
                  <a:pt x="997296" y="6366856"/>
                </a:cubicBezTo>
                <a:cubicBezTo>
                  <a:pt x="1001825" y="6372362"/>
                  <a:pt x="1003978" y="6379953"/>
                  <a:pt x="1003754" y="6389627"/>
                </a:cubicBezTo>
                <a:lnTo>
                  <a:pt x="948949" y="6389627"/>
                </a:lnTo>
                <a:cubicBezTo>
                  <a:pt x="949098" y="6385534"/>
                  <a:pt x="949810" y="6381608"/>
                  <a:pt x="951082" y="6377851"/>
                </a:cubicBezTo>
                <a:cubicBezTo>
                  <a:pt x="952355" y="6374093"/>
                  <a:pt x="954152" y="6370800"/>
                  <a:pt x="956473" y="6367972"/>
                </a:cubicBezTo>
                <a:cubicBezTo>
                  <a:pt x="958795" y="6365144"/>
                  <a:pt x="961677" y="6362875"/>
                  <a:pt x="965121" y="6361163"/>
                </a:cubicBezTo>
                <a:cubicBezTo>
                  <a:pt x="968565" y="6359452"/>
                  <a:pt x="972571" y="6358596"/>
                  <a:pt x="977138" y="6358596"/>
                </a:cubicBezTo>
                <a:close/>
                <a:moveTo>
                  <a:pt x="9037719" y="6358484"/>
                </a:moveTo>
                <a:cubicBezTo>
                  <a:pt x="9034147" y="6358484"/>
                  <a:pt x="9031040" y="6359080"/>
                  <a:pt x="9028399" y="6360270"/>
                </a:cubicBezTo>
                <a:cubicBezTo>
                  <a:pt x="9025757" y="6361461"/>
                  <a:pt x="9023562" y="6363098"/>
                  <a:pt x="9021813" y="6365182"/>
                </a:cubicBezTo>
                <a:cubicBezTo>
                  <a:pt x="9020064" y="6367265"/>
                  <a:pt x="9018762" y="6369665"/>
                  <a:pt x="9017906" y="6372381"/>
                </a:cubicBezTo>
                <a:cubicBezTo>
                  <a:pt x="9017051" y="6375097"/>
                  <a:pt x="9016623" y="6377944"/>
                  <a:pt x="9016623" y="6380920"/>
                </a:cubicBezTo>
                <a:cubicBezTo>
                  <a:pt x="9016623" y="6387543"/>
                  <a:pt x="9018502" y="6392752"/>
                  <a:pt x="9022260" y="6396547"/>
                </a:cubicBezTo>
                <a:cubicBezTo>
                  <a:pt x="9026018" y="6400342"/>
                  <a:pt x="9031282" y="6402240"/>
                  <a:pt x="9038054" y="6402240"/>
                </a:cubicBezTo>
                <a:cubicBezTo>
                  <a:pt x="9041700" y="6402240"/>
                  <a:pt x="9044863" y="6401663"/>
                  <a:pt x="9047542" y="6400510"/>
                </a:cubicBezTo>
                <a:cubicBezTo>
                  <a:pt x="9050221" y="6399356"/>
                  <a:pt x="9052435" y="6397756"/>
                  <a:pt x="9054183" y="6395710"/>
                </a:cubicBezTo>
                <a:cubicBezTo>
                  <a:pt x="9055932" y="6393664"/>
                  <a:pt x="9057234" y="6391301"/>
                  <a:pt x="9058090" y="6388622"/>
                </a:cubicBezTo>
                <a:cubicBezTo>
                  <a:pt x="9058946" y="6385943"/>
                  <a:pt x="9059374" y="6383153"/>
                  <a:pt x="9059374" y="6380250"/>
                </a:cubicBezTo>
                <a:cubicBezTo>
                  <a:pt x="9059374" y="6373404"/>
                  <a:pt x="9057495" y="6368065"/>
                  <a:pt x="9053737" y="6364233"/>
                </a:cubicBezTo>
                <a:cubicBezTo>
                  <a:pt x="9049979" y="6360400"/>
                  <a:pt x="9044640" y="6358484"/>
                  <a:pt x="9037719" y="6358484"/>
                </a:cubicBezTo>
                <a:close/>
                <a:moveTo>
                  <a:pt x="3541795" y="6358484"/>
                </a:moveTo>
                <a:cubicBezTo>
                  <a:pt x="3548716" y="6358484"/>
                  <a:pt x="3554055" y="6360400"/>
                  <a:pt x="3557813" y="6364233"/>
                </a:cubicBezTo>
                <a:cubicBezTo>
                  <a:pt x="3561571" y="6368065"/>
                  <a:pt x="3563449" y="6373404"/>
                  <a:pt x="3563449" y="6380250"/>
                </a:cubicBezTo>
                <a:cubicBezTo>
                  <a:pt x="3563449" y="6383153"/>
                  <a:pt x="3563021" y="6385943"/>
                  <a:pt x="3562166" y="6388622"/>
                </a:cubicBezTo>
                <a:cubicBezTo>
                  <a:pt x="3561310" y="6391301"/>
                  <a:pt x="3560008" y="6393664"/>
                  <a:pt x="3558259" y="6395710"/>
                </a:cubicBezTo>
                <a:cubicBezTo>
                  <a:pt x="3556510" y="6397756"/>
                  <a:pt x="3554297" y="6399356"/>
                  <a:pt x="3551617" y="6400510"/>
                </a:cubicBezTo>
                <a:cubicBezTo>
                  <a:pt x="3548939" y="6401663"/>
                  <a:pt x="3545776" y="6402240"/>
                  <a:pt x="3542130" y="6402240"/>
                </a:cubicBezTo>
                <a:cubicBezTo>
                  <a:pt x="3535358" y="6402240"/>
                  <a:pt x="3530093" y="6400342"/>
                  <a:pt x="3526336" y="6396547"/>
                </a:cubicBezTo>
                <a:cubicBezTo>
                  <a:pt x="3522578" y="6392752"/>
                  <a:pt x="3520698" y="6387543"/>
                  <a:pt x="3520698" y="6380920"/>
                </a:cubicBezTo>
                <a:cubicBezTo>
                  <a:pt x="3520698" y="6377944"/>
                  <a:pt x="3521126" y="6375097"/>
                  <a:pt x="3521982" y="6372381"/>
                </a:cubicBezTo>
                <a:cubicBezTo>
                  <a:pt x="3522838" y="6369665"/>
                  <a:pt x="3524141" y="6367265"/>
                  <a:pt x="3525889" y="6365182"/>
                </a:cubicBezTo>
                <a:cubicBezTo>
                  <a:pt x="3527638" y="6363098"/>
                  <a:pt x="3529832" y="6361461"/>
                  <a:pt x="3532474" y="6360270"/>
                </a:cubicBezTo>
                <a:cubicBezTo>
                  <a:pt x="3535116" y="6359080"/>
                  <a:pt x="3538223" y="6358484"/>
                  <a:pt x="3541795" y="6358484"/>
                </a:cubicBezTo>
                <a:close/>
                <a:moveTo>
                  <a:pt x="1436770" y="6358484"/>
                </a:moveTo>
                <a:cubicBezTo>
                  <a:pt x="1443690" y="6358484"/>
                  <a:pt x="1449030" y="6360400"/>
                  <a:pt x="1452788" y="6364233"/>
                </a:cubicBezTo>
                <a:cubicBezTo>
                  <a:pt x="1456546" y="6368065"/>
                  <a:pt x="1458424" y="6373404"/>
                  <a:pt x="1458424" y="6380250"/>
                </a:cubicBezTo>
                <a:cubicBezTo>
                  <a:pt x="1458424" y="6383153"/>
                  <a:pt x="1457996" y="6385943"/>
                  <a:pt x="1457141" y="6388622"/>
                </a:cubicBezTo>
                <a:cubicBezTo>
                  <a:pt x="1456285" y="6391301"/>
                  <a:pt x="1454983" y="6393664"/>
                  <a:pt x="1453234" y="6395710"/>
                </a:cubicBezTo>
                <a:cubicBezTo>
                  <a:pt x="1451485" y="6397756"/>
                  <a:pt x="1449271" y="6399356"/>
                  <a:pt x="1446593" y="6400510"/>
                </a:cubicBezTo>
                <a:cubicBezTo>
                  <a:pt x="1443914" y="6401663"/>
                  <a:pt x="1440751" y="6402240"/>
                  <a:pt x="1437105" y="6402240"/>
                </a:cubicBezTo>
                <a:cubicBezTo>
                  <a:pt x="1430333" y="6402240"/>
                  <a:pt x="1425068" y="6400342"/>
                  <a:pt x="1421310" y="6396547"/>
                </a:cubicBezTo>
                <a:cubicBezTo>
                  <a:pt x="1417552" y="6392752"/>
                  <a:pt x="1415674" y="6387543"/>
                  <a:pt x="1415674" y="6380920"/>
                </a:cubicBezTo>
                <a:cubicBezTo>
                  <a:pt x="1415674" y="6377944"/>
                  <a:pt x="1416102" y="6375097"/>
                  <a:pt x="1416957" y="6372381"/>
                </a:cubicBezTo>
                <a:cubicBezTo>
                  <a:pt x="1417813" y="6369665"/>
                  <a:pt x="1419115" y="6367265"/>
                  <a:pt x="1420864" y="6365182"/>
                </a:cubicBezTo>
                <a:cubicBezTo>
                  <a:pt x="1422613" y="6363098"/>
                  <a:pt x="1424808" y="6361461"/>
                  <a:pt x="1427450" y="6360270"/>
                </a:cubicBezTo>
                <a:cubicBezTo>
                  <a:pt x="1430091" y="6359080"/>
                  <a:pt x="1433198" y="6358484"/>
                  <a:pt x="1436770" y="6358484"/>
                </a:cubicBezTo>
                <a:close/>
                <a:moveTo>
                  <a:pt x="9880161" y="6345759"/>
                </a:moveTo>
                <a:cubicBezTo>
                  <a:pt x="9882021" y="6345759"/>
                  <a:pt x="9883547" y="6345834"/>
                  <a:pt x="9884737" y="6345983"/>
                </a:cubicBezTo>
                <a:cubicBezTo>
                  <a:pt x="9885928" y="6346132"/>
                  <a:pt x="9886858" y="6346355"/>
                  <a:pt x="9887528" y="6346652"/>
                </a:cubicBezTo>
                <a:cubicBezTo>
                  <a:pt x="9888197" y="6346950"/>
                  <a:pt x="9888681" y="6347322"/>
                  <a:pt x="9888979" y="6347769"/>
                </a:cubicBezTo>
                <a:cubicBezTo>
                  <a:pt x="9889276" y="6348215"/>
                  <a:pt x="9889425" y="6348699"/>
                  <a:pt x="9889425" y="6349220"/>
                </a:cubicBezTo>
                <a:lnTo>
                  <a:pt x="9889425" y="6449679"/>
                </a:lnTo>
                <a:cubicBezTo>
                  <a:pt x="9889425" y="6450274"/>
                  <a:pt x="9889276" y="6450776"/>
                  <a:pt x="9888979" y="6451186"/>
                </a:cubicBezTo>
                <a:cubicBezTo>
                  <a:pt x="9888681" y="6451595"/>
                  <a:pt x="9888197" y="6451948"/>
                  <a:pt x="9887528" y="6452246"/>
                </a:cubicBezTo>
                <a:cubicBezTo>
                  <a:pt x="9886858" y="6452544"/>
                  <a:pt x="9885928" y="6452767"/>
                  <a:pt x="9884737" y="6452916"/>
                </a:cubicBezTo>
                <a:cubicBezTo>
                  <a:pt x="9883547" y="6453065"/>
                  <a:pt x="9882021" y="6453139"/>
                  <a:pt x="9880161" y="6453139"/>
                </a:cubicBezTo>
                <a:cubicBezTo>
                  <a:pt x="9878375" y="6453139"/>
                  <a:pt x="9876887" y="6453065"/>
                  <a:pt x="9875696" y="6452916"/>
                </a:cubicBezTo>
                <a:cubicBezTo>
                  <a:pt x="9874505" y="6452767"/>
                  <a:pt x="9873556" y="6452544"/>
                  <a:pt x="9872850" y="6452246"/>
                </a:cubicBezTo>
                <a:cubicBezTo>
                  <a:pt x="9872143" y="6451948"/>
                  <a:pt x="9871659" y="6451595"/>
                  <a:pt x="9871398" y="6451186"/>
                </a:cubicBezTo>
                <a:cubicBezTo>
                  <a:pt x="9871138" y="6450776"/>
                  <a:pt x="9871008" y="6450274"/>
                  <a:pt x="9871008" y="6449679"/>
                </a:cubicBezTo>
                <a:lnTo>
                  <a:pt x="9871008" y="6349220"/>
                </a:lnTo>
                <a:cubicBezTo>
                  <a:pt x="9871008" y="6348699"/>
                  <a:pt x="9871138" y="6348215"/>
                  <a:pt x="9871398" y="6347769"/>
                </a:cubicBezTo>
                <a:cubicBezTo>
                  <a:pt x="9871659" y="6347322"/>
                  <a:pt x="9872143" y="6346950"/>
                  <a:pt x="9872850" y="6346652"/>
                </a:cubicBezTo>
                <a:cubicBezTo>
                  <a:pt x="9873556" y="6346355"/>
                  <a:pt x="9874505" y="6346132"/>
                  <a:pt x="9875696" y="6345983"/>
                </a:cubicBezTo>
                <a:cubicBezTo>
                  <a:pt x="9876887" y="6345834"/>
                  <a:pt x="9878375" y="6345759"/>
                  <a:pt x="9880161" y="6345759"/>
                </a:cubicBezTo>
                <a:close/>
                <a:moveTo>
                  <a:pt x="9460763" y="6345759"/>
                </a:moveTo>
                <a:cubicBezTo>
                  <a:pt x="9462921" y="6345759"/>
                  <a:pt x="9464651" y="6345815"/>
                  <a:pt x="9465953" y="6345927"/>
                </a:cubicBezTo>
                <a:cubicBezTo>
                  <a:pt x="9467256" y="6346039"/>
                  <a:pt x="9468279" y="6346206"/>
                  <a:pt x="9469023" y="6346429"/>
                </a:cubicBezTo>
                <a:cubicBezTo>
                  <a:pt x="9469767" y="6346652"/>
                  <a:pt x="9470325" y="6346950"/>
                  <a:pt x="9470697" y="6347322"/>
                </a:cubicBezTo>
                <a:cubicBezTo>
                  <a:pt x="9471069" y="6347694"/>
                  <a:pt x="9471404" y="6348141"/>
                  <a:pt x="9471702" y="6348662"/>
                </a:cubicBezTo>
                <a:lnTo>
                  <a:pt x="9494584" y="6386055"/>
                </a:lnTo>
                <a:lnTo>
                  <a:pt x="9517801" y="6348662"/>
                </a:lnTo>
                <a:cubicBezTo>
                  <a:pt x="9518099" y="6348215"/>
                  <a:pt x="9518434" y="6347806"/>
                  <a:pt x="9518806" y="6347434"/>
                </a:cubicBezTo>
                <a:cubicBezTo>
                  <a:pt x="9519178" y="6347062"/>
                  <a:pt x="9519680" y="6346745"/>
                  <a:pt x="9520313" y="6346485"/>
                </a:cubicBezTo>
                <a:cubicBezTo>
                  <a:pt x="9520945" y="6346225"/>
                  <a:pt x="9521838" y="6346039"/>
                  <a:pt x="9522992" y="6345927"/>
                </a:cubicBezTo>
                <a:cubicBezTo>
                  <a:pt x="9524145" y="6345815"/>
                  <a:pt x="9525727" y="6345759"/>
                  <a:pt x="9527736" y="6345759"/>
                </a:cubicBezTo>
                <a:cubicBezTo>
                  <a:pt x="9529894" y="6345759"/>
                  <a:pt x="9531661" y="6345834"/>
                  <a:pt x="9533038" y="6345983"/>
                </a:cubicBezTo>
                <a:cubicBezTo>
                  <a:pt x="9534414" y="6346132"/>
                  <a:pt x="9535438" y="6346411"/>
                  <a:pt x="9536107" y="6346820"/>
                </a:cubicBezTo>
                <a:cubicBezTo>
                  <a:pt x="9536777" y="6347229"/>
                  <a:pt x="9537075" y="6347806"/>
                  <a:pt x="9537000" y="6348550"/>
                </a:cubicBezTo>
                <a:cubicBezTo>
                  <a:pt x="9536926" y="6349294"/>
                  <a:pt x="9536554" y="6350224"/>
                  <a:pt x="9535884" y="6351341"/>
                </a:cubicBezTo>
                <a:lnTo>
                  <a:pt x="9506528" y="6397998"/>
                </a:lnTo>
                <a:lnTo>
                  <a:pt x="9537558" y="6447558"/>
                </a:lnTo>
                <a:cubicBezTo>
                  <a:pt x="9538154" y="6448600"/>
                  <a:pt x="9538451" y="6449474"/>
                  <a:pt x="9538451" y="6450181"/>
                </a:cubicBezTo>
                <a:cubicBezTo>
                  <a:pt x="9538451" y="6450888"/>
                  <a:pt x="9538098" y="6451465"/>
                  <a:pt x="9537391" y="6451911"/>
                </a:cubicBezTo>
                <a:cubicBezTo>
                  <a:pt x="9536684" y="6452358"/>
                  <a:pt x="9535605" y="6452674"/>
                  <a:pt x="9534154" y="6452860"/>
                </a:cubicBezTo>
                <a:cubicBezTo>
                  <a:pt x="9532703" y="6453046"/>
                  <a:pt x="9530824" y="6453139"/>
                  <a:pt x="9528517" y="6453139"/>
                </a:cubicBezTo>
                <a:cubicBezTo>
                  <a:pt x="9526285" y="6453139"/>
                  <a:pt x="9524517" y="6453083"/>
                  <a:pt x="9523215" y="6452972"/>
                </a:cubicBezTo>
                <a:cubicBezTo>
                  <a:pt x="9521913" y="6452860"/>
                  <a:pt x="9520871" y="6452674"/>
                  <a:pt x="9520090" y="6452413"/>
                </a:cubicBezTo>
                <a:cubicBezTo>
                  <a:pt x="9519308" y="6452153"/>
                  <a:pt x="9518713" y="6451818"/>
                  <a:pt x="9518304" y="6451409"/>
                </a:cubicBezTo>
                <a:cubicBezTo>
                  <a:pt x="9517894" y="6451000"/>
                  <a:pt x="9517541" y="6450534"/>
                  <a:pt x="9517243" y="6450014"/>
                </a:cubicBezTo>
                <a:lnTo>
                  <a:pt x="9493133" y="6410165"/>
                </a:lnTo>
                <a:lnTo>
                  <a:pt x="9469135" y="6450014"/>
                </a:lnTo>
                <a:cubicBezTo>
                  <a:pt x="9468837" y="6450534"/>
                  <a:pt x="9468484" y="6451000"/>
                  <a:pt x="9468074" y="6451409"/>
                </a:cubicBezTo>
                <a:cubicBezTo>
                  <a:pt x="9467665" y="6451818"/>
                  <a:pt x="9467070" y="6452153"/>
                  <a:pt x="9466288" y="6452413"/>
                </a:cubicBezTo>
                <a:cubicBezTo>
                  <a:pt x="9465507" y="6452674"/>
                  <a:pt x="9464484" y="6452860"/>
                  <a:pt x="9463219" y="6452972"/>
                </a:cubicBezTo>
                <a:cubicBezTo>
                  <a:pt x="9461954" y="6453083"/>
                  <a:pt x="9460279" y="6453139"/>
                  <a:pt x="9458196" y="6453139"/>
                </a:cubicBezTo>
                <a:cubicBezTo>
                  <a:pt x="9456038" y="6453139"/>
                  <a:pt x="9454270" y="6453046"/>
                  <a:pt x="9452894" y="6452860"/>
                </a:cubicBezTo>
                <a:cubicBezTo>
                  <a:pt x="9451517" y="6452674"/>
                  <a:pt x="9450513" y="6452358"/>
                  <a:pt x="9449880" y="6451911"/>
                </a:cubicBezTo>
                <a:cubicBezTo>
                  <a:pt x="9449247" y="6451465"/>
                  <a:pt x="9448950" y="6450888"/>
                  <a:pt x="9448987" y="6450181"/>
                </a:cubicBezTo>
                <a:cubicBezTo>
                  <a:pt x="9449024" y="6449474"/>
                  <a:pt x="9449378" y="6448600"/>
                  <a:pt x="9450047" y="6447558"/>
                </a:cubicBezTo>
                <a:lnTo>
                  <a:pt x="9481301" y="6398556"/>
                </a:lnTo>
                <a:lnTo>
                  <a:pt x="9451722" y="6351341"/>
                </a:lnTo>
                <a:cubicBezTo>
                  <a:pt x="9451126" y="6350299"/>
                  <a:pt x="9450810" y="6349424"/>
                  <a:pt x="9450773" y="6348717"/>
                </a:cubicBezTo>
                <a:cubicBezTo>
                  <a:pt x="9450736" y="6348010"/>
                  <a:pt x="9451071" y="6347415"/>
                  <a:pt x="9451778" y="6346931"/>
                </a:cubicBezTo>
                <a:cubicBezTo>
                  <a:pt x="9452485" y="6346448"/>
                  <a:pt x="9453564" y="6346132"/>
                  <a:pt x="9455015" y="6345983"/>
                </a:cubicBezTo>
                <a:cubicBezTo>
                  <a:pt x="9456466" y="6345834"/>
                  <a:pt x="9458382" y="6345759"/>
                  <a:pt x="9460763" y="6345759"/>
                </a:cubicBezTo>
                <a:close/>
                <a:moveTo>
                  <a:pt x="7799841" y="6345759"/>
                </a:moveTo>
                <a:cubicBezTo>
                  <a:pt x="7801999" y="6345759"/>
                  <a:pt x="7803730" y="6345815"/>
                  <a:pt x="7805032" y="6345927"/>
                </a:cubicBezTo>
                <a:cubicBezTo>
                  <a:pt x="7806334" y="6346039"/>
                  <a:pt x="7807339" y="6346243"/>
                  <a:pt x="7808046" y="6346541"/>
                </a:cubicBezTo>
                <a:cubicBezTo>
                  <a:pt x="7808753" y="6346838"/>
                  <a:pt x="7809273" y="6347211"/>
                  <a:pt x="7809608" y="6347657"/>
                </a:cubicBezTo>
                <a:cubicBezTo>
                  <a:pt x="7809943" y="6348103"/>
                  <a:pt x="7810259" y="6348662"/>
                  <a:pt x="7810557" y="6349331"/>
                </a:cubicBezTo>
                <a:lnTo>
                  <a:pt x="7838909" y="6432154"/>
                </a:lnTo>
                <a:lnTo>
                  <a:pt x="7839355" y="6433494"/>
                </a:lnTo>
                <a:lnTo>
                  <a:pt x="7839690" y="6432154"/>
                </a:lnTo>
                <a:lnTo>
                  <a:pt x="7867707" y="6349331"/>
                </a:lnTo>
                <a:cubicBezTo>
                  <a:pt x="7867856" y="6348662"/>
                  <a:pt x="7868116" y="6348103"/>
                  <a:pt x="7868488" y="6347657"/>
                </a:cubicBezTo>
                <a:cubicBezTo>
                  <a:pt x="7868860" y="6347211"/>
                  <a:pt x="7869400" y="6346838"/>
                  <a:pt x="7870107" y="6346541"/>
                </a:cubicBezTo>
                <a:cubicBezTo>
                  <a:pt x="7870814" y="6346243"/>
                  <a:pt x="7871781" y="6346039"/>
                  <a:pt x="7873009" y="6345927"/>
                </a:cubicBezTo>
                <a:cubicBezTo>
                  <a:pt x="7874237" y="6345815"/>
                  <a:pt x="7875855" y="6345759"/>
                  <a:pt x="7877865" y="6345759"/>
                </a:cubicBezTo>
                <a:cubicBezTo>
                  <a:pt x="7879576" y="6345759"/>
                  <a:pt x="7880990" y="6345797"/>
                  <a:pt x="7882106" y="6345871"/>
                </a:cubicBezTo>
                <a:cubicBezTo>
                  <a:pt x="7883222" y="6345945"/>
                  <a:pt x="7884097" y="6346132"/>
                  <a:pt x="7884729" y="6346429"/>
                </a:cubicBezTo>
                <a:cubicBezTo>
                  <a:pt x="7885362" y="6346727"/>
                  <a:pt x="7885808" y="6347080"/>
                  <a:pt x="7886069" y="6347490"/>
                </a:cubicBezTo>
                <a:cubicBezTo>
                  <a:pt x="7886329" y="6347899"/>
                  <a:pt x="7886459" y="6348401"/>
                  <a:pt x="7886459" y="6348996"/>
                </a:cubicBezTo>
                <a:cubicBezTo>
                  <a:pt x="7886459" y="6349294"/>
                  <a:pt x="7886441" y="6349610"/>
                  <a:pt x="7886404" y="6349945"/>
                </a:cubicBezTo>
                <a:cubicBezTo>
                  <a:pt x="7886366" y="6350280"/>
                  <a:pt x="7886311" y="6350634"/>
                  <a:pt x="7886236" y="6351006"/>
                </a:cubicBezTo>
                <a:cubicBezTo>
                  <a:pt x="7886162" y="6351378"/>
                  <a:pt x="7886069" y="6351787"/>
                  <a:pt x="7885957" y="6352233"/>
                </a:cubicBezTo>
                <a:cubicBezTo>
                  <a:pt x="7885845" y="6352680"/>
                  <a:pt x="7885715" y="6353164"/>
                  <a:pt x="7885566" y="6353685"/>
                </a:cubicBezTo>
                <a:lnTo>
                  <a:pt x="7851299" y="6449121"/>
                </a:lnTo>
                <a:cubicBezTo>
                  <a:pt x="7851001" y="6449939"/>
                  <a:pt x="7850610" y="6450609"/>
                  <a:pt x="7850127" y="6451130"/>
                </a:cubicBezTo>
                <a:cubicBezTo>
                  <a:pt x="7849643" y="6451651"/>
                  <a:pt x="7848918" y="6452060"/>
                  <a:pt x="7847950" y="6452358"/>
                </a:cubicBezTo>
                <a:cubicBezTo>
                  <a:pt x="7846983" y="6452655"/>
                  <a:pt x="7845755" y="6452860"/>
                  <a:pt x="7844267" y="6452972"/>
                </a:cubicBezTo>
                <a:cubicBezTo>
                  <a:pt x="7842778" y="6453083"/>
                  <a:pt x="7840918" y="6453139"/>
                  <a:pt x="7838686" y="6453139"/>
                </a:cubicBezTo>
                <a:cubicBezTo>
                  <a:pt x="7836453" y="6453139"/>
                  <a:pt x="7834593" y="6453065"/>
                  <a:pt x="7833105" y="6452916"/>
                </a:cubicBezTo>
                <a:cubicBezTo>
                  <a:pt x="7831616" y="6452767"/>
                  <a:pt x="7830407" y="6452544"/>
                  <a:pt x="7829477" y="6452246"/>
                </a:cubicBezTo>
                <a:cubicBezTo>
                  <a:pt x="7828547" y="6451948"/>
                  <a:pt x="7827821" y="6451539"/>
                  <a:pt x="7827300" y="6451018"/>
                </a:cubicBezTo>
                <a:cubicBezTo>
                  <a:pt x="7826779" y="6450497"/>
                  <a:pt x="7826370" y="6449865"/>
                  <a:pt x="7826072" y="6449121"/>
                </a:cubicBezTo>
                <a:lnTo>
                  <a:pt x="7791916" y="6353685"/>
                </a:lnTo>
                <a:cubicBezTo>
                  <a:pt x="7791619" y="6352792"/>
                  <a:pt x="7791377" y="6352010"/>
                  <a:pt x="7791191" y="6351341"/>
                </a:cubicBezTo>
                <a:cubicBezTo>
                  <a:pt x="7791005" y="6350671"/>
                  <a:pt x="7790893" y="6350168"/>
                  <a:pt x="7790856" y="6349834"/>
                </a:cubicBezTo>
                <a:cubicBezTo>
                  <a:pt x="7790819" y="6349499"/>
                  <a:pt x="7790800" y="6349220"/>
                  <a:pt x="7790800" y="6348996"/>
                </a:cubicBezTo>
                <a:cubicBezTo>
                  <a:pt x="7790800" y="6348401"/>
                  <a:pt x="7790949" y="6347880"/>
                  <a:pt x="7791247" y="6347434"/>
                </a:cubicBezTo>
                <a:cubicBezTo>
                  <a:pt x="7791544" y="6346987"/>
                  <a:pt x="7792047" y="6346634"/>
                  <a:pt x="7792754" y="6346373"/>
                </a:cubicBezTo>
                <a:cubicBezTo>
                  <a:pt x="7793460" y="6346113"/>
                  <a:pt x="7794391" y="6345945"/>
                  <a:pt x="7795544" y="6345871"/>
                </a:cubicBezTo>
                <a:cubicBezTo>
                  <a:pt x="7796697" y="6345797"/>
                  <a:pt x="7798130" y="6345759"/>
                  <a:pt x="7799841" y="6345759"/>
                </a:cubicBezTo>
                <a:close/>
                <a:moveTo>
                  <a:pt x="7373040" y="6345759"/>
                </a:moveTo>
                <a:cubicBezTo>
                  <a:pt x="7374751" y="6345759"/>
                  <a:pt x="7376165" y="6345797"/>
                  <a:pt x="7377281" y="6345871"/>
                </a:cubicBezTo>
                <a:cubicBezTo>
                  <a:pt x="7378397" y="6345945"/>
                  <a:pt x="7379272" y="6346132"/>
                  <a:pt x="7379904" y="6346429"/>
                </a:cubicBezTo>
                <a:cubicBezTo>
                  <a:pt x="7380537" y="6346727"/>
                  <a:pt x="7380983" y="6347080"/>
                  <a:pt x="7381244" y="6347490"/>
                </a:cubicBezTo>
                <a:cubicBezTo>
                  <a:pt x="7381504" y="6347899"/>
                  <a:pt x="7381634" y="6348401"/>
                  <a:pt x="7381634" y="6348996"/>
                </a:cubicBezTo>
                <a:cubicBezTo>
                  <a:pt x="7381634" y="6349294"/>
                  <a:pt x="7381616" y="6349610"/>
                  <a:pt x="7381579" y="6349945"/>
                </a:cubicBezTo>
                <a:cubicBezTo>
                  <a:pt x="7381541" y="6350280"/>
                  <a:pt x="7381486" y="6350634"/>
                  <a:pt x="7381411" y="6351006"/>
                </a:cubicBezTo>
                <a:cubicBezTo>
                  <a:pt x="7381337" y="6351378"/>
                  <a:pt x="7381244" y="6351787"/>
                  <a:pt x="7381132" y="6352233"/>
                </a:cubicBezTo>
                <a:cubicBezTo>
                  <a:pt x="7381020" y="6352680"/>
                  <a:pt x="7380890" y="6353164"/>
                  <a:pt x="7380741" y="6353685"/>
                </a:cubicBezTo>
                <a:lnTo>
                  <a:pt x="7371184" y="6380302"/>
                </a:lnTo>
                <a:lnTo>
                  <a:pt x="7355950" y="6369823"/>
                </a:lnTo>
                <a:lnTo>
                  <a:pt x="7362882" y="6349331"/>
                </a:lnTo>
                <a:cubicBezTo>
                  <a:pt x="7363031" y="6348662"/>
                  <a:pt x="7363291" y="6348103"/>
                  <a:pt x="7363663" y="6347657"/>
                </a:cubicBezTo>
                <a:cubicBezTo>
                  <a:pt x="7364035" y="6347211"/>
                  <a:pt x="7364575" y="6346838"/>
                  <a:pt x="7365282" y="6346541"/>
                </a:cubicBezTo>
                <a:cubicBezTo>
                  <a:pt x="7365989" y="6346243"/>
                  <a:pt x="7366956" y="6346039"/>
                  <a:pt x="7368184" y="6345927"/>
                </a:cubicBezTo>
                <a:cubicBezTo>
                  <a:pt x="7369412" y="6345815"/>
                  <a:pt x="7371030" y="6345759"/>
                  <a:pt x="7373040" y="6345759"/>
                </a:cubicBezTo>
                <a:close/>
                <a:moveTo>
                  <a:pt x="6746436" y="6345759"/>
                </a:moveTo>
                <a:cubicBezTo>
                  <a:pt x="6744650" y="6345759"/>
                  <a:pt x="6743162" y="6345834"/>
                  <a:pt x="6741971" y="6345983"/>
                </a:cubicBezTo>
                <a:cubicBezTo>
                  <a:pt x="6740781" y="6346132"/>
                  <a:pt x="6739832" y="6346355"/>
                  <a:pt x="6739125" y="6346652"/>
                </a:cubicBezTo>
                <a:cubicBezTo>
                  <a:pt x="6738418" y="6346950"/>
                  <a:pt x="6737934" y="6347322"/>
                  <a:pt x="6737674" y="6347769"/>
                </a:cubicBezTo>
                <a:cubicBezTo>
                  <a:pt x="6737413" y="6348215"/>
                  <a:pt x="6737283" y="6348699"/>
                  <a:pt x="6737283" y="6349220"/>
                </a:cubicBezTo>
                <a:lnTo>
                  <a:pt x="6737283" y="6449679"/>
                </a:lnTo>
                <a:cubicBezTo>
                  <a:pt x="6737283" y="6450274"/>
                  <a:pt x="6737413" y="6450776"/>
                  <a:pt x="6737674" y="6451186"/>
                </a:cubicBezTo>
                <a:cubicBezTo>
                  <a:pt x="6737934" y="6451595"/>
                  <a:pt x="6738418" y="6451948"/>
                  <a:pt x="6739125" y="6452246"/>
                </a:cubicBezTo>
                <a:cubicBezTo>
                  <a:pt x="6739832" y="6452544"/>
                  <a:pt x="6740781" y="6452767"/>
                  <a:pt x="6741971" y="6452916"/>
                </a:cubicBezTo>
                <a:cubicBezTo>
                  <a:pt x="6743162" y="6453065"/>
                  <a:pt x="6744650" y="6453139"/>
                  <a:pt x="6746436" y="6453139"/>
                </a:cubicBezTo>
                <a:cubicBezTo>
                  <a:pt x="6748296" y="6453139"/>
                  <a:pt x="6749822" y="6453065"/>
                  <a:pt x="6751012" y="6452916"/>
                </a:cubicBezTo>
                <a:cubicBezTo>
                  <a:pt x="6752203" y="6452767"/>
                  <a:pt x="6753133" y="6452544"/>
                  <a:pt x="6753803" y="6452246"/>
                </a:cubicBezTo>
                <a:cubicBezTo>
                  <a:pt x="6754473" y="6451948"/>
                  <a:pt x="6754956" y="6451595"/>
                  <a:pt x="6755254" y="6451186"/>
                </a:cubicBezTo>
                <a:cubicBezTo>
                  <a:pt x="6755552" y="6450776"/>
                  <a:pt x="6755701" y="6450274"/>
                  <a:pt x="6755701" y="6449679"/>
                </a:cubicBezTo>
                <a:lnTo>
                  <a:pt x="6755701" y="6349220"/>
                </a:lnTo>
                <a:cubicBezTo>
                  <a:pt x="6755701" y="6348699"/>
                  <a:pt x="6755552" y="6348215"/>
                  <a:pt x="6755254" y="6347769"/>
                </a:cubicBezTo>
                <a:cubicBezTo>
                  <a:pt x="6754956" y="6347322"/>
                  <a:pt x="6754473" y="6346950"/>
                  <a:pt x="6753803" y="6346652"/>
                </a:cubicBezTo>
                <a:cubicBezTo>
                  <a:pt x="6753133" y="6346355"/>
                  <a:pt x="6752203" y="6346132"/>
                  <a:pt x="6751012" y="6345983"/>
                </a:cubicBezTo>
                <a:cubicBezTo>
                  <a:pt x="6749822" y="6345834"/>
                  <a:pt x="6748296" y="6345759"/>
                  <a:pt x="6746436" y="6345759"/>
                </a:cubicBezTo>
                <a:close/>
                <a:moveTo>
                  <a:pt x="5869689" y="6345759"/>
                </a:moveTo>
                <a:cubicBezTo>
                  <a:pt x="5867904" y="6345759"/>
                  <a:pt x="5866415" y="6345815"/>
                  <a:pt x="5865225" y="6345927"/>
                </a:cubicBezTo>
                <a:cubicBezTo>
                  <a:pt x="5864034" y="6346039"/>
                  <a:pt x="5863067" y="6346262"/>
                  <a:pt x="5862322" y="6346597"/>
                </a:cubicBezTo>
                <a:cubicBezTo>
                  <a:pt x="5861578" y="6346931"/>
                  <a:pt x="5861076" y="6347304"/>
                  <a:pt x="5860816" y="6347713"/>
                </a:cubicBezTo>
                <a:cubicBezTo>
                  <a:pt x="5860555" y="6348122"/>
                  <a:pt x="5860425" y="6348624"/>
                  <a:pt x="5860425" y="6349220"/>
                </a:cubicBezTo>
                <a:lnTo>
                  <a:pt x="5860425" y="6410165"/>
                </a:lnTo>
                <a:cubicBezTo>
                  <a:pt x="5860425" y="6417457"/>
                  <a:pt x="5861039" y="6423652"/>
                  <a:pt x="5862267" y="6428750"/>
                </a:cubicBezTo>
                <a:cubicBezTo>
                  <a:pt x="5863495" y="6433847"/>
                  <a:pt x="5865522" y="6438312"/>
                  <a:pt x="5868350" y="6442144"/>
                </a:cubicBezTo>
                <a:cubicBezTo>
                  <a:pt x="5871178" y="6445977"/>
                  <a:pt x="5874880" y="6449009"/>
                  <a:pt x="5879456" y="6451241"/>
                </a:cubicBezTo>
                <a:cubicBezTo>
                  <a:pt x="5884033" y="6453474"/>
                  <a:pt x="5889670" y="6454590"/>
                  <a:pt x="5896367" y="6454590"/>
                </a:cubicBezTo>
                <a:cubicBezTo>
                  <a:pt x="5902097" y="6454590"/>
                  <a:pt x="5907752" y="6453139"/>
                  <a:pt x="5913333" y="6450237"/>
                </a:cubicBezTo>
                <a:cubicBezTo>
                  <a:pt x="5918914" y="6447335"/>
                  <a:pt x="5924570" y="6442721"/>
                  <a:pt x="5930300" y="6436396"/>
                </a:cubicBezTo>
                <a:lnTo>
                  <a:pt x="5930300" y="6449679"/>
                </a:lnTo>
                <a:cubicBezTo>
                  <a:pt x="5930300" y="6450274"/>
                  <a:pt x="5930411" y="6450776"/>
                  <a:pt x="5930635" y="6451186"/>
                </a:cubicBezTo>
                <a:cubicBezTo>
                  <a:pt x="5930858" y="6451595"/>
                  <a:pt x="5931286" y="6451948"/>
                  <a:pt x="5931918" y="6452246"/>
                </a:cubicBezTo>
                <a:cubicBezTo>
                  <a:pt x="5932551" y="6452544"/>
                  <a:pt x="5933407" y="6452767"/>
                  <a:pt x="5934486" y="6452916"/>
                </a:cubicBezTo>
                <a:cubicBezTo>
                  <a:pt x="5935565" y="6453065"/>
                  <a:pt x="5936960" y="6453139"/>
                  <a:pt x="5938671" y="6453139"/>
                </a:cubicBezTo>
                <a:cubicBezTo>
                  <a:pt x="5940234" y="6453139"/>
                  <a:pt x="5941555" y="6453065"/>
                  <a:pt x="5942634" y="6452916"/>
                </a:cubicBezTo>
                <a:cubicBezTo>
                  <a:pt x="5943713" y="6452767"/>
                  <a:pt x="5944587" y="6452544"/>
                  <a:pt x="5945257" y="6452246"/>
                </a:cubicBezTo>
                <a:cubicBezTo>
                  <a:pt x="5945927" y="6451948"/>
                  <a:pt x="5946392" y="6451595"/>
                  <a:pt x="5946652" y="6451186"/>
                </a:cubicBezTo>
                <a:cubicBezTo>
                  <a:pt x="5946913" y="6450776"/>
                  <a:pt x="5947043" y="6450274"/>
                  <a:pt x="5947043" y="6449679"/>
                </a:cubicBezTo>
                <a:lnTo>
                  <a:pt x="5947043" y="6349220"/>
                </a:lnTo>
                <a:cubicBezTo>
                  <a:pt x="5947043" y="6348624"/>
                  <a:pt x="5946875" y="6348122"/>
                  <a:pt x="5946541" y="6347713"/>
                </a:cubicBezTo>
                <a:cubicBezTo>
                  <a:pt x="5946206" y="6347304"/>
                  <a:pt x="5945703" y="6346931"/>
                  <a:pt x="5945034" y="6346597"/>
                </a:cubicBezTo>
                <a:cubicBezTo>
                  <a:pt x="5944364" y="6346262"/>
                  <a:pt x="5943434" y="6346039"/>
                  <a:pt x="5942243" y="6345927"/>
                </a:cubicBezTo>
                <a:cubicBezTo>
                  <a:pt x="5941053" y="6345815"/>
                  <a:pt x="5939564" y="6345759"/>
                  <a:pt x="5937778" y="6345759"/>
                </a:cubicBezTo>
                <a:cubicBezTo>
                  <a:pt x="5935918" y="6345759"/>
                  <a:pt x="5934411" y="6345815"/>
                  <a:pt x="5933258" y="6345927"/>
                </a:cubicBezTo>
                <a:cubicBezTo>
                  <a:pt x="5932104" y="6346039"/>
                  <a:pt x="5931156" y="6346262"/>
                  <a:pt x="5930411" y="6346597"/>
                </a:cubicBezTo>
                <a:cubicBezTo>
                  <a:pt x="5929667" y="6346931"/>
                  <a:pt x="5929165" y="6347304"/>
                  <a:pt x="5928904" y="6347713"/>
                </a:cubicBezTo>
                <a:cubicBezTo>
                  <a:pt x="5928644" y="6348122"/>
                  <a:pt x="5928514" y="6348624"/>
                  <a:pt x="5928514" y="6349220"/>
                </a:cubicBezTo>
                <a:lnTo>
                  <a:pt x="5928514" y="6419429"/>
                </a:lnTo>
                <a:cubicBezTo>
                  <a:pt x="5923379" y="6425755"/>
                  <a:pt x="5918524" y="6430554"/>
                  <a:pt x="5913947" y="6433828"/>
                </a:cubicBezTo>
                <a:cubicBezTo>
                  <a:pt x="5909371" y="6437103"/>
                  <a:pt x="5904776" y="6438740"/>
                  <a:pt x="5900162" y="6438740"/>
                </a:cubicBezTo>
                <a:cubicBezTo>
                  <a:pt x="5896590" y="6438740"/>
                  <a:pt x="5893465" y="6438051"/>
                  <a:pt x="5890786" y="6436675"/>
                </a:cubicBezTo>
                <a:cubicBezTo>
                  <a:pt x="5888107" y="6435298"/>
                  <a:pt x="5885893" y="6433363"/>
                  <a:pt x="5884144" y="6430871"/>
                </a:cubicBezTo>
                <a:cubicBezTo>
                  <a:pt x="5882396" y="6428378"/>
                  <a:pt x="5881093" y="6425364"/>
                  <a:pt x="5880238" y="6421829"/>
                </a:cubicBezTo>
                <a:cubicBezTo>
                  <a:pt x="5879382" y="6418295"/>
                  <a:pt x="5878954" y="6413588"/>
                  <a:pt x="5878954" y="6407709"/>
                </a:cubicBezTo>
                <a:lnTo>
                  <a:pt x="5878954" y="6349220"/>
                </a:lnTo>
                <a:cubicBezTo>
                  <a:pt x="5878954" y="6348624"/>
                  <a:pt x="5878805" y="6348122"/>
                  <a:pt x="5878508" y="6347713"/>
                </a:cubicBezTo>
                <a:cubicBezTo>
                  <a:pt x="5878210" y="6347304"/>
                  <a:pt x="5877708" y="6346931"/>
                  <a:pt x="5877001" y="6346597"/>
                </a:cubicBezTo>
                <a:cubicBezTo>
                  <a:pt x="5876294" y="6346262"/>
                  <a:pt x="5875345" y="6346039"/>
                  <a:pt x="5874154" y="6345927"/>
                </a:cubicBezTo>
                <a:cubicBezTo>
                  <a:pt x="5872964" y="6345815"/>
                  <a:pt x="5871475" y="6345759"/>
                  <a:pt x="5869689" y="6345759"/>
                </a:cubicBezTo>
                <a:close/>
                <a:moveTo>
                  <a:pt x="5689161" y="6345759"/>
                </a:moveTo>
                <a:cubicBezTo>
                  <a:pt x="5687375" y="6345759"/>
                  <a:pt x="5685887" y="6345834"/>
                  <a:pt x="5684696" y="6345983"/>
                </a:cubicBezTo>
                <a:cubicBezTo>
                  <a:pt x="5683506" y="6346132"/>
                  <a:pt x="5682557" y="6346355"/>
                  <a:pt x="5681850" y="6346652"/>
                </a:cubicBezTo>
                <a:cubicBezTo>
                  <a:pt x="5681143" y="6346950"/>
                  <a:pt x="5680659" y="6347322"/>
                  <a:pt x="5680399" y="6347769"/>
                </a:cubicBezTo>
                <a:cubicBezTo>
                  <a:pt x="5680138" y="6348215"/>
                  <a:pt x="5680008" y="6348699"/>
                  <a:pt x="5680008" y="6349220"/>
                </a:cubicBezTo>
                <a:lnTo>
                  <a:pt x="5680008" y="6449679"/>
                </a:lnTo>
                <a:cubicBezTo>
                  <a:pt x="5680008" y="6450274"/>
                  <a:pt x="5680138" y="6450776"/>
                  <a:pt x="5680399" y="6451186"/>
                </a:cubicBezTo>
                <a:cubicBezTo>
                  <a:pt x="5680659" y="6451595"/>
                  <a:pt x="5681143" y="6451948"/>
                  <a:pt x="5681850" y="6452246"/>
                </a:cubicBezTo>
                <a:cubicBezTo>
                  <a:pt x="5682557" y="6452544"/>
                  <a:pt x="5683506" y="6452767"/>
                  <a:pt x="5684696" y="6452916"/>
                </a:cubicBezTo>
                <a:cubicBezTo>
                  <a:pt x="5685887" y="6453065"/>
                  <a:pt x="5687375" y="6453139"/>
                  <a:pt x="5689161" y="6453139"/>
                </a:cubicBezTo>
                <a:cubicBezTo>
                  <a:pt x="5691021" y="6453139"/>
                  <a:pt x="5692547" y="6453065"/>
                  <a:pt x="5693737" y="6452916"/>
                </a:cubicBezTo>
                <a:cubicBezTo>
                  <a:pt x="5694928" y="6452767"/>
                  <a:pt x="5695858" y="6452544"/>
                  <a:pt x="5696528" y="6452246"/>
                </a:cubicBezTo>
                <a:cubicBezTo>
                  <a:pt x="5697198" y="6451948"/>
                  <a:pt x="5697681" y="6451595"/>
                  <a:pt x="5697979" y="6451186"/>
                </a:cubicBezTo>
                <a:cubicBezTo>
                  <a:pt x="5698277" y="6450776"/>
                  <a:pt x="5698426" y="6450274"/>
                  <a:pt x="5698426" y="6449679"/>
                </a:cubicBezTo>
                <a:lnTo>
                  <a:pt x="5698426" y="6349220"/>
                </a:lnTo>
                <a:cubicBezTo>
                  <a:pt x="5698426" y="6348699"/>
                  <a:pt x="5698277" y="6348215"/>
                  <a:pt x="5697979" y="6347769"/>
                </a:cubicBezTo>
                <a:cubicBezTo>
                  <a:pt x="5697681" y="6347322"/>
                  <a:pt x="5697198" y="6346950"/>
                  <a:pt x="5696528" y="6346652"/>
                </a:cubicBezTo>
                <a:cubicBezTo>
                  <a:pt x="5695858" y="6346355"/>
                  <a:pt x="5694928" y="6346132"/>
                  <a:pt x="5693737" y="6345983"/>
                </a:cubicBezTo>
                <a:cubicBezTo>
                  <a:pt x="5692547" y="6345834"/>
                  <a:pt x="5691021" y="6345759"/>
                  <a:pt x="5689161" y="6345759"/>
                </a:cubicBezTo>
                <a:close/>
                <a:moveTo>
                  <a:pt x="4456567" y="6345759"/>
                </a:moveTo>
                <a:cubicBezTo>
                  <a:pt x="4454855" y="6345759"/>
                  <a:pt x="4453423" y="6345797"/>
                  <a:pt x="4452269" y="6345871"/>
                </a:cubicBezTo>
                <a:cubicBezTo>
                  <a:pt x="4451116" y="6345945"/>
                  <a:pt x="4450186" y="6346113"/>
                  <a:pt x="4449479" y="6346373"/>
                </a:cubicBezTo>
                <a:cubicBezTo>
                  <a:pt x="4448772" y="6346634"/>
                  <a:pt x="4448270" y="6346987"/>
                  <a:pt x="4447972" y="6347434"/>
                </a:cubicBezTo>
                <a:cubicBezTo>
                  <a:pt x="4447674" y="6347880"/>
                  <a:pt x="4447525" y="6348401"/>
                  <a:pt x="4447525" y="6348996"/>
                </a:cubicBezTo>
                <a:cubicBezTo>
                  <a:pt x="4447525" y="6349220"/>
                  <a:pt x="4447544" y="6349499"/>
                  <a:pt x="4447581" y="6349834"/>
                </a:cubicBezTo>
                <a:cubicBezTo>
                  <a:pt x="4447619" y="6350168"/>
                  <a:pt x="4447730" y="6350671"/>
                  <a:pt x="4447916" y="6351341"/>
                </a:cubicBezTo>
                <a:cubicBezTo>
                  <a:pt x="4448102" y="6352010"/>
                  <a:pt x="4448344" y="6352792"/>
                  <a:pt x="4448642" y="6353685"/>
                </a:cubicBezTo>
                <a:lnTo>
                  <a:pt x="4482798" y="6449121"/>
                </a:lnTo>
                <a:cubicBezTo>
                  <a:pt x="4483095" y="6449865"/>
                  <a:pt x="4483504" y="6450497"/>
                  <a:pt x="4484025" y="6451018"/>
                </a:cubicBezTo>
                <a:cubicBezTo>
                  <a:pt x="4484547" y="6451539"/>
                  <a:pt x="4485272" y="6451948"/>
                  <a:pt x="4486202" y="6452246"/>
                </a:cubicBezTo>
                <a:cubicBezTo>
                  <a:pt x="4487132" y="6452544"/>
                  <a:pt x="4488342" y="6452767"/>
                  <a:pt x="4489830" y="6452916"/>
                </a:cubicBezTo>
                <a:cubicBezTo>
                  <a:pt x="4491318" y="6453065"/>
                  <a:pt x="4493179" y="6453139"/>
                  <a:pt x="4495411" y="6453139"/>
                </a:cubicBezTo>
                <a:cubicBezTo>
                  <a:pt x="4497644" y="6453139"/>
                  <a:pt x="4499504" y="6453083"/>
                  <a:pt x="4500992" y="6452972"/>
                </a:cubicBezTo>
                <a:cubicBezTo>
                  <a:pt x="4502480" y="6452860"/>
                  <a:pt x="4503708" y="6452655"/>
                  <a:pt x="4504675" y="6452358"/>
                </a:cubicBezTo>
                <a:cubicBezTo>
                  <a:pt x="4505643" y="6452060"/>
                  <a:pt x="4506368" y="6451651"/>
                  <a:pt x="4506852" y="6451130"/>
                </a:cubicBezTo>
                <a:cubicBezTo>
                  <a:pt x="4507336" y="6450609"/>
                  <a:pt x="4507726" y="6449939"/>
                  <a:pt x="4508024" y="6449121"/>
                </a:cubicBezTo>
                <a:lnTo>
                  <a:pt x="4542292" y="6353685"/>
                </a:lnTo>
                <a:cubicBezTo>
                  <a:pt x="4542441" y="6353164"/>
                  <a:pt x="4542571" y="6352680"/>
                  <a:pt x="4542683" y="6352233"/>
                </a:cubicBezTo>
                <a:cubicBezTo>
                  <a:pt x="4542794" y="6351787"/>
                  <a:pt x="4542887" y="6351378"/>
                  <a:pt x="4542962" y="6351006"/>
                </a:cubicBezTo>
                <a:cubicBezTo>
                  <a:pt x="4543036" y="6350634"/>
                  <a:pt x="4543092" y="6350280"/>
                  <a:pt x="4543129" y="6349945"/>
                </a:cubicBezTo>
                <a:cubicBezTo>
                  <a:pt x="4543166" y="6349610"/>
                  <a:pt x="4543185" y="6349294"/>
                  <a:pt x="4543185" y="6348996"/>
                </a:cubicBezTo>
                <a:cubicBezTo>
                  <a:pt x="4543185" y="6348401"/>
                  <a:pt x="4543054" y="6347899"/>
                  <a:pt x="4542794" y="6347490"/>
                </a:cubicBezTo>
                <a:cubicBezTo>
                  <a:pt x="4542534" y="6347080"/>
                  <a:pt x="4542087" y="6346727"/>
                  <a:pt x="4541455" y="6346429"/>
                </a:cubicBezTo>
                <a:cubicBezTo>
                  <a:pt x="4540822" y="6346132"/>
                  <a:pt x="4539948" y="6345945"/>
                  <a:pt x="4538831" y="6345871"/>
                </a:cubicBezTo>
                <a:cubicBezTo>
                  <a:pt x="4537715" y="6345797"/>
                  <a:pt x="4536301" y="6345759"/>
                  <a:pt x="4534590" y="6345759"/>
                </a:cubicBezTo>
                <a:cubicBezTo>
                  <a:pt x="4532581" y="6345759"/>
                  <a:pt x="4530962" y="6345815"/>
                  <a:pt x="4529735" y="6345927"/>
                </a:cubicBezTo>
                <a:cubicBezTo>
                  <a:pt x="4528507" y="6346039"/>
                  <a:pt x="4527539" y="6346243"/>
                  <a:pt x="4526832" y="6346541"/>
                </a:cubicBezTo>
                <a:cubicBezTo>
                  <a:pt x="4526125" y="6346838"/>
                  <a:pt x="4525586" y="6347211"/>
                  <a:pt x="4525214" y="6347657"/>
                </a:cubicBezTo>
                <a:cubicBezTo>
                  <a:pt x="4524842" y="6348103"/>
                  <a:pt x="4524581" y="6348662"/>
                  <a:pt x="4524433" y="6349331"/>
                </a:cubicBezTo>
                <a:lnTo>
                  <a:pt x="4496416" y="6432154"/>
                </a:lnTo>
                <a:lnTo>
                  <a:pt x="4496081" y="6433494"/>
                </a:lnTo>
                <a:lnTo>
                  <a:pt x="4495634" y="6432154"/>
                </a:lnTo>
                <a:lnTo>
                  <a:pt x="4467282" y="6349331"/>
                </a:lnTo>
                <a:cubicBezTo>
                  <a:pt x="4466985" y="6348662"/>
                  <a:pt x="4466669" y="6348103"/>
                  <a:pt x="4466333" y="6347657"/>
                </a:cubicBezTo>
                <a:cubicBezTo>
                  <a:pt x="4465999" y="6347211"/>
                  <a:pt x="4465478" y="6346838"/>
                  <a:pt x="4464771" y="6346541"/>
                </a:cubicBezTo>
                <a:cubicBezTo>
                  <a:pt x="4464064" y="6346243"/>
                  <a:pt x="4463059" y="6346039"/>
                  <a:pt x="4461757" y="6345927"/>
                </a:cubicBezTo>
                <a:cubicBezTo>
                  <a:pt x="4460455" y="6345815"/>
                  <a:pt x="4458725" y="6345759"/>
                  <a:pt x="4456567" y="6345759"/>
                </a:cubicBezTo>
                <a:close/>
                <a:moveTo>
                  <a:pt x="4412811" y="6345759"/>
                </a:moveTo>
                <a:cubicBezTo>
                  <a:pt x="4411025" y="6345759"/>
                  <a:pt x="4409537" y="6345834"/>
                  <a:pt x="4408347" y="6345983"/>
                </a:cubicBezTo>
                <a:cubicBezTo>
                  <a:pt x="4407156" y="6346132"/>
                  <a:pt x="4406207" y="6346355"/>
                  <a:pt x="4405500" y="6346652"/>
                </a:cubicBezTo>
                <a:cubicBezTo>
                  <a:pt x="4404793" y="6346950"/>
                  <a:pt x="4404310" y="6347322"/>
                  <a:pt x="4404049" y="6347769"/>
                </a:cubicBezTo>
                <a:cubicBezTo>
                  <a:pt x="4403788" y="6348215"/>
                  <a:pt x="4403659" y="6348699"/>
                  <a:pt x="4403659" y="6349220"/>
                </a:cubicBezTo>
                <a:lnTo>
                  <a:pt x="4403659" y="6449679"/>
                </a:lnTo>
                <a:cubicBezTo>
                  <a:pt x="4403659" y="6450274"/>
                  <a:pt x="4403788" y="6450776"/>
                  <a:pt x="4404049" y="6451186"/>
                </a:cubicBezTo>
                <a:cubicBezTo>
                  <a:pt x="4404310" y="6451595"/>
                  <a:pt x="4404793" y="6451948"/>
                  <a:pt x="4405500" y="6452246"/>
                </a:cubicBezTo>
                <a:cubicBezTo>
                  <a:pt x="4406207" y="6452544"/>
                  <a:pt x="4407156" y="6452767"/>
                  <a:pt x="4408347" y="6452916"/>
                </a:cubicBezTo>
                <a:cubicBezTo>
                  <a:pt x="4409537" y="6453065"/>
                  <a:pt x="4411025" y="6453139"/>
                  <a:pt x="4412811" y="6453139"/>
                </a:cubicBezTo>
                <a:cubicBezTo>
                  <a:pt x="4414671" y="6453139"/>
                  <a:pt x="4416197" y="6453065"/>
                  <a:pt x="4417388" y="6452916"/>
                </a:cubicBezTo>
                <a:cubicBezTo>
                  <a:pt x="4418579" y="6452767"/>
                  <a:pt x="4419509" y="6452544"/>
                  <a:pt x="4420178" y="6452246"/>
                </a:cubicBezTo>
                <a:cubicBezTo>
                  <a:pt x="4420848" y="6451948"/>
                  <a:pt x="4421332" y="6451595"/>
                  <a:pt x="4421629" y="6451186"/>
                </a:cubicBezTo>
                <a:cubicBezTo>
                  <a:pt x="4421927" y="6450776"/>
                  <a:pt x="4422076" y="6450274"/>
                  <a:pt x="4422076" y="6449679"/>
                </a:cubicBezTo>
                <a:lnTo>
                  <a:pt x="4422076" y="6349220"/>
                </a:lnTo>
                <a:cubicBezTo>
                  <a:pt x="4422076" y="6348699"/>
                  <a:pt x="4421927" y="6348215"/>
                  <a:pt x="4421629" y="6347769"/>
                </a:cubicBezTo>
                <a:cubicBezTo>
                  <a:pt x="4421332" y="6347322"/>
                  <a:pt x="4420848" y="6346950"/>
                  <a:pt x="4420178" y="6346652"/>
                </a:cubicBezTo>
                <a:cubicBezTo>
                  <a:pt x="4419509" y="6346355"/>
                  <a:pt x="4418579" y="6346132"/>
                  <a:pt x="4417388" y="6345983"/>
                </a:cubicBezTo>
                <a:cubicBezTo>
                  <a:pt x="4416197" y="6345834"/>
                  <a:pt x="4414671" y="6345759"/>
                  <a:pt x="4412811" y="6345759"/>
                </a:cubicBezTo>
                <a:close/>
                <a:moveTo>
                  <a:pt x="4279461" y="6345759"/>
                </a:moveTo>
                <a:cubicBezTo>
                  <a:pt x="4277675" y="6345759"/>
                  <a:pt x="4276187" y="6345834"/>
                  <a:pt x="4274996" y="6345983"/>
                </a:cubicBezTo>
                <a:cubicBezTo>
                  <a:pt x="4273806" y="6346132"/>
                  <a:pt x="4272857" y="6346355"/>
                  <a:pt x="4272150" y="6346652"/>
                </a:cubicBezTo>
                <a:cubicBezTo>
                  <a:pt x="4271443" y="6346950"/>
                  <a:pt x="4270959" y="6347322"/>
                  <a:pt x="4270699" y="6347769"/>
                </a:cubicBezTo>
                <a:cubicBezTo>
                  <a:pt x="4270439" y="6348215"/>
                  <a:pt x="4270308" y="6348699"/>
                  <a:pt x="4270308" y="6349220"/>
                </a:cubicBezTo>
                <a:lnTo>
                  <a:pt x="4270308" y="6449679"/>
                </a:lnTo>
                <a:cubicBezTo>
                  <a:pt x="4270308" y="6450274"/>
                  <a:pt x="4270439" y="6450776"/>
                  <a:pt x="4270699" y="6451186"/>
                </a:cubicBezTo>
                <a:cubicBezTo>
                  <a:pt x="4270959" y="6451595"/>
                  <a:pt x="4271443" y="6451948"/>
                  <a:pt x="4272150" y="6452246"/>
                </a:cubicBezTo>
                <a:cubicBezTo>
                  <a:pt x="4272857" y="6452544"/>
                  <a:pt x="4273806" y="6452767"/>
                  <a:pt x="4274996" y="6452916"/>
                </a:cubicBezTo>
                <a:cubicBezTo>
                  <a:pt x="4276187" y="6453065"/>
                  <a:pt x="4277675" y="6453139"/>
                  <a:pt x="4279461" y="6453139"/>
                </a:cubicBezTo>
                <a:cubicBezTo>
                  <a:pt x="4281322" y="6453139"/>
                  <a:pt x="4282847" y="6453065"/>
                  <a:pt x="4284038" y="6452916"/>
                </a:cubicBezTo>
                <a:cubicBezTo>
                  <a:pt x="4285228" y="6452767"/>
                  <a:pt x="4286159" y="6452544"/>
                  <a:pt x="4286828" y="6452246"/>
                </a:cubicBezTo>
                <a:cubicBezTo>
                  <a:pt x="4287498" y="6451948"/>
                  <a:pt x="4287982" y="6451595"/>
                  <a:pt x="4288279" y="6451186"/>
                </a:cubicBezTo>
                <a:cubicBezTo>
                  <a:pt x="4288577" y="6450776"/>
                  <a:pt x="4288726" y="6450274"/>
                  <a:pt x="4288726" y="6449679"/>
                </a:cubicBezTo>
                <a:lnTo>
                  <a:pt x="4288726" y="6349220"/>
                </a:lnTo>
                <a:cubicBezTo>
                  <a:pt x="4288726" y="6348699"/>
                  <a:pt x="4288577" y="6348215"/>
                  <a:pt x="4288279" y="6347769"/>
                </a:cubicBezTo>
                <a:cubicBezTo>
                  <a:pt x="4287982" y="6347322"/>
                  <a:pt x="4287498" y="6346950"/>
                  <a:pt x="4286828" y="6346652"/>
                </a:cubicBezTo>
                <a:cubicBezTo>
                  <a:pt x="4286159" y="6346355"/>
                  <a:pt x="4285228" y="6346132"/>
                  <a:pt x="4284038" y="6345983"/>
                </a:cubicBezTo>
                <a:cubicBezTo>
                  <a:pt x="4282847" y="6345834"/>
                  <a:pt x="4281322" y="6345759"/>
                  <a:pt x="4279461" y="6345759"/>
                </a:cubicBezTo>
                <a:close/>
                <a:moveTo>
                  <a:pt x="3336486" y="6345759"/>
                </a:moveTo>
                <a:cubicBezTo>
                  <a:pt x="3334701" y="6345759"/>
                  <a:pt x="3333213" y="6345834"/>
                  <a:pt x="3332022" y="6345983"/>
                </a:cubicBezTo>
                <a:cubicBezTo>
                  <a:pt x="3330831" y="6346132"/>
                  <a:pt x="3329883" y="6346355"/>
                  <a:pt x="3329176" y="6346652"/>
                </a:cubicBezTo>
                <a:cubicBezTo>
                  <a:pt x="3328469" y="6346950"/>
                  <a:pt x="3327985" y="6347322"/>
                  <a:pt x="3327724" y="6347769"/>
                </a:cubicBezTo>
                <a:cubicBezTo>
                  <a:pt x="3327464" y="6348215"/>
                  <a:pt x="3327334" y="6348699"/>
                  <a:pt x="3327334" y="6349220"/>
                </a:cubicBezTo>
                <a:lnTo>
                  <a:pt x="3327334" y="6449679"/>
                </a:lnTo>
                <a:cubicBezTo>
                  <a:pt x="3327334" y="6450274"/>
                  <a:pt x="3327464" y="6450776"/>
                  <a:pt x="3327724" y="6451186"/>
                </a:cubicBezTo>
                <a:cubicBezTo>
                  <a:pt x="3327985" y="6451595"/>
                  <a:pt x="3328469" y="6451948"/>
                  <a:pt x="3329176" y="6452246"/>
                </a:cubicBezTo>
                <a:cubicBezTo>
                  <a:pt x="3329883" y="6452544"/>
                  <a:pt x="3330831" y="6452767"/>
                  <a:pt x="3332022" y="6452916"/>
                </a:cubicBezTo>
                <a:cubicBezTo>
                  <a:pt x="3333213" y="6453065"/>
                  <a:pt x="3334701" y="6453139"/>
                  <a:pt x="3336486" y="6453139"/>
                </a:cubicBezTo>
                <a:cubicBezTo>
                  <a:pt x="3338347" y="6453139"/>
                  <a:pt x="3339873" y="6453065"/>
                  <a:pt x="3341063" y="6452916"/>
                </a:cubicBezTo>
                <a:cubicBezTo>
                  <a:pt x="3342253" y="6452767"/>
                  <a:pt x="3343184" y="6452544"/>
                  <a:pt x="3343853" y="6452246"/>
                </a:cubicBezTo>
                <a:cubicBezTo>
                  <a:pt x="3344523" y="6451948"/>
                  <a:pt x="3345007" y="6451595"/>
                  <a:pt x="3345305" y="6451186"/>
                </a:cubicBezTo>
                <a:cubicBezTo>
                  <a:pt x="3345602" y="6450776"/>
                  <a:pt x="3345751" y="6450274"/>
                  <a:pt x="3345751" y="6449679"/>
                </a:cubicBezTo>
                <a:lnTo>
                  <a:pt x="3345751" y="6349220"/>
                </a:lnTo>
                <a:cubicBezTo>
                  <a:pt x="3345751" y="6348699"/>
                  <a:pt x="3345602" y="6348215"/>
                  <a:pt x="3345305" y="6347769"/>
                </a:cubicBezTo>
                <a:cubicBezTo>
                  <a:pt x="3345007" y="6347322"/>
                  <a:pt x="3344523" y="6346950"/>
                  <a:pt x="3343853" y="6346652"/>
                </a:cubicBezTo>
                <a:cubicBezTo>
                  <a:pt x="3343184" y="6346355"/>
                  <a:pt x="3342253" y="6346132"/>
                  <a:pt x="3341063" y="6345983"/>
                </a:cubicBezTo>
                <a:cubicBezTo>
                  <a:pt x="3339873" y="6345834"/>
                  <a:pt x="3338347" y="6345759"/>
                  <a:pt x="3336486" y="6345759"/>
                </a:cubicBezTo>
                <a:close/>
                <a:moveTo>
                  <a:pt x="3098362" y="6345759"/>
                </a:moveTo>
                <a:cubicBezTo>
                  <a:pt x="3096576" y="6345759"/>
                  <a:pt x="3095087" y="6345834"/>
                  <a:pt x="3093897" y="6345983"/>
                </a:cubicBezTo>
                <a:cubicBezTo>
                  <a:pt x="3092706" y="6346132"/>
                  <a:pt x="3091757" y="6346355"/>
                  <a:pt x="3091050" y="6346652"/>
                </a:cubicBezTo>
                <a:cubicBezTo>
                  <a:pt x="3090344" y="6346950"/>
                  <a:pt x="3089860" y="6347322"/>
                  <a:pt x="3089599" y="6347769"/>
                </a:cubicBezTo>
                <a:cubicBezTo>
                  <a:pt x="3089339" y="6348215"/>
                  <a:pt x="3089209" y="6348699"/>
                  <a:pt x="3089209" y="6349220"/>
                </a:cubicBezTo>
                <a:lnTo>
                  <a:pt x="3089209" y="6449679"/>
                </a:lnTo>
                <a:cubicBezTo>
                  <a:pt x="3089209" y="6450274"/>
                  <a:pt x="3089339" y="6450776"/>
                  <a:pt x="3089599" y="6451186"/>
                </a:cubicBezTo>
                <a:cubicBezTo>
                  <a:pt x="3089860" y="6451595"/>
                  <a:pt x="3090344" y="6451948"/>
                  <a:pt x="3091050" y="6452246"/>
                </a:cubicBezTo>
                <a:cubicBezTo>
                  <a:pt x="3091757" y="6452544"/>
                  <a:pt x="3092706" y="6452767"/>
                  <a:pt x="3093897" y="6452916"/>
                </a:cubicBezTo>
                <a:cubicBezTo>
                  <a:pt x="3095087" y="6453065"/>
                  <a:pt x="3096576" y="6453139"/>
                  <a:pt x="3098362" y="6453139"/>
                </a:cubicBezTo>
                <a:cubicBezTo>
                  <a:pt x="3100222" y="6453139"/>
                  <a:pt x="3101748" y="6453065"/>
                  <a:pt x="3102938" y="6452916"/>
                </a:cubicBezTo>
                <a:cubicBezTo>
                  <a:pt x="3104128" y="6452767"/>
                  <a:pt x="3105059" y="6452544"/>
                  <a:pt x="3105729" y="6452246"/>
                </a:cubicBezTo>
                <a:cubicBezTo>
                  <a:pt x="3106398" y="6451948"/>
                  <a:pt x="3106882" y="6451595"/>
                  <a:pt x="3107179" y="6451186"/>
                </a:cubicBezTo>
                <a:cubicBezTo>
                  <a:pt x="3107477" y="6450776"/>
                  <a:pt x="3107626" y="6450274"/>
                  <a:pt x="3107626" y="6449679"/>
                </a:cubicBezTo>
                <a:lnTo>
                  <a:pt x="3107626" y="6349220"/>
                </a:lnTo>
                <a:cubicBezTo>
                  <a:pt x="3107626" y="6348699"/>
                  <a:pt x="3107477" y="6348215"/>
                  <a:pt x="3107179" y="6347769"/>
                </a:cubicBezTo>
                <a:cubicBezTo>
                  <a:pt x="3106882" y="6347322"/>
                  <a:pt x="3106398" y="6346950"/>
                  <a:pt x="3105729" y="6346652"/>
                </a:cubicBezTo>
                <a:cubicBezTo>
                  <a:pt x="3105059" y="6346355"/>
                  <a:pt x="3104128" y="6346132"/>
                  <a:pt x="3102938" y="6345983"/>
                </a:cubicBezTo>
                <a:cubicBezTo>
                  <a:pt x="3101748" y="6345834"/>
                  <a:pt x="3100222" y="6345759"/>
                  <a:pt x="3098362" y="6345759"/>
                </a:cubicBezTo>
                <a:close/>
                <a:moveTo>
                  <a:pt x="2974090" y="6345759"/>
                </a:moveTo>
                <a:cubicBezTo>
                  <a:pt x="2972305" y="6345759"/>
                  <a:pt x="2970816" y="6345815"/>
                  <a:pt x="2969625" y="6345927"/>
                </a:cubicBezTo>
                <a:cubicBezTo>
                  <a:pt x="2968435" y="6346039"/>
                  <a:pt x="2967467" y="6346262"/>
                  <a:pt x="2966723" y="6346597"/>
                </a:cubicBezTo>
                <a:cubicBezTo>
                  <a:pt x="2965979" y="6346931"/>
                  <a:pt x="2965477" y="6347304"/>
                  <a:pt x="2965216" y="6347713"/>
                </a:cubicBezTo>
                <a:cubicBezTo>
                  <a:pt x="2964956" y="6348122"/>
                  <a:pt x="2964826" y="6348624"/>
                  <a:pt x="2964826" y="6349220"/>
                </a:cubicBezTo>
                <a:lnTo>
                  <a:pt x="2964826" y="6410165"/>
                </a:lnTo>
                <a:cubicBezTo>
                  <a:pt x="2964826" y="6417457"/>
                  <a:pt x="2965440" y="6423652"/>
                  <a:pt x="2966668" y="6428750"/>
                </a:cubicBezTo>
                <a:cubicBezTo>
                  <a:pt x="2967895" y="6433847"/>
                  <a:pt x="2969923" y="6438312"/>
                  <a:pt x="2972750" y="6442144"/>
                </a:cubicBezTo>
                <a:cubicBezTo>
                  <a:pt x="2975578" y="6445977"/>
                  <a:pt x="2979281" y="6449009"/>
                  <a:pt x="2983857" y="6451241"/>
                </a:cubicBezTo>
                <a:cubicBezTo>
                  <a:pt x="2988433" y="6453474"/>
                  <a:pt x="2994070" y="6454590"/>
                  <a:pt x="3000768" y="6454590"/>
                </a:cubicBezTo>
                <a:cubicBezTo>
                  <a:pt x="3006498" y="6454590"/>
                  <a:pt x="3012153" y="6453139"/>
                  <a:pt x="3017734" y="6450237"/>
                </a:cubicBezTo>
                <a:cubicBezTo>
                  <a:pt x="3023315" y="6447335"/>
                  <a:pt x="3028971" y="6442721"/>
                  <a:pt x="3034700" y="6436396"/>
                </a:cubicBezTo>
                <a:lnTo>
                  <a:pt x="3034700" y="6449679"/>
                </a:lnTo>
                <a:cubicBezTo>
                  <a:pt x="3034700" y="6450274"/>
                  <a:pt x="3034812" y="6450776"/>
                  <a:pt x="3035035" y="6451186"/>
                </a:cubicBezTo>
                <a:cubicBezTo>
                  <a:pt x="3035259" y="6451595"/>
                  <a:pt x="3035686" y="6451948"/>
                  <a:pt x="3036319" y="6452246"/>
                </a:cubicBezTo>
                <a:cubicBezTo>
                  <a:pt x="3036951" y="6452544"/>
                  <a:pt x="3037807" y="6452767"/>
                  <a:pt x="3038886" y="6452916"/>
                </a:cubicBezTo>
                <a:cubicBezTo>
                  <a:pt x="3039965" y="6453065"/>
                  <a:pt x="3041360" y="6453139"/>
                  <a:pt x="3043072" y="6453139"/>
                </a:cubicBezTo>
                <a:cubicBezTo>
                  <a:pt x="3044634" y="6453139"/>
                  <a:pt x="3045956" y="6453065"/>
                  <a:pt x="3047035" y="6452916"/>
                </a:cubicBezTo>
                <a:cubicBezTo>
                  <a:pt x="3048113" y="6452767"/>
                  <a:pt x="3048987" y="6452544"/>
                  <a:pt x="3049658" y="6452246"/>
                </a:cubicBezTo>
                <a:cubicBezTo>
                  <a:pt x="3050327" y="6451948"/>
                  <a:pt x="3050792" y="6451595"/>
                  <a:pt x="3051053" y="6451186"/>
                </a:cubicBezTo>
                <a:cubicBezTo>
                  <a:pt x="3051313" y="6450776"/>
                  <a:pt x="3051443" y="6450274"/>
                  <a:pt x="3051443" y="6449679"/>
                </a:cubicBezTo>
                <a:lnTo>
                  <a:pt x="3051443" y="6349220"/>
                </a:lnTo>
                <a:cubicBezTo>
                  <a:pt x="3051443" y="6348624"/>
                  <a:pt x="3051276" y="6348122"/>
                  <a:pt x="3050942" y="6347713"/>
                </a:cubicBezTo>
                <a:cubicBezTo>
                  <a:pt x="3050606" y="6347304"/>
                  <a:pt x="3050104" y="6346931"/>
                  <a:pt x="3049435" y="6346597"/>
                </a:cubicBezTo>
                <a:cubicBezTo>
                  <a:pt x="3048765" y="6346262"/>
                  <a:pt x="3047835" y="6346039"/>
                  <a:pt x="3046644" y="6345927"/>
                </a:cubicBezTo>
                <a:cubicBezTo>
                  <a:pt x="3045453" y="6345815"/>
                  <a:pt x="3043965" y="6345759"/>
                  <a:pt x="3042179" y="6345759"/>
                </a:cubicBezTo>
                <a:cubicBezTo>
                  <a:pt x="3040319" y="6345759"/>
                  <a:pt x="3038812" y="6345815"/>
                  <a:pt x="3037658" y="6345927"/>
                </a:cubicBezTo>
                <a:cubicBezTo>
                  <a:pt x="3036505" y="6346039"/>
                  <a:pt x="3035556" y="6346262"/>
                  <a:pt x="3034812" y="6346597"/>
                </a:cubicBezTo>
                <a:cubicBezTo>
                  <a:pt x="3034068" y="6346931"/>
                  <a:pt x="3033566" y="6347304"/>
                  <a:pt x="3033305" y="6347713"/>
                </a:cubicBezTo>
                <a:cubicBezTo>
                  <a:pt x="3033045" y="6348122"/>
                  <a:pt x="3032915" y="6348624"/>
                  <a:pt x="3032915" y="6349220"/>
                </a:cubicBezTo>
                <a:lnTo>
                  <a:pt x="3032915" y="6419429"/>
                </a:lnTo>
                <a:cubicBezTo>
                  <a:pt x="3027780" y="6425755"/>
                  <a:pt x="3022924" y="6430554"/>
                  <a:pt x="3018348" y="6433828"/>
                </a:cubicBezTo>
                <a:cubicBezTo>
                  <a:pt x="3013771" y="6437103"/>
                  <a:pt x="3009176" y="6438740"/>
                  <a:pt x="3004563" y="6438740"/>
                </a:cubicBezTo>
                <a:cubicBezTo>
                  <a:pt x="3000991" y="6438740"/>
                  <a:pt x="2997865" y="6438051"/>
                  <a:pt x="2995186" y="6436675"/>
                </a:cubicBezTo>
                <a:cubicBezTo>
                  <a:pt x="2992508" y="6435298"/>
                  <a:pt x="2990294" y="6433363"/>
                  <a:pt x="2988545" y="6430871"/>
                </a:cubicBezTo>
                <a:cubicBezTo>
                  <a:pt x="2986796" y="6428378"/>
                  <a:pt x="2985494" y="6425364"/>
                  <a:pt x="2984639" y="6421829"/>
                </a:cubicBezTo>
                <a:cubicBezTo>
                  <a:pt x="2983782" y="6418295"/>
                  <a:pt x="2983355" y="6413588"/>
                  <a:pt x="2983355" y="6407709"/>
                </a:cubicBezTo>
                <a:lnTo>
                  <a:pt x="2983355" y="6349220"/>
                </a:lnTo>
                <a:cubicBezTo>
                  <a:pt x="2983355" y="6348624"/>
                  <a:pt x="2983206" y="6348122"/>
                  <a:pt x="2982908" y="6347713"/>
                </a:cubicBezTo>
                <a:cubicBezTo>
                  <a:pt x="2982610" y="6347304"/>
                  <a:pt x="2982108" y="6346931"/>
                  <a:pt x="2981401" y="6346597"/>
                </a:cubicBezTo>
                <a:cubicBezTo>
                  <a:pt x="2980694" y="6346262"/>
                  <a:pt x="2979746" y="6346039"/>
                  <a:pt x="2978555" y="6345927"/>
                </a:cubicBezTo>
                <a:cubicBezTo>
                  <a:pt x="2977364" y="6345815"/>
                  <a:pt x="2975876" y="6345759"/>
                  <a:pt x="2974090" y="6345759"/>
                </a:cubicBezTo>
                <a:close/>
                <a:moveTo>
                  <a:pt x="1231462" y="6345759"/>
                </a:moveTo>
                <a:cubicBezTo>
                  <a:pt x="1229675" y="6345759"/>
                  <a:pt x="1228187" y="6345834"/>
                  <a:pt x="1226997" y="6345983"/>
                </a:cubicBezTo>
                <a:cubicBezTo>
                  <a:pt x="1225806" y="6346132"/>
                  <a:pt x="1224857" y="6346355"/>
                  <a:pt x="1224150" y="6346652"/>
                </a:cubicBezTo>
                <a:cubicBezTo>
                  <a:pt x="1223443" y="6346950"/>
                  <a:pt x="1222960" y="6347322"/>
                  <a:pt x="1222699" y="6347769"/>
                </a:cubicBezTo>
                <a:cubicBezTo>
                  <a:pt x="1222439" y="6348215"/>
                  <a:pt x="1222308" y="6348699"/>
                  <a:pt x="1222308" y="6349220"/>
                </a:cubicBezTo>
                <a:lnTo>
                  <a:pt x="1222308" y="6449679"/>
                </a:lnTo>
                <a:cubicBezTo>
                  <a:pt x="1222308" y="6450274"/>
                  <a:pt x="1222439" y="6450776"/>
                  <a:pt x="1222699" y="6451186"/>
                </a:cubicBezTo>
                <a:cubicBezTo>
                  <a:pt x="1222960" y="6451595"/>
                  <a:pt x="1223443" y="6451948"/>
                  <a:pt x="1224150" y="6452246"/>
                </a:cubicBezTo>
                <a:cubicBezTo>
                  <a:pt x="1224857" y="6452544"/>
                  <a:pt x="1225806" y="6452767"/>
                  <a:pt x="1226997" y="6452916"/>
                </a:cubicBezTo>
                <a:cubicBezTo>
                  <a:pt x="1228187" y="6453065"/>
                  <a:pt x="1229675" y="6453139"/>
                  <a:pt x="1231462" y="6453139"/>
                </a:cubicBezTo>
                <a:cubicBezTo>
                  <a:pt x="1233322" y="6453139"/>
                  <a:pt x="1234847" y="6453065"/>
                  <a:pt x="1236038" y="6452916"/>
                </a:cubicBezTo>
                <a:cubicBezTo>
                  <a:pt x="1237229" y="6452767"/>
                  <a:pt x="1238159" y="6452544"/>
                  <a:pt x="1238829" y="6452246"/>
                </a:cubicBezTo>
                <a:cubicBezTo>
                  <a:pt x="1239498" y="6451948"/>
                  <a:pt x="1239982" y="6451595"/>
                  <a:pt x="1240280" y="6451186"/>
                </a:cubicBezTo>
                <a:cubicBezTo>
                  <a:pt x="1240577" y="6450776"/>
                  <a:pt x="1240726" y="6450274"/>
                  <a:pt x="1240726" y="6449679"/>
                </a:cubicBezTo>
                <a:lnTo>
                  <a:pt x="1240726" y="6349220"/>
                </a:lnTo>
                <a:cubicBezTo>
                  <a:pt x="1240726" y="6348699"/>
                  <a:pt x="1240577" y="6348215"/>
                  <a:pt x="1240280" y="6347769"/>
                </a:cubicBezTo>
                <a:cubicBezTo>
                  <a:pt x="1239982" y="6347322"/>
                  <a:pt x="1239498" y="6346950"/>
                  <a:pt x="1238829" y="6346652"/>
                </a:cubicBezTo>
                <a:cubicBezTo>
                  <a:pt x="1238159" y="6346355"/>
                  <a:pt x="1237229" y="6346132"/>
                  <a:pt x="1236038" y="6345983"/>
                </a:cubicBezTo>
                <a:cubicBezTo>
                  <a:pt x="1234847" y="6345834"/>
                  <a:pt x="1233322" y="6345759"/>
                  <a:pt x="1231462" y="6345759"/>
                </a:cubicBezTo>
                <a:close/>
                <a:moveTo>
                  <a:pt x="9038054" y="6344420"/>
                </a:moveTo>
                <a:cubicBezTo>
                  <a:pt x="9041105" y="6344420"/>
                  <a:pt x="9043951" y="6344587"/>
                  <a:pt x="9046593" y="6344922"/>
                </a:cubicBezTo>
                <a:cubicBezTo>
                  <a:pt x="9049235" y="6345257"/>
                  <a:pt x="9051709" y="6345722"/>
                  <a:pt x="9054016" y="6346318"/>
                </a:cubicBezTo>
                <a:lnTo>
                  <a:pt x="9084377" y="6346318"/>
                </a:lnTo>
                <a:cubicBezTo>
                  <a:pt x="9085642" y="6346318"/>
                  <a:pt x="9086591" y="6346931"/>
                  <a:pt x="9087223" y="6348159"/>
                </a:cubicBezTo>
                <a:cubicBezTo>
                  <a:pt x="9087856" y="6349387"/>
                  <a:pt x="9088172" y="6351266"/>
                  <a:pt x="9088172" y="6353796"/>
                </a:cubicBezTo>
                <a:cubicBezTo>
                  <a:pt x="9088172" y="6356401"/>
                  <a:pt x="9087818" y="6358280"/>
                  <a:pt x="9087111" y="6359433"/>
                </a:cubicBezTo>
                <a:cubicBezTo>
                  <a:pt x="9086405" y="6360586"/>
                  <a:pt x="9085493" y="6361163"/>
                  <a:pt x="9084377" y="6361163"/>
                </a:cubicBezTo>
                <a:lnTo>
                  <a:pt x="9069978" y="6361163"/>
                </a:lnTo>
                <a:cubicBezTo>
                  <a:pt x="9072582" y="6363842"/>
                  <a:pt x="9074405" y="6366800"/>
                  <a:pt x="9075447" y="6370037"/>
                </a:cubicBezTo>
                <a:cubicBezTo>
                  <a:pt x="9076489" y="6373274"/>
                  <a:pt x="9077010" y="6376641"/>
                  <a:pt x="9077010" y="6380139"/>
                </a:cubicBezTo>
                <a:cubicBezTo>
                  <a:pt x="9077010" y="6385943"/>
                  <a:pt x="9076080" y="6391078"/>
                  <a:pt x="9074219" y="6395542"/>
                </a:cubicBezTo>
                <a:cubicBezTo>
                  <a:pt x="9072359" y="6400007"/>
                  <a:pt x="9069699" y="6403784"/>
                  <a:pt x="9066238" y="6406872"/>
                </a:cubicBezTo>
                <a:cubicBezTo>
                  <a:pt x="9062778" y="6409960"/>
                  <a:pt x="9058667" y="6412323"/>
                  <a:pt x="9053904" y="6413960"/>
                </a:cubicBezTo>
                <a:cubicBezTo>
                  <a:pt x="9049142" y="6415597"/>
                  <a:pt x="9043858" y="6416416"/>
                  <a:pt x="9038054" y="6416416"/>
                </a:cubicBezTo>
                <a:cubicBezTo>
                  <a:pt x="9033961" y="6416416"/>
                  <a:pt x="9030073" y="6415876"/>
                  <a:pt x="9026390" y="6414797"/>
                </a:cubicBezTo>
                <a:cubicBezTo>
                  <a:pt x="9022706" y="6413718"/>
                  <a:pt x="9019860" y="6412360"/>
                  <a:pt x="9017851" y="6410723"/>
                </a:cubicBezTo>
                <a:cubicBezTo>
                  <a:pt x="9016511" y="6412062"/>
                  <a:pt x="9015414" y="6413588"/>
                  <a:pt x="9014558" y="6415299"/>
                </a:cubicBezTo>
                <a:cubicBezTo>
                  <a:pt x="9013702" y="6417011"/>
                  <a:pt x="9013274" y="6418983"/>
                  <a:pt x="9013274" y="6421215"/>
                </a:cubicBezTo>
                <a:cubicBezTo>
                  <a:pt x="9013274" y="6423820"/>
                  <a:pt x="9014483" y="6425978"/>
                  <a:pt x="9016902" y="6427689"/>
                </a:cubicBezTo>
                <a:cubicBezTo>
                  <a:pt x="9019320" y="6429401"/>
                  <a:pt x="9022539" y="6430331"/>
                  <a:pt x="9026557" y="6430480"/>
                </a:cubicBezTo>
                <a:lnTo>
                  <a:pt x="9052788" y="6431596"/>
                </a:lnTo>
                <a:cubicBezTo>
                  <a:pt x="9057774" y="6431745"/>
                  <a:pt x="9062350" y="6432433"/>
                  <a:pt x="9066517" y="6433661"/>
                </a:cubicBezTo>
                <a:cubicBezTo>
                  <a:pt x="9070685" y="6434889"/>
                  <a:pt x="9074294" y="6436638"/>
                  <a:pt x="9077345" y="6438907"/>
                </a:cubicBezTo>
                <a:cubicBezTo>
                  <a:pt x="9080396" y="6441177"/>
                  <a:pt x="9082777" y="6443967"/>
                  <a:pt x="9084488" y="6447279"/>
                </a:cubicBezTo>
                <a:cubicBezTo>
                  <a:pt x="9086200" y="6450590"/>
                  <a:pt x="9087056" y="6454441"/>
                  <a:pt x="9087056" y="6458832"/>
                </a:cubicBezTo>
                <a:cubicBezTo>
                  <a:pt x="9087056" y="6463445"/>
                  <a:pt x="9086088" y="6467836"/>
                  <a:pt x="9084153" y="6472003"/>
                </a:cubicBezTo>
                <a:cubicBezTo>
                  <a:pt x="9082219" y="6476170"/>
                  <a:pt x="9079261" y="6479835"/>
                  <a:pt x="9075280" y="6482998"/>
                </a:cubicBezTo>
                <a:cubicBezTo>
                  <a:pt x="9071298" y="6486160"/>
                  <a:pt x="9066220" y="6488653"/>
                  <a:pt x="9060043" y="6490476"/>
                </a:cubicBezTo>
                <a:cubicBezTo>
                  <a:pt x="9053867" y="6492299"/>
                  <a:pt x="9046574" y="6493211"/>
                  <a:pt x="9038166" y="6493211"/>
                </a:cubicBezTo>
                <a:cubicBezTo>
                  <a:pt x="9030054" y="6493211"/>
                  <a:pt x="9023153" y="6492523"/>
                  <a:pt x="9017460" y="6491146"/>
                </a:cubicBezTo>
                <a:cubicBezTo>
                  <a:pt x="9011767" y="6489769"/>
                  <a:pt x="9007098" y="6487890"/>
                  <a:pt x="9003451" y="6485509"/>
                </a:cubicBezTo>
                <a:cubicBezTo>
                  <a:pt x="8999805" y="6483128"/>
                  <a:pt x="8997163" y="6480281"/>
                  <a:pt x="8995526" y="6476970"/>
                </a:cubicBezTo>
                <a:cubicBezTo>
                  <a:pt x="8993889" y="6473659"/>
                  <a:pt x="8993071" y="6470068"/>
                  <a:pt x="8993071" y="6466199"/>
                </a:cubicBezTo>
                <a:cubicBezTo>
                  <a:pt x="8993071" y="6463743"/>
                  <a:pt x="8993368" y="6461362"/>
                  <a:pt x="8993964" y="6459055"/>
                </a:cubicBezTo>
                <a:cubicBezTo>
                  <a:pt x="8994559" y="6456748"/>
                  <a:pt x="8995471" y="6454553"/>
                  <a:pt x="8996698" y="6452469"/>
                </a:cubicBezTo>
                <a:cubicBezTo>
                  <a:pt x="8997926" y="6450386"/>
                  <a:pt x="8999452" y="6448395"/>
                  <a:pt x="9001275" y="6446497"/>
                </a:cubicBezTo>
                <a:cubicBezTo>
                  <a:pt x="9003098" y="6444600"/>
                  <a:pt x="9005200" y="6442721"/>
                  <a:pt x="9007581" y="6440861"/>
                </a:cubicBezTo>
                <a:cubicBezTo>
                  <a:pt x="9003935" y="6439000"/>
                  <a:pt x="9001238" y="6436656"/>
                  <a:pt x="8999489" y="6433828"/>
                </a:cubicBezTo>
                <a:cubicBezTo>
                  <a:pt x="8997740" y="6431001"/>
                  <a:pt x="8996866" y="6427950"/>
                  <a:pt x="8996866" y="6424676"/>
                </a:cubicBezTo>
                <a:cubicBezTo>
                  <a:pt x="8996866" y="6420136"/>
                  <a:pt x="8997796" y="6416081"/>
                  <a:pt x="8999656" y="6412509"/>
                </a:cubicBezTo>
                <a:cubicBezTo>
                  <a:pt x="9001517" y="6408937"/>
                  <a:pt x="9003824" y="6405737"/>
                  <a:pt x="9006577" y="6402909"/>
                </a:cubicBezTo>
                <a:cubicBezTo>
                  <a:pt x="9004270" y="6400156"/>
                  <a:pt x="9002447" y="6397049"/>
                  <a:pt x="9001107" y="6393589"/>
                </a:cubicBezTo>
                <a:cubicBezTo>
                  <a:pt x="8999768" y="6390129"/>
                  <a:pt x="8999098" y="6385943"/>
                  <a:pt x="8999098" y="6381032"/>
                </a:cubicBezTo>
                <a:cubicBezTo>
                  <a:pt x="8999098" y="6375302"/>
                  <a:pt x="9000066" y="6370167"/>
                  <a:pt x="9002000" y="6365628"/>
                </a:cubicBezTo>
                <a:cubicBezTo>
                  <a:pt x="9003935" y="6361089"/>
                  <a:pt x="9006614" y="6357256"/>
                  <a:pt x="9010037" y="6354131"/>
                </a:cubicBezTo>
                <a:cubicBezTo>
                  <a:pt x="9013460" y="6351006"/>
                  <a:pt x="9017572" y="6348606"/>
                  <a:pt x="9022371" y="6346931"/>
                </a:cubicBezTo>
                <a:cubicBezTo>
                  <a:pt x="9027171" y="6345257"/>
                  <a:pt x="9032399" y="6344420"/>
                  <a:pt x="9038054" y="6344420"/>
                </a:cubicBezTo>
                <a:close/>
                <a:moveTo>
                  <a:pt x="3542130" y="6344420"/>
                </a:moveTo>
                <a:cubicBezTo>
                  <a:pt x="3536474" y="6344420"/>
                  <a:pt x="3531247" y="6345257"/>
                  <a:pt x="3526447" y="6346931"/>
                </a:cubicBezTo>
                <a:cubicBezTo>
                  <a:pt x="3521647" y="6348606"/>
                  <a:pt x="3517536" y="6351006"/>
                  <a:pt x="3514113" y="6354131"/>
                </a:cubicBezTo>
                <a:cubicBezTo>
                  <a:pt x="3510690" y="6357256"/>
                  <a:pt x="3508011" y="6361089"/>
                  <a:pt x="3506076" y="6365628"/>
                </a:cubicBezTo>
                <a:cubicBezTo>
                  <a:pt x="3504142" y="6370167"/>
                  <a:pt x="3503174" y="6375302"/>
                  <a:pt x="3503174" y="6381032"/>
                </a:cubicBezTo>
                <a:cubicBezTo>
                  <a:pt x="3503174" y="6385943"/>
                  <a:pt x="3503844" y="6390129"/>
                  <a:pt x="3505183" y="6393589"/>
                </a:cubicBezTo>
                <a:cubicBezTo>
                  <a:pt x="3506523" y="6397049"/>
                  <a:pt x="3508346" y="6400156"/>
                  <a:pt x="3510653" y="6402909"/>
                </a:cubicBezTo>
                <a:cubicBezTo>
                  <a:pt x="3507899" y="6405737"/>
                  <a:pt x="3505593" y="6408937"/>
                  <a:pt x="3503732" y="6412509"/>
                </a:cubicBezTo>
                <a:cubicBezTo>
                  <a:pt x="3501872" y="6416081"/>
                  <a:pt x="3500942" y="6420136"/>
                  <a:pt x="3500942" y="6424676"/>
                </a:cubicBezTo>
                <a:cubicBezTo>
                  <a:pt x="3500942" y="6427950"/>
                  <a:pt x="3501816" y="6431001"/>
                  <a:pt x="3503565" y="6433828"/>
                </a:cubicBezTo>
                <a:cubicBezTo>
                  <a:pt x="3505314" y="6436656"/>
                  <a:pt x="3508011" y="6439000"/>
                  <a:pt x="3511657" y="6440861"/>
                </a:cubicBezTo>
                <a:cubicBezTo>
                  <a:pt x="3509276" y="6442721"/>
                  <a:pt x="3507174" y="6444600"/>
                  <a:pt x="3505351" y="6446497"/>
                </a:cubicBezTo>
                <a:cubicBezTo>
                  <a:pt x="3503528" y="6448395"/>
                  <a:pt x="3502002" y="6450386"/>
                  <a:pt x="3500774" y="6452469"/>
                </a:cubicBezTo>
                <a:cubicBezTo>
                  <a:pt x="3499546" y="6454553"/>
                  <a:pt x="3498635" y="6456748"/>
                  <a:pt x="3498039" y="6459055"/>
                </a:cubicBezTo>
                <a:cubicBezTo>
                  <a:pt x="3497444" y="6461362"/>
                  <a:pt x="3497147" y="6463743"/>
                  <a:pt x="3497147" y="6466199"/>
                </a:cubicBezTo>
                <a:cubicBezTo>
                  <a:pt x="3497147" y="6470068"/>
                  <a:pt x="3497965" y="6473659"/>
                  <a:pt x="3499602" y="6476970"/>
                </a:cubicBezTo>
                <a:cubicBezTo>
                  <a:pt x="3501239" y="6480281"/>
                  <a:pt x="3503881" y="6483128"/>
                  <a:pt x="3507528" y="6485509"/>
                </a:cubicBezTo>
                <a:cubicBezTo>
                  <a:pt x="3511173" y="6487890"/>
                  <a:pt x="3515843" y="6489769"/>
                  <a:pt x="3521536" y="6491146"/>
                </a:cubicBezTo>
                <a:cubicBezTo>
                  <a:pt x="3527228" y="6492523"/>
                  <a:pt x="3534130" y="6493211"/>
                  <a:pt x="3542242" y="6493211"/>
                </a:cubicBezTo>
                <a:cubicBezTo>
                  <a:pt x="3550651" y="6493211"/>
                  <a:pt x="3557943" y="6492299"/>
                  <a:pt x="3564120" y="6490476"/>
                </a:cubicBezTo>
                <a:cubicBezTo>
                  <a:pt x="3570296" y="6488653"/>
                  <a:pt x="3575374" y="6486160"/>
                  <a:pt x="3579356" y="6482998"/>
                </a:cubicBezTo>
                <a:cubicBezTo>
                  <a:pt x="3583337" y="6479835"/>
                  <a:pt x="3586295" y="6476170"/>
                  <a:pt x="3588230" y="6472003"/>
                </a:cubicBezTo>
                <a:cubicBezTo>
                  <a:pt x="3590164" y="6467836"/>
                  <a:pt x="3591131" y="6463445"/>
                  <a:pt x="3591131" y="6458832"/>
                </a:cubicBezTo>
                <a:cubicBezTo>
                  <a:pt x="3591131" y="6454441"/>
                  <a:pt x="3590276" y="6450590"/>
                  <a:pt x="3588565" y="6447279"/>
                </a:cubicBezTo>
                <a:cubicBezTo>
                  <a:pt x="3586853" y="6443967"/>
                  <a:pt x="3584472" y="6441177"/>
                  <a:pt x="3581421" y="6438907"/>
                </a:cubicBezTo>
                <a:cubicBezTo>
                  <a:pt x="3578369" y="6436638"/>
                  <a:pt x="3574761" y="6434889"/>
                  <a:pt x="3570594" y="6433661"/>
                </a:cubicBezTo>
                <a:cubicBezTo>
                  <a:pt x="3566426" y="6432433"/>
                  <a:pt x="3561850" y="6431745"/>
                  <a:pt x="3556864" y="6431596"/>
                </a:cubicBezTo>
                <a:lnTo>
                  <a:pt x="3530633" y="6430480"/>
                </a:lnTo>
                <a:cubicBezTo>
                  <a:pt x="3526615" y="6430331"/>
                  <a:pt x="3523396" y="6429401"/>
                  <a:pt x="3520978" y="6427689"/>
                </a:cubicBezTo>
                <a:cubicBezTo>
                  <a:pt x="3518559" y="6425978"/>
                  <a:pt x="3517350" y="6423820"/>
                  <a:pt x="3517350" y="6421215"/>
                </a:cubicBezTo>
                <a:cubicBezTo>
                  <a:pt x="3517350" y="6418983"/>
                  <a:pt x="3517778" y="6417011"/>
                  <a:pt x="3518634" y="6415299"/>
                </a:cubicBezTo>
                <a:cubicBezTo>
                  <a:pt x="3519489" y="6413588"/>
                  <a:pt x="3520587" y="6412062"/>
                  <a:pt x="3521927" y="6410723"/>
                </a:cubicBezTo>
                <a:cubicBezTo>
                  <a:pt x="3523936" y="6412360"/>
                  <a:pt x="3526782" y="6413718"/>
                  <a:pt x="3530465" y="6414797"/>
                </a:cubicBezTo>
                <a:cubicBezTo>
                  <a:pt x="3534149" y="6415876"/>
                  <a:pt x="3538037" y="6416416"/>
                  <a:pt x="3542130" y="6416416"/>
                </a:cubicBezTo>
                <a:cubicBezTo>
                  <a:pt x="3547934" y="6416416"/>
                  <a:pt x="3553217" y="6415597"/>
                  <a:pt x="3557980" y="6413960"/>
                </a:cubicBezTo>
                <a:cubicBezTo>
                  <a:pt x="3562743" y="6412323"/>
                  <a:pt x="3566853" y="6409960"/>
                  <a:pt x="3570314" y="6406872"/>
                </a:cubicBezTo>
                <a:cubicBezTo>
                  <a:pt x="3573775" y="6403784"/>
                  <a:pt x="3576435" y="6400007"/>
                  <a:pt x="3578295" y="6395542"/>
                </a:cubicBezTo>
                <a:cubicBezTo>
                  <a:pt x="3580155" y="6391078"/>
                  <a:pt x="3581086" y="6385943"/>
                  <a:pt x="3581086" y="6380139"/>
                </a:cubicBezTo>
                <a:cubicBezTo>
                  <a:pt x="3581086" y="6376641"/>
                  <a:pt x="3580565" y="6373274"/>
                  <a:pt x="3579523" y="6370037"/>
                </a:cubicBezTo>
                <a:cubicBezTo>
                  <a:pt x="3578481" y="6366800"/>
                  <a:pt x="3576658" y="6363842"/>
                  <a:pt x="3574054" y="6361163"/>
                </a:cubicBezTo>
                <a:lnTo>
                  <a:pt x="3588453" y="6361163"/>
                </a:lnTo>
                <a:cubicBezTo>
                  <a:pt x="3589569" y="6361163"/>
                  <a:pt x="3590480" y="6360586"/>
                  <a:pt x="3591187" y="6359433"/>
                </a:cubicBezTo>
                <a:cubicBezTo>
                  <a:pt x="3591894" y="6358280"/>
                  <a:pt x="3592247" y="6356401"/>
                  <a:pt x="3592247" y="6353796"/>
                </a:cubicBezTo>
                <a:cubicBezTo>
                  <a:pt x="3592247" y="6351266"/>
                  <a:pt x="3591932" y="6349387"/>
                  <a:pt x="3591299" y="6348159"/>
                </a:cubicBezTo>
                <a:cubicBezTo>
                  <a:pt x="3590666" y="6346931"/>
                  <a:pt x="3589717" y="6346318"/>
                  <a:pt x="3588453" y="6346318"/>
                </a:cubicBezTo>
                <a:lnTo>
                  <a:pt x="3558092" y="6346318"/>
                </a:lnTo>
                <a:cubicBezTo>
                  <a:pt x="3555785" y="6345722"/>
                  <a:pt x="3553311" y="6345257"/>
                  <a:pt x="3550669" y="6344922"/>
                </a:cubicBezTo>
                <a:cubicBezTo>
                  <a:pt x="3548028" y="6344587"/>
                  <a:pt x="3545181" y="6344420"/>
                  <a:pt x="3542130" y="6344420"/>
                </a:cubicBezTo>
                <a:close/>
                <a:moveTo>
                  <a:pt x="1437105" y="6344420"/>
                </a:moveTo>
                <a:cubicBezTo>
                  <a:pt x="1431449" y="6344420"/>
                  <a:pt x="1426222" y="6345257"/>
                  <a:pt x="1421422" y="6346931"/>
                </a:cubicBezTo>
                <a:cubicBezTo>
                  <a:pt x="1416622" y="6348606"/>
                  <a:pt x="1412511" y="6351006"/>
                  <a:pt x="1409088" y="6354131"/>
                </a:cubicBezTo>
                <a:cubicBezTo>
                  <a:pt x="1405665" y="6357256"/>
                  <a:pt x="1402986" y="6361089"/>
                  <a:pt x="1401051" y="6365628"/>
                </a:cubicBezTo>
                <a:cubicBezTo>
                  <a:pt x="1399116" y="6370167"/>
                  <a:pt x="1398149" y="6375302"/>
                  <a:pt x="1398149" y="6381032"/>
                </a:cubicBezTo>
                <a:cubicBezTo>
                  <a:pt x="1398149" y="6385943"/>
                  <a:pt x="1398819" y="6390129"/>
                  <a:pt x="1400158" y="6393589"/>
                </a:cubicBezTo>
                <a:cubicBezTo>
                  <a:pt x="1401498" y="6397049"/>
                  <a:pt x="1403321" y="6400156"/>
                  <a:pt x="1405628" y="6402909"/>
                </a:cubicBezTo>
                <a:cubicBezTo>
                  <a:pt x="1402874" y="6405737"/>
                  <a:pt x="1400567" y="6408937"/>
                  <a:pt x="1398707" y="6412509"/>
                </a:cubicBezTo>
                <a:cubicBezTo>
                  <a:pt x="1396847" y="6416081"/>
                  <a:pt x="1395917" y="6420136"/>
                  <a:pt x="1395917" y="6424676"/>
                </a:cubicBezTo>
                <a:cubicBezTo>
                  <a:pt x="1395917" y="6427950"/>
                  <a:pt x="1396791" y="6431001"/>
                  <a:pt x="1398540" y="6433828"/>
                </a:cubicBezTo>
                <a:cubicBezTo>
                  <a:pt x="1400289" y="6436656"/>
                  <a:pt x="1402986" y="6439000"/>
                  <a:pt x="1406632" y="6440861"/>
                </a:cubicBezTo>
                <a:cubicBezTo>
                  <a:pt x="1404251" y="6442721"/>
                  <a:pt x="1402149" y="6444600"/>
                  <a:pt x="1400326" y="6446497"/>
                </a:cubicBezTo>
                <a:cubicBezTo>
                  <a:pt x="1398502" y="6448395"/>
                  <a:pt x="1396977" y="6450386"/>
                  <a:pt x="1395749" y="6452469"/>
                </a:cubicBezTo>
                <a:cubicBezTo>
                  <a:pt x="1394521" y="6454553"/>
                  <a:pt x="1393610" y="6456748"/>
                  <a:pt x="1393014" y="6459055"/>
                </a:cubicBezTo>
                <a:cubicBezTo>
                  <a:pt x="1392419" y="6461362"/>
                  <a:pt x="1392121" y="6463743"/>
                  <a:pt x="1392121" y="6466199"/>
                </a:cubicBezTo>
                <a:cubicBezTo>
                  <a:pt x="1392121" y="6470068"/>
                  <a:pt x="1392940" y="6473659"/>
                  <a:pt x="1394577" y="6476970"/>
                </a:cubicBezTo>
                <a:cubicBezTo>
                  <a:pt x="1396214" y="6480281"/>
                  <a:pt x="1398856" y="6483128"/>
                  <a:pt x="1402502" y="6485509"/>
                </a:cubicBezTo>
                <a:cubicBezTo>
                  <a:pt x="1406148" y="6487890"/>
                  <a:pt x="1410818" y="6489769"/>
                  <a:pt x="1416511" y="6491146"/>
                </a:cubicBezTo>
                <a:cubicBezTo>
                  <a:pt x="1422203" y="6492523"/>
                  <a:pt x="1429105" y="6493211"/>
                  <a:pt x="1437216" y="6493211"/>
                </a:cubicBezTo>
                <a:cubicBezTo>
                  <a:pt x="1445625" y="6493211"/>
                  <a:pt x="1452918" y="6492299"/>
                  <a:pt x="1459094" y="6490476"/>
                </a:cubicBezTo>
                <a:cubicBezTo>
                  <a:pt x="1465270" y="6488653"/>
                  <a:pt x="1470349" y="6486160"/>
                  <a:pt x="1474331" y="6482998"/>
                </a:cubicBezTo>
                <a:cubicBezTo>
                  <a:pt x="1478311" y="6479835"/>
                  <a:pt x="1481269" y="6476170"/>
                  <a:pt x="1483204" y="6472003"/>
                </a:cubicBezTo>
                <a:cubicBezTo>
                  <a:pt x="1485139" y="6467836"/>
                  <a:pt x="1486106" y="6463445"/>
                  <a:pt x="1486106" y="6458832"/>
                </a:cubicBezTo>
                <a:cubicBezTo>
                  <a:pt x="1486106" y="6454441"/>
                  <a:pt x="1485251" y="6450590"/>
                  <a:pt x="1483539" y="6447279"/>
                </a:cubicBezTo>
                <a:cubicBezTo>
                  <a:pt x="1481828" y="6443967"/>
                  <a:pt x="1479446" y="6441177"/>
                  <a:pt x="1476395" y="6438907"/>
                </a:cubicBezTo>
                <a:cubicBezTo>
                  <a:pt x="1473344" y="6436638"/>
                  <a:pt x="1469735" y="6434889"/>
                  <a:pt x="1465568" y="6433661"/>
                </a:cubicBezTo>
                <a:cubicBezTo>
                  <a:pt x="1461401" y="6432433"/>
                  <a:pt x="1456825" y="6431745"/>
                  <a:pt x="1451839" y="6431596"/>
                </a:cubicBezTo>
                <a:lnTo>
                  <a:pt x="1425608" y="6430480"/>
                </a:lnTo>
                <a:cubicBezTo>
                  <a:pt x="1421589" y="6430331"/>
                  <a:pt x="1418371" y="6429401"/>
                  <a:pt x="1415953" y="6427689"/>
                </a:cubicBezTo>
                <a:cubicBezTo>
                  <a:pt x="1413534" y="6425978"/>
                  <a:pt x="1412325" y="6423820"/>
                  <a:pt x="1412325" y="6421215"/>
                </a:cubicBezTo>
                <a:cubicBezTo>
                  <a:pt x="1412325" y="6418983"/>
                  <a:pt x="1412753" y="6417011"/>
                  <a:pt x="1413608" y="6415299"/>
                </a:cubicBezTo>
                <a:cubicBezTo>
                  <a:pt x="1414464" y="6413588"/>
                  <a:pt x="1415562" y="6412062"/>
                  <a:pt x="1416901" y="6410723"/>
                </a:cubicBezTo>
                <a:cubicBezTo>
                  <a:pt x="1418910" y="6412360"/>
                  <a:pt x="1421757" y="6413718"/>
                  <a:pt x="1425440" y="6414797"/>
                </a:cubicBezTo>
                <a:cubicBezTo>
                  <a:pt x="1429124" y="6415876"/>
                  <a:pt x="1433012" y="6416416"/>
                  <a:pt x="1437105" y="6416416"/>
                </a:cubicBezTo>
                <a:cubicBezTo>
                  <a:pt x="1442909" y="6416416"/>
                  <a:pt x="1448193" y="6415597"/>
                  <a:pt x="1452955" y="6413960"/>
                </a:cubicBezTo>
                <a:cubicBezTo>
                  <a:pt x="1457718" y="6412323"/>
                  <a:pt x="1461829" y="6409960"/>
                  <a:pt x="1465289" y="6406872"/>
                </a:cubicBezTo>
                <a:cubicBezTo>
                  <a:pt x="1468749" y="6403784"/>
                  <a:pt x="1471410" y="6400007"/>
                  <a:pt x="1473270" y="6395542"/>
                </a:cubicBezTo>
                <a:cubicBezTo>
                  <a:pt x="1475130" y="6391078"/>
                  <a:pt x="1476061" y="6385943"/>
                  <a:pt x="1476061" y="6380139"/>
                </a:cubicBezTo>
                <a:cubicBezTo>
                  <a:pt x="1476061" y="6376641"/>
                  <a:pt x="1475540" y="6373274"/>
                  <a:pt x="1474498" y="6370037"/>
                </a:cubicBezTo>
                <a:cubicBezTo>
                  <a:pt x="1473456" y="6366800"/>
                  <a:pt x="1471633" y="6363842"/>
                  <a:pt x="1469028" y="6361163"/>
                </a:cubicBezTo>
                <a:lnTo>
                  <a:pt x="1483427" y="6361163"/>
                </a:lnTo>
                <a:cubicBezTo>
                  <a:pt x="1484544" y="6361163"/>
                  <a:pt x="1485455" y="6360586"/>
                  <a:pt x="1486162" y="6359433"/>
                </a:cubicBezTo>
                <a:cubicBezTo>
                  <a:pt x="1486869" y="6358280"/>
                  <a:pt x="1487223" y="6356401"/>
                  <a:pt x="1487223" y="6353796"/>
                </a:cubicBezTo>
                <a:cubicBezTo>
                  <a:pt x="1487223" y="6351266"/>
                  <a:pt x="1486906" y="6349387"/>
                  <a:pt x="1486274" y="6348159"/>
                </a:cubicBezTo>
                <a:cubicBezTo>
                  <a:pt x="1485641" y="6346931"/>
                  <a:pt x="1484693" y="6346318"/>
                  <a:pt x="1483427" y="6346318"/>
                </a:cubicBezTo>
                <a:lnTo>
                  <a:pt x="1453067" y="6346318"/>
                </a:lnTo>
                <a:cubicBezTo>
                  <a:pt x="1450760" y="6345722"/>
                  <a:pt x="1448285" y="6345257"/>
                  <a:pt x="1445644" y="6344922"/>
                </a:cubicBezTo>
                <a:cubicBezTo>
                  <a:pt x="1443002" y="6344587"/>
                  <a:pt x="1440156" y="6344420"/>
                  <a:pt x="1437105" y="6344420"/>
                </a:cubicBezTo>
                <a:close/>
                <a:moveTo>
                  <a:pt x="10206132" y="6344308"/>
                </a:moveTo>
                <a:cubicBezTo>
                  <a:pt x="10209331" y="6344308"/>
                  <a:pt x="10212438" y="6344606"/>
                  <a:pt x="10215452" y="6345201"/>
                </a:cubicBezTo>
                <a:cubicBezTo>
                  <a:pt x="10218466" y="6345797"/>
                  <a:pt x="10221238" y="6346578"/>
                  <a:pt x="10223768" y="6347545"/>
                </a:cubicBezTo>
                <a:cubicBezTo>
                  <a:pt x="10226298" y="6348513"/>
                  <a:pt x="10228549" y="6349629"/>
                  <a:pt x="10230521" y="6350894"/>
                </a:cubicBezTo>
                <a:cubicBezTo>
                  <a:pt x="10232493" y="6352159"/>
                  <a:pt x="10233925" y="6353238"/>
                  <a:pt x="10234818" y="6354131"/>
                </a:cubicBezTo>
                <a:cubicBezTo>
                  <a:pt x="10235711" y="6355024"/>
                  <a:pt x="10236325" y="6355731"/>
                  <a:pt x="10236660" y="6356252"/>
                </a:cubicBezTo>
                <a:cubicBezTo>
                  <a:pt x="10236995" y="6356773"/>
                  <a:pt x="10237274" y="6357387"/>
                  <a:pt x="10237497" y="6358094"/>
                </a:cubicBezTo>
                <a:cubicBezTo>
                  <a:pt x="10237720" y="6358801"/>
                  <a:pt x="10237869" y="6359600"/>
                  <a:pt x="10237944" y="6360493"/>
                </a:cubicBezTo>
                <a:cubicBezTo>
                  <a:pt x="10238018" y="6361386"/>
                  <a:pt x="10238055" y="6362503"/>
                  <a:pt x="10238055" y="6363842"/>
                </a:cubicBezTo>
                <a:cubicBezTo>
                  <a:pt x="10238055" y="6366744"/>
                  <a:pt x="10237720" y="6368772"/>
                  <a:pt x="10237051" y="6369925"/>
                </a:cubicBezTo>
                <a:cubicBezTo>
                  <a:pt x="10236381" y="6371079"/>
                  <a:pt x="10235562" y="6371656"/>
                  <a:pt x="10234595" y="6371656"/>
                </a:cubicBezTo>
                <a:cubicBezTo>
                  <a:pt x="10233479" y="6371656"/>
                  <a:pt x="10232195" y="6371042"/>
                  <a:pt x="10230744" y="6369814"/>
                </a:cubicBezTo>
                <a:cubicBezTo>
                  <a:pt x="10229293" y="6368586"/>
                  <a:pt x="10227451" y="6367228"/>
                  <a:pt x="10225219" y="6365740"/>
                </a:cubicBezTo>
                <a:cubicBezTo>
                  <a:pt x="10222986" y="6364251"/>
                  <a:pt x="10220289" y="6362893"/>
                  <a:pt x="10217126" y="6361665"/>
                </a:cubicBezTo>
                <a:cubicBezTo>
                  <a:pt x="10213964" y="6360438"/>
                  <a:pt x="10210224" y="6359824"/>
                  <a:pt x="10205908" y="6359824"/>
                </a:cubicBezTo>
                <a:cubicBezTo>
                  <a:pt x="10197053" y="6359824"/>
                  <a:pt x="10190263" y="6363228"/>
                  <a:pt x="10185537" y="6370037"/>
                </a:cubicBezTo>
                <a:cubicBezTo>
                  <a:pt x="10180812" y="6376846"/>
                  <a:pt x="10178449" y="6386724"/>
                  <a:pt x="10178449" y="6399672"/>
                </a:cubicBezTo>
                <a:cubicBezTo>
                  <a:pt x="10178449" y="6406146"/>
                  <a:pt x="10179063" y="6411821"/>
                  <a:pt x="10180291" y="6416695"/>
                </a:cubicBezTo>
                <a:cubicBezTo>
                  <a:pt x="10181519" y="6421569"/>
                  <a:pt x="10183324" y="6425643"/>
                  <a:pt x="10185705" y="6428917"/>
                </a:cubicBezTo>
                <a:cubicBezTo>
                  <a:pt x="10188086" y="6432191"/>
                  <a:pt x="10191007" y="6434628"/>
                  <a:pt x="10194467" y="6436228"/>
                </a:cubicBezTo>
                <a:cubicBezTo>
                  <a:pt x="10197927" y="6437828"/>
                  <a:pt x="10201890" y="6438628"/>
                  <a:pt x="10206355" y="6438628"/>
                </a:cubicBezTo>
                <a:cubicBezTo>
                  <a:pt x="10210596" y="6438628"/>
                  <a:pt x="10214317" y="6437958"/>
                  <a:pt x="10217517" y="6436619"/>
                </a:cubicBezTo>
                <a:cubicBezTo>
                  <a:pt x="10220717" y="6435280"/>
                  <a:pt x="10223489" y="6433810"/>
                  <a:pt x="10225833" y="6432210"/>
                </a:cubicBezTo>
                <a:cubicBezTo>
                  <a:pt x="10228177" y="6430610"/>
                  <a:pt x="10230149" y="6429159"/>
                  <a:pt x="10231749" y="6427857"/>
                </a:cubicBezTo>
                <a:cubicBezTo>
                  <a:pt x="10233348" y="6426555"/>
                  <a:pt x="10234595" y="6425903"/>
                  <a:pt x="10235488" y="6425903"/>
                </a:cubicBezTo>
                <a:cubicBezTo>
                  <a:pt x="10236009" y="6425903"/>
                  <a:pt x="10236455" y="6426052"/>
                  <a:pt x="10236827" y="6426350"/>
                </a:cubicBezTo>
                <a:cubicBezTo>
                  <a:pt x="10237199" y="6426648"/>
                  <a:pt x="10237516" y="6427150"/>
                  <a:pt x="10237776" y="6427857"/>
                </a:cubicBezTo>
                <a:cubicBezTo>
                  <a:pt x="10238037" y="6428564"/>
                  <a:pt x="10238223" y="6429457"/>
                  <a:pt x="10238334" y="6430536"/>
                </a:cubicBezTo>
                <a:cubicBezTo>
                  <a:pt x="10238446" y="6431615"/>
                  <a:pt x="10238502" y="6432898"/>
                  <a:pt x="10238502" y="6434387"/>
                </a:cubicBezTo>
                <a:cubicBezTo>
                  <a:pt x="10238502" y="6435652"/>
                  <a:pt x="10238464" y="6436749"/>
                  <a:pt x="10238390" y="6437679"/>
                </a:cubicBezTo>
                <a:cubicBezTo>
                  <a:pt x="10238316" y="6438610"/>
                  <a:pt x="10238185" y="6439391"/>
                  <a:pt x="10237999" y="6440023"/>
                </a:cubicBezTo>
                <a:cubicBezTo>
                  <a:pt x="10237813" y="6440656"/>
                  <a:pt x="10237590" y="6441214"/>
                  <a:pt x="10237330" y="6441698"/>
                </a:cubicBezTo>
                <a:cubicBezTo>
                  <a:pt x="10237069" y="6442181"/>
                  <a:pt x="10236474" y="6442888"/>
                  <a:pt x="10235544" y="6443819"/>
                </a:cubicBezTo>
                <a:cubicBezTo>
                  <a:pt x="10234614" y="6444749"/>
                  <a:pt x="10233032" y="6445902"/>
                  <a:pt x="10230800" y="6447279"/>
                </a:cubicBezTo>
                <a:cubicBezTo>
                  <a:pt x="10228567" y="6448655"/>
                  <a:pt x="10226056" y="6449883"/>
                  <a:pt x="10223265" y="6450962"/>
                </a:cubicBezTo>
                <a:cubicBezTo>
                  <a:pt x="10220475" y="6452041"/>
                  <a:pt x="10217442" y="6452916"/>
                  <a:pt x="10214168" y="6453585"/>
                </a:cubicBezTo>
                <a:cubicBezTo>
                  <a:pt x="10210894" y="6454255"/>
                  <a:pt x="10207508" y="6454590"/>
                  <a:pt x="10204011" y="6454590"/>
                </a:cubicBezTo>
                <a:cubicBezTo>
                  <a:pt x="10196793" y="6454590"/>
                  <a:pt x="10190393" y="6453399"/>
                  <a:pt x="10184812" y="6451018"/>
                </a:cubicBezTo>
                <a:cubicBezTo>
                  <a:pt x="10179231" y="6448637"/>
                  <a:pt x="10174561" y="6445158"/>
                  <a:pt x="10170803" y="6440582"/>
                </a:cubicBezTo>
                <a:cubicBezTo>
                  <a:pt x="10167046" y="6436005"/>
                  <a:pt x="10164181" y="6430387"/>
                  <a:pt x="10162209" y="6423727"/>
                </a:cubicBezTo>
                <a:cubicBezTo>
                  <a:pt x="10160237" y="6417067"/>
                  <a:pt x="10159251" y="6409383"/>
                  <a:pt x="10159251" y="6400677"/>
                </a:cubicBezTo>
                <a:cubicBezTo>
                  <a:pt x="10159251" y="6390780"/>
                  <a:pt x="10160460" y="6382278"/>
                  <a:pt x="10162878" y="6375172"/>
                </a:cubicBezTo>
                <a:cubicBezTo>
                  <a:pt x="10165297" y="6368065"/>
                  <a:pt x="10168608" y="6362242"/>
                  <a:pt x="10172813" y="6357703"/>
                </a:cubicBezTo>
                <a:cubicBezTo>
                  <a:pt x="10177017" y="6353164"/>
                  <a:pt x="10181966" y="6349796"/>
                  <a:pt x="10187658" y="6347601"/>
                </a:cubicBezTo>
                <a:cubicBezTo>
                  <a:pt x="10193351" y="6345406"/>
                  <a:pt x="10199509" y="6344308"/>
                  <a:pt x="10206132" y="6344308"/>
                </a:cubicBezTo>
                <a:close/>
                <a:moveTo>
                  <a:pt x="5224557" y="6344308"/>
                </a:moveTo>
                <a:cubicBezTo>
                  <a:pt x="5217934" y="6344308"/>
                  <a:pt x="5211777" y="6345406"/>
                  <a:pt x="5206084" y="6347601"/>
                </a:cubicBezTo>
                <a:cubicBezTo>
                  <a:pt x="5200391" y="6349796"/>
                  <a:pt x="5195443" y="6353164"/>
                  <a:pt x="5191238" y="6357703"/>
                </a:cubicBezTo>
                <a:cubicBezTo>
                  <a:pt x="5187034" y="6362242"/>
                  <a:pt x="5183722" y="6368065"/>
                  <a:pt x="5181304" y="6375172"/>
                </a:cubicBezTo>
                <a:cubicBezTo>
                  <a:pt x="5178886" y="6382278"/>
                  <a:pt x="5177676" y="6390780"/>
                  <a:pt x="5177676" y="6400677"/>
                </a:cubicBezTo>
                <a:cubicBezTo>
                  <a:pt x="5177676" y="6409383"/>
                  <a:pt x="5178662" y="6417067"/>
                  <a:pt x="5180634" y="6423727"/>
                </a:cubicBezTo>
                <a:cubicBezTo>
                  <a:pt x="5182606" y="6430387"/>
                  <a:pt x="5185471" y="6436005"/>
                  <a:pt x="5189229" y="6440582"/>
                </a:cubicBezTo>
                <a:cubicBezTo>
                  <a:pt x="5192987" y="6445158"/>
                  <a:pt x="5197656" y="6448637"/>
                  <a:pt x="5203237" y="6451018"/>
                </a:cubicBezTo>
                <a:cubicBezTo>
                  <a:pt x="5208818" y="6453399"/>
                  <a:pt x="5215218" y="6454590"/>
                  <a:pt x="5222437" y="6454590"/>
                </a:cubicBezTo>
                <a:cubicBezTo>
                  <a:pt x="5225933" y="6454590"/>
                  <a:pt x="5229320" y="6454255"/>
                  <a:pt x="5232594" y="6453585"/>
                </a:cubicBezTo>
                <a:cubicBezTo>
                  <a:pt x="5235868" y="6452916"/>
                  <a:pt x="5238901" y="6452041"/>
                  <a:pt x="5241691" y="6450962"/>
                </a:cubicBezTo>
                <a:cubicBezTo>
                  <a:pt x="5244482" y="6449883"/>
                  <a:pt x="5246993" y="6448655"/>
                  <a:pt x="5249226" y="6447279"/>
                </a:cubicBezTo>
                <a:cubicBezTo>
                  <a:pt x="5251458" y="6445902"/>
                  <a:pt x="5253039" y="6444749"/>
                  <a:pt x="5253969" y="6443819"/>
                </a:cubicBezTo>
                <a:cubicBezTo>
                  <a:pt x="5254899" y="6442888"/>
                  <a:pt x="5255494" y="6442181"/>
                  <a:pt x="5255755" y="6441698"/>
                </a:cubicBezTo>
                <a:cubicBezTo>
                  <a:pt x="5256015" y="6441214"/>
                  <a:pt x="5256239" y="6440656"/>
                  <a:pt x="5256425" y="6440023"/>
                </a:cubicBezTo>
                <a:cubicBezTo>
                  <a:pt x="5256611" y="6439391"/>
                  <a:pt x="5256741" y="6438610"/>
                  <a:pt x="5256816" y="6437679"/>
                </a:cubicBezTo>
                <a:cubicBezTo>
                  <a:pt x="5256890" y="6436749"/>
                  <a:pt x="5256927" y="6435652"/>
                  <a:pt x="5256927" y="6434387"/>
                </a:cubicBezTo>
                <a:cubicBezTo>
                  <a:pt x="5256927" y="6432898"/>
                  <a:pt x="5256872" y="6431615"/>
                  <a:pt x="5256760" y="6430536"/>
                </a:cubicBezTo>
                <a:cubicBezTo>
                  <a:pt x="5256648" y="6429457"/>
                  <a:pt x="5256462" y="6428564"/>
                  <a:pt x="5256201" y="6427857"/>
                </a:cubicBezTo>
                <a:cubicBezTo>
                  <a:pt x="5255941" y="6427150"/>
                  <a:pt x="5255625" y="6426648"/>
                  <a:pt x="5255253" y="6426350"/>
                </a:cubicBezTo>
                <a:cubicBezTo>
                  <a:pt x="5254881" y="6426052"/>
                  <a:pt x="5254434" y="6425903"/>
                  <a:pt x="5253913" y="6425903"/>
                </a:cubicBezTo>
                <a:cubicBezTo>
                  <a:pt x="5253020" y="6425903"/>
                  <a:pt x="5251774" y="6426555"/>
                  <a:pt x="5250174" y="6427857"/>
                </a:cubicBezTo>
                <a:cubicBezTo>
                  <a:pt x="5248574" y="6429159"/>
                  <a:pt x="5246603" y="6430610"/>
                  <a:pt x="5244258" y="6432210"/>
                </a:cubicBezTo>
                <a:cubicBezTo>
                  <a:pt x="5241914" y="6433810"/>
                  <a:pt x="5239142" y="6435280"/>
                  <a:pt x="5235943" y="6436619"/>
                </a:cubicBezTo>
                <a:cubicBezTo>
                  <a:pt x="5232742" y="6437958"/>
                  <a:pt x="5229022" y="6438628"/>
                  <a:pt x="5224781" y="6438628"/>
                </a:cubicBezTo>
                <a:cubicBezTo>
                  <a:pt x="5220316" y="6438628"/>
                  <a:pt x="5216353" y="6437828"/>
                  <a:pt x="5212893" y="6436228"/>
                </a:cubicBezTo>
                <a:cubicBezTo>
                  <a:pt x="5209433" y="6434628"/>
                  <a:pt x="5206512" y="6432191"/>
                  <a:pt x="5204130" y="6428917"/>
                </a:cubicBezTo>
                <a:cubicBezTo>
                  <a:pt x="5201749" y="6425643"/>
                  <a:pt x="5199944" y="6421569"/>
                  <a:pt x="5198716" y="6416695"/>
                </a:cubicBezTo>
                <a:cubicBezTo>
                  <a:pt x="5197489" y="6411821"/>
                  <a:pt x="5196875" y="6406146"/>
                  <a:pt x="5196875" y="6399672"/>
                </a:cubicBezTo>
                <a:cubicBezTo>
                  <a:pt x="5196875" y="6386724"/>
                  <a:pt x="5199237" y="6376846"/>
                  <a:pt x="5203963" y="6370037"/>
                </a:cubicBezTo>
                <a:cubicBezTo>
                  <a:pt x="5208689" y="6363228"/>
                  <a:pt x="5215479" y="6359824"/>
                  <a:pt x="5224334" y="6359824"/>
                </a:cubicBezTo>
                <a:cubicBezTo>
                  <a:pt x="5228650" y="6359824"/>
                  <a:pt x="5232389" y="6360438"/>
                  <a:pt x="5235552" y="6361665"/>
                </a:cubicBezTo>
                <a:cubicBezTo>
                  <a:pt x="5238715" y="6362893"/>
                  <a:pt x="5241412" y="6364251"/>
                  <a:pt x="5243645" y="6365740"/>
                </a:cubicBezTo>
                <a:cubicBezTo>
                  <a:pt x="5245877" y="6367228"/>
                  <a:pt x="5247719" y="6368586"/>
                  <a:pt x="5249170" y="6369814"/>
                </a:cubicBezTo>
                <a:cubicBezTo>
                  <a:pt x="5250620" y="6371042"/>
                  <a:pt x="5251904" y="6371656"/>
                  <a:pt x="5253020" y="6371656"/>
                </a:cubicBezTo>
                <a:cubicBezTo>
                  <a:pt x="5253988" y="6371656"/>
                  <a:pt x="5254807" y="6371079"/>
                  <a:pt x="5255476" y="6369925"/>
                </a:cubicBezTo>
                <a:cubicBezTo>
                  <a:pt x="5256146" y="6368772"/>
                  <a:pt x="5256480" y="6366744"/>
                  <a:pt x="5256480" y="6363842"/>
                </a:cubicBezTo>
                <a:cubicBezTo>
                  <a:pt x="5256480" y="6362503"/>
                  <a:pt x="5256443" y="6361386"/>
                  <a:pt x="5256369" y="6360493"/>
                </a:cubicBezTo>
                <a:cubicBezTo>
                  <a:pt x="5256295" y="6359600"/>
                  <a:pt x="5256146" y="6358801"/>
                  <a:pt x="5255923" y="6358094"/>
                </a:cubicBezTo>
                <a:cubicBezTo>
                  <a:pt x="5255700" y="6357387"/>
                  <a:pt x="5255421" y="6356773"/>
                  <a:pt x="5255085" y="6356252"/>
                </a:cubicBezTo>
                <a:cubicBezTo>
                  <a:pt x="5254751" y="6355731"/>
                  <a:pt x="5254136" y="6355024"/>
                  <a:pt x="5253244" y="6354131"/>
                </a:cubicBezTo>
                <a:cubicBezTo>
                  <a:pt x="5252351" y="6353238"/>
                  <a:pt x="5250918" y="6352159"/>
                  <a:pt x="5248947" y="6350894"/>
                </a:cubicBezTo>
                <a:cubicBezTo>
                  <a:pt x="5246974" y="6349629"/>
                  <a:pt x="5244723" y="6348513"/>
                  <a:pt x="5242193" y="6347545"/>
                </a:cubicBezTo>
                <a:cubicBezTo>
                  <a:pt x="5239663" y="6346578"/>
                  <a:pt x="5236891" y="6345797"/>
                  <a:pt x="5233878" y="6345201"/>
                </a:cubicBezTo>
                <a:cubicBezTo>
                  <a:pt x="5230863" y="6344606"/>
                  <a:pt x="5227757" y="6344308"/>
                  <a:pt x="5224557" y="6344308"/>
                </a:cubicBezTo>
                <a:close/>
                <a:moveTo>
                  <a:pt x="4843557" y="6344308"/>
                </a:moveTo>
                <a:cubicBezTo>
                  <a:pt x="4836935" y="6344308"/>
                  <a:pt x="4830777" y="6345406"/>
                  <a:pt x="4825084" y="6347601"/>
                </a:cubicBezTo>
                <a:cubicBezTo>
                  <a:pt x="4819391" y="6349796"/>
                  <a:pt x="4814443" y="6353164"/>
                  <a:pt x="4810238" y="6357703"/>
                </a:cubicBezTo>
                <a:cubicBezTo>
                  <a:pt x="4806034" y="6362242"/>
                  <a:pt x="4802723" y="6368065"/>
                  <a:pt x="4800304" y="6375172"/>
                </a:cubicBezTo>
                <a:cubicBezTo>
                  <a:pt x="4797885" y="6382278"/>
                  <a:pt x="4796676" y="6390780"/>
                  <a:pt x="4796676" y="6400677"/>
                </a:cubicBezTo>
                <a:cubicBezTo>
                  <a:pt x="4796676" y="6409383"/>
                  <a:pt x="4797662" y="6417067"/>
                  <a:pt x="4799634" y="6423727"/>
                </a:cubicBezTo>
                <a:cubicBezTo>
                  <a:pt x="4801606" y="6430387"/>
                  <a:pt x="4804471" y="6436005"/>
                  <a:pt x="4808229" y="6440582"/>
                </a:cubicBezTo>
                <a:cubicBezTo>
                  <a:pt x="4811987" y="6445158"/>
                  <a:pt x="4816657" y="6448637"/>
                  <a:pt x="4822238" y="6451018"/>
                </a:cubicBezTo>
                <a:cubicBezTo>
                  <a:pt x="4827819" y="6453399"/>
                  <a:pt x="4834218" y="6454590"/>
                  <a:pt x="4841436" y="6454590"/>
                </a:cubicBezTo>
                <a:cubicBezTo>
                  <a:pt x="4844934" y="6454590"/>
                  <a:pt x="4848320" y="6454255"/>
                  <a:pt x="4851594" y="6453585"/>
                </a:cubicBezTo>
                <a:cubicBezTo>
                  <a:pt x="4854868" y="6452916"/>
                  <a:pt x="4857900" y="6452041"/>
                  <a:pt x="4860691" y="6450962"/>
                </a:cubicBezTo>
                <a:cubicBezTo>
                  <a:pt x="4863481" y="6449883"/>
                  <a:pt x="4865993" y="6448655"/>
                  <a:pt x="4868225" y="6447279"/>
                </a:cubicBezTo>
                <a:cubicBezTo>
                  <a:pt x="4870458" y="6445902"/>
                  <a:pt x="4872039" y="6444749"/>
                  <a:pt x="4872970" y="6443819"/>
                </a:cubicBezTo>
                <a:cubicBezTo>
                  <a:pt x="4873900" y="6442888"/>
                  <a:pt x="4874495" y="6442181"/>
                  <a:pt x="4874755" y="6441698"/>
                </a:cubicBezTo>
                <a:cubicBezTo>
                  <a:pt x="4875016" y="6441214"/>
                  <a:pt x="4875239" y="6440656"/>
                  <a:pt x="4875425" y="6440023"/>
                </a:cubicBezTo>
                <a:cubicBezTo>
                  <a:pt x="4875611" y="6439391"/>
                  <a:pt x="4875741" y="6438610"/>
                  <a:pt x="4875816" y="6437679"/>
                </a:cubicBezTo>
                <a:cubicBezTo>
                  <a:pt x="4875890" y="6436749"/>
                  <a:pt x="4875927" y="6435652"/>
                  <a:pt x="4875927" y="6434387"/>
                </a:cubicBezTo>
                <a:cubicBezTo>
                  <a:pt x="4875927" y="6432898"/>
                  <a:pt x="4875871" y="6431615"/>
                  <a:pt x="4875760" y="6430536"/>
                </a:cubicBezTo>
                <a:cubicBezTo>
                  <a:pt x="4875648" y="6429457"/>
                  <a:pt x="4875462" y="6428564"/>
                  <a:pt x="4875202" y="6427857"/>
                </a:cubicBezTo>
                <a:cubicBezTo>
                  <a:pt x="4874941" y="6427150"/>
                  <a:pt x="4874625" y="6426648"/>
                  <a:pt x="4874253" y="6426350"/>
                </a:cubicBezTo>
                <a:cubicBezTo>
                  <a:pt x="4873881" y="6426052"/>
                  <a:pt x="4873435" y="6425903"/>
                  <a:pt x="4872914" y="6425903"/>
                </a:cubicBezTo>
                <a:cubicBezTo>
                  <a:pt x="4872021" y="6425903"/>
                  <a:pt x="4870774" y="6426555"/>
                  <a:pt x="4869174" y="6427857"/>
                </a:cubicBezTo>
                <a:cubicBezTo>
                  <a:pt x="4867574" y="6429159"/>
                  <a:pt x="4865602" y="6430610"/>
                  <a:pt x="4863258" y="6432210"/>
                </a:cubicBezTo>
                <a:cubicBezTo>
                  <a:pt x="4860914" y="6433810"/>
                  <a:pt x="4858143" y="6435280"/>
                  <a:pt x="4854942" y="6436619"/>
                </a:cubicBezTo>
                <a:cubicBezTo>
                  <a:pt x="4851743" y="6437958"/>
                  <a:pt x="4848022" y="6438628"/>
                  <a:pt x="4843780" y="6438628"/>
                </a:cubicBezTo>
                <a:cubicBezTo>
                  <a:pt x="4839315" y="6438628"/>
                  <a:pt x="4835353" y="6437828"/>
                  <a:pt x="4831893" y="6436228"/>
                </a:cubicBezTo>
                <a:cubicBezTo>
                  <a:pt x="4828432" y="6434628"/>
                  <a:pt x="4825512" y="6432191"/>
                  <a:pt x="4823131" y="6428917"/>
                </a:cubicBezTo>
                <a:cubicBezTo>
                  <a:pt x="4820749" y="6425643"/>
                  <a:pt x="4818945" y="6421569"/>
                  <a:pt x="4817717" y="6416695"/>
                </a:cubicBezTo>
                <a:cubicBezTo>
                  <a:pt x="4816489" y="6411821"/>
                  <a:pt x="4815875" y="6406146"/>
                  <a:pt x="4815875" y="6399672"/>
                </a:cubicBezTo>
                <a:cubicBezTo>
                  <a:pt x="4815875" y="6386724"/>
                  <a:pt x="4818238" y="6376846"/>
                  <a:pt x="4822963" y="6370037"/>
                </a:cubicBezTo>
                <a:cubicBezTo>
                  <a:pt x="4827688" y="6363228"/>
                  <a:pt x="4834479" y="6359824"/>
                  <a:pt x="4843334" y="6359824"/>
                </a:cubicBezTo>
                <a:cubicBezTo>
                  <a:pt x="4847650" y="6359824"/>
                  <a:pt x="4851389" y="6360438"/>
                  <a:pt x="4854552" y="6361665"/>
                </a:cubicBezTo>
                <a:cubicBezTo>
                  <a:pt x="4857714" y="6362893"/>
                  <a:pt x="4860412" y="6364251"/>
                  <a:pt x="4862644" y="6365740"/>
                </a:cubicBezTo>
                <a:cubicBezTo>
                  <a:pt x="4864877" y="6367228"/>
                  <a:pt x="4866718" y="6368586"/>
                  <a:pt x="4868170" y="6369814"/>
                </a:cubicBezTo>
                <a:cubicBezTo>
                  <a:pt x="4869621" y="6371042"/>
                  <a:pt x="4870905" y="6371656"/>
                  <a:pt x="4872021" y="6371656"/>
                </a:cubicBezTo>
                <a:cubicBezTo>
                  <a:pt x="4872988" y="6371656"/>
                  <a:pt x="4873806" y="6371079"/>
                  <a:pt x="4874476" y="6369925"/>
                </a:cubicBezTo>
                <a:cubicBezTo>
                  <a:pt x="4875146" y="6368772"/>
                  <a:pt x="4875481" y="6366744"/>
                  <a:pt x="4875481" y="6363842"/>
                </a:cubicBezTo>
                <a:cubicBezTo>
                  <a:pt x="4875481" y="6362503"/>
                  <a:pt x="4875444" y="6361386"/>
                  <a:pt x="4875369" y="6360493"/>
                </a:cubicBezTo>
                <a:cubicBezTo>
                  <a:pt x="4875295" y="6359600"/>
                  <a:pt x="4875146" y="6358801"/>
                  <a:pt x="4874923" y="6358094"/>
                </a:cubicBezTo>
                <a:cubicBezTo>
                  <a:pt x="4874699" y="6357387"/>
                  <a:pt x="4874420" y="6356773"/>
                  <a:pt x="4874086" y="6356252"/>
                </a:cubicBezTo>
                <a:cubicBezTo>
                  <a:pt x="4873751" y="6355731"/>
                  <a:pt x="4873137" y="6355024"/>
                  <a:pt x="4872244" y="6354131"/>
                </a:cubicBezTo>
                <a:cubicBezTo>
                  <a:pt x="4871351" y="6353238"/>
                  <a:pt x="4869919" y="6352159"/>
                  <a:pt x="4867946" y="6350894"/>
                </a:cubicBezTo>
                <a:cubicBezTo>
                  <a:pt x="4865975" y="6349629"/>
                  <a:pt x="4863723" y="6348513"/>
                  <a:pt x="4861193" y="6347545"/>
                </a:cubicBezTo>
                <a:cubicBezTo>
                  <a:pt x="4858663" y="6346578"/>
                  <a:pt x="4855891" y="6345797"/>
                  <a:pt x="4852878" y="6345201"/>
                </a:cubicBezTo>
                <a:cubicBezTo>
                  <a:pt x="4849864" y="6344606"/>
                  <a:pt x="4846757" y="6344308"/>
                  <a:pt x="4843557" y="6344308"/>
                </a:cubicBezTo>
                <a:close/>
                <a:moveTo>
                  <a:pt x="1938432" y="6344308"/>
                </a:moveTo>
                <a:cubicBezTo>
                  <a:pt x="1931810" y="6344308"/>
                  <a:pt x="1925652" y="6345406"/>
                  <a:pt x="1919959" y="6347601"/>
                </a:cubicBezTo>
                <a:cubicBezTo>
                  <a:pt x="1914266" y="6349796"/>
                  <a:pt x="1909318" y="6353164"/>
                  <a:pt x="1905113" y="6357703"/>
                </a:cubicBezTo>
                <a:cubicBezTo>
                  <a:pt x="1900909" y="6362242"/>
                  <a:pt x="1897598" y="6368065"/>
                  <a:pt x="1895179" y="6375172"/>
                </a:cubicBezTo>
                <a:cubicBezTo>
                  <a:pt x="1892761" y="6382278"/>
                  <a:pt x="1891551" y="6390780"/>
                  <a:pt x="1891551" y="6400677"/>
                </a:cubicBezTo>
                <a:cubicBezTo>
                  <a:pt x="1891551" y="6409383"/>
                  <a:pt x="1892537" y="6417067"/>
                  <a:pt x="1894509" y="6423727"/>
                </a:cubicBezTo>
                <a:cubicBezTo>
                  <a:pt x="1896481" y="6430387"/>
                  <a:pt x="1899347" y="6436005"/>
                  <a:pt x="1903104" y="6440582"/>
                </a:cubicBezTo>
                <a:cubicBezTo>
                  <a:pt x="1906862" y="6445158"/>
                  <a:pt x="1911532" y="6448637"/>
                  <a:pt x="1917113" y="6451018"/>
                </a:cubicBezTo>
                <a:cubicBezTo>
                  <a:pt x="1922694" y="6453399"/>
                  <a:pt x="1929093" y="6454590"/>
                  <a:pt x="1936312" y="6454590"/>
                </a:cubicBezTo>
                <a:cubicBezTo>
                  <a:pt x="1939809" y="6454590"/>
                  <a:pt x="1943195" y="6454255"/>
                  <a:pt x="1946469" y="6453585"/>
                </a:cubicBezTo>
                <a:cubicBezTo>
                  <a:pt x="1949743" y="6452916"/>
                  <a:pt x="1952776" y="6452041"/>
                  <a:pt x="1955566" y="6450962"/>
                </a:cubicBezTo>
                <a:cubicBezTo>
                  <a:pt x="1958357" y="6449883"/>
                  <a:pt x="1960868" y="6448655"/>
                  <a:pt x="1963101" y="6447279"/>
                </a:cubicBezTo>
                <a:cubicBezTo>
                  <a:pt x="1965333" y="6445902"/>
                  <a:pt x="1966914" y="6444749"/>
                  <a:pt x="1967845" y="6443819"/>
                </a:cubicBezTo>
                <a:cubicBezTo>
                  <a:pt x="1968775" y="6442888"/>
                  <a:pt x="1969370" y="6442181"/>
                  <a:pt x="1969630" y="6441698"/>
                </a:cubicBezTo>
                <a:cubicBezTo>
                  <a:pt x="1969891" y="6441214"/>
                  <a:pt x="1970114" y="6440656"/>
                  <a:pt x="1970300" y="6440023"/>
                </a:cubicBezTo>
                <a:cubicBezTo>
                  <a:pt x="1970486" y="6439391"/>
                  <a:pt x="1970616" y="6438610"/>
                  <a:pt x="1970691" y="6437679"/>
                </a:cubicBezTo>
                <a:cubicBezTo>
                  <a:pt x="1970765" y="6436749"/>
                  <a:pt x="1970803" y="6435652"/>
                  <a:pt x="1970803" y="6434387"/>
                </a:cubicBezTo>
                <a:cubicBezTo>
                  <a:pt x="1970803" y="6432898"/>
                  <a:pt x="1970747" y="6431615"/>
                  <a:pt x="1970635" y="6430536"/>
                </a:cubicBezTo>
                <a:cubicBezTo>
                  <a:pt x="1970523" y="6429457"/>
                  <a:pt x="1970337" y="6428564"/>
                  <a:pt x="1970077" y="6427857"/>
                </a:cubicBezTo>
                <a:cubicBezTo>
                  <a:pt x="1969816" y="6427150"/>
                  <a:pt x="1969500" y="6426648"/>
                  <a:pt x="1969128" y="6426350"/>
                </a:cubicBezTo>
                <a:cubicBezTo>
                  <a:pt x="1968756" y="6426052"/>
                  <a:pt x="1968310" y="6425903"/>
                  <a:pt x="1967789" y="6425903"/>
                </a:cubicBezTo>
                <a:cubicBezTo>
                  <a:pt x="1966896" y="6425903"/>
                  <a:pt x="1965649" y="6426555"/>
                  <a:pt x="1964049" y="6427857"/>
                </a:cubicBezTo>
                <a:cubicBezTo>
                  <a:pt x="1962450" y="6429159"/>
                  <a:pt x="1960477" y="6430610"/>
                  <a:pt x="1958134" y="6432210"/>
                </a:cubicBezTo>
                <a:cubicBezTo>
                  <a:pt x="1955789" y="6433810"/>
                  <a:pt x="1953018" y="6435280"/>
                  <a:pt x="1949818" y="6436619"/>
                </a:cubicBezTo>
                <a:cubicBezTo>
                  <a:pt x="1946618" y="6437958"/>
                  <a:pt x="1942897" y="6438628"/>
                  <a:pt x="1938656" y="6438628"/>
                </a:cubicBezTo>
                <a:cubicBezTo>
                  <a:pt x="1934191" y="6438628"/>
                  <a:pt x="1930228" y="6437828"/>
                  <a:pt x="1926768" y="6436228"/>
                </a:cubicBezTo>
                <a:cubicBezTo>
                  <a:pt x="1923308" y="6434628"/>
                  <a:pt x="1920387" y="6432191"/>
                  <a:pt x="1918006" y="6428917"/>
                </a:cubicBezTo>
                <a:cubicBezTo>
                  <a:pt x="1915624" y="6425643"/>
                  <a:pt x="1913820" y="6421569"/>
                  <a:pt x="1912592" y="6416695"/>
                </a:cubicBezTo>
                <a:cubicBezTo>
                  <a:pt x="1911364" y="6411821"/>
                  <a:pt x="1910750" y="6406146"/>
                  <a:pt x="1910750" y="6399672"/>
                </a:cubicBezTo>
                <a:cubicBezTo>
                  <a:pt x="1910750" y="6386724"/>
                  <a:pt x="1913113" y="6376846"/>
                  <a:pt x="1917838" y="6370037"/>
                </a:cubicBezTo>
                <a:cubicBezTo>
                  <a:pt x="1922563" y="6363228"/>
                  <a:pt x="1929354" y="6359824"/>
                  <a:pt x="1938209" y="6359824"/>
                </a:cubicBezTo>
                <a:cubicBezTo>
                  <a:pt x="1942525" y="6359824"/>
                  <a:pt x="1946264" y="6360438"/>
                  <a:pt x="1949427" y="6361665"/>
                </a:cubicBezTo>
                <a:cubicBezTo>
                  <a:pt x="1952590" y="6362893"/>
                  <a:pt x="1955287" y="6364251"/>
                  <a:pt x="1957520" y="6365740"/>
                </a:cubicBezTo>
                <a:cubicBezTo>
                  <a:pt x="1959752" y="6367228"/>
                  <a:pt x="1961594" y="6368586"/>
                  <a:pt x="1963045" y="6369814"/>
                </a:cubicBezTo>
                <a:cubicBezTo>
                  <a:pt x="1964496" y="6371042"/>
                  <a:pt x="1965779" y="6371656"/>
                  <a:pt x="1966896" y="6371656"/>
                </a:cubicBezTo>
                <a:cubicBezTo>
                  <a:pt x="1967863" y="6371656"/>
                  <a:pt x="1968682" y="6371079"/>
                  <a:pt x="1969351" y="6369925"/>
                </a:cubicBezTo>
                <a:cubicBezTo>
                  <a:pt x="1970021" y="6368772"/>
                  <a:pt x="1970356" y="6366744"/>
                  <a:pt x="1970356" y="6363842"/>
                </a:cubicBezTo>
                <a:cubicBezTo>
                  <a:pt x="1970356" y="6362503"/>
                  <a:pt x="1970319" y="6361386"/>
                  <a:pt x="1970244" y="6360493"/>
                </a:cubicBezTo>
                <a:cubicBezTo>
                  <a:pt x="1970170" y="6359600"/>
                  <a:pt x="1970021" y="6358801"/>
                  <a:pt x="1969798" y="6358094"/>
                </a:cubicBezTo>
                <a:cubicBezTo>
                  <a:pt x="1969575" y="6357387"/>
                  <a:pt x="1969296" y="6356773"/>
                  <a:pt x="1968961" y="6356252"/>
                </a:cubicBezTo>
                <a:cubicBezTo>
                  <a:pt x="1968626" y="6355731"/>
                  <a:pt x="1968012" y="6355024"/>
                  <a:pt x="1967119" y="6354131"/>
                </a:cubicBezTo>
                <a:cubicBezTo>
                  <a:pt x="1966226" y="6353238"/>
                  <a:pt x="1964793" y="6352159"/>
                  <a:pt x="1962821" y="6350894"/>
                </a:cubicBezTo>
                <a:cubicBezTo>
                  <a:pt x="1960850" y="6349629"/>
                  <a:pt x="1958599" y="6348513"/>
                  <a:pt x="1956068" y="6347545"/>
                </a:cubicBezTo>
                <a:cubicBezTo>
                  <a:pt x="1953538" y="6346578"/>
                  <a:pt x="1950766" y="6345797"/>
                  <a:pt x="1947753" y="6345201"/>
                </a:cubicBezTo>
                <a:cubicBezTo>
                  <a:pt x="1944739" y="6344606"/>
                  <a:pt x="1941632" y="6344308"/>
                  <a:pt x="1938432" y="6344308"/>
                </a:cubicBezTo>
                <a:close/>
                <a:moveTo>
                  <a:pt x="1595532" y="6344308"/>
                </a:moveTo>
                <a:cubicBezTo>
                  <a:pt x="1588909" y="6344308"/>
                  <a:pt x="1582752" y="6345406"/>
                  <a:pt x="1577059" y="6347601"/>
                </a:cubicBezTo>
                <a:cubicBezTo>
                  <a:pt x="1571366" y="6349796"/>
                  <a:pt x="1566418" y="6353164"/>
                  <a:pt x="1562213" y="6357703"/>
                </a:cubicBezTo>
                <a:cubicBezTo>
                  <a:pt x="1558009" y="6362242"/>
                  <a:pt x="1554698" y="6368065"/>
                  <a:pt x="1552279" y="6375172"/>
                </a:cubicBezTo>
                <a:cubicBezTo>
                  <a:pt x="1549861" y="6382278"/>
                  <a:pt x="1548651" y="6390780"/>
                  <a:pt x="1548651" y="6400677"/>
                </a:cubicBezTo>
                <a:cubicBezTo>
                  <a:pt x="1548651" y="6409383"/>
                  <a:pt x="1549637" y="6417067"/>
                  <a:pt x="1551609" y="6423727"/>
                </a:cubicBezTo>
                <a:cubicBezTo>
                  <a:pt x="1553582" y="6430387"/>
                  <a:pt x="1556446" y="6436005"/>
                  <a:pt x="1560204" y="6440582"/>
                </a:cubicBezTo>
                <a:cubicBezTo>
                  <a:pt x="1563962" y="6445158"/>
                  <a:pt x="1568632" y="6448637"/>
                  <a:pt x="1574213" y="6451018"/>
                </a:cubicBezTo>
                <a:cubicBezTo>
                  <a:pt x="1579794" y="6453399"/>
                  <a:pt x="1586193" y="6454590"/>
                  <a:pt x="1593411" y="6454590"/>
                </a:cubicBezTo>
                <a:cubicBezTo>
                  <a:pt x="1596909" y="6454590"/>
                  <a:pt x="1600295" y="6454255"/>
                  <a:pt x="1603569" y="6453585"/>
                </a:cubicBezTo>
                <a:cubicBezTo>
                  <a:pt x="1606843" y="6452916"/>
                  <a:pt x="1609876" y="6452041"/>
                  <a:pt x="1612666" y="6450962"/>
                </a:cubicBezTo>
                <a:cubicBezTo>
                  <a:pt x="1615456" y="6449883"/>
                  <a:pt x="1617968" y="6448655"/>
                  <a:pt x="1620201" y="6447279"/>
                </a:cubicBezTo>
                <a:cubicBezTo>
                  <a:pt x="1622433" y="6445902"/>
                  <a:pt x="1624014" y="6444749"/>
                  <a:pt x="1624944" y="6443819"/>
                </a:cubicBezTo>
                <a:cubicBezTo>
                  <a:pt x="1625875" y="6442888"/>
                  <a:pt x="1626470" y="6442181"/>
                  <a:pt x="1626730" y="6441698"/>
                </a:cubicBezTo>
                <a:cubicBezTo>
                  <a:pt x="1626991" y="6441214"/>
                  <a:pt x="1627214" y="6440656"/>
                  <a:pt x="1627400" y="6440023"/>
                </a:cubicBezTo>
                <a:cubicBezTo>
                  <a:pt x="1627586" y="6439391"/>
                  <a:pt x="1627716" y="6438610"/>
                  <a:pt x="1627791" y="6437679"/>
                </a:cubicBezTo>
                <a:cubicBezTo>
                  <a:pt x="1627865" y="6436749"/>
                  <a:pt x="1627903" y="6435652"/>
                  <a:pt x="1627903" y="6434387"/>
                </a:cubicBezTo>
                <a:cubicBezTo>
                  <a:pt x="1627903" y="6432898"/>
                  <a:pt x="1627847" y="6431615"/>
                  <a:pt x="1627735" y="6430536"/>
                </a:cubicBezTo>
                <a:cubicBezTo>
                  <a:pt x="1627623" y="6429457"/>
                  <a:pt x="1627437" y="6428564"/>
                  <a:pt x="1627177" y="6427857"/>
                </a:cubicBezTo>
                <a:cubicBezTo>
                  <a:pt x="1626916" y="6427150"/>
                  <a:pt x="1626600" y="6426648"/>
                  <a:pt x="1626228" y="6426350"/>
                </a:cubicBezTo>
                <a:cubicBezTo>
                  <a:pt x="1625856" y="6426052"/>
                  <a:pt x="1625410" y="6425903"/>
                  <a:pt x="1624889" y="6425903"/>
                </a:cubicBezTo>
                <a:cubicBezTo>
                  <a:pt x="1623996" y="6425903"/>
                  <a:pt x="1622749" y="6426555"/>
                  <a:pt x="1621149" y="6427857"/>
                </a:cubicBezTo>
                <a:cubicBezTo>
                  <a:pt x="1619549" y="6429159"/>
                  <a:pt x="1617577" y="6430610"/>
                  <a:pt x="1615233" y="6432210"/>
                </a:cubicBezTo>
                <a:cubicBezTo>
                  <a:pt x="1612889" y="6433810"/>
                  <a:pt x="1610118" y="6435280"/>
                  <a:pt x="1606918" y="6436619"/>
                </a:cubicBezTo>
                <a:cubicBezTo>
                  <a:pt x="1603718" y="6437958"/>
                  <a:pt x="1599997" y="6438628"/>
                  <a:pt x="1595755" y="6438628"/>
                </a:cubicBezTo>
                <a:cubicBezTo>
                  <a:pt x="1591291" y="6438628"/>
                  <a:pt x="1587328" y="6437828"/>
                  <a:pt x="1583868" y="6436228"/>
                </a:cubicBezTo>
                <a:cubicBezTo>
                  <a:pt x="1580408" y="6434628"/>
                  <a:pt x="1577487" y="6432191"/>
                  <a:pt x="1575106" y="6428917"/>
                </a:cubicBezTo>
                <a:cubicBezTo>
                  <a:pt x="1572724" y="6425643"/>
                  <a:pt x="1570920" y="6421569"/>
                  <a:pt x="1569692" y="6416695"/>
                </a:cubicBezTo>
                <a:cubicBezTo>
                  <a:pt x="1568464" y="6411821"/>
                  <a:pt x="1567850" y="6406146"/>
                  <a:pt x="1567850" y="6399672"/>
                </a:cubicBezTo>
                <a:cubicBezTo>
                  <a:pt x="1567850" y="6386724"/>
                  <a:pt x="1570213" y="6376846"/>
                  <a:pt x="1574938" y="6370037"/>
                </a:cubicBezTo>
                <a:cubicBezTo>
                  <a:pt x="1579663" y="6363228"/>
                  <a:pt x="1586454" y="6359824"/>
                  <a:pt x="1595309" y="6359824"/>
                </a:cubicBezTo>
                <a:cubicBezTo>
                  <a:pt x="1599625" y="6359824"/>
                  <a:pt x="1603364" y="6360438"/>
                  <a:pt x="1606527" y="6361665"/>
                </a:cubicBezTo>
                <a:cubicBezTo>
                  <a:pt x="1609690" y="6362893"/>
                  <a:pt x="1612387" y="6364251"/>
                  <a:pt x="1614619" y="6365740"/>
                </a:cubicBezTo>
                <a:cubicBezTo>
                  <a:pt x="1616852" y="6367228"/>
                  <a:pt x="1618694" y="6368586"/>
                  <a:pt x="1620145" y="6369814"/>
                </a:cubicBezTo>
                <a:cubicBezTo>
                  <a:pt x="1621596" y="6371042"/>
                  <a:pt x="1622879" y="6371656"/>
                  <a:pt x="1623996" y="6371656"/>
                </a:cubicBezTo>
                <a:cubicBezTo>
                  <a:pt x="1624963" y="6371656"/>
                  <a:pt x="1625782" y="6371079"/>
                  <a:pt x="1626451" y="6369925"/>
                </a:cubicBezTo>
                <a:cubicBezTo>
                  <a:pt x="1627121" y="6368772"/>
                  <a:pt x="1627456" y="6366744"/>
                  <a:pt x="1627456" y="6363842"/>
                </a:cubicBezTo>
                <a:cubicBezTo>
                  <a:pt x="1627456" y="6362503"/>
                  <a:pt x="1627419" y="6361386"/>
                  <a:pt x="1627344" y="6360493"/>
                </a:cubicBezTo>
                <a:cubicBezTo>
                  <a:pt x="1627270" y="6359600"/>
                  <a:pt x="1627121" y="6358801"/>
                  <a:pt x="1626898" y="6358094"/>
                </a:cubicBezTo>
                <a:cubicBezTo>
                  <a:pt x="1626675" y="6357387"/>
                  <a:pt x="1626396" y="6356773"/>
                  <a:pt x="1626061" y="6356252"/>
                </a:cubicBezTo>
                <a:cubicBezTo>
                  <a:pt x="1625726" y="6355731"/>
                  <a:pt x="1625112" y="6355024"/>
                  <a:pt x="1624219" y="6354131"/>
                </a:cubicBezTo>
                <a:cubicBezTo>
                  <a:pt x="1623326" y="6353238"/>
                  <a:pt x="1621893" y="6352159"/>
                  <a:pt x="1619921" y="6350894"/>
                </a:cubicBezTo>
                <a:cubicBezTo>
                  <a:pt x="1617950" y="6349629"/>
                  <a:pt x="1615698" y="6348513"/>
                  <a:pt x="1613169" y="6347545"/>
                </a:cubicBezTo>
                <a:cubicBezTo>
                  <a:pt x="1610639" y="6346578"/>
                  <a:pt x="1607866" y="6345797"/>
                  <a:pt x="1604853" y="6345201"/>
                </a:cubicBezTo>
                <a:cubicBezTo>
                  <a:pt x="1601839" y="6344606"/>
                  <a:pt x="1598732" y="6344308"/>
                  <a:pt x="1595532" y="6344308"/>
                </a:cubicBezTo>
                <a:close/>
                <a:moveTo>
                  <a:pt x="10303056" y="6344197"/>
                </a:moveTo>
                <a:cubicBezTo>
                  <a:pt x="10310944" y="6344197"/>
                  <a:pt x="10317660" y="6345462"/>
                  <a:pt x="10323203" y="6347992"/>
                </a:cubicBezTo>
                <a:cubicBezTo>
                  <a:pt x="10328747" y="6350522"/>
                  <a:pt x="10333305" y="6353926"/>
                  <a:pt x="10336877" y="6358205"/>
                </a:cubicBezTo>
                <a:cubicBezTo>
                  <a:pt x="10340449" y="6362484"/>
                  <a:pt x="10343072" y="6367507"/>
                  <a:pt x="10344746" y="6373274"/>
                </a:cubicBezTo>
                <a:cubicBezTo>
                  <a:pt x="10346421" y="6379041"/>
                  <a:pt x="10347258" y="6385199"/>
                  <a:pt x="10347258" y="6391747"/>
                </a:cubicBezTo>
                <a:lnTo>
                  <a:pt x="10347258" y="6395096"/>
                </a:lnTo>
                <a:cubicBezTo>
                  <a:pt x="10347258" y="6397998"/>
                  <a:pt x="10346529" y="6400063"/>
                  <a:pt x="10345072" y="6401291"/>
                </a:cubicBezTo>
                <a:cubicBezTo>
                  <a:pt x="10343614" y="6402519"/>
                  <a:pt x="10341951" y="6403133"/>
                  <a:pt x="10340081" y="6403133"/>
                </a:cubicBezTo>
                <a:lnTo>
                  <a:pt x="10273923" y="6403133"/>
                </a:lnTo>
                <a:cubicBezTo>
                  <a:pt x="10273923" y="6408714"/>
                  <a:pt x="10274483" y="6413737"/>
                  <a:pt x="10275605" y="6418202"/>
                </a:cubicBezTo>
                <a:cubicBezTo>
                  <a:pt x="10276727" y="6422666"/>
                  <a:pt x="10278596" y="6426499"/>
                  <a:pt x="10281213" y="6429699"/>
                </a:cubicBezTo>
                <a:cubicBezTo>
                  <a:pt x="10283830" y="6432898"/>
                  <a:pt x="10287234" y="6435354"/>
                  <a:pt x="10291421" y="6437066"/>
                </a:cubicBezTo>
                <a:cubicBezTo>
                  <a:pt x="10295607" y="6438777"/>
                  <a:pt x="10300729" y="6439633"/>
                  <a:pt x="10306787" y="6439633"/>
                </a:cubicBezTo>
                <a:cubicBezTo>
                  <a:pt x="10311573" y="6439633"/>
                  <a:pt x="10315834" y="6439242"/>
                  <a:pt x="10319573" y="6438461"/>
                </a:cubicBezTo>
                <a:cubicBezTo>
                  <a:pt x="10323312" y="6437679"/>
                  <a:pt x="10326546" y="6436805"/>
                  <a:pt x="10329275" y="6435838"/>
                </a:cubicBezTo>
                <a:cubicBezTo>
                  <a:pt x="10332005" y="6434870"/>
                  <a:pt x="10334248" y="6433996"/>
                  <a:pt x="10336006" y="6433215"/>
                </a:cubicBezTo>
                <a:cubicBezTo>
                  <a:pt x="10337763" y="6432433"/>
                  <a:pt x="10339091" y="6432043"/>
                  <a:pt x="10339988" y="6432043"/>
                </a:cubicBezTo>
                <a:cubicBezTo>
                  <a:pt x="10340512" y="6432043"/>
                  <a:pt x="10340979" y="6432173"/>
                  <a:pt x="10341391" y="6432433"/>
                </a:cubicBezTo>
                <a:cubicBezTo>
                  <a:pt x="10341801" y="6432694"/>
                  <a:pt x="10342119" y="6433084"/>
                  <a:pt x="10342343" y="6433605"/>
                </a:cubicBezTo>
                <a:cubicBezTo>
                  <a:pt x="10342567" y="6434126"/>
                  <a:pt x="10342736" y="6434852"/>
                  <a:pt x="10342849" y="6435782"/>
                </a:cubicBezTo>
                <a:cubicBezTo>
                  <a:pt x="10342960" y="6436712"/>
                  <a:pt x="10343016" y="6437847"/>
                  <a:pt x="10343016" y="6439186"/>
                </a:cubicBezTo>
                <a:cubicBezTo>
                  <a:pt x="10343016" y="6440154"/>
                  <a:pt x="10342979" y="6440991"/>
                  <a:pt x="10342905" y="6441698"/>
                </a:cubicBezTo>
                <a:cubicBezTo>
                  <a:pt x="10342830" y="6442405"/>
                  <a:pt x="10342737" y="6443037"/>
                  <a:pt x="10342626" y="6443595"/>
                </a:cubicBezTo>
                <a:cubicBezTo>
                  <a:pt x="10342514" y="6444153"/>
                  <a:pt x="10342328" y="6444656"/>
                  <a:pt x="10342067" y="6445102"/>
                </a:cubicBezTo>
                <a:cubicBezTo>
                  <a:pt x="10341807" y="6445549"/>
                  <a:pt x="10341472" y="6445977"/>
                  <a:pt x="10341063" y="6446386"/>
                </a:cubicBezTo>
                <a:cubicBezTo>
                  <a:pt x="10340654" y="6446795"/>
                  <a:pt x="10339444" y="6447465"/>
                  <a:pt x="10337435" y="6448395"/>
                </a:cubicBezTo>
                <a:cubicBezTo>
                  <a:pt x="10335426" y="6449325"/>
                  <a:pt x="10332821" y="6450237"/>
                  <a:pt x="10329622" y="6451130"/>
                </a:cubicBezTo>
                <a:cubicBezTo>
                  <a:pt x="10326422" y="6452023"/>
                  <a:pt x="10322720" y="6452823"/>
                  <a:pt x="10318515" y="6453530"/>
                </a:cubicBezTo>
                <a:cubicBezTo>
                  <a:pt x="10314311" y="6454237"/>
                  <a:pt x="10309828" y="6454590"/>
                  <a:pt x="10305065" y="6454590"/>
                </a:cubicBezTo>
                <a:cubicBezTo>
                  <a:pt x="10296805" y="6454590"/>
                  <a:pt x="10289568" y="6453437"/>
                  <a:pt x="10283355" y="6451130"/>
                </a:cubicBezTo>
                <a:cubicBezTo>
                  <a:pt x="10277141" y="6448823"/>
                  <a:pt x="10271914" y="6445400"/>
                  <a:pt x="10267672" y="6440861"/>
                </a:cubicBezTo>
                <a:cubicBezTo>
                  <a:pt x="10263430" y="6436321"/>
                  <a:pt x="10260231" y="6430629"/>
                  <a:pt x="10258073" y="6423783"/>
                </a:cubicBezTo>
                <a:cubicBezTo>
                  <a:pt x="10255915" y="6416937"/>
                  <a:pt x="10254836" y="6408974"/>
                  <a:pt x="10254836" y="6399896"/>
                </a:cubicBezTo>
                <a:cubicBezTo>
                  <a:pt x="10254836" y="6391264"/>
                  <a:pt x="10255952" y="6383506"/>
                  <a:pt x="10258184" y="6376623"/>
                </a:cubicBezTo>
                <a:cubicBezTo>
                  <a:pt x="10260417" y="6369739"/>
                  <a:pt x="10263635" y="6363898"/>
                  <a:pt x="10267839" y="6359098"/>
                </a:cubicBezTo>
                <a:cubicBezTo>
                  <a:pt x="10272044" y="6354298"/>
                  <a:pt x="10277123" y="6350615"/>
                  <a:pt x="10283076" y="6348048"/>
                </a:cubicBezTo>
                <a:cubicBezTo>
                  <a:pt x="10289029" y="6345480"/>
                  <a:pt x="10295689" y="6344197"/>
                  <a:pt x="10303056" y="6344197"/>
                </a:cubicBezTo>
                <a:close/>
                <a:moveTo>
                  <a:pt x="10093022" y="6344197"/>
                </a:moveTo>
                <a:cubicBezTo>
                  <a:pt x="10099719" y="6344197"/>
                  <a:pt x="10105356" y="6345332"/>
                  <a:pt x="10109933" y="6347601"/>
                </a:cubicBezTo>
                <a:cubicBezTo>
                  <a:pt x="10114509" y="6349871"/>
                  <a:pt x="10118211" y="6352903"/>
                  <a:pt x="10121039" y="6356698"/>
                </a:cubicBezTo>
                <a:cubicBezTo>
                  <a:pt x="10123867" y="6360493"/>
                  <a:pt x="10125895" y="6364940"/>
                  <a:pt x="10127122" y="6370037"/>
                </a:cubicBezTo>
                <a:cubicBezTo>
                  <a:pt x="10128350" y="6375134"/>
                  <a:pt x="10128964" y="6381255"/>
                  <a:pt x="10128964" y="6388399"/>
                </a:cubicBezTo>
                <a:lnTo>
                  <a:pt x="10128964" y="6449679"/>
                </a:lnTo>
                <a:cubicBezTo>
                  <a:pt x="10128964" y="6450274"/>
                  <a:pt x="10128815" y="6450776"/>
                  <a:pt x="10128518" y="6451186"/>
                </a:cubicBezTo>
                <a:cubicBezTo>
                  <a:pt x="10128220" y="6451595"/>
                  <a:pt x="10127736" y="6451948"/>
                  <a:pt x="10127067" y="6452246"/>
                </a:cubicBezTo>
                <a:cubicBezTo>
                  <a:pt x="10126397" y="6452544"/>
                  <a:pt x="10125467" y="6452767"/>
                  <a:pt x="10124276" y="6452916"/>
                </a:cubicBezTo>
                <a:cubicBezTo>
                  <a:pt x="10123085" y="6453065"/>
                  <a:pt x="10121597" y="6453139"/>
                  <a:pt x="10119811" y="6453139"/>
                </a:cubicBezTo>
                <a:cubicBezTo>
                  <a:pt x="10117951" y="6453139"/>
                  <a:pt x="10116425" y="6453065"/>
                  <a:pt x="10115235" y="6452916"/>
                </a:cubicBezTo>
                <a:cubicBezTo>
                  <a:pt x="10114044" y="6452767"/>
                  <a:pt x="10113114" y="6452544"/>
                  <a:pt x="10112444" y="6452246"/>
                </a:cubicBezTo>
                <a:cubicBezTo>
                  <a:pt x="10111774" y="6451948"/>
                  <a:pt x="10111291" y="6451595"/>
                  <a:pt x="10110993" y="6451186"/>
                </a:cubicBezTo>
                <a:cubicBezTo>
                  <a:pt x="10110695" y="6450776"/>
                  <a:pt x="10110547" y="6450274"/>
                  <a:pt x="10110547" y="6449679"/>
                </a:cubicBezTo>
                <a:lnTo>
                  <a:pt x="10110547" y="6390854"/>
                </a:lnTo>
                <a:cubicBezTo>
                  <a:pt x="10110547" y="6385124"/>
                  <a:pt x="10110100" y="6380511"/>
                  <a:pt x="10109207" y="6377013"/>
                </a:cubicBezTo>
                <a:cubicBezTo>
                  <a:pt x="10108314" y="6373516"/>
                  <a:pt x="10107012" y="6370502"/>
                  <a:pt x="10105300" y="6367972"/>
                </a:cubicBezTo>
                <a:cubicBezTo>
                  <a:pt x="10103589" y="6365442"/>
                  <a:pt x="10101375" y="6363507"/>
                  <a:pt x="10098659" y="6362168"/>
                </a:cubicBezTo>
                <a:cubicBezTo>
                  <a:pt x="10095943" y="6360828"/>
                  <a:pt x="10092799" y="6360159"/>
                  <a:pt x="10089227" y="6360159"/>
                </a:cubicBezTo>
                <a:cubicBezTo>
                  <a:pt x="10084613" y="6360159"/>
                  <a:pt x="10080000" y="6361796"/>
                  <a:pt x="10075386" y="6365070"/>
                </a:cubicBezTo>
                <a:cubicBezTo>
                  <a:pt x="10070772" y="6368344"/>
                  <a:pt x="10065935" y="6373144"/>
                  <a:pt x="10060875" y="6379469"/>
                </a:cubicBezTo>
                <a:lnTo>
                  <a:pt x="10060875" y="6449679"/>
                </a:lnTo>
                <a:cubicBezTo>
                  <a:pt x="10060875" y="6450274"/>
                  <a:pt x="10060726" y="6450776"/>
                  <a:pt x="10060429" y="6451186"/>
                </a:cubicBezTo>
                <a:cubicBezTo>
                  <a:pt x="10060131" y="6451595"/>
                  <a:pt x="10059647" y="6451948"/>
                  <a:pt x="10058978" y="6452246"/>
                </a:cubicBezTo>
                <a:cubicBezTo>
                  <a:pt x="10058308" y="6452544"/>
                  <a:pt x="10057378" y="6452767"/>
                  <a:pt x="10056187" y="6452916"/>
                </a:cubicBezTo>
                <a:cubicBezTo>
                  <a:pt x="10054997" y="6453065"/>
                  <a:pt x="10053471" y="6453139"/>
                  <a:pt x="10051611" y="6453139"/>
                </a:cubicBezTo>
                <a:cubicBezTo>
                  <a:pt x="10049825" y="6453139"/>
                  <a:pt x="10048337" y="6453065"/>
                  <a:pt x="10047146" y="6452916"/>
                </a:cubicBezTo>
                <a:cubicBezTo>
                  <a:pt x="10045955" y="6452767"/>
                  <a:pt x="10045006" y="6452544"/>
                  <a:pt x="10044300" y="6452246"/>
                </a:cubicBezTo>
                <a:cubicBezTo>
                  <a:pt x="10043593" y="6451948"/>
                  <a:pt x="10043109" y="6451595"/>
                  <a:pt x="10042848" y="6451186"/>
                </a:cubicBezTo>
                <a:cubicBezTo>
                  <a:pt x="10042588" y="6450776"/>
                  <a:pt x="10042458" y="6450274"/>
                  <a:pt x="10042458" y="6449679"/>
                </a:cubicBezTo>
                <a:lnTo>
                  <a:pt x="10042458" y="6349220"/>
                </a:lnTo>
                <a:cubicBezTo>
                  <a:pt x="10042458" y="6348624"/>
                  <a:pt x="10042569" y="6348122"/>
                  <a:pt x="10042793" y="6347713"/>
                </a:cubicBezTo>
                <a:cubicBezTo>
                  <a:pt x="10043016" y="6347304"/>
                  <a:pt x="10043462" y="6346931"/>
                  <a:pt x="10044132" y="6346597"/>
                </a:cubicBezTo>
                <a:cubicBezTo>
                  <a:pt x="10044802" y="6346262"/>
                  <a:pt x="10045658" y="6346039"/>
                  <a:pt x="10046699" y="6345927"/>
                </a:cubicBezTo>
                <a:cubicBezTo>
                  <a:pt x="10047741" y="6345815"/>
                  <a:pt x="10049118" y="6345759"/>
                  <a:pt x="10050829" y="6345759"/>
                </a:cubicBezTo>
                <a:cubicBezTo>
                  <a:pt x="10052466" y="6345759"/>
                  <a:pt x="10053825" y="6345815"/>
                  <a:pt x="10054904" y="6345927"/>
                </a:cubicBezTo>
                <a:cubicBezTo>
                  <a:pt x="10055983" y="6346039"/>
                  <a:pt x="10056820" y="6346262"/>
                  <a:pt x="10057415" y="6346597"/>
                </a:cubicBezTo>
                <a:cubicBezTo>
                  <a:pt x="10058010" y="6346931"/>
                  <a:pt x="10058438" y="6347304"/>
                  <a:pt x="10058699" y="6347713"/>
                </a:cubicBezTo>
                <a:cubicBezTo>
                  <a:pt x="10058959" y="6348122"/>
                  <a:pt x="10059089" y="6348624"/>
                  <a:pt x="10059089" y="6349220"/>
                </a:cubicBezTo>
                <a:lnTo>
                  <a:pt x="10059089" y="6362503"/>
                </a:lnTo>
                <a:cubicBezTo>
                  <a:pt x="10064745" y="6356177"/>
                  <a:pt x="10070382" y="6351545"/>
                  <a:pt x="10076000" y="6348606"/>
                </a:cubicBezTo>
                <a:cubicBezTo>
                  <a:pt x="10081618" y="6345666"/>
                  <a:pt x="10087292" y="6344197"/>
                  <a:pt x="10093022" y="6344197"/>
                </a:cubicBezTo>
                <a:close/>
                <a:moveTo>
                  <a:pt x="9969681" y="6344197"/>
                </a:moveTo>
                <a:cubicBezTo>
                  <a:pt x="9977569" y="6344197"/>
                  <a:pt x="9984285" y="6345462"/>
                  <a:pt x="9989828" y="6347992"/>
                </a:cubicBezTo>
                <a:cubicBezTo>
                  <a:pt x="9995372" y="6350522"/>
                  <a:pt x="9999930" y="6353926"/>
                  <a:pt x="10003502" y="6358205"/>
                </a:cubicBezTo>
                <a:cubicBezTo>
                  <a:pt x="10007074" y="6362484"/>
                  <a:pt x="10009697" y="6367507"/>
                  <a:pt x="10011371" y="6373274"/>
                </a:cubicBezTo>
                <a:cubicBezTo>
                  <a:pt x="10013046" y="6379041"/>
                  <a:pt x="10013883" y="6385199"/>
                  <a:pt x="10013883" y="6391747"/>
                </a:cubicBezTo>
                <a:lnTo>
                  <a:pt x="10013883" y="6395096"/>
                </a:lnTo>
                <a:cubicBezTo>
                  <a:pt x="10013883" y="6397998"/>
                  <a:pt x="10013154" y="6400063"/>
                  <a:pt x="10011696" y="6401291"/>
                </a:cubicBezTo>
                <a:cubicBezTo>
                  <a:pt x="10010239" y="6402519"/>
                  <a:pt x="10008575" y="6403133"/>
                  <a:pt x="10006705" y="6403133"/>
                </a:cubicBezTo>
                <a:lnTo>
                  <a:pt x="9940548" y="6403133"/>
                </a:lnTo>
                <a:cubicBezTo>
                  <a:pt x="9940548" y="6408714"/>
                  <a:pt x="9941108" y="6413737"/>
                  <a:pt x="9942230" y="6418202"/>
                </a:cubicBezTo>
                <a:cubicBezTo>
                  <a:pt x="9943351" y="6422666"/>
                  <a:pt x="9945221" y="6426499"/>
                  <a:pt x="9947838" y="6429699"/>
                </a:cubicBezTo>
                <a:cubicBezTo>
                  <a:pt x="9950455" y="6432898"/>
                  <a:pt x="9953857" y="6435354"/>
                  <a:pt x="9958045" y="6437066"/>
                </a:cubicBezTo>
                <a:cubicBezTo>
                  <a:pt x="9962232" y="6438777"/>
                  <a:pt x="9967355" y="6439633"/>
                  <a:pt x="9973411" y="6439633"/>
                </a:cubicBezTo>
                <a:cubicBezTo>
                  <a:pt x="9978197" y="6439633"/>
                  <a:pt x="9982459" y="6439242"/>
                  <a:pt x="9986198" y="6438461"/>
                </a:cubicBezTo>
                <a:cubicBezTo>
                  <a:pt x="9989937" y="6437679"/>
                  <a:pt x="9993171" y="6436805"/>
                  <a:pt x="9995900" y="6435838"/>
                </a:cubicBezTo>
                <a:cubicBezTo>
                  <a:pt x="9998630" y="6434870"/>
                  <a:pt x="10000873" y="6433996"/>
                  <a:pt x="10002631" y="6433215"/>
                </a:cubicBezTo>
                <a:cubicBezTo>
                  <a:pt x="10004389" y="6432433"/>
                  <a:pt x="10005716" y="6432043"/>
                  <a:pt x="10006613" y="6432043"/>
                </a:cubicBezTo>
                <a:cubicBezTo>
                  <a:pt x="10007137" y="6432043"/>
                  <a:pt x="10007604" y="6432173"/>
                  <a:pt x="10008015" y="6432433"/>
                </a:cubicBezTo>
                <a:cubicBezTo>
                  <a:pt x="10008426" y="6432694"/>
                  <a:pt x="10008744" y="6433084"/>
                  <a:pt x="10008968" y="6433605"/>
                </a:cubicBezTo>
                <a:cubicBezTo>
                  <a:pt x="10009192" y="6434126"/>
                  <a:pt x="10009361" y="6434852"/>
                  <a:pt x="10009473" y="6435782"/>
                </a:cubicBezTo>
                <a:cubicBezTo>
                  <a:pt x="10009585" y="6436712"/>
                  <a:pt x="10009641" y="6437847"/>
                  <a:pt x="10009641" y="6439186"/>
                </a:cubicBezTo>
                <a:cubicBezTo>
                  <a:pt x="10009641" y="6440154"/>
                  <a:pt x="10009604" y="6440991"/>
                  <a:pt x="10009530" y="6441698"/>
                </a:cubicBezTo>
                <a:cubicBezTo>
                  <a:pt x="10009455" y="6442405"/>
                  <a:pt x="10009362" y="6443037"/>
                  <a:pt x="10009251" y="6443595"/>
                </a:cubicBezTo>
                <a:cubicBezTo>
                  <a:pt x="10009139" y="6444153"/>
                  <a:pt x="10008953" y="6444656"/>
                  <a:pt x="10008692" y="6445102"/>
                </a:cubicBezTo>
                <a:cubicBezTo>
                  <a:pt x="10008432" y="6445549"/>
                  <a:pt x="10008097" y="6445977"/>
                  <a:pt x="10007688" y="6446386"/>
                </a:cubicBezTo>
                <a:cubicBezTo>
                  <a:pt x="10007279" y="6446795"/>
                  <a:pt x="10006069" y="6447465"/>
                  <a:pt x="10004060" y="6448395"/>
                </a:cubicBezTo>
                <a:cubicBezTo>
                  <a:pt x="10002051" y="6449325"/>
                  <a:pt x="9999446" y="6450237"/>
                  <a:pt x="9996247" y="6451130"/>
                </a:cubicBezTo>
                <a:cubicBezTo>
                  <a:pt x="9993047" y="6452023"/>
                  <a:pt x="9989345" y="6452823"/>
                  <a:pt x="9985140" y="6453530"/>
                </a:cubicBezTo>
                <a:cubicBezTo>
                  <a:pt x="9980936" y="6454237"/>
                  <a:pt x="9976453" y="6454590"/>
                  <a:pt x="9971690" y="6454590"/>
                </a:cubicBezTo>
                <a:cubicBezTo>
                  <a:pt x="9963430" y="6454590"/>
                  <a:pt x="9956193" y="6453437"/>
                  <a:pt x="9949980" y="6451130"/>
                </a:cubicBezTo>
                <a:cubicBezTo>
                  <a:pt x="9943766" y="6448823"/>
                  <a:pt x="9938539" y="6445400"/>
                  <a:pt x="9934297" y="6440861"/>
                </a:cubicBezTo>
                <a:cubicBezTo>
                  <a:pt x="9930055" y="6436321"/>
                  <a:pt x="9926856" y="6430629"/>
                  <a:pt x="9924698" y="6423783"/>
                </a:cubicBezTo>
                <a:cubicBezTo>
                  <a:pt x="9922540" y="6416937"/>
                  <a:pt x="9921461" y="6408974"/>
                  <a:pt x="9921461" y="6399896"/>
                </a:cubicBezTo>
                <a:cubicBezTo>
                  <a:pt x="9921461" y="6391264"/>
                  <a:pt x="9922577" y="6383506"/>
                  <a:pt x="9924809" y="6376623"/>
                </a:cubicBezTo>
                <a:cubicBezTo>
                  <a:pt x="9927042" y="6369739"/>
                  <a:pt x="9930260" y="6363898"/>
                  <a:pt x="9934464" y="6359098"/>
                </a:cubicBezTo>
                <a:cubicBezTo>
                  <a:pt x="9938669" y="6354298"/>
                  <a:pt x="9943748" y="6350615"/>
                  <a:pt x="9949701" y="6348048"/>
                </a:cubicBezTo>
                <a:cubicBezTo>
                  <a:pt x="9955654" y="6345480"/>
                  <a:pt x="9962314" y="6344197"/>
                  <a:pt x="9969681" y="6344197"/>
                </a:cubicBezTo>
                <a:close/>
                <a:moveTo>
                  <a:pt x="9838898" y="6344197"/>
                </a:moveTo>
                <a:cubicBezTo>
                  <a:pt x="9839866" y="6344197"/>
                  <a:pt x="9840963" y="6344253"/>
                  <a:pt x="9842191" y="6344364"/>
                </a:cubicBezTo>
                <a:cubicBezTo>
                  <a:pt x="9843419" y="6344476"/>
                  <a:pt x="9844702" y="6344680"/>
                  <a:pt x="9846042" y="6344978"/>
                </a:cubicBezTo>
                <a:cubicBezTo>
                  <a:pt x="9847381" y="6345276"/>
                  <a:pt x="9848591" y="6345611"/>
                  <a:pt x="9849670" y="6345983"/>
                </a:cubicBezTo>
                <a:cubicBezTo>
                  <a:pt x="9850749" y="6346355"/>
                  <a:pt x="9851511" y="6346727"/>
                  <a:pt x="9851958" y="6347099"/>
                </a:cubicBezTo>
                <a:cubicBezTo>
                  <a:pt x="9852404" y="6347471"/>
                  <a:pt x="9852702" y="6347824"/>
                  <a:pt x="9852851" y="6348159"/>
                </a:cubicBezTo>
                <a:cubicBezTo>
                  <a:pt x="9853000" y="6348494"/>
                  <a:pt x="9853130" y="6348922"/>
                  <a:pt x="9853241" y="6349443"/>
                </a:cubicBezTo>
                <a:cubicBezTo>
                  <a:pt x="9853353" y="6349964"/>
                  <a:pt x="9853427" y="6350727"/>
                  <a:pt x="9853465" y="6351731"/>
                </a:cubicBezTo>
                <a:cubicBezTo>
                  <a:pt x="9853502" y="6352736"/>
                  <a:pt x="9853520" y="6354094"/>
                  <a:pt x="9853520" y="6355805"/>
                </a:cubicBezTo>
                <a:cubicBezTo>
                  <a:pt x="9853520" y="6357442"/>
                  <a:pt x="9853483" y="6358819"/>
                  <a:pt x="9853409" y="6359935"/>
                </a:cubicBezTo>
                <a:cubicBezTo>
                  <a:pt x="9853334" y="6361052"/>
                  <a:pt x="9853186" y="6361926"/>
                  <a:pt x="9852962" y="6362558"/>
                </a:cubicBezTo>
                <a:cubicBezTo>
                  <a:pt x="9852739" y="6363191"/>
                  <a:pt x="9852460" y="6363675"/>
                  <a:pt x="9852125" y="6364009"/>
                </a:cubicBezTo>
                <a:cubicBezTo>
                  <a:pt x="9851790" y="6364344"/>
                  <a:pt x="9851325" y="6364512"/>
                  <a:pt x="9850730" y="6364512"/>
                </a:cubicBezTo>
                <a:cubicBezTo>
                  <a:pt x="9850135" y="6364512"/>
                  <a:pt x="9849409" y="6364344"/>
                  <a:pt x="9848553" y="6364009"/>
                </a:cubicBezTo>
                <a:cubicBezTo>
                  <a:pt x="9847698" y="6363675"/>
                  <a:pt x="9846730" y="6363340"/>
                  <a:pt x="9845651" y="6363005"/>
                </a:cubicBezTo>
                <a:cubicBezTo>
                  <a:pt x="9844572" y="6362670"/>
                  <a:pt x="9843363" y="6362354"/>
                  <a:pt x="9842024" y="6362056"/>
                </a:cubicBezTo>
                <a:cubicBezTo>
                  <a:pt x="9840684" y="6361758"/>
                  <a:pt x="9839233" y="6361610"/>
                  <a:pt x="9837670" y="6361610"/>
                </a:cubicBezTo>
                <a:cubicBezTo>
                  <a:pt x="9835810" y="6361610"/>
                  <a:pt x="9833987" y="6361982"/>
                  <a:pt x="9832201" y="6362726"/>
                </a:cubicBezTo>
                <a:cubicBezTo>
                  <a:pt x="9830415" y="6363470"/>
                  <a:pt x="9828536" y="6364698"/>
                  <a:pt x="9826564" y="6366409"/>
                </a:cubicBezTo>
                <a:cubicBezTo>
                  <a:pt x="9824592" y="6368121"/>
                  <a:pt x="9822527" y="6370391"/>
                  <a:pt x="9820369" y="6373218"/>
                </a:cubicBezTo>
                <a:cubicBezTo>
                  <a:pt x="9818211" y="6376046"/>
                  <a:pt x="9815830" y="6379506"/>
                  <a:pt x="9813225" y="6383599"/>
                </a:cubicBezTo>
                <a:lnTo>
                  <a:pt x="9813225" y="6449679"/>
                </a:lnTo>
                <a:cubicBezTo>
                  <a:pt x="9813225" y="6450274"/>
                  <a:pt x="9813076" y="6450776"/>
                  <a:pt x="9812779" y="6451186"/>
                </a:cubicBezTo>
                <a:cubicBezTo>
                  <a:pt x="9812481" y="6451595"/>
                  <a:pt x="9811997" y="6451948"/>
                  <a:pt x="9811328" y="6452246"/>
                </a:cubicBezTo>
                <a:cubicBezTo>
                  <a:pt x="9810658" y="6452544"/>
                  <a:pt x="9809728" y="6452767"/>
                  <a:pt x="9808537" y="6452916"/>
                </a:cubicBezTo>
                <a:cubicBezTo>
                  <a:pt x="9807347" y="6453065"/>
                  <a:pt x="9805821" y="6453139"/>
                  <a:pt x="9803961" y="6453139"/>
                </a:cubicBezTo>
                <a:cubicBezTo>
                  <a:pt x="9802175" y="6453139"/>
                  <a:pt x="9800687" y="6453065"/>
                  <a:pt x="9799496" y="6452916"/>
                </a:cubicBezTo>
                <a:cubicBezTo>
                  <a:pt x="9798305" y="6452767"/>
                  <a:pt x="9797356" y="6452544"/>
                  <a:pt x="9796650" y="6452246"/>
                </a:cubicBezTo>
                <a:cubicBezTo>
                  <a:pt x="9795943" y="6451948"/>
                  <a:pt x="9795459" y="6451595"/>
                  <a:pt x="9795198" y="6451186"/>
                </a:cubicBezTo>
                <a:cubicBezTo>
                  <a:pt x="9794938" y="6450776"/>
                  <a:pt x="9794808" y="6450274"/>
                  <a:pt x="9794808" y="6449679"/>
                </a:cubicBezTo>
                <a:lnTo>
                  <a:pt x="9794808" y="6349220"/>
                </a:lnTo>
                <a:cubicBezTo>
                  <a:pt x="9794808" y="6348624"/>
                  <a:pt x="9794919" y="6348122"/>
                  <a:pt x="9795143" y="6347713"/>
                </a:cubicBezTo>
                <a:cubicBezTo>
                  <a:pt x="9795366" y="6347304"/>
                  <a:pt x="9795812" y="6346931"/>
                  <a:pt x="9796482" y="6346597"/>
                </a:cubicBezTo>
                <a:cubicBezTo>
                  <a:pt x="9797152" y="6346262"/>
                  <a:pt x="9798008" y="6346039"/>
                  <a:pt x="9799049" y="6345927"/>
                </a:cubicBezTo>
                <a:cubicBezTo>
                  <a:pt x="9800091" y="6345815"/>
                  <a:pt x="9801468" y="6345759"/>
                  <a:pt x="9803179" y="6345759"/>
                </a:cubicBezTo>
                <a:cubicBezTo>
                  <a:pt x="9804816" y="6345759"/>
                  <a:pt x="9806175" y="6345815"/>
                  <a:pt x="9807254" y="6345927"/>
                </a:cubicBezTo>
                <a:cubicBezTo>
                  <a:pt x="9808333" y="6346039"/>
                  <a:pt x="9809170" y="6346262"/>
                  <a:pt x="9809765" y="6346597"/>
                </a:cubicBezTo>
                <a:cubicBezTo>
                  <a:pt x="9810360" y="6346931"/>
                  <a:pt x="9810788" y="6347304"/>
                  <a:pt x="9811049" y="6347713"/>
                </a:cubicBezTo>
                <a:cubicBezTo>
                  <a:pt x="9811309" y="6348122"/>
                  <a:pt x="9811439" y="6348624"/>
                  <a:pt x="9811439" y="6349220"/>
                </a:cubicBezTo>
                <a:lnTo>
                  <a:pt x="9811439" y="6363842"/>
                </a:lnTo>
                <a:cubicBezTo>
                  <a:pt x="9814193" y="6359824"/>
                  <a:pt x="9816779" y="6356549"/>
                  <a:pt x="9819197" y="6354019"/>
                </a:cubicBezTo>
                <a:cubicBezTo>
                  <a:pt x="9821615" y="6351489"/>
                  <a:pt x="9823904" y="6349499"/>
                  <a:pt x="9826062" y="6348048"/>
                </a:cubicBezTo>
                <a:cubicBezTo>
                  <a:pt x="9828220" y="6346597"/>
                  <a:pt x="9830359" y="6345592"/>
                  <a:pt x="9832480" y="6345034"/>
                </a:cubicBezTo>
                <a:cubicBezTo>
                  <a:pt x="9834601" y="6344476"/>
                  <a:pt x="9836740" y="6344197"/>
                  <a:pt x="9838898" y="6344197"/>
                </a:cubicBezTo>
                <a:close/>
                <a:moveTo>
                  <a:pt x="9722031" y="6344197"/>
                </a:moveTo>
                <a:cubicBezTo>
                  <a:pt x="9729919" y="6344197"/>
                  <a:pt x="9736635" y="6345462"/>
                  <a:pt x="9742178" y="6347992"/>
                </a:cubicBezTo>
                <a:cubicBezTo>
                  <a:pt x="9747722" y="6350522"/>
                  <a:pt x="9752280" y="6353926"/>
                  <a:pt x="9755852" y="6358205"/>
                </a:cubicBezTo>
                <a:cubicBezTo>
                  <a:pt x="9759424" y="6362484"/>
                  <a:pt x="9762047" y="6367507"/>
                  <a:pt x="9763721" y="6373274"/>
                </a:cubicBezTo>
                <a:cubicBezTo>
                  <a:pt x="9765396" y="6379041"/>
                  <a:pt x="9766233" y="6385199"/>
                  <a:pt x="9766233" y="6391747"/>
                </a:cubicBezTo>
                <a:lnTo>
                  <a:pt x="9766233" y="6395096"/>
                </a:lnTo>
                <a:cubicBezTo>
                  <a:pt x="9766233" y="6397998"/>
                  <a:pt x="9765504" y="6400063"/>
                  <a:pt x="9764047" y="6401291"/>
                </a:cubicBezTo>
                <a:cubicBezTo>
                  <a:pt x="9762589" y="6402519"/>
                  <a:pt x="9760926" y="6403133"/>
                  <a:pt x="9759056" y="6403133"/>
                </a:cubicBezTo>
                <a:lnTo>
                  <a:pt x="9692898" y="6403133"/>
                </a:lnTo>
                <a:cubicBezTo>
                  <a:pt x="9692898" y="6408714"/>
                  <a:pt x="9693458" y="6413737"/>
                  <a:pt x="9694580" y="6418202"/>
                </a:cubicBezTo>
                <a:cubicBezTo>
                  <a:pt x="9695701" y="6422666"/>
                  <a:pt x="9697571" y="6426499"/>
                  <a:pt x="9700188" y="6429699"/>
                </a:cubicBezTo>
                <a:cubicBezTo>
                  <a:pt x="9702805" y="6432898"/>
                  <a:pt x="9706207" y="6435354"/>
                  <a:pt x="9710396" y="6437066"/>
                </a:cubicBezTo>
                <a:cubicBezTo>
                  <a:pt x="9714582" y="6438777"/>
                  <a:pt x="9719705" y="6439633"/>
                  <a:pt x="9725761" y="6439633"/>
                </a:cubicBezTo>
                <a:cubicBezTo>
                  <a:pt x="9730547" y="6439633"/>
                  <a:pt x="9734810" y="6439242"/>
                  <a:pt x="9738548" y="6438461"/>
                </a:cubicBezTo>
                <a:cubicBezTo>
                  <a:pt x="9742287" y="6437679"/>
                  <a:pt x="9745521" y="6436805"/>
                  <a:pt x="9748250" y="6435838"/>
                </a:cubicBezTo>
                <a:cubicBezTo>
                  <a:pt x="9750980" y="6434870"/>
                  <a:pt x="9753224" y="6433996"/>
                  <a:pt x="9754981" y="6433215"/>
                </a:cubicBezTo>
                <a:cubicBezTo>
                  <a:pt x="9756738" y="6432433"/>
                  <a:pt x="9758066" y="6432043"/>
                  <a:pt x="9758963" y="6432043"/>
                </a:cubicBezTo>
                <a:cubicBezTo>
                  <a:pt x="9759487" y="6432043"/>
                  <a:pt x="9759954" y="6432173"/>
                  <a:pt x="9760365" y="6432433"/>
                </a:cubicBezTo>
                <a:cubicBezTo>
                  <a:pt x="9760776" y="6432694"/>
                  <a:pt x="9761094" y="6433084"/>
                  <a:pt x="9761318" y="6433605"/>
                </a:cubicBezTo>
                <a:cubicBezTo>
                  <a:pt x="9761542" y="6434126"/>
                  <a:pt x="9761710" y="6434852"/>
                  <a:pt x="9761823" y="6435782"/>
                </a:cubicBezTo>
                <a:cubicBezTo>
                  <a:pt x="9761935" y="6436712"/>
                  <a:pt x="9761991" y="6437847"/>
                  <a:pt x="9761991" y="6439186"/>
                </a:cubicBezTo>
                <a:cubicBezTo>
                  <a:pt x="9761991" y="6440154"/>
                  <a:pt x="9761954" y="6440991"/>
                  <a:pt x="9761880" y="6441698"/>
                </a:cubicBezTo>
                <a:cubicBezTo>
                  <a:pt x="9761805" y="6442405"/>
                  <a:pt x="9761712" y="6443037"/>
                  <a:pt x="9761601" y="6443595"/>
                </a:cubicBezTo>
                <a:cubicBezTo>
                  <a:pt x="9761489" y="6444153"/>
                  <a:pt x="9761303" y="6444656"/>
                  <a:pt x="9761042" y="6445102"/>
                </a:cubicBezTo>
                <a:cubicBezTo>
                  <a:pt x="9760782" y="6445549"/>
                  <a:pt x="9760447" y="6445977"/>
                  <a:pt x="9760038" y="6446386"/>
                </a:cubicBezTo>
                <a:cubicBezTo>
                  <a:pt x="9759629" y="6446795"/>
                  <a:pt x="9758419" y="6447465"/>
                  <a:pt x="9756410" y="6448395"/>
                </a:cubicBezTo>
                <a:cubicBezTo>
                  <a:pt x="9754401" y="6449325"/>
                  <a:pt x="9751796" y="6450237"/>
                  <a:pt x="9748597" y="6451130"/>
                </a:cubicBezTo>
                <a:cubicBezTo>
                  <a:pt x="9745397" y="6452023"/>
                  <a:pt x="9741695" y="6452823"/>
                  <a:pt x="9737490" y="6453530"/>
                </a:cubicBezTo>
                <a:cubicBezTo>
                  <a:pt x="9733286" y="6454237"/>
                  <a:pt x="9728803" y="6454590"/>
                  <a:pt x="9724040" y="6454590"/>
                </a:cubicBezTo>
                <a:cubicBezTo>
                  <a:pt x="9715780" y="6454590"/>
                  <a:pt x="9708543" y="6453437"/>
                  <a:pt x="9702330" y="6451130"/>
                </a:cubicBezTo>
                <a:cubicBezTo>
                  <a:pt x="9696116" y="6448823"/>
                  <a:pt x="9690889" y="6445400"/>
                  <a:pt x="9686647" y="6440861"/>
                </a:cubicBezTo>
                <a:cubicBezTo>
                  <a:pt x="9682405" y="6436321"/>
                  <a:pt x="9679206" y="6430629"/>
                  <a:pt x="9677048" y="6423783"/>
                </a:cubicBezTo>
                <a:cubicBezTo>
                  <a:pt x="9674890" y="6416937"/>
                  <a:pt x="9673811" y="6408974"/>
                  <a:pt x="9673811" y="6399896"/>
                </a:cubicBezTo>
                <a:cubicBezTo>
                  <a:pt x="9673811" y="6391264"/>
                  <a:pt x="9674927" y="6383506"/>
                  <a:pt x="9677159" y="6376623"/>
                </a:cubicBezTo>
                <a:cubicBezTo>
                  <a:pt x="9679392" y="6369739"/>
                  <a:pt x="9682610" y="6363898"/>
                  <a:pt x="9686814" y="6359098"/>
                </a:cubicBezTo>
                <a:cubicBezTo>
                  <a:pt x="9691019" y="6354298"/>
                  <a:pt x="9696098" y="6350615"/>
                  <a:pt x="9702051" y="6348048"/>
                </a:cubicBezTo>
                <a:cubicBezTo>
                  <a:pt x="9708004" y="6345480"/>
                  <a:pt x="9714664" y="6344197"/>
                  <a:pt x="9722031" y="6344197"/>
                </a:cubicBezTo>
                <a:close/>
                <a:moveTo>
                  <a:pt x="9608587" y="6344197"/>
                </a:moveTo>
                <a:cubicBezTo>
                  <a:pt x="9615879" y="6344197"/>
                  <a:pt x="9622093" y="6345611"/>
                  <a:pt x="9627227" y="6348438"/>
                </a:cubicBezTo>
                <a:cubicBezTo>
                  <a:pt x="9632362" y="6351266"/>
                  <a:pt x="9636548" y="6355136"/>
                  <a:pt x="9639785" y="6360047"/>
                </a:cubicBezTo>
                <a:cubicBezTo>
                  <a:pt x="9643022" y="6364958"/>
                  <a:pt x="9645384" y="6370670"/>
                  <a:pt x="9646873" y="6377181"/>
                </a:cubicBezTo>
                <a:cubicBezTo>
                  <a:pt x="9648361" y="6383692"/>
                  <a:pt x="9649105" y="6390594"/>
                  <a:pt x="9649105" y="6397887"/>
                </a:cubicBezTo>
                <a:cubicBezTo>
                  <a:pt x="9649105" y="6406667"/>
                  <a:pt x="9648156" y="6414555"/>
                  <a:pt x="9646259" y="6421550"/>
                </a:cubicBezTo>
                <a:cubicBezTo>
                  <a:pt x="9644361" y="6428545"/>
                  <a:pt x="9641571" y="6434480"/>
                  <a:pt x="9637887" y="6439354"/>
                </a:cubicBezTo>
                <a:cubicBezTo>
                  <a:pt x="9634204" y="6444228"/>
                  <a:pt x="9629646" y="6447986"/>
                  <a:pt x="9624214" y="6450627"/>
                </a:cubicBezTo>
                <a:cubicBezTo>
                  <a:pt x="9618781" y="6453269"/>
                  <a:pt x="9612568" y="6454590"/>
                  <a:pt x="9605573" y="6454590"/>
                </a:cubicBezTo>
                <a:cubicBezTo>
                  <a:pt x="9602596" y="6454590"/>
                  <a:pt x="9599843" y="6454292"/>
                  <a:pt x="9597313" y="6453697"/>
                </a:cubicBezTo>
                <a:cubicBezTo>
                  <a:pt x="9594783" y="6453102"/>
                  <a:pt x="9592309" y="6452172"/>
                  <a:pt x="9589890" y="6450907"/>
                </a:cubicBezTo>
                <a:cubicBezTo>
                  <a:pt x="9587472" y="6449641"/>
                  <a:pt x="9585072" y="6448042"/>
                  <a:pt x="9582691" y="6446107"/>
                </a:cubicBezTo>
                <a:cubicBezTo>
                  <a:pt x="9580309" y="6444172"/>
                  <a:pt x="9577779" y="6441902"/>
                  <a:pt x="9575100" y="6439298"/>
                </a:cubicBezTo>
                <a:lnTo>
                  <a:pt x="9575100" y="6489527"/>
                </a:lnTo>
                <a:cubicBezTo>
                  <a:pt x="9575100" y="6490123"/>
                  <a:pt x="9574951" y="6490644"/>
                  <a:pt x="9574654" y="6491090"/>
                </a:cubicBezTo>
                <a:cubicBezTo>
                  <a:pt x="9574356" y="6491537"/>
                  <a:pt x="9573872" y="6491909"/>
                  <a:pt x="9573203" y="6492206"/>
                </a:cubicBezTo>
                <a:cubicBezTo>
                  <a:pt x="9572533" y="6492504"/>
                  <a:pt x="9571603" y="6492727"/>
                  <a:pt x="9570412" y="6492876"/>
                </a:cubicBezTo>
                <a:cubicBezTo>
                  <a:pt x="9569222" y="6493025"/>
                  <a:pt x="9567696" y="6493099"/>
                  <a:pt x="9565836" y="6493099"/>
                </a:cubicBezTo>
                <a:cubicBezTo>
                  <a:pt x="9564050" y="6493099"/>
                  <a:pt x="9562562" y="6493025"/>
                  <a:pt x="9561371" y="6492876"/>
                </a:cubicBezTo>
                <a:cubicBezTo>
                  <a:pt x="9560180" y="6492727"/>
                  <a:pt x="9559231" y="6492504"/>
                  <a:pt x="9558525" y="6492206"/>
                </a:cubicBezTo>
                <a:cubicBezTo>
                  <a:pt x="9557818" y="6491909"/>
                  <a:pt x="9557334" y="6491537"/>
                  <a:pt x="9557073" y="6491090"/>
                </a:cubicBezTo>
                <a:cubicBezTo>
                  <a:pt x="9556813" y="6490644"/>
                  <a:pt x="9556683" y="6490123"/>
                  <a:pt x="9556683" y="6489527"/>
                </a:cubicBezTo>
                <a:lnTo>
                  <a:pt x="9556683" y="6349220"/>
                </a:lnTo>
                <a:cubicBezTo>
                  <a:pt x="9556683" y="6348550"/>
                  <a:pt x="9556794" y="6348010"/>
                  <a:pt x="9557018" y="6347601"/>
                </a:cubicBezTo>
                <a:cubicBezTo>
                  <a:pt x="9557241" y="6347192"/>
                  <a:pt x="9557687" y="6346838"/>
                  <a:pt x="9558357" y="6346541"/>
                </a:cubicBezTo>
                <a:cubicBezTo>
                  <a:pt x="9559027" y="6346243"/>
                  <a:pt x="9559883" y="6346039"/>
                  <a:pt x="9560924" y="6345927"/>
                </a:cubicBezTo>
                <a:cubicBezTo>
                  <a:pt x="9561966" y="6345815"/>
                  <a:pt x="9563231" y="6345759"/>
                  <a:pt x="9564720" y="6345759"/>
                </a:cubicBezTo>
                <a:cubicBezTo>
                  <a:pt x="9566282" y="6345759"/>
                  <a:pt x="9567566" y="6345815"/>
                  <a:pt x="9568570" y="6345927"/>
                </a:cubicBezTo>
                <a:cubicBezTo>
                  <a:pt x="9569575" y="6346039"/>
                  <a:pt x="9570412" y="6346243"/>
                  <a:pt x="9571082" y="6346541"/>
                </a:cubicBezTo>
                <a:cubicBezTo>
                  <a:pt x="9571752" y="6346838"/>
                  <a:pt x="9572217" y="6347192"/>
                  <a:pt x="9572477" y="6347601"/>
                </a:cubicBezTo>
                <a:cubicBezTo>
                  <a:pt x="9572738" y="6348010"/>
                  <a:pt x="9572868" y="6348550"/>
                  <a:pt x="9572868" y="6349220"/>
                </a:cubicBezTo>
                <a:lnTo>
                  <a:pt x="9572868" y="6362726"/>
                </a:lnTo>
                <a:cubicBezTo>
                  <a:pt x="9575919" y="6359600"/>
                  <a:pt x="9578858" y="6356884"/>
                  <a:pt x="9581686" y="6354578"/>
                </a:cubicBezTo>
                <a:cubicBezTo>
                  <a:pt x="9584514" y="6352271"/>
                  <a:pt x="9587360" y="6350355"/>
                  <a:pt x="9590225" y="6348829"/>
                </a:cubicBezTo>
                <a:cubicBezTo>
                  <a:pt x="9593090" y="6347304"/>
                  <a:pt x="9596029" y="6346150"/>
                  <a:pt x="9599043" y="6345369"/>
                </a:cubicBezTo>
                <a:cubicBezTo>
                  <a:pt x="9602057" y="6344587"/>
                  <a:pt x="9605238" y="6344197"/>
                  <a:pt x="9608587" y="6344197"/>
                </a:cubicBezTo>
                <a:close/>
                <a:moveTo>
                  <a:pt x="9388656" y="6344197"/>
                </a:moveTo>
                <a:cubicBezTo>
                  <a:pt x="9396544" y="6344197"/>
                  <a:pt x="9403260" y="6345462"/>
                  <a:pt x="9408803" y="6347992"/>
                </a:cubicBezTo>
                <a:cubicBezTo>
                  <a:pt x="9414347" y="6350522"/>
                  <a:pt x="9418905" y="6353926"/>
                  <a:pt x="9422477" y="6358205"/>
                </a:cubicBezTo>
                <a:cubicBezTo>
                  <a:pt x="9426049" y="6362484"/>
                  <a:pt x="9428672" y="6367507"/>
                  <a:pt x="9430346" y="6373274"/>
                </a:cubicBezTo>
                <a:cubicBezTo>
                  <a:pt x="9432021" y="6379041"/>
                  <a:pt x="9432858" y="6385199"/>
                  <a:pt x="9432858" y="6391747"/>
                </a:cubicBezTo>
                <a:lnTo>
                  <a:pt x="9432858" y="6395096"/>
                </a:lnTo>
                <a:cubicBezTo>
                  <a:pt x="9432858" y="6397998"/>
                  <a:pt x="9432129" y="6400063"/>
                  <a:pt x="9430672" y="6401291"/>
                </a:cubicBezTo>
                <a:cubicBezTo>
                  <a:pt x="9429214" y="6402519"/>
                  <a:pt x="9427551" y="6403133"/>
                  <a:pt x="9425681" y="6403133"/>
                </a:cubicBezTo>
                <a:lnTo>
                  <a:pt x="9359523" y="6403133"/>
                </a:lnTo>
                <a:cubicBezTo>
                  <a:pt x="9359523" y="6408714"/>
                  <a:pt x="9360084" y="6413737"/>
                  <a:pt x="9361205" y="6418202"/>
                </a:cubicBezTo>
                <a:cubicBezTo>
                  <a:pt x="9362327" y="6422666"/>
                  <a:pt x="9364196" y="6426499"/>
                  <a:pt x="9366813" y="6429699"/>
                </a:cubicBezTo>
                <a:cubicBezTo>
                  <a:pt x="9369430" y="6432898"/>
                  <a:pt x="9372833" y="6435354"/>
                  <a:pt x="9377021" y="6437066"/>
                </a:cubicBezTo>
                <a:cubicBezTo>
                  <a:pt x="9381208" y="6438777"/>
                  <a:pt x="9386329" y="6439633"/>
                  <a:pt x="9392387" y="6439633"/>
                </a:cubicBezTo>
                <a:cubicBezTo>
                  <a:pt x="9397173" y="6439633"/>
                  <a:pt x="9401434" y="6439242"/>
                  <a:pt x="9405173" y="6438461"/>
                </a:cubicBezTo>
                <a:cubicBezTo>
                  <a:pt x="9408912" y="6437679"/>
                  <a:pt x="9412146" y="6436805"/>
                  <a:pt x="9414876" y="6435838"/>
                </a:cubicBezTo>
                <a:cubicBezTo>
                  <a:pt x="9417605" y="6434870"/>
                  <a:pt x="9419848" y="6433996"/>
                  <a:pt x="9421606" y="6433215"/>
                </a:cubicBezTo>
                <a:cubicBezTo>
                  <a:pt x="9423363" y="6432433"/>
                  <a:pt x="9424691" y="6432043"/>
                  <a:pt x="9425588" y="6432043"/>
                </a:cubicBezTo>
                <a:cubicBezTo>
                  <a:pt x="9426112" y="6432043"/>
                  <a:pt x="9426579" y="6432173"/>
                  <a:pt x="9426990" y="6432433"/>
                </a:cubicBezTo>
                <a:cubicBezTo>
                  <a:pt x="9427401" y="6432694"/>
                  <a:pt x="9427719" y="6433084"/>
                  <a:pt x="9427943" y="6433605"/>
                </a:cubicBezTo>
                <a:cubicBezTo>
                  <a:pt x="9428167" y="6434126"/>
                  <a:pt x="9428336" y="6434852"/>
                  <a:pt x="9428448" y="6435782"/>
                </a:cubicBezTo>
                <a:cubicBezTo>
                  <a:pt x="9428560" y="6436712"/>
                  <a:pt x="9428616" y="6437847"/>
                  <a:pt x="9428616" y="6439186"/>
                </a:cubicBezTo>
                <a:cubicBezTo>
                  <a:pt x="9428616" y="6440154"/>
                  <a:pt x="9428579" y="6440991"/>
                  <a:pt x="9428505" y="6441698"/>
                </a:cubicBezTo>
                <a:cubicBezTo>
                  <a:pt x="9428430" y="6442405"/>
                  <a:pt x="9428337" y="6443037"/>
                  <a:pt x="9428226" y="6443595"/>
                </a:cubicBezTo>
                <a:cubicBezTo>
                  <a:pt x="9428114" y="6444153"/>
                  <a:pt x="9427928" y="6444656"/>
                  <a:pt x="9427667" y="6445102"/>
                </a:cubicBezTo>
                <a:cubicBezTo>
                  <a:pt x="9427407" y="6445549"/>
                  <a:pt x="9427072" y="6445977"/>
                  <a:pt x="9426663" y="6446386"/>
                </a:cubicBezTo>
                <a:cubicBezTo>
                  <a:pt x="9426254" y="6446795"/>
                  <a:pt x="9425044" y="6447465"/>
                  <a:pt x="9423035" y="6448395"/>
                </a:cubicBezTo>
                <a:cubicBezTo>
                  <a:pt x="9421026" y="6449325"/>
                  <a:pt x="9418421" y="6450237"/>
                  <a:pt x="9415222" y="6451130"/>
                </a:cubicBezTo>
                <a:cubicBezTo>
                  <a:pt x="9412022" y="6452023"/>
                  <a:pt x="9408320" y="6452823"/>
                  <a:pt x="9404115" y="6453530"/>
                </a:cubicBezTo>
                <a:cubicBezTo>
                  <a:pt x="9399911" y="6454237"/>
                  <a:pt x="9395428" y="6454590"/>
                  <a:pt x="9390665" y="6454590"/>
                </a:cubicBezTo>
                <a:cubicBezTo>
                  <a:pt x="9382405" y="6454590"/>
                  <a:pt x="9375168" y="6453437"/>
                  <a:pt x="9368955" y="6451130"/>
                </a:cubicBezTo>
                <a:cubicBezTo>
                  <a:pt x="9362741" y="6448823"/>
                  <a:pt x="9357514" y="6445400"/>
                  <a:pt x="9353272" y="6440861"/>
                </a:cubicBezTo>
                <a:cubicBezTo>
                  <a:pt x="9349030" y="6436321"/>
                  <a:pt x="9345831" y="6430629"/>
                  <a:pt x="9343673" y="6423783"/>
                </a:cubicBezTo>
                <a:cubicBezTo>
                  <a:pt x="9341515" y="6416937"/>
                  <a:pt x="9340436" y="6408974"/>
                  <a:pt x="9340436" y="6399896"/>
                </a:cubicBezTo>
                <a:cubicBezTo>
                  <a:pt x="9340436" y="6391264"/>
                  <a:pt x="9341552" y="6383506"/>
                  <a:pt x="9343784" y="6376623"/>
                </a:cubicBezTo>
                <a:cubicBezTo>
                  <a:pt x="9346017" y="6369739"/>
                  <a:pt x="9349235" y="6363898"/>
                  <a:pt x="9353439" y="6359098"/>
                </a:cubicBezTo>
                <a:cubicBezTo>
                  <a:pt x="9357644" y="6354298"/>
                  <a:pt x="9362723" y="6350615"/>
                  <a:pt x="9368676" y="6348048"/>
                </a:cubicBezTo>
                <a:cubicBezTo>
                  <a:pt x="9374629" y="6345480"/>
                  <a:pt x="9381289" y="6344197"/>
                  <a:pt x="9388656" y="6344197"/>
                </a:cubicBezTo>
                <a:close/>
                <a:moveTo>
                  <a:pt x="9267398" y="6344197"/>
                </a:moveTo>
                <a:cubicBezTo>
                  <a:pt x="9268366" y="6344197"/>
                  <a:pt x="9269463" y="6344253"/>
                  <a:pt x="9270691" y="6344364"/>
                </a:cubicBezTo>
                <a:cubicBezTo>
                  <a:pt x="9271919" y="6344476"/>
                  <a:pt x="9273202" y="6344680"/>
                  <a:pt x="9274542" y="6344978"/>
                </a:cubicBezTo>
                <a:cubicBezTo>
                  <a:pt x="9275881" y="6345276"/>
                  <a:pt x="9277091" y="6345611"/>
                  <a:pt x="9278170" y="6345983"/>
                </a:cubicBezTo>
                <a:cubicBezTo>
                  <a:pt x="9279249" y="6346355"/>
                  <a:pt x="9280011" y="6346727"/>
                  <a:pt x="9280458" y="6347099"/>
                </a:cubicBezTo>
                <a:cubicBezTo>
                  <a:pt x="9280904" y="6347471"/>
                  <a:pt x="9281202" y="6347824"/>
                  <a:pt x="9281351" y="6348159"/>
                </a:cubicBezTo>
                <a:cubicBezTo>
                  <a:pt x="9281500" y="6348494"/>
                  <a:pt x="9281630" y="6348922"/>
                  <a:pt x="9281741" y="6349443"/>
                </a:cubicBezTo>
                <a:cubicBezTo>
                  <a:pt x="9281853" y="6349964"/>
                  <a:pt x="9281927" y="6350727"/>
                  <a:pt x="9281965" y="6351731"/>
                </a:cubicBezTo>
                <a:cubicBezTo>
                  <a:pt x="9282002" y="6352736"/>
                  <a:pt x="9282020" y="6354094"/>
                  <a:pt x="9282020" y="6355805"/>
                </a:cubicBezTo>
                <a:cubicBezTo>
                  <a:pt x="9282020" y="6357442"/>
                  <a:pt x="9281983" y="6358819"/>
                  <a:pt x="9281909" y="6359935"/>
                </a:cubicBezTo>
                <a:cubicBezTo>
                  <a:pt x="9281834" y="6361052"/>
                  <a:pt x="9281686" y="6361926"/>
                  <a:pt x="9281462" y="6362558"/>
                </a:cubicBezTo>
                <a:cubicBezTo>
                  <a:pt x="9281239" y="6363191"/>
                  <a:pt x="9280960" y="6363675"/>
                  <a:pt x="9280625" y="6364009"/>
                </a:cubicBezTo>
                <a:cubicBezTo>
                  <a:pt x="9280290" y="6364344"/>
                  <a:pt x="9279825" y="6364512"/>
                  <a:pt x="9279230" y="6364512"/>
                </a:cubicBezTo>
                <a:cubicBezTo>
                  <a:pt x="9278635" y="6364512"/>
                  <a:pt x="9277909" y="6364344"/>
                  <a:pt x="9277053" y="6364009"/>
                </a:cubicBezTo>
                <a:cubicBezTo>
                  <a:pt x="9276198" y="6363675"/>
                  <a:pt x="9275230" y="6363340"/>
                  <a:pt x="9274151" y="6363005"/>
                </a:cubicBezTo>
                <a:cubicBezTo>
                  <a:pt x="9273072" y="6362670"/>
                  <a:pt x="9271863" y="6362354"/>
                  <a:pt x="9270524" y="6362056"/>
                </a:cubicBezTo>
                <a:cubicBezTo>
                  <a:pt x="9269184" y="6361758"/>
                  <a:pt x="9267733" y="6361610"/>
                  <a:pt x="9266170" y="6361610"/>
                </a:cubicBezTo>
                <a:cubicBezTo>
                  <a:pt x="9264310" y="6361610"/>
                  <a:pt x="9262487" y="6361982"/>
                  <a:pt x="9260701" y="6362726"/>
                </a:cubicBezTo>
                <a:cubicBezTo>
                  <a:pt x="9258915" y="6363470"/>
                  <a:pt x="9257036" y="6364698"/>
                  <a:pt x="9255064" y="6366409"/>
                </a:cubicBezTo>
                <a:cubicBezTo>
                  <a:pt x="9253092" y="6368121"/>
                  <a:pt x="9251027" y="6370391"/>
                  <a:pt x="9248869" y="6373218"/>
                </a:cubicBezTo>
                <a:cubicBezTo>
                  <a:pt x="9246711" y="6376046"/>
                  <a:pt x="9244330" y="6379506"/>
                  <a:pt x="9241725" y="6383599"/>
                </a:cubicBezTo>
                <a:lnTo>
                  <a:pt x="9241725" y="6449679"/>
                </a:lnTo>
                <a:cubicBezTo>
                  <a:pt x="9241725" y="6450274"/>
                  <a:pt x="9241576" y="6450776"/>
                  <a:pt x="9241279" y="6451186"/>
                </a:cubicBezTo>
                <a:cubicBezTo>
                  <a:pt x="9240981" y="6451595"/>
                  <a:pt x="9240497" y="6451948"/>
                  <a:pt x="9239828" y="6452246"/>
                </a:cubicBezTo>
                <a:cubicBezTo>
                  <a:pt x="9239158" y="6452544"/>
                  <a:pt x="9238228" y="6452767"/>
                  <a:pt x="9237037" y="6452916"/>
                </a:cubicBezTo>
                <a:cubicBezTo>
                  <a:pt x="9235847" y="6453065"/>
                  <a:pt x="9234321" y="6453139"/>
                  <a:pt x="9232461" y="6453139"/>
                </a:cubicBezTo>
                <a:cubicBezTo>
                  <a:pt x="9230675" y="6453139"/>
                  <a:pt x="9229187" y="6453065"/>
                  <a:pt x="9227996" y="6452916"/>
                </a:cubicBezTo>
                <a:cubicBezTo>
                  <a:pt x="9226805" y="6452767"/>
                  <a:pt x="9225856" y="6452544"/>
                  <a:pt x="9225150" y="6452246"/>
                </a:cubicBezTo>
                <a:cubicBezTo>
                  <a:pt x="9224443" y="6451948"/>
                  <a:pt x="9223959" y="6451595"/>
                  <a:pt x="9223698" y="6451186"/>
                </a:cubicBezTo>
                <a:cubicBezTo>
                  <a:pt x="9223438" y="6450776"/>
                  <a:pt x="9223308" y="6450274"/>
                  <a:pt x="9223308" y="6449679"/>
                </a:cubicBezTo>
                <a:lnTo>
                  <a:pt x="9223308" y="6349220"/>
                </a:lnTo>
                <a:cubicBezTo>
                  <a:pt x="9223308" y="6348624"/>
                  <a:pt x="9223419" y="6348122"/>
                  <a:pt x="9223643" y="6347713"/>
                </a:cubicBezTo>
                <a:cubicBezTo>
                  <a:pt x="9223866" y="6347304"/>
                  <a:pt x="9224312" y="6346931"/>
                  <a:pt x="9224982" y="6346597"/>
                </a:cubicBezTo>
                <a:cubicBezTo>
                  <a:pt x="9225652" y="6346262"/>
                  <a:pt x="9226508" y="6346039"/>
                  <a:pt x="9227549" y="6345927"/>
                </a:cubicBezTo>
                <a:cubicBezTo>
                  <a:pt x="9228591" y="6345815"/>
                  <a:pt x="9229968" y="6345759"/>
                  <a:pt x="9231679" y="6345759"/>
                </a:cubicBezTo>
                <a:cubicBezTo>
                  <a:pt x="9233316" y="6345759"/>
                  <a:pt x="9234675" y="6345815"/>
                  <a:pt x="9235754" y="6345927"/>
                </a:cubicBezTo>
                <a:cubicBezTo>
                  <a:pt x="9236833" y="6346039"/>
                  <a:pt x="9237670" y="6346262"/>
                  <a:pt x="9238265" y="6346597"/>
                </a:cubicBezTo>
                <a:cubicBezTo>
                  <a:pt x="9238860" y="6346931"/>
                  <a:pt x="9239288" y="6347304"/>
                  <a:pt x="9239549" y="6347713"/>
                </a:cubicBezTo>
                <a:cubicBezTo>
                  <a:pt x="9239809" y="6348122"/>
                  <a:pt x="9239939" y="6348624"/>
                  <a:pt x="9239939" y="6349220"/>
                </a:cubicBezTo>
                <a:lnTo>
                  <a:pt x="9239939" y="6363842"/>
                </a:lnTo>
                <a:cubicBezTo>
                  <a:pt x="9242693" y="6359824"/>
                  <a:pt x="9245279" y="6356549"/>
                  <a:pt x="9247697" y="6354019"/>
                </a:cubicBezTo>
                <a:cubicBezTo>
                  <a:pt x="9250115" y="6351489"/>
                  <a:pt x="9252404" y="6349499"/>
                  <a:pt x="9254562" y="6348048"/>
                </a:cubicBezTo>
                <a:cubicBezTo>
                  <a:pt x="9256720" y="6346597"/>
                  <a:pt x="9258859" y="6345592"/>
                  <a:pt x="9260980" y="6345034"/>
                </a:cubicBezTo>
                <a:cubicBezTo>
                  <a:pt x="9263101" y="6344476"/>
                  <a:pt x="9265240" y="6344197"/>
                  <a:pt x="9267398" y="6344197"/>
                </a:cubicBezTo>
                <a:close/>
                <a:moveTo>
                  <a:pt x="9150531" y="6344197"/>
                </a:moveTo>
                <a:cubicBezTo>
                  <a:pt x="9158419" y="6344197"/>
                  <a:pt x="9165135" y="6345462"/>
                  <a:pt x="9170678" y="6347992"/>
                </a:cubicBezTo>
                <a:cubicBezTo>
                  <a:pt x="9176222" y="6350522"/>
                  <a:pt x="9180780" y="6353926"/>
                  <a:pt x="9184352" y="6358205"/>
                </a:cubicBezTo>
                <a:cubicBezTo>
                  <a:pt x="9187924" y="6362484"/>
                  <a:pt x="9190547" y="6367507"/>
                  <a:pt x="9192221" y="6373274"/>
                </a:cubicBezTo>
                <a:cubicBezTo>
                  <a:pt x="9193896" y="6379041"/>
                  <a:pt x="9194733" y="6385199"/>
                  <a:pt x="9194733" y="6391747"/>
                </a:cubicBezTo>
                <a:lnTo>
                  <a:pt x="9194733" y="6395096"/>
                </a:lnTo>
                <a:cubicBezTo>
                  <a:pt x="9194733" y="6397998"/>
                  <a:pt x="9194004" y="6400063"/>
                  <a:pt x="9192547" y="6401291"/>
                </a:cubicBezTo>
                <a:cubicBezTo>
                  <a:pt x="9191089" y="6402519"/>
                  <a:pt x="9189426" y="6403133"/>
                  <a:pt x="9187556" y="6403133"/>
                </a:cubicBezTo>
                <a:lnTo>
                  <a:pt x="9121398" y="6403133"/>
                </a:lnTo>
                <a:cubicBezTo>
                  <a:pt x="9121398" y="6408714"/>
                  <a:pt x="9121958" y="6413737"/>
                  <a:pt x="9123080" y="6418202"/>
                </a:cubicBezTo>
                <a:cubicBezTo>
                  <a:pt x="9124201" y="6422666"/>
                  <a:pt x="9126071" y="6426499"/>
                  <a:pt x="9128688" y="6429699"/>
                </a:cubicBezTo>
                <a:cubicBezTo>
                  <a:pt x="9131305" y="6432898"/>
                  <a:pt x="9134707" y="6435354"/>
                  <a:pt x="9138896" y="6437066"/>
                </a:cubicBezTo>
                <a:cubicBezTo>
                  <a:pt x="9143082" y="6438777"/>
                  <a:pt x="9148205" y="6439633"/>
                  <a:pt x="9154261" y="6439633"/>
                </a:cubicBezTo>
                <a:cubicBezTo>
                  <a:pt x="9159047" y="6439633"/>
                  <a:pt x="9163310" y="6439242"/>
                  <a:pt x="9167048" y="6438461"/>
                </a:cubicBezTo>
                <a:cubicBezTo>
                  <a:pt x="9170787" y="6437679"/>
                  <a:pt x="9174021" y="6436805"/>
                  <a:pt x="9176750" y="6435838"/>
                </a:cubicBezTo>
                <a:cubicBezTo>
                  <a:pt x="9179480" y="6434870"/>
                  <a:pt x="9181724" y="6433996"/>
                  <a:pt x="9183481" y="6433215"/>
                </a:cubicBezTo>
                <a:cubicBezTo>
                  <a:pt x="9185238" y="6432433"/>
                  <a:pt x="9186566" y="6432043"/>
                  <a:pt x="9187463" y="6432043"/>
                </a:cubicBezTo>
                <a:cubicBezTo>
                  <a:pt x="9187987" y="6432043"/>
                  <a:pt x="9188454" y="6432173"/>
                  <a:pt x="9188865" y="6432433"/>
                </a:cubicBezTo>
                <a:cubicBezTo>
                  <a:pt x="9189276" y="6432694"/>
                  <a:pt x="9189594" y="6433084"/>
                  <a:pt x="9189818" y="6433605"/>
                </a:cubicBezTo>
                <a:cubicBezTo>
                  <a:pt x="9190042" y="6434126"/>
                  <a:pt x="9190210" y="6434852"/>
                  <a:pt x="9190323" y="6435782"/>
                </a:cubicBezTo>
                <a:cubicBezTo>
                  <a:pt x="9190435" y="6436712"/>
                  <a:pt x="9190491" y="6437847"/>
                  <a:pt x="9190491" y="6439186"/>
                </a:cubicBezTo>
                <a:cubicBezTo>
                  <a:pt x="9190491" y="6440154"/>
                  <a:pt x="9190454" y="6440991"/>
                  <a:pt x="9190380" y="6441698"/>
                </a:cubicBezTo>
                <a:cubicBezTo>
                  <a:pt x="9190305" y="6442405"/>
                  <a:pt x="9190212" y="6443037"/>
                  <a:pt x="9190101" y="6443595"/>
                </a:cubicBezTo>
                <a:cubicBezTo>
                  <a:pt x="9189989" y="6444153"/>
                  <a:pt x="9189803" y="6444656"/>
                  <a:pt x="9189542" y="6445102"/>
                </a:cubicBezTo>
                <a:cubicBezTo>
                  <a:pt x="9189282" y="6445549"/>
                  <a:pt x="9188947" y="6445977"/>
                  <a:pt x="9188538" y="6446386"/>
                </a:cubicBezTo>
                <a:cubicBezTo>
                  <a:pt x="9188129" y="6446795"/>
                  <a:pt x="9186919" y="6447465"/>
                  <a:pt x="9184910" y="6448395"/>
                </a:cubicBezTo>
                <a:cubicBezTo>
                  <a:pt x="9182901" y="6449325"/>
                  <a:pt x="9180296" y="6450237"/>
                  <a:pt x="9177097" y="6451130"/>
                </a:cubicBezTo>
                <a:cubicBezTo>
                  <a:pt x="9173897" y="6452023"/>
                  <a:pt x="9170195" y="6452823"/>
                  <a:pt x="9165990" y="6453530"/>
                </a:cubicBezTo>
                <a:cubicBezTo>
                  <a:pt x="9161786" y="6454237"/>
                  <a:pt x="9157303" y="6454590"/>
                  <a:pt x="9152540" y="6454590"/>
                </a:cubicBezTo>
                <a:cubicBezTo>
                  <a:pt x="9144280" y="6454590"/>
                  <a:pt x="9137043" y="6453437"/>
                  <a:pt x="9130830" y="6451130"/>
                </a:cubicBezTo>
                <a:cubicBezTo>
                  <a:pt x="9124616" y="6448823"/>
                  <a:pt x="9119389" y="6445400"/>
                  <a:pt x="9115147" y="6440861"/>
                </a:cubicBezTo>
                <a:cubicBezTo>
                  <a:pt x="9110905" y="6436321"/>
                  <a:pt x="9107706" y="6430629"/>
                  <a:pt x="9105548" y="6423783"/>
                </a:cubicBezTo>
                <a:cubicBezTo>
                  <a:pt x="9103390" y="6416937"/>
                  <a:pt x="9102311" y="6408974"/>
                  <a:pt x="9102311" y="6399896"/>
                </a:cubicBezTo>
                <a:cubicBezTo>
                  <a:pt x="9102311" y="6391264"/>
                  <a:pt x="9103427" y="6383506"/>
                  <a:pt x="9105659" y="6376623"/>
                </a:cubicBezTo>
                <a:cubicBezTo>
                  <a:pt x="9107892" y="6369739"/>
                  <a:pt x="9111110" y="6363898"/>
                  <a:pt x="9115314" y="6359098"/>
                </a:cubicBezTo>
                <a:cubicBezTo>
                  <a:pt x="9119519" y="6354298"/>
                  <a:pt x="9124598" y="6350615"/>
                  <a:pt x="9130551" y="6348048"/>
                </a:cubicBezTo>
                <a:cubicBezTo>
                  <a:pt x="9136504" y="6345480"/>
                  <a:pt x="9143164" y="6344197"/>
                  <a:pt x="9150531" y="6344197"/>
                </a:cubicBezTo>
                <a:close/>
                <a:moveTo>
                  <a:pt x="8930972" y="6344197"/>
                </a:moveTo>
                <a:cubicBezTo>
                  <a:pt x="8937669" y="6344197"/>
                  <a:pt x="8943306" y="6345332"/>
                  <a:pt x="8947883" y="6347601"/>
                </a:cubicBezTo>
                <a:cubicBezTo>
                  <a:pt x="8952459" y="6349871"/>
                  <a:pt x="8956161" y="6352903"/>
                  <a:pt x="8958989" y="6356698"/>
                </a:cubicBezTo>
                <a:cubicBezTo>
                  <a:pt x="8961817" y="6360493"/>
                  <a:pt x="8963845" y="6364940"/>
                  <a:pt x="8965072" y="6370037"/>
                </a:cubicBezTo>
                <a:cubicBezTo>
                  <a:pt x="8966300" y="6375134"/>
                  <a:pt x="8966914" y="6381255"/>
                  <a:pt x="8966914" y="6388399"/>
                </a:cubicBezTo>
                <a:lnTo>
                  <a:pt x="8966914" y="6449679"/>
                </a:lnTo>
                <a:cubicBezTo>
                  <a:pt x="8966914" y="6450274"/>
                  <a:pt x="8966765" y="6450776"/>
                  <a:pt x="8966468" y="6451186"/>
                </a:cubicBezTo>
                <a:cubicBezTo>
                  <a:pt x="8966170" y="6451595"/>
                  <a:pt x="8965686" y="6451948"/>
                  <a:pt x="8965017" y="6452246"/>
                </a:cubicBezTo>
                <a:cubicBezTo>
                  <a:pt x="8964347" y="6452544"/>
                  <a:pt x="8963417" y="6452767"/>
                  <a:pt x="8962226" y="6452916"/>
                </a:cubicBezTo>
                <a:cubicBezTo>
                  <a:pt x="8961035" y="6453065"/>
                  <a:pt x="8959547" y="6453139"/>
                  <a:pt x="8957761" y="6453139"/>
                </a:cubicBezTo>
                <a:cubicBezTo>
                  <a:pt x="8955901" y="6453139"/>
                  <a:pt x="8954375" y="6453065"/>
                  <a:pt x="8953185" y="6452916"/>
                </a:cubicBezTo>
                <a:cubicBezTo>
                  <a:pt x="8951994" y="6452767"/>
                  <a:pt x="8951064" y="6452544"/>
                  <a:pt x="8950394" y="6452246"/>
                </a:cubicBezTo>
                <a:cubicBezTo>
                  <a:pt x="8949724" y="6451948"/>
                  <a:pt x="8949241" y="6451595"/>
                  <a:pt x="8948943" y="6451186"/>
                </a:cubicBezTo>
                <a:cubicBezTo>
                  <a:pt x="8948645" y="6450776"/>
                  <a:pt x="8948497" y="6450274"/>
                  <a:pt x="8948497" y="6449679"/>
                </a:cubicBezTo>
                <a:lnTo>
                  <a:pt x="8948497" y="6390854"/>
                </a:lnTo>
                <a:cubicBezTo>
                  <a:pt x="8948497" y="6385124"/>
                  <a:pt x="8948050" y="6380511"/>
                  <a:pt x="8947157" y="6377013"/>
                </a:cubicBezTo>
                <a:cubicBezTo>
                  <a:pt x="8946264" y="6373516"/>
                  <a:pt x="8944962" y="6370502"/>
                  <a:pt x="8943250" y="6367972"/>
                </a:cubicBezTo>
                <a:cubicBezTo>
                  <a:pt x="8941539" y="6365442"/>
                  <a:pt x="8939325" y="6363507"/>
                  <a:pt x="8936609" y="6362168"/>
                </a:cubicBezTo>
                <a:cubicBezTo>
                  <a:pt x="8933893" y="6360828"/>
                  <a:pt x="8930749" y="6360159"/>
                  <a:pt x="8927177" y="6360159"/>
                </a:cubicBezTo>
                <a:cubicBezTo>
                  <a:pt x="8922563" y="6360159"/>
                  <a:pt x="8917950" y="6361796"/>
                  <a:pt x="8913336" y="6365070"/>
                </a:cubicBezTo>
                <a:cubicBezTo>
                  <a:pt x="8908722" y="6368344"/>
                  <a:pt x="8903885" y="6373144"/>
                  <a:pt x="8898825" y="6379469"/>
                </a:cubicBezTo>
                <a:lnTo>
                  <a:pt x="8898825" y="6449679"/>
                </a:lnTo>
                <a:cubicBezTo>
                  <a:pt x="8898825" y="6450274"/>
                  <a:pt x="8898676" y="6450776"/>
                  <a:pt x="8898379" y="6451186"/>
                </a:cubicBezTo>
                <a:cubicBezTo>
                  <a:pt x="8898081" y="6451595"/>
                  <a:pt x="8897597" y="6451948"/>
                  <a:pt x="8896928" y="6452246"/>
                </a:cubicBezTo>
                <a:cubicBezTo>
                  <a:pt x="8896258" y="6452544"/>
                  <a:pt x="8895328" y="6452767"/>
                  <a:pt x="8894137" y="6452916"/>
                </a:cubicBezTo>
                <a:cubicBezTo>
                  <a:pt x="8892947" y="6453065"/>
                  <a:pt x="8891421" y="6453139"/>
                  <a:pt x="8889561" y="6453139"/>
                </a:cubicBezTo>
                <a:cubicBezTo>
                  <a:pt x="8887775" y="6453139"/>
                  <a:pt x="8886287" y="6453065"/>
                  <a:pt x="8885096" y="6452916"/>
                </a:cubicBezTo>
                <a:cubicBezTo>
                  <a:pt x="8883905" y="6452767"/>
                  <a:pt x="8882956" y="6452544"/>
                  <a:pt x="8882250" y="6452246"/>
                </a:cubicBezTo>
                <a:cubicBezTo>
                  <a:pt x="8881543" y="6451948"/>
                  <a:pt x="8881059" y="6451595"/>
                  <a:pt x="8880798" y="6451186"/>
                </a:cubicBezTo>
                <a:cubicBezTo>
                  <a:pt x="8880538" y="6450776"/>
                  <a:pt x="8880408" y="6450274"/>
                  <a:pt x="8880408" y="6449679"/>
                </a:cubicBezTo>
                <a:lnTo>
                  <a:pt x="8880408" y="6349220"/>
                </a:lnTo>
                <a:cubicBezTo>
                  <a:pt x="8880408" y="6348624"/>
                  <a:pt x="8880519" y="6348122"/>
                  <a:pt x="8880743" y="6347713"/>
                </a:cubicBezTo>
                <a:cubicBezTo>
                  <a:pt x="8880966" y="6347304"/>
                  <a:pt x="8881412" y="6346931"/>
                  <a:pt x="8882082" y="6346597"/>
                </a:cubicBezTo>
                <a:cubicBezTo>
                  <a:pt x="8882752" y="6346262"/>
                  <a:pt x="8883608" y="6346039"/>
                  <a:pt x="8884649" y="6345927"/>
                </a:cubicBezTo>
                <a:cubicBezTo>
                  <a:pt x="8885691" y="6345815"/>
                  <a:pt x="8887068" y="6345759"/>
                  <a:pt x="8888779" y="6345759"/>
                </a:cubicBezTo>
                <a:cubicBezTo>
                  <a:pt x="8890416" y="6345759"/>
                  <a:pt x="8891775" y="6345815"/>
                  <a:pt x="8892854" y="6345927"/>
                </a:cubicBezTo>
                <a:cubicBezTo>
                  <a:pt x="8893933" y="6346039"/>
                  <a:pt x="8894770" y="6346262"/>
                  <a:pt x="8895365" y="6346597"/>
                </a:cubicBezTo>
                <a:cubicBezTo>
                  <a:pt x="8895960" y="6346931"/>
                  <a:pt x="8896388" y="6347304"/>
                  <a:pt x="8896649" y="6347713"/>
                </a:cubicBezTo>
                <a:cubicBezTo>
                  <a:pt x="8896909" y="6348122"/>
                  <a:pt x="8897039" y="6348624"/>
                  <a:pt x="8897039" y="6349220"/>
                </a:cubicBezTo>
                <a:lnTo>
                  <a:pt x="8897039" y="6362503"/>
                </a:lnTo>
                <a:cubicBezTo>
                  <a:pt x="8902695" y="6356177"/>
                  <a:pt x="8908332" y="6351545"/>
                  <a:pt x="8913950" y="6348606"/>
                </a:cubicBezTo>
                <a:cubicBezTo>
                  <a:pt x="8919568" y="6345666"/>
                  <a:pt x="8925242" y="6344197"/>
                  <a:pt x="8930972" y="6344197"/>
                </a:cubicBezTo>
                <a:close/>
                <a:moveTo>
                  <a:pt x="8807631" y="6344197"/>
                </a:moveTo>
                <a:cubicBezTo>
                  <a:pt x="8815519" y="6344197"/>
                  <a:pt x="8822235" y="6345462"/>
                  <a:pt x="8827778" y="6347992"/>
                </a:cubicBezTo>
                <a:cubicBezTo>
                  <a:pt x="8833322" y="6350522"/>
                  <a:pt x="8837880" y="6353926"/>
                  <a:pt x="8841452" y="6358205"/>
                </a:cubicBezTo>
                <a:cubicBezTo>
                  <a:pt x="8845024" y="6362484"/>
                  <a:pt x="8847647" y="6367507"/>
                  <a:pt x="8849321" y="6373274"/>
                </a:cubicBezTo>
                <a:cubicBezTo>
                  <a:pt x="8850996" y="6379041"/>
                  <a:pt x="8851833" y="6385199"/>
                  <a:pt x="8851833" y="6391747"/>
                </a:cubicBezTo>
                <a:lnTo>
                  <a:pt x="8851833" y="6395096"/>
                </a:lnTo>
                <a:cubicBezTo>
                  <a:pt x="8851833" y="6397998"/>
                  <a:pt x="8851104" y="6400063"/>
                  <a:pt x="8849647" y="6401291"/>
                </a:cubicBezTo>
                <a:cubicBezTo>
                  <a:pt x="8848189" y="6402519"/>
                  <a:pt x="8846526" y="6403133"/>
                  <a:pt x="8844656" y="6403133"/>
                </a:cubicBezTo>
                <a:lnTo>
                  <a:pt x="8778498" y="6403133"/>
                </a:lnTo>
                <a:cubicBezTo>
                  <a:pt x="8778498" y="6408714"/>
                  <a:pt x="8779058" y="6413737"/>
                  <a:pt x="8780180" y="6418202"/>
                </a:cubicBezTo>
                <a:cubicBezTo>
                  <a:pt x="8781301" y="6422666"/>
                  <a:pt x="8783171" y="6426499"/>
                  <a:pt x="8785788" y="6429699"/>
                </a:cubicBezTo>
                <a:cubicBezTo>
                  <a:pt x="8788405" y="6432898"/>
                  <a:pt x="8791807" y="6435354"/>
                  <a:pt x="8795996" y="6437066"/>
                </a:cubicBezTo>
                <a:cubicBezTo>
                  <a:pt x="8800182" y="6438777"/>
                  <a:pt x="8805305" y="6439633"/>
                  <a:pt x="8811361" y="6439633"/>
                </a:cubicBezTo>
                <a:cubicBezTo>
                  <a:pt x="8816147" y="6439633"/>
                  <a:pt x="8820410" y="6439242"/>
                  <a:pt x="8824148" y="6438461"/>
                </a:cubicBezTo>
                <a:cubicBezTo>
                  <a:pt x="8827887" y="6437679"/>
                  <a:pt x="8831121" y="6436805"/>
                  <a:pt x="8833850" y="6435838"/>
                </a:cubicBezTo>
                <a:cubicBezTo>
                  <a:pt x="8836580" y="6434870"/>
                  <a:pt x="8838824" y="6433996"/>
                  <a:pt x="8840581" y="6433215"/>
                </a:cubicBezTo>
                <a:cubicBezTo>
                  <a:pt x="8842338" y="6432433"/>
                  <a:pt x="8843666" y="6432043"/>
                  <a:pt x="8844563" y="6432043"/>
                </a:cubicBezTo>
                <a:cubicBezTo>
                  <a:pt x="8845087" y="6432043"/>
                  <a:pt x="8845554" y="6432173"/>
                  <a:pt x="8845965" y="6432433"/>
                </a:cubicBezTo>
                <a:cubicBezTo>
                  <a:pt x="8846376" y="6432694"/>
                  <a:pt x="8846694" y="6433084"/>
                  <a:pt x="8846918" y="6433605"/>
                </a:cubicBezTo>
                <a:cubicBezTo>
                  <a:pt x="8847142" y="6434126"/>
                  <a:pt x="8847310" y="6434852"/>
                  <a:pt x="8847423" y="6435782"/>
                </a:cubicBezTo>
                <a:cubicBezTo>
                  <a:pt x="8847535" y="6436712"/>
                  <a:pt x="8847591" y="6437847"/>
                  <a:pt x="8847591" y="6439186"/>
                </a:cubicBezTo>
                <a:cubicBezTo>
                  <a:pt x="8847591" y="6440154"/>
                  <a:pt x="8847554" y="6440991"/>
                  <a:pt x="8847480" y="6441698"/>
                </a:cubicBezTo>
                <a:cubicBezTo>
                  <a:pt x="8847405" y="6442405"/>
                  <a:pt x="8847312" y="6443037"/>
                  <a:pt x="8847201" y="6443595"/>
                </a:cubicBezTo>
                <a:cubicBezTo>
                  <a:pt x="8847089" y="6444153"/>
                  <a:pt x="8846903" y="6444656"/>
                  <a:pt x="8846642" y="6445102"/>
                </a:cubicBezTo>
                <a:cubicBezTo>
                  <a:pt x="8846382" y="6445549"/>
                  <a:pt x="8846047" y="6445977"/>
                  <a:pt x="8845638" y="6446386"/>
                </a:cubicBezTo>
                <a:cubicBezTo>
                  <a:pt x="8845229" y="6446795"/>
                  <a:pt x="8844019" y="6447465"/>
                  <a:pt x="8842010" y="6448395"/>
                </a:cubicBezTo>
                <a:cubicBezTo>
                  <a:pt x="8840001" y="6449325"/>
                  <a:pt x="8837396" y="6450237"/>
                  <a:pt x="8834197" y="6451130"/>
                </a:cubicBezTo>
                <a:cubicBezTo>
                  <a:pt x="8830997" y="6452023"/>
                  <a:pt x="8827295" y="6452823"/>
                  <a:pt x="8823090" y="6453530"/>
                </a:cubicBezTo>
                <a:cubicBezTo>
                  <a:pt x="8818886" y="6454237"/>
                  <a:pt x="8814403" y="6454590"/>
                  <a:pt x="8809640" y="6454590"/>
                </a:cubicBezTo>
                <a:cubicBezTo>
                  <a:pt x="8801380" y="6454590"/>
                  <a:pt x="8794143" y="6453437"/>
                  <a:pt x="8787930" y="6451130"/>
                </a:cubicBezTo>
                <a:cubicBezTo>
                  <a:pt x="8781716" y="6448823"/>
                  <a:pt x="8776489" y="6445400"/>
                  <a:pt x="8772247" y="6440861"/>
                </a:cubicBezTo>
                <a:cubicBezTo>
                  <a:pt x="8768005" y="6436321"/>
                  <a:pt x="8764806" y="6430629"/>
                  <a:pt x="8762648" y="6423783"/>
                </a:cubicBezTo>
                <a:cubicBezTo>
                  <a:pt x="8760490" y="6416937"/>
                  <a:pt x="8759411" y="6408974"/>
                  <a:pt x="8759411" y="6399896"/>
                </a:cubicBezTo>
                <a:cubicBezTo>
                  <a:pt x="8759411" y="6391264"/>
                  <a:pt x="8760527" y="6383506"/>
                  <a:pt x="8762759" y="6376623"/>
                </a:cubicBezTo>
                <a:cubicBezTo>
                  <a:pt x="8764992" y="6369739"/>
                  <a:pt x="8768210" y="6363898"/>
                  <a:pt x="8772414" y="6359098"/>
                </a:cubicBezTo>
                <a:cubicBezTo>
                  <a:pt x="8776619" y="6354298"/>
                  <a:pt x="8781698" y="6350615"/>
                  <a:pt x="8787651" y="6348048"/>
                </a:cubicBezTo>
                <a:cubicBezTo>
                  <a:pt x="8793604" y="6345480"/>
                  <a:pt x="8800264" y="6344197"/>
                  <a:pt x="8807631" y="6344197"/>
                </a:cubicBezTo>
                <a:close/>
                <a:moveTo>
                  <a:pt x="8711413" y="6344197"/>
                </a:moveTo>
                <a:cubicBezTo>
                  <a:pt x="8714092" y="6344197"/>
                  <a:pt x="8716771" y="6344420"/>
                  <a:pt x="8719450" y="6344866"/>
                </a:cubicBezTo>
                <a:cubicBezTo>
                  <a:pt x="8722129" y="6345313"/>
                  <a:pt x="8724548" y="6345871"/>
                  <a:pt x="8726706" y="6346541"/>
                </a:cubicBezTo>
                <a:cubicBezTo>
                  <a:pt x="8728864" y="6347211"/>
                  <a:pt x="8730705" y="6347936"/>
                  <a:pt x="8732231" y="6348717"/>
                </a:cubicBezTo>
                <a:cubicBezTo>
                  <a:pt x="8733756" y="6349499"/>
                  <a:pt x="8734910" y="6350187"/>
                  <a:pt x="8735691" y="6350782"/>
                </a:cubicBezTo>
                <a:cubicBezTo>
                  <a:pt x="8736472" y="6351378"/>
                  <a:pt x="8736993" y="6351899"/>
                  <a:pt x="8737254" y="6352345"/>
                </a:cubicBezTo>
                <a:cubicBezTo>
                  <a:pt x="8737514" y="6352792"/>
                  <a:pt x="8737700" y="6353294"/>
                  <a:pt x="8737812" y="6353852"/>
                </a:cubicBezTo>
                <a:cubicBezTo>
                  <a:pt x="8737923" y="6354410"/>
                  <a:pt x="8738035" y="6355098"/>
                  <a:pt x="8738147" y="6355917"/>
                </a:cubicBezTo>
                <a:cubicBezTo>
                  <a:pt x="8738258" y="6356736"/>
                  <a:pt x="8738314" y="6357740"/>
                  <a:pt x="8738314" y="6358931"/>
                </a:cubicBezTo>
                <a:cubicBezTo>
                  <a:pt x="8738314" y="6360196"/>
                  <a:pt x="8738258" y="6361293"/>
                  <a:pt x="8738147" y="6362224"/>
                </a:cubicBezTo>
                <a:cubicBezTo>
                  <a:pt x="8738035" y="6363154"/>
                  <a:pt x="8737849" y="6363916"/>
                  <a:pt x="8737589" y="6364512"/>
                </a:cubicBezTo>
                <a:cubicBezTo>
                  <a:pt x="8737328" y="6365107"/>
                  <a:pt x="8737012" y="6365535"/>
                  <a:pt x="8736640" y="6365795"/>
                </a:cubicBezTo>
                <a:cubicBezTo>
                  <a:pt x="8736268" y="6366056"/>
                  <a:pt x="8735858" y="6366186"/>
                  <a:pt x="8735412" y="6366186"/>
                </a:cubicBezTo>
                <a:cubicBezTo>
                  <a:pt x="8734742" y="6366186"/>
                  <a:pt x="8733775" y="6365777"/>
                  <a:pt x="8732510" y="6364958"/>
                </a:cubicBezTo>
                <a:cubicBezTo>
                  <a:pt x="8731245" y="6364140"/>
                  <a:pt x="8729608" y="6363265"/>
                  <a:pt x="8727599" y="6362335"/>
                </a:cubicBezTo>
                <a:cubicBezTo>
                  <a:pt x="8725589" y="6361405"/>
                  <a:pt x="8723227" y="6360531"/>
                  <a:pt x="8720511" y="6359712"/>
                </a:cubicBezTo>
                <a:cubicBezTo>
                  <a:pt x="8717794" y="6358894"/>
                  <a:pt x="8714688" y="6358484"/>
                  <a:pt x="8711190" y="6358484"/>
                </a:cubicBezTo>
                <a:cubicBezTo>
                  <a:pt x="8708065" y="6358484"/>
                  <a:pt x="8705312" y="6358838"/>
                  <a:pt x="8702930" y="6359545"/>
                </a:cubicBezTo>
                <a:cubicBezTo>
                  <a:pt x="8700549" y="6360252"/>
                  <a:pt x="8698596" y="6361256"/>
                  <a:pt x="8697070" y="6362558"/>
                </a:cubicBezTo>
                <a:cubicBezTo>
                  <a:pt x="8695545" y="6363861"/>
                  <a:pt x="8694391" y="6365405"/>
                  <a:pt x="8693610" y="6367191"/>
                </a:cubicBezTo>
                <a:cubicBezTo>
                  <a:pt x="8692829" y="6368977"/>
                  <a:pt x="8692438" y="6370911"/>
                  <a:pt x="8692438" y="6372995"/>
                </a:cubicBezTo>
                <a:cubicBezTo>
                  <a:pt x="8692438" y="6375897"/>
                  <a:pt x="8693182" y="6378334"/>
                  <a:pt x="8694670" y="6380306"/>
                </a:cubicBezTo>
                <a:cubicBezTo>
                  <a:pt x="8696159" y="6382278"/>
                  <a:pt x="8698093" y="6384008"/>
                  <a:pt x="8700475" y="6385497"/>
                </a:cubicBezTo>
                <a:cubicBezTo>
                  <a:pt x="8702856" y="6386985"/>
                  <a:pt x="8705572" y="6388324"/>
                  <a:pt x="8708623" y="6389515"/>
                </a:cubicBezTo>
                <a:cubicBezTo>
                  <a:pt x="8711674" y="6390706"/>
                  <a:pt x="8714781" y="6391933"/>
                  <a:pt x="8717943" y="6393198"/>
                </a:cubicBezTo>
                <a:cubicBezTo>
                  <a:pt x="8721106" y="6394463"/>
                  <a:pt x="8724231" y="6395877"/>
                  <a:pt x="8727319" y="6397440"/>
                </a:cubicBezTo>
                <a:cubicBezTo>
                  <a:pt x="8730408" y="6399003"/>
                  <a:pt x="8733142" y="6400900"/>
                  <a:pt x="8735524" y="6403133"/>
                </a:cubicBezTo>
                <a:cubicBezTo>
                  <a:pt x="8737905" y="6405365"/>
                  <a:pt x="8739821" y="6408044"/>
                  <a:pt x="8741272" y="6411169"/>
                </a:cubicBezTo>
                <a:cubicBezTo>
                  <a:pt x="8742723" y="6414295"/>
                  <a:pt x="8743449" y="6418016"/>
                  <a:pt x="8743449" y="6422332"/>
                </a:cubicBezTo>
                <a:cubicBezTo>
                  <a:pt x="8743449" y="6427466"/>
                  <a:pt x="8742500" y="6432043"/>
                  <a:pt x="8740602" y="6436061"/>
                </a:cubicBezTo>
                <a:cubicBezTo>
                  <a:pt x="8738705" y="6440079"/>
                  <a:pt x="8736007" y="6443465"/>
                  <a:pt x="8732510" y="6446218"/>
                </a:cubicBezTo>
                <a:cubicBezTo>
                  <a:pt x="8729012" y="6448972"/>
                  <a:pt x="8724845" y="6451055"/>
                  <a:pt x="8720008" y="6452469"/>
                </a:cubicBezTo>
                <a:cubicBezTo>
                  <a:pt x="8715171" y="6453883"/>
                  <a:pt x="8709851" y="6454590"/>
                  <a:pt x="8704046" y="6454590"/>
                </a:cubicBezTo>
                <a:cubicBezTo>
                  <a:pt x="8700475" y="6454590"/>
                  <a:pt x="8697070" y="6454311"/>
                  <a:pt x="8693833" y="6453753"/>
                </a:cubicBezTo>
                <a:cubicBezTo>
                  <a:pt x="8690596" y="6453195"/>
                  <a:pt x="8687694" y="6452488"/>
                  <a:pt x="8685127" y="6451632"/>
                </a:cubicBezTo>
                <a:cubicBezTo>
                  <a:pt x="8682560" y="6450776"/>
                  <a:pt x="8680383" y="6449883"/>
                  <a:pt x="8678597" y="6448953"/>
                </a:cubicBezTo>
                <a:cubicBezTo>
                  <a:pt x="8676811" y="6448023"/>
                  <a:pt x="8675508" y="6447186"/>
                  <a:pt x="8674690" y="6446442"/>
                </a:cubicBezTo>
                <a:cubicBezTo>
                  <a:pt x="8673872" y="6445698"/>
                  <a:pt x="8673276" y="6444656"/>
                  <a:pt x="8672904" y="6443316"/>
                </a:cubicBezTo>
                <a:cubicBezTo>
                  <a:pt x="8672532" y="6441977"/>
                  <a:pt x="8672346" y="6440154"/>
                  <a:pt x="8672346" y="6437847"/>
                </a:cubicBezTo>
                <a:cubicBezTo>
                  <a:pt x="8672346" y="6436433"/>
                  <a:pt x="8672420" y="6435242"/>
                  <a:pt x="8672570" y="6434275"/>
                </a:cubicBezTo>
                <a:cubicBezTo>
                  <a:pt x="8672718" y="6433308"/>
                  <a:pt x="8672904" y="6432526"/>
                  <a:pt x="8673128" y="6431931"/>
                </a:cubicBezTo>
                <a:cubicBezTo>
                  <a:pt x="8673350" y="6431336"/>
                  <a:pt x="8673667" y="6430908"/>
                  <a:pt x="8674076" y="6430647"/>
                </a:cubicBezTo>
                <a:cubicBezTo>
                  <a:pt x="8674486" y="6430387"/>
                  <a:pt x="8674950" y="6430257"/>
                  <a:pt x="8675472" y="6430257"/>
                </a:cubicBezTo>
                <a:cubicBezTo>
                  <a:pt x="8676290" y="6430257"/>
                  <a:pt x="8677499" y="6430759"/>
                  <a:pt x="8679099" y="6431764"/>
                </a:cubicBezTo>
                <a:cubicBezTo>
                  <a:pt x="8680699" y="6432768"/>
                  <a:pt x="8682671" y="6433866"/>
                  <a:pt x="8685015" y="6435056"/>
                </a:cubicBezTo>
                <a:cubicBezTo>
                  <a:pt x="8687359" y="6436247"/>
                  <a:pt x="8690131" y="6437345"/>
                  <a:pt x="8693331" y="6438349"/>
                </a:cubicBezTo>
                <a:cubicBezTo>
                  <a:pt x="8696531" y="6439354"/>
                  <a:pt x="8700214" y="6439856"/>
                  <a:pt x="8704381" y="6439856"/>
                </a:cubicBezTo>
                <a:cubicBezTo>
                  <a:pt x="8707507" y="6439856"/>
                  <a:pt x="8710334" y="6439521"/>
                  <a:pt x="8712865" y="6438851"/>
                </a:cubicBezTo>
                <a:cubicBezTo>
                  <a:pt x="8715395" y="6438182"/>
                  <a:pt x="8717590" y="6437196"/>
                  <a:pt x="8719450" y="6435893"/>
                </a:cubicBezTo>
                <a:cubicBezTo>
                  <a:pt x="8721311" y="6434591"/>
                  <a:pt x="8722743" y="6432936"/>
                  <a:pt x="8723748" y="6430926"/>
                </a:cubicBezTo>
                <a:cubicBezTo>
                  <a:pt x="8724752" y="6428917"/>
                  <a:pt x="8725254" y="6426536"/>
                  <a:pt x="8725254" y="6423783"/>
                </a:cubicBezTo>
                <a:cubicBezTo>
                  <a:pt x="8725254" y="6420955"/>
                  <a:pt x="8724529" y="6418574"/>
                  <a:pt x="8723078" y="6416639"/>
                </a:cubicBezTo>
                <a:cubicBezTo>
                  <a:pt x="8721627" y="6414704"/>
                  <a:pt x="8719711" y="6412993"/>
                  <a:pt x="8717329" y="6411504"/>
                </a:cubicBezTo>
                <a:cubicBezTo>
                  <a:pt x="8714948" y="6410016"/>
                  <a:pt x="8712269" y="6408695"/>
                  <a:pt x="8709293" y="6407542"/>
                </a:cubicBezTo>
                <a:cubicBezTo>
                  <a:pt x="8706316" y="6406388"/>
                  <a:pt x="8703247" y="6405179"/>
                  <a:pt x="8700084" y="6403914"/>
                </a:cubicBezTo>
                <a:cubicBezTo>
                  <a:pt x="8696921" y="6402649"/>
                  <a:pt x="8693833" y="6401217"/>
                  <a:pt x="8690819" y="6399617"/>
                </a:cubicBezTo>
                <a:cubicBezTo>
                  <a:pt x="8687806" y="6398017"/>
                  <a:pt x="8685108" y="6396063"/>
                  <a:pt x="8682727" y="6393757"/>
                </a:cubicBezTo>
                <a:cubicBezTo>
                  <a:pt x="8680346" y="6391450"/>
                  <a:pt x="8678430" y="6388696"/>
                  <a:pt x="8676978" y="6385497"/>
                </a:cubicBezTo>
                <a:cubicBezTo>
                  <a:pt x="8675528" y="6382297"/>
                  <a:pt x="8674802" y="6378464"/>
                  <a:pt x="8674802" y="6374000"/>
                </a:cubicBezTo>
                <a:cubicBezTo>
                  <a:pt x="8674802" y="6370056"/>
                  <a:pt x="8675564" y="6366279"/>
                  <a:pt x="8677090" y="6362670"/>
                </a:cubicBezTo>
                <a:cubicBezTo>
                  <a:pt x="8678616" y="6359061"/>
                  <a:pt x="8680904" y="6355898"/>
                  <a:pt x="8683955" y="6353182"/>
                </a:cubicBezTo>
                <a:cubicBezTo>
                  <a:pt x="8687006" y="6350466"/>
                  <a:pt x="8690819" y="6348290"/>
                  <a:pt x="8695396" y="6346652"/>
                </a:cubicBezTo>
                <a:cubicBezTo>
                  <a:pt x="8699972" y="6345015"/>
                  <a:pt x="8705312" y="6344197"/>
                  <a:pt x="8711413" y="6344197"/>
                </a:cubicBezTo>
                <a:close/>
                <a:moveTo>
                  <a:pt x="8625688" y="6344197"/>
                </a:moveTo>
                <a:cubicBezTo>
                  <a:pt x="8628368" y="6344197"/>
                  <a:pt x="8631046" y="6344420"/>
                  <a:pt x="8633725" y="6344866"/>
                </a:cubicBezTo>
                <a:cubicBezTo>
                  <a:pt x="8636404" y="6345313"/>
                  <a:pt x="8638822" y="6345871"/>
                  <a:pt x="8640980" y="6346541"/>
                </a:cubicBezTo>
                <a:cubicBezTo>
                  <a:pt x="8643138" y="6347211"/>
                  <a:pt x="8644980" y="6347936"/>
                  <a:pt x="8646506" y="6348717"/>
                </a:cubicBezTo>
                <a:cubicBezTo>
                  <a:pt x="8648032" y="6349499"/>
                  <a:pt x="8649184" y="6350187"/>
                  <a:pt x="8649966" y="6350782"/>
                </a:cubicBezTo>
                <a:cubicBezTo>
                  <a:pt x="8650748" y="6351378"/>
                  <a:pt x="8651268" y="6351899"/>
                  <a:pt x="8651528" y="6352345"/>
                </a:cubicBezTo>
                <a:cubicBezTo>
                  <a:pt x="8651789" y="6352792"/>
                  <a:pt x="8651975" y="6353294"/>
                  <a:pt x="8652087" y="6353852"/>
                </a:cubicBezTo>
                <a:cubicBezTo>
                  <a:pt x="8652198" y="6354410"/>
                  <a:pt x="8652310" y="6355098"/>
                  <a:pt x="8652422" y="6355917"/>
                </a:cubicBezTo>
                <a:cubicBezTo>
                  <a:pt x="8652534" y="6356736"/>
                  <a:pt x="8652589" y="6357740"/>
                  <a:pt x="8652589" y="6358931"/>
                </a:cubicBezTo>
                <a:cubicBezTo>
                  <a:pt x="8652589" y="6360196"/>
                  <a:pt x="8652534" y="6361293"/>
                  <a:pt x="8652422" y="6362224"/>
                </a:cubicBezTo>
                <a:cubicBezTo>
                  <a:pt x="8652310" y="6363154"/>
                  <a:pt x="8652124" y="6363916"/>
                  <a:pt x="8651864" y="6364512"/>
                </a:cubicBezTo>
                <a:cubicBezTo>
                  <a:pt x="8651603" y="6365107"/>
                  <a:pt x="8651287" y="6365535"/>
                  <a:pt x="8650915" y="6365795"/>
                </a:cubicBezTo>
                <a:cubicBezTo>
                  <a:pt x="8650543" y="6366056"/>
                  <a:pt x="8650134" y="6366186"/>
                  <a:pt x="8649687" y="6366186"/>
                </a:cubicBezTo>
                <a:cubicBezTo>
                  <a:pt x="8649018" y="6366186"/>
                  <a:pt x="8648050" y="6365777"/>
                  <a:pt x="8646785" y="6364958"/>
                </a:cubicBezTo>
                <a:cubicBezTo>
                  <a:pt x="8645520" y="6364140"/>
                  <a:pt x="8643882" y="6363265"/>
                  <a:pt x="8641874" y="6362335"/>
                </a:cubicBezTo>
                <a:cubicBezTo>
                  <a:pt x="8639864" y="6361405"/>
                  <a:pt x="8637502" y="6360531"/>
                  <a:pt x="8634786" y="6359712"/>
                </a:cubicBezTo>
                <a:cubicBezTo>
                  <a:pt x="8632070" y="6358894"/>
                  <a:pt x="8628962" y="6358484"/>
                  <a:pt x="8625465" y="6358484"/>
                </a:cubicBezTo>
                <a:cubicBezTo>
                  <a:pt x="8622340" y="6358484"/>
                  <a:pt x="8619586" y="6358838"/>
                  <a:pt x="8617206" y="6359545"/>
                </a:cubicBezTo>
                <a:cubicBezTo>
                  <a:pt x="8614824" y="6360252"/>
                  <a:pt x="8612870" y="6361256"/>
                  <a:pt x="8611345" y="6362558"/>
                </a:cubicBezTo>
                <a:cubicBezTo>
                  <a:pt x="8609820" y="6363861"/>
                  <a:pt x="8608666" y="6365405"/>
                  <a:pt x="8607885" y="6367191"/>
                </a:cubicBezTo>
                <a:cubicBezTo>
                  <a:pt x="8607104" y="6368977"/>
                  <a:pt x="8606713" y="6370911"/>
                  <a:pt x="8606713" y="6372995"/>
                </a:cubicBezTo>
                <a:cubicBezTo>
                  <a:pt x="8606713" y="6375897"/>
                  <a:pt x="8607457" y="6378334"/>
                  <a:pt x="8608946" y="6380306"/>
                </a:cubicBezTo>
                <a:cubicBezTo>
                  <a:pt x="8610434" y="6382278"/>
                  <a:pt x="8612368" y="6384008"/>
                  <a:pt x="8614750" y="6385497"/>
                </a:cubicBezTo>
                <a:cubicBezTo>
                  <a:pt x="8617131" y="6386985"/>
                  <a:pt x="8619847" y="6388324"/>
                  <a:pt x="8622898" y="6389515"/>
                </a:cubicBezTo>
                <a:cubicBezTo>
                  <a:pt x="8625949" y="6390706"/>
                  <a:pt x="8629056" y="6391933"/>
                  <a:pt x="8632218" y="6393198"/>
                </a:cubicBezTo>
                <a:cubicBezTo>
                  <a:pt x="8635381" y="6394463"/>
                  <a:pt x="8638506" y="6395877"/>
                  <a:pt x="8641594" y="6397440"/>
                </a:cubicBezTo>
                <a:cubicBezTo>
                  <a:pt x="8644682" y="6399003"/>
                  <a:pt x="8647418" y="6400900"/>
                  <a:pt x="8649798" y="6403133"/>
                </a:cubicBezTo>
                <a:cubicBezTo>
                  <a:pt x="8652180" y="6405365"/>
                  <a:pt x="8654096" y="6408044"/>
                  <a:pt x="8655547" y="6411169"/>
                </a:cubicBezTo>
                <a:cubicBezTo>
                  <a:pt x="8656998" y="6414295"/>
                  <a:pt x="8657724" y="6418016"/>
                  <a:pt x="8657724" y="6422332"/>
                </a:cubicBezTo>
                <a:cubicBezTo>
                  <a:pt x="8657724" y="6427466"/>
                  <a:pt x="8656775" y="6432043"/>
                  <a:pt x="8654878" y="6436061"/>
                </a:cubicBezTo>
                <a:cubicBezTo>
                  <a:pt x="8652980" y="6440079"/>
                  <a:pt x="8650282" y="6443465"/>
                  <a:pt x="8646785" y="6446218"/>
                </a:cubicBezTo>
                <a:cubicBezTo>
                  <a:pt x="8643288" y="6448972"/>
                  <a:pt x="8639120" y="6451055"/>
                  <a:pt x="8634284" y="6452469"/>
                </a:cubicBezTo>
                <a:cubicBezTo>
                  <a:pt x="8629446" y="6453883"/>
                  <a:pt x="8624126" y="6454590"/>
                  <a:pt x="8618322" y="6454590"/>
                </a:cubicBezTo>
                <a:cubicBezTo>
                  <a:pt x="8614750" y="6454590"/>
                  <a:pt x="8611345" y="6454311"/>
                  <a:pt x="8608108" y="6453753"/>
                </a:cubicBezTo>
                <a:cubicBezTo>
                  <a:pt x="8604871" y="6453195"/>
                  <a:pt x="8601969" y="6452488"/>
                  <a:pt x="8599402" y="6451632"/>
                </a:cubicBezTo>
                <a:cubicBezTo>
                  <a:pt x="8596834" y="6450776"/>
                  <a:pt x="8594658" y="6449883"/>
                  <a:pt x="8592872" y="6448953"/>
                </a:cubicBezTo>
                <a:cubicBezTo>
                  <a:pt x="8591086" y="6448023"/>
                  <a:pt x="8589784" y="6447186"/>
                  <a:pt x="8588965" y="6446442"/>
                </a:cubicBezTo>
                <a:cubicBezTo>
                  <a:pt x="8588146" y="6445698"/>
                  <a:pt x="8587552" y="6444656"/>
                  <a:pt x="8587179" y="6443316"/>
                </a:cubicBezTo>
                <a:cubicBezTo>
                  <a:pt x="8586807" y="6441977"/>
                  <a:pt x="8586621" y="6440154"/>
                  <a:pt x="8586621" y="6437847"/>
                </a:cubicBezTo>
                <a:cubicBezTo>
                  <a:pt x="8586621" y="6436433"/>
                  <a:pt x="8586696" y="6435242"/>
                  <a:pt x="8586844" y="6434275"/>
                </a:cubicBezTo>
                <a:cubicBezTo>
                  <a:pt x="8586993" y="6433308"/>
                  <a:pt x="8587179" y="6432526"/>
                  <a:pt x="8587402" y="6431931"/>
                </a:cubicBezTo>
                <a:cubicBezTo>
                  <a:pt x="8587626" y="6431336"/>
                  <a:pt x="8587942" y="6430908"/>
                  <a:pt x="8588351" y="6430647"/>
                </a:cubicBezTo>
                <a:cubicBezTo>
                  <a:pt x="8588760" y="6430387"/>
                  <a:pt x="8589226" y="6430257"/>
                  <a:pt x="8589746" y="6430257"/>
                </a:cubicBezTo>
                <a:cubicBezTo>
                  <a:pt x="8590565" y="6430257"/>
                  <a:pt x="8591774" y="6430759"/>
                  <a:pt x="8593374" y="6431764"/>
                </a:cubicBezTo>
                <a:cubicBezTo>
                  <a:pt x="8594974" y="6432768"/>
                  <a:pt x="8596946" y="6433866"/>
                  <a:pt x="8599290" y="6435056"/>
                </a:cubicBezTo>
                <a:cubicBezTo>
                  <a:pt x="8601634" y="6436247"/>
                  <a:pt x="8604406" y="6437345"/>
                  <a:pt x="8607606" y="6438349"/>
                </a:cubicBezTo>
                <a:cubicBezTo>
                  <a:pt x="8610806" y="6439354"/>
                  <a:pt x="8614489" y="6439856"/>
                  <a:pt x="8618656" y="6439856"/>
                </a:cubicBezTo>
                <a:cubicBezTo>
                  <a:pt x="8621782" y="6439856"/>
                  <a:pt x="8624610" y="6439521"/>
                  <a:pt x="8627140" y="6438851"/>
                </a:cubicBezTo>
                <a:cubicBezTo>
                  <a:pt x="8629670" y="6438182"/>
                  <a:pt x="8631865" y="6437196"/>
                  <a:pt x="8633725" y="6435893"/>
                </a:cubicBezTo>
                <a:cubicBezTo>
                  <a:pt x="8635586" y="6434591"/>
                  <a:pt x="8637018" y="6432936"/>
                  <a:pt x="8638022" y="6430926"/>
                </a:cubicBezTo>
                <a:cubicBezTo>
                  <a:pt x="8639027" y="6428917"/>
                  <a:pt x="8639530" y="6426536"/>
                  <a:pt x="8639530" y="6423783"/>
                </a:cubicBezTo>
                <a:cubicBezTo>
                  <a:pt x="8639530" y="6420955"/>
                  <a:pt x="8638804" y="6418574"/>
                  <a:pt x="8637353" y="6416639"/>
                </a:cubicBezTo>
                <a:cubicBezTo>
                  <a:pt x="8635902" y="6414704"/>
                  <a:pt x="8633986" y="6412993"/>
                  <a:pt x="8631604" y="6411504"/>
                </a:cubicBezTo>
                <a:cubicBezTo>
                  <a:pt x="8629223" y="6410016"/>
                  <a:pt x="8626544" y="6408695"/>
                  <a:pt x="8623568" y="6407542"/>
                </a:cubicBezTo>
                <a:cubicBezTo>
                  <a:pt x="8620591" y="6406388"/>
                  <a:pt x="8617522" y="6405179"/>
                  <a:pt x="8614359" y="6403914"/>
                </a:cubicBezTo>
                <a:cubicBezTo>
                  <a:pt x="8611196" y="6402649"/>
                  <a:pt x="8608108" y="6401217"/>
                  <a:pt x="8605094" y="6399617"/>
                </a:cubicBezTo>
                <a:cubicBezTo>
                  <a:pt x="8602080" y="6398017"/>
                  <a:pt x="8599383" y="6396063"/>
                  <a:pt x="8597002" y="6393757"/>
                </a:cubicBezTo>
                <a:cubicBezTo>
                  <a:pt x="8594620" y="6391450"/>
                  <a:pt x="8592704" y="6388696"/>
                  <a:pt x="8591254" y="6385497"/>
                </a:cubicBezTo>
                <a:cubicBezTo>
                  <a:pt x="8589802" y="6382297"/>
                  <a:pt x="8589076" y="6378464"/>
                  <a:pt x="8589076" y="6374000"/>
                </a:cubicBezTo>
                <a:cubicBezTo>
                  <a:pt x="8589076" y="6370056"/>
                  <a:pt x="8589840" y="6366279"/>
                  <a:pt x="8591365" y="6362670"/>
                </a:cubicBezTo>
                <a:cubicBezTo>
                  <a:pt x="8592890" y="6359061"/>
                  <a:pt x="8595178" y="6355898"/>
                  <a:pt x="8598230" y="6353182"/>
                </a:cubicBezTo>
                <a:cubicBezTo>
                  <a:pt x="8601280" y="6350466"/>
                  <a:pt x="8605094" y="6348290"/>
                  <a:pt x="8609671" y="6346652"/>
                </a:cubicBezTo>
                <a:cubicBezTo>
                  <a:pt x="8614248" y="6345015"/>
                  <a:pt x="8619586" y="6344197"/>
                  <a:pt x="8625688" y="6344197"/>
                </a:cubicBezTo>
                <a:close/>
                <a:moveTo>
                  <a:pt x="8516412" y="6344197"/>
                </a:moveTo>
                <a:cubicBezTo>
                  <a:pt x="8523630" y="6344197"/>
                  <a:pt x="8529768" y="6345015"/>
                  <a:pt x="8534829" y="6346652"/>
                </a:cubicBezTo>
                <a:cubicBezTo>
                  <a:pt x="8539889" y="6348290"/>
                  <a:pt x="8543982" y="6350689"/>
                  <a:pt x="8547107" y="6353852"/>
                </a:cubicBezTo>
                <a:cubicBezTo>
                  <a:pt x="8550232" y="6357015"/>
                  <a:pt x="8552502" y="6360940"/>
                  <a:pt x="8553916" y="6365628"/>
                </a:cubicBezTo>
                <a:cubicBezTo>
                  <a:pt x="8555330" y="6370316"/>
                  <a:pt x="8556037" y="6375786"/>
                  <a:pt x="8556037" y="6382036"/>
                </a:cubicBezTo>
                <a:lnTo>
                  <a:pt x="8556037" y="6449790"/>
                </a:lnTo>
                <a:cubicBezTo>
                  <a:pt x="8556037" y="6450683"/>
                  <a:pt x="8555739" y="6451353"/>
                  <a:pt x="8555144" y="6451799"/>
                </a:cubicBezTo>
                <a:cubicBezTo>
                  <a:pt x="8554548" y="6452246"/>
                  <a:pt x="8553730" y="6452581"/>
                  <a:pt x="8552688" y="6452804"/>
                </a:cubicBezTo>
                <a:cubicBezTo>
                  <a:pt x="8551646" y="6453027"/>
                  <a:pt x="8550121" y="6453139"/>
                  <a:pt x="8548112" y="6453139"/>
                </a:cubicBezTo>
                <a:cubicBezTo>
                  <a:pt x="8546177" y="6453139"/>
                  <a:pt x="8544633" y="6453027"/>
                  <a:pt x="8543480" y="6452804"/>
                </a:cubicBezTo>
                <a:cubicBezTo>
                  <a:pt x="8542326" y="6452581"/>
                  <a:pt x="8541489" y="6452246"/>
                  <a:pt x="8540968" y="6451799"/>
                </a:cubicBezTo>
                <a:cubicBezTo>
                  <a:pt x="8540447" y="6451353"/>
                  <a:pt x="8540186" y="6450683"/>
                  <a:pt x="8540186" y="6449790"/>
                </a:cubicBezTo>
                <a:lnTo>
                  <a:pt x="8540186" y="6439744"/>
                </a:lnTo>
                <a:cubicBezTo>
                  <a:pt x="8535796" y="6444432"/>
                  <a:pt x="8530904" y="6448079"/>
                  <a:pt x="8525508" y="6450683"/>
                </a:cubicBezTo>
                <a:cubicBezTo>
                  <a:pt x="8520114" y="6453288"/>
                  <a:pt x="8514402" y="6454590"/>
                  <a:pt x="8508374" y="6454590"/>
                </a:cubicBezTo>
                <a:cubicBezTo>
                  <a:pt x="8503092" y="6454590"/>
                  <a:pt x="8498310" y="6453902"/>
                  <a:pt x="8494032" y="6452525"/>
                </a:cubicBezTo>
                <a:cubicBezTo>
                  <a:pt x="8489752" y="6451148"/>
                  <a:pt x="8486106" y="6449158"/>
                  <a:pt x="8483092" y="6446553"/>
                </a:cubicBezTo>
                <a:cubicBezTo>
                  <a:pt x="8480078" y="6443949"/>
                  <a:pt x="8477734" y="6440749"/>
                  <a:pt x="8476060" y="6436954"/>
                </a:cubicBezTo>
                <a:cubicBezTo>
                  <a:pt x="8474386" y="6433159"/>
                  <a:pt x="8473549" y="6428843"/>
                  <a:pt x="8473549" y="6424006"/>
                </a:cubicBezTo>
                <a:cubicBezTo>
                  <a:pt x="8473549" y="6418350"/>
                  <a:pt x="8474702" y="6413439"/>
                  <a:pt x="8477009" y="6409272"/>
                </a:cubicBezTo>
                <a:cubicBezTo>
                  <a:pt x="8479316" y="6405105"/>
                  <a:pt x="8482628" y="6401644"/>
                  <a:pt x="8486944" y="6398891"/>
                </a:cubicBezTo>
                <a:cubicBezTo>
                  <a:pt x="8491260" y="6396138"/>
                  <a:pt x="8496543" y="6394073"/>
                  <a:pt x="8502794" y="6392696"/>
                </a:cubicBezTo>
                <a:cubicBezTo>
                  <a:pt x="8509044" y="6391319"/>
                  <a:pt x="8516076" y="6390631"/>
                  <a:pt x="8523890" y="6390631"/>
                </a:cubicBezTo>
                <a:lnTo>
                  <a:pt x="8537731" y="6390631"/>
                </a:lnTo>
                <a:lnTo>
                  <a:pt x="8537731" y="6382818"/>
                </a:lnTo>
                <a:cubicBezTo>
                  <a:pt x="8537731" y="6378948"/>
                  <a:pt x="8537322" y="6375525"/>
                  <a:pt x="8536503" y="6372549"/>
                </a:cubicBezTo>
                <a:cubicBezTo>
                  <a:pt x="8535684" y="6369572"/>
                  <a:pt x="8534364" y="6367098"/>
                  <a:pt x="8532540" y="6365126"/>
                </a:cubicBezTo>
                <a:cubicBezTo>
                  <a:pt x="8530718" y="6363154"/>
                  <a:pt x="8528355" y="6361665"/>
                  <a:pt x="8525452" y="6360661"/>
                </a:cubicBezTo>
                <a:cubicBezTo>
                  <a:pt x="8522550" y="6359656"/>
                  <a:pt x="8518978" y="6359154"/>
                  <a:pt x="8514737" y="6359154"/>
                </a:cubicBezTo>
                <a:cubicBezTo>
                  <a:pt x="8510198" y="6359154"/>
                  <a:pt x="8506124" y="6359693"/>
                  <a:pt x="8502514" y="6360772"/>
                </a:cubicBezTo>
                <a:cubicBezTo>
                  <a:pt x="8498906" y="6361851"/>
                  <a:pt x="8495743" y="6363042"/>
                  <a:pt x="8493027" y="6364344"/>
                </a:cubicBezTo>
                <a:cubicBezTo>
                  <a:pt x="8490310" y="6365647"/>
                  <a:pt x="8488041" y="6366837"/>
                  <a:pt x="8486218" y="6367916"/>
                </a:cubicBezTo>
                <a:cubicBezTo>
                  <a:pt x="8484395" y="6368995"/>
                  <a:pt x="8483036" y="6369535"/>
                  <a:pt x="8482144" y="6369535"/>
                </a:cubicBezTo>
                <a:cubicBezTo>
                  <a:pt x="8481548" y="6369535"/>
                  <a:pt x="8481028" y="6369386"/>
                  <a:pt x="8480581" y="6369088"/>
                </a:cubicBezTo>
                <a:cubicBezTo>
                  <a:pt x="8480134" y="6368791"/>
                  <a:pt x="8479744" y="6368344"/>
                  <a:pt x="8479409" y="6367749"/>
                </a:cubicBezTo>
                <a:cubicBezTo>
                  <a:pt x="8479074" y="6367153"/>
                  <a:pt x="8478832" y="6366391"/>
                  <a:pt x="8478684" y="6365461"/>
                </a:cubicBezTo>
                <a:cubicBezTo>
                  <a:pt x="8478534" y="6364530"/>
                  <a:pt x="8478460" y="6363507"/>
                  <a:pt x="8478460" y="6362391"/>
                </a:cubicBezTo>
                <a:cubicBezTo>
                  <a:pt x="8478460" y="6360531"/>
                  <a:pt x="8478590" y="6359061"/>
                  <a:pt x="8478851" y="6357982"/>
                </a:cubicBezTo>
                <a:cubicBezTo>
                  <a:pt x="8479112" y="6356903"/>
                  <a:pt x="8479744" y="6355880"/>
                  <a:pt x="8480748" y="6354912"/>
                </a:cubicBezTo>
                <a:cubicBezTo>
                  <a:pt x="8481753" y="6353945"/>
                  <a:pt x="8483483" y="6352810"/>
                  <a:pt x="8485939" y="6351508"/>
                </a:cubicBezTo>
                <a:cubicBezTo>
                  <a:pt x="8488394" y="6350206"/>
                  <a:pt x="8491222" y="6349015"/>
                  <a:pt x="8494422" y="6347936"/>
                </a:cubicBezTo>
                <a:cubicBezTo>
                  <a:pt x="8497622" y="6346857"/>
                  <a:pt x="8501120" y="6345964"/>
                  <a:pt x="8504914" y="6345257"/>
                </a:cubicBezTo>
                <a:cubicBezTo>
                  <a:pt x="8508710" y="6344550"/>
                  <a:pt x="8512542" y="6344197"/>
                  <a:pt x="8516412" y="6344197"/>
                </a:cubicBezTo>
                <a:close/>
                <a:moveTo>
                  <a:pt x="8408436" y="6344197"/>
                </a:moveTo>
                <a:cubicBezTo>
                  <a:pt x="8415729" y="6344197"/>
                  <a:pt x="8421943" y="6345611"/>
                  <a:pt x="8427078" y="6348438"/>
                </a:cubicBezTo>
                <a:cubicBezTo>
                  <a:pt x="8432212" y="6351266"/>
                  <a:pt x="8436398" y="6355136"/>
                  <a:pt x="8439634" y="6360047"/>
                </a:cubicBezTo>
                <a:cubicBezTo>
                  <a:pt x="8442872" y="6364958"/>
                  <a:pt x="8445234" y="6370670"/>
                  <a:pt x="8446722" y="6377181"/>
                </a:cubicBezTo>
                <a:cubicBezTo>
                  <a:pt x="8448211" y="6383692"/>
                  <a:pt x="8448955" y="6390594"/>
                  <a:pt x="8448955" y="6397887"/>
                </a:cubicBezTo>
                <a:cubicBezTo>
                  <a:pt x="8448955" y="6406667"/>
                  <a:pt x="8448006" y="6414555"/>
                  <a:pt x="8446108" y="6421550"/>
                </a:cubicBezTo>
                <a:cubicBezTo>
                  <a:pt x="8444211" y="6428545"/>
                  <a:pt x="8441420" y="6434480"/>
                  <a:pt x="8437737" y="6439354"/>
                </a:cubicBezTo>
                <a:cubicBezTo>
                  <a:pt x="8434054" y="6444228"/>
                  <a:pt x="8429496" y="6447986"/>
                  <a:pt x="8424064" y="6450627"/>
                </a:cubicBezTo>
                <a:cubicBezTo>
                  <a:pt x="8418632" y="6453269"/>
                  <a:pt x="8412418" y="6454590"/>
                  <a:pt x="8405423" y="6454590"/>
                </a:cubicBezTo>
                <a:cubicBezTo>
                  <a:pt x="8402446" y="6454590"/>
                  <a:pt x="8399693" y="6454292"/>
                  <a:pt x="8397163" y="6453697"/>
                </a:cubicBezTo>
                <a:cubicBezTo>
                  <a:pt x="8394633" y="6453102"/>
                  <a:pt x="8392158" y="6452172"/>
                  <a:pt x="8389740" y="6450907"/>
                </a:cubicBezTo>
                <a:cubicBezTo>
                  <a:pt x="8387322" y="6449641"/>
                  <a:pt x="8384922" y="6448042"/>
                  <a:pt x="8382541" y="6446107"/>
                </a:cubicBezTo>
                <a:cubicBezTo>
                  <a:pt x="8380160" y="6444172"/>
                  <a:pt x="8377629" y="6441902"/>
                  <a:pt x="8374951" y="6439298"/>
                </a:cubicBezTo>
                <a:lnTo>
                  <a:pt x="8374951" y="6489527"/>
                </a:lnTo>
                <a:cubicBezTo>
                  <a:pt x="8374951" y="6490123"/>
                  <a:pt x="8374802" y="6490644"/>
                  <a:pt x="8374504" y="6491090"/>
                </a:cubicBezTo>
                <a:cubicBezTo>
                  <a:pt x="8374206" y="6491537"/>
                  <a:pt x="8373723" y="6491909"/>
                  <a:pt x="8373053" y="6492206"/>
                </a:cubicBezTo>
                <a:cubicBezTo>
                  <a:pt x="8372383" y="6492504"/>
                  <a:pt x="8371453" y="6492727"/>
                  <a:pt x="8370262" y="6492876"/>
                </a:cubicBezTo>
                <a:cubicBezTo>
                  <a:pt x="8369072" y="6493025"/>
                  <a:pt x="8367546" y="6493099"/>
                  <a:pt x="8365686" y="6493099"/>
                </a:cubicBezTo>
                <a:cubicBezTo>
                  <a:pt x="8363900" y="6493099"/>
                  <a:pt x="8362412" y="6493025"/>
                  <a:pt x="8361221" y="6492876"/>
                </a:cubicBezTo>
                <a:cubicBezTo>
                  <a:pt x="8360031" y="6492727"/>
                  <a:pt x="8359082" y="6492504"/>
                  <a:pt x="8358375" y="6492206"/>
                </a:cubicBezTo>
                <a:cubicBezTo>
                  <a:pt x="8357668" y="6491909"/>
                  <a:pt x="8357184" y="6491537"/>
                  <a:pt x="8356924" y="6491090"/>
                </a:cubicBezTo>
                <a:cubicBezTo>
                  <a:pt x="8356663" y="6490644"/>
                  <a:pt x="8356533" y="6490123"/>
                  <a:pt x="8356533" y="6489527"/>
                </a:cubicBezTo>
                <a:lnTo>
                  <a:pt x="8356533" y="6349220"/>
                </a:lnTo>
                <a:cubicBezTo>
                  <a:pt x="8356533" y="6348550"/>
                  <a:pt x="8356645" y="6348010"/>
                  <a:pt x="8356868" y="6347601"/>
                </a:cubicBezTo>
                <a:cubicBezTo>
                  <a:pt x="8357091" y="6347192"/>
                  <a:pt x="8357538" y="6346838"/>
                  <a:pt x="8358207" y="6346541"/>
                </a:cubicBezTo>
                <a:cubicBezTo>
                  <a:pt x="8358877" y="6346243"/>
                  <a:pt x="8359733" y="6346039"/>
                  <a:pt x="8360775" y="6345927"/>
                </a:cubicBezTo>
                <a:cubicBezTo>
                  <a:pt x="8361816" y="6345815"/>
                  <a:pt x="8363081" y="6345759"/>
                  <a:pt x="8364570" y="6345759"/>
                </a:cubicBezTo>
                <a:cubicBezTo>
                  <a:pt x="8366132" y="6345759"/>
                  <a:pt x="8367416" y="6345815"/>
                  <a:pt x="8368421" y="6345927"/>
                </a:cubicBezTo>
                <a:cubicBezTo>
                  <a:pt x="8369425" y="6346039"/>
                  <a:pt x="8370262" y="6346243"/>
                  <a:pt x="8370932" y="6346541"/>
                </a:cubicBezTo>
                <a:cubicBezTo>
                  <a:pt x="8371602" y="6346838"/>
                  <a:pt x="8372067" y="6347192"/>
                  <a:pt x="8372327" y="6347601"/>
                </a:cubicBezTo>
                <a:cubicBezTo>
                  <a:pt x="8372588" y="6348010"/>
                  <a:pt x="8372718" y="6348550"/>
                  <a:pt x="8372718" y="6349220"/>
                </a:cubicBezTo>
                <a:lnTo>
                  <a:pt x="8372718" y="6362726"/>
                </a:lnTo>
                <a:cubicBezTo>
                  <a:pt x="8375769" y="6359600"/>
                  <a:pt x="8378708" y="6356884"/>
                  <a:pt x="8381536" y="6354578"/>
                </a:cubicBezTo>
                <a:cubicBezTo>
                  <a:pt x="8384364" y="6352271"/>
                  <a:pt x="8387210" y="6350355"/>
                  <a:pt x="8390075" y="6348829"/>
                </a:cubicBezTo>
                <a:cubicBezTo>
                  <a:pt x="8392940" y="6347304"/>
                  <a:pt x="8395879" y="6346150"/>
                  <a:pt x="8398893" y="6345369"/>
                </a:cubicBezTo>
                <a:cubicBezTo>
                  <a:pt x="8401907" y="6344587"/>
                  <a:pt x="8405088" y="6344197"/>
                  <a:pt x="8408436" y="6344197"/>
                </a:cubicBezTo>
                <a:close/>
                <a:moveTo>
                  <a:pt x="8135412" y="6344197"/>
                </a:moveTo>
                <a:cubicBezTo>
                  <a:pt x="8142630" y="6344197"/>
                  <a:pt x="8148769" y="6345015"/>
                  <a:pt x="8153829" y="6346652"/>
                </a:cubicBezTo>
                <a:cubicBezTo>
                  <a:pt x="8158889" y="6348290"/>
                  <a:pt x="8162982" y="6350689"/>
                  <a:pt x="8166107" y="6353852"/>
                </a:cubicBezTo>
                <a:cubicBezTo>
                  <a:pt x="8169233" y="6357015"/>
                  <a:pt x="8171502" y="6360940"/>
                  <a:pt x="8172916" y="6365628"/>
                </a:cubicBezTo>
                <a:cubicBezTo>
                  <a:pt x="8174330" y="6370316"/>
                  <a:pt x="8175037" y="6375786"/>
                  <a:pt x="8175037" y="6382036"/>
                </a:cubicBezTo>
                <a:lnTo>
                  <a:pt x="8175037" y="6449790"/>
                </a:lnTo>
                <a:cubicBezTo>
                  <a:pt x="8175037" y="6450683"/>
                  <a:pt x="8174739" y="6451353"/>
                  <a:pt x="8174144" y="6451799"/>
                </a:cubicBezTo>
                <a:cubicBezTo>
                  <a:pt x="8173549" y="6452246"/>
                  <a:pt x="8172730" y="6452581"/>
                  <a:pt x="8171689" y="6452804"/>
                </a:cubicBezTo>
                <a:cubicBezTo>
                  <a:pt x="8170647" y="6453027"/>
                  <a:pt x="8169121" y="6453139"/>
                  <a:pt x="8167112" y="6453139"/>
                </a:cubicBezTo>
                <a:cubicBezTo>
                  <a:pt x="8165177" y="6453139"/>
                  <a:pt x="8163633" y="6453027"/>
                  <a:pt x="8162480" y="6452804"/>
                </a:cubicBezTo>
                <a:cubicBezTo>
                  <a:pt x="8161326" y="6452581"/>
                  <a:pt x="8160489" y="6452246"/>
                  <a:pt x="8159968" y="6451799"/>
                </a:cubicBezTo>
                <a:cubicBezTo>
                  <a:pt x="8159447" y="6451353"/>
                  <a:pt x="8159187" y="6450683"/>
                  <a:pt x="8159187" y="6449790"/>
                </a:cubicBezTo>
                <a:lnTo>
                  <a:pt x="8159187" y="6439744"/>
                </a:lnTo>
                <a:cubicBezTo>
                  <a:pt x="8154797" y="6444432"/>
                  <a:pt x="8149904" y="6448079"/>
                  <a:pt x="8144509" y="6450683"/>
                </a:cubicBezTo>
                <a:cubicBezTo>
                  <a:pt x="8139114" y="6453288"/>
                  <a:pt x="8133402" y="6454590"/>
                  <a:pt x="8127375" y="6454590"/>
                </a:cubicBezTo>
                <a:cubicBezTo>
                  <a:pt x="8122092" y="6454590"/>
                  <a:pt x="8117310" y="6453902"/>
                  <a:pt x="8113032" y="6452525"/>
                </a:cubicBezTo>
                <a:cubicBezTo>
                  <a:pt x="8108753" y="6451148"/>
                  <a:pt x="8105107" y="6449158"/>
                  <a:pt x="8102093" y="6446553"/>
                </a:cubicBezTo>
                <a:cubicBezTo>
                  <a:pt x="8099079" y="6443949"/>
                  <a:pt x="8096735" y="6440749"/>
                  <a:pt x="8095061" y="6436954"/>
                </a:cubicBezTo>
                <a:cubicBezTo>
                  <a:pt x="8093386" y="6433159"/>
                  <a:pt x="8092549" y="6428843"/>
                  <a:pt x="8092549" y="6424006"/>
                </a:cubicBezTo>
                <a:cubicBezTo>
                  <a:pt x="8092549" y="6418350"/>
                  <a:pt x="8093703" y="6413439"/>
                  <a:pt x="8096009" y="6409272"/>
                </a:cubicBezTo>
                <a:cubicBezTo>
                  <a:pt x="8098316" y="6405105"/>
                  <a:pt x="8101628" y="6401644"/>
                  <a:pt x="8105944" y="6398891"/>
                </a:cubicBezTo>
                <a:cubicBezTo>
                  <a:pt x="8110260" y="6396138"/>
                  <a:pt x="8115543" y="6394073"/>
                  <a:pt x="8121794" y="6392696"/>
                </a:cubicBezTo>
                <a:cubicBezTo>
                  <a:pt x="8128045" y="6391319"/>
                  <a:pt x="8135077" y="6390631"/>
                  <a:pt x="8142890" y="6390631"/>
                </a:cubicBezTo>
                <a:lnTo>
                  <a:pt x="8156731" y="6390631"/>
                </a:lnTo>
                <a:lnTo>
                  <a:pt x="8156731" y="6382818"/>
                </a:lnTo>
                <a:cubicBezTo>
                  <a:pt x="8156731" y="6378948"/>
                  <a:pt x="8156322" y="6375525"/>
                  <a:pt x="8155503" y="6372549"/>
                </a:cubicBezTo>
                <a:cubicBezTo>
                  <a:pt x="8154685" y="6369572"/>
                  <a:pt x="8153364" y="6367098"/>
                  <a:pt x="8151541" y="6365126"/>
                </a:cubicBezTo>
                <a:cubicBezTo>
                  <a:pt x="8149718" y="6363154"/>
                  <a:pt x="8147355" y="6361665"/>
                  <a:pt x="8144453" y="6360661"/>
                </a:cubicBezTo>
                <a:cubicBezTo>
                  <a:pt x="8141551" y="6359656"/>
                  <a:pt x="8137979" y="6359154"/>
                  <a:pt x="8133737" y="6359154"/>
                </a:cubicBezTo>
                <a:cubicBezTo>
                  <a:pt x="8129198" y="6359154"/>
                  <a:pt x="8125124" y="6359693"/>
                  <a:pt x="8121515" y="6360772"/>
                </a:cubicBezTo>
                <a:cubicBezTo>
                  <a:pt x="8117906" y="6361851"/>
                  <a:pt x="8114743" y="6363042"/>
                  <a:pt x="8112027" y="6364344"/>
                </a:cubicBezTo>
                <a:cubicBezTo>
                  <a:pt x="8109311" y="6365647"/>
                  <a:pt x="8107041" y="6366837"/>
                  <a:pt x="8105218" y="6367916"/>
                </a:cubicBezTo>
                <a:cubicBezTo>
                  <a:pt x="8103395" y="6368995"/>
                  <a:pt x="8102037" y="6369535"/>
                  <a:pt x="8101144" y="6369535"/>
                </a:cubicBezTo>
                <a:cubicBezTo>
                  <a:pt x="8100549" y="6369535"/>
                  <a:pt x="8100028" y="6369386"/>
                  <a:pt x="8099581" y="6369088"/>
                </a:cubicBezTo>
                <a:cubicBezTo>
                  <a:pt x="8099135" y="6368791"/>
                  <a:pt x="8098744" y="6368344"/>
                  <a:pt x="8098409" y="6367749"/>
                </a:cubicBezTo>
                <a:cubicBezTo>
                  <a:pt x="8098074" y="6367153"/>
                  <a:pt x="8097833" y="6366391"/>
                  <a:pt x="8097684" y="6365461"/>
                </a:cubicBezTo>
                <a:cubicBezTo>
                  <a:pt x="8097535" y="6364530"/>
                  <a:pt x="8097460" y="6363507"/>
                  <a:pt x="8097460" y="6362391"/>
                </a:cubicBezTo>
                <a:cubicBezTo>
                  <a:pt x="8097460" y="6360531"/>
                  <a:pt x="8097591" y="6359061"/>
                  <a:pt x="8097851" y="6357982"/>
                </a:cubicBezTo>
                <a:cubicBezTo>
                  <a:pt x="8098112" y="6356903"/>
                  <a:pt x="8098744" y="6355880"/>
                  <a:pt x="8099749" y="6354912"/>
                </a:cubicBezTo>
                <a:cubicBezTo>
                  <a:pt x="8100753" y="6353945"/>
                  <a:pt x="8102483" y="6352810"/>
                  <a:pt x="8104939" y="6351508"/>
                </a:cubicBezTo>
                <a:cubicBezTo>
                  <a:pt x="8107395" y="6350206"/>
                  <a:pt x="8110222" y="6349015"/>
                  <a:pt x="8113422" y="6347936"/>
                </a:cubicBezTo>
                <a:cubicBezTo>
                  <a:pt x="8116622" y="6346857"/>
                  <a:pt x="8120120" y="6345964"/>
                  <a:pt x="8123915" y="6345257"/>
                </a:cubicBezTo>
                <a:cubicBezTo>
                  <a:pt x="8127710" y="6344550"/>
                  <a:pt x="8131542" y="6344197"/>
                  <a:pt x="8135412" y="6344197"/>
                </a:cubicBezTo>
                <a:close/>
                <a:moveTo>
                  <a:pt x="8067248" y="6344197"/>
                </a:moveTo>
                <a:cubicBezTo>
                  <a:pt x="8068216" y="6344197"/>
                  <a:pt x="8069313" y="6344253"/>
                  <a:pt x="8070541" y="6344364"/>
                </a:cubicBezTo>
                <a:cubicBezTo>
                  <a:pt x="8071769" y="6344476"/>
                  <a:pt x="8073053" y="6344680"/>
                  <a:pt x="8074392" y="6344978"/>
                </a:cubicBezTo>
                <a:cubicBezTo>
                  <a:pt x="8075732" y="6345276"/>
                  <a:pt x="8076941" y="6345611"/>
                  <a:pt x="8078020" y="6345983"/>
                </a:cubicBezTo>
                <a:cubicBezTo>
                  <a:pt x="8079099" y="6346355"/>
                  <a:pt x="8079862" y="6346727"/>
                  <a:pt x="8080308" y="6347099"/>
                </a:cubicBezTo>
                <a:cubicBezTo>
                  <a:pt x="8080755" y="6347471"/>
                  <a:pt x="8081052" y="6347824"/>
                  <a:pt x="8081201" y="6348159"/>
                </a:cubicBezTo>
                <a:cubicBezTo>
                  <a:pt x="8081350" y="6348494"/>
                  <a:pt x="8081480" y="6348922"/>
                  <a:pt x="8081592" y="6349443"/>
                </a:cubicBezTo>
                <a:cubicBezTo>
                  <a:pt x="8081703" y="6349964"/>
                  <a:pt x="8081778" y="6350727"/>
                  <a:pt x="8081815" y="6351731"/>
                </a:cubicBezTo>
                <a:cubicBezTo>
                  <a:pt x="8081852" y="6352736"/>
                  <a:pt x="8081871" y="6354094"/>
                  <a:pt x="8081871" y="6355805"/>
                </a:cubicBezTo>
                <a:cubicBezTo>
                  <a:pt x="8081871" y="6357442"/>
                  <a:pt x="8081834" y="6358819"/>
                  <a:pt x="8081759" y="6359935"/>
                </a:cubicBezTo>
                <a:cubicBezTo>
                  <a:pt x="8081685" y="6361052"/>
                  <a:pt x="8081536" y="6361926"/>
                  <a:pt x="8081313" y="6362558"/>
                </a:cubicBezTo>
                <a:cubicBezTo>
                  <a:pt x="8081089" y="6363191"/>
                  <a:pt x="8080810" y="6363675"/>
                  <a:pt x="8080475" y="6364009"/>
                </a:cubicBezTo>
                <a:cubicBezTo>
                  <a:pt x="8080141" y="6364344"/>
                  <a:pt x="8079676" y="6364512"/>
                  <a:pt x="8079080" y="6364512"/>
                </a:cubicBezTo>
                <a:cubicBezTo>
                  <a:pt x="8078485" y="6364512"/>
                  <a:pt x="8077759" y="6364344"/>
                  <a:pt x="8076904" y="6364009"/>
                </a:cubicBezTo>
                <a:cubicBezTo>
                  <a:pt x="8076048" y="6363675"/>
                  <a:pt x="8075080" y="6363340"/>
                  <a:pt x="8074001" y="6363005"/>
                </a:cubicBezTo>
                <a:cubicBezTo>
                  <a:pt x="8072922" y="6362670"/>
                  <a:pt x="8071713" y="6362354"/>
                  <a:pt x="8070374" y="6362056"/>
                </a:cubicBezTo>
                <a:cubicBezTo>
                  <a:pt x="8069034" y="6361758"/>
                  <a:pt x="8067583" y="6361610"/>
                  <a:pt x="8066021" y="6361610"/>
                </a:cubicBezTo>
                <a:cubicBezTo>
                  <a:pt x="8064160" y="6361610"/>
                  <a:pt x="8062337" y="6361982"/>
                  <a:pt x="8060551" y="6362726"/>
                </a:cubicBezTo>
                <a:cubicBezTo>
                  <a:pt x="8058765" y="6363470"/>
                  <a:pt x="8056886" y="6364698"/>
                  <a:pt x="8054914" y="6366409"/>
                </a:cubicBezTo>
                <a:cubicBezTo>
                  <a:pt x="8052942" y="6368121"/>
                  <a:pt x="8050877" y="6370391"/>
                  <a:pt x="8048719" y="6373218"/>
                </a:cubicBezTo>
                <a:cubicBezTo>
                  <a:pt x="8046561" y="6376046"/>
                  <a:pt x="8044180" y="6379506"/>
                  <a:pt x="8041576" y="6383599"/>
                </a:cubicBezTo>
                <a:lnTo>
                  <a:pt x="8041576" y="6449679"/>
                </a:lnTo>
                <a:cubicBezTo>
                  <a:pt x="8041576" y="6450274"/>
                  <a:pt x="8041427" y="6450776"/>
                  <a:pt x="8041129" y="6451186"/>
                </a:cubicBezTo>
                <a:cubicBezTo>
                  <a:pt x="8040831" y="6451595"/>
                  <a:pt x="8040348" y="6451948"/>
                  <a:pt x="8039678" y="6452246"/>
                </a:cubicBezTo>
                <a:cubicBezTo>
                  <a:pt x="8039008" y="6452544"/>
                  <a:pt x="8038078" y="6452767"/>
                  <a:pt x="8036887" y="6452916"/>
                </a:cubicBezTo>
                <a:cubicBezTo>
                  <a:pt x="8035697" y="6453065"/>
                  <a:pt x="8034171" y="6453139"/>
                  <a:pt x="8032311" y="6453139"/>
                </a:cubicBezTo>
                <a:cubicBezTo>
                  <a:pt x="8030525" y="6453139"/>
                  <a:pt x="8029037" y="6453065"/>
                  <a:pt x="8027846" y="6452916"/>
                </a:cubicBezTo>
                <a:cubicBezTo>
                  <a:pt x="8026656" y="6452767"/>
                  <a:pt x="8025707" y="6452544"/>
                  <a:pt x="8025000" y="6452246"/>
                </a:cubicBezTo>
                <a:cubicBezTo>
                  <a:pt x="8024293" y="6451948"/>
                  <a:pt x="8023809" y="6451595"/>
                  <a:pt x="8023549" y="6451186"/>
                </a:cubicBezTo>
                <a:cubicBezTo>
                  <a:pt x="8023288" y="6450776"/>
                  <a:pt x="8023158" y="6450274"/>
                  <a:pt x="8023158" y="6449679"/>
                </a:cubicBezTo>
                <a:lnTo>
                  <a:pt x="8023158" y="6349220"/>
                </a:lnTo>
                <a:cubicBezTo>
                  <a:pt x="8023158" y="6348624"/>
                  <a:pt x="8023270" y="6348122"/>
                  <a:pt x="8023493" y="6347713"/>
                </a:cubicBezTo>
                <a:cubicBezTo>
                  <a:pt x="8023716" y="6347304"/>
                  <a:pt x="8024163" y="6346931"/>
                  <a:pt x="8024832" y="6346597"/>
                </a:cubicBezTo>
                <a:cubicBezTo>
                  <a:pt x="8025502" y="6346262"/>
                  <a:pt x="8026358" y="6346039"/>
                  <a:pt x="8027400" y="6345927"/>
                </a:cubicBezTo>
                <a:cubicBezTo>
                  <a:pt x="8028441" y="6345815"/>
                  <a:pt x="8029818" y="6345759"/>
                  <a:pt x="8031530" y="6345759"/>
                </a:cubicBezTo>
                <a:cubicBezTo>
                  <a:pt x="8033167" y="6345759"/>
                  <a:pt x="8034525" y="6345815"/>
                  <a:pt x="8035604" y="6345927"/>
                </a:cubicBezTo>
                <a:cubicBezTo>
                  <a:pt x="8036683" y="6346039"/>
                  <a:pt x="8037520" y="6346262"/>
                  <a:pt x="8038115" y="6346597"/>
                </a:cubicBezTo>
                <a:cubicBezTo>
                  <a:pt x="8038711" y="6346931"/>
                  <a:pt x="8039138" y="6347304"/>
                  <a:pt x="8039399" y="6347713"/>
                </a:cubicBezTo>
                <a:cubicBezTo>
                  <a:pt x="8039659" y="6348122"/>
                  <a:pt x="8039790" y="6348624"/>
                  <a:pt x="8039790" y="6349220"/>
                </a:cubicBezTo>
                <a:lnTo>
                  <a:pt x="8039790" y="6363842"/>
                </a:lnTo>
                <a:cubicBezTo>
                  <a:pt x="8042543" y="6359824"/>
                  <a:pt x="8045129" y="6356549"/>
                  <a:pt x="8047547" y="6354019"/>
                </a:cubicBezTo>
                <a:cubicBezTo>
                  <a:pt x="8049966" y="6351489"/>
                  <a:pt x="8052254" y="6349499"/>
                  <a:pt x="8054412" y="6348048"/>
                </a:cubicBezTo>
                <a:cubicBezTo>
                  <a:pt x="8056570" y="6346597"/>
                  <a:pt x="8058709" y="6345592"/>
                  <a:pt x="8060830" y="6345034"/>
                </a:cubicBezTo>
                <a:cubicBezTo>
                  <a:pt x="8062951" y="6344476"/>
                  <a:pt x="8065090" y="6344197"/>
                  <a:pt x="8067248" y="6344197"/>
                </a:cubicBezTo>
                <a:close/>
                <a:moveTo>
                  <a:pt x="7950381" y="6344197"/>
                </a:moveTo>
                <a:cubicBezTo>
                  <a:pt x="7958269" y="6344197"/>
                  <a:pt x="7964985" y="6345462"/>
                  <a:pt x="7970529" y="6347992"/>
                </a:cubicBezTo>
                <a:cubicBezTo>
                  <a:pt x="7976073" y="6350522"/>
                  <a:pt x="7980630" y="6353926"/>
                  <a:pt x="7984202" y="6358205"/>
                </a:cubicBezTo>
                <a:cubicBezTo>
                  <a:pt x="7987774" y="6362484"/>
                  <a:pt x="7990397" y="6367507"/>
                  <a:pt x="7992072" y="6373274"/>
                </a:cubicBezTo>
                <a:cubicBezTo>
                  <a:pt x="7993746" y="6379041"/>
                  <a:pt x="7994583" y="6385199"/>
                  <a:pt x="7994583" y="6391747"/>
                </a:cubicBezTo>
                <a:lnTo>
                  <a:pt x="7994583" y="6395096"/>
                </a:lnTo>
                <a:cubicBezTo>
                  <a:pt x="7994583" y="6397998"/>
                  <a:pt x="7993854" y="6400063"/>
                  <a:pt x="7992397" y="6401291"/>
                </a:cubicBezTo>
                <a:cubicBezTo>
                  <a:pt x="7990940" y="6402519"/>
                  <a:pt x="7989276" y="6403133"/>
                  <a:pt x="7987406" y="6403133"/>
                </a:cubicBezTo>
                <a:lnTo>
                  <a:pt x="7921248" y="6403133"/>
                </a:lnTo>
                <a:cubicBezTo>
                  <a:pt x="7921248" y="6408714"/>
                  <a:pt x="7921808" y="6413737"/>
                  <a:pt x="7922930" y="6418202"/>
                </a:cubicBezTo>
                <a:cubicBezTo>
                  <a:pt x="7924051" y="6422666"/>
                  <a:pt x="7925921" y="6426499"/>
                  <a:pt x="7928538" y="6429699"/>
                </a:cubicBezTo>
                <a:cubicBezTo>
                  <a:pt x="7931156" y="6432898"/>
                  <a:pt x="7934558" y="6435354"/>
                  <a:pt x="7938746" y="6437066"/>
                </a:cubicBezTo>
                <a:cubicBezTo>
                  <a:pt x="7942933" y="6438777"/>
                  <a:pt x="7948056" y="6439633"/>
                  <a:pt x="7954112" y="6439633"/>
                </a:cubicBezTo>
                <a:cubicBezTo>
                  <a:pt x="7958897" y="6439633"/>
                  <a:pt x="7963160" y="6439242"/>
                  <a:pt x="7966899" y="6438461"/>
                </a:cubicBezTo>
                <a:cubicBezTo>
                  <a:pt x="7970637" y="6437679"/>
                  <a:pt x="7973872" y="6436805"/>
                  <a:pt x="7976600" y="6435838"/>
                </a:cubicBezTo>
                <a:cubicBezTo>
                  <a:pt x="7979330" y="6434870"/>
                  <a:pt x="7981574" y="6433996"/>
                  <a:pt x="7983331" y="6433215"/>
                </a:cubicBezTo>
                <a:cubicBezTo>
                  <a:pt x="7985088" y="6432433"/>
                  <a:pt x="7986416" y="6432043"/>
                  <a:pt x="7987314" y="6432043"/>
                </a:cubicBezTo>
                <a:cubicBezTo>
                  <a:pt x="7987837" y="6432043"/>
                  <a:pt x="7988304" y="6432173"/>
                  <a:pt x="7988715" y="6432433"/>
                </a:cubicBezTo>
                <a:cubicBezTo>
                  <a:pt x="7989126" y="6432694"/>
                  <a:pt x="7989444" y="6433084"/>
                  <a:pt x="7989668" y="6433605"/>
                </a:cubicBezTo>
                <a:cubicBezTo>
                  <a:pt x="7989893" y="6434126"/>
                  <a:pt x="7990061" y="6434852"/>
                  <a:pt x="7990173" y="6435782"/>
                </a:cubicBezTo>
                <a:cubicBezTo>
                  <a:pt x="7990286" y="6436712"/>
                  <a:pt x="7990341" y="6437847"/>
                  <a:pt x="7990341" y="6439186"/>
                </a:cubicBezTo>
                <a:cubicBezTo>
                  <a:pt x="7990341" y="6440154"/>
                  <a:pt x="7990304" y="6440991"/>
                  <a:pt x="7990230" y="6441698"/>
                </a:cubicBezTo>
                <a:cubicBezTo>
                  <a:pt x="7990155" y="6442405"/>
                  <a:pt x="7990062" y="6443037"/>
                  <a:pt x="7989951" y="6443595"/>
                </a:cubicBezTo>
                <a:cubicBezTo>
                  <a:pt x="7989839" y="6444153"/>
                  <a:pt x="7989653" y="6444656"/>
                  <a:pt x="7989393" y="6445102"/>
                </a:cubicBezTo>
                <a:cubicBezTo>
                  <a:pt x="7989132" y="6445549"/>
                  <a:pt x="7988797" y="6445977"/>
                  <a:pt x="7988388" y="6446386"/>
                </a:cubicBezTo>
                <a:cubicBezTo>
                  <a:pt x="7987979" y="6446795"/>
                  <a:pt x="7986770" y="6447465"/>
                  <a:pt x="7984760" y="6448395"/>
                </a:cubicBezTo>
                <a:cubicBezTo>
                  <a:pt x="7982751" y="6449325"/>
                  <a:pt x="7980147" y="6450237"/>
                  <a:pt x="7976947" y="6451130"/>
                </a:cubicBezTo>
                <a:cubicBezTo>
                  <a:pt x="7973747" y="6452023"/>
                  <a:pt x="7970045" y="6452823"/>
                  <a:pt x="7965841" y="6453530"/>
                </a:cubicBezTo>
                <a:cubicBezTo>
                  <a:pt x="7961636" y="6454237"/>
                  <a:pt x="7957153" y="6454590"/>
                  <a:pt x="7952390" y="6454590"/>
                </a:cubicBezTo>
                <a:cubicBezTo>
                  <a:pt x="7944130" y="6454590"/>
                  <a:pt x="7936894" y="6453437"/>
                  <a:pt x="7930680" y="6451130"/>
                </a:cubicBezTo>
                <a:cubicBezTo>
                  <a:pt x="7924466" y="6448823"/>
                  <a:pt x="7919239" y="6445400"/>
                  <a:pt x="7914997" y="6440861"/>
                </a:cubicBezTo>
                <a:cubicBezTo>
                  <a:pt x="7910756" y="6436321"/>
                  <a:pt x="7907556" y="6430629"/>
                  <a:pt x="7905398" y="6423783"/>
                </a:cubicBezTo>
                <a:cubicBezTo>
                  <a:pt x="7903240" y="6416937"/>
                  <a:pt x="7902161" y="6408974"/>
                  <a:pt x="7902161" y="6399896"/>
                </a:cubicBezTo>
                <a:cubicBezTo>
                  <a:pt x="7902161" y="6391264"/>
                  <a:pt x="7903277" y="6383506"/>
                  <a:pt x="7905509" y="6376623"/>
                </a:cubicBezTo>
                <a:cubicBezTo>
                  <a:pt x="7907742" y="6369739"/>
                  <a:pt x="7910960" y="6363898"/>
                  <a:pt x="7915165" y="6359098"/>
                </a:cubicBezTo>
                <a:cubicBezTo>
                  <a:pt x="7919369" y="6354298"/>
                  <a:pt x="7924448" y="6350615"/>
                  <a:pt x="7930401" y="6348048"/>
                </a:cubicBezTo>
                <a:cubicBezTo>
                  <a:pt x="7936354" y="6345480"/>
                  <a:pt x="7943014" y="6344197"/>
                  <a:pt x="7950381" y="6344197"/>
                </a:cubicBezTo>
                <a:close/>
                <a:moveTo>
                  <a:pt x="7724460" y="6344197"/>
                </a:moveTo>
                <a:cubicBezTo>
                  <a:pt x="7732720" y="6344197"/>
                  <a:pt x="7739920" y="6345425"/>
                  <a:pt x="7746059" y="6347880"/>
                </a:cubicBezTo>
                <a:cubicBezTo>
                  <a:pt x="7752198" y="6350336"/>
                  <a:pt x="7757314" y="6353908"/>
                  <a:pt x="7761407" y="6358596"/>
                </a:cubicBezTo>
                <a:cubicBezTo>
                  <a:pt x="7765499" y="6363284"/>
                  <a:pt x="7768569" y="6368977"/>
                  <a:pt x="7770615" y="6375674"/>
                </a:cubicBezTo>
                <a:cubicBezTo>
                  <a:pt x="7772662" y="6382371"/>
                  <a:pt x="7773685" y="6389924"/>
                  <a:pt x="7773685" y="6398333"/>
                </a:cubicBezTo>
                <a:cubicBezTo>
                  <a:pt x="7773685" y="6406519"/>
                  <a:pt x="7772606" y="6414053"/>
                  <a:pt x="7770448" y="6420936"/>
                </a:cubicBezTo>
                <a:cubicBezTo>
                  <a:pt x="7768290" y="6427820"/>
                  <a:pt x="7765071" y="6433754"/>
                  <a:pt x="7760793" y="6438740"/>
                </a:cubicBezTo>
                <a:cubicBezTo>
                  <a:pt x="7756514" y="6443726"/>
                  <a:pt x="7751156" y="6447614"/>
                  <a:pt x="7744719" y="6450404"/>
                </a:cubicBezTo>
                <a:cubicBezTo>
                  <a:pt x="7738282" y="6453195"/>
                  <a:pt x="7730822" y="6454590"/>
                  <a:pt x="7722339" y="6454590"/>
                </a:cubicBezTo>
                <a:cubicBezTo>
                  <a:pt x="7714079" y="6454590"/>
                  <a:pt x="7706880" y="6453362"/>
                  <a:pt x="7700741" y="6450907"/>
                </a:cubicBezTo>
                <a:cubicBezTo>
                  <a:pt x="7694601" y="6448451"/>
                  <a:pt x="7689485" y="6444879"/>
                  <a:pt x="7685393" y="6440191"/>
                </a:cubicBezTo>
                <a:cubicBezTo>
                  <a:pt x="7681300" y="6435503"/>
                  <a:pt x="7678249" y="6429810"/>
                  <a:pt x="7676240" y="6423113"/>
                </a:cubicBezTo>
                <a:cubicBezTo>
                  <a:pt x="7674231" y="6416416"/>
                  <a:pt x="7673226" y="6408825"/>
                  <a:pt x="7673226" y="6400342"/>
                </a:cubicBezTo>
                <a:cubicBezTo>
                  <a:pt x="7673226" y="6392157"/>
                  <a:pt x="7674286" y="6384622"/>
                  <a:pt x="7676407" y="6377739"/>
                </a:cubicBezTo>
                <a:cubicBezTo>
                  <a:pt x="7678528" y="6370856"/>
                  <a:pt x="7681728" y="6364921"/>
                  <a:pt x="7686007" y="6359935"/>
                </a:cubicBezTo>
                <a:cubicBezTo>
                  <a:pt x="7690285" y="6354950"/>
                  <a:pt x="7695625" y="6351080"/>
                  <a:pt x="7702024" y="6348327"/>
                </a:cubicBezTo>
                <a:cubicBezTo>
                  <a:pt x="7708424" y="6345573"/>
                  <a:pt x="7715902" y="6344197"/>
                  <a:pt x="7724460" y="6344197"/>
                </a:cubicBezTo>
                <a:close/>
                <a:moveTo>
                  <a:pt x="7445556" y="6344197"/>
                </a:moveTo>
                <a:cubicBezTo>
                  <a:pt x="7453444" y="6344197"/>
                  <a:pt x="7460160" y="6345462"/>
                  <a:pt x="7465704" y="6347992"/>
                </a:cubicBezTo>
                <a:cubicBezTo>
                  <a:pt x="7471248" y="6350522"/>
                  <a:pt x="7475805" y="6353926"/>
                  <a:pt x="7479377" y="6358205"/>
                </a:cubicBezTo>
                <a:cubicBezTo>
                  <a:pt x="7482949" y="6362484"/>
                  <a:pt x="7485572" y="6367507"/>
                  <a:pt x="7487247" y="6373274"/>
                </a:cubicBezTo>
                <a:cubicBezTo>
                  <a:pt x="7488921" y="6379041"/>
                  <a:pt x="7489758" y="6385199"/>
                  <a:pt x="7489758" y="6391747"/>
                </a:cubicBezTo>
                <a:lnTo>
                  <a:pt x="7489758" y="6395096"/>
                </a:lnTo>
                <a:cubicBezTo>
                  <a:pt x="7489758" y="6397998"/>
                  <a:pt x="7489029" y="6400063"/>
                  <a:pt x="7487572" y="6401291"/>
                </a:cubicBezTo>
                <a:cubicBezTo>
                  <a:pt x="7486115" y="6402519"/>
                  <a:pt x="7484451" y="6403133"/>
                  <a:pt x="7482581" y="6403133"/>
                </a:cubicBezTo>
                <a:lnTo>
                  <a:pt x="7416423" y="6403133"/>
                </a:lnTo>
                <a:lnTo>
                  <a:pt x="7417248" y="6410527"/>
                </a:lnTo>
                <a:lnTo>
                  <a:pt x="7402830" y="6402071"/>
                </a:lnTo>
                <a:lnTo>
                  <a:pt x="7397546" y="6398436"/>
                </a:lnTo>
                <a:lnTo>
                  <a:pt x="7400684" y="6376623"/>
                </a:lnTo>
                <a:cubicBezTo>
                  <a:pt x="7402917" y="6369739"/>
                  <a:pt x="7406135" y="6363898"/>
                  <a:pt x="7410340" y="6359098"/>
                </a:cubicBezTo>
                <a:cubicBezTo>
                  <a:pt x="7414544" y="6354298"/>
                  <a:pt x="7419623" y="6350615"/>
                  <a:pt x="7425576" y="6348048"/>
                </a:cubicBezTo>
                <a:cubicBezTo>
                  <a:pt x="7431529" y="6345480"/>
                  <a:pt x="7438189" y="6344197"/>
                  <a:pt x="7445556" y="6344197"/>
                </a:cubicBezTo>
                <a:close/>
                <a:moveTo>
                  <a:pt x="7219635" y="6344197"/>
                </a:moveTo>
                <a:cubicBezTo>
                  <a:pt x="7211077" y="6344197"/>
                  <a:pt x="7203599" y="6345573"/>
                  <a:pt x="7197199" y="6348327"/>
                </a:cubicBezTo>
                <a:cubicBezTo>
                  <a:pt x="7190800" y="6351080"/>
                  <a:pt x="7185460" y="6354950"/>
                  <a:pt x="7181182" y="6359935"/>
                </a:cubicBezTo>
                <a:cubicBezTo>
                  <a:pt x="7176903" y="6364921"/>
                  <a:pt x="7173703" y="6370856"/>
                  <a:pt x="7171582" y="6377739"/>
                </a:cubicBezTo>
                <a:cubicBezTo>
                  <a:pt x="7169461" y="6384622"/>
                  <a:pt x="7168401" y="6392157"/>
                  <a:pt x="7168401" y="6400342"/>
                </a:cubicBezTo>
                <a:cubicBezTo>
                  <a:pt x="7168401" y="6408825"/>
                  <a:pt x="7169406" y="6416416"/>
                  <a:pt x="7171415" y="6423113"/>
                </a:cubicBezTo>
                <a:cubicBezTo>
                  <a:pt x="7173424" y="6429810"/>
                  <a:pt x="7176475" y="6435503"/>
                  <a:pt x="7180568" y="6440191"/>
                </a:cubicBezTo>
                <a:cubicBezTo>
                  <a:pt x="7184660" y="6444879"/>
                  <a:pt x="7189776" y="6448451"/>
                  <a:pt x="7195916" y="6450907"/>
                </a:cubicBezTo>
                <a:cubicBezTo>
                  <a:pt x="7202055" y="6453362"/>
                  <a:pt x="7209254" y="6454590"/>
                  <a:pt x="7217514" y="6454590"/>
                </a:cubicBezTo>
                <a:cubicBezTo>
                  <a:pt x="7225997" y="6454590"/>
                  <a:pt x="7233457" y="6453195"/>
                  <a:pt x="7239894" y="6450404"/>
                </a:cubicBezTo>
                <a:cubicBezTo>
                  <a:pt x="7246331" y="6447614"/>
                  <a:pt x="7251689" y="6443726"/>
                  <a:pt x="7255968" y="6438740"/>
                </a:cubicBezTo>
                <a:cubicBezTo>
                  <a:pt x="7260246" y="6433754"/>
                  <a:pt x="7263465" y="6427820"/>
                  <a:pt x="7265623" y="6420936"/>
                </a:cubicBezTo>
                <a:cubicBezTo>
                  <a:pt x="7267781" y="6414053"/>
                  <a:pt x="7268860" y="6406519"/>
                  <a:pt x="7268860" y="6398333"/>
                </a:cubicBezTo>
                <a:cubicBezTo>
                  <a:pt x="7268860" y="6389924"/>
                  <a:pt x="7267837" y="6382371"/>
                  <a:pt x="7265790" y="6375674"/>
                </a:cubicBezTo>
                <a:cubicBezTo>
                  <a:pt x="7263744" y="6368977"/>
                  <a:pt x="7260674" y="6363284"/>
                  <a:pt x="7256582" y="6358596"/>
                </a:cubicBezTo>
                <a:cubicBezTo>
                  <a:pt x="7252489" y="6353908"/>
                  <a:pt x="7247373" y="6350336"/>
                  <a:pt x="7241234" y="6347880"/>
                </a:cubicBezTo>
                <a:cubicBezTo>
                  <a:pt x="7235095" y="6345425"/>
                  <a:pt x="7227895" y="6344197"/>
                  <a:pt x="7219635" y="6344197"/>
                </a:cubicBezTo>
                <a:close/>
                <a:moveTo>
                  <a:pt x="7143323" y="6344197"/>
                </a:moveTo>
                <a:cubicBezTo>
                  <a:pt x="7141165" y="6344197"/>
                  <a:pt x="7139026" y="6344476"/>
                  <a:pt x="7136905" y="6345034"/>
                </a:cubicBezTo>
                <a:cubicBezTo>
                  <a:pt x="7134784" y="6345592"/>
                  <a:pt x="7132645" y="6346597"/>
                  <a:pt x="7130487" y="6348048"/>
                </a:cubicBezTo>
                <a:cubicBezTo>
                  <a:pt x="7128329" y="6349499"/>
                  <a:pt x="7126041" y="6351489"/>
                  <a:pt x="7123622" y="6354019"/>
                </a:cubicBezTo>
                <a:cubicBezTo>
                  <a:pt x="7121204" y="6356549"/>
                  <a:pt x="7118618" y="6359824"/>
                  <a:pt x="7115865" y="6363842"/>
                </a:cubicBezTo>
                <a:lnTo>
                  <a:pt x="7115865" y="6349220"/>
                </a:lnTo>
                <a:cubicBezTo>
                  <a:pt x="7115865" y="6348624"/>
                  <a:pt x="7115734" y="6348122"/>
                  <a:pt x="7115474" y="6347713"/>
                </a:cubicBezTo>
                <a:cubicBezTo>
                  <a:pt x="7115213" y="6347304"/>
                  <a:pt x="7114786" y="6346931"/>
                  <a:pt x="7114190" y="6346597"/>
                </a:cubicBezTo>
                <a:cubicBezTo>
                  <a:pt x="7113595" y="6346262"/>
                  <a:pt x="7112758" y="6346039"/>
                  <a:pt x="7111679" y="6345927"/>
                </a:cubicBezTo>
                <a:cubicBezTo>
                  <a:pt x="7110600" y="6345815"/>
                  <a:pt x="7109242" y="6345759"/>
                  <a:pt x="7107605" y="6345759"/>
                </a:cubicBezTo>
                <a:cubicBezTo>
                  <a:pt x="7105893" y="6345759"/>
                  <a:pt x="7104516" y="6345815"/>
                  <a:pt x="7103475" y="6345927"/>
                </a:cubicBezTo>
                <a:cubicBezTo>
                  <a:pt x="7102433" y="6346039"/>
                  <a:pt x="7101577" y="6346262"/>
                  <a:pt x="7100907" y="6346597"/>
                </a:cubicBezTo>
                <a:cubicBezTo>
                  <a:pt x="7100238" y="6346931"/>
                  <a:pt x="7099791" y="6347304"/>
                  <a:pt x="7099568" y="6347713"/>
                </a:cubicBezTo>
                <a:cubicBezTo>
                  <a:pt x="7099345" y="6348122"/>
                  <a:pt x="7099233" y="6348624"/>
                  <a:pt x="7099233" y="6349220"/>
                </a:cubicBezTo>
                <a:lnTo>
                  <a:pt x="7099233" y="6449679"/>
                </a:lnTo>
                <a:cubicBezTo>
                  <a:pt x="7099233" y="6450274"/>
                  <a:pt x="7099363" y="6450776"/>
                  <a:pt x="7099624" y="6451186"/>
                </a:cubicBezTo>
                <a:cubicBezTo>
                  <a:pt x="7099884" y="6451595"/>
                  <a:pt x="7100368" y="6451948"/>
                  <a:pt x="7101075" y="6452246"/>
                </a:cubicBezTo>
                <a:cubicBezTo>
                  <a:pt x="7101782" y="6452544"/>
                  <a:pt x="7102731" y="6452767"/>
                  <a:pt x="7103921" y="6452916"/>
                </a:cubicBezTo>
                <a:cubicBezTo>
                  <a:pt x="7105112" y="6453065"/>
                  <a:pt x="7106600" y="6453139"/>
                  <a:pt x="7108386" y="6453139"/>
                </a:cubicBezTo>
                <a:cubicBezTo>
                  <a:pt x="7110246" y="6453139"/>
                  <a:pt x="7111772" y="6453065"/>
                  <a:pt x="7112962" y="6452916"/>
                </a:cubicBezTo>
                <a:cubicBezTo>
                  <a:pt x="7114153" y="6452767"/>
                  <a:pt x="7115083" y="6452544"/>
                  <a:pt x="7115753" y="6452246"/>
                </a:cubicBezTo>
                <a:cubicBezTo>
                  <a:pt x="7116423" y="6451948"/>
                  <a:pt x="7116906" y="6451595"/>
                  <a:pt x="7117204" y="6451186"/>
                </a:cubicBezTo>
                <a:cubicBezTo>
                  <a:pt x="7117502" y="6450776"/>
                  <a:pt x="7117651" y="6450274"/>
                  <a:pt x="7117651" y="6449679"/>
                </a:cubicBezTo>
                <a:lnTo>
                  <a:pt x="7117651" y="6383599"/>
                </a:lnTo>
                <a:cubicBezTo>
                  <a:pt x="7120255" y="6379506"/>
                  <a:pt x="7122636" y="6376046"/>
                  <a:pt x="7124794" y="6373218"/>
                </a:cubicBezTo>
                <a:cubicBezTo>
                  <a:pt x="7126952" y="6370391"/>
                  <a:pt x="7129017" y="6368121"/>
                  <a:pt x="7130989" y="6366409"/>
                </a:cubicBezTo>
                <a:cubicBezTo>
                  <a:pt x="7132961" y="6364698"/>
                  <a:pt x="7134840" y="6363470"/>
                  <a:pt x="7136626" y="6362726"/>
                </a:cubicBezTo>
                <a:cubicBezTo>
                  <a:pt x="7138412" y="6361982"/>
                  <a:pt x="7140235" y="6361610"/>
                  <a:pt x="7142096" y="6361610"/>
                </a:cubicBezTo>
                <a:cubicBezTo>
                  <a:pt x="7143658" y="6361610"/>
                  <a:pt x="7145109" y="6361758"/>
                  <a:pt x="7146449" y="6362056"/>
                </a:cubicBezTo>
                <a:cubicBezTo>
                  <a:pt x="7147788" y="6362354"/>
                  <a:pt x="7148997" y="6362670"/>
                  <a:pt x="7150076" y="6363005"/>
                </a:cubicBezTo>
                <a:cubicBezTo>
                  <a:pt x="7151155" y="6363340"/>
                  <a:pt x="7152123" y="6363675"/>
                  <a:pt x="7152979" y="6364009"/>
                </a:cubicBezTo>
                <a:cubicBezTo>
                  <a:pt x="7153834" y="6364344"/>
                  <a:pt x="7154560" y="6364512"/>
                  <a:pt x="7155155" y="6364512"/>
                </a:cubicBezTo>
                <a:cubicBezTo>
                  <a:pt x="7155751" y="6364512"/>
                  <a:pt x="7156216" y="6364344"/>
                  <a:pt x="7156550" y="6364009"/>
                </a:cubicBezTo>
                <a:cubicBezTo>
                  <a:pt x="7156885" y="6363675"/>
                  <a:pt x="7157164" y="6363191"/>
                  <a:pt x="7157388" y="6362558"/>
                </a:cubicBezTo>
                <a:cubicBezTo>
                  <a:pt x="7157611" y="6361926"/>
                  <a:pt x="7157760" y="6361052"/>
                  <a:pt x="7157834" y="6359935"/>
                </a:cubicBezTo>
                <a:cubicBezTo>
                  <a:pt x="7157909" y="6358819"/>
                  <a:pt x="7157946" y="6357442"/>
                  <a:pt x="7157946" y="6355805"/>
                </a:cubicBezTo>
                <a:cubicBezTo>
                  <a:pt x="7157946" y="6354094"/>
                  <a:pt x="7157927" y="6352736"/>
                  <a:pt x="7157890" y="6351731"/>
                </a:cubicBezTo>
                <a:cubicBezTo>
                  <a:pt x="7157853" y="6350727"/>
                  <a:pt x="7157778" y="6349964"/>
                  <a:pt x="7157667" y="6349443"/>
                </a:cubicBezTo>
                <a:cubicBezTo>
                  <a:pt x="7157555" y="6348922"/>
                  <a:pt x="7157425" y="6348494"/>
                  <a:pt x="7157276" y="6348159"/>
                </a:cubicBezTo>
                <a:cubicBezTo>
                  <a:pt x="7157127" y="6347824"/>
                  <a:pt x="7156830" y="6347471"/>
                  <a:pt x="7156383" y="6347099"/>
                </a:cubicBezTo>
                <a:cubicBezTo>
                  <a:pt x="7155937" y="6346727"/>
                  <a:pt x="7155174" y="6346355"/>
                  <a:pt x="7154095" y="6345983"/>
                </a:cubicBezTo>
                <a:cubicBezTo>
                  <a:pt x="7153016" y="6345611"/>
                  <a:pt x="7151807" y="6345276"/>
                  <a:pt x="7150467" y="6344978"/>
                </a:cubicBezTo>
                <a:cubicBezTo>
                  <a:pt x="7149128" y="6344680"/>
                  <a:pt x="7147844" y="6344476"/>
                  <a:pt x="7146616" y="6344364"/>
                </a:cubicBezTo>
                <a:cubicBezTo>
                  <a:pt x="7145388" y="6344253"/>
                  <a:pt x="7144291" y="6344197"/>
                  <a:pt x="7143323" y="6344197"/>
                </a:cubicBezTo>
                <a:close/>
                <a:moveTo>
                  <a:pt x="7027312" y="6344197"/>
                </a:moveTo>
                <a:cubicBezTo>
                  <a:pt x="7023963" y="6344197"/>
                  <a:pt x="7020782" y="6344587"/>
                  <a:pt x="7017768" y="6345369"/>
                </a:cubicBezTo>
                <a:cubicBezTo>
                  <a:pt x="7014754" y="6346150"/>
                  <a:pt x="7011815" y="6347304"/>
                  <a:pt x="7008950" y="6348829"/>
                </a:cubicBezTo>
                <a:cubicBezTo>
                  <a:pt x="7006085" y="6350355"/>
                  <a:pt x="7003239" y="6352271"/>
                  <a:pt x="7000411" y="6354578"/>
                </a:cubicBezTo>
                <a:cubicBezTo>
                  <a:pt x="6997583" y="6356884"/>
                  <a:pt x="6994644" y="6359600"/>
                  <a:pt x="6991593" y="6362726"/>
                </a:cubicBezTo>
                <a:lnTo>
                  <a:pt x="6991593" y="6349220"/>
                </a:lnTo>
                <a:cubicBezTo>
                  <a:pt x="6991593" y="6348550"/>
                  <a:pt x="6991463" y="6348010"/>
                  <a:pt x="6991202" y="6347601"/>
                </a:cubicBezTo>
                <a:cubicBezTo>
                  <a:pt x="6990942" y="6347192"/>
                  <a:pt x="6990477" y="6346838"/>
                  <a:pt x="6989807" y="6346541"/>
                </a:cubicBezTo>
                <a:cubicBezTo>
                  <a:pt x="6989137" y="6346243"/>
                  <a:pt x="6988300" y="6346039"/>
                  <a:pt x="6987296" y="6345927"/>
                </a:cubicBezTo>
                <a:cubicBezTo>
                  <a:pt x="6986291" y="6345815"/>
                  <a:pt x="6985007" y="6345759"/>
                  <a:pt x="6983445" y="6345759"/>
                </a:cubicBezTo>
                <a:cubicBezTo>
                  <a:pt x="6981956" y="6345759"/>
                  <a:pt x="6980691" y="6345815"/>
                  <a:pt x="6979650" y="6345927"/>
                </a:cubicBezTo>
                <a:cubicBezTo>
                  <a:pt x="6978608" y="6346039"/>
                  <a:pt x="6977752" y="6346243"/>
                  <a:pt x="6977082" y="6346541"/>
                </a:cubicBezTo>
                <a:cubicBezTo>
                  <a:pt x="6976413" y="6346838"/>
                  <a:pt x="6975966" y="6347192"/>
                  <a:pt x="6975743" y="6347601"/>
                </a:cubicBezTo>
                <a:cubicBezTo>
                  <a:pt x="6975520" y="6348010"/>
                  <a:pt x="6975408" y="6348550"/>
                  <a:pt x="6975408" y="6349220"/>
                </a:cubicBezTo>
                <a:lnTo>
                  <a:pt x="6975408" y="6489527"/>
                </a:lnTo>
                <a:cubicBezTo>
                  <a:pt x="6975408" y="6490123"/>
                  <a:pt x="6975538" y="6490644"/>
                  <a:pt x="6975799" y="6491090"/>
                </a:cubicBezTo>
                <a:cubicBezTo>
                  <a:pt x="6976059" y="6491537"/>
                  <a:pt x="6976543" y="6491909"/>
                  <a:pt x="6977250" y="6492206"/>
                </a:cubicBezTo>
                <a:cubicBezTo>
                  <a:pt x="6977957" y="6492504"/>
                  <a:pt x="6978906" y="6492727"/>
                  <a:pt x="6980096" y="6492876"/>
                </a:cubicBezTo>
                <a:cubicBezTo>
                  <a:pt x="6981287" y="6493025"/>
                  <a:pt x="6982775" y="6493099"/>
                  <a:pt x="6984561" y="6493099"/>
                </a:cubicBezTo>
                <a:cubicBezTo>
                  <a:pt x="6986421" y="6493099"/>
                  <a:pt x="6987947" y="6493025"/>
                  <a:pt x="6989137" y="6492876"/>
                </a:cubicBezTo>
                <a:cubicBezTo>
                  <a:pt x="6990328" y="6492727"/>
                  <a:pt x="6991258" y="6492504"/>
                  <a:pt x="6991928" y="6492206"/>
                </a:cubicBezTo>
                <a:cubicBezTo>
                  <a:pt x="6992598" y="6491909"/>
                  <a:pt x="6993081" y="6491537"/>
                  <a:pt x="6993379" y="6491090"/>
                </a:cubicBezTo>
                <a:cubicBezTo>
                  <a:pt x="6993677" y="6490644"/>
                  <a:pt x="6993826" y="6490123"/>
                  <a:pt x="6993826" y="6489527"/>
                </a:cubicBezTo>
                <a:lnTo>
                  <a:pt x="6993826" y="6439298"/>
                </a:lnTo>
                <a:cubicBezTo>
                  <a:pt x="6996504" y="6441902"/>
                  <a:pt x="6999035" y="6444172"/>
                  <a:pt x="7001416" y="6446107"/>
                </a:cubicBezTo>
                <a:cubicBezTo>
                  <a:pt x="7003797" y="6448042"/>
                  <a:pt x="7006197" y="6449641"/>
                  <a:pt x="7008615" y="6450907"/>
                </a:cubicBezTo>
                <a:cubicBezTo>
                  <a:pt x="7011034" y="6452172"/>
                  <a:pt x="7013508" y="6453102"/>
                  <a:pt x="7016038" y="6453697"/>
                </a:cubicBezTo>
                <a:cubicBezTo>
                  <a:pt x="7018568" y="6454292"/>
                  <a:pt x="7021322" y="6454590"/>
                  <a:pt x="7024298" y="6454590"/>
                </a:cubicBezTo>
                <a:cubicBezTo>
                  <a:pt x="7031293" y="6454590"/>
                  <a:pt x="7037507" y="6453269"/>
                  <a:pt x="7042939" y="6450627"/>
                </a:cubicBezTo>
                <a:cubicBezTo>
                  <a:pt x="7048371" y="6447986"/>
                  <a:pt x="7052929" y="6444228"/>
                  <a:pt x="7056612" y="6439354"/>
                </a:cubicBezTo>
                <a:cubicBezTo>
                  <a:pt x="7060296" y="6434480"/>
                  <a:pt x="7063086" y="6428545"/>
                  <a:pt x="7064984" y="6421550"/>
                </a:cubicBezTo>
                <a:cubicBezTo>
                  <a:pt x="7066882" y="6414555"/>
                  <a:pt x="7067830" y="6406667"/>
                  <a:pt x="7067830" y="6397887"/>
                </a:cubicBezTo>
                <a:cubicBezTo>
                  <a:pt x="7067830" y="6390594"/>
                  <a:pt x="7067086" y="6383692"/>
                  <a:pt x="7065598" y="6377181"/>
                </a:cubicBezTo>
                <a:cubicBezTo>
                  <a:pt x="7064110" y="6370670"/>
                  <a:pt x="7061747" y="6364958"/>
                  <a:pt x="7058510" y="6360047"/>
                </a:cubicBezTo>
                <a:cubicBezTo>
                  <a:pt x="7055273" y="6355136"/>
                  <a:pt x="7051087" y="6351266"/>
                  <a:pt x="7045953" y="6348438"/>
                </a:cubicBezTo>
                <a:cubicBezTo>
                  <a:pt x="7040818" y="6345611"/>
                  <a:pt x="7034604" y="6344197"/>
                  <a:pt x="7027312" y="6344197"/>
                </a:cubicBezTo>
                <a:close/>
                <a:moveTo>
                  <a:pt x="6843658" y="6344197"/>
                </a:moveTo>
                <a:cubicBezTo>
                  <a:pt x="6838226" y="6344197"/>
                  <a:pt x="6832849" y="6345666"/>
                  <a:pt x="6827529" y="6348606"/>
                </a:cubicBezTo>
                <a:cubicBezTo>
                  <a:pt x="6822208" y="6351545"/>
                  <a:pt x="6816720" y="6356177"/>
                  <a:pt x="6811065" y="6362503"/>
                </a:cubicBezTo>
                <a:lnTo>
                  <a:pt x="6811065" y="6349220"/>
                </a:lnTo>
                <a:cubicBezTo>
                  <a:pt x="6811065" y="6348624"/>
                  <a:pt x="6810934" y="6348122"/>
                  <a:pt x="6810674" y="6347713"/>
                </a:cubicBezTo>
                <a:cubicBezTo>
                  <a:pt x="6810413" y="6347304"/>
                  <a:pt x="6809986" y="6346931"/>
                  <a:pt x="6809390" y="6346597"/>
                </a:cubicBezTo>
                <a:cubicBezTo>
                  <a:pt x="6808795" y="6346262"/>
                  <a:pt x="6807958" y="6346039"/>
                  <a:pt x="6806879" y="6345927"/>
                </a:cubicBezTo>
                <a:cubicBezTo>
                  <a:pt x="6805800" y="6345815"/>
                  <a:pt x="6804442" y="6345759"/>
                  <a:pt x="6802805" y="6345759"/>
                </a:cubicBezTo>
                <a:cubicBezTo>
                  <a:pt x="6801093" y="6345759"/>
                  <a:pt x="6799716" y="6345815"/>
                  <a:pt x="6798675" y="6345927"/>
                </a:cubicBezTo>
                <a:cubicBezTo>
                  <a:pt x="6797633" y="6346039"/>
                  <a:pt x="6796777" y="6346262"/>
                  <a:pt x="6796107" y="6346597"/>
                </a:cubicBezTo>
                <a:cubicBezTo>
                  <a:pt x="6795438" y="6346931"/>
                  <a:pt x="6794991" y="6347304"/>
                  <a:pt x="6794768" y="6347713"/>
                </a:cubicBezTo>
                <a:cubicBezTo>
                  <a:pt x="6794545" y="6348122"/>
                  <a:pt x="6794433" y="6348624"/>
                  <a:pt x="6794433" y="6349220"/>
                </a:cubicBezTo>
                <a:lnTo>
                  <a:pt x="6794433" y="6449679"/>
                </a:lnTo>
                <a:cubicBezTo>
                  <a:pt x="6794433" y="6450274"/>
                  <a:pt x="6794563" y="6450776"/>
                  <a:pt x="6794824" y="6451186"/>
                </a:cubicBezTo>
                <a:cubicBezTo>
                  <a:pt x="6795084" y="6451595"/>
                  <a:pt x="6795568" y="6451948"/>
                  <a:pt x="6796275" y="6452246"/>
                </a:cubicBezTo>
                <a:cubicBezTo>
                  <a:pt x="6796982" y="6452544"/>
                  <a:pt x="6797931" y="6452767"/>
                  <a:pt x="6799121" y="6452916"/>
                </a:cubicBezTo>
                <a:cubicBezTo>
                  <a:pt x="6800312" y="6453065"/>
                  <a:pt x="6801800" y="6453139"/>
                  <a:pt x="6803586" y="6453139"/>
                </a:cubicBezTo>
                <a:cubicBezTo>
                  <a:pt x="6805446" y="6453139"/>
                  <a:pt x="6806972" y="6453065"/>
                  <a:pt x="6808162" y="6452916"/>
                </a:cubicBezTo>
                <a:cubicBezTo>
                  <a:pt x="6809353" y="6452767"/>
                  <a:pt x="6810283" y="6452544"/>
                  <a:pt x="6810953" y="6452246"/>
                </a:cubicBezTo>
                <a:cubicBezTo>
                  <a:pt x="6811623" y="6451948"/>
                  <a:pt x="6812106" y="6451595"/>
                  <a:pt x="6812404" y="6451186"/>
                </a:cubicBezTo>
                <a:cubicBezTo>
                  <a:pt x="6812702" y="6450776"/>
                  <a:pt x="6812851" y="6450274"/>
                  <a:pt x="6812851" y="6449679"/>
                </a:cubicBezTo>
                <a:lnTo>
                  <a:pt x="6812851" y="6379469"/>
                </a:lnTo>
                <a:cubicBezTo>
                  <a:pt x="6817911" y="6373144"/>
                  <a:pt x="6822599" y="6368344"/>
                  <a:pt x="6826915" y="6365070"/>
                </a:cubicBezTo>
                <a:cubicBezTo>
                  <a:pt x="6831231" y="6361796"/>
                  <a:pt x="6835510" y="6360159"/>
                  <a:pt x="6839751" y="6360159"/>
                </a:cubicBezTo>
                <a:cubicBezTo>
                  <a:pt x="6843174" y="6360159"/>
                  <a:pt x="6846132" y="6360828"/>
                  <a:pt x="6848625" y="6362168"/>
                </a:cubicBezTo>
                <a:cubicBezTo>
                  <a:pt x="6851118" y="6363507"/>
                  <a:pt x="6853183" y="6365442"/>
                  <a:pt x="6854820" y="6367972"/>
                </a:cubicBezTo>
                <a:cubicBezTo>
                  <a:pt x="6856457" y="6370502"/>
                  <a:pt x="6857685" y="6373516"/>
                  <a:pt x="6858504" y="6377013"/>
                </a:cubicBezTo>
                <a:cubicBezTo>
                  <a:pt x="6859322" y="6380511"/>
                  <a:pt x="6859731" y="6384380"/>
                  <a:pt x="6859731" y="6388622"/>
                </a:cubicBezTo>
                <a:lnTo>
                  <a:pt x="6859731" y="6449679"/>
                </a:lnTo>
                <a:cubicBezTo>
                  <a:pt x="6859731" y="6450274"/>
                  <a:pt x="6859862" y="6450776"/>
                  <a:pt x="6860122" y="6451186"/>
                </a:cubicBezTo>
                <a:cubicBezTo>
                  <a:pt x="6860383" y="6451595"/>
                  <a:pt x="6860866" y="6451948"/>
                  <a:pt x="6861573" y="6452246"/>
                </a:cubicBezTo>
                <a:cubicBezTo>
                  <a:pt x="6862280" y="6452544"/>
                  <a:pt x="6863247" y="6452767"/>
                  <a:pt x="6864475" y="6452916"/>
                </a:cubicBezTo>
                <a:cubicBezTo>
                  <a:pt x="6865703" y="6453065"/>
                  <a:pt x="6867173" y="6453139"/>
                  <a:pt x="6868884" y="6453139"/>
                </a:cubicBezTo>
                <a:cubicBezTo>
                  <a:pt x="6870670" y="6453139"/>
                  <a:pt x="6872159" y="6453065"/>
                  <a:pt x="6873349" y="6452916"/>
                </a:cubicBezTo>
                <a:cubicBezTo>
                  <a:pt x="6874540" y="6452767"/>
                  <a:pt x="6875489" y="6452544"/>
                  <a:pt x="6876195" y="6452246"/>
                </a:cubicBezTo>
                <a:cubicBezTo>
                  <a:pt x="6876902" y="6451948"/>
                  <a:pt x="6877405" y="6451595"/>
                  <a:pt x="6877702" y="6451186"/>
                </a:cubicBezTo>
                <a:cubicBezTo>
                  <a:pt x="6878000" y="6450776"/>
                  <a:pt x="6878149" y="6450274"/>
                  <a:pt x="6878149" y="6449679"/>
                </a:cubicBezTo>
                <a:lnTo>
                  <a:pt x="6878149" y="6379469"/>
                </a:lnTo>
                <a:cubicBezTo>
                  <a:pt x="6883283" y="6373144"/>
                  <a:pt x="6887990" y="6368344"/>
                  <a:pt x="6892269" y="6365070"/>
                </a:cubicBezTo>
                <a:cubicBezTo>
                  <a:pt x="6896548" y="6361796"/>
                  <a:pt x="6900808" y="6360159"/>
                  <a:pt x="6905050" y="6360159"/>
                </a:cubicBezTo>
                <a:cubicBezTo>
                  <a:pt x="6908473" y="6360159"/>
                  <a:pt x="6911449" y="6360828"/>
                  <a:pt x="6913979" y="6362168"/>
                </a:cubicBezTo>
                <a:cubicBezTo>
                  <a:pt x="6916509" y="6363507"/>
                  <a:pt x="6918593" y="6365442"/>
                  <a:pt x="6920230" y="6367972"/>
                </a:cubicBezTo>
                <a:cubicBezTo>
                  <a:pt x="6921867" y="6370502"/>
                  <a:pt x="6923058" y="6373516"/>
                  <a:pt x="6923802" y="6377013"/>
                </a:cubicBezTo>
                <a:cubicBezTo>
                  <a:pt x="6924546" y="6380511"/>
                  <a:pt x="6924918" y="6384380"/>
                  <a:pt x="6924918" y="6388622"/>
                </a:cubicBezTo>
                <a:lnTo>
                  <a:pt x="6924918" y="6449679"/>
                </a:lnTo>
                <a:cubicBezTo>
                  <a:pt x="6924918" y="6450274"/>
                  <a:pt x="6925067" y="6450776"/>
                  <a:pt x="6925365" y="6451186"/>
                </a:cubicBezTo>
                <a:cubicBezTo>
                  <a:pt x="6925662" y="6451595"/>
                  <a:pt x="6926165" y="6451948"/>
                  <a:pt x="6926871" y="6452246"/>
                </a:cubicBezTo>
                <a:cubicBezTo>
                  <a:pt x="6927578" y="6452544"/>
                  <a:pt x="6928527" y="6452767"/>
                  <a:pt x="6929718" y="6452916"/>
                </a:cubicBezTo>
                <a:cubicBezTo>
                  <a:pt x="6930908" y="6453065"/>
                  <a:pt x="6932434" y="6453139"/>
                  <a:pt x="6934294" y="6453139"/>
                </a:cubicBezTo>
                <a:cubicBezTo>
                  <a:pt x="6936080" y="6453139"/>
                  <a:pt x="6937568" y="6453065"/>
                  <a:pt x="6938759" y="6452916"/>
                </a:cubicBezTo>
                <a:cubicBezTo>
                  <a:pt x="6939950" y="6452767"/>
                  <a:pt x="6940880" y="6452544"/>
                  <a:pt x="6941550" y="6452246"/>
                </a:cubicBezTo>
                <a:cubicBezTo>
                  <a:pt x="6942219" y="6451948"/>
                  <a:pt x="6942703" y="6451595"/>
                  <a:pt x="6943001" y="6451186"/>
                </a:cubicBezTo>
                <a:cubicBezTo>
                  <a:pt x="6943298" y="6450776"/>
                  <a:pt x="6943447" y="6450274"/>
                  <a:pt x="6943447" y="6449679"/>
                </a:cubicBezTo>
                <a:lnTo>
                  <a:pt x="6943447" y="6386166"/>
                </a:lnTo>
                <a:cubicBezTo>
                  <a:pt x="6943447" y="6380511"/>
                  <a:pt x="6942870" y="6375134"/>
                  <a:pt x="6941717" y="6370037"/>
                </a:cubicBezTo>
                <a:cubicBezTo>
                  <a:pt x="6940564" y="6364940"/>
                  <a:pt x="6938629" y="6360493"/>
                  <a:pt x="6935913" y="6356698"/>
                </a:cubicBezTo>
                <a:cubicBezTo>
                  <a:pt x="6933197" y="6352903"/>
                  <a:pt x="6929643" y="6349871"/>
                  <a:pt x="6925253" y="6347601"/>
                </a:cubicBezTo>
                <a:cubicBezTo>
                  <a:pt x="6920863" y="6345332"/>
                  <a:pt x="6915430" y="6344197"/>
                  <a:pt x="6908956" y="6344197"/>
                </a:cubicBezTo>
                <a:cubicBezTo>
                  <a:pt x="6906277" y="6344197"/>
                  <a:pt x="6903617" y="6344550"/>
                  <a:pt x="6900975" y="6345257"/>
                </a:cubicBezTo>
                <a:cubicBezTo>
                  <a:pt x="6898334" y="6345964"/>
                  <a:pt x="6895618" y="6347099"/>
                  <a:pt x="6892827" y="6348662"/>
                </a:cubicBezTo>
                <a:cubicBezTo>
                  <a:pt x="6890037" y="6350224"/>
                  <a:pt x="6887134" y="6352271"/>
                  <a:pt x="6884121" y="6354801"/>
                </a:cubicBezTo>
                <a:cubicBezTo>
                  <a:pt x="6881107" y="6357331"/>
                  <a:pt x="6877926" y="6360419"/>
                  <a:pt x="6874577" y="6364065"/>
                </a:cubicBezTo>
                <a:cubicBezTo>
                  <a:pt x="6873386" y="6361089"/>
                  <a:pt x="6871898" y="6358391"/>
                  <a:pt x="6870112" y="6355973"/>
                </a:cubicBezTo>
                <a:cubicBezTo>
                  <a:pt x="6868326" y="6353554"/>
                  <a:pt x="6866168" y="6351471"/>
                  <a:pt x="6863638" y="6349722"/>
                </a:cubicBezTo>
                <a:cubicBezTo>
                  <a:pt x="6861108" y="6347973"/>
                  <a:pt x="6858187" y="6346615"/>
                  <a:pt x="6854876" y="6345648"/>
                </a:cubicBezTo>
                <a:cubicBezTo>
                  <a:pt x="6851564" y="6344680"/>
                  <a:pt x="6847825" y="6344197"/>
                  <a:pt x="6843658" y="6344197"/>
                </a:cubicBezTo>
                <a:close/>
                <a:moveTo>
                  <a:pt x="6616397" y="6344197"/>
                </a:moveTo>
                <a:cubicBezTo>
                  <a:pt x="6610668" y="6344197"/>
                  <a:pt x="6604993" y="6345666"/>
                  <a:pt x="6599375" y="6348606"/>
                </a:cubicBezTo>
                <a:cubicBezTo>
                  <a:pt x="6593757" y="6351545"/>
                  <a:pt x="6588120" y="6356177"/>
                  <a:pt x="6582465" y="6362503"/>
                </a:cubicBezTo>
                <a:lnTo>
                  <a:pt x="6582465" y="6349220"/>
                </a:lnTo>
                <a:cubicBezTo>
                  <a:pt x="6582465" y="6348624"/>
                  <a:pt x="6582334" y="6348122"/>
                  <a:pt x="6582074" y="6347713"/>
                </a:cubicBezTo>
                <a:cubicBezTo>
                  <a:pt x="6581813" y="6347304"/>
                  <a:pt x="6581386" y="6346931"/>
                  <a:pt x="6580790" y="6346597"/>
                </a:cubicBezTo>
                <a:cubicBezTo>
                  <a:pt x="6580195" y="6346262"/>
                  <a:pt x="6579358" y="6346039"/>
                  <a:pt x="6578279" y="6345927"/>
                </a:cubicBezTo>
                <a:cubicBezTo>
                  <a:pt x="6577200" y="6345815"/>
                  <a:pt x="6575842" y="6345759"/>
                  <a:pt x="6574205" y="6345759"/>
                </a:cubicBezTo>
                <a:cubicBezTo>
                  <a:pt x="6572493" y="6345759"/>
                  <a:pt x="6571116" y="6345815"/>
                  <a:pt x="6570075" y="6345927"/>
                </a:cubicBezTo>
                <a:cubicBezTo>
                  <a:pt x="6569033" y="6346039"/>
                  <a:pt x="6568177" y="6346262"/>
                  <a:pt x="6567507" y="6346597"/>
                </a:cubicBezTo>
                <a:cubicBezTo>
                  <a:pt x="6566838" y="6346931"/>
                  <a:pt x="6566391" y="6347304"/>
                  <a:pt x="6566168" y="6347713"/>
                </a:cubicBezTo>
                <a:cubicBezTo>
                  <a:pt x="6565945" y="6348122"/>
                  <a:pt x="6565833" y="6348624"/>
                  <a:pt x="6565833" y="6349220"/>
                </a:cubicBezTo>
                <a:lnTo>
                  <a:pt x="6565833" y="6449679"/>
                </a:lnTo>
                <a:cubicBezTo>
                  <a:pt x="6565833" y="6450274"/>
                  <a:pt x="6565963" y="6450776"/>
                  <a:pt x="6566224" y="6451186"/>
                </a:cubicBezTo>
                <a:cubicBezTo>
                  <a:pt x="6566484" y="6451595"/>
                  <a:pt x="6566968" y="6451948"/>
                  <a:pt x="6567675" y="6452246"/>
                </a:cubicBezTo>
                <a:cubicBezTo>
                  <a:pt x="6568382" y="6452544"/>
                  <a:pt x="6569331" y="6452767"/>
                  <a:pt x="6570521" y="6452916"/>
                </a:cubicBezTo>
                <a:cubicBezTo>
                  <a:pt x="6571712" y="6453065"/>
                  <a:pt x="6573200" y="6453139"/>
                  <a:pt x="6574986" y="6453139"/>
                </a:cubicBezTo>
                <a:cubicBezTo>
                  <a:pt x="6576846" y="6453139"/>
                  <a:pt x="6578372" y="6453065"/>
                  <a:pt x="6579562" y="6452916"/>
                </a:cubicBezTo>
                <a:cubicBezTo>
                  <a:pt x="6580753" y="6452767"/>
                  <a:pt x="6581683" y="6452544"/>
                  <a:pt x="6582353" y="6452246"/>
                </a:cubicBezTo>
                <a:cubicBezTo>
                  <a:pt x="6583023" y="6451948"/>
                  <a:pt x="6583506" y="6451595"/>
                  <a:pt x="6583804" y="6451186"/>
                </a:cubicBezTo>
                <a:cubicBezTo>
                  <a:pt x="6584102" y="6450776"/>
                  <a:pt x="6584251" y="6450274"/>
                  <a:pt x="6584251" y="6449679"/>
                </a:cubicBezTo>
                <a:lnTo>
                  <a:pt x="6584251" y="6379469"/>
                </a:lnTo>
                <a:cubicBezTo>
                  <a:pt x="6589311" y="6373144"/>
                  <a:pt x="6594148" y="6368344"/>
                  <a:pt x="6598761" y="6365070"/>
                </a:cubicBezTo>
                <a:cubicBezTo>
                  <a:pt x="6603375" y="6361796"/>
                  <a:pt x="6607989" y="6360159"/>
                  <a:pt x="6612602" y="6360159"/>
                </a:cubicBezTo>
                <a:cubicBezTo>
                  <a:pt x="6616174" y="6360159"/>
                  <a:pt x="6619318" y="6360828"/>
                  <a:pt x="6622034" y="6362168"/>
                </a:cubicBezTo>
                <a:cubicBezTo>
                  <a:pt x="6624750" y="6363507"/>
                  <a:pt x="6626964" y="6365442"/>
                  <a:pt x="6628676" y="6367972"/>
                </a:cubicBezTo>
                <a:cubicBezTo>
                  <a:pt x="6630387" y="6370502"/>
                  <a:pt x="6631689" y="6373516"/>
                  <a:pt x="6632582" y="6377013"/>
                </a:cubicBezTo>
                <a:cubicBezTo>
                  <a:pt x="6633475" y="6380511"/>
                  <a:pt x="6633922" y="6385124"/>
                  <a:pt x="6633922" y="6390854"/>
                </a:cubicBezTo>
                <a:lnTo>
                  <a:pt x="6633922" y="6449679"/>
                </a:lnTo>
                <a:cubicBezTo>
                  <a:pt x="6633922" y="6450274"/>
                  <a:pt x="6634071" y="6450776"/>
                  <a:pt x="6634368" y="6451186"/>
                </a:cubicBezTo>
                <a:cubicBezTo>
                  <a:pt x="6634666" y="6451595"/>
                  <a:pt x="6635150" y="6451948"/>
                  <a:pt x="6635819" y="6452246"/>
                </a:cubicBezTo>
                <a:cubicBezTo>
                  <a:pt x="6636489" y="6452544"/>
                  <a:pt x="6637419" y="6452767"/>
                  <a:pt x="6638610" y="6452916"/>
                </a:cubicBezTo>
                <a:cubicBezTo>
                  <a:pt x="6639801" y="6453065"/>
                  <a:pt x="6641326" y="6453139"/>
                  <a:pt x="6643186" y="6453139"/>
                </a:cubicBezTo>
                <a:cubicBezTo>
                  <a:pt x="6644972" y="6453139"/>
                  <a:pt x="6646461" y="6453065"/>
                  <a:pt x="6647651" y="6452916"/>
                </a:cubicBezTo>
                <a:cubicBezTo>
                  <a:pt x="6648842" y="6452767"/>
                  <a:pt x="6649772" y="6452544"/>
                  <a:pt x="6650442" y="6452246"/>
                </a:cubicBezTo>
                <a:cubicBezTo>
                  <a:pt x="6651112" y="6451948"/>
                  <a:pt x="6651595" y="6451595"/>
                  <a:pt x="6651893" y="6451186"/>
                </a:cubicBezTo>
                <a:cubicBezTo>
                  <a:pt x="6652191" y="6450776"/>
                  <a:pt x="6652339" y="6450274"/>
                  <a:pt x="6652339" y="6449679"/>
                </a:cubicBezTo>
                <a:lnTo>
                  <a:pt x="6652339" y="6388399"/>
                </a:lnTo>
                <a:cubicBezTo>
                  <a:pt x="6652339" y="6381255"/>
                  <a:pt x="6651725" y="6375134"/>
                  <a:pt x="6650498" y="6370037"/>
                </a:cubicBezTo>
                <a:cubicBezTo>
                  <a:pt x="6649270" y="6364940"/>
                  <a:pt x="6647242" y="6360493"/>
                  <a:pt x="6644414" y="6356698"/>
                </a:cubicBezTo>
                <a:cubicBezTo>
                  <a:pt x="6641587" y="6352903"/>
                  <a:pt x="6637884" y="6349871"/>
                  <a:pt x="6633308" y="6347601"/>
                </a:cubicBezTo>
                <a:cubicBezTo>
                  <a:pt x="6628732" y="6345332"/>
                  <a:pt x="6623095" y="6344197"/>
                  <a:pt x="6616397" y="6344197"/>
                </a:cubicBezTo>
                <a:close/>
                <a:moveTo>
                  <a:pt x="6487587" y="6344197"/>
                </a:moveTo>
                <a:cubicBezTo>
                  <a:pt x="6483717" y="6344197"/>
                  <a:pt x="6479885" y="6344550"/>
                  <a:pt x="6476090" y="6345257"/>
                </a:cubicBezTo>
                <a:cubicBezTo>
                  <a:pt x="6472295" y="6345964"/>
                  <a:pt x="6468797" y="6346857"/>
                  <a:pt x="6465597" y="6347936"/>
                </a:cubicBezTo>
                <a:cubicBezTo>
                  <a:pt x="6462397" y="6349015"/>
                  <a:pt x="6459570" y="6350206"/>
                  <a:pt x="6457114" y="6351508"/>
                </a:cubicBezTo>
                <a:cubicBezTo>
                  <a:pt x="6454658" y="6352810"/>
                  <a:pt x="6452928" y="6353945"/>
                  <a:pt x="6451924" y="6354912"/>
                </a:cubicBezTo>
                <a:cubicBezTo>
                  <a:pt x="6450919" y="6355880"/>
                  <a:pt x="6450287" y="6356903"/>
                  <a:pt x="6450026" y="6357982"/>
                </a:cubicBezTo>
                <a:cubicBezTo>
                  <a:pt x="6449766" y="6359061"/>
                  <a:pt x="6449635" y="6360531"/>
                  <a:pt x="6449635" y="6362391"/>
                </a:cubicBezTo>
                <a:cubicBezTo>
                  <a:pt x="6449635" y="6363507"/>
                  <a:pt x="6449710" y="6364530"/>
                  <a:pt x="6449859" y="6365461"/>
                </a:cubicBezTo>
                <a:cubicBezTo>
                  <a:pt x="6450008" y="6366391"/>
                  <a:pt x="6450249" y="6367153"/>
                  <a:pt x="6450584" y="6367749"/>
                </a:cubicBezTo>
                <a:cubicBezTo>
                  <a:pt x="6450919" y="6368344"/>
                  <a:pt x="6451310" y="6368791"/>
                  <a:pt x="6451756" y="6369088"/>
                </a:cubicBezTo>
                <a:cubicBezTo>
                  <a:pt x="6452203" y="6369386"/>
                  <a:pt x="6452724" y="6369535"/>
                  <a:pt x="6453319" y="6369535"/>
                </a:cubicBezTo>
                <a:cubicBezTo>
                  <a:pt x="6454212" y="6369535"/>
                  <a:pt x="6455570" y="6368995"/>
                  <a:pt x="6457393" y="6367916"/>
                </a:cubicBezTo>
                <a:cubicBezTo>
                  <a:pt x="6459216" y="6366837"/>
                  <a:pt x="6461486" y="6365647"/>
                  <a:pt x="6464202" y="6364344"/>
                </a:cubicBezTo>
                <a:cubicBezTo>
                  <a:pt x="6466918" y="6363042"/>
                  <a:pt x="6470081" y="6361851"/>
                  <a:pt x="6473690" y="6360772"/>
                </a:cubicBezTo>
                <a:cubicBezTo>
                  <a:pt x="6477299" y="6359693"/>
                  <a:pt x="6481373" y="6359154"/>
                  <a:pt x="6485912" y="6359154"/>
                </a:cubicBezTo>
                <a:cubicBezTo>
                  <a:pt x="6490154" y="6359154"/>
                  <a:pt x="6493726" y="6359656"/>
                  <a:pt x="6496628" y="6360661"/>
                </a:cubicBezTo>
                <a:cubicBezTo>
                  <a:pt x="6499530" y="6361665"/>
                  <a:pt x="6501893" y="6363154"/>
                  <a:pt x="6503716" y="6365126"/>
                </a:cubicBezTo>
                <a:cubicBezTo>
                  <a:pt x="6505539" y="6367098"/>
                  <a:pt x="6506860" y="6369572"/>
                  <a:pt x="6507678" y="6372549"/>
                </a:cubicBezTo>
                <a:cubicBezTo>
                  <a:pt x="6508497" y="6375525"/>
                  <a:pt x="6508906" y="6378948"/>
                  <a:pt x="6508906" y="6382818"/>
                </a:cubicBezTo>
                <a:lnTo>
                  <a:pt x="6508906" y="6390631"/>
                </a:lnTo>
                <a:lnTo>
                  <a:pt x="6495065" y="6390631"/>
                </a:lnTo>
                <a:cubicBezTo>
                  <a:pt x="6487252" y="6390631"/>
                  <a:pt x="6480220" y="6391319"/>
                  <a:pt x="6473969" y="6392696"/>
                </a:cubicBezTo>
                <a:cubicBezTo>
                  <a:pt x="6467718" y="6394073"/>
                  <a:pt x="6462435" y="6396138"/>
                  <a:pt x="6458119" y="6398891"/>
                </a:cubicBezTo>
                <a:cubicBezTo>
                  <a:pt x="6453803" y="6401644"/>
                  <a:pt x="6450491" y="6405105"/>
                  <a:pt x="6448184" y="6409272"/>
                </a:cubicBezTo>
                <a:cubicBezTo>
                  <a:pt x="6445878" y="6413439"/>
                  <a:pt x="6444724" y="6418350"/>
                  <a:pt x="6444724" y="6424006"/>
                </a:cubicBezTo>
                <a:cubicBezTo>
                  <a:pt x="6444724" y="6428843"/>
                  <a:pt x="6445561" y="6433159"/>
                  <a:pt x="6447236" y="6436954"/>
                </a:cubicBezTo>
                <a:cubicBezTo>
                  <a:pt x="6448910" y="6440749"/>
                  <a:pt x="6451254" y="6443949"/>
                  <a:pt x="6454268" y="6446553"/>
                </a:cubicBezTo>
                <a:cubicBezTo>
                  <a:pt x="6457282" y="6449158"/>
                  <a:pt x="6460928" y="6451148"/>
                  <a:pt x="6465207" y="6452525"/>
                </a:cubicBezTo>
                <a:cubicBezTo>
                  <a:pt x="6469485" y="6453902"/>
                  <a:pt x="6474267" y="6454590"/>
                  <a:pt x="6479550" y="6454590"/>
                </a:cubicBezTo>
                <a:cubicBezTo>
                  <a:pt x="6485577" y="6454590"/>
                  <a:pt x="6491289" y="6453288"/>
                  <a:pt x="6496684" y="6450683"/>
                </a:cubicBezTo>
                <a:cubicBezTo>
                  <a:pt x="6502079" y="6448079"/>
                  <a:pt x="6506972" y="6444432"/>
                  <a:pt x="6511362" y="6439744"/>
                </a:cubicBezTo>
                <a:lnTo>
                  <a:pt x="6511362" y="6449790"/>
                </a:lnTo>
                <a:cubicBezTo>
                  <a:pt x="6511362" y="6450683"/>
                  <a:pt x="6511622" y="6451353"/>
                  <a:pt x="6512143" y="6451799"/>
                </a:cubicBezTo>
                <a:cubicBezTo>
                  <a:pt x="6512664" y="6452246"/>
                  <a:pt x="6513501" y="6452581"/>
                  <a:pt x="6514655" y="6452804"/>
                </a:cubicBezTo>
                <a:cubicBezTo>
                  <a:pt x="6515808" y="6453027"/>
                  <a:pt x="6517352" y="6453139"/>
                  <a:pt x="6519287" y="6453139"/>
                </a:cubicBezTo>
                <a:cubicBezTo>
                  <a:pt x="6521296" y="6453139"/>
                  <a:pt x="6522822" y="6453027"/>
                  <a:pt x="6523864" y="6452804"/>
                </a:cubicBezTo>
                <a:cubicBezTo>
                  <a:pt x="6524905" y="6452581"/>
                  <a:pt x="6525724" y="6452246"/>
                  <a:pt x="6526319" y="6451799"/>
                </a:cubicBezTo>
                <a:cubicBezTo>
                  <a:pt x="6526914" y="6451353"/>
                  <a:pt x="6527212" y="6450683"/>
                  <a:pt x="6527212" y="6449790"/>
                </a:cubicBezTo>
                <a:lnTo>
                  <a:pt x="6527212" y="6382036"/>
                </a:lnTo>
                <a:cubicBezTo>
                  <a:pt x="6527212" y="6375786"/>
                  <a:pt x="6526505" y="6370316"/>
                  <a:pt x="6525091" y="6365628"/>
                </a:cubicBezTo>
                <a:cubicBezTo>
                  <a:pt x="6523677" y="6360940"/>
                  <a:pt x="6521408" y="6357015"/>
                  <a:pt x="6518282" y="6353852"/>
                </a:cubicBezTo>
                <a:cubicBezTo>
                  <a:pt x="6515157" y="6350689"/>
                  <a:pt x="6511064" y="6348290"/>
                  <a:pt x="6506004" y="6346652"/>
                </a:cubicBezTo>
                <a:cubicBezTo>
                  <a:pt x="6500944" y="6345015"/>
                  <a:pt x="6494805" y="6344197"/>
                  <a:pt x="6487587" y="6344197"/>
                </a:cubicBezTo>
                <a:close/>
                <a:moveTo>
                  <a:pt x="6333810" y="6344197"/>
                </a:moveTo>
                <a:cubicBezTo>
                  <a:pt x="6325252" y="6344197"/>
                  <a:pt x="6317774" y="6345573"/>
                  <a:pt x="6311374" y="6348327"/>
                </a:cubicBezTo>
                <a:cubicBezTo>
                  <a:pt x="6304975" y="6351080"/>
                  <a:pt x="6299635" y="6354950"/>
                  <a:pt x="6295357" y="6359935"/>
                </a:cubicBezTo>
                <a:cubicBezTo>
                  <a:pt x="6291078" y="6364921"/>
                  <a:pt x="6287878" y="6370856"/>
                  <a:pt x="6285757" y="6377739"/>
                </a:cubicBezTo>
                <a:cubicBezTo>
                  <a:pt x="6283636" y="6384622"/>
                  <a:pt x="6282576" y="6392157"/>
                  <a:pt x="6282576" y="6400342"/>
                </a:cubicBezTo>
                <a:cubicBezTo>
                  <a:pt x="6282576" y="6408825"/>
                  <a:pt x="6283581" y="6416416"/>
                  <a:pt x="6285590" y="6423113"/>
                </a:cubicBezTo>
                <a:cubicBezTo>
                  <a:pt x="6287599" y="6429810"/>
                  <a:pt x="6290650" y="6435503"/>
                  <a:pt x="6294743" y="6440191"/>
                </a:cubicBezTo>
                <a:cubicBezTo>
                  <a:pt x="6298835" y="6444879"/>
                  <a:pt x="6303951" y="6448451"/>
                  <a:pt x="6310091" y="6450907"/>
                </a:cubicBezTo>
                <a:cubicBezTo>
                  <a:pt x="6316230" y="6453362"/>
                  <a:pt x="6323429" y="6454590"/>
                  <a:pt x="6331689" y="6454590"/>
                </a:cubicBezTo>
                <a:cubicBezTo>
                  <a:pt x="6340172" y="6454590"/>
                  <a:pt x="6347632" y="6453195"/>
                  <a:pt x="6354069" y="6450404"/>
                </a:cubicBezTo>
                <a:cubicBezTo>
                  <a:pt x="6360506" y="6447614"/>
                  <a:pt x="6365864" y="6443726"/>
                  <a:pt x="6370143" y="6438740"/>
                </a:cubicBezTo>
                <a:cubicBezTo>
                  <a:pt x="6374421" y="6433754"/>
                  <a:pt x="6377640" y="6427820"/>
                  <a:pt x="6379798" y="6420936"/>
                </a:cubicBezTo>
                <a:cubicBezTo>
                  <a:pt x="6381956" y="6414053"/>
                  <a:pt x="6383035" y="6406519"/>
                  <a:pt x="6383035" y="6398333"/>
                </a:cubicBezTo>
                <a:cubicBezTo>
                  <a:pt x="6383035" y="6389924"/>
                  <a:pt x="6382012" y="6382371"/>
                  <a:pt x="6379965" y="6375674"/>
                </a:cubicBezTo>
                <a:cubicBezTo>
                  <a:pt x="6377919" y="6368977"/>
                  <a:pt x="6374849" y="6363284"/>
                  <a:pt x="6370757" y="6358596"/>
                </a:cubicBezTo>
                <a:cubicBezTo>
                  <a:pt x="6366664" y="6353908"/>
                  <a:pt x="6361548" y="6350336"/>
                  <a:pt x="6355409" y="6347880"/>
                </a:cubicBezTo>
                <a:cubicBezTo>
                  <a:pt x="6349270" y="6345425"/>
                  <a:pt x="6342070" y="6344197"/>
                  <a:pt x="6333810" y="6344197"/>
                </a:cubicBezTo>
                <a:close/>
                <a:moveTo>
                  <a:pt x="6102531" y="6344197"/>
                </a:moveTo>
                <a:cubicBezTo>
                  <a:pt x="6095164" y="6344197"/>
                  <a:pt x="6088504" y="6345480"/>
                  <a:pt x="6082551" y="6348048"/>
                </a:cubicBezTo>
                <a:cubicBezTo>
                  <a:pt x="6076598" y="6350615"/>
                  <a:pt x="6071519" y="6354298"/>
                  <a:pt x="6067315" y="6359098"/>
                </a:cubicBezTo>
                <a:cubicBezTo>
                  <a:pt x="6063110" y="6363898"/>
                  <a:pt x="6059892" y="6369739"/>
                  <a:pt x="6057659" y="6376623"/>
                </a:cubicBezTo>
                <a:cubicBezTo>
                  <a:pt x="6055427" y="6383506"/>
                  <a:pt x="6054311" y="6391264"/>
                  <a:pt x="6054311" y="6399896"/>
                </a:cubicBezTo>
                <a:cubicBezTo>
                  <a:pt x="6054311" y="6408974"/>
                  <a:pt x="6055390" y="6416937"/>
                  <a:pt x="6057548" y="6423783"/>
                </a:cubicBezTo>
                <a:cubicBezTo>
                  <a:pt x="6059706" y="6430629"/>
                  <a:pt x="6062906" y="6436321"/>
                  <a:pt x="6067147" y="6440861"/>
                </a:cubicBezTo>
                <a:cubicBezTo>
                  <a:pt x="6071389" y="6445400"/>
                  <a:pt x="6076616" y="6448823"/>
                  <a:pt x="6082830" y="6451130"/>
                </a:cubicBezTo>
                <a:cubicBezTo>
                  <a:pt x="6089044" y="6453437"/>
                  <a:pt x="6096280" y="6454590"/>
                  <a:pt x="6104540" y="6454590"/>
                </a:cubicBezTo>
                <a:cubicBezTo>
                  <a:pt x="6109303" y="6454590"/>
                  <a:pt x="6113786" y="6454237"/>
                  <a:pt x="6117991" y="6453530"/>
                </a:cubicBezTo>
                <a:cubicBezTo>
                  <a:pt x="6122195" y="6452823"/>
                  <a:pt x="6125897" y="6452023"/>
                  <a:pt x="6129097" y="6451130"/>
                </a:cubicBezTo>
                <a:cubicBezTo>
                  <a:pt x="6132297" y="6450237"/>
                  <a:pt x="6134901" y="6449325"/>
                  <a:pt x="6136910" y="6448395"/>
                </a:cubicBezTo>
                <a:cubicBezTo>
                  <a:pt x="6138920" y="6447465"/>
                  <a:pt x="6140129" y="6446795"/>
                  <a:pt x="6140538" y="6446386"/>
                </a:cubicBezTo>
                <a:cubicBezTo>
                  <a:pt x="6140947" y="6445977"/>
                  <a:pt x="6141282" y="6445549"/>
                  <a:pt x="6141543" y="6445102"/>
                </a:cubicBezTo>
                <a:cubicBezTo>
                  <a:pt x="6141803" y="6444656"/>
                  <a:pt x="6141989" y="6444153"/>
                  <a:pt x="6142101" y="6443595"/>
                </a:cubicBezTo>
                <a:cubicBezTo>
                  <a:pt x="6142212" y="6443037"/>
                  <a:pt x="6142305" y="6442405"/>
                  <a:pt x="6142380" y="6441698"/>
                </a:cubicBezTo>
                <a:cubicBezTo>
                  <a:pt x="6142454" y="6440991"/>
                  <a:pt x="6142491" y="6440154"/>
                  <a:pt x="6142491" y="6439186"/>
                </a:cubicBezTo>
                <a:cubicBezTo>
                  <a:pt x="6142491" y="6437847"/>
                  <a:pt x="6142436" y="6436712"/>
                  <a:pt x="6142323" y="6435782"/>
                </a:cubicBezTo>
                <a:cubicBezTo>
                  <a:pt x="6142211" y="6434852"/>
                  <a:pt x="6142043" y="6434126"/>
                  <a:pt x="6141818" y="6433605"/>
                </a:cubicBezTo>
                <a:cubicBezTo>
                  <a:pt x="6141594" y="6433084"/>
                  <a:pt x="6141276" y="6432694"/>
                  <a:pt x="6140865" y="6432433"/>
                </a:cubicBezTo>
                <a:cubicBezTo>
                  <a:pt x="6140454" y="6432173"/>
                  <a:pt x="6139987" y="6432043"/>
                  <a:pt x="6139464" y="6432043"/>
                </a:cubicBezTo>
                <a:cubicBezTo>
                  <a:pt x="6138566" y="6432043"/>
                  <a:pt x="6137238" y="6432433"/>
                  <a:pt x="6135481" y="6433215"/>
                </a:cubicBezTo>
                <a:cubicBezTo>
                  <a:pt x="6133724" y="6433996"/>
                  <a:pt x="6131480" y="6434870"/>
                  <a:pt x="6128750" y="6435838"/>
                </a:cubicBezTo>
                <a:cubicBezTo>
                  <a:pt x="6126021" y="6436805"/>
                  <a:pt x="6122787" y="6437679"/>
                  <a:pt x="6119048" y="6438461"/>
                </a:cubicBezTo>
                <a:cubicBezTo>
                  <a:pt x="6115310" y="6439242"/>
                  <a:pt x="6111047" y="6439633"/>
                  <a:pt x="6106262" y="6439633"/>
                </a:cubicBezTo>
                <a:cubicBezTo>
                  <a:pt x="6100205" y="6439633"/>
                  <a:pt x="6095083" y="6438777"/>
                  <a:pt x="6090895" y="6437066"/>
                </a:cubicBezTo>
                <a:cubicBezTo>
                  <a:pt x="6086708" y="6435354"/>
                  <a:pt x="6083306" y="6432898"/>
                  <a:pt x="6080688" y="6429699"/>
                </a:cubicBezTo>
                <a:cubicBezTo>
                  <a:pt x="6078071" y="6426499"/>
                  <a:pt x="6076201" y="6422666"/>
                  <a:pt x="6075080" y="6418202"/>
                </a:cubicBezTo>
                <a:cubicBezTo>
                  <a:pt x="6073958" y="6413737"/>
                  <a:pt x="6073398" y="6408714"/>
                  <a:pt x="6073398" y="6403133"/>
                </a:cubicBezTo>
                <a:lnTo>
                  <a:pt x="6139556" y="6403133"/>
                </a:lnTo>
                <a:cubicBezTo>
                  <a:pt x="6141426" y="6403133"/>
                  <a:pt x="6143090" y="6402519"/>
                  <a:pt x="6144547" y="6401291"/>
                </a:cubicBezTo>
                <a:cubicBezTo>
                  <a:pt x="6146004" y="6400063"/>
                  <a:pt x="6146733" y="6397998"/>
                  <a:pt x="6146733" y="6395096"/>
                </a:cubicBezTo>
                <a:lnTo>
                  <a:pt x="6146733" y="6391747"/>
                </a:lnTo>
                <a:cubicBezTo>
                  <a:pt x="6146733" y="6385199"/>
                  <a:pt x="6145896" y="6379041"/>
                  <a:pt x="6144222" y="6373274"/>
                </a:cubicBezTo>
                <a:cubicBezTo>
                  <a:pt x="6142547" y="6367507"/>
                  <a:pt x="6139924" y="6362484"/>
                  <a:pt x="6136352" y="6358205"/>
                </a:cubicBezTo>
                <a:cubicBezTo>
                  <a:pt x="6132780" y="6353926"/>
                  <a:pt x="6128223" y="6350522"/>
                  <a:pt x="6122679" y="6347992"/>
                </a:cubicBezTo>
                <a:cubicBezTo>
                  <a:pt x="6117135" y="6345462"/>
                  <a:pt x="6110419" y="6344197"/>
                  <a:pt x="6102531" y="6344197"/>
                </a:cubicBezTo>
                <a:close/>
                <a:moveTo>
                  <a:pt x="5647898" y="6344197"/>
                </a:moveTo>
                <a:cubicBezTo>
                  <a:pt x="5645740" y="6344197"/>
                  <a:pt x="5643601" y="6344476"/>
                  <a:pt x="5641480" y="6345034"/>
                </a:cubicBezTo>
                <a:cubicBezTo>
                  <a:pt x="5639359" y="6345592"/>
                  <a:pt x="5637220" y="6346597"/>
                  <a:pt x="5635062" y="6348048"/>
                </a:cubicBezTo>
                <a:cubicBezTo>
                  <a:pt x="5632904" y="6349499"/>
                  <a:pt x="5630616" y="6351489"/>
                  <a:pt x="5628197" y="6354019"/>
                </a:cubicBezTo>
                <a:cubicBezTo>
                  <a:pt x="5625779" y="6356549"/>
                  <a:pt x="5623193" y="6359824"/>
                  <a:pt x="5620440" y="6363842"/>
                </a:cubicBezTo>
                <a:lnTo>
                  <a:pt x="5620440" y="6349220"/>
                </a:lnTo>
                <a:cubicBezTo>
                  <a:pt x="5620440" y="6348624"/>
                  <a:pt x="5620309" y="6348122"/>
                  <a:pt x="5620049" y="6347713"/>
                </a:cubicBezTo>
                <a:cubicBezTo>
                  <a:pt x="5619788" y="6347304"/>
                  <a:pt x="5619361" y="6346931"/>
                  <a:pt x="5618765" y="6346597"/>
                </a:cubicBezTo>
                <a:cubicBezTo>
                  <a:pt x="5618170" y="6346262"/>
                  <a:pt x="5617333" y="6346039"/>
                  <a:pt x="5616254" y="6345927"/>
                </a:cubicBezTo>
                <a:cubicBezTo>
                  <a:pt x="5615175" y="6345815"/>
                  <a:pt x="5613817" y="6345759"/>
                  <a:pt x="5612180" y="6345759"/>
                </a:cubicBezTo>
                <a:cubicBezTo>
                  <a:pt x="5610468" y="6345759"/>
                  <a:pt x="5609091" y="6345815"/>
                  <a:pt x="5608050" y="6345927"/>
                </a:cubicBezTo>
                <a:cubicBezTo>
                  <a:pt x="5607008" y="6346039"/>
                  <a:pt x="5606152" y="6346262"/>
                  <a:pt x="5605482" y="6346597"/>
                </a:cubicBezTo>
                <a:cubicBezTo>
                  <a:pt x="5604813" y="6346931"/>
                  <a:pt x="5604366" y="6347304"/>
                  <a:pt x="5604143" y="6347713"/>
                </a:cubicBezTo>
                <a:cubicBezTo>
                  <a:pt x="5603920" y="6348122"/>
                  <a:pt x="5603808" y="6348624"/>
                  <a:pt x="5603808" y="6349220"/>
                </a:cubicBezTo>
                <a:lnTo>
                  <a:pt x="5603808" y="6449679"/>
                </a:lnTo>
                <a:cubicBezTo>
                  <a:pt x="5603808" y="6450274"/>
                  <a:pt x="5603938" y="6450776"/>
                  <a:pt x="5604199" y="6451186"/>
                </a:cubicBezTo>
                <a:cubicBezTo>
                  <a:pt x="5604459" y="6451595"/>
                  <a:pt x="5604943" y="6451948"/>
                  <a:pt x="5605650" y="6452246"/>
                </a:cubicBezTo>
                <a:cubicBezTo>
                  <a:pt x="5606357" y="6452544"/>
                  <a:pt x="5607306" y="6452767"/>
                  <a:pt x="5608496" y="6452916"/>
                </a:cubicBezTo>
                <a:cubicBezTo>
                  <a:pt x="5609687" y="6453065"/>
                  <a:pt x="5611175" y="6453139"/>
                  <a:pt x="5612961" y="6453139"/>
                </a:cubicBezTo>
                <a:cubicBezTo>
                  <a:pt x="5614821" y="6453139"/>
                  <a:pt x="5616347" y="6453065"/>
                  <a:pt x="5617537" y="6452916"/>
                </a:cubicBezTo>
                <a:cubicBezTo>
                  <a:pt x="5618728" y="6452767"/>
                  <a:pt x="5619658" y="6452544"/>
                  <a:pt x="5620328" y="6452246"/>
                </a:cubicBezTo>
                <a:cubicBezTo>
                  <a:pt x="5620998" y="6451948"/>
                  <a:pt x="5621481" y="6451595"/>
                  <a:pt x="5621779" y="6451186"/>
                </a:cubicBezTo>
                <a:cubicBezTo>
                  <a:pt x="5622077" y="6450776"/>
                  <a:pt x="5622226" y="6450274"/>
                  <a:pt x="5622226" y="6449679"/>
                </a:cubicBezTo>
                <a:lnTo>
                  <a:pt x="5622226" y="6383599"/>
                </a:lnTo>
                <a:cubicBezTo>
                  <a:pt x="5624830" y="6379506"/>
                  <a:pt x="5627211" y="6376046"/>
                  <a:pt x="5629369" y="6373218"/>
                </a:cubicBezTo>
                <a:cubicBezTo>
                  <a:pt x="5631527" y="6370391"/>
                  <a:pt x="5633592" y="6368121"/>
                  <a:pt x="5635564" y="6366409"/>
                </a:cubicBezTo>
                <a:cubicBezTo>
                  <a:pt x="5637536" y="6364698"/>
                  <a:pt x="5639415" y="6363470"/>
                  <a:pt x="5641201" y="6362726"/>
                </a:cubicBezTo>
                <a:cubicBezTo>
                  <a:pt x="5642987" y="6361982"/>
                  <a:pt x="5644810" y="6361610"/>
                  <a:pt x="5646671" y="6361610"/>
                </a:cubicBezTo>
                <a:cubicBezTo>
                  <a:pt x="5648233" y="6361610"/>
                  <a:pt x="5649684" y="6361758"/>
                  <a:pt x="5651024" y="6362056"/>
                </a:cubicBezTo>
                <a:cubicBezTo>
                  <a:pt x="5652363" y="6362354"/>
                  <a:pt x="5653572" y="6362670"/>
                  <a:pt x="5654651" y="6363005"/>
                </a:cubicBezTo>
                <a:cubicBezTo>
                  <a:pt x="5655730" y="6363340"/>
                  <a:pt x="5656698" y="6363675"/>
                  <a:pt x="5657554" y="6364009"/>
                </a:cubicBezTo>
                <a:cubicBezTo>
                  <a:pt x="5658409" y="6364344"/>
                  <a:pt x="5659135" y="6364512"/>
                  <a:pt x="5659730" y="6364512"/>
                </a:cubicBezTo>
                <a:cubicBezTo>
                  <a:pt x="5660326" y="6364512"/>
                  <a:pt x="5660791" y="6364344"/>
                  <a:pt x="5661125" y="6364009"/>
                </a:cubicBezTo>
                <a:cubicBezTo>
                  <a:pt x="5661460" y="6363675"/>
                  <a:pt x="5661739" y="6363191"/>
                  <a:pt x="5661963" y="6362558"/>
                </a:cubicBezTo>
                <a:cubicBezTo>
                  <a:pt x="5662186" y="6361926"/>
                  <a:pt x="5662335" y="6361052"/>
                  <a:pt x="5662409" y="6359935"/>
                </a:cubicBezTo>
                <a:cubicBezTo>
                  <a:pt x="5662484" y="6358819"/>
                  <a:pt x="5662521" y="6357442"/>
                  <a:pt x="5662521" y="6355805"/>
                </a:cubicBezTo>
                <a:cubicBezTo>
                  <a:pt x="5662521" y="6354094"/>
                  <a:pt x="5662502" y="6352736"/>
                  <a:pt x="5662465" y="6351731"/>
                </a:cubicBezTo>
                <a:cubicBezTo>
                  <a:pt x="5662428" y="6350727"/>
                  <a:pt x="5662353" y="6349964"/>
                  <a:pt x="5662242" y="6349443"/>
                </a:cubicBezTo>
                <a:cubicBezTo>
                  <a:pt x="5662130" y="6348922"/>
                  <a:pt x="5662000" y="6348494"/>
                  <a:pt x="5661851" y="6348159"/>
                </a:cubicBezTo>
                <a:cubicBezTo>
                  <a:pt x="5661702" y="6347824"/>
                  <a:pt x="5661405" y="6347471"/>
                  <a:pt x="5660958" y="6347099"/>
                </a:cubicBezTo>
                <a:cubicBezTo>
                  <a:pt x="5660512" y="6346727"/>
                  <a:pt x="5659749" y="6346355"/>
                  <a:pt x="5658670" y="6345983"/>
                </a:cubicBezTo>
                <a:cubicBezTo>
                  <a:pt x="5657591" y="6345611"/>
                  <a:pt x="5656382" y="6345276"/>
                  <a:pt x="5655042" y="6344978"/>
                </a:cubicBezTo>
                <a:cubicBezTo>
                  <a:pt x="5653703" y="6344680"/>
                  <a:pt x="5652419" y="6344476"/>
                  <a:pt x="5651191" y="6344364"/>
                </a:cubicBezTo>
                <a:cubicBezTo>
                  <a:pt x="5649963" y="6344253"/>
                  <a:pt x="5648866" y="6344197"/>
                  <a:pt x="5647898" y="6344197"/>
                </a:cubicBezTo>
                <a:close/>
                <a:moveTo>
                  <a:pt x="5454347" y="6344197"/>
                </a:moveTo>
                <a:cubicBezTo>
                  <a:pt x="5448618" y="6344197"/>
                  <a:pt x="5442943" y="6345666"/>
                  <a:pt x="5437325" y="6348606"/>
                </a:cubicBezTo>
                <a:cubicBezTo>
                  <a:pt x="5431707" y="6351545"/>
                  <a:pt x="5426070" y="6356177"/>
                  <a:pt x="5420415" y="6362503"/>
                </a:cubicBezTo>
                <a:lnTo>
                  <a:pt x="5420415" y="6349220"/>
                </a:lnTo>
                <a:cubicBezTo>
                  <a:pt x="5420415" y="6348624"/>
                  <a:pt x="5420284" y="6348122"/>
                  <a:pt x="5420024" y="6347713"/>
                </a:cubicBezTo>
                <a:cubicBezTo>
                  <a:pt x="5419763" y="6347304"/>
                  <a:pt x="5419336" y="6346931"/>
                  <a:pt x="5418740" y="6346597"/>
                </a:cubicBezTo>
                <a:cubicBezTo>
                  <a:pt x="5418145" y="6346262"/>
                  <a:pt x="5417308" y="6346039"/>
                  <a:pt x="5416229" y="6345927"/>
                </a:cubicBezTo>
                <a:cubicBezTo>
                  <a:pt x="5415150" y="6345815"/>
                  <a:pt x="5413792" y="6345759"/>
                  <a:pt x="5412155" y="6345759"/>
                </a:cubicBezTo>
                <a:cubicBezTo>
                  <a:pt x="5410443" y="6345759"/>
                  <a:pt x="5409066" y="6345815"/>
                  <a:pt x="5408025" y="6345927"/>
                </a:cubicBezTo>
                <a:cubicBezTo>
                  <a:pt x="5406983" y="6346039"/>
                  <a:pt x="5406127" y="6346262"/>
                  <a:pt x="5405457" y="6346597"/>
                </a:cubicBezTo>
                <a:cubicBezTo>
                  <a:pt x="5404788" y="6346931"/>
                  <a:pt x="5404341" y="6347304"/>
                  <a:pt x="5404118" y="6347713"/>
                </a:cubicBezTo>
                <a:cubicBezTo>
                  <a:pt x="5403895" y="6348122"/>
                  <a:pt x="5403783" y="6348624"/>
                  <a:pt x="5403783" y="6349220"/>
                </a:cubicBezTo>
                <a:lnTo>
                  <a:pt x="5403783" y="6449679"/>
                </a:lnTo>
                <a:cubicBezTo>
                  <a:pt x="5403783" y="6450274"/>
                  <a:pt x="5403913" y="6450776"/>
                  <a:pt x="5404174" y="6451186"/>
                </a:cubicBezTo>
                <a:cubicBezTo>
                  <a:pt x="5404434" y="6451595"/>
                  <a:pt x="5404918" y="6451948"/>
                  <a:pt x="5405625" y="6452246"/>
                </a:cubicBezTo>
                <a:cubicBezTo>
                  <a:pt x="5406332" y="6452544"/>
                  <a:pt x="5407281" y="6452767"/>
                  <a:pt x="5408471" y="6452916"/>
                </a:cubicBezTo>
                <a:cubicBezTo>
                  <a:pt x="5409662" y="6453065"/>
                  <a:pt x="5411150" y="6453139"/>
                  <a:pt x="5412936" y="6453139"/>
                </a:cubicBezTo>
                <a:cubicBezTo>
                  <a:pt x="5414796" y="6453139"/>
                  <a:pt x="5416322" y="6453065"/>
                  <a:pt x="5417512" y="6452916"/>
                </a:cubicBezTo>
                <a:cubicBezTo>
                  <a:pt x="5418703" y="6452767"/>
                  <a:pt x="5419633" y="6452544"/>
                  <a:pt x="5420303" y="6452246"/>
                </a:cubicBezTo>
                <a:cubicBezTo>
                  <a:pt x="5420973" y="6451948"/>
                  <a:pt x="5421456" y="6451595"/>
                  <a:pt x="5421754" y="6451186"/>
                </a:cubicBezTo>
                <a:cubicBezTo>
                  <a:pt x="5422052" y="6450776"/>
                  <a:pt x="5422201" y="6450274"/>
                  <a:pt x="5422201" y="6449679"/>
                </a:cubicBezTo>
                <a:lnTo>
                  <a:pt x="5422201" y="6379469"/>
                </a:lnTo>
                <a:cubicBezTo>
                  <a:pt x="5427261" y="6373144"/>
                  <a:pt x="5432098" y="6368344"/>
                  <a:pt x="5436711" y="6365070"/>
                </a:cubicBezTo>
                <a:cubicBezTo>
                  <a:pt x="5441325" y="6361796"/>
                  <a:pt x="5445939" y="6360159"/>
                  <a:pt x="5450552" y="6360159"/>
                </a:cubicBezTo>
                <a:cubicBezTo>
                  <a:pt x="5454124" y="6360159"/>
                  <a:pt x="5457268" y="6360828"/>
                  <a:pt x="5459984" y="6362168"/>
                </a:cubicBezTo>
                <a:cubicBezTo>
                  <a:pt x="5462700" y="6363507"/>
                  <a:pt x="5464914" y="6365442"/>
                  <a:pt x="5466626" y="6367972"/>
                </a:cubicBezTo>
                <a:cubicBezTo>
                  <a:pt x="5468337" y="6370502"/>
                  <a:pt x="5469639" y="6373516"/>
                  <a:pt x="5470532" y="6377013"/>
                </a:cubicBezTo>
                <a:cubicBezTo>
                  <a:pt x="5471425" y="6380511"/>
                  <a:pt x="5471872" y="6385124"/>
                  <a:pt x="5471872" y="6390854"/>
                </a:cubicBezTo>
                <a:lnTo>
                  <a:pt x="5471872" y="6449679"/>
                </a:lnTo>
                <a:cubicBezTo>
                  <a:pt x="5471872" y="6450274"/>
                  <a:pt x="5472021" y="6450776"/>
                  <a:pt x="5472318" y="6451186"/>
                </a:cubicBezTo>
                <a:cubicBezTo>
                  <a:pt x="5472616" y="6451595"/>
                  <a:pt x="5473100" y="6451948"/>
                  <a:pt x="5473769" y="6452246"/>
                </a:cubicBezTo>
                <a:cubicBezTo>
                  <a:pt x="5474439" y="6452544"/>
                  <a:pt x="5475369" y="6452767"/>
                  <a:pt x="5476560" y="6452916"/>
                </a:cubicBezTo>
                <a:cubicBezTo>
                  <a:pt x="5477751" y="6453065"/>
                  <a:pt x="5479276" y="6453139"/>
                  <a:pt x="5481136" y="6453139"/>
                </a:cubicBezTo>
                <a:cubicBezTo>
                  <a:pt x="5482922" y="6453139"/>
                  <a:pt x="5484411" y="6453065"/>
                  <a:pt x="5485601" y="6452916"/>
                </a:cubicBezTo>
                <a:cubicBezTo>
                  <a:pt x="5486792" y="6452767"/>
                  <a:pt x="5487722" y="6452544"/>
                  <a:pt x="5488392" y="6452246"/>
                </a:cubicBezTo>
                <a:cubicBezTo>
                  <a:pt x="5489062" y="6451948"/>
                  <a:pt x="5489545" y="6451595"/>
                  <a:pt x="5489843" y="6451186"/>
                </a:cubicBezTo>
                <a:cubicBezTo>
                  <a:pt x="5490141" y="6450776"/>
                  <a:pt x="5490289" y="6450274"/>
                  <a:pt x="5490289" y="6449679"/>
                </a:cubicBezTo>
                <a:lnTo>
                  <a:pt x="5490289" y="6388399"/>
                </a:lnTo>
                <a:cubicBezTo>
                  <a:pt x="5490289" y="6381255"/>
                  <a:pt x="5489675" y="6375134"/>
                  <a:pt x="5488448" y="6370037"/>
                </a:cubicBezTo>
                <a:cubicBezTo>
                  <a:pt x="5487220" y="6364940"/>
                  <a:pt x="5485192" y="6360493"/>
                  <a:pt x="5482364" y="6356698"/>
                </a:cubicBezTo>
                <a:cubicBezTo>
                  <a:pt x="5479537" y="6352903"/>
                  <a:pt x="5475834" y="6349871"/>
                  <a:pt x="5471258" y="6347601"/>
                </a:cubicBezTo>
                <a:cubicBezTo>
                  <a:pt x="5466682" y="6345332"/>
                  <a:pt x="5461045" y="6344197"/>
                  <a:pt x="5454347" y="6344197"/>
                </a:cubicBezTo>
                <a:close/>
                <a:moveTo>
                  <a:pt x="5324160" y="6344197"/>
                </a:moveTo>
                <a:cubicBezTo>
                  <a:pt x="5315603" y="6344197"/>
                  <a:pt x="5308124" y="6345573"/>
                  <a:pt x="5301725" y="6348327"/>
                </a:cubicBezTo>
                <a:cubicBezTo>
                  <a:pt x="5295325" y="6351080"/>
                  <a:pt x="5289985" y="6354950"/>
                  <a:pt x="5285707" y="6359935"/>
                </a:cubicBezTo>
                <a:cubicBezTo>
                  <a:pt x="5281428" y="6364921"/>
                  <a:pt x="5278228" y="6370856"/>
                  <a:pt x="5276108" y="6377739"/>
                </a:cubicBezTo>
                <a:cubicBezTo>
                  <a:pt x="5273987" y="6384622"/>
                  <a:pt x="5272926" y="6392157"/>
                  <a:pt x="5272926" y="6400342"/>
                </a:cubicBezTo>
                <a:cubicBezTo>
                  <a:pt x="5272926" y="6408825"/>
                  <a:pt x="5273931" y="6416416"/>
                  <a:pt x="5275940" y="6423113"/>
                </a:cubicBezTo>
                <a:cubicBezTo>
                  <a:pt x="5277949" y="6429810"/>
                  <a:pt x="5281000" y="6435503"/>
                  <a:pt x="5285093" y="6440191"/>
                </a:cubicBezTo>
                <a:cubicBezTo>
                  <a:pt x="5289185" y="6444879"/>
                  <a:pt x="5294301" y="6448451"/>
                  <a:pt x="5300441" y="6450907"/>
                </a:cubicBezTo>
                <a:cubicBezTo>
                  <a:pt x="5306580" y="6453362"/>
                  <a:pt x="5313780" y="6454590"/>
                  <a:pt x="5322039" y="6454590"/>
                </a:cubicBezTo>
                <a:cubicBezTo>
                  <a:pt x="5330523" y="6454590"/>
                  <a:pt x="5337983" y="6453195"/>
                  <a:pt x="5344419" y="6450404"/>
                </a:cubicBezTo>
                <a:cubicBezTo>
                  <a:pt x="5350856" y="6447614"/>
                  <a:pt x="5356214" y="6443726"/>
                  <a:pt x="5360493" y="6438740"/>
                </a:cubicBezTo>
                <a:cubicBezTo>
                  <a:pt x="5364771" y="6433754"/>
                  <a:pt x="5367990" y="6427820"/>
                  <a:pt x="5370148" y="6420936"/>
                </a:cubicBezTo>
                <a:cubicBezTo>
                  <a:pt x="5372306" y="6414053"/>
                  <a:pt x="5373385" y="6406519"/>
                  <a:pt x="5373385" y="6398333"/>
                </a:cubicBezTo>
                <a:cubicBezTo>
                  <a:pt x="5373385" y="6389924"/>
                  <a:pt x="5372362" y="6382371"/>
                  <a:pt x="5370315" y="6375674"/>
                </a:cubicBezTo>
                <a:cubicBezTo>
                  <a:pt x="5368269" y="6368977"/>
                  <a:pt x="5365199" y="6363284"/>
                  <a:pt x="5361107" y="6358596"/>
                </a:cubicBezTo>
                <a:cubicBezTo>
                  <a:pt x="5357014" y="6353908"/>
                  <a:pt x="5351898" y="6350336"/>
                  <a:pt x="5345759" y="6347880"/>
                </a:cubicBezTo>
                <a:cubicBezTo>
                  <a:pt x="5339620" y="6345425"/>
                  <a:pt x="5332421" y="6344197"/>
                  <a:pt x="5324160" y="6344197"/>
                </a:cubicBezTo>
                <a:close/>
                <a:moveTo>
                  <a:pt x="5063823" y="6344197"/>
                </a:moveTo>
                <a:cubicBezTo>
                  <a:pt x="5058093" y="6344197"/>
                  <a:pt x="5052419" y="6345666"/>
                  <a:pt x="5046801" y="6348606"/>
                </a:cubicBezTo>
                <a:cubicBezTo>
                  <a:pt x="5041182" y="6351545"/>
                  <a:pt x="5035546" y="6356177"/>
                  <a:pt x="5029890" y="6362503"/>
                </a:cubicBezTo>
                <a:lnTo>
                  <a:pt x="5029890" y="6349220"/>
                </a:lnTo>
                <a:cubicBezTo>
                  <a:pt x="5029890" y="6348624"/>
                  <a:pt x="5029760" y="6348122"/>
                  <a:pt x="5029499" y="6347713"/>
                </a:cubicBezTo>
                <a:cubicBezTo>
                  <a:pt x="5029239" y="6347304"/>
                  <a:pt x="5028811" y="6346931"/>
                  <a:pt x="5028216" y="6346597"/>
                </a:cubicBezTo>
                <a:cubicBezTo>
                  <a:pt x="5027621" y="6346262"/>
                  <a:pt x="5026783" y="6346039"/>
                  <a:pt x="5025704" y="6345927"/>
                </a:cubicBezTo>
                <a:cubicBezTo>
                  <a:pt x="5024625" y="6345815"/>
                  <a:pt x="5023267" y="6345759"/>
                  <a:pt x="5021630" y="6345759"/>
                </a:cubicBezTo>
                <a:cubicBezTo>
                  <a:pt x="5019919" y="6345759"/>
                  <a:pt x="5018542" y="6345815"/>
                  <a:pt x="5017500" y="6345927"/>
                </a:cubicBezTo>
                <a:cubicBezTo>
                  <a:pt x="5016458" y="6346039"/>
                  <a:pt x="5015602" y="6346262"/>
                  <a:pt x="5014933" y="6346597"/>
                </a:cubicBezTo>
                <a:cubicBezTo>
                  <a:pt x="5014263" y="6346931"/>
                  <a:pt x="5013817" y="6347304"/>
                  <a:pt x="5013593" y="6347713"/>
                </a:cubicBezTo>
                <a:cubicBezTo>
                  <a:pt x="5013370" y="6348122"/>
                  <a:pt x="5013258" y="6348624"/>
                  <a:pt x="5013258" y="6349220"/>
                </a:cubicBezTo>
                <a:lnTo>
                  <a:pt x="5013258" y="6449679"/>
                </a:lnTo>
                <a:cubicBezTo>
                  <a:pt x="5013258" y="6450274"/>
                  <a:pt x="5013389" y="6450776"/>
                  <a:pt x="5013649" y="6451186"/>
                </a:cubicBezTo>
                <a:cubicBezTo>
                  <a:pt x="5013909" y="6451595"/>
                  <a:pt x="5014393" y="6451948"/>
                  <a:pt x="5015100" y="6452246"/>
                </a:cubicBezTo>
                <a:cubicBezTo>
                  <a:pt x="5015807" y="6452544"/>
                  <a:pt x="5016756" y="6452767"/>
                  <a:pt x="5017946" y="6452916"/>
                </a:cubicBezTo>
                <a:cubicBezTo>
                  <a:pt x="5019137" y="6453065"/>
                  <a:pt x="5020626" y="6453139"/>
                  <a:pt x="5022411" y="6453139"/>
                </a:cubicBezTo>
                <a:cubicBezTo>
                  <a:pt x="5024272" y="6453139"/>
                  <a:pt x="5025797" y="6453065"/>
                  <a:pt x="5026988" y="6452916"/>
                </a:cubicBezTo>
                <a:cubicBezTo>
                  <a:pt x="5028178" y="6452767"/>
                  <a:pt x="5029109" y="6452544"/>
                  <a:pt x="5029778" y="6452246"/>
                </a:cubicBezTo>
                <a:cubicBezTo>
                  <a:pt x="5030448" y="6451948"/>
                  <a:pt x="5030932" y="6451595"/>
                  <a:pt x="5031229" y="6451186"/>
                </a:cubicBezTo>
                <a:cubicBezTo>
                  <a:pt x="5031527" y="6450776"/>
                  <a:pt x="5031676" y="6450274"/>
                  <a:pt x="5031676" y="6449679"/>
                </a:cubicBezTo>
                <a:lnTo>
                  <a:pt x="5031676" y="6379469"/>
                </a:lnTo>
                <a:cubicBezTo>
                  <a:pt x="5036736" y="6373144"/>
                  <a:pt x="5041573" y="6368344"/>
                  <a:pt x="5046187" y="6365070"/>
                </a:cubicBezTo>
                <a:cubicBezTo>
                  <a:pt x="5050800" y="6361796"/>
                  <a:pt x="5055414" y="6360159"/>
                  <a:pt x="5060028" y="6360159"/>
                </a:cubicBezTo>
                <a:cubicBezTo>
                  <a:pt x="5063600" y="6360159"/>
                  <a:pt x="5066743" y="6360828"/>
                  <a:pt x="5069460" y="6362168"/>
                </a:cubicBezTo>
                <a:cubicBezTo>
                  <a:pt x="5072176" y="6363507"/>
                  <a:pt x="5074389" y="6365442"/>
                  <a:pt x="5076101" y="6367972"/>
                </a:cubicBezTo>
                <a:cubicBezTo>
                  <a:pt x="5077813" y="6370502"/>
                  <a:pt x="5079115" y="6373516"/>
                  <a:pt x="5080008" y="6377013"/>
                </a:cubicBezTo>
                <a:cubicBezTo>
                  <a:pt x="5080901" y="6380511"/>
                  <a:pt x="5081347" y="6385124"/>
                  <a:pt x="5081347" y="6390854"/>
                </a:cubicBezTo>
                <a:lnTo>
                  <a:pt x="5081347" y="6449679"/>
                </a:lnTo>
                <a:cubicBezTo>
                  <a:pt x="5081347" y="6450274"/>
                  <a:pt x="5081496" y="6450776"/>
                  <a:pt x="5081794" y="6451186"/>
                </a:cubicBezTo>
                <a:cubicBezTo>
                  <a:pt x="5082091" y="6451595"/>
                  <a:pt x="5082575" y="6451948"/>
                  <a:pt x="5083245" y="6452246"/>
                </a:cubicBezTo>
                <a:cubicBezTo>
                  <a:pt x="5083914" y="6452544"/>
                  <a:pt x="5084845" y="6452767"/>
                  <a:pt x="5086035" y="6452916"/>
                </a:cubicBezTo>
                <a:cubicBezTo>
                  <a:pt x="5087226" y="6453065"/>
                  <a:pt x="5088752" y="6453139"/>
                  <a:pt x="5090612" y="6453139"/>
                </a:cubicBezTo>
                <a:cubicBezTo>
                  <a:pt x="5092398" y="6453139"/>
                  <a:pt x="5093886" y="6453065"/>
                  <a:pt x="5095077" y="6452916"/>
                </a:cubicBezTo>
                <a:cubicBezTo>
                  <a:pt x="5096268" y="6452767"/>
                  <a:pt x="5097197" y="6452544"/>
                  <a:pt x="5097867" y="6452246"/>
                </a:cubicBezTo>
                <a:cubicBezTo>
                  <a:pt x="5098537" y="6451948"/>
                  <a:pt x="5099021" y="6451595"/>
                  <a:pt x="5099318" y="6451186"/>
                </a:cubicBezTo>
                <a:cubicBezTo>
                  <a:pt x="5099616" y="6450776"/>
                  <a:pt x="5099765" y="6450274"/>
                  <a:pt x="5099765" y="6449679"/>
                </a:cubicBezTo>
                <a:lnTo>
                  <a:pt x="5099765" y="6388399"/>
                </a:lnTo>
                <a:cubicBezTo>
                  <a:pt x="5099765" y="6381255"/>
                  <a:pt x="5099151" y="6375134"/>
                  <a:pt x="5097923" y="6370037"/>
                </a:cubicBezTo>
                <a:cubicBezTo>
                  <a:pt x="5096695" y="6364940"/>
                  <a:pt x="5094667" y="6360493"/>
                  <a:pt x="5091840" y="6356698"/>
                </a:cubicBezTo>
                <a:cubicBezTo>
                  <a:pt x="5089012" y="6352903"/>
                  <a:pt x="5085310" y="6349871"/>
                  <a:pt x="5080733" y="6347601"/>
                </a:cubicBezTo>
                <a:cubicBezTo>
                  <a:pt x="5076157" y="6345332"/>
                  <a:pt x="5070520" y="6344197"/>
                  <a:pt x="5063823" y="6344197"/>
                </a:cubicBezTo>
                <a:close/>
                <a:moveTo>
                  <a:pt x="4935012" y="6344197"/>
                </a:moveTo>
                <a:cubicBezTo>
                  <a:pt x="4931142" y="6344197"/>
                  <a:pt x="4927310" y="6344550"/>
                  <a:pt x="4923515" y="6345257"/>
                </a:cubicBezTo>
                <a:cubicBezTo>
                  <a:pt x="4919720" y="6345964"/>
                  <a:pt x="4916223" y="6346857"/>
                  <a:pt x="4913023" y="6347936"/>
                </a:cubicBezTo>
                <a:cubicBezTo>
                  <a:pt x="4909823" y="6349015"/>
                  <a:pt x="4906995" y="6350206"/>
                  <a:pt x="4904540" y="6351508"/>
                </a:cubicBezTo>
                <a:cubicBezTo>
                  <a:pt x="4902084" y="6352810"/>
                  <a:pt x="4900354" y="6353945"/>
                  <a:pt x="4899349" y="6354912"/>
                </a:cubicBezTo>
                <a:cubicBezTo>
                  <a:pt x="4898344" y="6355880"/>
                  <a:pt x="4897712" y="6356903"/>
                  <a:pt x="4897451" y="6357982"/>
                </a:cubicBezTo>
                <a:cubicBezTo>
                  <a:pt x="4897191" y="6359061"/>
                  <a:pt x="4897061" y="6360531"/>
                  <a:pt x="4897061" y="6362391"/>
                </a:cubicBezTo>
                <a:cubicBezTo>
                  <a:pt x="4897061" y="6363507"/>
                  <a:pt x="4897135" y="6364530"/>
                  <a:pt x="4897284" y="6365461"/>
                </a:cubicBezTo>
                <a:cubicBezTo>
                  <a:pt x="4897433" y="6366391"/>
                  <a:pt x="4897675" y="6367153"/>
                  <a:pt x="4898010" y="6367749"/>
                </a:cubicBezTo>
                <a:cubicBezTo>
                  <a:pt x="4898344" y="6368344"/>
                  <a:pt x="4898735" y="6368791"/>
                  <a:pt x="4899182" y="6369088"/>
                </a:cubicBezTo>
                <a:cubicBezTo>
                  <a:pt x="4899628" y="6369386"/>
                  <a:pt x="4900149" y="6369535"/>
                  <a:pt x="4900744" y="6369535"/>
                </a:cubicBezTo>
                <a:cubicBezTo>
                  <a:pt x="4901637" y="6369535"/>
                  <a:pt x="4902996" y="6368995"/>
                  <a:pt x="4904819" y="6367916"/>
                </a:cubicBezTo>
                <a:cubicBezTo>
                  <a:pt x="4906642" y="6366837"/>
                  <a:pt x="4908911" y="6365647"/>
                  <a:pt x="4911627" y="6364344"/>
                </a:cubicBezTo>
                <a:cubicBezTo>
                  <a:pt x="4914344" y="6363042"/>
                  <a:pt x="4917506" y="6361851"/>
                  <a:pt x="4921115" y="6360772"/>
                </a:cubicBezTo>
                <a:cubicBezTo>
                  <a:pt x="4924724" y="6359693"/>
                  <a:pt x="4928799" y="6359154"/>
                  <a:pt x="4933338" y="6359154"/>
                </a:cubicBezTo>
                <a:cubicBezTo>
                  <a:pt x="4937580" y="6359154"/>
                  <a:pt x="4941151" y="6359656"/>
                  <a:pt x="4944053" y="6360661"/>
                </a:cubicBezTo>
                <a:cubicBezTo>
                  <a:pt x="4946955" y="6361665"/>
                  <a:pt x="4949318" y="6363154"/>
                  <a:pt x="4951141" y="6365126"/>
                </a:cubicBezTo>
                <a:cubicBezTo>
                  <a:pt x="4952965" y="6367098"/>
                  <a:pt x="4954285" y="6369572"/>
                  <a:pt x="4955104" y="6372549"/>
                </a:cubicBezTo>
                <a:cubicBezTo>
                  <a:pt x="4955923" y="6375525"/>
                  <a:pt x="4956332" y="6378948"/>
                  <a:pt x="4956332" y="6382818"/>
                </a:cubicBezTo>
                <a:lnTo>
                  <a:pt x="4956332" y="6390631"/>
                </a:lnTo>
                <a:lnTo>
                  <a:pt x="4942491" y="6390631"/>
                </a:lnTo>
                <a:cubicBezTo>
                  <a:pt x="4934677" y="6390631"/>
                  <a:pt x="4927645" y="6391319"/>
                  <a:pt x="4921394" y="6392696"/>
                </a:cubicBezTo>
                <a:cubicBezTo>
                  <a:pt x="4915143" y="6394073"/>
                  <a:pt x="4909860" y="6396138"/>
                  <a:pt x="4905544" y="6398891"/>
                </a:cubicBezTo>
                <a:cubicBezTo>
                  <a:pt x="4901228" y="6401644"/>
                  <a:pt x="4897917" y="6405105"/>
                  <a:pt x="4895610" y="6409272"/>
                </a:cubicBezTo>
                <a:cubicBezTo>
                  <a:pt x="4893303" y="6413439"/>
                  <a:pt x="4892149" y="6418350"/>
                  <a:pt x="4892149" y="6424006"/>
                </a:cubicBezTo>
                <a:cubicBezTo>
                  <a:pt x="4892149" y="6428843"/>
                  <a:pt x="4892987" y="6433159"/>
                  <a:pt x="4894661" y="6436954"/>
                </a:cubicBezTo>
                <a:cubicBezTo>
                  <a:pt x="4896335" y="6440749"/>
                  <a:pt x="4898679" y="6443949"/>
                  <a:pt x="4901693" y="6446553"/>
                </a:cubicBezTo>
                <a:cubicBezTo>
                  <a:pt x="4904707" y="6449158"/>
                  <a:pt x="4908353" y="6451148"/>
                  <a:pt x="4912632" y="6452525"/>
                </a:cubicBezTo>
                <a:cubicBezTo>
                  <a:pt x="4916911" y="6453902"/>
                  <a:pt x="4921692" y="6454590"/>
                  <a:pt x="4926976" y="6454590"/>
                </a:cubicBezTo>
                <a:cubicBezTo>
                  <a:pt x="4933003" y="6454590"/>
                  <a:pt x="4938714" y="6453288"/>
                  <a:pt x="4944109" y="6450683"/>
                </a:cubicBezTo>
                <a:cubicBezTo>
                  <a:pt x="4949504" y="6448079"/>
                  <a:pt x="4954397" y="6444432"/>
                  <a:pt x="4958788" y="6439744"/>
                </a:cubicBezTo>
                <a:lnTo>
                  <a:pt x="4958788" y="6449790"/>
                </a:lnTo>
                <a:cubicBezTo>
                  <a:pt x="4958788" y="6450683"/>
                  <a:pt x="4959048" y="6451353"/>
                  <a:pt x="4959569" y="6451799"/>
                </a:cubicBezTo>
                <a:cubicBezTo>
                  <a:pt x="4960090" y="6452246"/>
                  <a:pt x="4960927" y="6452581"/>
                  <a:pt x="4962080" y="6452804"/>
                </a:cubicBezTo>
                <a:cubicBezTo>
                  <a:pt x="4963233" y="6453027"/>
                  <a:pt x="4964778" y="6453139"/>
                  <a:pt x="4966713" y="6453139"/>
                </a:cubicBezTo>
                <a:cubicBezTo>
                  <a:pt x="4968722" y="6453139"/>
                  <a:pt x="4970247" y="6453027"/>
                  <a:pt x="4971289" y="6452804"/>
                </a:cubicBezTo>
                <a:cubicBezTo>
                  <a:pt x="4972331" y="6452581"/>
                  <a:pt x="4973149" y="6452246"/>
                  <a:pt x="4973744" y="6451799"/>
                </a:cubicBezTo>
                <a:cubicBezTo>
                  <a:pt x="4974340" y="6451353"/>
                  <a:pt x="4974637" y="6450683"/>
                  <a:pt x="4974637" y="6449790"/>
                </a:cubicBezTo>
                <a:lnTo>
                  <a:pt x="4974637" y="6382036"/>
                </a:lnTo>
                <a:cubicBezTo>
                  <a:pt x="4974637" y="6375786"/>
                  <a:pt x="4973931" y="6370316"/>
                  <a:pt x="4972517" y="6365628"/>
                </a:cubicBezTo>
                <a:cubicBezTo>
                  <a:pt x="4971103" y="6360940"/>
                  <a:pt x="4968833" y="6357015"/>
                  <a:pt x="4965708" y="6353852"/>
                </a:cubicBezTo>
                <a:cubicBezTo>
                  <a:pt x="4962582" y="6350689"/>
                  <a:pt x="4958490" y="6348290"/>
                  <a:pt x="4953430" y="6346652"/>
                </a:cubicBezTo>
                <a:cubicBezTo>
                  <a:pt x="4948369" y="6345015"/>
                  <a:pt x="4942230" y="6344197"/>
                  <a:pt x="4935012" y="6344197"/>
                </a:cubicBezTo>
                <a:close/>
                <a:moveTo>
                  <a:pt x="4710914" y="6344197"/>
                </a:moveTo>
                <a:cubicBezTo>
                  <a:pt x="4704812" y="6344197"/>
                  <a:pt x="4699473" y="6345015"/>
                  <a:pt x="4694896" y="6346652"/>
                </a:cubicBezTo>
                <a:cubicBezTo>
                  <a:pt x="4690320" y="6348290"/>
                  <a:pt x="4686506" y="6350466"/>
                  <a:pt x="4683456" y="6353182"/>
                </a:cubicBezTo>
                <a:cubicBezTo>
                  <a:pt x="4680405" y="6355898"/>
                  <a:pt x="4678116" y="6359061"/>
                  <a:pt x="4676591" y="6362670"/>
                </a:cubicBezTo>
                <a:cubicBezTo>
                  <a:pt x="4675065" y="6366279"/>
                  <a:pt x="4674302" y="6370056"/>
                  <a:pt x="4674302" y="6374000"/>
                </a:cubicBezTo>
                <a:cubicBezTo>
                  <a:pt x="4674302" y="6378464"/>
                  <a:pt x="4675028" y="6382297"/>
                  <a:pt x="4676479" y="6385497"/>
                </a:cubicBezTo>
                <a:cubicBezTo>
                  <a:pt x="4677930" y="6388696"/>
                  <a:pt x="4679846" y="6391450"/>
                  <a:pt x="4682228" y="6393757"/>
                </a:cubicBezTo>
                <a:cubicBezTo>
                  <a:pt x="4684609" y="6396063"/>
                  <a:pt x="4687306" y="6398017"/>
                  <a:pt x="4690320" y="6399617"/>
                </a:cubicBezTo>
                <a:cubicBezTo>
                  <a:pt x="4693334" y="6401217"/>
                  <a:pt x="4696422" y="6402649"/>
                  <a:pt x="4699584" y="6403914"/>
                </a:cubicBezTo>
                <a:cubicBezTo>
                  <a:pt x="4702747" y="6405179"/>
                  <a:pt x="4705817" y="6406388"/>
                  <a:pt x="4708793" y="6407542"/>
                </a:cubicBezTo>
                <a:cubicBezTo>
                  <a:pt x="4711770" y="6408695"/>
                  <a:pt x="4714449" y="6410016"/>
                  <a:pt x="4716830" y="6411504"/>
                </a:cubicBezTo>
                <a:cubicBezTo>
                  <a:pt x="4719211" y="6412993"/>
                  <a:pt x="4721128" y="6414704"/>
                  <a:pt x="4722578" y="6416639"/>
                </a:cubicBezTo>
                <a:cubicBezTo>
                  <a:pt x="4724029" y="6418574"/>
                  <a:pt x="4724755" y="6420955"/>
                  <a:pt x="4724755" y="6423783"/>
                </a:cubicBezTo>
                <a:cubicBezTo>
                  <a:pt x="4724755" y="6426536"/>
                  <a:pt x="4724253" y="6428917"/>
                  <a:pt x="4723248" y="6430926"/>
                </a:cubicBezTo>
                <a:cubicBezTo>
                  <a:pt x="4722244" y="6432936"/>
                  <a:pt x="4720811" y="6434591"/>
                  <a:pt x="4718951" y="6435893"/>
                </a:cubicBezTo>
                <a:cubicBezTo>
                  <a:pt x="4717091" y="6437196"/>
                  <a:pt x="4714895" y="6438182"/>
                  <a:pt x="4712365" y="6438851"/>
                </a:cubicBezTo>
                <a:cubicBezTo>
                  <a:pt x="4709835" y="6439521"/>
                  <a:pt x="4707007" y="6439856"/>
                  <a:pt x="4703882" y="6439856"/>
                </a:cubicBezTo>
                <a:cubicBezTo>
                  <a:pt x="4699715" y="6439856"/>
                  <a:pt x="4696031" y="6439354"/>
                  <a:pt x="4692831" y="6438349"/>
                </a:cubicBezTo>
                <a:cubicBezTo>
                  <a:pt x="4689632" y="6437345"/>
                  <a:pt x="4686860" y="6436247"/>
                  <a:pt x="4684516" y="6435056"/>
                </a:cubicBezTo>
                <a:cubicBezTo>
                  <a:pt x="4682172" y="6433866"/>
                  <a:pt x="4680200" y="6432768"/>
                  <a:pt x="4678600" y="6431764"/>
                </a:cubicBezTo>
                <a:cubicBezTo>
                  <a:pt x="4677000" y="6430759"/>
                  <a:pt x="4675791" y="6430257"/>
                  <a:pt x="4674972" y="6430257"/>
                </a:cubicBezTo>
                <a:cubicBezTo>
                  <a:pt x="4674451" y="6430257"/>
                  <a:pt x="4673986" y="6430387"/>
                  <a:pt x="4673577" y="6430647"/>
                </a:cubicBezTo>
                <a:cubicBezTo>
                  <a:pt x="4673168" y="6430908"/>
                  <a:pt x="4672851" y="6431336"/>
                  <a:pt x="4672628" y="6431931"/>
                </a:cubicBezTo>
                <a:cubicBezTo>
                  <a:pt x="4672405" y="6432526"/>
                  <a:pt x="4672219" y="6433308"/>
                  <a:pt x="4672070" y="6434275"/>
                </a:cubicBezTo>
                <a:cubicBezTo>
                  <a:pt x="4671921" y="6435242"/>
                  <a:pt x="4671847" y="6436433"/>
                  <a:pt x="4671847" y="6437847"/>
                </a:cubicBezTo>
                <a:cubicBezTo>
                  <a:pt x="4671847" y="6440154"/>
                  <a:pt x="4672033" y="6441977"/>
                  <a:pt x="4672405" y="6443316"/>
                </a:cubicBezTo>
                <a:cubicBezTo>
                  <a:pt x="4672777" y="6444656"/>
                  <a:pt x="4673372" y="6445698"/>
                  <a:pt x="4674191" y="6446442"/>
                </a:cubicBezTo>
                <a:cubicBezTo>
                  <a:pt x="4675009" y="6447186"/>
                  <a:pt x="4676311" y="6448023"/>
                  <a:pt x="4678098" y="6448953"/>
                </a:cubicBezTo>
                <a:cubicBezTo>
                  <a:pt x="4679883" y="6449883"/>
                  <a:pt x="4682060" y="6450776"/>
                  <a:pt x="4684628" y="6451632"/>
                </a:cubicBezTo>
                <a:cubicBezTo>
                  <a:pt x="4687195" y="6452488"/>
                  <a:pt x="4690097" y="6453195"/>
                  <a:pt x="4693334" y="6453753"/>
                </a:cubicBezTo>
                <a:cubicBezTo>
                  <a:pt x="4696571" y="6454311"/>
                  <a:pt x="4699975" y="6454590"/>
                  <a:pt x="4703547" y="6454590"/>
                </a:cubicBezTo>
                <a:cubicBezTo>
                  <a:pt x="4709351" y="6454590"/>
                  <a:pt x="4714672" y="6453883"/>
                  <a:pt x="4719509" y="6452469"/>
                </a:cubicBezTo>
                <a:cubicBezTo>
                  <a:pt x="4724346" y="6451055"/>
                  <a:pt x="4728513" y="6448972"/>
                  <a:pt x="4732011" y="6446218"/>
                </a:cubicBezTo>
                <a:cubicBezTo>
                  <a:pt x="4735508" y="6443465"/>
                  <a:pt x="4738205" y="6440079"/>
                  <a:pt x="4740103" y="6436061"/>
                </a:cubicBezTo>
                <a:cubicBezTo>
                  <a:pt x="4742001" y="6432043"/>
                  <a:pt x="4742950" y="6427466"/>
                  <a:pt x="4742950" y="6422332"/>
                </a:cubicBezTo>
                <a:cubicBezTo>
                  <a:pt x="4742950" y="6418016"/>
                  <a:pt x="4742224" y="6414295"/>
                  <a:pt x="4740773" y="6411169"/>
                </a:cubicBezTo>
                <a:cubicBezTo>
                  <a:pt x="4739322" y="6408044"/>
                  <a:pt x="4737406" y="6405365"/>
                  <a:pt x="4735024" y="6403133"/>
                </a:cubicBezTo>
                <a:cubicBezTo>
                  <a:pt x="4732643" y="6400900"/>
                  <a:pt x="4729908" y="6399003"/>
                  <a:pt x="4726820" y="6397440"/>
                </a:cubicBezTo>
                <a:cubicBezTo>
                  <a:pt x="4723732" y="6395877"/>
                  <a:pt x="4720607" y="6394463"/>
                  <a:pt x="4717444" y="6393198"/>
                </a:cubicBezTo>
                <a:cubicBezTo>
                  <a:pt x="4714281" y="6391933"/>
                  <a:pt x="4711174" y="6390706"/>
                  <a:pt x="4708123" y="6389515"/>
                </a:cubicBezTo>
                <a:cubicBezTo>
                  <a:pt x="4705073" y="6388324"/>
                  <a:pt x="4702356" y="6386985"/>
                  <a:pt x="4699975" y="6385497"/>
                </a:cubicBezTo>
                <a:cubicBezTo>
                  <a:pt x="4697594" y="6384008"/>
                  <a:pt x="4695659" y="6382278"/>
                  <a:pt x="4694171" y="6380306"/>
                </a:cubicBezTo>
                <a:cubicBezTo>
                  <a:pt x="4692683" y="6378334"/>
                  <a:pt x="4691938" y="6375897"/>
                  <a:pt x="4691938" y="6372995"/>
                </a:cubicBezTo>
                <a:cubicBezTo>
                  <a:pt x="4691938" y="6370911"/>
                  <a:pt x="4692329" y="6368977"/>
                  <a:pt x="4693110" y="6367191"/>
                </a:cubicBezTo>
                <a:cubicBezTo>
                  <a:pt x="4693892" y="6365405"/>
                  <a:pt x="4695045" y="6363861"/>
                  <a:pt x="4696571" y="6362558"/>
                </a:cubicBezTo>
                <a:cubicBezTo>
                  <a:pt x="4698096" y="6361256"/>
                  <a:pt x="4700050" y="6360252"/>
                  <a:pt x="4702431" y="6359545"/>
                </a:cubicBezTo>
                <a:cubicBezTo>
                  <a:pt x="4704812" y="6358838"/>
                  <a:pt x="4707566" y="6358484"/>
                  <a:pt x="4710691" y="6358484"/>
                </a:cubicBezTo>
                <a:cubicBezTo>
                  <a:pt x="4714189" y="6358484"/>
                  <a:pt x="4717295" y="6358894"/>
                  <a:pt x="4720011" y="6359712"/>
                </a:cubicBezTo>
                <a:cubicBezTo>
                  <a:pt x="4722728" y="6360531"/>
                  <a:pt x="4725090" y="6361405"/>
                  <a:pt x="4727099" y="6362335"/>
                </a:cubicBezTo>
                <a:cubicBezTo>
                  <a:pt x="4729108" y="6363265"/>
                  <a:pt x="4730745" y="6364140"/>
                  <a:pt x="4732011" y="6364958"/>
                </a:cubicBezTo>
                <a:cubicBezTo>
                  <a:pt x="4733275" y="6365777"/>
                  <a:pt x="4734243" y="6366186"/>
                  <a:pt x="4734913" y="6366186"/>
                </a:cubicBezTo>
                <a:cubicBezTo>
                  <a:pt x="4735359" y="6366186"/>
                  <a:pt x="4735769" y="6366056"/>
                  <a:pt x="4736140" y="6365795"/>
                </a:cubicBezTo>
                <a:cubicBezTo>
                  <a:pt x="4736512" y="6365535"/>
                  <a:pt x="4736829" y="6365107"/>
                  <a:pt x="4737089" y="6364512"/>
                </a:cubicBezTo>
                <a:cubicBezTo>
                  <a:pt x="4737350" y="6363916"/>
                  <a:pt x="4737536" y="6363154"/>
                  <a:pt x="4737648" y="6362224"/>
                </a:cubicBezTo>
                <a:cubicBezTo>
                  <a:pt x="4737759" y="6361293"/>
                  <a:pt x="4737815" y="6360196"/>
                  <a:pt x="4737815" y="6358931"/>
                </a:cubicBezTo>
                <a:cubicBezTo>
                  <a:pt x="4737815" y="6357740"/>
                  <a:pt x="4737759" y="6356736"/>
                  <a:pt x="4737648" y="6355917"/>
                </a:cubicBezTo>
                <a:cubicBezTo>
                  <a:pt x="4737536" y="6355098"/>
                  <a:pt x="4737424" y="6354410"/>
                  <a:pt x="4737313" y="6353852"/>
                </a:cubicBezTo>
                <a:cubicBezTo>
                  <a:pt x="4737201" y="6353294"/>
                  <a:pt x="4737015" y="6352792"/>
                  <a:pt x="4736755" y="6352345"/>
                </a:cubicBezTo>
                <a:cubicBezTo>
                  <a:pt x="4736494" y="6351899"/>
                  <a:pt x="4735973" y="6351378"/>
                  <a:pt x="4735192" y="6350782"/>
                </a:cubicBezTo>
                <a:cubicBezTo>
                  <a:pt x="4734411" y="6350187"/>
                  <a:pt x="4733257" y="6349499"/>
                  <a:pt x="4731731" y="6348717"/>
                </a:cubicBezTo>
                <a:cubicBezTo>
                  <a:pt x="4730206" y="6347936"/>
                  <a:pt x="4728364" y="6347211"/>
                  <a:pt x="4726206" y="6346541"/>
                </a:cubicBezTo>
                <a:cubicBezTo>
                  <a:pt x="4724048" y="6345871"/>
                  <a:pt x="4721630" y="6345313"/>
                  <a:pt x="4718951" y="6344866"/>
                </a:cubicBezTo>
                <a:cubicBezTo>
                  <a:pt x="4716272" y="6344420"/>
                  <a:pt x="4713593" y="6344197"/>
                  <a:pt x="4710914" y="6344197"/>
                </a:cubicBezTo>
                <a:close/>
                <a:moveTo>
                  <a:pt x="4607107" y="6344197"/>
                </a:moveTo>
                <a:cubicBezTo>
                  <a:pt x="4599740" y="6344197"/>
                  <a:pt x="4593079" y="6345480"/>
                  <a:pt x="4587126" y="6348048"/>
                </a:cubicBezTo>
                <a:cubicBezTo>
                  <a:pt x="4581173" y="6350615"/>
                  <a:pt x="4576094" y="6354298"/>
                  <a:pt x="4571890" y="6359098"/>
                </a:cubicBezTo>
                <a:cubicBezTo>
                  <a:pt x="4567686" y="6363898"/>
                  <a:pt x="4564467" y="6369739"/>
                  <a:pt x="4562235" y="6376623"/>
                </a:cubicBezTo>
                <a:cubicBezTo>
                  <a:pt x="4560003" y="6383506"/>
                  <a:pt x="4558886" y="6391264"/>
                  <a:pt x="4558886" y="6399896"/>
                </a:cubicBezTo>
                <a:cubicBezTo>
                  <a:pt x="4558886" y="6408974"/>
                  <a:pt x="4559965" y="6416937"/>
                  <a:pt x="4562123" y="6423783"/>
                </a:cubicBezTo>
                <a:cubicBezTo>
                  <a:pt x="4564281" y="6430629"/>
                  <a:pt x="4567481" y="6436321"/>
                  <a:pt x="4571723" y="6440861"/>
                </a:cubicBezTo>
                <a:cubicBezTo>
                  <a:pt x="4575964" y="6445400"/>
                  <a:pt x="4581192" y="6448823"/>
                  <a:pt x="4587406" y="6451130"/>
                </a:cubicBezTo>
                <a:cubicBezTo>
                  <a:pt x="4593619" y="6453437"/>
                  <a:pt x="4600856" y="6454590"/>
                  <a:pt x="4609116" y="6454590"/>
                </a:cubicBezTo>
                <a:cubicBezTo>
                  <a:pt x="4613878" y="6454590"/>
                  <a:pt x="4618362" y="6454237"/>
                  <a:pt x="4622566" y="6453530"/>
                </a:cubicBezTo>
                <a:cubicBezTo>
                  <a:pt x="4626770" y="6452823"/>
                  <a:pt x="4630472" y="6452023"/>
                  <a:pt x="4633672" y="6451130"/>
                </a:cubicBezTo>
                <a:cubicBezTo>
                  <a:pt x="4636872" y="6450237"/>
                  <a:pt x="4639477" y="6449325"/>
                  <a:pt x="4641486" y="6448395"/>
                </a:cubicBezTo>
                <a:cubicBezTo>
                  <a:pt x="4643495" y="6447465"/>
                  <a:pt x="4644704" y="6446795"/>
                  <a:pt x="4645114" y="6446386"/>
                </a:cubicBezTo>
                <a:cubicBezTo>
                  <a:pt x="4645523" y="6445977"/>
                  <a:pt x="4645858" y="6445549"/>
                  <a:pt x="4646118" y="6445102"/>
                </a:cubicBezTo>
                <a:cubicBezTo>
                  <a:pt x="4646378" y="6444656"/>
                  <a:pt x="4646564" y="6444153"/>
                  <a:pt x="4646676" y="6443595"/>
                </a:cubicBezTo>
                <a:cubicBezTo>
                  <a:pt x="4646788" y="6443037"/>
                  <a:pt x="4646881" y="6442405"/>
                  <a:pt x="4646955" y="6441698"/>
                </a:cubicBezTo>
                <a:cubicBezTo>
                  <a:pt x="4647030" y="6440991"/>
                  <a:pt x="4647067" y="6440154"/>
                  <a:pt x="4647067" y="6439186"/>
                </a:cubicBezTo>
                <a:cubicBezTo>
                  <a:pt x="4647067" y="6437847"/>
                  <a:pt x="4647011" y="6436712"/>
                  <a:pt x="4646899" y="6435782"/>
                </a:cubicBezTo>
                <a:cubicBezTo>
                  <a:pt x="4646787" y="6434852"/>
                  <a:pt x="4646618" y="6434126"/>
                  <a:pt x="4646394" y="6433605"/>
                </a:cubicBezTo>
                <a:cubicBezTo>
                  <a:pt x="4646169" y="6433084"/>
                  <a:pt x="4645852" y="6432694"/>
                  <a:pt x="4645440" y="6432433"/>
                </a:cubicBezTo>
                <a:cubicBezTo>
                  <a:pt x="4645029" y="6432173"/>
                  <a:pt x="4644563" y="6432043"/>
                  <a:pt x="4644039" y="6432043"/>
                </a:cubicBezTo>
                <a:cubicBezTo>
                  <a:pt x="4643142" y="6432043"/>
                  <a:pt x="4641814" y="6432433"/>
                  <a:pt x="4640057" y="6433215"/>
                </a:cubicBezTo>
                <a:cubicBezTo>
                  <a:pt x="4638299" y="6433996"/>
                  <a:pt x="4636056" y="6434870"/>
                  <a:pt x="4633326" y="6435838"/>
                </a:cubicBezTo>
                <a:cubicBezTo>
                  <a:pt x="4630597" y="6436805"/>
                  <a:pt x="4627363" y="6437679"/>
                  <a:pt x="4623624" y="6438461"/>
                </a:cubicBezTo>
                <a:cubicBezTo>
                  <a:pt x="4619885" y="6439242"/>
                  <a:pt x="4615623" y="6439633"/>
                  <a:pt x="4610837" y="6439633"/>
                </a:cubicBezTo>
                <a:cubicBezTo>
                  <a:pt x="4604780" y="6439633"/>
                  <a:pt x="4599659" y="6438777"/>
                  <a:pt x="4595471" y="6437066"/>
                </a:cubicBezTo>
                <a:cubicBezTo>
                  <a:pt x="4591284" y="6435354"/>
                  <a:pt x="4587881" y="6432898"/>
                  <a:pt x="4585264" y="6429699"/>
                </a:cubicBezTo>
                <a:cubicBezTo>
                  <a:pt x="4582646" y="6426499"/>
                  <a:pt x="4580777" y="6422666"/>
                  <a:pt x="4579656" y="6418202"/>
                </a:cubicBezTo>
                <a:cubicBezTo>
                  <a:pt x="4578534" y="6413737"/>
                  <a:pt x="4577973" y="6408714"/>
                  <a:pt x="4577973" y="6403133"/>
                </a:cubicBezTo>
                <a:lnTo>
                  <a:pt x="4644131" y="6403133"/>
                </a:lnTo>
                <a:cubicBezTo>
                  <a:pt x="4646001" y="6403133"/>
                  <a:pt x="4647664" y="6402519"/>
                  <a:pt x="4649122" y="6401291"/>
                </a:cubicBezTo>
                <a:cubicBezTo>
                  <a:pt x="4650580" y="6400063"/>
                  <a:pt x="4651309" y="6397998"/>
                  <a:pt x="4651309" y="6395096"/>
                </a:cubicBezTo>
                <a:lnTo>
                  <a:pt x="4651309" y="6391747"/>
                </a:lnTo>
                <a:cubicBezTo>
                  <a:pt x="4651309" y="6385199"/>
                  <a:pt x="4650471" y="6379041"/>
                  <a:pt x="4648797" y="6373274"/>
                </a:cubicBezTo>
                <a:cubicBezTo>
                  <a:pt x="4647123" y="6367507"/>
                  <a:pt x="4644499" y="6362484"/>
                  <a:pt x="4640928" y="6358205"/>
                </a:cubicBezTo>
                <a:cubicBezTo>
                  <a:pt x="4637356" y="6353926"/>
                  <a:pt x="4632798" y="6350522"/>
                  <a:pt x="4627254" y="6347992"/>
                </a:cubicBezTo>
                <a:cubicBezTo>
                  <a:pt x="4621710" y="6345462"/>
                  <a:pt x="4614994" y="6344197"/>
                  <a:pt x="4607107" y="6344197"/>
                </a:cubicBezTo>
                <a:close/>
                <a:moveTo>
                  <a:pt x="4215614" y="6344197"/>
                </a:moveTo>
                <a:cubicBezTo>
                  <a:pt x="4209512" y="6344197"/>
                  <a:pt x="4204173" y="6345015"/>
                  <a:pt x="4199596" y="6346652"/>
                </a:cubicBezTo>
                <a:cubicBezTo>
                  <a:pt x="4195020" y="6348290"/>
                  <a:pt x="4191207" y="6350466"/>
                  <a:pt x="4188156" y="6353182"/>
                </a:cubicBezTo>
                <a:cubicBezTo>
                  <a:pt x="4185105" y="6355898"/>
                  <a:pt x="4182817" y="6359061"/>
                  <a:pt x="4181291" y="6362670"/>
                </a:cubicBezTo>
                <a:cubicBezTo>
                  <a:pt x="4179765" y="6366279"/>
                  <a:pt x="4179002" y="6370056"/>
                  <a:pt x="4179002" y="6374000"/>
                </a:cubicBezTo>
                <a:cubicBezTo>
                  <a:pt x="4179002" y="6378464"/>
                  <a:pt x="4179728" y="6382297"/>
                  <a:pt x="4181179" y="6385497"/>
                </a:cubicBezTo>
                <a:cubicBezTo>
                  <a:pt x="4182631" y="6388696"/>
                  <a:pt x="4184547" y="6391450"/>
                  <a:pt x="4186928" y="6393757"/>
                </a:cubicBezTo>
                <a:cubicBezTo>
                  <a:pt x="4189309" y="6396063"/>
                  <a:pt x="4192006" y="6398017"/>
                  <a:pt x="4195020" y="6399617"/>
                </a:cubicBezTo>
                <a:cubicBezTo>
                  <a:pt x="4198034" y="6401217"/>
                  <a:pt x="4201122" y="6402649"/>
                  <a:pt x="4204284" y="6403914"/>
                </a:cubicBezTo>
                <a:cubicBezTo>
                  <a:pt x="4207447" y="6405179"/>
                  <a:pt x="4210517" y="6406388"/>
                  <a:pt x="4213493" y="6407542"/>
                </a:cubicBezTo>
                <a:cubicBezTo>
                  <a:pt x="4216470" y="6408695"/>
                  <a:pt x="4219149" y="6410016"/>
                  <a:pt x="4221530" y="6411504"/>
                </a:cubicBezTo>
                <a:cubicBezTo>
                  <a:pt x="4223911" y="6412993"/>
                  <a:pt x="4225827" y="6414704"/>
                  <a:pt x="4227278" y="6416639"/>
                </a:cubicBezTo>
                <a:cubicBezTo>
                  <a:pt x="4228729" y="6418574"/>
                  <a:pt x="4229455" y="6420955"/>
                  <a:pt x="4229455" y="6423783"/>
                </a:cubicBezTo>
                <a:cubicBezTo>
                  <a:pt x="4229455" y="6426536"/>
                  <a:pt x="4228953" y="6428917"/>
                  <a:pt x="4227948" y="6430926"/>
                </a:cubicBezTo>
                <a:cubicBezTo>
                  <a:pt x="4226944" y="6432936"/>
                  <a:pt x="4225511" y="6434591"/>
                  <a:pt x="4223651" y="6435893"/>
                </a:cubicBezTo>
                <a:cubicBezTo>
                  <a:pt x="4221791" y="6437196"/>
                  <a:pt x="4219595" y="6438182"/>
                  <a:pt x="4217065" y="6438851"/>
                </a:cubicBezTo>
                <a:cubicBezTo>
                  <a:pt x="4214535" y="6439521"/>
                  <a:pt x="4211707" y="6439856"/>
                  <a:pt x="4208582" y="6439856"/>
                </a:cubicBezTo>
                <a:cubicBezTo>
                  <a:pt x="4204415" y="6439856"/>
                  <a:pt x="4200731" y="6439354"/>
                  <a:pt x="4197531" y="6438349"/>
                </a:cubicBezTo>
                <a:cubicBezTo>
                  <a:pt x="4194332" y="6437345"/>
                  <a:pt x="4191560" y="6436247"/>
                  <a:pt x="4189216" y="6435056"/>
                </a:cubicBezTo>
                <a:cubicBezTo>
                  <a:pt x="4186872" y="6433866"/>
                  <a:pt x="4184900" y="6432768"/>
                  <a:pt x="4183300" y="6431764"/>
                </a:cubicBezTo>
                <a:cubicBezTo>
                  <a:pt x="4181700" y="6430759"/>
                  <a:pt x="4180491" y="6430257"/>
                  <a:pt x="4179672" y="6430257"/>
                </a:cubicBezTo>
                <a:cubicBezTo>
                  <a:pt x="4179152" y="6430257"/>
                  <a:pt x="4178687" y="6430387"/>
                  <a:pt x="4178277" y="6430647"/>
                </a:cubicBezTo>
                <a:cubicBezTo>
                  <a:pt x="4177868" y="6430908"/>
                  <a:pt x="4177552" y="6431336"/>
                  <a:pt x="4177328" y="6431931"/>
                </a:cubicBezTo>
                <a:cubicBezTo>
                  <a:pt x="4177105" y="6432526"/>
                  <a:pt x="4176919" y="6433308"/>
                  <a:pt x="4176770" y="6434275"/>
                </a:cubicBezTo>
                <a:cubicBezTo>
                  <a:pt x="4176622" y="6435242"/>
                  <a:pt x="4176547" y="6436433"/>
                  <a:pt x="4176547" y="6437847"/>
                </a:cubicBezTo>
                <a:cubicBezTo>
                  <a:pt x="4176547" y="6440154"/>
                  <a:pt x="4176733" y="6441977"/>
                  <a:pt x="4177105" y="6443316"/>
                </a:cubicBezTo>
                <a:cubicBezTo>
                  <a:pt x="4177477" y="6444656"/>
                  <a:pt x="4178072" y="6445698"/>
                  <a:pt x="4178891" y="6446442"/>
                </a:cubicBezTo>
                <a:cubicBezTo>
                  <a:pt x="4179710" y="6447186"/>
                  <a:pt x="4181012" y="6448023"/>
                  <a:pt x="4182798" y="6448953"/>
                </a:cubicBezTo>
                <a:cubicBezTo>
                  <a:pt x="4184584" y="6449883"/>
                  <a:pt x="4186760" y="6450776"/>
                  <a:pt x="4189328" y="6451632"/>
                </a:cubicBezTo>
                <a:cubicBezTo>
                  <a:pt x="4191895" y="6452488"/>
                  <a:pt x="4194797" y="6453195"/>
                  <a:pt x="4198034" y="6453753"/>
                </a:cubicBezTo>
                <a:cubicBezTo>
                  <a:pt x="4201271" y="6454311"/>
                  <a:pt x="4204675" y="6454590"/>
                  <a:pt x="4208247" y="6454590"/>
                </a:cubicBezTo>
                <a:cubicBezTo>
                  <a:pt x="4214051" y="6454590"/>
                  <a:pt x="4219372" y="6453883"/>
                  <a:pt x="4224209" y="6452469"/>
                </a:cubicBezTo>
                <a:cubicBezTo>
                  <a:pt x="4229046" y="6451055"/>
                  <a:pt x="4233213" y="6448972"/>
                  <a:pt x="4236711" y="6446218"/>
                </a:cubicBezTo>
                <a:cubicBezTo>
                  <a:pt x="4240208" y="6443465"/>
                  <a:pt x="4242905" y="6440079"/>
                  <a:pt x="4244803" y="6436061"/>
                </a:cubicBezTo>
                <a:cubicBezTo>
                  <a:pt x="4246701" y="6432043"/>
                  <a:pt x="4247649" y="6427466"/>
                  <a:pt x="4247649" y="6422332"/>
                </a:cubicBezTo>
                <a:cubicBezTo>
                  <a:pt x="4247649" y="6418016"/>
                  <a:pt x="4246924" y="6414295"/>
                  <a:pt x="4245473" y="6411169"/>
                </a:cubicBezTo>
                <a:cubicBezTo>
                  <a:pt x="4244021" y="6408044"/>
                  <a:pt x="4242106" y="6405365"/>
                  <a:pt x="4239724" y="6403133"/>
                </a:cubicBezTo>
                <a:cubicBezTo>
                  <a:pt x="4237343" y="6400900"/>
                  <a:pt x="4234608" y="6399003"/>
                  <a:pt x="4231520" y="6397440"/>
                </a:cubicBezTo>
                <a:cubicBezTo>
                  <a:pt x="4228432" y="6395877"/>
                  <a:pt x="4225307" y="6394463"/>
                  <a:pt x="4222144" y="6393198"/>
                </a:cubicBezTo>
                <a:cubicBezTo>
                  <a:pt x="4218981" y="6391933"/>
                  <a:pt x="4215874" y="6390706"/>
                  <a:pt x="4212823" y="6389515"/>
                </a:cubicBezTo>
                <a:cubicBezTo>
                  <a:pt x="4209773" y="6388324"/>
                  <a:pt x="4207056" y="6386985"/>
                  <a:pt x="4204675" y="6385497"/>
                </a:cubicBezTo>
                <a:cubicBezTo>
                  <a:pt x="4202294" y="6384008"/>
                  <a:pt x="4200359" y="6382278"/>
                  <a:pt x="4198871" y="6380306"/>
                </a:cubicBezTo>
                <a:cubicBezTo>
                  <a:pt x="4197383" y="6378334"/>
                  <a:pt x="4196638" y="6375897"/>
                  <a:pt x="4196638" y="6372995"/>
                </a:cubicBezTo>
                <a:cubicBezTo>
                  <a:pt x="4196638" y="6370911"/>
                  <a:pt x="4197029" y="6368977"/>
                  <a:pt x="4197810" y="6367191"/>
                </a:cubicBezTo>
                <a:cubicBezTo>
                  <a:pt x="4198592" y="6365405"/>
                  <a:pt x="4199745" y="6363861"/>
                  <a:pt x="4201271" y="6362558"/>
                </a:cubicBezTo>
                <a:cubicBezTo>
                  <a:pt x="4202796" y="6361256"/>
                  <a:pt x="4204749" y="6360252"/>
                  <a:pt x="4207131" y="6359545"/>
                </a:cubicBezTo>
                <a:cubicBezTo>
                  <a:pt x="4209512" y="6358838"/>
                  <a:pt x="4212266" y="6358484"/>
                  <a:pt x="4215391" y="6358484"/>
                </a:cubicBezTo>
                <a:cubicBezTo>
                  <a:pt x="4218888" y="6358484"/>
                  <a:pt x="4221995" y="6358894"/>
                  <a:pt x="4224711" y="6359712"/>
                </a:cubicBezTo>
                <a:cubicBezTo>
                  <a:pt x="4227427" y="6360531"/>
                  <a:pt x="4229790" y="6361405"/>
                  <a:pt x="4231799" y="6362335"/>
                </a:cubicBezTo>
                <a:cubicBezTo>
                  <a:pt x="4233808" y="6363265"/>
                  <a:pt x="4235445" y="6364140"/>
                  <a:pt x="4236711" y="6364958"/>
                </a:cubicBezTo>
                <a:cubicBezTo>
                  <a:pt x="4237975" y="6365777"/>
                  <a:pt x="4238943" y="6366186"/>
                  <a:pt x="4239612" y="6366186"/>
                </a:cubicBezTo>
                <a:cubicBezTo>
                  <a:pt x="4240059" y="6366186"/>
                  <a:pt x="4240468" y="6366056"/>
                  <a:pt x="4240840" y="6365795"/>
                </a:cubicBezTo>
                <a:cubicBezTo>
                  <a:pt x="4241212" y="6365535"/>
                  <a:pt x="4241529" y="6365107"/>
                  <a:pt x="4241789" y="6364512"/>
                </a:cubicBezTo>
                <a:cubicBezTo>
                  <a:pt x="4242050" y="6363916"/>
                  <a:pt x="4242236" y="6363154"/>
                  <a:pt x="4242347" y="6362224"/>
                </a:cubicBezTo>
                <a:cubicBezTo>
                  <a:pt x="4242459" y="6361293"/>
                  <a:pt x="4242515" y="6360196"/>
                  <a:pt x="4242515" y="6358931"/>
                </a:cubicBezTo>
                <a:cubicBezTo>
                  <a:pt x="4242515" y="6357740"/>
                  <a:pt x="4242459" y="6356736"/>
                  <a:pt x="4242347" y="6355917"/>
                </a:cubicBezTo>
                <a:cubicBezTo>
                  <a:pt x="4242236" y="6355098"/>
                  <a:pt x="4242124" y="6354410"/>
                  <a:pt x="4242013" y="6353852"/>
                </a:cubicBezTo>
                <a:cubicBezTo>
                  <a:pt x="4241901" y="6353294"/>
                  <a:pt x="4241715" y="6352792"/>
                  <a:pt x="4241454" y="6352345"/>
                </a:cubicBezTo>
                <a:cubicBezTo>
                  <a:pt x="4241194" y="6351899"/>
                  <a:pt x="4240673" y="6351378"/>
                  <a:pt x="4239892" y="6350782"/>
                </a:cubicBezTo>
                <a:cubicBezTo>
                  <a:pt x="4239110" y="6350187"/>
                  <a:pt x="4237957" y="6349499"/>
                  <a:pt x="4236431" y="6348717"/>
                </a:cubicBezTo>
                <a:cubicBezTo>
                  <a:pt x="4234906" y="6347936"/>
                  <a:pt x="4233064" y="6347211"/>
                  <a:pt x="4230906" y="6346541"/>
                </a:cubicBezTo>
                <a:cubicBezTo>
                  <a:pt x="4228748" y="6345871"/>
                  <a:pt x="4226329" y="6345313"/>
                  <a:pt x="4223651" y="6344866"/>
                </a:cubicBezTo>
                <a:cubicBezTo>
                  <a:pt x="4220972" y="6344420"/>
                  <a:pt x="4218293" y="6344197"/>
                  <a:pt x="4215614" y="6344197"/>
                </a:cubicBezTo>
                <a:close/>
                <a:moveTo>
                  <a:pt x="4104961" y="6344197"/>
                </a:moveTo>
                <a:cubicBezTo>
                  <a:pt x="4096403" y="6344197"/>
                  <a:pt x="4088924" y="6345573"/>
                  <a:pt x="4082525" y="6348327"/>
                </a:cubicBezTo>
                <a:cubicBezTo>
                  <a:pt x="4076126" y="6351080"/>
                  <a:pt x="4070786" y="6354950"/>
                  <a:pt x="4066507" y="6359935"/>
                </a:cubicBezTo>
                <a:cubicBezTo>
                  <a:pt x="4062229" y="6364921"/>
                  <a:pt x="4059029" y="6370856"/>
                  <a:pt x="4056908" y="6377739"/>
                </a:cubicBezTo>
                <a:cubicBezTo>
                  <a:pt x="4054787" y="6384622"/>
                  <a:pt x="4053727" y="6392157"/>
                  <a:pt x="4053727" y="6400342"/>
                </a:cubicBezTo>
                <a:cubicBezTo>
                  <a:pt x="4053727" y="6408825"/>
                  <a:pt x="4054731" y="6416416"/>
                  <a:pt x="4056740" y="6423113"/>
                </a:cubicBezTo>
                <a:cubicBezTo>
                  <a:pt x="4058749" y="6429810"/>
                  <a:pt x="4061801" y="6435503"/>
                  <a:pt x="4065894" y="6440191"/>
                </a:cubicBezTo>
                <a:cubicBezTo>
                  <a:pt x="4069986" y="6444879"/>
                  <a:pt x="4075102" y="6448451"/>
                  <a:pt x="4081241" y="6450907"/>
                </a:cubicBezTo>
                <a:cubicBezTo>
                  <a:pt x="4087380" y="6453362"/>
                  <a:pt x="4094580" y="6454590"/>
                  <a:pt x="4102840" y="6454590"/>
                </a:cubicBezTo>
                <a:cubicBezTo>
                  <a:pt x="4111323" y="6454590"/>
                  <a:pt x="4118783" y="6453195"/>
                  <a:pt x="4125220" y="6450404"/>
                </a:cubicBezTo>
                <a:cubicBezTo>
                  <a:pt x="4131657" y="6447614"/>
                  <a:pt x="4137015" y="6443726"/>
                  <a:pt x="4141293" y="6438740"/>
                </a:cubicBezTo>
                <a:cubicBezTo>
                  <a:pt x="4145572" y="6433754"/>
                  <a:pt x="4148790" y="6427820"/>
                  <a:pt x="4150949" y="6420936"/>
                </a:cubicBezTo>
                <a:cubicBezTo>
                  <a:pt x="4153107" y="6414053"/>
                  <a:pt x="4154186" y="6406519"/>
                  <a:pt x="4154186" y="6398333"/>
                </a:cubicBezTo>
                <a:cubicBezTo>
                  <a:pt x="4154186" y="6389924"/>
                  <a:pt x="4153162" y="6382371"/>
                  <a:pt x="4151116" y="6375674"/>
                </a:cubicBezTo>
                <a:cubicBezTo>
                  <a:pt x="4149070" y="6368977"/>
                  <a:pt x="4146000" y="6363284"/>
                  <a:pt x="4141908" y="6358596"/>
                </a:cubicBezTo>
                <a:cubicBezTo>
                  <a:pt x="4137814" y="6353908"/>
                  <a:pt x="4132698" y="6350336"/>
                  <a:pt x="4126560" y="6347880"/>
                </a:cubicBezTo>
                <a:cubicBezTo>
                  <a:pt x="4120420" y="6345425"/>
                  <a:pt x="4113221" y="6344197"/>
                  <a:pt x="4104961" y="6344197"/>
                </a:cubicBezTo>
                <a:close/>
                <a:moveTo>
                  <a:pt x="3988838" y="6344197"/>
                </a:moveTo>
                <a:cubicBezTo>
                  <a:pt x="3985489" y="6344197"/>
                  <a:pt x="3982308" y="6344587"/>
                  <a:pt x="3979294" y="6345369"/>
                </a:cubicBezTo>
                <a:cubicBezTo>
                  <a:pt x="3976280" y="6346150"/>
                  <a:pt x="3973341" y="6347304"/>
                  <a:pt x="3970476" y="6348829"/>
                </a:cubicBezTo>
                <a:cubicBezTo>
                  <a:pt x="3967611" y="6350355"/>
                  <a:pt x="3964765" y="6352271"/>
                  <a:pt x="3961937" y="6354578"/>
                </a:cubicBezTo>
                <a:cubicBezTo>
                  <a:pt x="3959109" y="6356884"/>
                  <a:pt x="3956170" y="6359600"/>
                  <a:pt x="3953119" y="6362726"/>
                </a:cubicBezTo>
                <a:lnTo>
                  <a:pt x="3953119" y="6349220"/>
                </a:lnTo>
                <a:cubicBezTo>
                  <a:pt x="3953119" y="6348550"/>
                  <a:pt x="3952989" y="6348010"/>
                  <a:pt x="3952728" y="6347601"/>
                </a:cubicBezTo>
                <a:cubicBezTo>
                  <a:pt x="3952467" y="6347192"/>
                  <a:pt x="3952003" y="6346838"/>
                  <a:pt x="3951333" y="6346541"/>
                </a:cubicBezTo>
                <a:cubicBezTo>
                  <a:pt x="3950663" y="6346243"/>
                  <a:pt x="3949826" y="6346039"/>
                  <a:pt x="3948821" y="6345927"/>
                </a:cubicBezTo>
                <a:cubicBezTo>
                  <a:pt x="3947817" y="6345815"/>
                  <a:pt x="3946533" y="6345759"/>
                  <a:pt x="3944970" y="6345759"/>
                </a:cubicBezTo>
                <a:cubicBezTo>
                  <a:pt x="3943482" y="6345759"/>
                  <a:pt x="3942217" y="6345815"/>
                  <a:pt x="3941175" y="6345927"/>
                </a:cubicBezTo>
                <a:cubicBezTo>
                  <a:pt x="3940133" y="6346039"/>
                  <a:pt x="3939278" y="6346243"/>
                  <a:pt x="3938608" y="6346541"/>
                </a:cubicBezTo>
                <a:cubicBezTo>
                  <a:pt x="3937938" y="6346838"/>
                  <a:pt x="3937492" y="6347192"/>
                  <a:pt x="3937269" y="6347601"/>
                </a:cubicBezTo>
                <a:cubicBezTo>
                  <a:pt x="3937045" y="6348010"/>
                  <a:pt x="3936934" y="6348550"/>
                  <a:pt x="3936934" y="6349220"/>
                </a:cubicBezTo>
                <a:lnTo>
                  <a:pt x="3936934" y="6489527"/>
                </a:lnTo>
                <a:cubicBezTo>
                  <a:pt x="3936934" y="6490123"/>
                  <a:pt x="3937063" y="6490644"/>
                  <a:pt x="3937325" y="6491090"/>
                </a:cubicBezTo>
                <a:cubicBezTo>
                  <a:pt x="3937584" y="6491537"/>
                  <a:pt x="3938068" y="6491909"/>
                  <a:pt x="3938775" y="6492206"/>
                </a:cubicBezTo>
                <a:cubicBezTo>
                  <a:pt x="3939482" y="6492504"/>
                  <a:pt x="3940431" y="6492727"/>
                  <a:pt x="3941622" y="6492876"/>
                </a:cubicBezTo>
                <a:cubicBezTo>
                  <a:pt x="3942812" y="6493025"/>
                  <a:pt x="3944301" y="6493099"/>
                  <a:pt x="3946087" y="6493099"/>
                </a:cubicBezTo>
                <a:cubicBezTo>
                  <a:pt x="3947947" y="6493099"/>
                  <a:pt x="3949472" y="6493025"/>
                  <a:pt x="3950663" y="6492876"/>
                </a:cubicBezTo>
                <a:cubicBezTo>
                  <a:pt x="3951854" y="6492727"/>
                  <a:pt x="3952784" y="6492504"/>
                  <a:pt x="3953453" y="6492206"/>
                </a:cubicBezTo>
                <a:cubicBezTo>
                  <a:pt x="3954123" y="6491909"/>
                  <a:pt x="3954607" y="6491537"/>
                  <a:pt x="3954905" y="6491090"/>
                </a:cubicBezTo>
                <a:cubicBezTo>
                  <a:pt x="3955203" y="6490644"/>
                  <a:pt x="3955351" y="6490123"/>
                  <a:pt x="3955351" y="6489527"/>
                </a:cubicBezTo>
                <a:lnTo>
                  <a:pt x="3955351" y="6439298"/>
                </a:lnTo>
                <a:cubicBezTo>
                  <a:pt x="3958030" y="6441902"/>
                  <a:pt x="3960560" y="6444172"/>
                  <a:pt x="3962941" y="6446107"/>
                </a:cubicBezTo>
                <a:cubicBezTo>
                  <a:pt x="3965323" y="6448042"/>
                  <a:pt x="3967723" y="6449641"/>
                  <a:pt x="3970141" y="6450907"/>
                </a:cubicBezTo>
                <a:cubicBezTo>
                  <a:pt x="3972559" y="6452172"/>
                  <a:pt x="3975033" y="6453102"/>
                  <a:pt x="3977564" y="6453697"/>
                </a:cubicBezTo>
                <a:cubicBezTo>
                  <a:pt x="3980094" y="6454292"/>
                  <a:pt x="3982847" y="6454590"/>
                  <a:pt x="3985824" y="6454590"/>
                </a:cubicBezTo>
                <a:cubicBezTo>
                  <a:pt x="3992819" y="6454590"/>
                  <a:pt x="3999032" y="6453269"/>
                  <a:pt x="4004464" y="6450627"/>
                </a:cubicBezTo>
                <a:cubicBezTo>
                  <a:pt x="4009896" y="6447986"/>
                  <a:pt x="4014455" y="6444228"/>
                  <a:pt x="4018138" y="6439354"/>
                </a:cubicBezTo>
                <a:cubicBezTo>
                  <a:pt x="4021821" y="6434480"/>
                  <a:pt x="4024612" y="6428545"/>
                  <a:pt x="4026510" y="6421550"/>
                </a:cubicBezTo>
                <a:cubicBezTo>
                  <a:pt x="4028407" y="6414555"/>
                  <a:pt x="4029355" y="6406667"/>
                  <a:pt x="4029355" y="6397887"/>
                </a:cubicBezTo>
                <a:cubicBezTo>
                  <a:pt x="4029355" y="6390594"/>
                  <a:pt x="4028612" y="6383692"/>
                  <a:pt x="4027123" y="6377181"/>
                </a:cubicBezTo>
                <a:cubicBezTo>
                  <a:pt x="4025635" y="6370670"/>
                  <a:pt x="4023273" y="6364958"/>
                  <a:pt x="4020035" y="6360047"/>
                </a:cubicBezTo>
                <a:cubicBezTo>
                  <a:pt x="4016799" y="6355136"/>
                  <a:pt x="4012613" y="6351266"/>
                  <a:pt x="4007478" y="6348438"/>
                </a:cubicBezTo>
                <a:cubicBezTo>
                  <a:pt x="4002343" y="6345611"/>
                  <a:pt x="3996130" y="6344197"/>
                  <a:pt x="3988838" y="6344197"/>
                </a:cubicBezTo>
                <a:close/>
                <a:moveTo>
                  <a:pt x="3816048" y="6344197"/>
                </a:moveTo>
                <a:cubicBezTo>
                  <a:pt x="3810318" y="6344197"/>
                  <a:pt x="3804644" y="6345666"/>
                  <a:pt x="3799026" y="6348606"/>
                </a:cubicBezTo>
                <a:cubicBezTo>
                  <a:pt x="3793408" y="6351545"/>
                  <a:pt x="3787771" y="6356177"/>
                  <a:pt x="3782115" y="6362503"/>
                </a:cubicBezTo>
                <a:lnTo>
                  <a:pt x="3782115" y="6349220"/>
                </a:lnTo>
                <a:cubicBezTo>
                  <a:pt x="3782115" y="6348624"/>
                  <a:pt x="3781985" y="6348122"/>
                  <a:pt x="3781725" y="6347713"/>
                </a:cubicBezTo>
                <a:cubicBezTo>
                  <a:pt x="3781464" y="6347304"/>
                  <a:pt x="3781036" y="6346931"/>
                  <a:pt x="3780441" y="6346597"/>
                </a:cubicBezTo>
                <a:cubicBezTo>
                  <a:pt x="3779846" y="6346262"/>
                  <a:pt x="3779008" y="6346039"/>
                  <a:pt x="3777929" y="6345927"/>
                </a:cubicBezTo>
                <a:cubicBezTo>
                  <a:pt x="3776851" y="6345815"/>
                  <a:pt x="3775493" y="6345759"/>
                  <a:pt x="3773855" y="6345759"/>
                </a:cubicBezTo>
                <a:cubicBezTo>
                  <a:pt x="3772144" y="6345759"/>
                  <a:pt x="3770767" y="6345815"/>
                  <a:pt x="3769725" y="6345927"/>
                </a:cubicBezTo>
                <a:cubicBezTo>
                  <a:pt x="3768684" y="6346039"/>
                  <a:pt x="3767827" y="6346262"/>
                  <a:pt x="3767158" y="6346597"/>
                </a:cubicBezTo>
                <a:cubicBezTo>
                  <a:pt x="3766488" y="6346931"/>
                  <a:pt x="3766042" y="6347304"/>
                  <a:pt x="3765818" y="6347713"/>
                </a:cubicBezTo>
                <a:cubicBezTo>
                  <a:pt x="3765595" y="6348122"/>
                  <a:pt x="3765484" y="6348624"/>
                  <a:pt x="3765484" y="6349220"/>
                </a:cubicBezTo>
                <a:lnTo>
                  <a:pt x="3765484" y="6449679"/>
                </a:lnTo>
                <a:cubicBezTo>
                  <a:pt x="3765484" y="6450274"/>
                  <a:pt x="3765614" y="6450776"/>
                  <a:pt x="3765874" y="6451186"/>
                </a:cubicBezTo>
                <a:cubicBezTo>
                  <a:pt x="3766134" y="6451595"/>
                  <a:pt x="3766619" y="6451948"/>
                  <a:pt x="3767325" y="6452246"/>
                </a:cubicBezTo>
                <a:cubicBezTo>
                  <a:pt x="3768032" y="6452544"/>
                  <a:pt x="3768981" y="6452767"/>
                  <a:pt x="3770172" y="6452916"/>
                </a:cubicBezTo>
                <a:cubicBezTo>
                  <a:pt x="3771362" y="6453065"/>
                  <a:pt x="3772851" y="6453139"/>
                  <a:pt x="3774637" y="6453139"/>
                </a:cubicBezTo>
                <a:cubicBezTo>
                  <a:pt x="3776497" y="6453139"/>
                  <a:pt x="3778023" y="6453065"/>
                  <a:pt x="3779213" y="6452916"/>
                </a:cubicBezTo>
                <a:cubicBezTo>
                  <a:pt x="3780403" y="6452767"/>
                  <a:pt x="3781334" y="6452544"/>
                  <a:pt x="3782003" y="6452246"/>
                </a:cubicBezTo>
                <a:cubicBezTo>
                  <a:pt x="3782674" y="6451948"/>
                  <a:pt x="3783157" y="6451595"/>
                  <a:pt x="3783455" y="6451186"/>
                </a:cubicBezTo>
                <a:cubicBezTo>
                  <a:pt x="3783752" y="6450776"/>
                  <a:pt x="3783901" y="6450274"/>
                  <a:pt x="3783901" y="6449679"/>
                </a:cubicBezTo>
                <a:lnTo>
                  <a:pt x="3783901" y="6379469"/>
                </a:lnTo>
                <a:cubicBezTo>
                  <a:pt x="3788961" y="6373144"/>
                  <a:pt x="3793798" y="6368344"/>
                  <a:pt x="3798411" y="6365070"/>
                </a:cubicBezTo>
                <a:cubicBezTo>
                  <a:pt x="3803026" y="6361796"/>
                  <a:pt x="3807639" y="6360159"/>
                  <a:pt x="3812253" y="6360159"/>
                </a:cubicBezTo>
                <a:cubicBezTo>
                  <a:pt x="3815825" y="6360159"/>
                  <a:pt x="3818968" y="6360828"/>
                  <a:pt x="3821685" y="6362168"/>
                </a:cubicBezTo>
                <a:cubicBezTo>
                  <a:pt x="3824401" y="6363507"/>
                  <a:pt x="3826615" y="6365442"/>
                  <a:pt x="3828326" y="6367972"/>
                </a:cubicBezTo>
                <a:cubicBezTo>
                  <a:pt x="3830038" y="6370502"/>
                  <a:pt x="3831340" y="6373516"/>
                  <a:pt x="3832233" y="6377013"/>
                </a:cubicBezTo>
                <a:cubicBezTo>
                  <a:pt x="3833126" y="6380511"/>
                  <a:pt x="3833573" y="6385124"/>
                  <a:pt x="3833573" y="6390854"/>
                </a:cubicBezTo>
                <a:lnTo>
                  <a:pt x="3833573" y="6449679"/>
                </a:lnTo>
                <a:cubicBezTo>
                  <a:pt x="3833573" y="6450274"/>
                  <a:pt x="3833721" y="6450776"/>
                  <a:pt x="3834019" y="6451186"/>
                </a:cubicBezTo>
                <a:cubicBezTo>
                  <a:pt x="3834316" y="6451595"/>
                  <a:pt x="3834800" y="6451948"/>
                  <a:pt x="3835470" y="6452246"/>
                </a:cubicBezTo>
                <a:cubicBezTo>
                  <a:pt x="3836140" y="6452544"/>
                  <a:pt x="3837070" y="6452767"/>
                  <a:pt x="3838260" y="6452916"/>
                </a:cubicBezTo>
                <a:cubicBezTo>
                  <a:pt x="3839451" y="6453065"/>
                  <a:pt x="3840977" y="6453139"/>
                  <a:pt x="3842837" y="6453139"/>
                </a:cubicBezTo>
                <a:cubicBezTo>
                  <a:pt x="3844623" y="6453139"/>
                  <a:pt x="3846111" y="6453065"/>
                  <a:pt x="3847302" y="6452916"/>
                </a:cubicBezTo>
                <a:cubicBezTo>
                  <a:pt x="3848493" y="6452767"/>
                  <a:pt x="3849423" y="6452544"/>
                  <a:pt x="3850093" y="6452246"/>
                </a:cubicBezTo>
                <a:cubicBezTo>
                  <a:pt x="3850762" y="6451948"/>
                  <a:pt x="3851246" y="6451595"/>
                  <a:pt x="3851543" y="6451186"/>
                </a:cubicBezTo>
                <a:cubicBezTo>
                  <a:pt x="3851841" y="6450776"/>
                  <a:pt x="3851990" y="6450274"/>
                  <a:pt x="3851990" y="6449679"/>
                </a:cubicBezTo>
                <a:lnTo>
                  <a:pt x="3851990" y="6388399"/>
                </a:lnTo>
                <a:cubicBezTo>
                  <a:pt x="3851990" y="6381255"/>
                  <a:pt x="3851376" y="6375134"/>
                  <a:pt x="3850148" y="6370037"/>
                </a:cubicBezTo>
                <a:cubicBezTo>
                  <a:pt x="3848921" y="6364940"/>
                  <a:pt x="3846892" y="6360493"/>
                  <a:pt x="3844065" y="6356698"/>
                </a:cubicBezTo>
                <a:cubicBezTo>
                  <a:pt x="3841237" y="6352903"/>
                  <a:pt x="3837535" y="6349871"/>
                  <a:pt x="3832959" y="6347601"/>
                </a:cubicBezTo>
                <a:cubicBezTo>
                  <a:pt x="3828382" y="6345332"/>
                  <a:pt x="3822745" y="6344197"/>
                  <a:pt x="3816048" y="6344197"/>
                </a:cubicBezTo>
                <a:close/>
                <a:moveTo>
                  <a:pt x="3685861" y="6344197"/>
                </a:moveTo>
                <a:cubicBezTo>
                  <a:pt x="3677303" y="6344197"/>
                  <a:pt x="3669824" y="6345573"/>
                  <a:pt x="3663425" y="6348327"/>
                </a:cubicBezTo>
                <a:cubicBezTo>
                  <a:pt x="3657025" y="6351080"/>
                  <a:pt x="3651686" y="6354950"/>
                  <a:pt x="3647407" y="6359935"/>
                </a:cubicBezTo>
                <a:cubicBezTo>
                  <a:pt x="3643128" y="6364921"/>
                  <a:pt x="3639929" y="6370856"/>
                  <a:pt x="3637808" y="6377739"/>
                </a:cubicBezTo>
                <a:cubicBezTo>
                  <a:pt x="3635687" y="6384622"/>
                  <a:pt x="3634627" y="6392157"/>
                  <a:pt x="3634627" y="6400342"/>
                </a:cubicBezTo>
                <a:cubicBezTo>
                  <a:pt x="3634627" y="6408825"/>
                  <a:pt x="3635631" y="6416416"/>
                  <a:pt x="3637640" y="6423113"/>
                </a:cubicBezTo>
                <a:cubicBezTo>
                  <a:pt x="3639650" y="6429810"/>
                  <a:pt x="3642701" y="6435503"/>
                  <a:pt x="3646793" y="6440191"/>
                </a:cubicBezTo>
                <a:cubicBezTo>
                  <a:pt x="3650886" y="6444879"/>
                  <a:pt x="3656002" y="6448451"/>
                  <a:pt x="3662141" y="6450907"/>
                </a:cubicBezTo>
                <a:cubicBezTo>
                  <a:pt x="3668281" y="6453362"/>
                  <a:pt x="3675480" y="6454590"/>
                  <a:pt x="3683740" y="6454590"/>
                </a:cubicBezTo>
                <a:cubicBezTo>
                  <a:pt x="3692223" y="6454590"/>
                  <a:pt x="3699683" y="6453195"/>
                  <a:pt x="3706120" y="6450404"/>
                </a:cubicBezTo>
                <a:cubicBezTo>
                  <a:pt x="3712557" y="6447614"/>
                  <a:pt x="3717915" y="6443726"/>
                  <a:pt x="3722193" y="6438740"/>
                </a:cubicBezTo>
                <a:cubicBezTo>
                  <a:pt x="3726472" y="6433754"/>
                  <a:pt x="3729691" y="6427820"/>
                  <a:pt x="3731848" y="6420936"/>
                </a:cubicBezTo>
                <a:cubicBezTo>
                  <a:pt x="3734007" y="6414053"/>
                  <a:pt x="3735086" y="6406519"/>
                  <a:pt x="3735086" y="6398333"/>
                </a:cubicBezTo>
                <a:cubicBezTo>
                  <a:pt x="3735086" y="6389924"/>
                  <a:pt x="3734062" y="6382371"/>
                  <a:pt x="3732016" y="6375674"/>
                </a:cubicBezTo>
                <a:cubicBezTo>
                  <a:pt x="3729970" y="6368977"/>
                  <a:pt x="3726900" y="6363284"/>
                  <a:pt x="3722807" y="6358596"/>
                </a:cubicBezTo>
                <a:cubicBezTo>
                  <a:pt x="3718715" y="6353908"/>
                  <a:pt x="3713599" y="6350336"/>
                  <a:pt x="3707459" y="6347880"/>
                </a:cubicBezTo>
                <a:cubicBezTo>
                  <a:pt x="3701320" y="6345425"/>
                  <a:pt x="3694121" y="6344197"/>
                  <a:pt x="3685861" y="6344197"/>
                </a:cubicBezTo>
                <a:close/>
                <a:moveTo>
                  <a:pt x="3435048" y="6344197"/>
                </a:moveTo>
                <a:cubicBezTo>
                  <a:pt x="3429318" y="6344197"/>
                  <a:pt x="3423644" y="6345666"/>
                  <a:pt x="3418026" y="6348606"/>
                </a:cubicBezTo>
                <a:cubicBezTo>
                  <a:pt x="3412408" y="6351545"/>
                  <a:pt x="3406771" y="6356177"/>
                  <a:pt x="3401116" y="6362503"/>
                </a:cubicBezTo>
                <a:lnTo>
                  <a:pt x="3401116" y="6349220"/>
                </a:lnTo>
                <a:cubicBezTo>
                  <a:pt x="3401116" y="6348624"/>
                  <a:pt x="3400985" y="6348122"/>
                  <a:pt x="3400725" y="6347713"/>
                </a:cubicBezTo>
                <a:cubicBezTo>
                  <a:pt x="3400464" y="6347304"/>
                  <a:pt x="3400036" y="6346931"/>
                  <a:pt x="3399441" y="6346597"/>
                </a:cubicBezTo>
                <a:cubicBezTo>
                  <a:pt x="3398845" y="6346262"/>
                  <a:pt x="3398009" y="6346039"/>
                  <a:pt x="3396930" y="6345927"/>
                </a:cubicBezTo>
                <a:cubicBezTo>
                  <a:pt x="3395850" y="6345815"/>
                  <a:pt x="3394492" y="6345759"/>
                  <a:pt x="3392855" y="6345759"/>
                </a:cubicBezTo>
                <a:cubicBezTo>
                  <a:pt x="3391144" y="6345759"/>
                  <a:pt x="3389767" y="6345815"/>
                  <a:pt x="3388726" y="6345927"/>
                </a:cubicBezTo>
                <a:cubicBezTo>
                  <a:pt x="3387684" y="6346039"/>
                  <a:pt x="3386828" y="6346262"/>
                  <a:pt x="3386158" y="6346597"/>
                </a:cubicBezTo>
                <a:cubicBezTo>
                  <a:pt x="3385488" y="6346931"/>
                  <a:pt x="3385042" y="6347304"/>
                  <a:pt x="3384819" y="6347713"/>
                </a:cubicBezTo>
                <a:cubicBezTo>
                  <a:pt x="3384595" y="6348122"/>
                  <a:pt x="3384484" y="6348624"/>
                  <a:pt x="3384484" y="6349220"/>
                </a:cubicBezTo>
                <a:lnTo>
                  <a:pt x="3384484" y="6449679"/>
                </a:lnTo>
                <a:cubicBezTo>
                  <a:pt x="3384484" y="6450274"/>
                  <a:pt x="3384614" y="6450776"/>
                  <a:pt x="3384874" y="6451186"/>
                </a:cubicBezTo>
                <a:cubicBezTo>
                  <a:pt x="3385135" y="6451595"/>
                  <a:pt x="3385619" y="6451948"/>
                  <a:pt x="3386325" y="6452246"/>
                </a:cubicBezTo>
                <a:cubicBezTo>
                  <a:pt x="3387032" y="6452544"/>
                  <a:pt x="3387981" y="6452767"/>
                  <a:pt x="3389172" y="6452916"/>
                </a:cubicBezTo>
                <a:cubicBezTo>
                  <a:pt x="3390363" y="6453065"/>
                  <a:pt x="3391850" y="6453139"/>
                  <a:pt x="3393636" y="6453139"/>
                </a:cubicBezTo>
                <a:cubicBezTo>
                  <a:pt x="3395497" y="6453139"/>
                  <a:pt x="3397022" y="6453065"/>
                  <a:pt x="3398213" y="6452916"/>
                </a:cubicBezTo>
                <a:cubicBezTo>
                  <a:pt x="3399404" y="6452767"/>
                  <a:pt x="3400334" y="6452544"/>
                  <a:pt x="3401003" y="6452246"/>
                </a:cubicBezTo>
                <a:cubicBezTo>
                  <a:pt x="3401673" y="6451948"/>
                  <a:pt x="3402157" y="6451595"/>
                  <a:pt x="3402455" y="6451186"/>
                </a:cubicBezTo>
                <a:cubicBezTo>
                  <a:pt x="3402752" y="6450776"/>
                  <a:pt x="3402901" y="6450274"/>
                  <a:pt x="3402901" y="6449679"/>
                </a:cubicBezTo>
                <a:lnTo>
                  <a:pt x="3402901" y="6379469"/>
                </a:lnTo>
                <a:cubicBezTo>
                  <a:pt x="3407961" y="6373144"/>
                  <a:pt x="3412798" y="6368344"/>
                  <a:pt x="3417412" y="6365070"/>
                </a:cubicBezTo>
                <a:cubicBezTo>
                  <a:pt x="3422026" y="6361796"/>
                  <a:pt x="3426639" y="6360159"/>
                  <a:pt x="3431253" y="6360159"/>
                </a:cubicBezTo>
                <a:cubicBezTo>
                  <a:pt x="3434825" y="6360159"/>
                  <a:pt x="3437969" y="6360828"/>
                  <a:pt x="3440685" y="6362168"/>
                </a:cubicBezTo>
                <a:cubicBezTo>
                  <a:pt x="3443401" y="6363507"/>
                  <a:pt x="3445615" y="6365442"/>
                  <a:pt x="3447326" y="6367972"/>
                </a:cubicBezTo>
                <a:cubicBezTo>
                  <a:pt x="3449038" y="6370502"/>
                  <a:pt x="3450340" y="6373516"/>
                  <a:pt x="3451233" y="6377013"/>
                </a:cubicBezTo>
                <a:cubicBezTo>
                  <a:pt x="3452126" y="6380511"/>
                  <a:pt x="3452572" y="6385124"/>
                  <a:pt x="3452572" y="6390854"/>
                </a:cubicBezTo>
                <a:lnTo>
                  <a:pt x="3452572" y="6449679"/>
                </a:lnTo>
                <a:cubicBezTo>
                  <a:pt x="3452572" y="6450274"/>
                  <a:pt x="3452721" y="6450776"/>
                  <a:pt x="3453019" y="6451186"/>
                </a:cubicBezTo>
                <a:cubicBezTo>
                  <a:pt x="3453317" y="6451595"/>
                  <a:pt x="3453800" y="6451948"/>
                  <a:pt x="3454470" y="6452246"/>
                </a:cubicBezTo>
                <a:cubicBezTo>
                  <a:pt x="3455140" y="6452544"/>
                  <a:pt x="3456070" y="6452767"/>
                  <a:pt x="3457261" y="6452916"/>
                </a:cubicBezTo>
                <a:cubicBezTo>
                  <a:pt x="3458451" y="6453065"/>
                  <a:pt x="3459977" y="6453139"/>
                  <a:pt x="3461837" y="6453139"/>
                </a:cubicBezTo>
                <a:cubicBezTo>
                  <a:pt x="3463623" y="6453139"/>
                  <a:pt x="3465111" y="6453065"/>
                  <a:pt x="3466302" y="6452916"/>
                </a:cubicBezTo>
                <a:cubicBezTo>
                  <a:pt x="3467493" y="6452767"/>
                  <a:pt x="3468423" y="6452544"/>
                  <a:pt x="3469092" y="6452246"/>
                </a:cubicBezTo>
                <a:cubicBezTo>
                  <a:pt x="3469762" y="6451948"/>
                  <a:pt x="3470246" y="6451595"/>
                  <a:pt x="3470544" y="6451186"/>
                </a:cubicBezTo>
                <a:cubicBezTo>
                  <a:pt x="3470842" y="6450776"/>
                  <a:pt x="3470990" y="6450274"/>
                  <a:pt x="3470990" y="6449679"/>
                </a:cubicBezTo>
                <a:lnTo>
                  <a:pt x="3470990" y="6388399"/>
                </a:lnTo>
                <a:cubicBezTo>
                  <a:pt x="3470990" y="6381255"/>
                  <a:pt x="3470376" y="6375134"/>
                  <a:pt x="3469148" y="6370037"/>
                </a:cubicBezTo>
                <a:cubicBezTo>
                  <a:pt x="3467920" y="6364940"/>
                  <a:pt x="3465893" y="6360493"/>
                  <a:pt x="3463065" y="6356698"/>
                </a:cubicBezTo>
                <a:cubicBezTo>
                  <a:pt x="3460237" y="6352903"/>
                  <a:pt x="3456535" y="6349871"/>
                  <a:pt x="3451959" y="6347601"/>
                </a:cubicBezTo>
                <a:cubicBezTo>
                  <a:pt x="3447382" y="6345332"/>
                  <a:pt x="3441745" y="6344197"/>
                  <a:pt x="3435048" y="6344197"/>
                </a:cubicBezTo>
                <a:close/>
                <a:moveTo>
                  <a:pt x="2606373" y="6344197"/>
                </a:moveTo>
                <a:cubicBezTo>
                  <a:pt x="2600643" y="6344197"/>
                  <a:pt x="2594969" y="6345666"/>
                  <a:pt x="2589350" y="6348606"/>
                </a:cubicBezTo>
                <a:cubicBezTo>
                  <a:pt x="2583732" y="6351545"/>
                  <a:pt x="2578096" y="6356177"/>
                  <a:pt x="2572440" y="6362503"/>
                </a:cubicBezTo>
                <a:lnTo>
                  <a:pt x="2572440" y="6349220"/>
                </a:lnTo>
                <a:cubicBezTo>
                  <a:pt x="2572440" y="6348624"/>
                  <a:pt x="2572310" y="6348122"/>
                  <a:pt x="2572050" y="6347713"/>
                </a:cubicBezTo>
                <a:cubicBezTo>
                  <a:pt x="2571789" y="6347304"/>
                  <a:pt x="2571362" y="6346931"/>
                  <a:pt x="2570766" y="6346597"/>
                </a:cubicBezTo>
                <a:cubicBezTo>
                  <a:pt x="2570170" y="6346262"/>
                  <a:pt x="2569333" y="6346039"/>
                  <a:pt x="2568254" y="6345927"/>
                </a:cubicBezTo>
                <a:cubicBezTo>
                  <a:pt x="2567175" y="6345815"/>
                  <a:pt x="2565817" y="6345759"/>
                  <a:pt x="2564180" y="6345759"/>
                </a:cubicBezTo>
                <a:cubicBezTo>
                  <a:pt x="2562469" y="6345759"/>
                  <a:pt x="2561092" y="6345815"/>
                  <a:pt x="2560050" y="6345927"/>
                </a:cubicBezTo>
                <a:cubicBezTo>
                  <a:pt x="2559009" y="6346039"/>
                  <a:pt x="2558153" y="6346262"/>
                  <a:pt x="2557483" y="6346597"/>
                </a:cubicBezTo>
                <a:cubicBezTo>
                  <a:pt x="2556813" y="6346931"/>
                  <a:pt x="2556367" y="6347304"/>
                  <a:pt x="2556144" y="6347713"/>
                </a:cubicBezTo>
                <a:cubicBezTo>
                  <a:pt x="2555920" y="6348122"/>
                  <a:pt x="2555809" y="6348624"/>
                  <a:pt x="2555809" y="6349220"/>
                </a:cubicBezTo>
                <a:lnTo>
                  <a:pt x="2555809" y="6449679"/>
                </a:lnTo>
                <a:cubicBezTo>
                  <a:pt x="2555809" y="6450274"/>
                  <a:pt x="2555939" y="6450776"/>
                  <a:pt x="2556199" y="6451186"/>
                </a:cubicBezTo>
                <a:cubicBezTo>
                  <a:pt x="2556460" y="6451595"/>
                  <a:pt x="2556943" y="6451948"/>
                  <a:pt x="2557651" y="6452246"/>
                </a:cubicBezTo>
                <a:cubicBezTo>
                  <a:pt x="2558358" y="6452544"/>
                  <a:pt x="2559306" y="6452767"/>
                  <a:pt x="2560497" y="6452916"/>
                </a:cubicBezTo>
                <a:cubicBezTo>
                  <a:pt x="2561688" y="6453065"/>
                  <a:pt x="2563176" y="6453139"/>
                  <a:pt x="2564962" y="6453139"/>
                </a:cubicBezTo>
                <a:cubicBezTo>
                  <a:pt x="2566822" y="6453139"/>
                  <a:pt x="2568347" y="6453065"/>
                  <a:pt x="2569538" y="6452916"/>
                </a:cubicBezTo>
                <a:cubicBezTo>
                  <a:pt x="2570728" y="6452767"/>
                  <a:pt x="2571659" y="6452544"/>
                  <a:pt x="2572329" y="6452246"/>
                </a:cubicBezTo>
                <a:cubicBezTo>
                  <a:pt x="2572998" y="6451948"/>
                  <a:pt x="2573482" y="6451595"/>
                  <a:pt x="2573780" y="6451186"/>
                </a:cubicBezTo>
                <a:cubicBezTo>
                  <a:pt x="2574077" y="6450776"/>
                  <a:pt x="2574226" y="6450274"/>
                  <a:pt x="2574226" y="6449679"/>
                </a:cubicBezTo>
                <a:lnTo>
                  <a:pt x="2574226" y="6379469"/>
                </a:lnTo>
                <a:cubicBezTo>
                  <a:pt x="2579286" y="6373144"/>
                  <a:pt x="2584123" y="6368344"/>
                  <a:pt x="2588737" y="6365070"/>
                </a:cubicBezTo>
                <a:cubicBezTo>
                  <a:pt x="2593350" y="6361796"/>
                  <a:pt x="2597964" y="6360159"/>
                  <a:pt x="2602578" y="6360159"/>
                </a:cubicBezTo>
                <a:cubicBezTo>
                  <a:pt x="2606150" y="6360159"/>
                  <a:pt x="2609294" y="6360828"/>
                  <a:pt x="2612010" y="6362168"/>
                </a:cubicBezTo>
                <a:cubicBezTo>
                  <a:pt x="2614726" y="6363507"/>
                  <a:pt x="2616940" y="6365442"/>
                  <a:pt x="2618651" y="6367972"/>
                </a:cubicBezTo>
                <a:cubicBezTo>
                  <a:pt x="2620363" y="6370502"/>
                  <a:pt x="2621665" y="6373516"/>
                  <a:pt x="2622558" y="6377013"/>
                </a:cubicBezTo>
                <a:cubicBezTo>
                  <a:pt x="2623451" y="6380511"/>
                  <a:pt x="2623897" y="6385124"/>
                  <a:pt x="2623897" y="6390854"/>
                </a:cubicBezTo>
                <a:lnTo>
                  <a:pt x="2623897" y="6449679"/>
                </a:lnTo>
                <a:cubicBezTo>
                  <a:pt x="2623897" y="6450274"/>
                  <a:pt x="2624046" y="6450776"/>
                  <a:pt x="2624344" y="6451186"/>
                </a:cubicBezTo>
                <a:cubicBezTo>
                  <a:pt x="2624642" y="6451595"/>
                  <a:pt x="2625126" y="6451948"/>
                  <a:pt x="2625795" y="6452246"/>
                </a:cubicBezTo>
                <a:cubicBezTo>
                  <a:pt x="2626465" y="6452544"/>
                  <a:pt x="2627395" y="6452767"/>
                  <a:pt x="2628586" y="6452916"/>
                </a:cubicBezTo>
                <a:cubicBezTo>
                  <a:pt x="2629776" y="6453065"/>
                  <a:pt x="2631302" y="6453139"/>
                  <a:pt x="2633162" y="6453139"/>
                </a:cubicBezTo>
                <a:cubicBezTo>
                  <a:pt x="2634948" y="6453139"/>
                  <a:pt x="2636436" y="6453065"/>
                  <a:pt x="2637627" y="6452916"/>
                </a:cubicBezTo>
                <a:cubicBezTo>
                  <a:pt x="2638818" y="6452767"/>
                  <a:pt x="2639748" y="6452544"/>
                  <a:pt x="2640418" y="6452246"/>
                </a:cubicBezTo>
                <a:cubicBezTo>
                  <a:pt x="2641087" y="6451948"/>
                  <a:pt x="2641571" y="6451595"/>
                  <a:pt x="2641868" y="6451186"/>
                </a:cubicBezTo>
                <a:cubicBezTo>
                  <a:pt x="2642166" y="6450776"/>
                  <a:pt x="2642315" y="6450274"/>
                  <a:pt x="2642315" y="6449679"/>
                </a:cubicBezTo>
                <a:lnTo>
                  <a:pt x="2642315" y="6388399"/>
                </a:lnTo>
                <a:cubicBezTo>
                  <a:pt x="2642315" y="6381255"/>
                  <a:pt x="2641701" y="6375134"/>
                  <a:pt x="2640473" y="6370037"/>
                </a:cubicBezTo>
                <a:cubicBezTo>
                  <a:pt x="2639246" y="6364940"/>
                  <a:pt x="2637218" y="6360493"/>
                  <a:pt x="2634390" y="6356698"/>
                </a:cubicBezTo>
                <a:cubicBezTo>
                  <a:pt x="2631562" y="6352903"/>
                  <a:pt x="2627860" y="6349871"/>
                  <a:pt x="2623284" y="6347601"/>
                </a:cubicBezTo>
                <a:cubicBezTo>
                  <a:pt x="2618707" y="6345332"/>
                  <a:pt x="2613070" y="6344197"/>
                  <a:pt x="2606373" y="6344197"/>
                </a:cubicBezTo>
                <a:close/>
                <a:moveTo>
                  <a:pt x="2477562" y="6344197"/>
                </a:moveTo>
                <a:cubicBezTo>
                  <a:pt x="2473693" y="6344197"/>
                  <a:pt x="2469861" y="6344550"/>
                  <a:pt x="2466065" y="6345257"/>
                </a:cubicBezTo>
                <a:cubicBezTo>
                  <a:pt x="2462270" y="6345964"/>
                  <a:pt x="2458773" y="6346857"/>
                  <a:pt x="2455573" y="6347936"/>
                </a:cubicBezTo>
                <a:cubicBezTo>
                  <a:pt x="2452373" y="6349015"/>
                  <a:pt x="2449546" y="6350206"/>
                  <a:pt x="2447090" y="6351508"/>
                </a:cubicBezTo>
                <a:cubicBezTo>
                  <a:pt x="2444634" y="6352810"/>
                  <a:pt x="2442904" y="6353945"/>
                  <a:pt x="2441899" y="6354912"/>
                </a:cubicBezTo>
                <a:cubicBezTo>
                  <a:pt x="2440895" y="6355880"/>
                  <a:pt x="2440262" y="6356903"/>
                  <a:pt x="2440002" y="6357982"/>
                </a:cubicBezTo>
                <a:cubicBezTo>
                  <a:pt x="2439741" y="6359061"/>
                  <a:pt x="2439611" y="6360531"/>
                  <a:pt x="2439611" y="6362391"/>
                </a:cubicBezTo>
                <a:cubicBezTo>
                  <a:pt x="2439611" y="6363507"/>
                  <a:pt x="2439685" y="6364530"/>
                  <a:pt x="2439834" y="6365461"/>
                </a:cubicBezTo>
                <a:cubicBezTo>
                  <a:pt x="2439983" y="6366391"/>
                  <a:pt x="2440225" y="6367153"/>
                  <a:pt x="2440560" y="6367749"/>
                </a:cubicBezTo>
                <a:cubicBezTo>
                  <a:pt x="2440895" y="6368344"/>
                  <a:pt x="2441286" y="6368791"/>
                  <a:pt x="2441732" y="6369088"/>
                </a:cubicBezTo>
                <a:cubicBezTo>
                  <a:pt x="2442179" y="6369386"/>
                  <a:pt x="2442699" y="6369535"/>
                  <a:pt x="2443295" y="6369535"/>
                </a:cubicBezTo>
                <a:cubicBezTo>
                  <a:pt x="2444188" y="6369535"/>
                  <a:pt x="2445546" y="6368995"/>
                  <a:pt x="2447369" y="6367916"/>
                </a:cubicBezTo>
                <a:cubicBezTo>
                  <a:pt x="2449192" y="6366837"/>
                  <a:pt x="2451461" y="6365647"/>
                  <a:pt x="2454177" y="6364344"/>
                </a:cubicBezTo>
                <a:cubicBezTo>
                  <a:pt x="2456894" y="6363042"/>
                  <a:pt x="2460057" y="6361851"/>
                  <a:pt x="2463666" y="6360772"/>
                </a:cubicBezTo>
                <a:cubicBezTo>
                  <a:pt x="2467275" y="6359693"/>
                  <a:pt x="2471348" y="6359154"/>
                  <a:pt x="2475888" y="6359154"/>
                </a:cubicBezTo>
                <a:cubicBezTo>
                  <a:pt x="2480130" y="6359154"/>
                  <a:pt x="2483701" y="6359656"/>
                  <a:pt x="2486604" y="6360661"/>
                </a:cubicBezTo>
                <a:cubicBezTo>
                  <a:pt x="2489506" y="6361665"/>
                  <a:pt x="2491868" y="6363154"/>
                  <a:pt x="2493692" y="6365126"/>
                </a:cubicBezTo>
                <a:cubicBezTo>
                  <a:pt x="2495515" y="6367098"/>
                  <a:pt x="2496835" y="6369572"/>
                  <a:pt x="2497654" y="6372549"/>
                </a:cubicBezTo>
                <a:cubicBezTo>
                  <a:pt x="2498473" y="6375525"/>
                  <a:pt x="2498882" y="6378948"/>
                  <a:pt x="2498882" y="6382818"/>
                </a:cubicBezTo>
                <a:lnTo>
                  <a:pt x="2498882" y="6390631"/>
                </a:lnTo>
                <a:lnTo>
                  <a:pt x="2485041" y="6390631"/>
                </a:lnTo>
                <a:cubicBezTo>
                  <a:pt x="2477228" y="6390631"/>
                  <a:pt x="2470195" y="6391319"/>
                  <a:pt x="2463945" y="6392696"/>
                </a:cubicBezTo>
                <a:cubicBezTo>
                  <a:pt x="2457694" y="6394073"/>
                  <a:pt x="2452411" y="6396138"/>
                  <a:pt x="2448095" y="6398891"/>
                </a:cubicBezTo>
                <a:cubicBezTo>
                  <a:pt x="2443778" y="6401644"/>
                  <a:pt x="2440467" y="6405105"/>
                  <a:pt x="2438160" y="6409272"/>
                </a:cubicBezTo>
                <a:cubicBezTo>
                  <a:pt x="2435853" y="6413439"/>
                  <a:pt x="2434700" y="6418350"/>
                  <a:pt x="2434700" y="6424006"/>
                </a:cubicBezTo>
                <a:cubicBezTo>
                  <a:pt x="2434700" y="6428843"/>
                  <a:pt x="2435537" y="6433159"/>
                  <a:pt x="2437211" y="6436954"/>
                </a:cubicBezTo>
                <a:cubicBezTo>
                  <a:pt x="2438886" y="6440749"/>
                  <a:pt x="2441230" y="6443949"/>
                  <a:pt x="2444244" y="6446553"/>
                </a:cubicBezTo>
                <a:cubicBezTo>
                  <a:pt x="2447257" y="6449158"/>
                  <a:pt x="2450903" y="6451148"/>
                  <a:pt x="2455182" y="6452525"/>
                </a:cubicBezTo>
                <a:cubicBezTo>
                  <a:pt x="2459461" y="6453902"/>
                  <a:pt x="2464242" y="6454590"/>
                  <a:pt x="2469526" y="6454590"/>
                </a:cubicBezTo>
                <a:cubicBezTo>
                  <a:pt x="2475553" y="6454590"/>
                  <a:pt x="2481264" y="6453288"/>
                  <a:pt x="2486659" y="6450683"/>
                </a:cubicBezTo>
                <a:cubicBezTo>
                  <a:pt x="2492054" y="6448079"/>
                  <a:pt x="2496947" y="6444432"/>
                  <a:pt x="2501338" y="6439744"/>
                </a:cubicBezTo>
                <a:lnTo>
                  <a:pt x="2501338" y="6449790"/>
                </a:lnTo>
                <a:cubicBezTo>
                  <a:pt x="2501338" y="6450683"/>
                  <a:pt x="2501598" y="6451353"/>
                  <a:pt x="2502119" y="6451799"/>
                </a:cubicBezTo>
                <a:cubicBezTo>
                  <a:pt x="2502640" y="6452246"/>
                  <a:pt x="2503477" y="6452581"/>
                  <a:pt x="2504631" y="6452804"/>
                </a:cubicBezTo>
                <a:cubicBezTo>
                  <a:pt x="2505784" y="6453027"/>
                  <a:pt x="2507328" y="6453139"/>
                  <a:pt x="2509263" y="6453139"/>
                </a:cubicBezTo>
                <a:cubicBezTo>
                  <a:pt x="2511272" y="6453139"/>
                  <a:pt x="2512797" y="6453027"/>
                  <a:pt x="2513839" y="6452804"/>
                </a:cubicBezTo>
                <a:cubicBezTo>
                  <a:pt x="2514881" y="6452581"/>
                  <a:pt x="2515700" y="6452246"/>
                  <a:pt x="2516295" y="6451799"/>
                </a:cubicBezTo>
                <a:cubicBezTo>
                  <a:pt x="2516890" y="6451353"/>
                  <a:pt x="2517188" y="6450683"/>
                  <a:pt x="2517188" y="6449790"/>
                </a:cubicBezTo>
                <a:lnTo>
                  <a:pt x="2517188" y="6382036"/>
                </a:lnTo>
                <a:cubicBezTo>
                  <a:pt x="2517188" y="6375786"/>
                  <a:pt x="2516481" y="6370316"/>
                  <a:pt x="2515067" y="6365628"/>
                </a:cubicBezTo>
                <a:cubicBezTo>
                  <a:pt x="2513653" y="6360940"/>
                  <a:pt x="2511383" y="6357015"/>
                  <a:pt x="2508258" y="6353852"/>
                </a:cubicBezTo>
                <a:cubicBezTo>
                  <a:pt x="2505133" y="6350689"/>
                  <a:pt x="2501040" y="6348290"/>
                  <a:pt x="2495980" y="6346652"/>
                </a:cubicBezTo>
                <a:cubicBezTo>
                  <a:pt x="2490920" y="6345015"/>
                  <a:pt x="2484780" y="6344197"/>
                  <a:pt x="2477562" y="6344197"/>
                </a:cubicBezTo>
                <a:close/>
                <a:moveTo>
                  <a:pt x="2339189" y="6344197"/>
                </a:moveTo>
                <a:cubicBezTo>
                  <a:pt x="2333087" y="6344197"/>
                  <a:pt x="2327748" y="6345015"/>
                  <a:pt x="2323172" y="6346652"/>
                </a:cubicBezTo>
                <a:cubicBezTo>
                  <a:pt x="2318595" y="6348290"/>
                  <a:pt x="2314781" y="6350466"/>
                  <a:pt x="2311730" y="6353182"/>
                </a:cubicBezTo>
                <a:cubicBezTo>
                  <a:pt x="2308680" y="6355898"/>
                  <a:pt x="2306392" y="6359061"/>
                  <a:pt x="2304866" y="6362670"/>
                </a:cubicBezTo>
                <a:cubicBezTo>
                  <a:pt x="2303340" y="6366279"/>
                  <a:pt x="2302578" y="6370056"/>
                  <a:pt x="2302578" y="6374000"/>
                </a:cubicBezTo>
                <a:cubicBezTo>
                  <a:pt x="2302578" y="6378464"/>
                  <a:pt x="2303303" y="6382297"/>
                  <a:pt x="2304754" y="6385497"/>
                </a:cubicBezTo>
                <a:cubicBezTo>
                  <a:pt x="2306205" y="6388696"/>
                  <a:pt x="2308121" y="6391450"/>
                  <a:pt x="2310503" y="6393757"/>
                </a:cubicBezTo>
                <a:cubicBezTo>
                  <a:pt x="2312884" y="6396063"/>
                  <a:pt x="2315581" y="6398017"/>
                  <a:pt x="2318595" y="6399617"/>
                </a:cubicBezTo>
                <a:cubicBezTo>
                  <a:pt x="2321609" y="6401217"/>
                  <a:pt x="2324697" y="6402649"/>
                  <a:pt x="2327860" y="6403914"/>
                </a:cubicBezTo>
                <a:cubicBezTo>
                  <a:pt x="2331023" y="6405179"/>
                  <a:pt x="2334092" y="6406388"/>
                  <a:pt x="2337068" y="6407542"/>
                </a:cubicBezTo>
                <a:cubicBezTo>
                  <a:pt x="2340045" y="6408695"/>
                  <a:pt x="2342724" y="6410016"/>
                  <a:pt x="2345105" y="6411504"/>
                </a:cubicBezTo>
                <a:cubicBezTo>
                  <a:pt x="2347486" y="6412993"/>
                  <a:pt x="2349403" y="6414704"/>
                  <a:pt x="2350854" y="6416639"/>
                </a:cubicBezTo>
                <a:cubicBezTo>
                  <a:pt x="2352305" y="6418574"/>
                  <a:pt x="2353031" y="6420955"/>
                  <a:pt x="2353031" y="6423783"/>
                </a:cubicBezTo>
                <a:cubicBezTo>
                  <a:pt x="2353031" y="6426536"/>
                  <a:pt x="2352528" y="6428917"/>
                  <a:pt x="2351523" y="6430926"/>
                </a:cubicBezTo>
                <a:cubicBezTo>
                  <a:pt x="2350519" y="6432936"/>
                  <a:pt x="2349086" y="6434591"/>
                  <a:pt x="2347226" y="6435893"/>
                </a:cubicBezTo>
                <a:cubicBezTo>
                  <a:pt x="2345366" y="6437196"/>
                  <a:pt x="2343170" y="6438182"/>
                  <a:pt x="2340640" y="6438851"/>
                </a:cubicBezTo>
                <a:cubicBezTo>
                  <a:pt x="2338110" y="6439521"/>
                  <a:pt x="2335282" y="6439856"/>
                  <a:pt x="2332157" y="6439856"/>
                </a:cubicBezTo>
                <a:cubicBezTo>
                  <a:pt x="2327990" y="6439856"/>
                  <a:pt x="2324306" y="6439354"/>
                  <a:pt x="2321107" y="6438349"/>
                </a:cubicBezTo>
                <a:cubicBezTo>
                  <a:pt x="2317907" y="6437345"/>
                  <a:pt x="2315135" y="6436247"/>
                  <a:pt x="2312791" y="6435056"/>
                </a:cubicBezTo>
                <a:cubicBezTo>
                  <a:pt x="2310447" y="6433866"/>
                  <a:pt x="2308475" y="6432768"/>
                  <a:pt x="2306875" y="6431764"/>
                </a:cubicBezTo>
                <a:cubicBezTo>
                  <a:pt x="2305275" y="6430759"/>
                  <a:pt x="2304066" y="6430257"/>
                  <a:pt x="2303247" y="6430257"/>
                </a:cubicBezTo>
                <a:cubicBezTo>
                  <a:pt x="2302726" y="6430257"/>
                  <a:pt x="2302261" y="6430387"/>
                  <a:pt x="2301852" y="6430647"/>
                </a:cubicBezTo>
                <a:cubicBezTo>
                  <a:pt x="2301443" y="6430908"/>
                  <a:pt x="2301127" y="6431336"/>
                  <a:pt x="2300903" y="6431931"/>
                </a:cubicBezTo>
                <a:cubicBezTo>
                  <a:pt x="2300680" y="6432526"/>
                  <a:pt x="2300494" y="6433308"/>
                  <a:pt x="2300345" y="6434275"/>
                </a:cubicBezTo>
                <a:cubicBezTo>
                  <a:pt x="2300196" y="6435242"/>
                  <a:pt x="2300122" y="6436433"/>
                  <a:pt x="2300122" y="6437847"/>
                </a:cubicBezTo>
                <a:cubicBezTo>
                  <a:pt x="2300122" y="6440154"/>
                  <a:pt x="2300308" y="6441977"/>
                  <a:pt x="2300680" y="6443316"/>
                </a:cubicBezTo>
                <a:cubicBezTo>
                  <a:pt x="2301052" y="6444656"/>
                  <a:pt x="2301647" y="6445698"/>
                  <a:pt x="2302466" y="6446442"/>
                </a:cubicBezTo>
                <a:cubicBezTo>
                  <a:pt x="2303285" y="6447186"/>
                  <a:pt x="2304587" y="6448023"/>
                  <a:pt x="2306373" y="6448953"/>
                </a:cubicBezTo>
                <a:cubicBezTo>
                  <a:pt x="2308159" y="6449883"/>
                  <a:pt x="2310335" y="6450776"/>
                  <a:pt x="2312902" y="6451632"/>
                </a:cubicBezTo>
                <a:cubicBezTo>
                  <a:pt x="2315470" y="6452488"/>
                  <a:pt x="2318372" y="6453195"/>
                  <a:pt x="2321609" y="6453753"/>
                </a:cubicBezTo>
                <a:cubicBezTo>
                  <a:pt x="2324846" y="6454311"/>
                  <a:pt x="2328250" y="6454590"/>
                  <a:pt x="2331822" y="6454590"/>
                </a:cubicBezTo>
                <a:cubicBezTo>
                  <a:pt x="2337627" y="6454590"/>
                  <a:pt x="2342947" y="6453883"/>
                  <a:pt x="2347784" y="6452469"/>
                </a:cubicBezTo>
                <a:cubicBezTo>
                  <a:pt x="2352621" y="6451055"/>
                  <a:pt x="2356788" y="6448972"/>
                  <a:pt x="2360286" y="6446218"/>
                </a:cubicBezTo>
                <a:cubicBezTo>
                  <a:pt x="2363783" y="6443465"/>
                  <a:pt x="2366481" y="6440079"/>
                  <a:pt x="2368378" y="6436061"/>
                </a:cubicBezTo>
                <a:cubicBezTo>
                  <a:pt x="2370276" y="6432043"/>
                  <a:pt x="2371224" y="6427466"/>
                  <a:pt x="2371224" y="6422332"/>
                </a:cubicBezTo>
                <a:cubicBezTo>
                  <a:pt x="2371224" y="6418016"/>
                  <a:pt x="2370499" y="6414295"/>
                  <a:pt x="2369048" y="6411169"/>
                </a:cubicBezTo>
                <a:cubicBezTo>
                  <a:pt x="2367597" y="6408044"/>
                  <a:pt x="2365681" y="6405365"/>
                  <a:pt x="2363300" y="6403133"/>
                </a:cubicBezTo>
                <a:cubicBezTo>
                  <a:pt x="2360918" y="6400900"/>
                  <a:pt x="2358183" y="6399003"/>
                  <a:pt x="2355095" y="6397440"/>
                </a:cubicBezTo>
                <a:cubicBezTo>
                  <a:pt x="2352007" y="6395877"/>
                  <a:pt x="2348882" y="6394463"/>
                  <a:pt x="2345719" y="6393198"/>
                </a:cubicBezTo>
                <a:cubicBezTo>
                  <a:pt x="2342557" y="6391933"/>
                  <a:pt x="2339450" y="6390706"/>
                  <a:pt x="2336399" y="6389515"/>
                </a:cubicBezTo>
                <a:cubicBezTo>
                  <a:pt x="2333348" y="6388324"/>
                  <a:pt x="2330632" y="6386985"/>
                  <a:pt x="2328250" y="6385497"/>
                </a:cubicBezTo>
                <a:cubicBezTo>
                  <a:pt x="2325869" y="6384008"/>
                  <a:pt x="2323935" y="6382278"/>
                  <a:pt x="2322446" y="6380306"/>
                </a:cubicBezTo>
                <a:cubicBezTo>
                  <a:pt x="2320958" y="6378334"/>
                  <a:pt x="2320213" y="6375897"/>
                  <a:pt x="2320213" y="6372995"/>
                </a:cubicBezTo>
                <a:cubicBezTo>
                  <a:pt x="2320213" y="6370911"/>
                  <a:pt x="2320604" y="6368977"/>
                  <a:pt x="2321386" y="6367191"/>
                </a:cubicBezTo>
                <a:cubicBezTo>
                  <a:pt x="2322167" y="6365405"/>
                  <a:pt x="2323321" y="6363861"/>
                  <a:pt x="2324846" y="6362558"/>
                </a:cubicBezTo>
                <a:cubicBezTo>
                  <a:pt x="2326372" y="6361256"/>
                  <a:pt x="2328325" y="6360252"/>
                  <a:pt x="2330707" y="6359545"/>
                </a:cubicBezTo>
                <a:cubicBezTo>
                  <a:pt x="2333087" y="6358838"/>
                  <a:pt x="2335841" y="6358484"/>
                  <a:pt x="2338966" y="6358484"/>
                </a:cubicBezTo>
                <a:cubicBezTo>
                  <a:pt x="2342464" y="6358484"/>
                  <a:pt x="2345570" y="6358894"/>
                  <a:pt x="2348287" y="6359712"/>
                </a:cubicBezTo>
                <a:cubicBezTo>
                  <a:pt x="2351002" y="6360531"/>
                  <a:pt x="2353365" y="6361405"/>
                  <a:pt x="2355375" y="6362335"/>
                </a:cubicBezTo>
                <a:cubicBezTo>
                  <a:pt x="2357383" y="6363265"/>
                  <a:pt x="2359021" y="6364140"/>
                  <a:pt x="2360286" y="6364958"/>
                </a:cubicBezTo>
                <a:cubicBezTo>
                  <a:pt x="2361551" y="6365777"/>
                  <a:pt x="2362518" y="6366186"/>
                  <a:pt x="2363188" y="6366186"/>
                </a:cubicBezTo>
                <a:cubicBezTo>
                  <a:pt x="2363635" y="6366186"/>
                  <a:pt x="2364044" y="6366056"/>
                  <a:pt x="2364416" y="6365795"/>
                </a:cubicBezTo>
                <a:cubicBezTo>
                  <a:pt x="2364788" y="6365535"/>
                  <a:pt x="2365104" y="6365107"/>
                  <a:pt x="2365365" y="6364512"/>
                </a:cubicBezTo>
                <a:cubicBezTo>
                  <a:pt x="2365625" y="6363916"/>
                  <a:pt x="2365811" y="6363154"/>
                  <a:pt x="2365922" y="6362224"/>
                </a:cubicBezTo>
                <a:cubicBezTo>
                  <a:pt x="2366034" y="6361293"/>
                  <a:pt x="2366090" y="6360196"/>
                  <a:pt x="2366090" y="6358931"/>
                </a:cubicBezTo>
                <a:cubicBezTo>
                  <a:pt x="2366090" y="6357740"/>
                  <a:pt x="2366034" y="6356736"/>
                  <a:pt x="2365922" y="6355917"/>
                </a:cubicBezTo>
                <a:cubicBezTo>
                  <a:pt x="2365811" y="6355098"/>
                  <a:pt x="2365699" y="6354410"/>
                  <a:pt x="2365588" y="6353852"/>
                </a:cubicBezTo>
                <a:cubicBezTo>
                  <a:pt x="2365476" y="6353294"/>
                  <a:pt x="2365290" y="6352792"/>
                  <a:pt x="2365030" y="6352345"/>
                </a:cubicBezTo>
                <a:cubicBezTo>
                  <a:pt x="2364769" y="6351899"/>
                  <a:pt x="2364248" y="6351378"/>
                  <a:pt x="2363467" y="6350782"/>
                </a:cubicBezTo>
                <a:cubicBezTo>
                  <a:pt x="2362686" y="6350187"/>
                  <a:pt x="2361532" y="6349499"/>
                  <a:pt x="2360006" y="6348717"/>
                </a:cubicBezTo>
                <a:cubicBezTo>
                  <a:pt x="2358481" y="6347936"/>
                  <a:pt x="2356639" y="6347211"/>
                  <a:pt x="2354481" y="6346541"/>
                </a:cubicBezTo>
                <a:cubicBezTo>
                  <a:pt x="2352324" y="6345871"/>
                  <a:pt x="2349905" y="6345313"/>
                  <a:pt x="2347226" y="6344866"/>
                </a:cubicBezTo>
                <a:cubicBezTo>
                  <a:pt x="2344547" y="6344420"/>
                  <a:pt x="2341868" y="6344197"/>
                  <a:pt x="2339189" y="6344197"/>
                </a:cubicBezTo>
                <a:close/>
                <a:moveTo>
                  <a:pt x="2234898" y="6344197"/>
                </a:moveTo>
                <a:cubicBezTo>
                  <a:pt x="2229168" y="6344197"/>
                  <a:pt x="2223494" y="6345666"/>
                  <a:pt x="2217876" y="6348606"/>
                </a:cubicBezTo>
                <a:cubicBezTo>
                  <a:pt x="2212257" y="6351545"/>
                  <a:pt x="2206621" y="6356177"/>
                  <a:pt x="2200965" y="6362503"/>
                </a:cubicBezTo>
                <a:lnTo>
                  <a:pt x="2200965" y="6349220"/>
                </a:lnTo>
                <a:cubicBezTo>
                  <a:pt x="2200965" y="6348624"/>
                  <a:pt x="2200835" y="6348122"/>
                  <a:pt x="2200574" y="6347713"/>
                </a:cubicBezTo>
                <a:cubicBezTo>
                  <a:pt x="2200314" y="6347304"/>
                  <a:pt x="2199886" y="6346931"/>
                  <a:pt x="2199291" y="6346597"/>
                </a:cubicBezTo>
                <a:cubicBezTo>
                  <a:pt x="2198695" y="6346262"/>
                  <a:pt x="2197858" y="6346039"/>
                  <a:pt x="2196779" y="6345927"/>
                </a:cubicBezTo>
                <a:cubicBezTo>
                  <a:pt x="2195701" y="6345815"/>
                  <a:pt x="2194342" y="6345759"/>
                  <a:pt x="2192706" y="6345759"/>
                </a:cubicBezTo>
                <a:cubicBezTo>
                  <a:pt x="2190994" y="6345759"/>
                  <a:pt x="2189617" y="6345815"/>
                  <a:pt x="2188575" y="6345927"/>
                </a:cubicBezTo>
                <a:cubicBezTo>
                  <a:pt x="2187534" y="6346039"/>
                  <a:pt x="2186678" y="6346262"/>
                  <a:pt x="2186008" y="6346597"/>
                </a:cubicBezTo>
                <a:cubicBezTo>
                  <a:pt x="2185338" y="6346931"/>
                  <a:pt x="2184892" y="6347304"/>
                  <a:pt x="2184668" y="6347713"/>
                </a:cubicBezTo>
                <a:cubicBezTo>
                  <a:pt x="2184445" y="6348122"/>
                  <a:pt x="2184334" y="6348624"/>
                  <a:pt x="2184334" y="6349220"/>
                </a:cubicBezTo>
                <a:lnTo>
                  <a:pt x="2184334" y="6449679"/>
                </a:lnTo>
                <a:cubicBezTo>
                  <a:pt x="2184334" y="6450274"/>
                  <a:pt x="2184464" y="6450776"/>
                  <a:pt x="2184724" y="6451186"/>
                </a:cubicBezTo>
                <a:cubicBezTo>
                  <a:pt x="2184985" y="6451595"/>
                  <a:pt x="2185468" y="6451948"/>
                  <a:pt x="2186175" y="6452246"/>
                </a:cubicBezTo>
                <a:cubicBezTo>
                  <a:pt x="2186882" y="6452544"/>
                  <a:pt x="2187831" y="6452767"/>
                  <a:pt x="2189022" y="6452916"/>
                </a:cubicBezTo>
                <a:cubicBezTo>
                  <a:pt x="2190212" y="6453065"/>
                  <a:pt x="2191701" y="6453139"/>
                  <a:pt x="2193487" y="6453139"/>
                </a:cubicBezTo>
                <a:cubicBezTo>
                  <a:pt x="2195347" y="6453139"/>
                  <a:pt x="2196873" y="6453065"/>
                  <a:pt x="2198063" y="6452916"/>
                </a:cubicBezTo>
                <a:cubicBezTo>
                  <a:pt x="2199254" y="6452767"/>
                  <a:pt x="2200184" y="6452544"/>
                  <a:pt x="2200853" y="6452246"/>
                </a:cubicBezTo>
                <a:cubicBezTo>
                  <a:pt x="2201524" y="6451948"/>
                  <a:pt x="2202007" y="6451595"/>
                  <a:pt x="2202304" y="6451186"/>
                </a:cubicBezTo>
                <a:cubicBezTo>
                  <a:pt x="2202602" y="6450776"/>
                  <a:pt x="2202751" y="6450274"/>
                  <a:pt x="2202751" y="6449679"/>
                </a:cubicBezTo>
                <a:lnTo>
                  <a:pt x="2202751" y="6379469"/>
                </a:lnTo>
                <a:cubicBezTo>
                  <a:pt x="2207811" y="6373144"/>
                  <a:pt x="2212648" y="6368344"/>
                  <a:pt x="2217262" y="6365070"/>
                </a:cubicBezTo>
                <a:cubicBezTo>
                  <a:pt x="2221875" y="6361796"/>
                  <a:pt x="2226489" y="6360159"/>
                  <a:pt x="2231103" y="6360159"/>
                </a:cubicBezTo>
                <a:cubicBezTo>
                  <a:pt x="2234675" y="6360159"/>
                  <a:pt x="2237819" y="6360828"/>
                  <a:pt x="2240535" y="6362168"/>
                </a:cubicBezTo>
                <a:cubicBezTo>
                  <a:pt x="2243251" y="6363507"/>
                  <a:pt x="2245465" y="6365442"/>
                  <a:pt x="2247176" y="6367972"/>
                </a:cubicBezTo>
                <a:cubicBezTo>
                  <a:pt x="2248888" y="6370502"/>
                  <a:pt x="2250190" y="6373516"/>
                  <a:pt x="2251083" y="6377013"/>
                </a:cubicBezTo>
                <a:cubicBezTo>
                  <a:pt x="2251976" y="6380511"/>
                  <a:pt x="2252423" y="6385124"/>
                  <a:pt x="2252423" y="6390854"/>
                </a:cubicBezTo>
                <a:lnTo>
                  <a:pt x="2252423" y="6449679"/>
                </a:lnTo>
                <a:cubicBezTo>
                  <a:pt x="2252423" y="6450274"/>
                  <a:pt x="2252571" y="6450776"/>
                  <a:pt x="2252869" y="6451186"/>
                </a:cubicBezTo>
                <a:cubicBezTo>
                  <a:pt x="2253167" y="6451595"/>
                  <a:pt x="2253651" y="6451948"/>
                  <a:pt x="2254320" y="6452246"/>
                </a:cubicBezTo>
                <a:cubicBezTo>
                  <a:pt x="2254990" y="6452544"/>
                  <a:pt x="2255920" y="6452767"/>
                  <a:pt x="2257111" y="6452916"/>
                </a:cubicBezTo>
                <a:cubicBezTo>
                  <a:pt x="2258301" y="6453065"/>
                  <a:pt x="2259827" y="6453139"/>
                  <a:pt x="2261687" y="6453139"/>
                </a:cubicBezTo>
                <a:cubicBezTo>
                  <a:pt x="2263473" y="6453139"/>
                  <a:pt x="2264961" y="6453065"/>
                  <a:pt x="2266152" y="6452916"/>
                </a:cubicBezTo>
                <a:cubicBezTo>
                  <a:pt x="2267343" y="6452767"/>
                  <a:pt x="2268273" y="6452544"/>
                  <a:pt x="2268943" y="6452246"/>
                </a:cubicBezTo>
                <a:cubicBezTo>
                  <a:pt x="2269612" y="6451948"/>
                  <a:pt x="2270096" y="6451595"/>
                  <a:pt x="2270394" y="6451186"/>
                </a:cubicBezTo>
                <a:cubicBezTo>
                  <a:pt x="2270691" y="6450776"/>
                  <a:pt x="2270840" y="6450274"/>
                  <a:pt x="2270840" y="6449679"/>
                </a:cubicBezTo>
                <a:lnTo>
                  <a:pt x="2270840" y="6388399"/>
                </a:lnTo>
                <a:cubicBezTo>
                  <a:pt x="2270840" y="6381255"/>
                  <a:pt x="2270226" y="6375134"/>
                  <a:pt x="2268999" y="6370037"/>
                </a:cubicBezTo>
                <a:cubicBezTo>
                  <a:pt x="2267771" y="6364940"/>
                  <a:pt x="2265743" y="6360493"/>
                  <a:pt x="2262915" y="6356698"/>
                </a:cubicBezTo>
                <a:cubicBezTo>
                  <a:pt x="2260087" y="6352903"/>
                  <a:pt x="2256385" y="6349871"/>
                  <a:pt x="2251809" y="6347601"/>
                </a:cubicBezTo>
                <a:cubicBezTo>
                  <a:pt x="2247232" y="6345332"/>
                  <a:pt x="2241596" y="6344197"/>
                  <a:pt x="2234898" y="6344197"/>
                </a:cubicBezTo>
                <a:close/>
                <a:moveTo>
                  <a:pt x="2152224" y="6344197"/>
                </a:moveTo>
                <a:cubicBezTo>
                  <a:pt x="2150066" y="6344197"/>
                  <a:pt x="2147927" y="6344476"/>
                  <a:pt x="2145806" y="6345034"/>
                </a:cubicBezTo>
                <a:cubicBezTo>
                  <a:pt x="2143685" y="6345592"/>
                  <a:pt x="2141545" y="6346597"/>
                  <a:pt x="2139387" y="6348048"/>
                </a:cubicBezTo>
                <a:cubicBezTo>
                  <a:pt x="2137230" y="6349499"/>
                  <a:pt x="2134942" y="6351489"/>
                  <a:pt x="2132523" y="6354019"/>
                </a:cubicBezTo>
                <a:cubicBezTo>
                  <a:pt x="2130104" y="6356549"/>
                  <a:pt x="2127519" y="6359824"/>
                  <a:pt x="2124765" y="6363842"/>
                </a:cubicBezTo>
                <a:lnTo>
                  <a:pt x="2124765" y="6349220"/>
                </a:lnTo>
                <a:cubicBezTo>
                  <a:pt x="2124765" y="6348624"/>
                  <a:pt x="2124635" y="6348122"/>
                  <a:pt x="2124374" y="6347713"/>
                </a:cubicBezTo>
                <a:cubicBezTo>
                  <a:pt x="2124114" y="6347304"/>
                  <a:pt x="2123686" y="6346931"/>
                  <a:pt x="2123091" y="6346597"/>
                </a:cubicBezTo>
                <a:cubicBezTo>
                  <a:pt x="2122495" y="6346262"/>
                  <a:pt x="2121659" y="6346039"/>
                  <a:pt x="2120579" y="6345927"/>
                </a:cubicBezTo>
                <a:cubicBezTo>
                  <a:pt x="2119501" y="6345815"/>
                  <a:pt x="2118142" y="6345759"/>
                  <a:pt x="2116506" y="6345759"/>
                </a:cubicBezTo>
                <a:cubicBezTo>
                  <a:pt x="2114794" y="6345759"/>
                  <a:pt x="2113417" y="6345815"/>
                  <a:pt x="2112375" y="6345927"/>
                </a:cubicBezTo>
                <a:cubicBezTo>
                  <a:pt x="2111334" y="6346039"/>
                  <a:pt x="2110478" y="6346262"/>
                  <a:pt x="2109808" y="6346597"/>
                </a:cubicBezTo>
                <a:cubicBezTo>
                  <a:pt x="2109138" y="6346931"/>
                  <a:pt x="2108692" y="6347304"/>
                  <a:pt x="2108469" y="6347713"/>
                </a:cubicBezTo>
                <a:cubicBezTo>
                  <a:pt x="2108245" y="6348122"/>
                  <a:pt x="2108134" y="6348624"/>
                  <a:pt x="2108134" y="6349220"/>
                </a:cubicBezTo>
                <a:lnTo>
                  <a:pt x="2108134" y="6449679"/>
                </a:lnTo>
                <a:cubicBezTo>
                  <a:pt x="2108134" y="6450274"/>
                  <a:pt x="2108264" y="6450776"/>
                  <a:pt x="2108524" y="6451186"/>
                </a:cubicBezTo>
                <a:cubicBezTo>
                  <a:pt x="2108785" y="6451595"/>
                  <a:pt x="2109268" y="6451948"/>
                  <a:pt x="2109975" y="6452246"/>
                </a:cubicBezTo>
                <a:cubicBezTo>
                  <a:pt x="2110682" y="6452544"/>
                  <a:pt x="2111631" y="6452767"/>
                  <a:pt x="2112822" y="6452916"/>
                </a:cubicBezTo>
                <a:cubicBezTo>
                  <a:pt x="2114012" y="6453065"/>
                  <a:pt x="2115501" y="6453139"/>
                  <a:pt x="2117287" y="6453139"/>
                </a:cubicBezTo>
                <a:cubicBezTo>
                  <a:pt x="2119147" y="6453139"/>
                  <a:pt x="2120673" y="6453065"/>
                  <a:pt x="2121863" y="6452916"/>
                </a:cubicBezTo>
                <a:cubicBezTo>
                  <a:pt x="2123054" y="6452767"/>
                  <a:pt x="2123984" y="6452544"/>
                  <a:pt x="2124653" y="6452246"/>
                </a:cubicBezTo>
                <a:cubicBezTo>
                  <a:pt x="2125323" y="6451948"/>
                  <a:pt x="2125807" y="6451595"/>
                  <a:pt x="2126104" y="6451186"/>
                </a:cubicBezTo>
                <a:cubicBezTo>
                  <a:pt x="2126402" y="6450776"/>
                  <a:pt x="2126551" y="6450274"/>
                  <a:pt x="2126551" y="6449679"/>
                </a:cubicBezTo>
                <a:lnTo>
                  <a:pt x="2126551" y="6383599"/>
                </a:lnTo>
                <a:cubicBezTo>
                  <a:pt x="2129155" y="6379506"/>
                  <a:pt x="2131537" y="6376046"/>
                  <a:pt x="2133695" y="6373218"/>
                </a:cubicBezTo>
                <a:cubicBezTo>
                  <a:pt x="2135853" y="6370391"/>
                  <a:pt x="2137918" y="6368121"/>
                  <a:pt x="2139890" y="6366409"/>
                </a:cubicBezTo>
                <a:cubicBezTo>
                  <a:pt x="2141862" y="6364698"/>
                  <a:pt x="2143741" y="6363470"/>
                  <a:pt x="2145527" y="6362726"/>
                </a:cubicBezTo>
                <a:cubicBezTo>
                  <a:pt x="2147313" y="6361982"/>
                  <a:pt x="2149136" y="6361610"/>
                  <a:pt x="2150996" y="6361610"/>
                </a:cubicBezTo>
                <a:cubicBezTo>
                  <a:pt x="2152559" y="6361610"/>
                  <a:pt x="2154010" y="6361758"/>
                  <a:pt x="2155350" y="6362056"/>
                </a:cubicBezTo>
                <a:cubicBezTo>
                  <a:pt x="2156689" y="6362354"/>
                  <a:pt x="2157898" y="6362670"/>
                  <a:pt x="2158977" y="6363005"/>
                </a:cubicBezTo>
                <a:cubicBezTo>
                  <a:pt x="2160056" y="6363340"/>
                  <a:pt x="2161023" y="6363675"/>
                  <a:pt x="2161879" y="6364009"/>
                </a:cubicBezTo>
                <a:cubicBezTo>
                  <a:pt x="2162735" y="6364344"/>
                  <a:pt x="2163460" y="6364512"/>
                  <a:pt x="2164056" y="6364512"/>
                </a:cubicBezTo>
                <a:cubicBezTo>
                  <a:pt x="2164651" y="6364512"/>
                  <a:pt x="2165116" y="6364344"/>
                  <a:pt x="2165451" y="6364009"/>
                </a:cubicBezTo>
                <a:cubicBezTo>
                  <a:pt x="2165786" y="6363675"/>
                  <a:pt x="2166065" y="6363191"/>
                  <a:pt x="2166288" y="6362558"/>
                </a:cubicBezTo>
                <a:cubicBezTo>
                  <a:pt x="2166511" y="6361926"/>
                  <a:pt x="2166660" y="6361052"/>
                  <a:pt x="2166735" y="6359935"/>
                </a:cubicBezTo>
                <a:cubicBezTo>
                  <a:pt x="2166809" y="6358819"/>
                  <a:pt x="2166846" y="6357442"/>
                  <a:pt x="2166846" y="6355805"/>
                </a:cubicBezTo>
                <a:cubicBezTo>
                  <a:pt x="2166846" y="6354094"/>
                  <a:pt x="2166828" y="6352736"/>
                  <a:pt x="2166791" y="6351731"/>
                </a:cubicBezTo>
                <a:cubicBezTo>
                  <a:pt x="2166753" y="6350727"/>
                  <a:pt x="2166679" y="6349964"/>
                  <a:pt x="2166567" y="6349443"/>
                </a:cubicBezTo>
                <a:cubicBezTo>
                  <a:pt x="2166456" y="6348922"/>
                  <a:pt x="2166325" y="6348494"/>
                  <a:pt x="2166177" y="6348159"/>
                </a:cubicBezTo>
                <a:cubicBezTo>
                  <a:pt x="2166028" y="6347824"/>
                  <a:pt x="2165730" y="6347471"/>
                  <a:pt x="2165284" y="6347099"/>
                </a:cubicBezTo>
                <a:cubicBezTo>
                  <a:pt x="2164837" y="6346727"/>
                  <a:pt x="2164074" y="6346355"/>
                  <a:pt x="2162995" y="6345983"/>
                </a:cubicBezTo>
                <a:cubicBezTo>
                  <a:pt x="2161916" y="6345611"/>
                  <a:pt x="2160708" y="6345276"/>
                  <a:pt x="2159368" y="6344978"/>
                </a:cubicBezTo>
                <a:cubicBezTo>
                  <a:pt x="2158028" y="6344680"/>
                  <a:pt x="2156745" y="6344476"/>
                  <a:pt x="2155517" y="6344364"/>
                </a:cubicBezTo>
                <a:cubicBezTo>
                  <a:pt x="2154289" y="6344253"/>
                  <a:pt x="2153191" y="6344197"/>
                  <a:pt x="2152224" y="6344197"/>
                </a:cubicBezTo>
                <a:close/>
                <a:moveTo>
                  <a:pt x="2035357" y="6344197"/>
                </a:moveTo>
                <a:cubicBezTo>
                  <a:pt x="2027990" y="6344197"/>
                  <a:pt x="2021330" y="6345480"/>
                  <a:pt x="2015377" y="6348048"/>
                </a:cubicBezTo>
                <a:cubicBezTo>
                  <a:pt x="2009423" y="6350615"/>
                  <a:pt x="2004345" y="6354298"/>
                  <a:pt x="2000140" y="6359098"/>
                </a:cubicBezTo>
                <a:cubicBezTo>
                  <a:pt x="1995936" y="6363898"/>
                  <a:pt x="1992717" y="6369739"/>
                  <a:pt x="1990485" y="6376623"/>
                </a:cubicBezTo>
                <a:cubicBezTo>
                  <a:pt x="1988253" y="6383506"/>
                  <a:pt x="1987136" y="6391264"/>
                  <a:pt x="1987136" y="6399896"/>
                </a:cubicBezTo>
                <a:cubicBezTo>
                  <a:pt x="1987136" y="6408974"/>
                  <a:pt x="1988215" y="6416937"/>
                  <a:pt x="1990373" y="6423783"/>
                </a:cubicBezTo>
                <a:cubicBezTo>
                  <a:pt x="1992531" y="6430629"/>
                  <a:pt x="1995731" y="6436321"/>
                  <a:pt x="1999973" y="6440861"/>
                </a:cubicBezTo>
                <a:cubicBezTo>
                  <a:pt x="2004214" y="6445400"/>
                  <a:pt x="2009442" y="6448823"/>
                  <a:pt x="2015656" y="6451130"/>
                </a:cubicBezTo>
                <a:cubicBezTo>
                  <a:pt x="2021869" y="6453437"/>
                  <a:pt x="2029106" y="6454590"/>
                  <a:pt x="2037366" y="6454590"/>
                </a:cubicBezTo>
                <a:cubicBezTo>
                  <a:pt x="2042128" y="6454590"/>
                  <a:pt x="2046612" y="6454237"/>
                  <a:pt x="2050816" y="6453530"/>
                </a:cubicBezTo>
                <a:cubicBezTo>
                  <a:pt x="2055021" y="6452823"/>
                  <a:pt x="2058723" y="6452023"/>
                  <a:pt x="2061923" y="6451130"/>
                </a:cubicBezTo>
                <a:cubicBezTo>
                  <a:pt x="2065122" y="6450237"/>
                  <a:pt x="2067727" y="6449325"/>
                  <a:pt x="2069736" y="6448395"/>
                </a:cubicBezTo>
                <a:cubicBezTo>
                  <a:pt x="2071745" y="6447465"/>
                  <a:pt x="2072954" y="6446795"/>
                  <a:pt x="2073364" y="6446386"/>
                </a:cubicBezTo>
                <a:cubicBezTo>
                  <a:pt x="2073773" y="6445977"/>
                  <a:pt x="2074108" y="6445549"/>
                  <a:pt x="2074368" y="6445102"/>
                </a:cubicBezTo>
                <a:cubicBezTo>
                  <a:pt x="2074629" y="6444656"/>
                  <a:pt x="2074815" y="6444153"/>
                  <a:pt x="2074927" y="6443595"/>
                </a:cubicBezTo>
                <a:cubicBezTo>
                  <a:pt x="2075038" y="6443037"/>
                  <a:pt x="2075131" y="6442405"/>
                  <a:pt x="2075205" y="6441698"/>
                </a:cubicBezTo>
                <a:cubicBezTo>
                  <a:pt x="2075280" y="6440991"/>
                  <a:pt x="2075317" y="6440154"/>
                  <a:pt x="2075317" y="6439186"/>
                </a:cubicBezTo>
                <a:cubicBezTo>
                  <a:pt x="2075317" y="6437847"/>
                  <a:pt x="2075261" y="6436712"/>
                  <a:pt x="2075149" y="6435782"/>
                </a:cubicBezTo>
                <a:cubicBezTo>
                  <a:pt x="2075037" y="6434852"/>
                  <a:pt x="2074868" y="6434126"/>
                  <a:pt x="2074644" y="6433605"/>
                </a:cubicBezTo>
                <a:cubicBezTo>
                  <a:pt x="2074419" y="6433084"/>
                  <a:pt x="2074102" y="6432694"/>
                  <a:pt x="2073691" y="6432433"/>
                </a:cubicBezTo>
                <a:cubicBezTo>
                  <a:pt x="2073280" y="6432173"/>
                  <a:pt x="2072813" y="6432043"/>
                  <a:pt x="2072289" y="6432043"/>
                </a:cubicBezTo>
                <a:cubicBezTo>
                  <a:pt x="2071392" y="6432043"/>
                  <a:pt x="2070064" y="6432433"/>
                  <a:pt x="2068307" y="6433215"/>
                </a:cubicBezTo>
                <a:cubicBezTo>
                  <a:pt x="2066549" y="6433996"/>
                  <a:pt x="2064306" y="6434870"/>
                  <a:pt x="2061576" y="6435838"/>
                </a:cubicBezTo>
                <a:cubicBezTo>
                  <a:pt x="2058847" y="6436805"/>
                  <a:pt x="2055613" y="6437679"/>
                  <a:pt x="2051874" y="6438461"/>
                </a:cubicBezTo>
                <a:cubicBezTo>
                  <a:pt x="2048135" y="6439242"/>
                  <a:pt x="2043873" y="6439633"/>
                  <a:pt x="2039087" y="6439633"/>
                </a:cubicBezTo>
                <a:cubicBezTo>
                  <a:pt x="2033031" y="6439633"/>
                  <a:pt x="2027909" y="6438777"/>
                  <a:pt x="2023721" y="6437066"/>
                </a:cubicBezTo>
                <a:cubicBezTo>
                  <a:pt x="2019534" y="6435354"/>
                  <a:pt x="2016131" y="6432898"/>
                  <a:pt x="2013514" y="6429699"/>
                </a:cubicBezTo>
                <a:cubicBezTo>
                  <a:pt x="2010896" y="6426499"/>
                  <a:pt x="2009027" y="6422666"/>
                  <a:pt x="2007906" y="6418202"/>
                </a:cubicBezTo>
                <a:cubicBezTo>
                  <a:pt x="2006784" y="6413737"/>
                  <a:pt x="2006223" y="6408714"/>
                  <a:pt x="2006223" y="6403133"/>
                </a:cubicBezTo>
                <a:lnTo>
                  <a:pt x="2072382" y="6403133"/>
                </a:lnTo>
                <a:cubicBezTo>
                  <a:pt x="2074251" y="6403133"/>
                  <a:pt x="2075915" y="6402519"/>
                  <a:pt x="2077372" y="6401291"/>
                </a:cubicBezTo>
                <a:cubicBezTo>
                  <a:pt x="2078830" y="6400063"/>
                  <a:pt x="2079559" y="6397998"/>
                  <a:pt x="2079559" y="6395096"/>
                </a:cubicBezTo>
                <a:lnTo>
                  <a:pt x="2079559" y="6391747"/>
                </a:lnTo>
                <a:cubicBezTo>
                  <a:pt x="2079559" y="6385199"/>
                  <a:pt x="2078721" y="6379041"/>
                  <a:pt x="2077047" y="6373274"/>
                </a:cubicBezTo>
                <a:cubicBezTo>
                  <a:pt x="2075373" y="6367507"/>
                  <a:pt x="2072750" y="6362484"/>
                  <a:pt x="2069178" y="6358205"/>
                </a:cubicBezTo>
                <a:cubicBezTo>
                  <a:pt x="2065606" y="6353926"/>
                  <a:pt x="2061048" y="6350522"/>
                  <a:pt x="2055504" y="6347992"/>
                </a:cubicBezTo>
                <a:cubicBezTo>
                  <a:pt x="2049961" y="6345462"/>
                  <a:pt x="2043244" y="6344197"/>
                  <a:pt x="2035357" y="6344197"/>
                </a:cubicBezTo>
                <a:close/>
                <a:moveTo>
                  <a:pt x="1825323" y="6344197"/>
                </a:moveTo>
                <a:cubicBezTo>
                  <a:pt x="1819593" y="6344197"/>
                  <a:pt x="1813919" y="6345666"/>
                  <a:pt x="1808301" y="6348606"/>
                </a:cubicBezTo>
                <a:cubicBezTo>
                  <a:pt x="1802683" y="6351545"/>
                  <a:pt x="1797046" y="6356177"/>
                  <a:pt x="1791390" y="6362503"/>
                </a:cubicBezTo>
                <a:lnTo>
                  <a:pt x="1791390" y="6349220"/>
                </a:lnTo>
                <a:cubicBezTo>
                  <a:pt x="1791390" y="6348624"/>
                  <a:pt x="1791260" y="6348122"/>
                  <a:pt x="1790999" y="6347713"/>
                </a:cubicBezTo>
                <a:cubicBezTo>
                  <a:pt x="1790739" y="6347304"/>
                  <a:pt x="1790311" y="6346931"/>
                  <a:pt x="1789716" y="6346597"/>
                </a:cubicBezTo>
                <a:cubicBezTo>
                  <a:pt x="1789120" y="6346262"/>
                  <a:pt x="1788283" y="6346039"/>
                  <a:pt x="1787205" y="6345927"/>
                </a:cubicBezTo>
                <a:cubicBezTo>
                  <a:pt x="1786125" y="6345815"/>
                  <a:pt x="1784767" y="6345759"/>
                  <a:pt x="1783130" y="6345759"/>
                </a:cubicBezTo>
                <a:cubicBezTo>
                  <a:pt x="1781419" y="6345759"/>
                  <a:pt x="1780042" y="6345815"/>
                  <a:pt x="1779000" y="6345927"/>
                </a:cubicBezTo>
                <a:cubicBezTo>
                  <a:pt x="1777958" y="6346039"/>
                  <a:pt x="1777103" y="6346262"/>
                  <a:pt x="1776433" y="6346597"/>
                </a:cubicBezTo>
                <a:cubicBezTo>
                  <a:pt x="1775763" y="6346931"/>
                  <a:pt x="1775317" y="6347304"/>
                  <a:pt x="1775094" y="6347713"/>
                </a:cubicBezTo>
                <a:cubicBezTo>
                  <a:pt x="1774870" y="6348122"/>
                  <a:pt x="1774759" y="6348624"/>
                  <a:pt x="1774759" y="6349220"/>
                </a:cubicBezTo>
                <a:lnTo>
                  <a:pt x="1774759" y="6449679"/>
                </a:lnTo>
                <a:cubicBezTo>
                  <a:pt x="1774759" y="6450274"/>
                  <a:pt x="1774889" y="6450776"/>
                  <a:pt x="1775149" y="6451186"/>
                </a:cubicBezTo>
                <a:cubicBezTo>
                  <a:pt x="1775410" y="6451595"/>
                  <a:pt x="1775893" y="6451948"/>
                  <a:pt x="1776600" y="6452246"/>
                </a:cubicBezTo>
                <a:cubicBezTo>
                  <a:pt x="1777307" y="6452544"/>
                  <a:pt x="1778256" y="6452767"/>
                  <a:pt x="1779447" y="6452916"/>
                </a:cubicBezTo>
                <a:cubicBezTo>
                  <a:pt x="1780637" y="6453065"/>
                  <a:pt x="1782126" y="6453139"/>
                  <a:pt x="1783912" y="6453139"/>
                </a:cubicBezTo>
                <a:cubicBezTo>
                  <a:pt x="1785772" y="6453139"/>
                  <a:pt x="1787297" y="6453065"/>
                  <a:pt x="1788488" y="6452916"/>
                </a:cubicBezTo>
                <a:cubicBezTo>
                  <a:pt x="1789679" y="6452767"/>
                  <a:pt x="1790609" y="6452544"/>
                  <a:pt x="1791278" y="6452246"/>
                </a:cubicBezTo>
                <a:cubicBezTo>
                  <a:pt x="1791948" y="6451948"/>
                  <a:pt x="1792432" y="6451595"/>
                  <a:pt x="1792730" y="6451186"/>
                </a:cubicBezTo>
                <a:cubicBezTo>
                  <a:pt x="1793027" y="6450776"/>
                  <a:pt x="1793176" y="6450274"/>
                  <a:pt x="1793176" y="6449679"/>
                </a:cubicBezTo>
                <a:lnTo>
                  <a:pt x="1793176" y="6379469"/>
                </a:lnTo>
                <a:cubicBezTo>
                  <a:pt x="1798236" y="6373144"/>
                  <a:pt x="1803073" y="6368344"/>
                  <a:pt x="1807687" y="6365070"/>
                </a:cubicBezTo>
                <a:cubicBezTo>
                  <a:pt x="1812300" y="6361796"/>
                  <a:pt x="1816914" y="6360159"/>
                  <a:pt x="1821528" y="6360159"/>
                </a:cubicBezTo>
                <a:cubicBezTo>
                  <a:pt x="1825100" y="6360159"/>
                  <a:pt x="1828244" y="6360828"/>
                  <a:pt x="1830960" y="6362168"/>
                </a:cubicBezTo>
                <a:cubicBezTo>
                  <a:pt x="1833676" y="6363507"/>
                  <a:pt x="1835890" y="6365442"/>
                  <a:pt x="1837601" y="6367972"/>
                </a:cubicBezTo>
                <a:cubicBezTo>
                  <a:pt x="1839313" y="6370502"/>
                  <a:pt x="1840615" y="6373516"/>
                  <a:pt x="1841508" y="6377013"/>
                </a:cubicBezTo>
                <a:cubicBezTo>
                  <a:pt x="1842401" y="6380511"/>
                  <a:pt x="1842848" y="6385124"/>
                  <a:pt x="1842848" y="6390854"/>
                </a:cubicBezTo>
                <a:lnTo>
                  <a:pt x="1842848" y="6449679"/>
                </a:lnTo>
                <a:cubicBezTo>
                  <a:pt x="1842848" y="6450274"/>
                  <a:pt x="1842996" y="6450776"/>
                  <a:pt x="1843294" y="6451186"/>
                </a:cubicBezTo>
                <a:cubicBezTo>
                  <a:pt x="1843592" y="6451595"/>
                  <a:pt x="1844075" y="6451948"/>
                  <a:pt x="1844745" y="6452246"/>
                </a:cubicBezTo>
                <a:cubicBezTo>
                  <a:pt x="1845415" y="6452544"/>
                  <a:pt x="1846345" y="6452767"/>
                  <a:pt x="1847535" y="6452916"/>
                </a:cubicBezTo>
                <a:cubicBezTo>
                  <a:pt x="1848726" y="6453065"/>
                  <a:pt x="1850252" y="6453139"/>
                  <a:pt x="1852112" y="6453139"/>
                </a:cubicBezTo>
                <a:cubicBezTo>
                  <a:pt x="1853898" y="6453139"/>
                  <a:pt x="1855386" y="6453065"/>
                  <a:pt x="1856577" y="6452916"/>
                </a:cubicBezTo>
                <a:cubicBezTo>
                  <a:pt x="1857768" y="6452767"/>
                  <a:pt x="1858698" y="6452544"/>
                  <a:pt x="1859367" y="6452246"/>
                </a:cubicBezTo>
                <a:cubicBezTo>
                  <a:pt x="1860037" y="6451948"/>
                  <a:pt x="1860521" y="6451595"/>
                  <a:pt x="1860819" y="6451186"/>
                </a:cubicBezTo>
                <a:cubicBezTo>
                  <a:pt x="1861116" y="6450776"/>
                  <a:pt x="1861265" y="6450274"/>
                  <a:pt x="1861265" y="6449679"/>
                </a:cubicBezTo>
                <a:lnTo>
                  <a:pt x="1861265" y="6388399"/>
                </a:lnTo>
                <a:cubicBezTo>
                  <a:pt x="1861265" y="6381255"/>
                  <a:pt x="1860651" y="6375134"/>
                  <a:pt x="1859423" y="6370037"/>
                </a:cubicBezTo>
                <a:cubicBezTo>
                  <a:pt x="1858195" y="6364940"/>
                  <a:pt x="1856168" y="6360493"/>
                  <a:pt x="1853340" y="6356698"/>
                </a:cubicBezTo>
                <a:cubicBezTo>
                  <a:pt x="1850512" y="6352903"/>
                  <a:pt x="1846810" y="6349871"/>
                  <a:pt x="1842234" y="6347601"/>
                </a:cubicBezTo>
                <a:cubicBezTo>
                  <a:pt x="1837657" y="6345332"/>
                  <a:pt x="1832020" y="6344197"/>
                  <a:pt x="1825323" y="6344197"/>
                </a:cubicBezTo>
                <a:close/>
                <a:moveTo>
                  <a:pt x="1695135" y="6344197"/>
                </a:moveTo>
                <a:cubicBezTo>
                  <a:pt x="1686578" y="6344197"/>
                  <a:pt x="1679099" y="6345573"/>
                  <a:pt x="1672700" y="6348327"/>
                </a:cubicBezTo>
                <a:cubicBezTo>
                  <a:pt x="1666300" y="6351080"/>
                  <a:pt x="1660961" y="6354950"/>
                  <a:pt x="1656682" y="6359935"/>
                </a:cubicBezTo>
                <a:cubicBezTo>
                  <a:pt x="1652403" y="6364921"/>
                  <a:pt x="1649204" y="6370856"/>
                  <a:pt x="1647083" y="6377739"/>
                </a:cubicBezTo>
                <a:cubicBezTo>
                  <a:pt x="1644962" y="6384622"/>
                  <a:pt x="1643901" y="6392157"/>
                  <a:pt x="1643901" y="6400342"/>
                </a:cubicBezTo>
                <a:cubicBezTo>
                  <a:pt x="1643901" y="6408825"/>
                  <a:pt x="1644906" y="6416416"/>
                  <a:pt x="1646915" y="6423113"/>
                </a:cubicBezTo>
                <a:cubicBezTo>
                  <a:pt x="1648924" y="6429810"/>
                  <a:pt x="1651975" y="6435503"/>
                  <a:pt x="1656068" y="6440191"/>
                </a:cubicBezTo>
                <a:cubicBezTo>
                  <a:pt x="1660161" y="6444879"/>
                  <a:pt x="1665277" y="6448451"/>
                  <a:pt x="1671416" y="6450907"/>
                </a:cubicBezTo>
                <a:cubicBezTo>
                  <a:pt x="1677555" y="6453362"/>
                  <a:pt x="1684755" y="6454590"/>
                  <a:pt x="1693015" y="6454590"/>
                </a:cubicBezTo>
                <a:cubicBezTo>
                  <a:pt x="1701498" y="6454590"/>
                  <a:pt x="1708958" y="6453195"/>
                  <a:pt x="1715395" y="6450404"/>
                </a:cubicBezTo>
                <a:cubicBezTo>
                  <a:pt x="1721832" y="6447614"/>
                  <a:pt x="1727189" y="6443726"/>
                  <a:pt x="1731468" y="6438740"/>
                </a:cubicBezTo>
                <a:cubicBezTo>
                  <a:pt x="1735747" y="6433754"/>
                  <a:pt x="1738965" y="6427820"/>
                  <a:pt x="1741124" y="6420936"/>
                </a:cubicBezTo>
                <a:cubicBezTo>
                  <a:pt x="1743281" y="6414053"/>
                  <a:pt x="1744360" y="6406519"/>
                  <a:pt x="1744360" y="6398333"/>
                </a:cubicBezTo>
                <a:cubicBezTo>
                  <a:pt x="1744360" y="6389924"/>
                  <a:pt x="1743337" y="6382371"/>
                  <a:pt x="1741291" y="6375674"/>
                </a:cubicBezTo>
                <a:cubicBezTo>
                  <a:pt x="1739245" y="6368977"/>
                  <a:pt x="1736175" y="6363284"/>
                  <a:pt x="1732082" y="6358596"/>
                </a:cubicBezTo>
                <a:cubicBezTo>
                  <a:pt x="1727989" y="6353908"/>
                  <a:pt x="1722873" y="6350336"/>
                  <a:pt x="1716734" y="6347880"/>
                </a:cubicBezTo>
                <a:cubicBezTo>
                  <a:pt x="1710595" y="6345425"/>
                  <a:pt x="1703395" y="6344197"/>
                  <a:pt x="1695135" y="6344197"/>
                </a:cubicBezTo>
                <a:close/>
                <a:moveTo>
                  <a:pt x="1330023" y="6344197"/>
                </a:moveTo>
                <a:cubicBezTo>
                  <a:pt x="1324293" y="6344197"/>
                  <a:pt x="1318619" y="6345666"/>
                  <a:pt x="1313001" y="6348606"/>
                </a:cubicBezTo>
                <a:cubicBezTo>
                  <a:pt x="1307382" y="6351545"/>
                  <a:pt x="1301746" y="6356177"/>
                  <a:pt x="1296090" y="6362503"/>
                </a:cubicBezTo>
                <a:lnTo>
                  <a:pt x="1296090" y="6349220"/>
                </a:lnTo>
                <a:cubicBezTo>
                  <a:pt x="1296090" y="6348624"/>
                  <a:pt x="1295960" y="6348122"/>
                  <a:pt x="1295699" y="6347713"/>
                </a:cubicBezTo>
                <a:cubicBezTo>
                  <a:pt x="1295439" y="6347304"/>
                  <a:pt x="1295011" y="6346931"/>
                  <a:pt x="1294416" y="6346597"/>
                </a:cubicBezTo>
                <a:cubicBezTo>
                  <a:pt x="1293820" y="6346262"/>
                  <a:pt x="1292983" y="6346039"/>
                  <a:pt x="1291904" y="6345927"/>
                </a:cubicBezTo>
                <a:cubicBezTo>
                  <a:pt x="1290825" y="6345815"/>
                  <a:pt x="1289467" y="6345759"/>
                  <a:pt x="1287830" y="6345759"/>
                </a:cubicBezTo>
                <a:cubicBezTo>
                  <a:pt x="1286119" y="6345759"/>
                  <a:pt x="1284742" y="6345815"/>
                  <a:pt x="1283700" y="6345927"/>
                </a:cubicBezTo>
                <a:cubicBezTo>
                  <a:pt x="1282659" y="6346039"/>
                  <a:pt x="1281803" y="6346262"/>
                  <a:pt x="1281133" y="6346597"/>
                </a:cubicBezTo>
                <a:cubicBezTo>
                  <a:pt x="1280463" y="6346931"/>
                  <a:pt x="1280017" y="6347304"/>
                  <a:pt x="1279794" y="6347713"/>
                </a:cubicBezTo>
                <a:cubicBezTo>
                  <a:pt x="1279570" y="6348122"/>
                  <a:pt x="1279459" y="6348624"/>
                  <a:pt x="1279459" y="6349220"/>
                </a:cubicBezTo>
                <a:lnTo>
                  <a:pt x="1279459" y="6449679"/>
                </a:lnTo>
                <a:cubicBezTo>
                  <a:pt x="1279459" y="6450274"/>
                  <a:pt x="1279589" y="6450776"/>
                  <a:pt x="1279849" y="6451186"/>
                </a:cubicBezTo>
                <a:cubicBezTo>
                  <a:pt x="1280110" y="6451595"/>
                  <a:pt x="1280593" y="6451948"/>
                  <a:pt x="1281300" y="6452246"/>
                </a:cubicBezTo>
                <a:cubicBezTo>
                  <a:pt x="1282007" y="6452544"/>
                  <a:pt x="1282956" y="6452767"/>
                  <a:pt x="1284147" y="6452916"/>
                </a:cubicBezTo>
                <a:cubicBezTo>
                  <a:pt x="1285337" y="6453065"/>
                  <a:pt x="1286825" y="6453139"/>
                  <a:pt x="1288612" y="6453139"/>
                </a:cubicBezTo>
                <a:cubicBezTo>
                  <a:pt x="1290472" y="6453139"/>
                  <a:pt x="1291997" y="6453065"/>
                  <a:pt x="1293188" y="6452916"/>
                </a:cubicBezTo>
                <a:cubicBezTo>
                  <a:pt x="1294378" y="6452767"/>
                  <a:pt x="1295309" y="6452544"/>
                  <a:pt x="1295979" y="6452246"/>
                </a:cubicBezTo>
                <a:cubicBezTo>
                  <a:pt x="1296648" y="6451948"/>
                  <a:pt x="1297132" y="6451595"/>
                  <a:pt x="1297430" y="6451186"/>
                </a:cubicBezTo>
                <a:cubicBezTo>
                  <a:pt x="1297727" y="6450776"/>
                  <a:pt x="1297876" y="6450274"/>
                  <a:pt x="1297876" y="6449679"/>
                </a:cubicBezTo>
                <a:lnTo>
                  <a:pt x="1297876" y="6379469"/>
                </a:lnTo>
                <a:cubicBezTo>
                  <a:pt x="1302936" y="6373144"/>
                  <a:pt x="1307773" y="6368344"/>
                  <a:pt x="1312387" y="6365070"/>
                </a:cubicBezTo>
                <a:cubicBezTo>
                  <a:pt x="1317000" y="6361796"/>
                  <a:pt x="1321614" y="6360159"/>
                  <a:pt x="1326228" y="6360159"/>
                </a:cubicBezTo>
                <a:cubicBezTo>
                  <a:pt x="1329800" y="6360159"/>
                  <a:pt x="1332944" y="6360828"/>
                  <a:pt x="1335660" y="6362168"/>
                </a:cubicBezTo>
                <a:cubicBezTo>
                  <a:pt x="1338376" y="6363507"/>
                  <a:pt x="1340590" y="6365442"/>
                  <a:pt x="1342301" y="6367972"/>
                </a:cubicBezTo>
                <a:cubicBezTo>
                  <a:pt x="1344013" y="6370502"/>
                  <a:pt x="1345315" y="6373516"/>
                  <a:pt x="1346208" y="6377013"/>
                </a:cubicBezTo>
                <a:cubicBezTo>
                  <a:pt x="1347101" y="6380511"/>
                  <a:pt x="1347547" y="6385124"/>
                  <a:pt x="1347547" y="6390854"/>
                </a:cubicBezTo>
                <a:lnTo>
                  <a:pt x="1347547" y="6449679"/>
                </a:lnTo>
                <a:cubicBezTo>
                  <a:pt x="1347547" y="6450274"/>
                  <a:pt x="1347696" y="6450776"/>
                  <a:pt x="1347994" y="6451186"/>
                </a:cubicBezTo>
                <a:cubicBezTo>
                  <a:pt x="1348292" y="6451595"/>
                  <a:pt x="1348775" y="6451948"/>
                  <a:pt x="1349445" y="6452246"/>
                </a:cubicBezTo>
                <a:cubicBezTo>
                  <a:pt x="1350115" y="6452544"/>
                  <a:pt x="1351045" y="6452767"/>
                  <a:pt x="1352235" y="6452916"/>
                </a:cubicBezTo>
                <a:cubicBezTo>
                  <a:pt x="1353426" y="6453065"/>
                  <a:pt x="1354952" y="6453139"/>
                  <a:pt x="1356812" y="6453139"/>
                </a:cubicBezTo>
                <a:cubicBezTo>
                  <a:pt x="1358598" y="6453139"/>
                  <a:pt x="1360086" y="6453065"/>
                  <a:pt x="1361277" y="6452916"/>
                </a:cubicBezTo>
                <a:cubicBezTo>
                  <a:pt x="1362467" y="6452767"/>
                  <a:pt x="1363397" y="6452544"/>
                  <a:pt x="1364067" y="6452246"/>
                </a:cubicBezTo>
                <a:cubicBezTo>
                  <a:pt x="1364737" y="6451948"/>
                  <a:pt x="1365221" y="6451595"/>
                  <a:pt x="1365518" y="6451186"/>
                </a:cubicBezTo>
                <a:cubicBezTo>
                  <a:pt x="1365816" y="6450776"/>
                  <a:pt x="1365965" y="6450274"/>
                  <a:pt x="1365965" y="6449679"/>
                </a:cubicBezTo>
                <a:lnTo>
                  <a:pt x="1365965" y="6388399"/>
                </a:lnTo>
                <a:cubicBezTo>
                  <a:pt x="1365965" y="6381255"/>
                  <a:pt x="1365351" y="6375134"/>
                  <a:pt x="1364123" y="6370037"/>
                </a:cubicBezTo>
                <a:cubicBezTo>
                  <a:pt x="1362895" y="6364940"/>
                  <a:pt x="1360868" y="6360493"/>
                  <a:pt x="1358040" y="6356698"/>
                </a:cubicBezTo>
                <a:cubicBezTo>
                  <a:pt x="1355212" y="6352903"/>
                  <a:pt x="1351510" y="6349871"/>
                  <a:pt x="1346933" y="6347601"/>
                </a:cubicBezTo>
                <a:cubicBezTo>
                  <a:pt x="1342357" y="6345332"/>
                  <a:pt x="1336720" y="6344197"/>
                  <a:pt x="1330023" y="6344197"/>
                </a:cubicBezTo>
                <a:close/>
                <a:moveTo>
                  <a:pt x="1167614" y="6344197"/>
                </a:moveTo>
                <a:cubicBezTo>
                  <a:pt x="1161512" y="6344197"/>
                  <a:pt x="1156173" y="6345015"/>
                  <a:pt x="1151596" y="6346652"/>
                </a:cubicBezTo>
                <a:cubicBezTo>
                  <a:pt x="1147020" y="6348290"/>
                  <a:pt x="1143206" y="6350466"/>
                  <a:pt x="1140155" y="6353182"/>
                </a:cubicBezTo>
                <a:cubicBezTo>
                  <a:pt x="1137104" y="6355898"/>
                  <a:pt x="1134816" y="6359061"/>
                  <a:pt x="1133291" y="6362670"/>
                </a:cubicBezTo>
                <a:cubicBezTo>
                  <a:pt x="1131765" y="6366279"/>
                  <a:pt x="1131003" y="6370056"/>
                  <a:pt x="1131003" y="6374000"/>
                </a:cubicBezTo>
                <a:cubicBezTo>
                  <a:pt x="1131003" y="6378464"/>
                  <a:pt x="1131728" y="6382297"/>
                  <a:pt x="1133179" y="6385497"/>
                </a:cubicBezTo>
                <a:cubicBezTo>
                  <a:pt x="1134630" y="6388696"/>
                  <a:pt x="1136546" y="6391450"/>
                  <a:pt x="1138928" y="6393757"/>
                </a:cubicBezTo>
                <a:cubicBezTo>
                  <a:pt x="1141309" y="6396063"/>
                  <a:pt x="1144006" y="6398017"/>
                  <a:pt x="1147020" y="6399617"/>
                </a:cubicBezTo>
                <a:cubicBezTo>
                  <a:pt x="1150034" y="6401217"/>
                  <a:pt x="1153122" y="6402649"/>
                  <a:pt x="1156285" y="6403914"/>
                </a:cubicBezTo>
                <a:cubicBezTo>
                  <a:pt x="1159447" y="6405179"/>
                  <a:pt x="1162517" y="6406388"/>
                  <a:pt x="1165494" y="6407542"/>
                </a:cubicBezTo>
                <a:cubicBezTo>
                  <a:pt x="1168470" y="6408695"/>
                  <a:pt x="1171149" y="6410016"/>
                  <a:pt x="1173530" y="6411504"/>
                </a:cubicBezTo>
                <a:cubicBezTo>
                  <a:pt x="1175911" y="6412993"/>
                  <a:pt x="1177827" y="6414704"/>
                  <a:pt x="1179278" y="6416639"/>
                </a:cubicBezTo>
                <a:cubicBezTo>
                  <a:pt x="1180730" y="6418574"/>
                  <a:pt x="1181455" y="6420955"/>
                  <a:pt x="1181455" y="6423783"/>
                </a:cubicBezTo>
                <a:cubicBezTo>
                  <a:pt x="1181455" y="6426536"/>
                  <a:pt x="1180953" y="6428917"/>
                  <a:pt x="1179948" y="6430926"/>
                </a:cubicBezTo>
                <a:cubicBezTo>
                  <a:pt x="1178944" y="6432936"/>
                  <a:pt x="1177511" y="6434591"/>
                  <a:pt x="1175651" y="6435893"/>
                </a:cubicBezTo>
                <a:cubicBezTo>
                  <a:pt x="1173791" y="6437196"/>
                  <a:pt x="1171595" y="6438182"/>
                  <a:pt x="1169065" y="6438851"/>
                </a:cubicBezTo>
                <a:cubicBezTo>
                  <a:pt x="1166535" y="6439521"/>
                  <a:pt x="1163708" y="6439856"/>
                  <a:pt x="1160582" y="6439856"/>
                </a:cubicBezTo>
                <a:cubicBezTo>
                  <a:pt x="1156415" y="6439856"/>
                  <a:pt x="1152731" y="6439354"/>
                  <a:pt x="1149532" y="6438349"/>
                </a:cubicBezTo>
                <a:cubicBezTo>
                  <a:pt x="1146332" y="6437345"/>
                  <a:pt x="1143560" y="6436247"/>
                  <a:pt x="1141216" y="6435056"/>
                </a:cubicBezTo>
                <a:cubicBezTo>
                  <a:pt x="1138872" y="6433866"/>
                  <a:pt x="1136900" y="6432768"/>
                  <a:pt x="1135300" y="6431764"/>
                </a:cubicBezTo>
                <a:cubicBezTo>
                  <a:pt x="1133700" y="6430759"/>
                  <a:pt x="1132491" y="6430257"/>
                  <a:pt x="1131672" y="6430257"/>
                </a:cubicBezTo>
                <a:cubicBezTo>
                  <a:pt x="1131151" y="6430257"/>
                  <a:pt x="1130686" y="6430387"/>
                  <a:pt x="1130277" y="6430647"/>
                </a:cubicBezTo>
                <a:cubicBezTo>
                  <a:pt x="1129868" y="6430908"/>
                  <a:pt x="1129551" y="6431336"/>
                  <a:pt x="1129328" y="6431931"/>
                </a:cubicBezTo>
                <a:cubicBezTo>
                  <a:pt x="1129105" y="6432526"/>
                  <a:pt x="1128919" y="6433308"/>
                  <a:pt x="1128770" y="6434275"/>
                </a:cubicBezTo>
                <a:cubicBezTo>
                  <a:pt x="1128621" y="6435242"/>
                  <a:pt x="1128547" y="6436433"/>
                  <a:pt x="1128547" y="6437847"/>
                </a:cubicBezTo>
                <a:cubicBezTo>
                  <a:pt x="1128547" y="6440154"/>
                  <a:pt x="1128733" y="6441977"/>
                  <a:pt x="1129105" y="6443316"/>
                </a:cubicBezTo>
                <a:cubicBezTo>
                  <a:pt x="1129477" y="6444656"/>
                  <a:pt x="1130072" y="6445698"/>
                  <a:pt x="1130891" y="6446442"/>
                </a:cubicBezTo>
                <a:cubicBezTo>
                  <a:pt x="1131709" y="6447186"/>
                  <a:pt x="1133012" y="6448023"/>
                  <a:pt x="1134798" y="6448953"/>
                </a:cubicBezTo>
                <a:cubicBezTo>
                  <a:pt x="1136584" y="6449883"/>
                  <a:pt x="1138760" y="6450776"/>
                  <a:pt x="1141327" y="6451632"/>
                </a:cubicBezTo>
                <a:cubicBezTo>
                  <a:pt x="1143895" y="6452488"/>
                  <a:pt x="1146797" y="6453195"/>
                  <a:pt x="1150034" y="6453753"/>
                </a:cubicBezTo>
                <a:cubicBezTo>
                  <a:pt x="1153271" y="6454311"/>
                  <a:pt x="1156675" y="6454590"/>
                  <a:pt x="1160247" y="6454590"/>
                </a:cubicBezTo>
                <a:cubicBezTo>
                  <a:pt x="1166052" y="6454590"/>
                  <a:pt x="1171372" y="6453883"/>
                  <a:pt x="1176209" y="6452469"/>
                </a:cubicBezTo>
                <a:cubicBezTo>
                  <a:pt x="1181046" y="6451055"/>
                  <a:pt x="1185213" y="6448972"/>
                  <a:pt x="1188711" y="6446218"/>
                </a:cubicBezTo>
                <a:cubicBezTo>
                  <a:pt x="1192208" y="6443465"/>
                  <a:pt x="1194906" y="6440079"/>
                  <a:pt x="1196803" y="6436061"/>
                </a:cubicBezTo>
                <a:cubicBezTo>
                  <a:pt x="1198701" y="6432043"/>
                  <a:pt x="1199649" y="6427466"/>
                  <a:pt x="1199649" y="6422332"/>
                </a:cubicBezTo>
                <a:cubicBezTo>
                  <a:pt x="1199649" y="6418016"/>
                  <a:pt x="1198924" y="6414295"/>
                  <a:pt x="1197473" y="6411169"/>
                </a:cubicBezTo>
                <a:cubicBezTo>
                  <a:pt x="1196022" y="6408044"/>
                  <a:pt x="1194106" y="6405365"/>
                  <a:pt x="1191724" y="6403133"/>
                </a:cubicBezTo>
                <a:cubicBezTo>
                  <a:pt x="1189343" y="6400900"/>
                  <a:pt x="1186608" y="6399003"/>
                  <a:pt x="1183520" y="6397440"/>
                </a:cubicBezTo>
                <a:cubicBezTo>
                  <a:pt x="1180432" y="6395877"/>
                  <a:pt x="1177307" y="6394463"/>
                  <a:pt x="1174144" y="6393198"/>
                </a:cubicBezTo>
                <a:cubicBezTo>
                  <a:pt x="1170981" y="6391933"/>
                  <a:pt x="1167875" y="6390706"/>
                  <a:pt x="1164824" y="6389515"/>
                </a:cubicBezTo>
                <a:cubicBezTo>
                  <a:pt x="1161773" y="6388324"/>
                  <a:pt x="1159057" y="6386985"/>
                  <a:pt x="1156675" y="6385497"/>
                </a:cubicBezTo>
                <a:cubicBezTo>
                  <a:pt x="1154294" y="6384008"/>
                  <a:pt x="1152359" y="6382278"/>
                  <a:pt x="1150871" y="6380306"/>
                </a:cubicBezTo>
                <a:cubicBezTo>
                  <a:pt x="1149383" y="6378334"/>
                  <a:pt x="1148639" y="6375897"/>
                  <a:pt x="1148639" y="6372995"/>
                </a:cubicBezTo>
                <a:cubicBezTo>
                  <a:pt x="1148639" y="6370911"/>
                  <a:pt x="1149029" y="6368977"/>
                  <a:pt x="1149811" y="6367191"/>
                </a:cubicBezTo>
                <a:cubicBezTo>
                  <a:pt x="1150592" y="6365405"/>
                  <a:pt x="1151745" y="6363861"/>
                  <a:pt x="1153271" y="6362558"/>
                </a:cubicBezTo>
                <a:cubicBezTo>
                  <a:pt x="1154796" y="6361256"/>
                  <a:pt x="1156750" y="6360252"/>
                  <a:pt x="1159131" y="6359545"/>
                </a:cubicBezTo>
                <a:cubicBezTo>
                  <a:pt x="1161512" y="6358838"/>
                  <a:pt x="1164266" y="6358484"/>
                  <a:pt x="1167391" y="6358484"/>
                </a:cubicBezTo>
                <a:cubicBezTo>
                  <a:pt x="1170888" y="6358484"/>
                  <a:pt x="1173995" y="6358894"/>
                  <a:pt x="1176711" y="6359712"/>
                </a:cubicBezTo>
                <a:cubicBezTo>
                  <a:pt x="1179427" y="6360531"/>
                  <a:pt x="1181790" y="6361405"/>
                  <a:pt x="1183799" y="6362335"/>
                </a:cubicBezTo>
                <a:cubicBezTo>
                  <a:pt x="1185808" y="6363265"/>
                  <a:pt x="1187446" y="6364140"/>
                  <a:pt x="1188711" y="6364958"/>
                </a:cubicBezTo>
                <a:cubicBezTo>
                  <a:pt x="1189976" y="6365777"/>
                  <a:pt x="1190943" y="6366186"/>
                  <a:pt x="1191613" y="6366186"/>
                </a:cubicBezTo>
                <a:cubicBezTo>
                  <a:pt x="1192059" y="6366186"/>
                  <a:pt x="1192468" y="6366056"/>
                  <a:pt x="1192841" y="6365795"/>
                </a:cubicBezTo>
                <a:cubicBezTo>
                  <a:pt x="1193213" y="6365535"/>
                  <a:pt x="1193529" y="6365107"/>
                  <a:pt x="1193789" y="6364512"/>
                </a:cubicBezTo>
                <a:cubicBezTo>
                  <a:pt x="1194050" y="6363916"/>
                  <a:pt x="1194236" y="6363154"/>
                  <a:pt x="1194347" y="6362224"/>
                </a:cubicBezTo>
                <a:cubicBezTo>
                  <a:pt x="1194459" y="6361293"/>
                  <a:pt x="1194515" y="6360196"/>
                  <a:pt x="1194515" y="6358931"/>
                </a:cubicBezTo>
                <a:cubicBezTo>
                  <a:pt x="1194515" y="6357740"/>
                  <a:pt x="1194459" y="6356736"/>
                  <a:pt x="1194347" y="6355917"/>
                </a:cubicBezTo>
                <a:cubicBezTo>
                  <a:pt x="1194236" y="6355098"/>
                  <a:pt x="1194124" y="6354410"/>
                  <a:pt x="1194013" y="6353852"/>
                </a:cubicBezTo>
                <a:cubicBezTo>
                  <a:pt x="1193901" y="6353294"/>
                  <a:pt x="1193715" y="6352792"/>
                  <a:pt x="1193454" y="6352345"/>
                </a:cubicBezTo>
                <a:cubicBezTo>
                  <a:pt x="1193194" y="6351899"/>
                  <a:pt x="1192673" y="6351378"/>
                  <a:pt x="1191892" y="6350782"/>
                </a:cubicBezTo>
                <a:cubicBezTo>
                  <a:pt x="1191110" y="6350187"/>
                  <a:pt x="1189957" y="6349499"/>
                  <a:pt x="1188431" y="6348717"/>
                </a:cubicBezTo>
                <a:cubicBezTo>
                  <a:pt x="1186906" y="6347936"/>
                  <a:pt x="1185065" y="6347211"/>
                  <a:pt x="1182906" y="6346541"/>
                </a:cubicBezTo>
                <a:cubicBezTo>
                  <a:pt x="1180748" y="6345871"/>
                  <a:pt x="1178330" y="6345313"/>
                  <a:pt x="1175651" y="6344866"/>
                </a:cubicBezTo>
                <a:cubicBezTo>
                  <a:pt x="1172972" y="6344420"/>
                  <a:pt x="1170293" y="6344197"/>
                  <a:pt x="1167614" y="6344197"/>
                </a:cubicBezTo>
                <a:close/>
                <a:moveTo>
                  <a:pt x="1081889" y="6344197"/>
                </a:moveTo>
                <a:cubicBezTo>
                  <a:pt x="1075787" y="6344197"/>
                  <a:pt x="1070448" y="6345015"/>
                  <a:pt x="1065872" y="6346652"/>
                </a:cubicBezTo>
                <a:cubicBezTo>
                  <a:pt x="1061295" y="6348290"/>
                  <a:pt x="1057481" y="6350466"/>
                  <a:pt x="1054430" y="6353182"/>
                </a:cubicBezTo>
                <a:cubicBezTo>
                  <a:pt x="1051379" y="6355898"/>
                  <a:pt x="1049091" y="6359061"/>
                  <a:pt x="1047566" y="6362670"/>
                </a:cubicBezTo>
                <a:cubicBezTo>
                  <a:pt x="1046040" y="6366279"/>
                  <a:pt x="1045277" y="6370056"/>
                  <a:pt x="1045277" y="6374000"/>
                </a:cubicBezTo>
                <a:cubicBezTo>
                  <a:pt x="1045277" y="6378464"/>
                  <a:pt x="1046003" y="6382297"/>
                  <a:pt x="1047454" y="6385497"/>
                </a:cubicBezTo>
                <a:cubicBezTo>
                  <a:pt x="1048905" y="6388696"/>
                  <a:pt x="1050821" y="6391450"/>
                  <a:pt x="1053203" y="6393757"/>
                </a:cubicBezTo>
                <a:cubicBezTo>
                  <a:pt x="1055584" y="6396063"/>
                  <a:pt x="1058281" y="6398017"/>
                  <a:pt x="1061295" y="6399617"/>
                </a:cubicBezTo>
                <a:cubicBezTo>
                  <a:pt x="1064309" y="6401217"/>
                  <a:pt x="1067397" y="6402649"/>
                  <a:pt x="1070560" y="6403914"/>
                </a:cubicBezTo>
                <a:cubicBezTo>
                  <a:pt x="1073722" y="6405179"/>
                  <a:pt x="1076792" y="6406388"/>
                  <a:pt x="1079768" y="6407542"/>
                </a:cubicBezTo>
                <a:cubicBezTo>
                  <a:pt x="1082745" y="6408695"/>
                  <a:pt x="1085424" y="6410016"/>
                  <a:pt x="1087805" y="6411504"/>
                </a:cubicBezTo>
                <a:cubicBezTo>
                  <a:pt x="1090186" y="6412993"/>
                  <a:pt x="1092103" y="6414704"/>
                  <a:pt x="1093554" y="6416639"/>
                </a:cubicBezTo>
                <a:cubicBezTo>
                  <a:pt x="1095005" y="6418574"/>
                  <a:pt x="1095730" y="6420955"/>
                  <a:pt x="1095730" y="6423783"/>
                </a:cubicBezTo>
                <a:cubicBezTo>
                  <a:pt x="1095730" y="6426536"/>
                  <a:pt x="1095228" y="6428917"/>
                  <a:pt x="1094223" y="6430926"/>
                </a:cubicBezTo>
                <a:cubicBezTo>
                  <a:pt x="1093219" y="6432936"/>
                  <a:pt x="1091786" y="6434591"/>
                  <a:pt x="1089926" y="6435893"/>
                </a:cubicBezTo>
                <a:cubicBezTo>
                  <a:pt x="1088066" y="6437196"/>
                  <a:pt x="1085870" y="6438182"/>
                  <a:pt x="1083340" y="6438851"/>
                </a:cubicBezTo>
                <a:cubicBezTo>
                  <a:pt x="1080810" y="6439521"/>
                  <a:pt x="1077983" y="6439856"/>
                  <a:pt x="1074857" y="6439856"/>
                </a:cubicBezTo>
                <a:cubicBezTo>
                  <a:pt x="1070690" y="6439856"/>
                  <a:pt x="1067006" y="6439354"/>
                  <a:pt x="1063807" y="6438349"/>
                </a:cubicBezTo>
                <a:cubicBezTo>
                  <a:pt x="1060607" y="6437345"/>
                  <a:pt x="1057835" y="6436247"/>
                  <a:pt x="1055491" y="6435056"/>
                </a:cubicBezTo>
                <a:cubicBezTo>
                  <a:pt x="1053147" y="6433866"/>
                  <a:pt x="1051175" y="6432768"/>
                  <a:pt x="1049575" y="6431764"/>
                </a:cubicBezTo>
                <a:cubicBezTo>
                  <a:pt x="1047975" y="6430759"/>
                  <a:pt x="1046766" y="6430257"/>
                  <a:pt x="1045947" y="6430257"/>
                </a:cubicBezTo>
                <a:cubicBezTo>
                  <a:pt x="1045426" y="6430257"/>
                  <a:pt x="1044961" y="6430387"/>
                  <a:pt x="1044552" y="6430647"/>
                </a:cubicBezTo>
                <a:cubicBezTo>
                  <a:pt x="1044143" y="6430908"/>
                  <a:pt x="1043826" y="6431336"/>
                  <a:pt x="1043603" y="6431931"/>
                </a:cubicBezTo>
                <a:cubicBezTo>
                  <a:pt x="1043380" y="6432526"/>
                  <a:pt x="1043194" y="6433308"/>
                  <a:pt x="1043045" y="6434275"/>
                </a:cubicBezTo>
                <a:cubicBezTo>
                  <a:pt x="1042896" y="6435242"/>
                  <a:pt x="1042822" y="6436433"/>
                  <a:pt x="1042822" y="6437847"/>
                </a:cubicBezTo>
                <a:cubicBezTo>
                  <a:pt x="1042822" y="6440154"/>
                  <a:pt x="1043008" y="6441977"/>
                  <a:pt x="1043380" y="6443316"/>
                </a:cubicBezTo>
                <a:cubicBezTo>
                  <a:pt x="1043752" y="6444656"/>
                  <a:pt x="1044347" y="6445698"/>
                  <a:pt x="1045166" y="6446442"/>
                </a:cubicBezTo>
                <a:cubicBezTo>
                  <a:pt x="1045984" y="6447186"/>
                  <a:pt x="1047287" y="6448023"/>
                  <a:pt x="1049073" y="6448953"/>
                </a:cubicBezTo>
                <a:cubicBezTo>
                  <a:pt x="1050859" y="6449883"/>
                  <a:pt x="1053035" y="6450776"/>
                  <a:pt x="1055602" y="6451632"/>
                </a:cubicBezTo>
                <a:cubicBezTo>
                  <a:pt x="1058170" y="6452488"/>
                  <a:pt x="1061072" y="6453195"/>
                  <a:pt x="1064309" y="6453753"/>
                </a:cubicBezTo>
                <a:cubicBezTo>
                  <a:pt x="1067546" y="6454311"/>
                  <a:pt x="1070950" y="6454590"/>
                  <a:pt x="1074522" y="6454590"/>
                </a:cubicBezTo>
                <a:cubicBezTo>
                  <a:pt x="1080326" y="6454590"/>
                  <a:pt x="1085647" y="6453883"/>
                  <a:pt x="1090484" y="6452469"/>
                </a:cubicBezTo>
                <a:cubicBezTo>
                  <a:pt x="1095321" y="6451055"/>
                  <a:pt x="1099488" y="6448972"/>
                  <a:pt x="1102986" y="6446218"/>
                </a:cubicBezTo>
                <a:cubicBezTo>
                  <a:pt x="1106483" y="6443465"/>
                  <a:pt x="1109181" y="6440079"/>
                  <a:pt x="1111078" y="6436061"/>
                </a:cubicBezTo>
                <a:cubicBezTo>
                  <a:pt x="1112976" y="6432043"/>
                  <a:pt x="1113924" y="6427466"/>
                  <a:pt x="1113924" y="6422332"/>
                </a:cubicBezTo>
                <a:cubicBezTo>
                  <a:pt x="1113924" y="6418016"/>
                  <a:pt x="1113199" y="6414295"/>
                  <a:pt x="1111748" y="6411169"/>
                </a:cubicBezTo>
                <a:cubicBezTo>
                  <a:pt x="1110297" y="6408044"/>
                  <a:pt x="1108381" y="6405365"/>
                  <a:pt x="1106000" y="6403133"/>
                </a:cubicBezTo>
                <a:cubicBezTo>
                  <a:pt x="1103618" y="6400900"/>
                  <a:pt x="1100883" y="6399003"/>
                  <a:pt x="1097795" y="6397440"/>
                </a:cubicBezTo>
                <a:cubicBezTo>
                  <a:pt x="1094707" y="6395877"/>
                  <a:pt x="1091582" y="6394463"/>
                  <a:pt x="1088419" y="6393198"/>
                </a:cubicBezTo>
                <a:cubicBezTo>
                  <a:pt x="1085257" y="6391933"/>
                  <a:pt x="1082150" y="6390706"/>
                  <a:pt x="1079099" y="6389515"/>
                </a:cubicBezTo>
                <a:cubicBezTo>
                  <a:pt x="1076048" y="6388324"/>
                  <a:pt x="1073332" y="6386985"/>
                  <a:pt x="1070950" y="6385497"/>
                </a:cubicBezTo>
                <a:cubicBezTo>
                  <a:pt x="1068569" y="6384008"/>
                  <a:pt x="1066634" y="6382278"/>
                  <a:pt x="1065146" y="6380306"/>
                </a:cubicBezTo>
                <a:cubicBezTo>
                  <a:pt x="1063658" y="6378334"/>
                  <a:pt x="1062914" y="6375897"/>
                  <a:pt x="1062914" y="6372995"/>
                </a:cubicBezTo>
                <a:cubicBezTo>
                  <a:pt x="1062914" y="6370911"/>
                  <a:pt x="1063304" y="6368977"/>
                  <a:pt x="1064086" y="6367191"/>
                </a:cubicBezTo>
                <a:cubicBezTo>
                  <a:pt x="1064867" y="6365405"/>
                  <a:pt x="1066021" y="6363861"/>
                  <a:pt x="1067546" y="6362558"/>
                </a:cubicBezTo>
                <a:cubicBezTo>
                  <a:pt x="1069072" y="6361256"/>
                  <a:pt x="1071025" y="6360252"/>
                  <a:pt x="1073406" y="6359545"/>
                </a:cubicBezTo>
                <a:cubicBezTo>
                  <a:pt x="1075787" y="6358838"/>
                  <a:pt x="1078541" y="6358484"/>
                  <a:pt x="1081666" y="6358484"/>
                </a:cubicBezTo>
                <a:cubicBezTo>
                  <a:pt x="1085164" y="6358484"/>
                  <a:pt x="1088270" y="6358894"/>
                  <a:pt x="1090987" y="6359712"/>
                </a:cubicBezTo>
                <a:cubicBezTo>
                  <a:pt x="1093702" y="6360531"/>
                  <a:pt x="1096065" y="6361405"/>
                  <a:pt x="1098074" y="6362335"/>
                </a:cubicBezTo>
                <a:cubicBezTo>
                  <a:pt x="1100084" y="6363265"/>
                  <a:pt x="1101721" y="6364140"/>
                  <a:pt x="1102986" y="6364958"/>
                </a:cubicBezTo>
                <a:cubicBezTo>
                  <a:pt x="1104251" y="6365777"/>
                  <a:pt x="1105218" y="6366186"/>
                  <a:pt x="1105888" y="6366186"/>
                </a:cubicBezTo>
                <a:cubicBezTo>
                  <a:pt x="1106334" y="6366186"/>
                  <a:pt x="1106743" y="6366056"/>
                  <a:pt x="1107116" y="6365795"/>
                </a:cubicBezTo>
                <a:cubicBezTo>
                  <a:pt x="1107488" y="6365535"/>
                  <a:pt x="1107804" y="6365107"/>
                  <a:pt x="1108064" y="6364512"/>
                </a:cubicBezTo>
                <a:cubicBezTo>
                  <a:pt x="1108325" y="6363916"/>
                  <a:pt x="1108511" y="6363154"/>
                  <a:pt x="1108622" y="6362224"/>
                </a:cubicBezTo>
                <a:cubicBezTo>
                  <a:pt x="1108734" y="6361293"/>
                  <a:pt x="1108790" y="6360196"/>
                  <a:pt x="1108790" y="6358931"/>
                </a:cubicBezTo>
                <a:cubicBezTo>
                  <a:pt x="1108790" y="6357740"/>
                  <a:pt x="1108734" y="6356736"/>
                  <a:pt x="1108622" y="6355917"/>
                </a:cubicBezTo>
                <a:cubicBezTo>
                  <a:pt x="1108511" y="6355098"/>
                  <a:pt x="1108399" y="6354410"/>
                  <a:pt x="1108288" y="6353852"/>
                </a:cubicBezTo>
                <a:cubicBezTo>
                  <a:pt x="1108176" y="6353294"/>
                  <a:pt x="1107990" y="6352792"/>
                  <a:pt x="1107730" y="6352345"/>
                </a:cubicBezTo>
                <a:cubicBezTo>
                  <a:pt x="1107469" y="6351899"/>
                  <a:pt x="1106948" y="6351378"/>
                  <a:pt x="1106167" y="6350782"/>
                </a:cubicBezTo>
                <a:cubicBezTo>
                  <a:pt x="1105386" y="6350187"/>
                  <a:pt x="1104232" y="6349499"/>
                  <a:pt x="1102706" y="6348717"/>
                </a:cubicBezTo>
                <a:cubicBezTo>
                  <a:pt x="1101181" y="6347936"/>
                  <a:pt x="1099339" y="6347211"/>
                  <a:pt x="1097181" y="6346541"/>
                </a:cubicBezTo>
                <a:cubicBezTo>
                  <a:pt x="1095023" y="6345871"/>
                  <a:pt x="1092605" y="6345313"/>
                  <a:pt x="1089926" y="6344866"/>
                </a:cubicBezTo>
                <a:cubicBezTo>
                  <a:pt x="1087247" y="6344420"/>
                  <a:pt x="1084568" y="6344197"/>
                  <a:pt x="1081889" y="6344197"/>
                </a:cubicBezTo>
                <a:close/>
                <a:moveTo>
                  <a:pt x="978082" y="6344197"/>
                </a:moveTo>
                <a:cubicBezTo>
                  <a:pt x="970715" y="6344197"/>
                  <a:pt x="964055" y="6345480"/>
                  <a:pt x="958101" y="6348048"/>
                </a:cubicBezTo>
                <a:cubicBezTo>
                  <a:pt x="952148" y="6350615"/>
                  <a:pt x="947070" y="6354298"/>
                  <a:pt x="942865" y="6359098"/>
                </a:cubicBezTo>
                <a:cubicBezTo>
                  <a:pt x="938661" y="6363898"/>
                  <a:pt x="935442" y="6369739"/>
                  <a:pt x="933210" y="6376623"/>
                </a:cubicBezTo>
                <a:cubicBezTo>
                  <a:pt x="930978" y="6383506"/>
                  <a:pt x="929861" y="6391264"/>
                  <a:pt x="929861" y="6399896"/>
                </a:cubicBezTo>
                <a:cubicBezTo>
                  <a:pt x="929861" y="6408974"/>
                  <a:pt x="930940" y="6416937"/>
                  <a:pt x="933098" y="6423783"/>
                </a:cubicBezTo>
                <a:cubicBezTo>
                  <a:pt x="935256" y="6430629"/>
                  <a:pt x="938456" y="6436321"/>
                  <a:pt x="942698" y="6440861"/>
                </a:cubicBezTo>
                <a:cubicBezTo>
                  <a:pt x="946939" y="6445400"/>
                  <a:pt x="952167" y="6448823"/>
                  <a:pt x="958380" y="6451130"/>
                </a:cubicBezTo>
                <a:cubicBezTo>
                  <a:pt x="964594" y="6453437"/>
                  <a:pt x="971831" y="6454590"/>
                  <a:pt x="980091" y="6454590"/>
                </a:cubicBezTo>
                <a:cubicBezTo>
                  <a:pt x="984853" y="6454590"/>
                  <a:pt x="989337" y="6454237"/>
                  <a:pt x="993541" y="6453530"/>
                </a:cubicBezTo>
                <a:cubicBezTo>
                  <a:pt x="997745" y="6452823"/>
                  <a:pt x="1001448" y="6452023"/>
                  <a:pt x="1004647" y="6451130"/>
                </a:cubicBezTo>
                <a:cubicBezTo>
                  <a:pt x="1007847" y="6450237"/>
                  <a:pt x="1010452" y="6449325"/>
                  <a:pt x="1012461" y="6448395"/>
                </a:cubicBezTo>
                <a:cubicBezTo>
                  <a:pt x="1014470" y="6447465"/>
                  <a:pt x="1015679" y="6446795"/>
                  <a:pt x="1016089" y="6446386"/>
                </a:cubicBezTo>
                <a:cubicBezTo>
                  <a:pt x="1016498" y="6445977"/>
                  <a:pt x="1016833" y="6445549"/>
                  <a:pt x="1017093" y="6445102"/>
                </a:cubicBezTo>
                <a:cubicBezTo>
                  <a:pt x="1017354" y="6444656"/>
                  <a:pt x="1017540" y="6444153"/>
                  <a:pt x="1017651" y="6443595"/>
                </a:cubicBezTo>
                <a:cubicBezTo>
                  <a:pt x="1017763" y="6443037"/>
                  <a:pt x="1017856" y="6442405"/>
                  <a:pt x="1017930" y="6441698"/>
                </a:cubicBezTo>
                <a:cubicBezTo>
                  <a:pt x="1018005" y="6440991"/>
                  <a:pt x="1018042" y="6440154"/>
                  <a:pt x="1018042" y="6439186"/>
                </a:cubicBezTo>
                <a:cubicBezTo>
                  <a:pt x="1018042" y="6437847"/>
                  <a:pt x="1017986" y="6436712"/>
                  <a:pt x="1017874" y="6435782"/>
                </a:cubicBezTo>
                <a:cubicBezTo>
                  <a:pt x="1017761" y="6434852"/>
                  <a:pt x="1017593" y="6434126"/>
                  <a:pt x="1017369" y="6433605"/>
                </a:cubicBezTo>
                <a:cubicBezTo>
                  <a:pt x="1017144" y="6433084"/>
                  <a:pt x="1016827" y="6432694"/>
                  <a:pt x="1016416" y="6432433"/>
                </a:cubicBezTo>
                <a:cubicBezTo>
                  <a:pt x="1016005" y="6432173"/>
                  <a:pt x="1015537" y="6432043"/>
                  <a:pt x="1015014" y="6432043"/>
                </a:cubicBezTo>
                <a:cubicBezTo>
                  <a:pt x="1014116" y="6432043"/>
                  <a:pt x="1012789" y="6432433"/>
                  <a:pt x="1011032" y="6433215"/>
                </a:cubicBezTo>
                <a:cubicBezTo>
                  <a:pt x="1009274" y="6433996"/>
                  <a:pt x="1007031" y="6434870"/>
                  <a:pt x="1004301" y="6435838"/>
                </a:cubicBezTo>
                <a:cubicBezTo>
                  <a:pt x="1001572" y="6436805"/>
                  <a:pt x="998338" y="6437679"/>
                  <a:pt x="994599" y="6438461"/>
                </a:cubicBezTo>
                <a:cubicBezTo>
                  <a:pt x="990860" y="6439242"/>
                  <a:pt x="986598" y="6439633"/>
                  <a:pt x="981812" y="6439633"/>
                </a:cubicBezTo>
                <a:cubicBezTo>
                  <a:pt x="975755" y="6439633"/>
                  <a:pt x="970634" y="6438777"/>
                  <a:pt x="966446" y="6437066"/>
                </a:cubicBezTo>
                <a:cubicBezTo>
                  <a:pt x="962258" y="6435354"/>
                  <a:pt x="958856" y="6432898"/>
                  <a:pt x="956239" y="6429699"/>
                </a:cubicBezTo>
                <a:cubicBezTo>
                  <a:pt x="953621" y="6426499"/>
                  <a:pt x="951752" y="6422666"/>
                  <a:pt x="950630" y="6418202"/>
                </a:cubicBezTo>
                <a:cubicBezTo>
                  <a:pt x="949509" y="6413737"/>
                  <a:pt x="948949" y="6408714"/>
                  <a:pt x="948949" y="6403133"/>
                </a:cubicBezTo>
                <a:lnTo>
                  <a:pt x="1015107" y="6403133"/>
                </a:lnTo>
                <a:cubicBezTo>
                  <a:pt x="1016976" y="6403133"/>
                  <a:pt x="1018640" y="6402519"/>
                  <a:pt x="1020097" y="6401291"/>
                </a:cubicBezTo>
                <a:cubicBezTo>
                  <a:pt x="1021555" y="6400063"/>
                  <a:pt x="1022284" y="6397998"/>
                  <a:pt x="1022284" y="6395096"/>
                </a:cubicBezTo>
                <a:lnTo>
                  <a:pt x="1022284" y="6391747"/>
                </a:lnTo>
                <a:cubicBezTo>
                  <a:pt x="1022284" y="6385199"/>
                  <a:pt x="1021446" y="6379041"/>
                  <a:pt x="1019772" y="6373274"/>
                </a:cubicBezTo>
                <a:cubicBezTo>
                  <a:pt x="1018098" y="6367507"/>
                  <a:pt x="1015475" y="6362484"/>
                  <a:pt x="1011903" y="6358205"/>
                </a:cubicBezTo>
                <a:cubicBezTo>
                  <a:pt x="1008331" y="6353926"/>
                  <a:pt x="1003773" y="6350522"/>
                  <a:pt x="998229" y="6347992"/>
                </a:cubicBezTo>
                <a:cubicBezTo>
                  <a:pt x="992685" y="6345462"/>
                  <a:pt x="985969" y="6344197"/>
                  <a:pt x="978082" y="6344197"/>
                </a:cubicBezTo>
                <a:close/>
                <a:moveTo>
                  <a:pt x="904449" y="6344197"/>
                </a:moveTo>
                <a:cubicBezTo>
                  <a:pt x="902291" y="6344197"/>
                  <a:pt x="900151" y="6344476"/>
                  <a:pt x="898031" y="6345034"/>
                </a:cubicBezTo>
                <a:cubicBezTo>
                  <a:pt x="895910" y="6345592"/>
                  <a:pt x="893770" y="6346597"/>
                  <a:pt x="891612" y="6348048"/>
                </a:cubicBezTo>
                <a:cubicBezTo>
                  <a:pt x="889454" y="6349499"/>
                  <a:pt x="887166" y="6351489"/>
                  <a:pt x="884748" y="6354019"/>
                </a:cubicBezTo>
                <a:cubicBezTo>
                  <a:pt x="882329" y="6356549"/>
                  <a:pt x="879743" y="6359824"/>
                  <a:pt x="876990" y="6363842"/>
                </a:cubicBezTo>
                <a:lnTo>
                  <a:pt x="876990" y="6349220"/>
                </a:lnTo>
                <a:cubicBezTo>
                  <a:pt x="876990" y="6348624"/>
                  <a:pt x="876860" y="6348122"/>
                  <a:pt x="876600" y="6347713"/>
                </a:cubicBezTo>
                <a:cubicBezTo>
                  <a:pt x="876339" y="6347304"/>
                  <a:pt x="875911" y="6346931"/>
                  <a:pt x="875316" y="6346597"/>
                </a:cubicBezTo>
                <a:cubicBezTo>
                  <a:pt x="874720" y="6346262"/>
                  <a:pt x="873883" y="6346039"/>
                  <a:pt x="872804" y="6345927"/>
                </a:cubicBezTo>
                <a:cubicBezTo>
                  <a:pt x="871725" y="6345815"/>
                  <a:pt x="870367" y="6345759"/>
                  <a:pt x="868730" y="6345759"/>
                </a:cubicBezTo>
                <a:cubicBezTo>
                  <a:pt x="867019" y="6345759"/>
                  <a:pt x="865642" y="6345815"/>
                  <a:pt x="864600" y="6345927"/>
                </a:cubicBezTo>
                <a:cubicBezTo>
                  <a:pt x="863558" y="6346039"/>
                  <a:pt x="862702" y="6346262"/>
                  <a:pt x="862033" y="6346597"/>
                </a:cubicBezTo>
                <a:cubicBezTo>
                  <a:pt x="861363" y="6346931"/>
                  <a:pt x="860917" y="6347304"/>
                  <a:pt x="860693" y="6347713"/>
                </a:cubicBezTo>
                <a:cubicBezTo>
                  <a:pt x="860470" y="6348122"/>
                  <a:pt x="860358" y="6348624"/>
                  <a:pt x="860358" y="6349220"/>
                </a:cubicBezTo>
                <a:lnTo>
                  <a:pt x="860358" y="6449679"/>
                </a:lnTo>
                <a:cubicBezTo>
                  <a:pt x="860358" y="6450274"/>
                  <a:pt x="860489" y="6450776"/>
                  <a:pt x="860749" y="6451186"/>
                </a:cubicBezTo>
                <a:cubicBezTo>
                  <a:pt x="861010" y="6451595"/>
                  <a:pt x="861493" y="6451948"/>
                  <a:pt x="862200" y="6452246"/>
                </a:cubicBezTo>
                <a:cubicBezTo>
                  <a:pt x="862907" y="6452544"/>
                  <a:pt x="863856" y="6452767"/>
                  <a:pt x="865047" y="6452916"/>
                </a:cubicBezTo>
                <a:cubicBezTo>
                  <a:pt x="866237" y="6453065"/>
                  <a:pt x="867726" y="6453139"/>
                  <a:pt x="869511" y="6453139"/>
                </a:cubicBezTo>
                <a:cubicBezTo>
                  <a:pt x="871372" y="6453139"/>
                  <a:pt x="872897" y="6453065"/>
                  <a:pt x="874088" y="6452916"/>
                </a:cubicBezTo>
                <a:cubicBezTo>
                  <a:pt x="875278" y="6452767"/>
                  <a:pt x="876209" y="6452544"/>
                  <a:pt x="876878" y="6452246"/>
                </a:cubicBezTo>
                <a:cubicBezTo>
                  <a:pt x="877548" y="6451948"/>
                  <a:pt x="878032" y="6451595"/>
                  <a:pt x="878329" y="6451186"/>
                </a:cubicBezTo>
                <a:cubicBezTo>
                  <a:pt x="878627" y="6450776"/>
                  <a:pt x="878776" y="6450274"/>
                  <a:pt x="878776" y="6449679"/>
                </a:cubicBezTo>
                <a:lnTo>
                  <a:pt x="878776" y="6383599"/>
                </a:lnTo>
                <a:cubicBezTo>
                  <a:pt x="881381" y="6379506"/>
                  <a:pt x="883762" y="6376046"/>
                  <a:pt x="885920" y="6373218"/>
                </a:cubicBezTo>
                <a:cubicBezTo>
                  <a:pt x="888078" y="6370391"/>
                  <a:pt x="890143" y="6368121"/>
                  <a:pt x="892115" y="6366409"/>
                </a:cubicBezTo>
                <a:cubicBezTo>
                  <a:pt x="894087" y="6364698"/>
                  <a:pt x="895966" y="6363470"/>
                  <a:pt x="897752" y="6362726"/>
                </a:cubicBezTo>
                <a:cubicBezTo>
                  <a:pt x="899537" y="6361982"/>
                  <a:pt x="901361" y="6361610"/>
                  <a:pt x="903221" y="6361610"/>
                </a:cubicBezTo>
                <a:cubicBezTo>
                  <a:pt x="904784" y="6361610"/>
                  <a:pt x="906235" y="6361758"/>
                  <a:pt x="907574" y="6362056"/>
                </a:cubicBezTo>
                <a:cubicBezTo>
                  <a:pt x="908914" y="6362354"/>
                  <a:pt x="910123" y="6362670"/>
                  <a:pt x="911202" y="6363005"/>
                </a:cubicBezTo>
                <a:cubicBezTo>
                  <a:pt x="912281" y="6363340"/>
                  <a:pt x="913248" y="6363675"/>
                  <a:pt x="914104" y="6364009"/>
                </a:cubicBezTo>
                <a:cubicBezTo>
                  <a:pt x="914960" y="6364344"/>
                  <a:pt x="915685" y="6364512"/>
                  <a:pt x="916281" y="6364512"/>
                </a:cubicBezTo>
                <a:cubicBezTo>
                  <a:pt x="916876" y="6364512"/>
                  <a:pt x="917341" y="6364344"/>
                  <a:pt x="917676" y="6364009"/>
                </a:cubicBezTo>
                <a:cubicBezTo>
                  <a:pt x="918011" y="6363675"/>
                  <a:pt x="918290" y="6363191"/>
                  <a:pt x="918513" y="6362558"/>
                </a:cubicBezTo>
                <a:cubicBezTo>
                  <a:pt x="918736" y="6361926"/>
                  <a:pt x="918885" y="6361052"/>
                  <a:pt x="918960" y="6359935"/>
                </a:cubicBezTo>
                <a:cubicBezTo>
                  <a:pt x="919034" y="6358819"/>
                  <a:pt x="919071" y="6357442"/>
                  <a:pt x="919071" y="6355805"/>
                </a:cubicBezTo>
                <a:cubicBezTo>
                  <a:pt x="919071" y="6354094"/>
                  <a:pt x="919052" y="6352736"/>
                  <a:pt x="919015" y="6351731"/>
                </a:cubicBezTo>
                <a:cubicBezTo>
                  <a:pt x="918978" y="6350727"/>
                  <a:pt x="918904" y="6349964"/>
                  <a:pt x="918792" y="6349443"/>
                </a:cubicBezTo>
                <a:cubicBezTo>
                  <a:pt x="918681" y="6348922"/>
                  <a:pt x="918550" y="6348494"/>
                  <a:pt x="918402" y="6348159"/>
                </a:cubicBezTo>
                <a:cubicBezTo>
                  <a:pt x="918253" y="6347824"/>
                  <a:pt x="917955" y="6347471"/>
                  <a:pt x="917509" y="6347099"/>
                </a:cubicBezTo>
                <a:cubicBezTo>
                  <a:pt x="917062" y="6346727"/>
                  <a:pt x="916299" y="6346355"/>
                  <a:pt x="915220" y="6345983"/>
                </a:cubicBezTo>
                <a:cubicBezTo>
                  <a:pt x="914141" y="6345611"/>
                  <a:pt x="912932" y="6345276"/>
                  <a:pt x="911592" y="6344978"/>
                </a:cubicBezTo>
                <a:cubicBezTo>
                  <a:pt x="910253" y="6344680"/>
                  <a:pt x="908969" y="6344476"/>
                  <a:pt x="907742" y="6344364"/>
                </a:cubicBezTo>
                <a:cubicBezTo>
                  <a:pt x="906514" y="6344253"/>
                  <a:pt x="905416" y="6344197"/>
                  <a:pt x="904449" y="6344197"/>
                </a:cubicBezTo>
                <a:close/>
                <a:moveTo>
                  <a:pt x="426487" y="6344085"/>
                </a:moveTo>
                <a:cubicBezTo>
                  <a:pt x="418748" y="6344085"/>
                  <a:pt x="412107" y="6346838"/>
                  <a:pt x="406563" y="6352345"/>
                </a:cubicBezTo>
                <a:cubicBezTo>
                  <a:pt x="401019" y="6357852"/>
                  <a:pt x="398247" y="6364512"/>
                  <a:pt x="398247" y="6372325"/>
                </a:cubicBezTo>
                <a:cubicBezTo>
                  <a:pt x="398247" y="6380139"/>
                  <a:pt x="401019" y="6386817"/>
                  <a:pt x="406563" y="6392361"/>
                </a:cubicBezTo>
                <a:cubicBezTo>
                  <a:pt x="412107" y="6397905"/>
                  <a:pt x="418748" y="6400677"/>
                  <a:pt x="426487" y="6400677"/>
                </a:cubicBezTo>
                <a:cubicBezTo>
                  <a:pt x="434301" y="6400677"/>
                  <a:pt x="440979" y="6397905"/>
                  <a:pt x="446523" y="6392361"/>
                </a:cubicBezTo>
                <a:cubicBezTo>
                  <a:pt x="452067" y="6386817"/>
                  <a:pt x="454839" y="6380139"/>
                  <a:pt x="454839" y="6372325"/>
                </a:cubicBezTo>
                <a:cubicBezTo>
                  <a:pt x="454839" y="6364512"/>
                  <a:pt x="452067" y="6357852"/>
                  <a:pt x="446523" y="6352345"/>
                </a:cubicBezTo>
                <a:cubicBezTo>
                  <a:pt x="440979" y="6346838"/>
                  <a:pt x="434301" y="6344085"/>
                  <a:pt x="426487" y="6344085"/>
                </a:cubicBezTo>
                <a:close/>
                <a:moveTo>
                  <a:pt x="527356" y="6327230"/>
                </a:moveTo>
                <a:lnTo>
                  <a:pt x="527467" y="6327230"/>
                </a:lnTo>
                <a:lnTo>
                  <a:pt x="552694" y="6399226"/>
                </a:lnTo>
                <a:lnTo>
                  <a:pt x="502464" y="6399226"/>
                </a:lnTo>
                <a:close/>
                <a:moveTo>
                  <a:pt x="6226914" y="6318859"/>
                </a:moveTo>
                <a:cubicBezTo>
                  <a:pt x="6225128" y="6318859"/>
                  <a:pt x="6223640" y="6318933"/>
                  <a:pt x="6222449" y="6319082"/>
                </a:cubicBezTo>
                <a:cubicBezTo>
                  <a:pt x="6221259" y="6319231"/>
                  <a:pt x="6220310" y="6319473"/>
                  <a:pt x="6219603" y="6319808"/>
                </a:cubicBezTo>
                <a:cubicBezTo>
                  <a:pt x="6218896" y="6320142"/>
                  <a:pt x="6218412" y="6320533"/>
                  <a:pt x="6218152" y="6320980"/>
                </a:cubicBezTo>
                <a:cubicBezTo>
                  <a:pt x="6217891" y="6321426"/>
                  <a:pt x="6217761" y="6321910"/>
                  <a:pt x="6217761" y="6322431"/>
                </a:cubicBezTo>
                <a:lnTo>
                  <a:pt x="6217761" y="6346318"/>
                </a:lnTo>
                <a:lnTo>
                  <a:pt x="6203809" y="6346318"/>
                </a:lnTo>
                <a:cubicBezTo>
                  <a:pt x="6203213" y="6346318"/>
                  <a:pt x="6202674" y="6346448"/>
                  <a:pt x="6202190" y="6346708"/>
                </a:cubicBezTo>
                <a:cubicBezTo>
                  <a:pt x="6201706" y="6346969"/>
                  <a:pt x="6201316" y="6347415"/>
                  <a:pt x="6201018" y="6348048"/>
                </a:cubicBezTo>
                <a:cubicBezTo>
                  <a:pt x="6200720" y="6348680"/>
                  <a:pt x="6200479" y="6349480"/>
                  <a:pt x="6200293" y="6350448"/>
                </a:cubicBezTo>
                <a:cubicBezTo>
                  <a:pt x="6200107" y="6351415"/>
                  <a:pt x="6200014" y="6352606"/>
                  <a:pt x="6200014" y="6354019"/>
                </a:cubicBezTo>
                <a:cubicBezTo>
                  <a:pt x="6200014" y="6356698"/>
                  <a:pt x="6200348" y="6358633"/>
                  <a:pt x="6201018" y="6359824"/>
                </a:cubicBezTo>
                <a:cubicBezTo>
                  <a:pt x="6201688" y="6361014"/>
                  <a:pt x="6202581" y="6361610"/>
                  <a:pt x="6203697" y="6361610"/>
                </a:cubicBezTo>
                <a:lnTo>
                  <a:pt x="6217761" y="6361610"/>
                </a:lnTo>
                <a:lnTo>
                  <a:pt x="6217761" y="6420322"/>
                </a:lnTo>
                <a:cubicBezTo>
                  <a:pt x="6217761" y="6426127"/>
                  <a:pt x="6218301" y="6431168"/>
                  <a:pt x="6219380" y="6435447"/>
                </a:cubicBezTo>
                <a:cubicBezTo>
                  <a:pt x="6220459" y="6439726"/>
                  <a:pt x="6222189" y="6443260"/>
                  <a:pt x="6224570" y="6446051"/>
                </a:cubicBezTo>
                <a:cubicBezTo>
                  <a:pt x="6226951" y="6448842"/>
                  <a:pt x="6230002" y="6450925"/>
                  <a:pt x="6233723" y="6452302"/>
                </a:cubicBezTo>
                <a:cubicBezTo>
                  <a:pt x="6237444" y="6453678"/>
                  <a:pt x="6241909" y="6454367"/>
                  <a:pt x="6247118" y="6454367"/>
                </a:cubicBezTo>
                <a:cubicBezTo>
                  <a:pt x="6248829" y="6454367"/>
                  <a:pt x="6250541" y="6454255"/>
                  <a:pt x="6252252" y="6454032"/>
                </a:cubicBezTo>
                <a:cubicBezTo>
                  <a:pt x="6253964" y="6453809"/>
                  <a:pt x="6255582" y="6453530"/>
                  <a:pt x="6257108" y="6453195"/>
                </a:cubicBezTo>
                <a:cubicBezTo>
                  <a:pt x="6258633" y="6452860"/>
                  <a:pt x="6259991" y="6452432"/>
                  <a:pt x="6261182" y="6451911"/>
                </a:cubicBezTo>
                <a:cubicBezTo>
                  <a:pt x="6262372" y="6451390"/>
                  <a:pt x="6263265" y="6450832"/>
                  <a:pt x="6263861" y="6450237"/>
                </a:cubicBezTo>
                <a:cubicBezTo>
                  <a:pt x="6264456" y="6449641"/>
                  <a:pt x="6264903" y="6448711"/>
                  <a:pt x="6265200" y="6447446"/>
                </a:cubicBezTo>
                <a:cubicBezTo>
                  <a:pt x="6265498" y="6446181"/>
                  <a:pt x="6265647" y="6444470"/>
                  <a:pt x="6265647" y="6442312"/>
                </a:cubicBezTo>
                <a:cubicBezTo>
                  <a:pt x="6265647" y="6440972"/>
                  <a:pt x="6265572" y="6439856"/>
                  <a:pt x="6265423" y="6438963"/>
                </a:cubicBezTo>
                <a:cubicBezTo>
                  <a:pt x="6265275" y="6438070"/>
                  <a:pt x="6265107" y="6437363"/>
                  <a:pt x="6264921" y="6436842"/>
                </a:cubicBezTo>
                <a:cubicBezTo>
                  <a:pt x="6264735" y="6436321"/>
                  <a:pt x="6264475" y="6435968"/>
                  <a:pt x="6264140" y="6435782"/>
                </a:cubicBezTo>
                <a:cubicBezTo>
                  <a:pt x="6263805" y="6435596"/>
                  <a:pt x="6263452" y="6435503"/>
                  <a:pt x="6263079" y="6435503"/>
                </a:cubicBezTo>
                <a:cubicBezTo>
                  <a:pt x="6262484" y="6435503"/>
                  <a:pt x="6261814" y="6435670"/>
                  <a:pt x="6261070" y="6436005"/>
                </a:cubicBezTo>
                <a:cubicBezTo>
                  <a:pt x="6260326" y="6436340"/>
                  <a:pt x="6259433" y="6436693"/>
                  <a:pt x="6258391" y="6437066"/>
                </a:cubicBezTo>
                <a:cubicBezTo>
                  <a:pt x="6257350" y="6437438"/>
                  <a:pt x="6256159" y="6437791"/>
                  <a:pt x="6254819" y="6438126"/>
                </a:cubicBezTo>
                <a:cubicBezTo>
                  <a:pt x="6253480" y="6438461"/>
                  <a:pt x="6251955" y="6438628"/>
                  <a:pt x="6250243" y="6438628"/>
                </a:cubicBezTo>
                <a:cubicBezTo>
                  <a:pt x="6244960" y="6438628"/>
                  <a:pt x="6241295" y="6436861"/>
                  <a:pt x="6239248" y="6433326"/>
                </a:cubicBezTo>
                <a:cubicBezTo>
                  <a:pt x="6237202" y="6429792"/>
                  <a:pt x="6236179" y="6424564"/>
                  <a:pt x="6236179" y="6417643"/>
                </a:cubicBezTo>
                <a:lnTo>
                  <a:pt x="6236179" y="6361610"/>
                </a:lnTo>
                <a:lnTo>
                  <a:pt x="6261963" y="6361610"/>
                </a:lnTo>
                <a:cubicBezTo>
                  <a:pt x="6263079" y="6361610"/>
                  <a:pt x="6263972" y="6361014"/>
                  <a:pt x="6264642" y="6359824"/>
                </a:cubicBezTo>
                <a:cubicBezTo>
                  <a:pt x="6265312" y="6358633"/>
                  <a:pt x="6265647" y="6356698"/>
                  <a:pt x="6265647" y="6354019"/>
                </a:cubicBezTo>
                <a:cubicBezTo>
                  <a:pt x="6265647" y="6352606"/>
                  <a:pt x="6265572" y="6351415"/>
                  <a:pt x="6265423" y="6350448"/>
                </a:cubicBezTo>
                <a:cubicBezTo>
                  <a:pt x="6265275" y="6349480"/>
                  <a:pt x="6265033" y="6348680"/>
                  <a:pt x="6264698" y="6348048"/>
                </a:cubicBezTo>
                <a:cubicBezTo>
                  <a:pt x="6264363" y="6347415"/>
                  <a:pt x="6263972" y="6346969"/>
                  <a:pt x="6263526" y="6346708"/>
                </a:cubicBezTo>
                <a:cubicBezTo>
                  <a:pt x="6263079" y="6346448"/>
                  <a:pt x="6262559" y="6346318"/>
                  <a:pt x="6261963" y="6346318"/>
                </a:cubicBezTo>
                <a:lnTo>
                  <a:pt x="6236179" y="6346318"/>
                </a:lnTo>
                <a:lnTo>
                  <a:pt x="6236179" y="6322431"/>
                </a:lnTo>
                <a:cubicBezTo>
                  <a:pt x="6236179" y="6321910"/>
                  <a:pt x="6236030" y="6321426"/>
                  <a:pt x="6235732" y="6320980"/>
                </a:cubicBezTo>
                <a:cubicBezTo>
                  <a:pt x="6235435" y="6320533"/>
                  <a:pt x="6234951" y="6320142"/>
                  <a:pt x="6234281" y="6319808"/>
                </a:cubicBezTo>
                <a:cubicBezTo>
                  <a:pt x="6233611" y="6319473"/>
                  <a:pt x="6232681" y="6319231"/>
                  <a:pt x="6231491" y="6319082"/>
                </a:cubicBezTo>
                <a:cubicBezTo>
                  <a:pt x="6230300" y="6318933"/>
                  <a:pt x="6228775" y="6318859"/>
                  <a:pt x="6226914" y="6318859"/>
                </a:cubicBezTo>
                <a:close/>
                <a:moveTo>
                  <a:pt x="5998314" y="6318859"/>
                </a:moveTo>
                <a:cubicBezTo>
                  <a:pt x="5996528" y="6318859"/>
                  <a:pt x="5995040" y="6318933"/>
                  <a:pt x="5993849" y="6319082"/>
                </a:cubicBezTo>
                <a:cubicBezTo>
                  <a:pt x="5992659" y="6319231"/>
                  <a:pt x="5991710" y="6319473"/>
                  <a:pt x="5991003" y="6319808"/>
                </a:cubicBezTo>
                <a:cubicBezTo>
                  <a:pt x="5990296" y="6320142"/>
                  <a:pt x="5989812" y="6320533"/>
                  <a:pt x="5989552" y="6320980"/>
                </a:cubicBezTo>
                <a:cubicBezTo>
                  <a:pt x="5989291" y="6321426"/>
                  <a:pt x="5989161" y="6321910"/>
                  <a:pt x="5989161" y="6322431"/>
                </a:cubicBezTo>
                <a:lnTo>
                  <a:pt x="5989161" y="6346318"/>
                </a:lnTo>
                <a:lnTo>
                  <a:pt x="5975209" y="6346318"/>
                </a:lnTo>
                <a:cubicBezTo>
                  <a:pt x="5974613" y="6346318"/>
                  <a:pt x="5974074" y="6346448"/>
                  <a:pt x="5973590" y="6346708"/>
                </a:cubicBezTo>
                <a:cubicBezTo>
                  <a:pt x="5973106" y="6346969"/>
                  <a:pt x="5972716" y="6347415"/>
                  <a:pt x="5972418" y="6348048"/>
                </a:cubicBezTo>
                <a:cubicBezTo>
                  <a:pt x="5972120" y="6348680"/>
                  <a:pt x="5971879" y="6349480"/>
                  <a:pt x="5971693" y="6350448"/>
                </a:cubicBezTo>
                <a:cubicBezTo>
                  <a:pt x="5971507" y="6351415"/>
                  <a:pt x="5971414" y="6352606"/>
                  <a:pt x="5971414" y="6354019"/>
                </a:cubicBezTo>
                <a:cubicBezTo>
                  <a:pt x="5971414" y="6356698"/>
                  <a:pt x="5971748" y="6358633"/>
                  <a:pt x="5972418" y="6359824"/>
                </a:cubicBezTo>
                <a:cubicBezTo>
                  <a:pt x="5973088" y="6361014"/>
                  <a:pt x="5973981" y="6361610"/>
                  <a:pt x="5975097" y="6361610"/>
                </a:cubicBezTo>
                <a:lnTo>
                  <a:pt x="5989161" y="6361610"/>
                </a:lnTo>
                <a:lnTo>
                  <a:pt x="5989161" y="6420322"/>
                </a:lnTo>
                <a:cubicBezTo>
                  <a:pt x="5989161" y="6426127"/>
                  <a:pt x="5989701" y="6431168"/>
                  <a:pt x="5990780" y="6435447"/>
                </a:cubicBezTo>
                <a:cubicBezTo>
                  <a:pt x="5991859" y="6439726"/>
                  <a:pt x="5993589" y="6443260"/>
                  <a:pt x="5995970" y="6446051"/>
                </a:cubicBezTo>
                <a:cubicBezTo>
                  <a:pt x="5998351" y="6448842"/>
                  <a:pt x="6001402" y="6450925"/>
                  <a:pt x="6005123" y="6452302"/>
                </a:cubicBezTo>
                <a:cubicBezTo>
                  <a:pt x="6008844" y="6453678"/>
                  <a:pt x="6013309" y="6454367"/>
                  <a:pt x="6018518" y="6454367"/>
                </a:cubicBezTo>
                <a:cubicBezTo>
                  <a:pt x="6020229" y="6454367"/>
                  <a:pt x="6021941" y="6454255"/>
                  <a:pt x="6023652" y="6454032"/>
                </a:cubicBezTo>
                <a:cubicBezTo>
                  <a:pt x="6025364" y="6453809"/>
                  <a:pt x="6026982" y="6453530"/>
                  <a:pt x="6028508" y="6453195"/>
                </a:cubicBezTo>
                <a:cubicBezTo>
                  <a:pt x="6030033" y="6452860"/>
                  <a:pt x="6031391" y="6452432"/>
                  <a:pt x="6032582" y="6451911"/>
                </a:cubicBezTo>
                <a:cubicBezTo>
                  <a:pt x="6033772" y="6451390"/>
                  <a:pt x="6034665" y="6450832"/>
                  <a:pt x="6035261" y="6450237"/>
                </a:cubicBezTo>
                <a:cubicBezTo>
                  <a:pt x="6035856" y="6449641"/>
                  <a:pt x="6036303" y="6448711"/>
                  <a:pt x="6036600" y="6447446"/>
                </a:cubicBezTo>
                <a:cubicBezTo>
                  <a:pt x="6036898" y="6446181"/>
                  <a:pt x="6037047" y="6444470"/>
                  <a:pt x="6037047" y="6442312"/>
                </a:cubicBezTo>
                <a:cubicBezTo>
                  <a:pt x="6037047" y="6440972"/>
                  <a:pt x="6036972" y="6439856"/>
                  <a:pt x="6036823" y="6438963"/>
                </a:cubicBezTo>
                <a:cubicBezTo>
                  <a:pt x="6036675" y="6438070"/>
                  <a:pt x="6036507" y="6437363"/>
                  <a:pt x="6036321" y="6436842"/>
                </a:cubicBezTo>
                <a:cubicBezTo>
                  <a:pt x="6036135" y="6436321"/>
                  <a:pt x="6035875" y="6435968"/>
                  <a:pt x="6035540" y="6435782"/>
                </a:cubicBezTo>
                <a:cubicBezTo>
                  <a:pt x="6035205" y="6435596"/>
                  <a:pt x="6034852" y="6435503"/>
                  <a:pt x="6034479" y="6435503"/>
                </a:cubicBezTo>
                <a:cubicBezTo>
                  <a:pt x="6033884" y="6435503"/>
                  <a:pt x="6033214" y="6435670"/>
                  <a:pt x="6032470" y="6436005"/>
                </a:cubicBezTo>
                <a:cubicBezTo>
                  <a:pt x="6031726" y="6436340"/>
                  <a:pt x="6030833" y="6436693"/>
                  <a:pt x="6029791" y="6437066"/>
                </a:cubicBezTo>
                <a:cubicBezTo>
                  <a:pt x="6028750" y="6437438"/>
                  <a:pt x="6027559" y="6437791"/>
                  <a:pt x="6026219" y="6438126"/>
                </a:cubicBezTo>
                <a:cubicBezTo>
                  <a:pt x="6024880" y="6438461"/>
                  <a:pt x="6023355" y="6438628"/>
                  <a:pt x="6021643" y="6438628"/>
                </a:cubicBezTo>
                <a:cubicBezTo>
                  <a:pt x="6016360" y="6438628"/>
                  <a:pt x="6012695" y="6436861"/>
                  <a:pt x="6010648" y="6433326"/>
                </a:cubicBezTo>
                <a:cubicBezTo>
                  <a:pt x="6008602" y="6429792"/>
                  <a:pt x="6007579" y="6424564"/>
                  <a:pt x="6007579" y="6417643"/>
                </a:cubicBezTo>
                <a:lnTo>
                  <a:pt x="6007579" y="6361610"/>
                </a:lnTo>
                <a:lnTo>
                  <a:pt x="6033363" y="6361610"/>
                </a:lnTo>
                <a:cubicBezTo>
                  <a:pt x="6034479" y="6361610"/>
                  <a:pt x="6035372" y="6361014"/>
                  <a:pt x="6036042" y="6359824"/>
                </a:cubicBezTo>
                <a:cubicBezTo>
                  <a:pt x="6036712" y="6358633"/>
                  <a:pt x="6037047" y="6356698"/>
                  <a:pt x="6037047" y="6354019"/>
                </a:cubicBezTo>
                <a:cubicBezTo>
                  <a:pt x="6037047" y="6352606"/>
                  <a:pt x="6036972" y="6351415"/>
                  <a:pt x="6036823" y="6350448"/>
                </a:cubicBezTo>
                <a:cubicBezTo>
                  <a:pt x="6036675" y="6349480"/>
                  <a:pt x="6036433" y="6348680"/>
                  <a:pt x="6036098" y="6348048"/>
                </a:cubicBezTo>
                <a:cubicBezTo>
                  <a:pt x="6035763" y="6347415"/>
                  <a:pt x="6035372" y="6346969"/>
                  <a:pt x="6034926" y="6346708"/>
                </a:cubicBezTo>
                <a:cubicBezTo>
                  <a:pt x="6034479" y="6346448"/>
                  <a:pt x="6033959" y="6346318"/>
                  <a:pt x="6033363" y="6346318"/>
                </a:cubicBezTo>
                <a:lnTo>
                  <a:pt x="6007579" y="6346318"/>
                </a:lnTo>
                <a:lnTo>
                  <a:pt x="6007579" y="6322431"/>
                </a:lnTo>
                <a:cubicBezTo>
                  <a:pt x="6007579" y="6321910"/>
                  <a:pt x="6007430" y="6321426"/>
                  <a:pt x="6007132" y="6320980"/>
                </a:cubicBezTo>
                <a:cubicBezTo>
                  <a:pt x="6006835" y="6320533"/>
                  <a:pt x="6006351" y="6320142"/>
                  <a:pt x="6005681" y="6319808"/>
                </a:cubicBezTo>
                <a:cubicBezTo>
                  <a:pt x="6005011" y="6319473"/>
                  <a:pt x="6004081" y="6319231"/>
                  <a:pt x="6002891" y="6319082"/>
                </a:cubicBezTo>
                <a:cubicBezTo>
                  <a:pt x="6001700" y="6318933"/>
                  <a:pt x="6000175" y="6318859"/>
                  <a:pt x="5998314" y="6318859"/>
                </a:cubicBezTo>
                <a:close/>
                <a:moveTo>
                  <a:pt x="5541114" y="6318859"/>
                </a:moveTo>
                <a:cubicBezTo>
                  <a:pt x="5539328" y="6318859"/>
                  <a:pt x="5537840" y="6318933"/>
                  <a:pt x="5536649" y="6319082"/>
                </a:cubicBezTo>
                <a:cubicBezTo>
                  <a:pt x="5535459" y="6319231"/>
                  <a:pt x="5534510" y="6319473"/>
                  <a:pt x="5533803" y="6319808"/>
                </a:cubicBezTo>
                <a:cubicBezTo>
                  <a:pt x="5533096" y="6320142"/>
                  <a:pt x="5532612" y="6320533"/>
                  <a:pt x="5532352" y="6320980"/>
                </a:cubicBezTo>
                <a:cubicBezTo>
                  <a:pt x="5532091" y="6321426"/>
                  <a:pt x="5531961" y="6321910"/>
                  <a:pt x="5531961" y="6322431"/>
                </a:cubicBezTo>
                <a:lnTo>
                  <a:pt x="5531961" y="6346318"/>
                </a:lnTo>
                <a:lnTo>
                  <a:pt x="5518009" y="6346318"/>
                </a:lnTo>
                <a:cubicBezTo>
                  <a:pt x="5517413" y="6346318"/>
                  <a:pt x="5516874" y="6346448"/>
                  <a:pt x="5516390" y="6346708"/>
                </a:cubicBezTo>
                <a:cubicBezTo>
                  <a:pt x="5515906" y="6346969"/>
                  <a:pt x="5515516" y="6347415"/>
                  <a:pt x="5515218" y="6348048"/>
                </a:cubicBezTo>
                <a:cubicBezTo>
                  <a:pt x="5514920" y="6348680"/>
                  <a:pt x="5514679" y="6349480"/>
                  <a:pt x="5514493" y="6350448"/>
                </a:cubicBezTo>
                <a:cubicBezTo>
                  <a:pt x="5514307" y="6351415"/>
                  <a:pt x="5514214" y="6352606"/>
                  <a:pt x="5514214" y="6354019"/>
                </a:cubicBezTo>
                <a:cubicBezTo>
                  <a:pt x="5514214" y="6356698"/>
                  <a:pt x="5514548" y="6358633"/>
                  <a:pt x="5515218" y="6359824"/>
                </a:cubicBezTo>
                <a:cubicBezTo>
                  <a:pt x="5515888" y="6361014"/>
                  <a:pt x="5516781" y="6361610"/>
                  <a:pt x="5517897" y="6361610"/>
                </a:cubicBezTo>
                <a:lnTo>
                  <a:pt x="5531961" y="6361610"/>
                </a:lnTo>
                <a:lnTo>
                  <a:pt x="5531961" y="6420322"/>
                </a:lnTo>
                <a:cubicBezTo>
                  <a:pt x="5531961" y="6426127"/>
                  <a:pt x="5532501" y="6431168"/>
                  <a:pt x="5533580" y="6435447"/>
                </a:cubicBezTo>
                <a:cubicBezTo>
                  <a:pt x="5534659" y="6439726"/>
                  <a:pt x="5536389" y="6443260"/>
                  <a:pt x="5538770" y="6446051"/>
                </a:cubicBezTo>
                <a:cubicBezTo>
                  <a:pt x="5541151" y="6448842"/>
                  <a:pt x="5544202" y="6450925"/>
                  <a:pt x="5547923" y="6452302"/>
                </a:cubicBezTo>
                <a:cubicBezTo>
                  <a:pt x="5551644" y="6453678"/>
                  <a:pt x="5556109" y="6454367"/>
                  <a:pt x="5561318" y="6454367"/>
                </a:cubicBezTo>
                <a:cubicBezTo>
                  <a:pt x="5563029" y="6454367"/>
                  <a:pt x="5564741" y="6454255"/>
                  <a:pt x="5566452" y="6454032"/>
                </a:cubicBezTo>
                <a:cubicBezTo>
                  <a:pt x="5568164" y="6453809"/>
                  <a:pt x="5569782" y="6453530"/>
                  <a:pt x="5571308" y="6453195"/>
                </a:cubicBezTo>
                <a:cubicBezTo>
                  <a:pt x="5572833" y="6452860"/>
                  <a:pt x="5574191" y="6452432"/>
                  <a:pt x="5575382" y="6451911"/>
                </a:cubicBezTo>
                <a:cubicBezTo>
                  <a:pt x="5576572" y="6451390"/>
                  <a:pt x="5577465" y="6450832"/>
                  <a:pt x="5578061" y="6450237"/>
                </a:cubicBezTo>
                <a:cubicBezTo>
                  <a:pt x="5578656" y="6449641"/>
                  <a:pt x="5579103" y="6448711"/>
                  <a:pt x="5579400" y="6447446"/>
                </a:cubicBezTo>
                <a:cubicBezTo>
                  <a:pt x="5579698" y="6446181"/>
                  <a:pt x="5579847" y="6444470"/>
                  <a:pt x="5579847" y="6442312"/>
                </a:cubicBezTo>
                <a:cubicBezTo>
                  <a:pt x="5579847" y="6440972"/>
                  <a:pt x="5579772" y="6439856"/>
                  <a:pt x="5579623" y="6438963"/>
                </a:cubicBezTo>
                <a:cubicBezTo>
                  <a:pt x="5579475" y="6438070"/>
                  <a:pt x="5579307" y="6437363"/>
                  <a:pt x="5579121" y="6436842"/>
                </a:cubicBezTo>
                <a:cubicBezTo>
                  <a:pt x="5578935" y="6436321"/>
                  <a:pt x="5578675" y="6435968"/>
                  <a:pt x="5578340" y="6435782"/>
                </a:cubicBezTo>
                <a:cubicBezTo>
                  <a:pt x="5578005" y="6435596"/>
                  <a:pt x="5577652" y="6435503"/>
                  <a:pt x="5577279" y="6435503"/>
                </a:cubicBezTo>
                <a:cubicBezTo>
                  <a:pt x="5576684" y="6435503"/>
                  <a:pt x="5576014" y="6435670"/>
                  <a:pt x="5575270" y="6436005"/>
                </a:cubicBezTo>
                <a:cubicBezTo>
                  <a:pt x="5574526" y="6436340"/>
                  <a:pt x="5573633" y="6436693"/>
                  <a:pt x="5572591" y="6437066"/>
                </a:cubicBezTo>
                <a:cubicBezTo>
                  <a:pt x="5571550" y="6437438"/>
                  <a:pt x="5570359" y="6437791"/>
                  <a:pt x="5569019" y="6438126"/>
                </a:cubicBezTo>
                <a:cubicBezTo>
                  <a:pt x="5567680" y="6438461"/>
                  <a:pt x="5566155" y="6438628"/>
                  <a:pt x="5564443" y="6438628"/>
                </a:cubicBezTo>
                <a:cubicBezTo>
                  <a:pt x="5559160" y="6438628"/>
                  <a:pt x="5555495" y="6436861"/>
                  <a:pt x="5553448" y="6433326"/>
                </a:cubicBezTo>
                <a:cubicBezTo>
                  <a:pt x="5551402" y="6429792"/>
                  <a:pt x="5550379" y="6424564"/>
                  <a:pt x="5550379" y="6417643"/>
                </a:cubicBezTo>
                <a:lnTo>
                  <a:pt x="5550379" y="6361610"/>
                </a:lnTo>
                <a:lnTo>
                  <a:pt x="5576163" y="6361610"/>
                </a:lnTo>
                <a:cubicBezTo>
                  <a:pt x="5577279" y="6361610"/>
                  <a:pt x="5578172" y="6361014"/>
                  <a:pt x="5578842" y="6359824"/>
                </a:cubicBezTo>
                <a:cubicBezTo>
                  <a:pt x="5579512" y="6358633"/>
                  <a:pt x="5579847" y="6356698"/>
                  <a:pt x="5579847" y="6354019"/>
                </a:cubicBezTo>
                <a:cubicBezTo>
                  <a:pt x="5579847" y="6352606"/>
                  <a:pt x="5579772" y="6351415"/>
                  <a:pt x="5579623" y="6350448"/>
                </a:cubicBezTo>
                <a:cubicBezTo>
                  <a:pt x="5579475" y="6349480"/>
                  <a:pt x="5579233" y="6348680"/>
                  <a:pt x="5578898" y="6348048"/>
                </a:cubicBezTo>
                <a:cubicBezTo>
                  <a:pt x="5578563" y="6347415"/>
                  <a:pt x="5578172" y="6346969"/>
                  <a:pt x="5577726" y="6346708"/>
                </a:cubicBezTo>
                <a:cubicBezTo>
                  <a:pt x="5577279" y="6346448"/>
                  <a:pt x="5576759" y="6346318"/>
                  <a:pt x="5576163" y="6346318"/>
                </a:cubicBezTo>
                <a:lnTo>
                  <a:pt x="5550379" y="6346318"/>
                </a:lnTo>
                <a:lnTo>
                  <a:pt x="5550379" y="6322431"/>
                </a:lnTo>
                <a:cubicBezTo>
                  <a:pt x="5550379" y="6321910"/>
                  <a:pt x="5550230" y="6321426"/>
                  <a:pt x="5549932" y="6320980"/>
                </a:cubicBezTo>
                <a:cubicBezTo>
                  <a:pt x="5549635" y="6320533"/>
                  <a:pt x="5549151" y="6320142"/>
                  <a:pt x="5548481" y="6319808"/>
                </a:cubicBezTo>
                <a:cubicBezTo>
                  <a:pt x="5547811" y="6319473"/>
                  <a:pt x="5546881" y="6319231"/>
                  <a:pt x="5545691" y="6319082"/>
                </a:cubicBezTo>
                <a:cubicBezTo>
                  <a:pt x="5544500" y="6318933"/>
                  <a:pt x="5542975" y="6318859"/>
                  <a:pt x="5541114" y="6318859"/>
                </a:cubicBezTo>
                <a:close/>
                <a:moveTo>
                  <a:pt x="4340964" y="6318859"/>
                </a:moveTo>
                <a:cubicBezTo>
                  <a:pt x="4339179" y="6318859"/>
                  <a:pt x="4337690" y="6318933"/>
                  <a:pt x="4336500" y="6319082"/>
                </a:cubicBezTo>
                <a:cubicBezTo>
                  <a:pt x="4335309" y="6319231"/>
                  <a:pt x="4334360" y="6319473"/>
                  <a:pt x="4333653" y="6319808"/>
                </a:cubicBezTo>
                <a:cubicBezTo>
                  <a:pt x="4332947" y="6320142"/>
                  <a:pt x="4332463" y="6320533"/>
                  <a:pt x="4332202" y="6320980"/>
                </a:cubicBezTo>
                <a:cubicBezTo>
                  <a:pt x="4331942" y="6321426"/>
                  <a:pt x="4331812" y="6321910"/>
                  <a:pt x="4331812" y="6322431"/>
                </a:cubicBezTo>
                <a:lnTo>
                  <a:pt x="4331812" y="6346318"/>
                </a:lnTo>
                <a:lnTo>
                  <a:pt x="4317859" y="6346318"/>
                </a:lnTo>
                <a:cubicBezTo>
                  <a:pt x="4317263" y="6346318"/>
                  <a:pt x="4316724" y="6346448"/>
                  <a:pt x="4316241" y="6346708"/>
                </a:cubicBezTo>
                <a:cubicBezTo>
                  <a:pt x="4315757" y="6346969"/>
                  <a:pt x="4315366" y="6347415"/>
                  <a:pt x="4315069" y="6348048"/>
                </a:cubicBezTo>
                <a:cubicBezTo>
                  <a:pt x="4314771" y="6348680"/>
                  <a:pt x="4314529" y="6349480"/>
                  <a:pt x="4314343" y="6350448"/>
                </a:cubicBezTo>
                <a:cubicBezTo>
                  <a:pt x="4314157" y="6351415"/>
                  <a:pt x="4314064" y="6352606"/>
                  <a:pt x="4314064" y="6354019"/>
                </a:cubicBezTo>
                <a:cubicBezTo>
                  <a:pt x="4314064" y="6356698"/>
                  <a:pt x="4314399" y="6358633"/>
                  <a:pt x="4315069" y="6359824"/>
                </a:cubicBezTo>
                <a:cubicBezTo>
                  <a:pt x="4315738" y="6361014"/>
                  <a:pt x="4316631" y="6361610"/>
                  <a:pt x="4317747" y="6361610"/>
                </a:cubicBezTo>
                <a:lnTo>
                  <a:pt x="4331812" y="6361610"/>
                </a:lnTo>
                <a:lnTo>
                  <a:pt x="4331812" y="6420322"/>
                </a:lnTo>
                <a:cubicBezTo>
                  <a:pt x="4331812" y="6426127"/>
                  <a:pt x="4332351" y="6431168"/>
                  <a:pt x="4333430" y="6435447"/>
                </a:cubicBezTo>
                <a:cubicBezTo>
                  <a:pt x="4334509" y="6439726"/>
                  <a:pt x="4336239" y="6443260"/>
                  <a:pt x="4338620" y="6446051"/>
                </a:cubicBezTo>
                <a:cubicBezTo>
                  <a:pt x="4341002" y="6448842"/>
                  <a:pt x="4344053" y="6450925"/>
                  <a:pt x="4347773" y="6452302"/>
                </a:cubicBezTo>
                <a:cubicBezTo>
                  <a:pt x="4351494" y="6453678"/>
                  <a:pt x="4355959" y="6454367"/>
                  <a:pt x="4361168" y="6454367"/>
                </a:cubicBezTo>
                <a:cubicBezTo>
                  <a:pt x="4362879" y="6454367"/>
                  <a:pt x="4364591" y="6454255"/>
                  <a:pt x="4366302" y="6454032"/>
                </a:cubicBezTo>
                <a:cubicBezTo>
                  <a:pt x="4368014" y="6453809"/>
                  <a:pt x="4369632" y="6453530"/>
                  <a:pt x="4371158" y="6453195"/>
                </a:cubicBezTo>
                <a:cubicBezTo>
                  <a:pt x="4372684" y="6452860"/>
                  <a:pt x="4374041" y="6452432"/>
                  <a:pt x="4375232" y="6451911"/>
                </a:cubicBezTo>
                <a:cubicBezTo>
                  <a:pt x="4376423" y="6451390"/>
                  <a:pt x="4377316" y="6450832"/>
                  <a:pt x="4377911" y="6450237"/>
                </a:cubicBezTo>
                <a:cubicBezTo>
                  <a:pt x="4378506" y="6449641"/>
                  <a:pt x="4378953" y="6448711"/>
                  <a:pt x="4379251" y="6447446"/>
                </a:cubicBezTo>
                <a:cubicBezTo>
                  <a:pt x="4379548" y="6446181"/>
                  <a:pt x="4379697" y="6444470"/>
                  <a:pt x="4379697" y="6442312"/>
                </a:cubicBezTo>
                <a:cubicBezTo>
                  <a:pt x="4379697" y="6440972"/>
                  <a:pt x="4379623" y="6439856"/>
                  <a:pt x="4379474" y="6438963"/>
                </a:cubicBezTo>
                <a:cubicBezTo>
                  <a:pt x="4379325" y="6438070"/>
                  <a:pt x="4379157" y="6437363"/>
                  <a:pt x="4378972" y="6436842"/>
                </a:cubicBezTo>
                <a:cubicBezTo>
                  <a:pt x="4378786" y="6436321"/>
                  <a:pt x="4378525" y="6435968"/>
                  <a:pt x="4378190" y="6435782"/>
                </a:cubicBezTo>
                <a:cubicBezTo>
                  <a:pt x="4377855" y="6435596"/>
                  <a:pt x="4377502" y="6435503"/>
                  <a:pt x="4377130" y="6435503"/>
                </a:cubicBezTo>
                <a:cubicBezTo>
                  <a:pt x="4376534" y="6435503"/>
                  <a:pt x="4375865" y="6435670"/>
                  <a:pt x="4375120" y="6436005"/>
                </a:cubicBezTo>
                <a:cubicBezTo>
                  <a:pt x="4374377" y="6436340"/>
                  <a:pt x="4373484" y="6436693"/>
                  <a:pt x="4372442" y="6437066"/>
                </a:cubicBezTo>
                <a:cubicBezTo>
                  <a:pt x="4371400" y="6437438"/>
                  <a:pt x="4370209" y="6437791"/>
                  <a:pt x="4368870" y="6438126"/>
                </a:cubicBezTo>
                <a:cubicBezTo>
                  <a:pt x="4367530" y="6438461"/>
                  <a:pt x="4366005" y="6438628"/>
                  <a:pt x="4364293" y="6438628"/>
                </a:cubicBezTo>
                <a:cubicBezTo>
                  <a:pt x="4359010" y="6438628"/>
                  <a:pt x="4355345" y="6436861"/>
                  <a:pt x="4353298" y="6433326"/>
                </a:cubicBezTo>
                <a:cubicBezTo>
                  <a:pt x="4351252" y="6429792"/>
                  <a:pt x="4350229" y="6424564"/>
                  <a:pt x="4350229" y="6417643"/>
                </a:cubicBezTo>
                <a:lnTo>
                  <a:pt x="4350229" y="6361610"/>
                </a:lnTo>
                <a:lnTo>
                  <a:pt x="4376014" y="6361610"/>
                </a:lnTo>
                <a:cubicBezTo>
                  <a:pt x="4377130" y="6361610"/>
                  <a:pt x="4378023" y="6361014"/>
                  <a:pt x="4378692" y="6359824"/>
                </a:cubicBezTo>
                <a:cubicBezTo>
                  <a:pt x="4379362" y="6358633"/>
                  <a:pt x="4379697" y="6356698"/>
                  <a:pt x="4379697" y="6354019"/>
                </a:cubicBezTo>
                <a:cubicBezTo>
                  <a:pt x="4379697" y="6352606"/>
                  <a:pt x="4379623" y="6351415"/>
                  <a:pt x="4379474" y="6350448"/>
                </a:cubicBezTo>
                <a:cubicBezTo>
                  <a:pt x="4379325" y="6349480"/>
                  <a:pt x="4379083" y="6348680"/>
                  <a:pt x="4378748" y="6348048"/>
                </a:cubicBezTo>
                <a:cubicBezTo>
                  <a:pt x="4378413" y="6347415"/>
                  <a:pt x="4378023" y="6346969"/>
                  <a:pt x="4377576" y="6346708"/>
                </a:cubicBezTo>
                <a:cubicBezTo>
                  <a:pt x="4377130" y="6346448"/>
                  <a:pt x="4376609" y="6346318"/>
                  <a:pt x="4376014" y="6346318"/>
                </a:cubicBezTo>
                <a:lnTo>
                  <a:pt x="4350229" y="6346318"/>
                </a:lnTo>
                <a:lnTo>
                  <a:pt x="4350229" y="6322431"/>
                </a:lnTo>
                <a:cubicBezTo>
                  <a:pt x="4350229" y="6321910"/>
                  <a:pt x="4350080" y="6321426"/>
                  <a:pt x="4349782" y="6320980"/>
                </a:cubicBezTo>
                <a:cubicBezTo>
                  <a:pt x="4349485" y="6320533"/>
                  <a:pt x="4349001" y="6320142"/>
                  <a:pt x="4348332" y="6319808"/>
                </a:cubicBezTo>
                <a:cubicBezTo>
                  <a:pt x="4347662" y="6319473"/>
                  <a:pt x="4346731" y="6319231"/>
                  <a:pt x="4345541" y="6319082"/>
                </a:cubicBezTo>
                <a:cubicBezTo>
                  <a:pt x="4344350" y="6318933"/>
                  <a:pt x="4342825" y="6318859"/>
                  <a:pt x="4340964" y="6318859"/>
                </a:cubicBezTo>
                <a:close/>
                <a:moveTo>
                  <a:pt x="528025" y="6307362"/>
                </a:moveTo>
                <a:cubicBezTo>
                  <a:pt x="525793" y="6307362"/>
                  <a:pt x="523951" y="6307418"/>
                  <a:pt x="522500" y="6307529"/>
                </a:cubicBezTo>
                <a:cubicBezTo>
                  <a:pt x="521049" y="6307641"/>
                  <a:pt x="519858" y="6307845"/>
                  <a:pt x="518928" y="6308143"/>
                </a:cubicBezTo>
                <a:cubicBezTo>
                  <a:pt x="517998" y="6308441"/>
                  <a:pt x="517291" y="6308850"/>
                  <a:pt x="516807" y="6309371"/>
                </a:cubicBezTo>
                <a:cubicBezTo>
                  <a:pt x="516324" y="6309892"/>
                  <a:pt x="515933" y="6310562"/>
                  <a:pt x="515635" y="6311380"/>
                </a:cubicBezTo>
                <a:lnTo>
                  <a:pt x="467192" y="6445549"/>
                </a:lnTo>
                <a:cubicBezTo>
                  <a:pt x="466597" y="6447186"/>
                  <a:pt x="466280" y="6448507"/>
                  <a:pt x="466243" y="6449511"/>
                </a:cubicBezTo>
                <a:cubicBezTo>
                  <a:pt x="466206" y="6450516"/>
                  <a:pt x="466466" y="6451279"/>
                  <a:pt x="467024" y="6451799"/>
                </a:cubicBezTo>
                <a:cubicBezTo>
                  <a:pt x="467583" y="6452320"/>
                  <a:pt x="468550" y="6452674"/>
                  <a:pt x="469926" y="6452860"/>
                </a:cubicBezTo>
                <a:cubicBezTo>
                  <a:pt x="471303" y="6453046"/>
                  <a:pt x="473071" y="6453139"/>
                  <a:pt x="475229" y="6453139"/>
                </a:cubicBezTo>
                <a:cubicBezTo>
                  <a:pt x="477312" y="6453139"/>
                  <a:pt x="479005" y="6453065"/>
                  <a:pt x="480307" y="6452916"/>
                </a:cubicBezTo>
                <a:cubicBezTo>
                  <a:pt x="481610" y="6452767"/>
                  <a:pt x="482614" y="6452525"/>
                  <a:pt x="483321" y="6452190"/>
                </a:cubicBezTo>
                <a:cubicBezTo>
                  <a:pt x="484028" y="6451855"/>
                  <a:pt x="484568" y="6451446"/>
                  <a:pt x="484940" y="6450962"/>
                </a:cubicBezTo>
                <a:cubicBezTo>
                  <a:pt x="485311" y="6450479"/>
                  <a:pt x="485609" y="6449902"/>
                  <a:pt x="485832" y="6449232"/>
                </a:cubicBezTo>
                <a:lnTo>
                  <a:pt x="497664" y="6414518"/>
                </a:lnTo>
                <a:lnTo>
                  <a:pt x="557716" y="6414518"/>
                </a:lnTo>
                <a:lnTo>
                  <a:pt x="570107" y="6449679"/>
                </a:lnTo>
                <a:cubicBezTo>
                  <a:pt x="570404" y="6450348"/>
                  <a:pt x="570720" y="6450907"/>
                  <a:pt x="571055" y="6451353"/>
                </a:cubicBezTo>
                <a:cubicBezTo>
                  <a:pt x="571390" y="6451799"/>
                  <a:pt x="571911" y="6452153"/>
                  <a:pt x="572618" y="6452413"/>
                </a:cubicBezTo>
                <a:cubicBezTo>
                  <a:pt x="573325" y="6452674"/>
                  <a:pt x="574367" y="6452860"/>
                  <a:pt x="575743" y="6452972"/>
                </a:cubicBezTo>
                <a:cubicBezTo>
                  <a:pt x="577120" y="6453083"/>
                  <a:pt x="578962" y="6453139"/>
                  <a:pt x="581269" y="6453139"/>
                </a:cubicBezTo>
                <a:cubicBezTo>
                  <a:pt x="583575" y="6453139"/>
                  <a:pt x="585417" y="6453065"/>
                  <a:pt x="586794" y="6452916"/>
                </a:cubicBezTo>
                <a:cubicBezTo>
                  <a:pt x="588171" y="6452767"/>
                  <a:pt x="589157" y="6452432"/>
                  <a:pt x="589752" y="6451911"/>
                </a:cubicBezTo>
                <a:cubicBezTo>
                  <a:pt x="590347" y="6451390"/>
                  <a:pt x="590626" y="6450627"/>
                  <a:pt x="590589" y="6449623"/>
                </a:cubicBezTo>
                <a:cubicBezTo>
                  <a:pt x="590552" y="6448618"/>
                  <a:pt x="590235" y="6447297"/>
                  <a:pt x="589640" y="6445660"/>
                </a:cubicBezTo>
                <a:lnTo>
                  <a:pt x="541197" y="6311492"/>
                </a:lnTo>
                <a:cubicBezTo>
                  <a:pt x="540899" y="6310673"/>
                  <a:pt x="540490" y="6309985"/>
                  <a:pt x="539969" y="6309427"/>
                </a:cubicBezTo>
                <a:cubicBezTo>
                  <a:pt x="539448" y="6308869"/>
                  <a:pt x="538704" y="6308441"/>
                  <a:pt x="537736" y="6308143"/>
                </a:cubicBezTo>
                <a:cubicBezTo>
                  <a:pt x="536769" y="6307845"/>
                  <a:pt x="535504" y="6307641"/>
                  <a:pt x="533941" y="6307529"/>
                </a:cubicBezTo>
                <a:cubicBezTo>
                  <a:pt x="532378" y="6307418"/>
                  <a:pt x="530407" y="6307362"/>
                  <a:pt x="528025" y="6307362"/>
                </a:cubicBezTo>
                <a:close/>
                <a:moveTo>
                  <a:pt x="9880272" y="6304348"/>
                </a:moveTo>
                <a:cubicBezTo>
                  <a:pt x="9884588" y="6304348"/>
                  <a:pt x="9887546" y="6305111"/>
                  <a:pt x="9889146" y="6306636"/>
                </a:cubicBezTo>
                <a:cubicBezTo>
                  <a:pt x="9890746" y="6308162"/>
                  <a:pt x="9891546" y="6311045"/>
                  <a:pt x="9891546" y="6315287"/>
                </a:cubicBezTo>
                <a:cubicBezTo>
                  <a:pt x="9891546" y="6319603"/>
                  <a:pt x="9890728" y="6322542"/>
                  <a:pt x="9889090" y="6324105"/>
                </a:cubicBezTo>
                <a:cubicBezTo>
                  <a:pt x="9887453" y="6325668"/>
                  <a:pt x="9884440" y="6326449"/>
                  <a:pt x="9880049" y="6326449"/>
                </a:cubicBezTo>
                <a:cubicBezTo>
                  <a:pt x="9875733" y="6326449"/>
                  <a:pt x="9872775" y="6325686"/>
                  <a:pt x="9871175" y="6324161"/>
                </a:cubicBezTo>
                <a:cubicBezTo>
                  <a:pt x="9869575" y="6322635"/>
                  <a:pt x="9868775" y="6319752"/>
                  <a:pt x="9868775" y="6315510"/>
                </a:cubicBezTo>
                <a:cubicBezTo>
                  <a:pt x="9868775" y="6311194"/>
                  <a:pt x="9869594" y="6308255"/>
                  <a:pt x="9871231" y="6306692"/>
                </a:cubicBezTo>
                <a:cubicBezTo>
                  <a:pt x="9872868" y="6305129"/>
                  <a:pt x="9875882" y="6304348"/>
                  <a:pt x="9880272" y="6304348"/>
                </a:cubicBezTo>
                <a:close/>
                <a:moveTo>
                  <a:pt x="6746548" y="6304348"/>
                </a:moveTo>
                <a:cubicBezTo>
                  <a:pt x="6742157" y="6304348"/>
                  <a:pt x="6739143" y="6305129"/>
                  <a:pt x="6737506" y="6306692"/>
                </a:cubicBezTo>
                <a:cubicBezTo>
                  <a:pt x="6735869" y="6308255"/>
                  <a:pt x="6735051" y="6311194"/>
                  <a:pt x="6735051" y="6315510"/>
                </a:cubicBezTo>
                <a:cubicBezTo>
                  <a:pt x="6735051" y="6319752"/>
                  <a:pt x="6735851" y="6322635"/>
                  <a:pt x="6737450" y="6324161"/>
                </a:cubicBezTo>
                <a:cubicBezTo>
                  <a:pt x="6739050" y="6325686"/>
                  <a:pt x="6742008" y="6326449"/>
                  <a:pt x="6746324" y="6326449"/>
                </a:cubicBezTo>
                <a:cubicBezTo>
                  <a:pt x="6750715" y="6326449"/>
                  <a:pt x="6753729" y="6325668"/>
                  <a:pt x="6755366" y="6324105"/>
                </a:cubicBezTo>
                <a:cubicBezTo>
                  <a:pt x="6757003" y="6322542"/>
                  <a:pt x="6757821" y="6319603"/>
                  <a:pt x="6757821" y="6315287"/>
                </a:cubicBezTo>
                <a:cubicBezTo>
                  <a:pt x="6757821" y="6311045"/>
                  <a:pt x="6757021" y="6308162"/>
                  <a:pt x="6755421" y="6306636"/>
                </a:cubicBezTo>
                <a:cubicBezTo>
                  <a:pt x="6753822" y="6305111"/>
                  <a:pt x="6750864" y="6304348"/>
                  <a:pt x="6746548" y="6304348"/>
                </a:cubicBezTo>
                <a:close/>
                <a:moveTo>
                  <a:pt x="5689273" y="6304348"/>
                </a:moveTo>
                <a:cubicBezTo>
                  <a:pt x="5684882" y="6304348"/>
                  <a:pt x="5681868" y="6305129"/>
                  <a:pt x="5680231" y="6306692"/>
                </a:cubicBezTo>
                <a:cubicBezTo>
                  <a:pt x="5678594" y="6308255"/>
                  <a:pt x="5677776" y="6311194"/>
                  <a:pt x="5677776" y="6315510"/>
                </a:cubicBezTo>
                <a:cubicBezTo>
                  <a:pt x="5677776" y="6319752"/>
                  <a:pt x="5678576" y="6322635"/>
                  <a:pt x="5680175" y="6324161"/>
                </a:cubicBezTo>
                <a:cubicBezTo>
                  <a:pt x="5681775" y="6325686"/>
                  <a:pt x="5684733" y="6326449"/>
                  <a:pt x="5689049" y="6326449"/>
                </a:cubicBezTo>
                <a:cubicBezTo>
                  <a:pt x="5693440" y="6326449"/>
                  <a:pt x="5696454" y="6325668"/>
                  <a:pt x="5698091" y="6324105"/>
                </a:cubicBezTo>
                <a:cubicBezTo>
                  <a:pt x="5699728" y="6322542"/>
                  <a:pt x="5700546" y="6319603"/>
                  <a:pt x="5700546" y="6315287"/>
                </a:cubicBezTo>
                <a:cubicBezTo>
                  <a:pt x="5700546" y="6311045"/>
                  <a:pt x="5699746" y="6308162"/>
                  <a:pt x="5698146" y="6306636"/>
                </a:cubicBezTo>
                <a:cubicBezTo>
                  <a:pt x="5696547" y="6305111"/>
                  <a:pt x="5693589" y="6304348"/>
                  <a:pt x="5689273" y="6304348"/>
                </a:cubicBezTo>
                <a:close/>
                <a:moveTo>
                  <a:pt x="4412923" y="6304348"/>
                </a:moveTo>
                <a:cubicBezTo>
                  <a:pt x="4408533" y="6304348"/>
                  <a:pt x="4405519" y="6305129"/>
                  <a:pt x="4403882" y="6306692"/>
                </a:cubicBezTo>
                <a:cubicBezTo>
                  <a:pt x="4402245" y="6308255"/>
                  <a:pt x="4401426" y="6311194"/>
                  <a:pt x="4401426" y="6315510"/>
                </a:cubicBezTo>
                <a:cubicBezTo>
                  <a:pt x="4401426" y="6319752"/>
                  <a:pt x="4402226" y="6322635"/>
                  <a:pt x="4403826" y="6324161"/>
                </a:cubicBezTo>
                <a:cubicBezTo>
                  <a:pt x="4405426" y="6325686"/>
                  <a:pt x="4408384" y="6326449"/>
                  <a:pt x="4412700" y="6326449"/>
                </a:cubicBezTo>
                <a:cubicBezTo>
                  <a:pt x="4417090" y="6326449"/>
                  <a:pt x="4420104" y="6325668"/>
                  <a:pt x="4421741" y="6324105"/>
                </a:cubicBezTo>
                <a:cubicBezTo>
                  <a:pt x="4423378" y="6322542"/>
                  <a:pt x="4424196" y="6319603"/>
                  <a:pt x="4424196" y="6315287"/>
                </a:cubicBezTo>
                <a:cubicBezTo>
                  <a:pt x="4424196" y="6311045"/>
                  <a:pt x="4423397" y="6308162"/>
                  <a:pt x="4421797" y="6306636"/>
                </a:cubicBezTo>
                <a:cubicBezTo>
                  <a:pt x="4420197" y="6305111"/>
                  <a:pt x="4417239" y="6304348"/>
                  <a:pt x="4412923" y="6304348"/>
                </a:cubicBezTo>
                <a:close/>
                <a:moveTo>
                  <a:pt x="4279573" y="6304348"/>
                </a:moveTo>
                <a:cubicBezTo>
                  <a:pt x="4275182" y="6304348"/>
                  <a:pt x="4272169" y="6305129"/>
                  <a:pt x="4270531" y="6306692"/>
                </a:cubicBezTo>
                <a:cubicBezTo>
                  <a:pt x="4268894" y="6308255"/>
                  <a:pt x="4268076" y="6311194"/>
                  <a:pt x="4268076" y="6315510"/>
                </a:cubicBezTo>
                <a:cubicBezTo>
                  <a:pt x="4268076" y="6319752"/>
                  <a:pt x="4268876" y="6322635"/>
                  <a:pt x="4270476" y="6324161"/>
                </a:cubicBezTo>
                <a:cubicBezTo>
                  <a:pt x="4272076" y="6325686"/>
                  <a:pt x="4275034" y="6326449"/>
                  <a:pt x="4279350" y="6326449"/>
                </a:cubicBezTo>
                <a:cubicBezTo>
                  <a:pt x="4283740" y="6326449"/>
                  <a:pt x="4286754" y="6325668"/>
                  <a:pt x="4288391" y="6324105"/>
                </a:cubicBezTo>
                <a:cubicBezTo>
                  <a:pt x="4290028" y="6322542"/>
                  <a:pt x="4290847" y="6319603"/>
                  <a:pt x="4290847" y="6315287"/>
                </a:cubicBezTo>
                <a:cubicBezTo>
                  <a:pt x="4290847" y="6311045"/>
                  <a:pt x="4290047" y="6308162"/>
                  <a:pt x="4288447" y="6306636"/>
                </a:cubicBezTo>
                <a:cubicBezTo>
                  <a:pt x="4286847" y="6305111"/>
                  <a:pt x="4283889" y="6304348"/>
                  <a:pt x="4279573" y="6304348"/>
                </a:cubicBezTo>
                <a:close/>
                <a:moveTo>
                  <a:pt x="3336598" y="6304348"/>
                </a:moveTo>
                <a:cubicBezTo>
                  <a:pt x="3332208" y="6304348"/>
                  <a:pt x="3329194" y="6305129"/>
                  <a:pt x="3327557" y="6306692"/>
                </a:cubicBezTo>
                <a:cubicBezTo>
                  <a:pt x="3325920" y="6308255"/>
                  <a:pt x="3325101" y="6311194"/>
                  <a:pt x="3325101" y="6315510"/>
                </a:cubicBezTo>
                <a:cubicBezTo>
                  <a:pt x="3325101" y="6319752"/>
                  <a:pt x="3325901" y="6322635"/>
                  <a:pt x="3327501" y="6324161"/>
                </a:cubicBezTo>
                <a:cubicBezTo>
                  <a:pt x="3329101" y="6325686"/>
                  <a:pt x="3332059" y="6326449"/>
                  <a:pt x="3336375" y="6326449"/>
                </a:cubicBezTo>
                <a:cubicBezTo>
                  <a:pt x="3340765" y="6326449"/>
                  <a:pt x="3343779" y="6325668"/>
                  <a:pt x="3345416" y="6324105"/>
                </a:cubicBezTo>
                <a:cubicBezTo>
                  <a:pt x="3347053" y="6322542"/>
                  <a:pt x="3347872" y="6319603"/>
                  <a:pt x="3347872" y="6315287"/>
                </a:cubicBezTo>
                <a:cubicBezTo>
                  <a:pt x="3347872" y="6311045"/>
                  <a:pt x="3347072" y="6308162"/>
                  <a:pt x="3345472" y="6306636"/>
                </a:cubicBezTo>
                <a:cubicBezTo>
                  <a:pt x="3343873" y="6305111"/>
                  <a:pt x="3340915" y="6304348"/>
                  <a:pt x="3336598" y="6304348"/>
                </a:cubicBezTo>
                <a:close/>
                <a:moveTo>
                  <a:pt x="3098473" y="6304348"/>
                </a:moveTo>
                <a:cubicBezTo>
                  <a:pt x="3094083" y="6304348"/>
                  <a:pt x="3091069" y="6305129"/>
                  <a:pt x="3089432" y="6306692"/>
                </a:cubicBezTo>
                <a:cubicBezTo>
                  <a:pt x="3087795" y="6308255"/>
                  <a:pt x="3086976" y="6311194"/>
                  <a:pt x="3086976" y="6315510"/>
                </a:cubicBezTo>
                <a:cubicBezTo>
                  <a:pt x="3086976" y="6319752"/>
                  <a:pt x="3087776" y="6322635"/>
                  <a:pt x="3089376" y="6324161"/>
                </a:cubicBezTo>
                <a:cubicBezTo>
                  <a:pt x="3090976" y="6325686"/>
                  <a:pt x="3093934" y="6326449"/>
                  <a:pt x="3098250" y="6326449"/>
                </a:cubicBezTo>
                <a:cubicBezTo>
                  <a:pt x="3102640" y="6326449"/>
                  <a:pt x="3105654" y="6325668"/>
                  <a:pt x="3107291" y="6324105"/>
                </a:cubicBezTo>
                <a:cubicBezTo>
                  <a:pt x="3108928" y="6322542"/>
                  <a:pt x="3109747" y="6319603"/>
                  <a:pt x="3109747" y="6315287"/>
                </a:cubicBezTo>
                <a:cubicBezTo>
                  <a:pt x="3109747" y="6311045"/>
                  <a:pt x="3108947" y="6308162"/>
                  <a:pt x="3107347" y="6306636"/>
                </a:cubicBezTo>
                <a:cubicBezTo>
                  <a:pt x="3105748" y="6305111"/>
                  <a:pt x="3102790" y="6304348"/>
                  <a:pt x="3098473" y="6304348"/>
                </a:cubicBezTo>
                <a:close/>
                <a:moveTo>
                  <a:pt x="1231573" y="6304348"/>
                </a:moveTo>
                <a:cubicBezTo>
                  <a:pt x="1227183" y="6304348"/>
                  <a:pt x="1224169" y="6305129"/>
                  <a:pt x="1222532" y="6306692"/>
                </a:cubicBezTo>
                <a:cubicBezTo>
                  <a:pt x="1220895" y="6308255"/>
                  <a:pt x="1220076" y="6311194"/>
                  <a:pt x="1220076" y="6315510"/>
                </a:cubicBezTo>
                <a:cubicBezTo>
                  <a:pt x="1220076" y="6319752"/>
                  <a:pt x="1220876" y="6322635"/>
                  <a:pt x="1222476" y="6324161"/>
                </a:cubicBezTo>
                <a:cubicBezTo>
                  <a:pt x="1224076" y="6325686"/>
                  <a:pt x="1227034" y="6326449"/>
                  <a:pt x="1231350" y="6326449"/>
                </a:cubicBezTo>
                <a:cubicBezTo>
                  <a:pt x="1235740" y="6326449"/>
                  <a:pt x="1238754" y="6325668"/>
                  <a:pt x="1240391" y="6324105"/>
                </a:cubicBezTo>
                <a:cubicBezTo>
                  <a:pt x="1242028" y="6322542"/>
                  <a:pt x="1242847" y="6319603"/>
                  <a:pt x="1242847" y="6315287"/>
                </a:cubicBezTo>
                <a:cubicBezTo>
                  <a:pt x="1242847" y="6311045"/>
                  <a:pt x="1242047" y="6308162"/>
                  <a:pt x="1240447" y="6306636"/>
                </a:cubicBezTo>
                <a:cubicBezTo>
                  <a:pt x="1238847" y="6305111"/>
                  <a:pt x="1235889" y="6304348"/>
                  <a:pt x="1231573" y="6304348"/>
                </a:cubicBezTo>
                <a:close/>
                <a:moveTo>
                  <a:pt x="7595017" y="6297428"/>
                </a:moveTo>
                <a:cubicBezTo>
                  <a:pt x="7596877" y="6297428"/>
                  <a:pt x="7598403" y="6297521"/>
                  <a:pt x="7599593" y="6297707"/>
                </a:cubicBezTo>
                <a:cubicBezTo>
                  <a:pt x="7600784" y="6297893"/>
                  <a:pt x="7601714" y="6298116"/>
                  <a:pt x="7602384" y="6298376"/>
                </a:cubicBezTo>
                <a:cubicBezTo>
                  <a:pt x="7603053" y="6298637"/>
                  <a:pt x="7603556" y="6299009"/>
                  <a:pt x="7603891" y="6299493"/>
                </a:cubicBezTo>
                <a:cubicBezTo>
                  <a:pt x="7604225" y="6299976"/>
                  <a:pt x="7604393" y="6300478"/>
                  <a:pt x="7604393" y="6300999"/>
                </a:cubicBezTo>
                <a:lnTo>
                  <a:pt x="7604393" y="6449679"/>
                </a:lnTo>
                <a:cubicBezTo>
                  <a:pt x="7604393" y="6450274"/>
                  <a:pt x="7604263" y="6450795"/>
                  <a:pt x="7604002" y="6451241"/>
                </a:cubicBezTo>
                <a:cubicBezTo>
                  <a:pt x="7603742" y="6451688"/>
                  <a:pt x="7603295" y="6452041"/>
                  <a:pt x="7602663" y="6452302"/>
                </a:cubicBezTo>
                <a:cubicBezTo>
                  <a:pt x="7602030" y="6452562"/>
                  <a:pt x="7601193" y="6452767"/>
                  <a:pt x="7600151" y="6452916"/>
                </a:cubicBezTo>
                <a:cubicBezTo>
                  <a:pt x="7599110" y="6453065"/>
                  <a:pt x="7597844" y="6453139"/>
                  <a:pt x="7596356" y="6453139"/>
                </a:cubicBezTo>
                <a:cubicBezTo>
                  <a:pt x="7594793" y="6453139"/>
                  <a:pt x="7593491" y="6453065"/>
                  <a:pt x="7592449" y="6452916"/>
                </a:cubicBezTo>
                <a:cubicBezTo>
                  <a:pt x="7591408" y="6452767"/>
                  <a:pt x="7590552" y="6452562"/>
                  <a:pt x="7589882" y="6452302"/>
                </a:cubicBezTo>
                <a:cubicBezTo>
                  <a:pt x="7589212" y="6452041"/>
                  <a:pt x="7588729" y="6451688"/>
                  <a:pt x="7588431" y="6451241"/>
                </a:cubicBezTo>
                <a:cubicBezTo>
                  <a:pt x="7588133" y="6450795"/>
                  <a:pt x="7587985" y="6450274"/>
                  <a:pt x="7587985" y="6449679"/>
                </a:cubicBezTo>
                <a:lnTo>
                  <a:pt x="7587985" y="6436396"/>
                </a:lnTo>
                <a:cubicBezTo>
                  <a:pt x="7582701" y="6442126"/>
                  <a:pt x="7577213" y="6446591"/>
                  <a:pt x="7571520" y="6449790"/>
                </a:cubicBezTo>
                <a:cubicBezTo>
                  <a:pt x="7565828" y="6452990"/>
                  <a:pt x="7559596" y="6454590"/>
                  <a:pt x="7552824" y="6454590"/>
                </a:cubicBezTo>
                <a:cubicBezTo>
                  <a:pt x="7545457" y="6454590"/>
                  <a:pt x="7539169" y="6453158"/>
                  <a:pt x="7533960" y="6450293"/>
                </a:cubicBezTo>
                <a:cubicBezTo>
                  <a:pt x="7528751" y="6447428"/>
                  <a:pt x="7524528" y="6443558"/>
                  <a:pt x="7521291" y="6438684"/>
                </a:cubicBezTo>
                <a:cubicBezTo>
                  <a:pt x="7518054" y="6433810"/>
                  <a:pt x="7515691" y="6428080"/>
                  <a:pt x="7514203" y="6421494"/>
                </a:cubicBezTo>
                <a:cubicBezTo>
                  <a:pt x="7512715" y="6414909"/>
                  <a:pt x="7511971" y="6407970"/>
                  <a:pt x="7511971" y="6400677"/>
                </a:cubicBezTo>
                <a:cubicBezTo>
                  <a:pt x="7511971" y="6392045"/>
                  <a:pt x="7512901" y="6384250"/>
                  <a:pt x="7514761" y="6377292"/>
                </a:cubicBezTo>
                <a:cubicBezTo>
                  <a:pt x="7516622" y="6370335"/>
                  <a:pt x="7519375" y="6364400"/>
                  <a:pt x="7523021" y="6359489"/>
                </a:cubicBezTo>
                <a:cubicBezTo>
                  <a:pt x="7526667" y="6354578"/>
                  <a:pt x="7531188" y="6350801"/>
                  <a:pt x="7536583" y="6348159"/>
                </a:cubicBezTo>
                <a:cubicBezTo>
                  <a:pt x="7541978" y="6345518"/>
                  <a:pt x="7548210" y="6344197"/>
                  <a:pt x="7555280" y="6344197"/>
                </a:cubicBezTo>
                <a:cubicBezTo>
                  <a:pt x="7561158" y="6344197"/>
                  <a:pt x="7566535" y="6345480"/>
                  <a:pt x="7571409" y="6348048"/>
                </a:cubicBezTo>
                <a:cubicBezTo>
                  <a:pt x="7576283" y="6350615"/>
                  <a:pt x="7581101" y="6354391"/>
                  <a:pt x="7585864" y="6359377"/>
                </a:cubicBezTo>
                <a:lnTo>
                  <a:pt x="7585864" y="6300999"/>
                </a:lnTo>
                <a:cubicBezTo>
                  <a:pt x="7585864" y="6300478"/>
                  <a:pt x="7585994" y="6299976"/>
                  <a:pt x="7586254" y="6299493"/>
                </a:cubicBezTo>
                <a:cubicBezTo>
                  <a:pt x="7586515" y="6299009"/>
                  <a:pt x="7587017" y="6298637"/>
                  <a:pt x="7587761" y="6298376"/>
                </a:cubicBezTo>
                <a:cubicBezTo>
                  <a:pt x="7588506" y="6298116"/>
                  <a:pt x="7589454" y="6297893"/>
                  <a:pt x="7590608" y="6297707"/>
                </a:cubicBezTo>
                <a:cubicBezTo>
                  <a:pt x="7591761" y="6297521"/>
                  <a:pt x="7593231" y="6297428"/>
                  <a:pt x="7595017" y="6297428"/>
                </a:cubicBezTo>
                <a:close/>
                <a:moveTo>
                  <a:pt x="3280193" y="6297428"/>
                </a:moveTo>
                <a:cubicBezTo>
                  <a:pt x="3278406" y="6297428"/>
                  <a:pt x="3276937" y="6297521"/>
                  <a:pt x="3275783" y="6297707"/>
                </a:cubicBezTo>
                <a:cubicBezTo>
                  <a:pt x="3274630" y="6297893"/>
                  <a:pt x="3273681" y="6298116"/>
                  <a:pt x="3272937" y="6298376"/>
                </a:cubicBezTo>
                <a:cubicBezTo>
                  <a:pt x="3272193" y="6298637"/>
                  <a:pt x="3271691" y="6299009"/>
                  <a:pt x="3271430" y="6299493"/>
                </a:cubicBezTo>
                <a:cubicBezTo>
                  <a:pt x="3271170" y="6299976"/>
                  <a:pt x="3271040" y="6300478"/>
                  <a:pt x="3271040" y="6300999"/>
                </a:cubicBezTo>
                <a:lnTo>
                  <a:pt x="3271040" y="6359377"/>
                </a:lnTo>
                <a:cubicBezTo>
                  <a:pt x="3266277" y="6354391"/>
                  <a:pt x="3261459" y="6350615"/>
                  <a:pt x="3256585" y="6348048"/>
                </a:cubicBezTo>
                <a:cubicBezTo>
                  <a:pt x="3251710" y="6345480"/>
                  <a:pt x="3246334" y="6344197"/>
                  <a:pt x="3240456" y="6344197"/>
                </a:cubicBezTo>
                <a:cubicBezTo>
                  <a:pt x="3233386" y="6344197"/>
                  <a:pt x="3227154" y="6345518"/>
                  <a:pt x="3221759" y="6348159"/>
                </a:cubicBezTo>
                <a:cubicBezTo>
                  <a:pt x="3216364" y="6350801"/>
                  <a:pt x="3211843" y="6354578"/>
                  <a:pt x="3208197" y="6359489"/>
                </a:cubicBezTo>
                <a:cubicBezTo>
                  <a:pt x="3204551" y="6364400"/>
                  <a:pt x="3201797" y="6370335"/>
                  <a:pt x="3199937" y="6377292"/>
                </a:cubicBezTo>
                <a:cubicBezTo>
                  <a:pt x="3198077" y="6384250"/>
                  <a:pt x="3197146" y="6392045"/>
                  <a:pt x="3197146" y="6400677"/>
                </a:cubicBezTo>
                <a:cubicBezTo>
                  <a:pt x="3197146" y="6407970"/>
                  <a:pt x="3197890" y="6414909"/>
                  <a:pt x="3199379" y="6421494"/>
                </a:cubicBezTo>
                <a:cubicBezTo>
                  <a:pt x="3200867" y="6428080"/>
                  <a:pt x="3203229" y="6433810"/>
                  <a:pt x="3206466" y="6438684"/>
                </a:cubicBezTo>
                <a:cubicBezTo>
                  <a:pt x="3209704" y="6443558"/>
                  <a:pt x="3213927" y="6447428"/>
                  <a:pt x="3219136" y="6450293"/>
                </a:cubicBezTo>
                <a:cubicBezTo>
                  <a:pt x="3224345" y="6453158"/>
                  <a:pt x="3230633" y="6454590"/>
                  <a:pt x="3238000" y="6454590"/>
                </a:cubicBezTo>
                <a:cubicBezTo>
                  <a:pt x="3244771" y="6454590"/>
                  <a:pt x="3251003" y="6452990"/>
                  <a:pt x="3256696" y="6449790"/>
                </a:cubicBezTo>
                <a:cubicBezTo>
                  <a:pt x="3262389" y="6446591"/>
                  <a:pt x="3267877" y="6442126"/>
                  <a:pt x="3273161" y="6436396"/>
                </a:cubicBezTo>
                <a:lnTo>
                  <a:pt x="3273161" y="6449679"/>
                </a:lnTo>
                <a:cubicBezTo>
                  <a:pt x="3273161" y="6450274"/>
                  <a:pt x="3273309" y="6450795"/>
                  <a:pt x="3273607" y="6451241"/>
                </a:cubicBezTo>
                <a:cubicBezTo>
                  <a:pt x="3273905" y="6451688"/>
                  <a:pt x="3274388" y="6452041"/>
                  <a:pt x="3275058" y="6452302"/>
                </a:cubicBezTo>
                <a:cubicBezTo>
                  <a:pt x="3275728" y="6452562"/>
                  <a:pt x="3276583" y="6452767"/>
                  <a:pt x="3277625" y="6452916"/>
                </a:cubicBezTo>
                <a:cubicBezTo>
                  <a:pt x="3278667" y="6453065"/>
                  <a:pt x="3279969" y="6453139"/>
                  <a:pt x="3281531" y="6453139"/>
                </a:cubicBezTo>
                <a:cubicBezTo>
                  <a:pt x="3283020" y="6453139"/>
                  <a:pt x="3284285" y="6453065"/>
                  <a:pt x="3285327" y="6452916"/>
                </a:cubicBezTo>
                <a:cubicBezTo>
                  <a:pt x="3286369" y="6452767"/>
                  <a:pt x="3287206" y="6452562"/>
                  <a:pt x="3287838" y="6452302"/>
                </a:cubicBezTo>
                <a:cubicBezTo>
                  <a:pt x="3288471" y="6452041"/>
                  <a:pt x="3288917" y="6451688"/>
                  <a:pt x="3289178" y="6451241"/>
                </a:cubicBezTo>
                <a:cubicBezTo>
                  <a:pt x="3289438" y="6450795"/>
                  <a:pt x="3289569" y="6450274"/>
                  <a:pt x="3289569" y="6449679"/>
                </a:cubicBezTo>
                <a:lnTo>
                  <a:pt x="3289569" y="6300999"/>
                </a:lnTo>
                <a:cubicBezTo>
                  <a:pt x="3289569" y="6300478"/>
                  <a:pt x="3289401" y="6299976"/>
                  <a:pt x="3289066" y="6299493"/>
                </a:cubicBezTo>
                <a:cubicBezTo>
                  <a:pt x="3288732" y="6299009"/>
                  <a:pt x="3288229" y="6298637"/>
                  <a:pt x="3287559" y="6298376"/>
                </a:cubicBezTo>
                <a:cubicBezTo>
                  <a:pt x="3286890" y="6298116"/>
                  <a:pt x="3285960" y="6297893"/>
                  <a:pt x="3284769" y="6297707"/>
                </a:cubicBezTo>
                <a:cubicBezTo>
                  <a:pt x="3283578" y="6297521"/>
                  <a:pt x="3282052" y="6297428"/>
                  <a:pt x="3280193" y="6297428"/>
                </a:cubicBezTo>
                <a:close/>
                <a:moveTo>
                  <a:pt x="2756317" y="6297428"/>
                </a:moveTo>
                <a:cubicBezTo>
                  <a:pt x="2754531" y="6297428"/>
                  <a:pt x="2753062" y="6297521"/>
                  <a:pt x="2751908" y="6297707"/>
                </a:cubicBezTo>
                <a:cubicBezTo>
                  <a:pt x="2750755" y="6297893"/>
                  <a:pt x="2749806" y="6298116"/>
                  <a:pt x="2749062" y="6298376"/>
                </a:cubicBezTo>
                <a:cubicBezTo>
                  <a:pt x="2748318" y="6298637"/>
                  <a:pt x="2747816" y="6299009"/>
                  <a:pt x="2747555" y="6299493"/>
                </a:cubicBezTo>
                <a:cubicBezTo>
                  <a:pt x="2747295" y="6299976"/>
                  <a:pt x="2747164" y="6300478"/>
                  <a:pt x="2747164" y="6300999"/>
                </a:cubicBezTo>
                <a:lnTo>
                  <a:pt x="2747164" y="6359377"/>
                </a:lnTo>
                <a:cubicBezTo>
                  <a:pt x="2742402" y="6354391"/>
                  <a:pt x="2737583" y="6350615"/>
                  <a:pt x="2732710" y="6348048"/>
                </a:cubicBezTo>
                <a:cubicBezTo>
                  <a:pt x="2727835" y="6345480"/>
                  <a:pt x="2722459" y="6344197"/>
                  <a:pt x="2716580" y="6344197"/>
                </a:cubicBezTo>
                <a:cubicBezTo>
                  <a:pt x="2709511" y="6344197"/>
                  <a:pt x="2703279" y="6345518"/>
                  <a:pt x="2697884" y="6348159"/>
                </a:cubicBezTo>
                <a:cubicBezTo>
                  <a:pt x="2692489" y="6350801"/>
                  <a:pt x="2687968" y="6354578"/>
                  <a:pt x="2684322" y="6359489"/>
                </a:cubicBezTo>
                <a:cubicBezTo>
                  <a:pt x="2680675" y="6364400"/>
                  <a:pt x="2677922" y="6370335"/>
                  <a:pt x="2676062" y="6377292"/>
                </a:cubicBezTo>
                <a:cubicBezTo>
                  <a:pt x="2674201" y="6384250"/>
                  <a:pt x="2673271" y="6392045"/>
                  <a:pt x="2673271" y="6400677"/>
                </a:cubicBezTo>
                <a:cubicBezTo>
                  <a:pt x="2673271" y="6407970"/>
                  <a:pt x="2674016" y="6414909"/>
                  <a:pt x="2675504" y="6421494"/>
                </a:cubicBezTo>
                <a:cubicBezTo>
                  <a:pt x="2676992" y="6428080"/>
                  <a:pt x="2679355" y="6433810"/>
                  <a:pt x="2682592" y="6438684"/>
                </a:cubicBezTo>
                <a:cubicBezTo>
                  <a:pt x="2685829" y="6443558"/>
                  <a:pt x="2690052" y="6447428"/>
                  <a:pt x="2695261" y="6450293"/>
                </a:cubicBezTo>
                <a:cubicBezTo>
                  <a:pt x="2700470" y="6453158"/>
                  <a:pt x="2706758" y="6454590"/>
                  <a:pt x="2714125" y="6454590"/>
                </a:cubicBezTo>
                <a:cubicBezTo>
                  <a:pt x="2720896" y="6454590"/>
                  <a:pt x="2727128" y="6452990"/>
                  <a:pt x="2732821" y="6449790"/>
                </a:cubicBezTo>
                <a:cubicBezTo>
                  <a:pt x="2738514" y="6446591"/>
                  <a:pt x="2744002" y="6442126"/>
                  <a:pt x="2749285" y="6436396"/>
                </a:cubicBezTo>
                <a:lnTo>
                  <a:pt x="2749285" y="6449679"/>
                </a:lnTo>
                <a:cubicBezTo>
                  <a:pt x="2749285" y="6450274"/>
                  <a:pt x="2749434" y="6450795"/>
                  <a:pt x="2749732" y="6451241"/>
                </a:cubicBezTo>
                <a:cubicBezTo>
                  <a:pt x="2750029" y="6451688"/>
                  <a:pt x="2750513" y="6452041"/>
                  <a:pt x="2751183" y="6452302"/>
                </a:cubicBezTo>
                <a:cubicBezTo>
                  <a:pt x="2751853" y="6452562"/>
                  <a:pt x="2752708" y="6452767"/>
                  <a:pt x="2753750" y="6452916"/>
                </a:cubicBezTo>
                <a:cubicBezTo>
                  <a:pt x="2754792" y="6453065"/>
                  <a:pt x="2756094" y="6453139"/>
                  <a:pt x="2757657" y="6453139"/>
                </a:cubicBezTo>
                <a:cubicBezTo>
                  <a:pt x="2759145" y="6453139"/>
                  <a:pt x="2760410" y="6453065"/>
                  <a:pt x="2761452" y="6452916"/>
                </a:cubicBezTo>
                <a:cubicBezTo>
                  <a:pt x="2762493" y="6452767"/>
                  <a:pt x="2763331" y="6452562"/>
                  <a:pt x="2763963" y="6452302"/>
                </a:cubicBezTo>
                <a:cubicBezTo>
                  <a:pt x="2764596" y="6452041"/>
                  <a:pt x="2765042" y="6451688"/>
                  <a:pt x="2765303" y="6451241"/>
                </a:cubicBezTo>
                <a:cubicBezTo>
                  <a:pt x="2765563" y="6450795"/>
                  <a:pt x="2765694" y="6450274"/>
                  <a:pt x="2765694" y="6449679"/>
                </a:cubicBezTo>
                <a:lnTo>
                  <a:pt x="2765694" y="6300999"/>
                </a:lnTo>
                <a:cubicBezTo>
                  <a:pt x="2765694" y="6300478"/>
                  <a:pt x="2765526" y="6299976"/>
                  <a:pt x="2765191" y="6299493"/>
                </a:cubicBezTo>
                <a:cubicBezTo>
                  <a:pt x="2764856" y="6299009"/>
                  <a:pt x="2764354" y="6298637"/>
                  <a:pt x="2763684" y="6298376"/>
                </a:cubicBezTo>
                <a:cubicBezTo>
                  <a:pt x="2763014" y="6298116"/>
                  <a:pt x="2762084" y="6297893"/>
                  <a:pt x="2760894" y="6297707"/>
                </a:cubicBezTo>
                <a:cubicBezTo>
                  <a:pt x="2759703" y="6297521"/>
                  <a:pt x="2758178" y="6297428"/>
                  <a:pt x="2756317" y="6297428"/>
                </a:cubicBezTo>
                <a:close/>
                <a:moveTo>
                  <a:pt x="813217" y="6297428"/>
                </a:moveTo>
                <a:cubicBezTo>
                  <a:pt x="811431" y="6297428"/>
                  <a:pt x="809962" y="6297521"/>
                  <a:pt x="808808" y="6297707"/>
                </a:cubicBezTo>
                <a:cubicBezTo>
                  <a:pt x="807655" y="6297893"/>
                  <a:pt x="806706" y="6298116"/>
                  <a:pt x="805962" y="6298376"/>
                </a:cubicBezTo>
                <a:cubicBezTo>
                  <a:pt x="805218" y="6298637"/>
                  <a:pt x="804716" y="6299009"/>
                  <a:pt x="804455" y="6299493"/>
                </a:cubicBezTo>
                <a:cubicBezTo>
                  <a:pt x="804195" y="6299976"/>
                  <a:pt x="804064" y="6300478"/>
                  <a:pt x="804064" y="6300999"/>
                </a:cubicBezTo>
                <a:lnTo>
                  <a:pt x="804064" y="6359377"/>
                </a:lnTo>
                <a:cubicBezTo>
                  <a:pt x="799302" y="6354391"/>
                  <a:pt x="794484" y="6350615"/>
                  <a:pt x="789609" y="6348048"/>
                </a:cubicBezTo>
                <a:cubicBezTo>
                  <a:pt x="784735" y="6345480"/>
                  <a:pt x="779359" y="6344197"/>
                  <a:pt x="773480" y="6344197"/>
                </a:cubicBezTo>
                <a:cubicBezTo>
                  <a:pt x="766411" y="6344197"/>
                  <a:pt x="760179" y="6345518"/>
                  <a:pt x="754784" y="6348159"/>
                </a:cubicBezTo>
                <a:cubicBezTo>
                  <a:pt x="749389" y="6350801"/>
                  <a:pt x="744868" y="6354578"/>
                  <a:pt x="741222" y="6359489"/>
                </a:cubicBezTo>
                <a:cubicBezTo>
                  <a:pt x="737575" y="6364400"/>
                  <a:pt x="734822" y="6370335"/>
                  <a:pt x="732961" y="6377292"/>
                </a:cubicBezTo>
                <a:cubicBezTo>
                  <a:pt x="731101" y="6384250"/>
                  <a:pt x="730171" y="6392045"/>
                  <a:pt x="730171" y="6400677"/>
                </a:cubicBezTo>
                <a:cubicBezTo>
                  <a:pt x="730171" y="6407970"/>
                  <a:pt x="730915" y="6414909"/>
                  <a:pt x="732404" y="6421494"/>
                </a:cubicBezTo>
                <a:cubicBezTo>
                  <a:pt x="733892" y="6428080"/>
                  <a:pt x="736254" y="6433810"/>
                  <a:pt x="739491" y="6438684"/>
                </a:cubicBezTo>
                <a:cubicBezTo>
                  <a:pt x="742729" y="6443558"/>
                  <a:pt x="746952" y="6447428"/>
                  <a:pt x="752161" y="6450293"/>
                </a:cubicBezTo>
                <a:cubicBezTo>
                  <a:pt x="757369" y="6453158"/>
                  <a:pt x="763658" y="6454590"/>
                  <a:pt x="771024" y="6454590"/>
                </a:cubicBezTo>
                <a:cubicBezTo>
                  <a:pt x="777796" y="6454590"/>
                  <a:pt x="784028" y="6452990"/>
                  <a:pt x="789721" y="6449790"/>
                </a:cubicBezTo>
                <a:cubicBezTo>
                  <a:pt x="795414" y="6446591"/>
                  <a:pt x="800902" y="6442126"/>
                  <a:pt x="806185" y="6436396"/>
                </a:cubicBezTo>
                <a:lnTo>
                  <a:pt x="806185" y="6449679"/>
                </a:lnTo>
                <a:cubicBezTo>
                  <a:pt x="806185" y="6450274"/>
                  <a:pt x="806334" y="6450795"/>
                  <a:pt x="806632" y="6451241"/>
                </a:cubicBezTo>
                <a:cubicBezTo>
                  <a:pt x="806929" y="6451688"/>
                  <a:pt x="807413" y="6452041"/>
                  <a:pt x="808083" y="6452302"/>
                </a:cubicBezTo>
                <a:cubicBezTo>
                  <a:pt x="808752" y="6452562"/>
                  <a:pt x="809608" y="6452767"/>
                  <a:pt x="810650" y="6452916"/>
                </a:cubicBezTo>
                <a:cubicBezTo>
                  <a:pt x="811692" y="6453065"/>
                  <a:pt x="812994" y="6453139"/>
                  <a:pt x="814557" y="6453139"/>
                </a:cubicBezTo>
                <a:cubicBezTo>
                  <a:pt x="816045" y="6453139"/>
                  <a:pt x="817310" y="6453065"/>
                  <a:pt x="818352" y="6452916"/>
                </a:cubicBezTo>
                <a:cubicBezTo>
                  <a:pt x="819394" y="6452767"/>
                  <a:pt x="820231" y="6452562"/>
                  <a:pt x="820863" y="6452302"/>
                </a:cubicBezTo>
                <a:cubicBezTo>
                  <a:pt x="821496" y="6452041"/>
                  <a:pt x="821942" y="6451688"/>
                  <a:pt x="822203" y="6451241"/>
                </a:cubicBezTo>
                <a:cubicBezTo>
                  <a:pt x="822463" y="6450795"/>
                  <a:pt x="822593" y="6450274"/>
                  <a:pt x="822593" y="6449679"/>
                </a:cubicBezTo>
                <a:lnTo>
                  <a:pt x="822593" y="6300999"/>
                </a:lnTo>
                <a:cubicBezTo>
                  <a:pt x="822593" y="6300478"/>
                  <a:pt x="822426" y="6299976"/>
                  <a:pt x="822091" y="6299493"/>
                </a:cubicBezTo>
                <a:cubicBezTo>
                  <a:pt x="821756" y="6299009"/>
                  <a:pt x="821254" y="6298637"/>
                  <a:pt x="820584" y="6298376"/>
                </a:cubicBezTo>
                <a:cubicBezTo>
                  <a:pt x="819914" y="6298116"/>
                  <a:pt x="818984" y="6297893"/>
                  <a:pt x="817794" y="6297707"/>
                </a:cubicBezTo>
                <a:cubicBezTo>
                  <a:pt x="816603" y="6297521"/>
                  <a:pt x="815077" y="6297428"/>
                  <a:pt x="813217" y="6297428"/>
                </a:cubicBezTo>
                <a:close/>
                <a:moveTo>
                  <a:pt x="689392" y="6297428"/>
                </a:moveTo>
                <a:cubicBezTo>
                  <a:pt x="687606" y="6297428"/>
                  <a:pt x="686137" y="6297521"/>
                  <a:pt x="684983" y="6297707"/>
                </a:cubicBezTo>
                <a:cubicBezTo>
                  <a:pt x="683830" y="6297893"/>
                  <a:pt x="682881" y="6298116"/>
                  <a:pt x="682137" y="6298376"/>
                </a:cubicBezTo>
                <a:cubicBezTo>
                  <a:pt x="681393" y="6298637"/>
                  <a:pt x="680890" y="6299009"/>
                  <a:pt x="680630" y="6299493"/>
                </a:cubicBezTo>
                <a:cubicBezTo>
                  <a:pt x="680370" y="6299976"/>
                  <a:pt x="680239" y="6300478"/>
                  <a:pt x="680239" y="6300999"/>
                </a:cubicBezTo>
                <a:lnTo>
                  <a:pt x="680239" y="6359377"/>
                </a:lnTo>
                <a:cubicBezTo>
                  <a:pt x="675477" y="6354391"/>
                  <a:pt x="670658" y="6350615"/>
                  <a:pt x="665784" y="6348048"/>
                </a:cubicBezTo>
                <a:cubicBezTo>
                  <a:pt x="660910" y="6345480"/>
                  <a:pt x="655534" y="6344197"/>
                  <a:pt x="649655" y="6344197"/>
                </a:cubicBezTo>
                <a:cubicBezTo>
                  <a:pt x="642586" y="6344197"/>
                  <a:pt x="636354" y="6345518"/>
                  <a:pt x="630958" y="6348159"/>
                </a:cubicBezTo>
                <a:cubicBezTo>
                  <a:pt x="625564" y="6350801"/>
                  <a:pt x="621043" y="6354578"/>
                  <a:pt x="617397" y="6359489"/>
                </a:cubicBezTo>
                <a:cubicBezTo>
                  <a:pt x="613750" y="6364400"/>
                  <a:pt x="610997" y="6370335"/>
                  <a:pt x="609137" y="6377292"/>
                </a:cubicBezTo>
                <a:cubicBezTo>
                  <a:pt x="607276" y="6384250"/>
                  <a:pt x="606346" y="6392045"/>
                  <a:pt x="606346" y="6400677"/>
                </a:cubicBezTo>
                <a:cubicBezTo>
                  <a:pt x="606346" y="6407970"/>
                  <a:pt x="607090" y="6414909"/>
                  <a:pt x="608578" y="6421494"/>
                </a:cubicBezTo>
                <a:cubicBezTo>
                  <a:pt x="610067" y="6428080"/>
                  <a:pt x="612430" y="6433810"/>
                  <a:pt x="615667" y="6438684"/>
                </a:cubicBezTo>
                <a:cubicBezTo>
                  <a:pt x="618904" y="6443558"/>
                  <a:pt x="623127" y="6447428"/>
                  <a:pt x="628335" y="6450293"/>
                </a:cubicBezTo>
                <a:cubicBezTo>
                  <a:pt x="633544" y="6453158"/>
                  <a:pt x="639832" y="6454590"/>
                  <a:pt x="647199" y="6454590"/>
                </a:cubicBezTo>
                <a:cubicBezTo>
                  <a:pt x="653971" y="6454590"/>
                  <a:pt x="660203" y="6452990"/>
                  <a:pt x="665896" y="6449790"/>
                </a:cubicBezTo>
                <a:cubicBezTo>
                  <a:pt x="671589" y="6446591"/>
                  <a:pt x="677077" y="6442126"/>
                  <a:pt x="682360" y="6436396"/>
                </a:cubicBezTo>
                <a:lnTo>
                  <a:pt x="682360" y="6449679"/>
                </a:lnTo>
                <a:cubicBezTo>
                  <a:pt x="682360" y="6450274"/>
                  <a:pt x="682509" y="6450795"/>
                  <a:pt x="682807" y="6451241"/>
                </a:cubicBezTo>
                <a:cubicBezTo>
                  <a:pt x="683104" y="6451688"/>
                  <a:pt x="683588" y="6452041"/>
                  <a:pt x="684258" y="6452302"/>
                </a:cubicBezTo>
                <a:cubicBezTo>
                  <a:pt x="684927" y="6452562"/>
                  <a:pt x="685783" y="6452767"/>
                  <a:pt x="686825" y="6452916"/>
                </a:cubicBezTo>
                <a:cubicBezTo>
                  <a:pt x="687867" y="6453065"/>
                  <a:pt x="689169" y="6453139"/>
                  <a:pt x="690732" y="6453139"/>
                </a:cubicBezTo>
                <a:cubicBezTo>
                  <a:pt x="692220" y="6453139"/>
                  <a:pt x="693485" y="6453065"/>
                  <a:pt x="694527" y="6452916"/>
                </a:cubicBezTo>
                <a:cubicBezTo>
                  <a:pt x="695569" y="6452767"/>
                  <a:pt x="696406" y="6452562"/>
                  <a:pt x="697038" y="6452302"/>
                </a:cubicBezTo>
                <a:cubicBezTo>
                  <a:pt x="697671" y="6452041"/>
                  <a:pt x="698117" y="6451688"/>
                  <a:pt x="698378" y="6451241"/>
                </a:cubicBezTo>
                <a:cubicBezTo>
                  <a:pt x="698638" y="6450795"/>
                  <a:pt x="698769" y="6450274"/>
                  <a:pt x="698769" y="6449679"/>
                </a:cubicBezTo>
                <a:lnTo>
                  <a:pt x="698769" y="6300999"/>
                </a:lnTo>
                <a:cubicBezTo>
                  <a:pt x="698769" y="6300478"/>
                  <a:pt x="698601" y="6299976"/>
                  <a:pt x="698266" y="6299493"/>
                </a:cubicBezTo>
                <a:cubicBezTo>
                  <a:pt x="697931" y="6299009"/>
                  <a:pt x="697429" y="6298637"/>
                  <a:pt x="696759" y="6298376"/>
                </a:cubicBezTo>
                <a:cubicBezTo>
                  <a:pt x="696089" y="6298116"/>
                  <a:pt x="695159" y="6297893"/>
                  <a:pt x="693969" y="6297707"/>
                </a:cubicBezTo>
                <a:cubicBezTo>
                  <a:pt x="692778" y="6297521"/>
                  <a:pt x="691252" y="6297428"/>
                  <a:pt x="689392" y="6297428"/>
                </a:cubicBezTo>
                <a:close/>
                <a:moveTo>
                  <a:pt x="8279961" y="6296981"/>
                </a:moveTo>
                <a:cubicBezTo>
                  <a:pt x="8281821" y="6296981"/>
                  <a:pt x="8283347" y="6297055"/>
                  <a:pt x="8284537" y="6297204"/>
                </a:cubicBezTo>
                <a:cubicBezTo>
                  <a:pt x="8285728" y="6297353"/>
                  <a:pt x="8286658" y="6297576"/>
                  <a:pt x="8287328" y="6297874"/>
                </a:cubicBezTo>
                <a:cubicBezTo>
                  <a:pt x="8287998" y="6298172"/>
                  <a:pt x="8288481" y="6298544"/>
                  <a:pt x="8288779" y="6298990"/>
                </a:cubicBezTo>
                <a:cubicBezTo>
                  <a:pt x="8289077" y="6299437"/>
                  <a:pt x="8289226" y="6299958"/>
                  <a:pt x="8289226" y="6300553"/>
                </a:cubicBezTo>
                <a:lnTo>
                  <a:pt x="8289226" y="6449679"/>
                </a:lnTo>
                <a:cubicBezTo>
                  <a:pt x="8289226" y="6450274"/>
                  <a:pt x="8289077" y="6450776"/>
                  <a:pt x="8288779" y="6451186"/>
                </a:cubicBezTo>
                <a:cubicBezTo>
                  <a:pt x="8288481" y="6451595"/>
                  <a:pt x="8287998" y="6451948"/>
                  <a:pt x="8287328" y="6452246"/>
                </a:cubicBezTo>
                <a:cubicBezTo>
                  <a:pt x="8286658" y="6452544"/>
                  <a:pt x="8285728" y="6452767"/>
                  <a:pt x="8284537" y="6452916"/>
                </a:cubicBezTo>
                <a:cubicBezTo>
                  <a:pt x="8283347" y="6453065"/>
                  <a:pt x="8281821" y="6453139"/>
                  <a:pt x="8279961" y="6453139"/>
                </a:cubicBezTo>
                <a:cubicBezTo>
                  <a:pt x="8278175" y="6453139"/>
                  <a:pt x="8276687" y="6453065"/>
                  <a:pt x="8275496" y="6452916"/>
                </a:cubicBezTo>
                <a:cubicBezTo>
                  <a:pt x="8274306" y="6452767"/>
                  <a:pt x="8273357" y="6452544"/>
                  <a:pt x="8272650" y="6452246"/>
                </a:cubicBezTo>
                <a:cubicBezTo>
                  <a:pt x="8271943" y="6451948"/>
                  <a:pt x="8271459" y="6451595"/>
                  <a:pt x="8271199" y="6451186"/>
                </a:cubicBezTo>
                <a:cubicBezTo>
                  <a:pt x="8270938" y="6450776"/>
                  <a:pt x="8270808" y="6450274"/>
                  <a:pt x="8270808" y="6449679"/>
                </a:cubicBezTo>
                <a:lnTo>
                  <a:pt x="8270808" y="6300553"/>
                </a:lnTo>
                <a:cubicBezTo>
                  <a:pt x="8270808" y="6299958"/>
                  <a:pt x="8270938" y="6299437"/>
                  <a:pt x="8271199" y="6298990"/>
                </a:cubicBezTo>
                <a:cubicBezTo>
                  <a:pt x="8271459" y="6298544"/>
                  <a:pt x="8271943" y="6298172"/>
                  <a:pt x="8272650" y="6297874"/>
                </a:cubicBezTo>
                <a:cubicBezTo>
                  <a:pt x="8273357" y="6297576"/>
                  <a:pt x="8274306" y="6297353"/>
                  <a:pt x="8275496" y="6297204"/>
                </a:cubicBezTo>
                <a:cubicBezTo>
                  <a:pt x="8276687" y="6297055"/>
                  <a:pt x="8278175" y="6296981"/>
                  <a:pt x="8279961" y="6296981"/>
                </a:cubicBezTo>
                <a:close/>
                <a:moveTo>
                  <a:pt x="8222811" y="6296981"/>
                </a:moveTo>
                <a:cubicBezTo>
                  <a:pt x="8224671" y="6296981"/>
                  <a:pt x="8226197" y="6297055"/>
                  <a:pt x="8227387" y="6297204"/>
                </a:cubicBezTo>
                <a:cubicBezTo>
                  <a:pt x="8228578" y="6297353"/>
                  <a:pt x="8229508" y="6297576"/>
                  <a:pt x="8230178" y="6297874"/>
                </a:cubicBezTo>
                <a:cubicBezTo>
                  <a:pt x="8230848" y="6298172"/>
                  <a:pt x="8231331" y="6298544"/>
                  <a:pt x="8231629" y="6298990"/>
                </a:cubicBezTo>
                <a:cubicBezTo>
                  <a:pt x="8231927" y="6299437"/>
                  <a:pt x="8232076" y="6299958"/>
                  <a:pt x="8232076" y="6300553"/>
                </a:cubicBezTo>
                <a:lnTo>
                  <a:pt x="8232076" y="6449679"/>
                </a:lnTo>
                <a:cubicBezTo>
                  <a:pt x="8232076" y="6450274"/>
                  <a:pt x="8231927" y="6450776"/>
                  <a:pt x="8231629" y="6451186"/>
                </a:cubicBezTo>
                <a:cubicBezTo>
                  <a:pt x="8231331" y="6451595"/>
                  <a:pt x="8230848" y="6451948"/>
                  <a:pt x="8230178" y="6452246"/>
                </a:cubicBezTo>
                <a:cubicBezTo>
                  <a:pt x="8229508" y="6452544"/>
                  <a:pt x="8228578" y="6452767"/>
                  <a:pt x="8227387" y="6452916"/>
                </a:cubicBezTo>
                <a:cubicBezTo>
                  <a:pt x="8226197" y="6453065"/>
                  <a:pt x="8224671" y="6453139"/>
                  <a:pt x="8222811" y="6453139"/>
                </a:cubicBezTo>
                <a:cubicBezTo>
                  <a:pt x="8221025" y="6453139"/>
                  <a:pt x="8219537" y="6453065"/>
                  <a:pt x="8218346" y="6452916"/>
                </a:cubicBezTo>
                <a:cubicBezTo>
                  <a:pt x="8217156" y="6452767"/>
                  <a:pt x="8216207" y="6452544"/>
                  <a:pt x="8215500" y="6452246"/>
                </a:cubicBezTo>
                <a:cubicBezTo>
                  <a:pt x="8214793" y="6451948"/>
                  <a:pt x="8214309" y="6451595"/>
                  <a:pt x="8214049" y="6451186"/>
                </a:cubicBezTo>
                <a:cubicBezTo>
                  <a:pt x="8213788" y="6450776"/>
                  <a:pt x="8213658" y="6450274"/>
                  <a:pt x="8213658" y="6449679"/>
                </a:cubicBezTo>
                <a:lnTo>
                  <a:pt x="8213658" y="6300553"/>
                </a:lnTo>
                <a:cubicBezTo>
                  <a:pt x="8213658" y="6299958"/>
                  <a:pt x="8213788" y="6299437"/>
                  <a:pt x="8214049" y="6298990"/>
                </a:cubicBezTo>
                <a:cubicBezTo>
                  <a:pt x="8214309" y="6298544"/>
                  <a:pt x="8214793" y="6298172"/>
                  <a:pt x="8215500" y="6297874"/>
                </a:cubicBezTo>
                <a:cubicBezTo>
                  <a:pt x="8216207" y="6297576"/>
                  <a:pt x="8217156" y="6297353"/>
                  <a:pt x="8218346" y="6297204"/>
                </a:cubicBezTo>
                <a:cubicBezTo>
                  <a:pt x="8219537" y="6297055"/>
                  <a:pt x="8221025" y="6296981"/>
                  <a:pt x="8222811" y="6296981"/>
                </a:cubicBezTo>
                <a:close/>
                <a:moveTo>
                  <a:pt x="5746311" y="6296981"/>
                </a:moveTo>
                <a:cubicBezTo>
                  <a:pt x="5744525" y="6296981"/>
                  <a:pt x="5743037" y="6297055"/>
                  <a:pt x="5741846" y="6297204"/>
                </a:cubicBezTo>
                <a:cubicBezTo>
                  <a:pt x="5740656" y="6297353"/>
                  <a:pt x="5739707" y="6297576"/>
                  <a:pt x="5739000" y="6297874"/>
                </a:cubicBezTo>
                <a:cubicBezTo>
                  <a:pt x="5738293" y="6298172"/>
                  <a:pt x="5737809" y="6298544"/>
                  <a:pt x="5737549" y="6298990"/>
                </a:cubicBezTo>
                <a:cubicBezTo>
                  <a:pt x="5737288" y="6299437"/>
                  <a:pt x="5737158" y="6299958"/>
                  <a:pt x="5737158" y="6300553"/>
                </a:cubicBezTo>
                <a:lnTo>
                  <a:pt x="5737158" y="6449679"/>
                </a:lnTo>
                <a:cubicBezTo>
                  <a:pt x="5737158" y="6450274"/>
                  <a:pt x="5737270" y="6450795"/>
                  <a:pt x="5737493" y="6451241"/>
                </a:cubicBezTo>
                <a:cubicBezTo>
                  <a:pt x="5737716" y="6451688"/>
                  <a:pt x="5738163" y="6452041"/>
                  <a:pt x="5738832" y="6452302"/>
                </a:cubicBezTo>
                <a:cubicBezTo>
                  <a:pt x="5739502" y="6452562"/>
                  <a:pt x="5740358" y="6452767"/>
                  <a:pt x="5741400" y="6452916"/>
                </a:cubicBezTo>
                <a:cubicBezTo>
                  <a:pt x="5742441" y="6453065"/>
                  <a:pt x="5743706" y="6453139"/>
                  <a:pt x="5745195" y="6453139"/>
                </a:cubicBezTo>
                <a:cubicBezTo>
                  <a:pt x="5746757" y="6453139"/>
                  <a:pt x="5748041" y="6453065"/>
                  <a:pt x="5749046" y="6452916"/>
                </a:cubicBezTo>
                <a:cubicBezTo>
                  <a:pt x="5750050" y="6452767"/>
                  <a:pt x="5750887" y="6452562"/>
                  <a:pt x="5751557" y="6452302"/>
                </a:cubicBezTo>
                <a:cubicBezTo>
                  <a:pt x="5752227" y="6452041"/>
                  <a:pt x="5752711" y="6451688"/>
                  <a:pt x="5753008" y="6451241"/>
                </a:cubicBezTo>
                <a:cubicBezTo>
                  <a:pt x="5753306" y="6450795"/>
                  <a:pt x="5753455" y="6450274"/>
                  <a:pt x="5753455" y="6449679"/>
                </a:cubicBezTo>
                <a:lnTo>
                  <a:pt x="5753455" y="6437400"/>
                </a:lnTo>
                <a:cubicBezTo>
                  <a:pt x="5756357" y="6440451"/>
                  <a:pt x="5759110" y="6443056"/>
                  <a:pt x="5761715" y="6445214"/>
                </a:cubicBezTo>
                <a:cubicBezTo>
                  <a:pt x="5764319" y="6447372"/>
                  <a:pt x="5766924" y="6449158"/>
                  <a:pt x="5769528" y="6450572"/>
                </a:cubicBezTo>
                <a:cubicBezTo>
                  <a:pt x="5772133" y="6451986"/>
                  <a:pt x="5774793" y="6453009"/>
                  <a:pt x="5777509" y="6453641"/>
                </a:cubicBezTo>
                <a:cubicBezTo>
                  <a:pt x="5780225" y="6454274"/>
                  <a:pt x="5783183" y="6454590"/>
                  <a:pt x="5786383" y="6454590"/>
                </a:cubicBezTo>
                <a:cubicBezTo>
                  <a:pt x="5793303" y="6454590"/>
                  <a:pt x="5799443" y="6453288"/>
                  <a:pt x="5804800" y="6450683"/>
                </a:cubicBezTo>
                <a:cubicBezTo>
                  <a:pt x="5810158" y="6448079"/>
                  <a:pt x="5814679" y="6444321"/>
                  <a:pt x="5818362" y="6439410"/>
                </a:cubicBezTo>
                <a:cubicBezTo>
                  <a:pt x="5822046" y="6434498"/>
                  <a:pt x="5824836" y="6428564"/>
                  <a:pt x="5826734" y="6421606"/>
                </a:cubicBezTo>
                <a:cubicBezTo>
                  <a:pt x="5828632" y="6414648"/>
                  <a:pt x="5829580" y="6406816"/>
                  <a:pt x="5829580" y="6398110"/>
                </a:cubicBezTo>
                <a:cubicBezTo>
                  <a:pt x="5829580" y="6390817"/>
                  <a:pt x="5828836" y="6383897"/>
                  <a:pt x="5827348" y="6377348"/>
                </a:cubicBezTo>
                <a:cubicBezTo>
                  <a:pt x="5825860" y="6370800"/>
                  <a:pt x="5823497" y="6365089"/>
                  <a:pt x="5820260" y="6360214"/>
                </a:cubicBezTo>
                <a:cubicBezTo>
                  <a:pt x="5817023" y="6355340"/>
                  <a:pt x="5812819" y="6351452"/>
                  <a:pt x="5807647" y="6348550"/>
                </a:cubicBezTo>
                <a:cubicBezTo>
                  <a:pt x="5802475" y="6345648"/>
                  <a:pt x="5796243" y="6344197"/>
                  <a:pt x="5788950" y="6344197"/>
                </a:cubicBezTo>
                <a:cubicBezTo>
                  <a:pt x="5785974" y="6344197"/>
                  <a:pt x="5783146" y="6344494"/>
                  <a:pt x="5780467" y="6345090"/>
                </a:cubicBezTo>
                <a:cubicBezTo>
                  <a:pt x="5777788" y="6345685"/>
                  <a:pt x="5775109" y="6346634"/>
                  <a:pt x="5772430" y="6347936"/>
                </a:cubicBezTo>
                <a:cubicBezTo>
                  <a:pt x="5769751" y="6349238"/>
                  <a:pt x="5767017" y="6350931"/>
                  <a:pt x="5764226" y="6353015"/>
                </a:cubicBezTo>
                <a:cubicBezTo>
                  <a:pt x="5761436" y="6355098"/>
                  <a:pt x="5758552" y="6357666"/>
                  <a:pt x="5755576" y="6360717"/>
                </a:cubicBezTo>
                <a:lnTo>
                  <a:pt x="5755576" y="6300553"/>
                </a:lnTo>
                <a:cubicBezTo>
                  <a:pt x="5755576" y="6299958"/>
                  <a:pt x="5755427" y="6299437"/>
                  <a:pt x="5755129" y="6298990"/>
                </a:cubicBezTo>
                <a:cubicBezTo>
                  <a:pt x="5754831" y="6298544"/>
                  <a:pt x="5754348" y="6298172"/>
                  <a:pt x="5753678" y="6297874"/>
                </a:cubicBezTo>
                <a:cubicBezTo>
                  <a:pt x="5753008" y="6297576"/>
                  <a:pt x="5752078" y="6297353"/>
                  <a:pt x="5750887" y="6297204"/>
                </a:cubicBezTo>
                <a:cubicBezTo>
                  <a:pt x="5749697" y="6297055"/>
                  <a:pt x="5748171" y="6296981"/>
                  <a:pt x="5746311" y="6296981"/>
                </a:cubicBezTo>
                <a:close/>
                <a:moveTo>
                  <a:pt x="3155512" y="6296981"/>
                </a:moveTo>
                <a:cubicBezTo>
                  <a:pt x="3153726" y="6296981"/>
                  <a:pt x="3152237" y="6297055"/>
                  <a:pt x="3151047" y="6297204"/>
                </a:cubicBezTo>
                <a:cubicBezTo>
                  <a:pt x="3149856" y="6297353"/>
                  <a:pt x="3148907" y="6297576"/>
                  <a:pt x="3148200" y="6297874"/>
                </a:cubicBezTo>
                <a:cubicBezTo>
                  <a:pt x="3147493" y="6298172"/>
                  <a:pt x="3147010" y="6298544"/>
                  <a:pt x="3146749" y="6298990"/>
                </a:cubicBezTo>
                <a:cubicBezTo>
                  <a:pt x="3146488" y="6299437"/>
                  <a:pt x="3146359" y="6299958"/>
                  <a:pt x="3146359" y="6300553"/>
                </a:cubicBezTo>
                <a:lnTo>
                  <a:pt x="3146359" y="6449679"/>
                </a:lnTo>
                <a:cubicBezTo>
                  <a:pt x="3146359" y="6450274"/>
                  <a:pt x="3146488" y="6450776"/>
                  <a:pt x="3146749" y="6451186"/>
                </a:cubicBezTo>
                <a:cubicBezTo>
                  <a:pt x="3147010" y="6451595"/>
                  <a:pt x="3147493" y="6451948"/>
                  <a:pt x="3148200" y="6452246"/>
                </a:cubicBezTo>
                <a:cubicBezTo>
                  <a:pt x="3148907" y="6452544"/>
                  <a:pt x="3149856" y="6452767"/>
                  <a:pt x="3151047" y="6452916"/>
                </a:cubicBezTo>
                <a:cubicBezTo>
                  <a:pt x="3152237" y="6453065"/>
                  <a:pt x="3153726" y="6453139"/>
                  <a:pt x="3155512" y="6453139"/>
                </a:cubicBezTo>
                <a:cubicBezTo>
                  <a:pt x="3157372" y="6453139"/>
                  <a:pt x="3158897" y="6453065"/>
                  <a:pt x="3160088" y="6452916"/>
                </a:cubicBezTo>
                <a:cubicBezTo>
                  <a:pt x="3161279" y="6452767"/>
                  <a:pt x="3162209" y="6452544"/>
                  <a:pt x="3162879" y="6452246"/>
                </a:cubicBezTo>
                <a:cubicBezTo>
                  <a:pt x="3163548" y="6451948"/>
                  <a:pt x="3164032" y="6451595"/>
                  <a:pt x="3164330" y="6451186"/>
                </a:cubicBezTo>
                <a:cubicBezTo>
                  <a:pt x="3164628" y="6450776"/>
                  <a:pt x="3164776" y="6450274"/>
                  <a:pt x="3164776" y="6449679"/>
                </a:cubicBezTo>
                <a:lnTo>
                  <a:pt x="3164776" y="6300553"/>
                </a:lnTo>
                <a:cubicBezTo>
                  <a:pt x="3164776" y="6299958"/>
                  <a:pt x="3164628" y="6299437"/>
                  <a:pt x="3164330" y="6298990"/>
                </a:cubicBezTo>
                <a:cubicBezTo>
                  <a:pt x="3164032" y="6298544"/>
                  <a:pt x="3163548" y="6298172"/>
                  <a:pt x="3162879" y="6297874"/>
                </a:cubicBezTo>
                <a:cubicBezTo>
                  <a:pt x="3162209" y="6297576"/>
                  <a:pt x="3161279" y="6297353"/>
                  <a:pt x="3160088" y="6297204"/>
                </a:cubicBezTo>
                <a:cubicBezTo>
                  <a:pt x="3158897" y="6297055"/>
                  <a:pt x="3157372" y="6296981"/>
                  <a:pt x="3155512" y="6296981"/>
                </a:cubicBezTo>
                <a:close/>
                <a:moveTo>
                  <a:pt x="2850712" y="6296981"/>
                </a:moveTo>
                <a:cubicBezTo>
                  <a:pt x="2848926" y="6296981"/>
                  <a:pt x="2847437" y="6297055"/>
                  <a:pt x="2846247" y="6297204"/>
                </a:cubicBezTo>
                <a:cubicBezTo>
                  <a:pt x="2845056" y="6297353"/>
                  <a:pt x="2844107" y="6297576"/>
                  <a:pt x="2843400" y="6297874"/>
                </a:cubicBezTo>
                <a:cubicBezTo>
                  <a:pt x="2842693" y="6298172"/>
                  <a:pt x="2842210" y="6298544"/>
                  <a:pt x="2841949" y="6298990"/>
                </a:cubicBezTo>
                <a:cubicBezTo>
                  <a:pt x="2841689" y="6299437"/>
                  <a:pt x="2841558" y="6299958"/>
                  <a:pt x="2841558" y="6300553"/>
                </a:cubicBezTo>
                <a:lnTo>
                  <a:pt x="2841558" y="6449679"/>
                </a:lnTo>
                <a:cubicBezTo>
                  <a:pt x="2841558" y="6450274"/>
                  <a:pt x="2841670" y="6450795"/>
                  <a:pt x="2841894" y="6451241"/>
                </a:cubicBezTo>
                <a:cubicBezTo>
                  <a:pt x="2842117" y="6451688"/>
                  <a:pt x="2842563" y="6452041"/>
                  <a:pt x="2843233" y="6452302"/>
                </a:cubicBezTo>
                <a:cubicBezTo>
                  <a:pt x="2843903" y="6452562"/>
                  <a:pt x="2844759" y="6452767"/>
                  <a:pt x="2845800" y="6452916"/>
                </a:cubicBezTo>
                <a:cubicBezTo>
                  <a:pt x="2846842" y="6453065"/>
                  <a:pt x="2848107" y="6453139"/>
                  <a:pt x="2849595" y="6453139"/>
                </a:cubicBezTo>
                <a:cubicBezTo>
                  <a:pt x="2851158" y="6453139"/>
                  <a:pt x="2852442" y="6453065"/>
                  <a:pt x="2853446" y="6452916"/>
                </a:cubicBezTo>
                <a:cubicBezTo>
                  <a:pt x="2854451" y="6452767"/>
                  <a:pt x="2855288" y="6452562"/>
                  <a:pt x="2855957" y="6452302"/>
                </a:cubicBezTo>
                <a:cubicBezTo>
                  <a:pt x="2856627" y="6452041"/>
                  <a:pt x="2857111" y="6451688"/>
                  <a:pt x="2857409" y="6451241"/>
                </a:cubicBezTo>
                <a:cubicBezTo>
                  <a:pt x="2857706" y="6450795"/>
                  <a:pt x="2857855" y="6450274"/>
                  <a:pt x="2857855" y="6449679"/>
                </a:cubicBezTo>
                <a:lnTo>
                  <a:pt x="2857855" y="6437400"/>
                </a:lnTo>
                <a:cubicBezTo>
                  <a:pt x="2860757" y="6440451"/>
                  <a:pt x="2863511" y="6443056"/>
                  <a:pt x="2866115" y="6445214"/>
                </a:cubicBezTo>
                <a:cubicBezTo>
                  <a:pt x="2868720" y="6447372"/>
                  <a:pt x="2871324" y="6449158"/>
                  <a:pt x="2873928" y="6450572"/>
                </a:cubicBezTo>
                <a:cubicBezTo>
                  <a:pt x="2876533" y="6451986"/>
                  <a:pt x="2879194" y="6453009"/>
                  <a:pt x="2881910" y="6453641"/>
                </a:cubicBezTo>
                <a:cubicBezTo>
                  <a:pt x="2884626" y="6454274"/>
                  <a:pt x="2887584" y="6454590"/>
                  <a:pt x="2890784" y="6454590"/>
                </a:cubicBezTo>
                <a:cubicBezTo>
                  <a:pt x="2897704" y="6454590"/>
                  <a:pt x="2903843" y="6453288"/>
                  <a:pt x="2909201" y="6450683"/>
                </a:cubicBezTo>
                <a:cubicBezTo>
                  <a:pt x="2914559" y="6448079"/>
                  <a:pt x="2919080" y="6444321"/>
                  <a:pt x="2922763" y="6439410"/>
                </a:cubicBezTo>
                <a:cubicBezTo>
                  <a:pt x="2926447" y="6434498"/>
                  <a:pt x="2929237" y="6428564"/>
                  <a:pt x="2931134" y="6421606"/>
                </a:cubicBezTo>
                <a:cubicBezTo>
                  <a:pt x="2933032" y="6414648"/>
                  <a:pt x="2933981" y="6406816"/>
                  <a:pt x="2933981" y="6398110"/>
                </a:cubicBezTo>
                <a:cubicBezTo>
                  <a:pt x="2933981" y="6390817"/>
                  <a:pt x="2933237" y="6383897"/>
                  <a:pt x="2931749" y="6377348"/>
                </a:cubicBezTo>
                <a:cubicBezTo>
                  <a:pt x="2930261" y="6370800"/>
                  <a:pt x="2927897" y="6365089"/>
                  <a:pt x="2924661" y="6360214"/>
                </a:cubicBezTo>
                <a:cubicBezTo>
                  <a:pt x="2921424" y="6355340"/>
                  <a:pt x="2917219" y="6351452"/>
                  <a:pt x="2912048" y="6348550"/>
                </a:cubicBezTo>
                <a:cubicBezTo>
                  <a:pt x="2906876" y="6345648"/>
                  <a:pt x="2900643" y="6344197"/>
                  <a:pt x="2893351" y="6344197"/>
                </a:cubicBezTo>
                <a:cubicBezTo>
                  <a:pt x="2890374" y="6344197"/>
                  <a:pt x="2887547" y="6344494"/>
                  <a:pt x="2884868" y="6345090"/>
                </a:cubicBezTo>
                <a:cubicBezTo>
                  <a:pt x="2882189" y="6345685"/>
                  <a:pt x="2879510" y="6346634"/>
                  <a:pt x="2876831" y="6347936"/>
                </a:cubicBezTo>
                <a:cubicBezTo>
                  <a:pt x="2874152" y="6349238"/>
                  <a:pt x="2871417" y="6350931"/>
                  <a:pt x="2868627" y="6353015"/>
                </a:cubicBezTo>
                <a:cubicBezTo>
                  <a:pt x="2865836" y="6355098"/>
                  <a:pt x="2862953" y="6357666"/>
                  <a:pt x="2859976" y="6360717"/>
                </a:cubicBezTo>
                <a:lnTo>
                  <a:pt x="2859976" y="6300553"/>
                </a:lnTo>
                <a:cubicBezTo>
                  <a:pt x="2859976" y="6299958"/>
                  <a:pt x="2859827" y="6299437"/>
                  <a:pt x="2859529" y="6298990"/>
                </a:cubicBezTo>
                <a:cubicBezTo>
                  <a:pt x="2859232" y="6298544"/>
                  <a:pt x="2858748" y="6298172"/>
                  <a:pt x="2858078" y="6297874"/>
                </a:cubicBezTo>
                <a:cubicBezTo>
                  <a:pt x="2857409" y="6297576"/>
                  <a:pt x="2856478" y="6297353"/>
                  <a:pt x="2855288" y="6297204"/>
                </a:cubicBezTo>
                <a:cubicBezTo>
                  <a:pt x="2854097" y="6297055"/>
                  <a:pt x="2852571" y="6296981"/>
                  <a:pt x="2850712" y="6296981"/>
                </a:cubicBezTo>
                <a:close/>
                <a:moveTo>
                  <a:pt x="8168452" y="6151241"/>
                </a:moveTo>
                <a:cubicBezTo>
                  <a:pt x="8172916" y="6151241"/>
                  <a:pt x="8176005" y="6152097"/>
                  <a:pt x="8177716" y="6153808"/>
                </a:cubicBezTo>
                <a:cubicBezTo>
                  <a:pt x="8179428" y="6155520"/>
                  <a:pt x="8180283" y="6158943"/>
                  <a:pt x="8180283" y="6164078"/>
                </a:cubicBezTo>
                <a:cubicBezTo>
                  <a:pt x="8180283" y="6169361"/>
                  <a:pt x="8179409" y="6172877"/>
                  <a:pt x="8177660" y="6174626"/>
                </a:cubicBezTo>
                <a:cubicBezTo>
                  <a:pt x="8175912" y="6176374"/>
                  <a:pt x="8172730" y="6177249"/>
                  <a:pt x="8168117" y="6177249"/>
                </a:cubicBezTo>
                <a:cubicBezTo>
                  <a:pt x="8163652" y="6177249"/>
                  <a:pt x="8160564" y="6176393"/>
                  <a:pt x="8158852" y="6174682"/>
                </a:cubicBezTo>
                <a:cubicBezTo>
                  <a:pt x="8157141" y="6172970"/>
                  <a:pt x="8156285" y="6169547"/>
                  <a:pt x="8156285" y="6164412"/>
                </a:cubicBezTo>
                <a:cubicBezTo>
                  <a:pt x="8156285" y="6159129"/>
                  <a:pt x="8157159" y="6155613"/>
                  <a:pt x="8158908" y="6153864"/>
                </a:cubicBezTo>
                <a:cubicBezTo>
                  <a:pt x="8160657" y="6152115"/>
                  <a:pt x="8163838" y="6151241"/>
                  <a:pt x="8168452" y="6151241"/>
                </a:cubicBezTo>
                <a:close/>
                <a:moveTo>
                  <a:pt x="7062334" y="6132337"/>
                </a:moveTo>
                <a:lnTo>
                  <a:pt x="7069614" y="6140610"/>
                </a:lnTo>
                <a:lnTo>
                  <a:pt x="7088386" y="6158606"/>
                </a:lnTo>
                <a:lnTo>
                  <a:pt x="7086452" y="6160282"/>
                </a:lnTo>
                <a:cubicBezTo>
                  <a:pt x="7082322" y="6162738"/>
                  <a:pt x="7077839" y="6163966"/>
                  <a:pt x="7073002" y="6163966"/>
                </a:cubicBezTo>
                <a:cubicBezTo>
                  <a:pt x="7067049" y="6163966"/>
                  <a:pt x="7062417" y="6162422"/>
                  <a:pt x="7059105" y="6159334"/>
                </a:cubicBezTo>
                <a:cubicBezTo>
                  <a:pt x="7055794" y="6156245"/>
                  <a:pt x="7054138" y="6152097"/>
                  <a:pt x="7054138" y="6146888"/>
                </a:cubicBezTo>
                <a:cubicBezTo>
                  <a:pt x="7054138" y="6143837"/>
                  <a:pt x="7054715" y="6141139"/>
                  <a:pt x="7055868" y="6138795"/>
                </a:cubicBezTo>
                <a:cubicBezTo>
                  <a:pt x="7057022" y="6136451"/>
                  <a:pt x="7058826" y="6134442"/>
                  <a:pt x="7061282" y="6132768"/>
                </a:cubicBezTo>
                <a:close/>
                <a:moveTo>
                  <a:pt x="6474118" y="6127689"/>
                </a:moveTo>
                <a:lnTo>
                  <a:pt x="6489856" y="6127689"/>
                </a:lnTo>
                <a:lnTo>
                  <a:pt x="6489856" y="6149009"/>
                </a:lnTo>
                <a:cubicBezTo>
                  <a:pt x="6485317" y="6154069"/>
                  <a:pt x="6480982" y="6157827"/>
                  <a:pt x="6476852" y="6160282"/>
                </a:cubicBezTo>
                <a:cubicBezTo>
                  <a:pt x="6472722" y="6162738"/>
                  <a:pt x="6468239" y="6163966"/>
                  <a:pt x="6463402" y="6163966"/>
                </a:cubicBezTo>
                <a:cubicBezTo>
                  <a:pt x="6457449" y="6163966"/>
                  <a:pt x="6452817" y="6162422"/>
                  <a:pt x="6449505" y="6159334"/>
                </a:cubicBezTo>
                <a:cubicBezTo>
                  <a:pt x="6446194" y="6156245"/>
                  <a:pt x="6444538" y="6152097"/>
                  <a:pt x="6444538" y="6146888"/>
                </a:cubicBezTo>
                <a:cubicBezTo>
                  <a:pt x="6444538" y="6143837"/>
                  <a:pt x="6445115" y="6141139"/>
                  <a:pt x="6446268" y="6138795"/>
                </a:cubicBezTo>
                <a:cubicBezTo>
                  <a:pt x="6447422" y="6136451"/>
                  <a:pt x="6449226" y="6134442"/>
                  <a:pt x="6451682" y="6132768"/>
                </a:cubicBezTo>
                <a:cubicBezTo>
                  <a:pt x="6454138" y="6131093"/>
                  <a:pt x="6457226" y="6129828"/>
                  <a:pt x="6460946" y="6128973"/>
                </a:cubicBezTo>
                <a:cubicBezTo>
                  <a:pt x="6464667" y="6128117"/>
                  <a:pt x="6469058" y="6127689"/>
                  <a:pt x="6474118" y="6127689"/>
                </a:cubicBezTo>
                <a:close/>
                <a:moveTo>
                  <a:pt x="4483393" y="6127689"/>
                </a:moveTo>
                <a:lnTo>
                  <a:pt x="4499132" y="6127689"/>
                </a:lnTo>
                <a:lnTo>
                  <a:pt x="4499132" y="6149009"/>
                </a:lnTo>
                <a:cubicBezTo>
                  <a:pt x="4494592" y="6154069"/>
                  <a:pt x="4490258" y="6157827"/>
                  <a:pt x="4486128" y="6160282"/>
                </a:cubicBezTo>
                <a:cubicBezTo>
                  <a:pt x="4481998" y="6162738"/>
                  <a:pt x="4477514" y="6163966"/>
                  <a:pt x="4472677" y="6163966"/>
                </a:cubicBezTo>
                <a:cubicBezTo>
                  <a:pt x="4466724" y="6163966"/>
                  <a:pt x="4462092" y="6162422"/>
                  <a:pt x="4458780" y="6159334"/>
                </a:cubicBezTo>
                <a:cubicBezTo>
                  <a:pt x="4455469" y="6156245"/>
                  <a:pt x="4453813" y="6152097"/>
                  <a:pt x="4453813" y="6146888"/>
                </a:cubicBezTo>
                <a:cubicBezTo>
                  <a:pt x="4453813" y="6143837"/>
                  <a:pt x="4454390" y="6141139"/>
                  <a:pt x="4455543" y="6138795"/>
                </a:cubicBezTo>
                <a:cubicBezTo>
                  <a:pt x="4456697" y="6136451"/>
                  <a:pt x="4458501" y="6134442"/>
                  <a:pt x="4460957" y="6132768"/>
                </a:cubicBezTo>
                <a:cubicBezTo>
                  <a:pt x="4463413" y="6131093"/>
                  <a:pt x="4466501" y="6129828"/>
                  <a:pt x="4470222" y="6128973"/>
                </a:cubicBezTo>
                <a:cubicBezTo>
                  <a:pt x="4473942" y="6128117"/>
                  <a:pt x="4478333" y="6127689"/>
                  <a:pt x="4483393" y="6127689"/>
                </a:cubicBezTo>
                <a:close/>
                <a:moveTo>
                  <a:pt x="4245268" y="6127689"/>
                </a:moveTo>
                <a:lnTo>
                  <a:pt x="4261006" y="6127689"/>
                </a:lnTo>
                <a:lnTo>
                  <a:pt x="4261006" y="6149009"/>
                </a:lnTo>
                <a:cubicBezTo>
                  <a:pt x="4256467" y="6154069"/>
                  <a:pt x="4252133" y="6157827"/>
                  <a:pt x="4248003" y="6160282"/>
                </a:cubicBezTo>
                <a:cubicBezTo>
                  <a:pt x="4243873" y="6162738"/>
                  <a:pt x="4239389" y="6163966"/>
                  <a:pt x="4234552" y="6163966"/>
                </a:cubicBezTo>
                <a:cubicBezTo>
                  <a:pt x="4228599" y="6163966"/>
                  <a:pt x="4223967" y="6162422"/>
                  <a:pt x="4220655" y="6159334"/>
                </a:cubicBezTo>
                <a:cubicBezTo>
                  <a:pt x="4217344" y="6156245"/>
                  <a:pt x="4215688" y="6152097"/>
                  <a:pt x="4215688" y="6146888"/>
                </a:cubicBezTo>
                <a:cubicBezTo>
                  <a:pt x="4215688" y="6143837"/>
                  <a:pt x="4216265" y="6141139"/>
                  <a:pt x="4217418" y="6138795"/>
                </a:cubicBezTo>
                <a:cubicBezTo>
                  <a:pt x="4218572" y="6136451"/>
                  <a:pt x="4220377" y="6134442"/>
                  <a:pt x="4222832" y="6132768"/>
                </a:cubicBezTo>
                <a:cubicBezTo>
                  <a:pt x="4225288" y="6131093"/>
                  <a:pt x="4228376" y="6129828"/>
                  <a:pt x="4232097" y="6128973"/>
                </a:cubicBezTo>
                <a:cubicBezTo>
                  <a:pt x="4235817" y="6128117"/>
                  <a:pt x="4240208" y="6127689"/>
                  <a:pt x="4245268" y="6127689"/>
                </a:cubicBezTo>
                <a:close/>
                <a:moveTo>
                  <a:pt x="3473743" y="6127689"/>
                </a:moveTo>
                <a:lnTo>
                  <a:pt x="3489482" y="6127689"/>
                </a:lnTo>
                <a:lnTo>
                  <a:pt x="3489482" y="6149009"/>
                </a:lnTo>
                <a:cubicBezTo>
                  <a:pt x="3484943" y="6154069"/>
                  <a:pt x="3480608" y="6157827"/>
                  <a:pt x="3476479" y="6160282"/>
                </a:cubicBezTo>
                <a:cubicBezTo>
                  <a:pt x="3472348" y="6162738"/>
                  <a:pt x="3467865" y="6163966"/>
                  <a:pt x="3463028" y="6163966"/>
                </a:cubicBezTo>
                <a:cubicBezTo>
                  <a:pt x="3457074" y="6163966"/>
                  <a:pt x="3452443" y="6162422"/>
                  <a:pt x="3449131" y="6159334"/>
                </a:cubicBezTo>
                <a:cubicBezTo>
                  <a:pt x="3445820" y="6156245"/>
                  <a:pt x="3444164" y="6152097"/>
                  <a:pt x="3444164" y="6146888"/>
                </a:cubicBezTo>
                <a:cubicBezTo>
                  <a:pt x="3444164" y="6143837"/>
                  <a:pt x="3444741" y="6141139"/>
                  <a:pt x="3445894" y="6138795"/>
                </a:cubicBezTo>
                <a:cubicBezTo>
                  <a:pt x="3447048" y="6136451"/>
                  <a:pt x="3448852" y="6134442"/>
                  <a:pt x="3451308" y="6132768"/>
                </a:cubicBezTo>
                <a:cubicBezTo>
                  <a:pt x="3453764" y="6131093"/>
                  <a:pt x="3456851" y="6129828"/>
                  <a:pt x="3460573" y="6128973"/>
                </a:cubicBezTo>
                <a:cubicBezTo>
                  <a:pt x="3464293" y="6128117"/>
                  <a:pt x="3468684" y="6127689"/>
                  <a:pt x="3473743" y="6127689"/>
                </a:cubicBezTo>
                <a:close/>
                <a:moveTo>
                  <a:pt x="2997494" y="6127689"/>
                </a:moveTo>
                <a:lnTo>
                  <a:pt x="3013232" y="6127689"/>
                </a:lnTo>
                <a:lnTo>
                  <a:pt x="3013232" y="6149009"/>
                </a:lnTo>
                <a:cubicBezTo>
                  <a:pt x="3008693" y="6154069"/>
                  <a:pt x="3004358" y="6157827"/>
                  <a:pt x="3000228" y="6160282"/>
                </a:cubicBezTo>
                <a:cubicBezTo>
                  <a:pt x="2996098" y="6162738"/>
                  <a:pt x="2991615" y="6163966"/>
                  <a:pt x="2986778" y="6163966"/>
                </a:cubicBezTo>
                <a:cubicBezTo>
                  <a:pt x="2980825" y="6163966"/>
                  <a:pt x="2976193" y="6162422"/>
                  <a:pt x="2972881" y="6159334"/>
                </a:cubicBezTo>
                <a:cubicBezTo>
                  <a:pt x="2969570" y="6156245"/>
                  <a:pt x="2967914" y="6152097"/>
                  <a:pt x="2967914" y="6146888"/>
                </a:cubicBezTo>
                <a:cubicBezTo>
                  <a:pt x="2967914" y="6143837"/>
                  <a:pt x="2968491" y="6141139"/>
                  <a:pt x="2969644" y="6138795"/>
                </a:cubicBezTo>
                <a:cubicBezTo>
                  <a:pt x="2970798" y="6136451"/>
                  <a:pt x="2972602" y="6134442"/>
                  <a:pt x="2975058" y="6132768"/>
                </a:cubicBezTo>
                <a:cubicBezTo>
                  <a:pt x="2977513" y="6131093"/>
                  <a:pt x="2980601" y="6129828"/>
                  <a:pt x="2984322" y="6128973"/>
                </a:cubicBezTo>
                <a:cubicBezTo>
                  <a:pt x="2988043" y="6128117"/>
                  <a:pt x="2992433" y="6127689"/>
                  <a:pt x="2997494" y="6127689"/>
                </a:cubicBezTo>
                <a:close/>
                <a:moveTo>
                  <a:pt x="7318717" y="6083822"/>
                </a:moveTo>
                <a:cubicBezTo>
                  <a:pt x="7314029" y="6083822"/>
                  <a:pt x="7310048" y="6084938"/>
                  <a:pt x="7306774" y="6087171"/>
                </a:cubicBezTo>
                <a:cubicBezTo>
                  <a:pt x="7303500" y="6089403"/>
                  <a:pt x="7300839" y="6092342"/>
                  <a:pt x="7298793" y="6095989"/>
                </a:cubicBezTo>
                <a:cubicBezTo>
                  <a:pt x="7296747" y="6099635"/>
                  <a:pt x="7295258" y="6103765"/>
                  <a:pt x="7294328" y="6108379"/>
                </a:cubicBezTo>
                <a:cubicBezTo>
                  <a:pt x="7293398" y="6112992"/>
                  <a:pt x="7292933" y="6117680"/>
                  <a:pt x="7292933" y="6122443"/>
                </a:cubicBezTo>
                <a:cubicBezTo>
                  <a:pt x="7292933" y="6127503"/>
                  <a:pt x="7293324" y="6132452"/>
                  <a:pt x="7294105" y="6137288"/>
                </a:cubicBezTo>
                <a:cubicBezTo>
                  <a:pt x="7294886" y="6142125"/>
                  <a:pt x="7296244" y="6146423"/>
                  <a:pt x="7298179" y="6150181"/>
                </a:cubicBezTo>
                <a:cubicBezTo>
                  <a:pt x="7300114" y="6153939"/>
                  <a:pt x="7302681" y="6156952"/>
                  <a:pt x="7305881" y="6159222"/>
                </a:cubicBezTo>
                <a:cubicBezTo>
                  <a:pt x="7309081" y="6161492"/>
                  <a:pt x="7313099" y="6162626"/>
                  <a:pt x="7317936" y="6162626"/>
                </a:cubicBezTo>
                <a:cubicBezTo>
                  <a:pt x="7320392" y="6162626"/>
                  <a:pt x="7322754" y="6162292"/>
                  <a:pt x="7325024" y="6161622"/>
                </a:cubicBezTo>
                <a:cubicBezTo>
                  <a:pt x="7327294" y="6160952"/>
                  <a:pt x="7329619" y="6159836"/>
                  <a:pt x="7332000" y="6158273"/>
                </a:cubicBezTo>
                <a:cubicBezTo>
                  <a:pt x="7334381" y="6156711"/>
                  <a:pt x="7336874" y="6154683"/>
                  <a:pt x="7339479" y="6152190"/>
                </a:cubicBezTo>
                <a:cubicBezTo>
                  <a:pt x="7342083" y="6149697"/>
                  <a:pt x="7344837" y="6146627"/>
                  <a:pt x="7347739" y="6142981"/>
                </a:cubicBezTo>
                <a:lnTo>
                  <a:pt x="7347739" y="6102798"/>
                </a:lnTo>
                <a:cubicBezTo>
                  <a:pt x="7342753" y="6096621"/>
                  <a:pt x="7337935" y="6091914"/>
                  <a:pt x="7333284" y="6088677"/>
                </a:cubicBezTo>
                <a:cubicBezTo>
                  <a:pt x="7328633" y="6085440"/>
                  <a:pt x="7323777" y="6083822"/>
                  <a:pt x="7318717" y="6083822"/>
                </a:cubicBezTo>
                <a:close/>
                <a:moveTo>
                  <a:pt x="4946993" y="6083822"/>
                </a:moveTo>
                <a:cubicBezTo>
                  <a:pt x="4952053" y="6083822"/>
                  <a:pt x="4956908" y="6085440"/>
                  <a:pt x="4961559" y="6088677"/>
                </a:cubicBezTo>
                <a:cubicBezTo>
                  <a:pt x="4966210" y="6091914"/>
                  <a:pt x="4971028" y="6096621"/>
                  <a:pt x="4976014" y="6102798"/>
                </a:cubicBezTo>
                <a:lnTo>
                  <a:pt x="4976014" y="6142981"/>
                </a:lnTo>
                <a:cubicBezTo>
                  <a:pt x="4973112" y="6146627"/>
                  <a:pt x="4970359" y="6149697"/>
                  <a:pt x="4967754" y="6152190"/>
                </a:cubicBezTo>
                <a:cubicBezTo>
                  <a:pt x="4965150" y="6154683"/>
                  <a:pt x="4962657" y="6156711"/>
                  <a:pt x="4960276" y="6158273"/>
                </a:cubicBezTo>
                <a:cubicBezTo>
                  <a:pt x="4957894" y="6159836"/>
                  <a:pt x="4955569" y="6160952"/>
                  <a:pt x="4953299" y="6161622"/>
                </a:cubicBezTo>
                <a:cubicBezTo>
                  <a:pt x="4951030" y="6162292"/>
                  <a:pt x="4948667" y="6162626"/>
                  <a:pt x="4946211" y="6162626"/>
                </a:cubicBezTo>
                <a:cubicBezTo>
                  <a:pt x="4941374" y="6162626"/>
                  <a:pt x="4937356" y="6161492"/>
                  <a:pt x="4934156" y="6159222"/>
                </a:cubicBezTo>
                <a:cubicBezTo>
                  <a:pt x="4930956" y="6156952"/>
                  <a:pt x="4928389" y="6153939"/>
                  <a:pt x="4926454" y="6150181"/>
                </a:cubicBezTo>
                <a:cubicBezTo>
                  <a:pt x="4924520" y="6146423"/>
                  <a:pt x="4923162" y="6142125"/>
                  <a:pt x="4922380" y="6137288"/>
                </a:cubicBezTo>
                <a:cubicBezTo>
                  <a:pt x="4921599" y="6132452"/>
                  <a:pt x="4921208" y="6127503"/>
                  <a:pt x="4921208" y="6122443"/>
                </a:cubicBezTo>
                <a:cubicBezTo>
                  <a:pt x="4921208" y="6117680"/>
                  <a:pt x="4921673" y="6112992"/>
                  <a:pt x="4922603" y="6108379"/>
                </a:cubicBezTo>
                <a:cubicBezTo>
                  <a:pt x="4923534" y="6103765"/>
                  <a:pt x="4925022" y="6099635"/>
                  <a:pt x="4927068" y="6095989"/>
                </a:cubicBezTo>
                <a:cubicBezTo>
                  <a:pt x="4929115" y="6092342"/>
                  <a:pt x="4931775" y="6089403"/>
                  <a:pt x="4935049" y="6087171"/>
                </a:cubicBezTo>
                <a:cubicBezTo>
                  <a:pt x="4938323" y="6084938"/>
                  <a:pt x="4942305" y="6083822"/>
                  <a:pt x="4946993" y="6083822"/>
                </a:cubicBezTo>
                <a:close/>
                <a:moveTo>
                  <a:pt x="3784943" y="6083822"/>
                </a:moveTo>
                <a:cubicBezTo>
                  <a:pt x="3790003" y="6083822"/>
                  <a:pt x="3794859" y="6085440"/>
                  <a:pt x="3799510" y="6088677"/>
                </a:cubicBezTo>
                <a:cubicBezTo>
                  <a:pt x="3804161" y="6091914"/>
                  <a:pt x="3808979" y="6096621"/>
                  <a:pt x="3813964" y="6102798"/>
                </a:cubicBezTo>
                <a:lnTo>
                  <a:pt x="3813964" y="6142981"/>
                </a:lnTo>
                <a:cubicBezTo>
                  <a:pt x="3811063" y="6146627"/>
                  <a:pt x="3808309" y="6149697"/>
                  <a:pt x="3805705" y="6152190"/>
                </a:cubicBezTo>
                <a:cubicBezTo>
                  <a:pt x="3803100" y="6154683"/>
                  <a:pt x="3800607" y="6156711"/>
                  <a:pt x="3798226" y="6158273"/>
                </a:cubicBezTo>
                <a:cubicBezTo>
                  <a:pt x="3795845" y="6159836"/>
                  <a:pt x="3793519" y="6160952"/>
                  <a:pt x="3791250" y="6161622"/>
                </a:cubicBezTo>
                <a:cubicBezTo>
                  <a:pt x="3788980" y="6162292"/>
                  <a:pt x="3786617" y="6162626"/>
                  <a:pt x="3784162" y="6162626"/>
                </a:cubicBezTo>
                <a:cubicBezTo>
                  <a:pt x="3779325" y="6162626"/>
                  <a:pt x="3775307" y="6161492"/>
                  <a:pt x="3772107" y="6159222"/>
                </a:cubicBezTo>
                <a:cubicBezTo>
                  <a:pt x="3768907" y="6156952"/>
                  <a:pt x="3766339" y="6153939"/>
                  <a:pt x="3764405" y="6150181"/>
                </a:cubicBezTo>
                <a:cubicBezTo>
                  <a:pt x="3762470" y="6146423"/>
                  <a:pt x="3761112" y="6142125"/>
                  <a:pt x="3760331" y="6137288"/>
                </a:cubicBezTo>
                <a:cubicBezTo>
                  <a:pt x="3759549" y="6132452"/>
                  <a:pt x="3759159" y="6127503"/>
                  <a:pt x="3759159" y="6122443"/>
                </a:cubicBezTo>
                <a:cubicBezTo>
                  <a:pt x="3759159" y="6117680"/>
                  <a:pt x="3759624" y="6112992"/>
                  <a:pt x="3760554" y="6108379"/>
                </a:cubicBezTo>
                <a:cubicBezTo>
                  <a:pt x="3761484" y="6103765"/>
                  <a:pt x="3762973" y="6099635"/>
                  <a:pt x="3765019" y="6095989"/>
                </a:cubicBezTo>
                <a:cubicBezTo>
                  <a:pt x="3767066" y="6092342"/>
                  <a:pt x="3769726" y="6089403"/>
                  <a:pt x="3773000" y="6087171"/>
                </a:cubicBezTo>
                <a:cubicBezTo>
                  <a:pt x="3776275" y="6084938"/>
                  <a:pt x="3780255" y="6083822"/>
                  <a:pt x="3784943" y="6083822"/>
                </a:cubicBezTo>
                <a:close/>
                <a:moveTo>
                  <a:pt x="3356574" y="6083822"/>
                </a:moveTo>
                <a:cubicBezTo>
                  <a:pt x="3361367" y="6083822"/>
                  <a:pt x="3365373" y="6084957"/>
                  <a:pt x="3368592" y="6087226"/>
                </a:cubicBezTo>
                <a:cubicBezTo>
                  <a:pt x="3371810" y="6089496"/>
                  <a:pt x="3374393" y="6092491"/>
                  <a:pt x="3376340" y="6096212"/>
                </a:cubicBezTo>
                <a:cubicBezTo>
                  <a:pt x="3378288" y="6099933"/>
                  <a:pt x="3379654" y="6104211"/>
                  <a:pt x="3380440" y="6109048"/>
                </a:cubicBezTo>
                <a:cubicBezTo>
                  <a:pt x="3381226" y="6113885"/>
                  <a:pt x="3381619" y="6118871"/>
                  <a:pt x="3381619" y="6124006"/>
                </a:cubicBezTo>
                <a:cubicBezTo>
                  <a:pt x="3381619" y="6128694"/>
                  <a:pt x="3381151" y="6133326"/>
                  <a:pt x="3380215" y="6137902"/>
                </a:cubicBezTo>
                <a:cubicBezTo>
                  <a:pt x="3379279" y="6142479"/>
                  <a:pt x="3377782" y="6146609"/>
                  <a:pt x="3375723" y="6150292"/>
                </a:cubicBezTo>
                <a:cubicBezTo>
                  <a:pt x="3373664" y="6153976"/>
                  <a:pt x="3370989" y="6156934"/>
                  <a:pt x="3367693" y="6159166"/>
                </a:cubicBezTo>
                <a:cubicBezTo>
                  <a:pt x="3364399" y="6161399"/>
                  <a:pt x="3360431" y="6162515"/>
                  <a:pt x="3355789" y="6162515"/>
                </a:cubicBezTo>
                <a:cubicBezTo>
                  <a:pt x="3350772" y="6162515"/>
                  <a:pt x="3345943" y="6160896"/>
                  <a:pt x="3341301" y="6157659"/>
                </a:cubicBezTo>
                <a:cubicBezTo>
                  <a:pt x="3336659" y="6154422"/>
                  <a:pt x="3331792" y="6149716"/>
                  <a:pt x="3326701" y="6143539"/>
                </a:cubicBezTo>
                <a:lnTo>
                  <a:pt x="3326701" y="6103467"/>
                </a:lnTo>
                <a:cubicBezTo>
                  <a:pt x="3329621" y="6099747"/>
                  <a:pt x="3332372" y="6096658"/>
                  <a:pt x="3334955" y="6094203"/>
                </a:cubicBezTo>
                <a:cubicBezTo>
                  <a:pt x="3337538" y="6091747"/>
                  <a:pt x="3340028" y="6089738"/>
                  <a:pt x="3342425" y="6088175"/>
                </a:cubicBezTo>
                <a:cubicBezTo>
                  <a:pt x="3344820" y="6086612"/>
                  <a:pt x="3347179" y="6085496"/>
                  <a:pt x="3349500" y="6084827"/>
                </a:cubicBezTo>
                <a:cubicBezTo>
                  <a:pt x="3351821" y="6084157"/>
                  <a:pt x="3354179" y="6083822"/>
                  <a:pt x="3356574" y="6083822"/>
                </a:cubicBezTo>
                <a:close/>
                <a:moveTo>
                  <a:pt x="1746593" y="6083822"/>
                </a:moveTo>
                <a:cubicBezTo>
                  <a:pt x="1751653" y="6083822"/>
                  <a:pt x="1756509" y="6085440"/>
                  <a:pt x="1761160" y="6088677"/>
                </a:cubicBezTo>
                <a:cubicBezTo>
                  <a:pt x="1765811" y="6091914"/>
                  <a:pt x="1770629" y="6096621"/>
                  <a:pt x="1775615" y="6102798"/>
                </a:cubicBezTo>
                <a:lnTo>
                  <a:pt x="1775615" y="6142981"/>
                </a:lnTo>
                <a:cubicBezTo>
                  <a:pt x="1772713" y="6146627"/>
                  <a:pt x="1769959" y="6149697"/>
                  <a:pt x="1767355" y="6152190"/>
                </a:cubicBezTo>
                <a:cubicBezTo>
                  <a:pt x="1764750" y="6154683"/>
                  <a:pt x="1762257" y="6156711"/>
                  <a:pt x="1759876" y="6158273"/>
                </a:cubicBezTo>
                <a:cubicBezTo>
                  <a:pt x="1757495" y="6159836"/>
                  <a:pt x="1755169" y="6160952"/>
                  <a:pt x="1752900" y="6161622"/>
                </a:cubicBezTo>
                <a:cubicBezTo>
                  <a:pt x="1750630" y="6162292"/>
                  <a:pt x="1748267" y="6162626"/>
                  <a:pt x="1745812" y="6162626"/>
                </a:cubicBezTo>
                <a:cubicBezTo>
                  <a:pt x="1740975" y="6162626"/>
                  <a:pt x="1736956" y="6161492"/>
                  <a:pt x="1733757" y="6159222"/>
                </a:cubicBezTo>
                <a:cubicBezTo>
                  <a:pt x="1730557" y="6156952"/>
                  <a:pt x="1727990" y="6153939"/>
                  <a:pt x="1726055" y="6150181"/>
                </a:cubicBezTo>
                <a:cubicBezTo>
                  <a:pt x="1724120" y="6146423"/>
                  <a:pt x="1722762" y="6142125"/>
                  <a:pt x="1721981" y="6137288"/>
                </a:cubicBezTo>
                <a:cubicBezTo>
                  <a:pt x="1721199" y="6132452"/>
                  <a:pt x="1720809" y="6127503"/>
                  <a:pt x="1720809" y="6122443"/>
                </a:cubicBezTo>
                <a:cubicBezTo>
                  <a:pt x="1720809" y="6117680"/>
                  <a:pt x="1721274" y="6112992"/>
                  <a:pt x="1722204" y="6108379"/>
                </a:cubicBezTo>
                <a:cubicBezTo>
                  <a:pt x="1723134" y="6103765"/>
                  <a:pt x="1724622" y="6099635"/>
                  <a:pt x="1726669" y="6095989"/>
                </a:cubicBezTo>
                <a:cubicBezTo>
                  <a:pt x="1728715" y="6092342"/>
                  <a:pt x="1731376" y="6089403"/>
                  <a:pt x="1734650" y="6087171"/>
                </a:cubicBezTo>
                <a:cubicBezTo>
                  <a:pt x="1737924" y="6084938"/>
                  <a:pt x="1741905" y="6083822"/>
                  <a:pt x="1746593" y="6083822"/>
                </a:cubicBezTo>
                <a:close/>
                <a:moveTo>
                  <a:pt x="927812" y="6083822"/>
                </a:moveTo>
                <a:cubicBezTo>
                  <a:pt x="932604" y="6083822"/>
                  <a:pt x="936609" y="6084938"/>
                  <a:pt x="939829" y="6087171"/>
                </a:cubicBezTo>
                <a:cubicBezTo>
                  <a:pt x="943048" y="6089403"/>
                  <a:pt x="945613" y="6092380"/>
                  <a:pt x="947522" y="6096100"/>
                </a:cubicBezTo>
                <a:cubicBezTo>
                  <a:pt x="949431" y="6099821"/>
                  <a:pt x="950779" y="6104081"/>
                  <a:pt x="951565" y="6108881"/>
                </a:cubicBezTo>
                <a:cubicBezTo>
                  <a:pt x="952351" y="6113681"/>
                  <a:pt x="952744" y="6118648"/>
                  <a:pt x="952744" y="6123782"/>
                </a:cubicBezTo>
                <a:cubicBezTo>
                  <a:pt x="952744" y="6128470"/>
                  <a:pt x="952257" y="6133121"/>
                  <a:pt x="951284" y="6137735"/>
                </a:cubicBezTo>
                <a:cubicBezTo>
                  <a:pt x="950311" y="6142349"/>
                  <a:pt x="948795" y="6146516"/>
                  <a:pt x="946735" y="6150237"/>
                </a:cubicBezTo>
                <a:cubicBezTo>
                  <a:pt x="944676" y="6153957"/>
                  <a:pt x="941981" y="6156934"/>
                  <a:pt x="938649" y="6159166"/>
                </a:cubicBezTo>
                <a:cubicBezTo>
                  <a:pt x="935317" y="6161399"/>
                  <a:pt x="931331" y="6162515"/>
                  <a:pt x="926689" y="6162515"/>
                </a:cubicBezTo>
                <a:cubicBezTo>
                  <a:pt x="921673" y="6162515"/>
                  <a:pt x="916881" y="6160878"/>
                  <a:pt x="912314" y="6157603"/>
                </a:cubicBezTo>
                <a:cubicBezTo>
                  <a:pt x="907747" y="6154329"/>
                  <a:pt x="902918" y="6149604"/>
                  <a:pt x="897826" y="6143428"/>
                </a:cubicBezTo>
                <a:lnTo>
                  <a:pt x="897826" y="6103467"/>
                </a:lnTo>
                <a:cubicBezTo>
                  <a:pt x="900746" y="6099821"/>
                  <a:pt x="903516" y="6096751"/>
                  <a:pt x="906137" y="6094259"/>
                </a:cubicBezTo>
                <a:cubicBezTo>
                  <a:pt x="908758" y="6091766"/>
                  <a:pt x="911266" y="6089756"/>
                  <a:pt x="913661" y="6088231"/>
                </a:cubicBezTo>
                <a:cubicBezTo>
                  <a:pt x="916057" y="6086705"/>
                  <a:pt x="918416" y="6085589"/>
                  <a:pt x="920737" y="6084882"/>
                </a:cubicBezTo>
                <a:cubicBezTo>
                  <a:pt x="923057" y="6084175"/>
                  <a:pt x="925416" y="6083822"/>
                  <a:pt x="927812" y="6083822"/>
                </a:cubicBezTo>
                <a:close/>
                <a:moveTo>
                  <a:pt x="6723611" y="6083375"/>
                </a:moveTo>
                <a:cubicBezTo>
                  <a:pt x="6729543" y="6083375"/>
                  <a:pt x="6734499" y="6084436"/>
                  <a:pt x="6738478" y="6086557"/>
                </a:cubicBezTo>
                <a:cubicBezTo>
                  <a:pt x="6742458" y="6088677"/>
                  <a:pt x="6745612" y="6091561"/>
                  <a:pt x="6747939" y="6095207"/>
                </a:cubicBezTo>
                <a:cubicBezTo>
                  <a:pt x="6750267" y="6098854"/>
                  <a:pt x="6751938" y="6103095"/>
                  <a:pt x="6752952" y="6107932"/>
                </a:cubicBezTo>
                <a:cubicBezTo>
                  <a:pt x="6753966" y="6112769"/>
                  <a:pt x="6754473" y="6117904"/>
                  <a:pt x="6754473" y="6123336"/>
                </a:cubicBezTo>
                <a:cubicBezTo>
                  <a:pt x="6754473" y="6129140"/>
                  <a:pt x="6753872" y="6134461"/>
                  <a:pt x="6752670" y="6139298"/>
                </a:cubicBezTo>
                <a:cubicBezTo>
                  <a:pt x="6751468" y="6144135"/>
                  <a:pt x="6749592" y="6148302"/>
                  <a:pt x="6747038" y="6151799"/>
                </a:cubicBezTo>
                <a:cubicBezTo>
                  <a:pt x="6744486" y="6155297"/>
                  <a:pt x="6741220" y="6158013"/>
                  <a:pt x="6737240" y="6159948"/>
                </a:cubicBezTo>
                <a:cubicBezTo>
                  <a:pt x="6733261" y="6161882"/>
                  <a:pt x="6728568" y="6162850"/>
                  <a:pt x="6723161" y="6162850"/>
                </a:cubicBezTo>
                <a:cubicBezTo>
                  <a:pt x="6717229" y="6162850"/>
                  <a:pt x="6712274" y="6161789"/>
                  <a:pt x="6708294" y="6159668"/>
                </a:cubicBezTo>
                <a:cubicBezTo>
                  <a:pt x="6704314" y="6157548"/>
                  <a:pt x="6701142" y="6154683"/>
                  <a:pt x="6698777" y="6151074"/>
                </a:cubicBezTo>
                <a:cubicBezTo>
                  <a:pt x="6696412" y="6147465"/>
                  <a:pt x="6694723" y="6143242"/>
                  <a:pt x="6693709" y="6138405"/>
                </a:cubicBezTo>
                <a:cubicBezTo>
                  <a:pt x="6692695" y="6133568"/>
                  <a:pt x="6692188" y="6128396"/>
                  <a:pt x="6692188" y="6122889"/>
                </a:cubicBezTo>
                <a:cubicBezTo>
                  <a:pt x="6692188" y="6117159"/>
                  <a:pt x="6692808" y="6111876"/>
                  <a:pt x="6694046" y="6107039"/>
                </a:cubicBezTo>
                <a:cubicBezTo>
                  <a:pt x="6695285" y="6102202"/>
                  <a:pt x="6697181" y="6098016"/>
                  <a:pt x="6699734" y="6094482"/>
                </a:cubicBezTo>
                <a:cubicBezTo>
                  <a:pt x="6702287" y="6090947"/>
                  <a:pt x="6705534" y="6088212"/>
                  <a:pt x="6709477" y="6086278"/>
                </a:cubicBezTo>
                <a:cubicBezTo>
                  <a:pt x="6713418" y="6084343"/>
                  <a:pt x="6718130" y="6083375"/>
                  <a:pt x="6723611" y="6083375"/>
                </a:cubicBezTo>
                <a:close/>
                <a:moveTo>
                  <a:pt x="5847311" y="6083375"/>
                </a:moveTo>
                <a:cubicBezTo>
                  <a:pt x="5853243" y="6083375"/>
                  <a:pt x="5858199" y="6084436"/>
                  <a:pt x="5862178" y="6086557"/>
                </a:cubicBezTo>
                <a:cubicBezTo>
                  <a:pt x="5866158" y="6088677"/>
                  <a:pt x="5869312" y="6091561"/>
                  <a:pt x="5871639" y="6095207"/>
                </a:cubicBezTo>
                <a:cubicBezTo>
                  <a:pt x="5873967" y="6098854"/>
                  <a:pt x="5875638" y="6103095"/>
                  <a:pt x="5876652" y="6107932"/>
                </a:cubicBezTo>
                <a:cubicBezTo>
                  <a:pt x="5877666" y="6112769"/>
                  <a:pt x="5878173" y="6117904"/>
                  <a:pt x="5878173" y="6123336"/>
                </a:cubicBezTo>
                <a:cubicBezTo>
                  <a:pt x="5878173" y="6129140"/>
                  <a:pt x="5877572" y="6134461"/>
                  <a:pt x="5876370" y="6139298"/>
                </a:cubicBezTo>
                <a:cubicBezTo>
                  <a:pt x="5875168" y="6144135"/>
                  <a:pt x="5873292" y="6148302"/>
                  <a:pt x="5870738" y="6151799"/>
                </a:cubicBezTo>
                <a:cubicBezTo>
                  <a:pt x="5868186" y="6155297"/>
                  <a:pt x="5864920" y="6158013"/>
                  <a:pt x="5860940" y="6159948"/>
                </a:cubicBezTo>
                <a:cubicBezTo>
                  <a:pt x="5856961" y="6161882"/>
                  <a:pt x="5852268" y="6162850"/>
                  <a:pt x="5846861" y="6162850"/>
                </a:cubicBezTo>
                <a:cubicBezTo>
                  <a:pt x="5840929" y="6162850"/>
                  <a:pt x="5835973" y="6161789"/>
                  <a:pt x="5831994" y="6159668"/>
                </a:cubicBezTo>
                <a:cubicBezTo>
                  <a:pt x="5828015" y="6157548"/>
                  <a:pt x="5824842" y="6154683"/>
                  <a:pt x="5822477" y="6151074"/>
                </a:cubicBezTo>
                <a:cubicBezTo>
                  <a:pt x="5820112" y="6147465"/>
                  <a:pt x="5818423" y="6143242"/>
                  <a:pt x="5817409" y="6138405"/>
                </a:cubicBezTo>
                <a:cubicBezTo>
                  <a:pt x="5816395" y="6133568"/>
                  <a:pt x="5815888" y="6128396"/>
                  <a:pt x="5815888" y="6122889"/>
                </a:cubicBezTo>
                <a:cubicBezTo>
                  <a:pt x="5815888" y="6117159"/>
                  <a:pt x="5816508" y="6111876"/>
                  <a:pt x="5817746" y="6107039"/>
                </a:cubicBezTo>
                <a:cubicBezTo>
                  <a:pt x="5818986" y="6102202"/>
                  <a:pt x="5820881" y="6098016"/>
                  <a:pt x="5823434" y="6094482"/>
                </a:cubicBezTo>
                <a:cubicBezTo>
                  <a:pt x="5825986" y="6090947"/>
                  <a:pt x="5829234" y="6088212"/>
                  <a:pt x="5833176" y="6086278"/>
                </a:cubicBezTo>
                <a:cubicBezTo>
                  <a:pt x="5837119" y="6084343"/>
                  <a:pt x="5841830" y="6083375"/>
                  <a:pt x="5847311" y="6083375"/>
                </a:cubicBezTo>
                <a:close/>
                <a:moveTo>
                  <a:pt x="5113886" y="6083375"/>
                </a:moveTo>
                <a:cubicBezTo>
                  <a:pt x="5119819" y="6083375"/>
                  <a:pt x="5124774" y="6084436"/>
                  <a:pt x="5128754" y="6086557"/>
                </a:cubicBezTo>
                <a:cubicBezTo>
                  <a:pt x="5132733" y="6088677"/>
                  <a:pt x="5135887" y="6091561"/>
                  <a:pt x="5138215" y="6095207"/>
                </a:cubicBezTo>
                <a:cubicBezTo>
                  <a:pt x="5140542" y="6098854"/>
                  <a:pt x="5142213" y="6103095"/>
                  <a:pt x="5143227" y="6107932"/>
                </a:cubicBezTo>
                <a:cubicBezTo>
                  <a:pt x="5144241" y="6112769"/>
                  <a:pt x="5144748" y="6117904"/>
                  <a:pt x="5144748" y="6123336"/>
                </a:cubicBezTo>
                <a:cubicBezTo>
                  <a:pt x="5144748" y="6129140"/>
                  <a:pt x="5144147" y="6134461"/>
                  <a:pt x="5142946" y="6139298"/>
                </a:cubicBezTo>
                <a:cubicBezTo>
                  <a:pt x="5141744" y="6144135"/>
                  <a:pt x="5139866" y="6148302"/>
                  <a:pt x="5137314" y="6151799"/>
                </a:cubicBezTo>
                <a:cubicBezTo>
                  <a:pt x="5134761" y="6155297"/>
                  <a:pt x="5131495" y="6158013"/>
                  <a:pt x="5127516" y="6159948"/>
                </a:cubicBezTo>
                <a:cubicBezTo>
                  <a:pt x="5123536" y="6161882"/>
                  <a:pt x="5118843" y="6162850"/>
                  <a:pt x="5113437" y="6162850"/>
                </a:cubicBezTo>
                <a:cubicBezTo>
                  <a:pt x="5107504" y="6162850"/>
                  <a:pt x="5102548" y="6161789"/>
                  <a:pt x="5098569" y="6159668"/>
                </a:cubicBezTo>
                <a:cubicBezTo>
                  <a:pt x="5094590" y="6157548"/>
                  <a:pt x="5091418" y="6154683"/>
                  <a:pt x="5089053" y="6151074"/>
                </a:cubicBezTo>
                <a:cubicBezTo>
                  <a:pt x="5086688" y="6147465"/>
                  <a:pt x="5084998" y="6143242"/>
                  <a:pt x="5083984" y="6138405"/>
                </a:cubicBezTo>
                <a:cubicBezTo>
                  <a:pt x="5082970" y="6133568"/>
                  <a:pt x="5082463" y="6128396"/>
                  <a:pt x="5082463" y="6122889"/>
                </a:cubicBezTo>
                <a:cubicBezTo>
                  <a:pt x="5082463" y="6117159"/>
                  <a:pt x="5083083" y="6111876"/>
                  <a:pt x="5084322" y="6107039"/>
                </a:cubicBezTo>
                <a:cubicBezTo>
                  <a:pt x="5085561" y="6102202"/>
                  <a:pt x="5087456" y="6098016"/>
                  <a:pt x="5090009" y="6094482"/>
                </a:cubicBezTo>
                <a:cubicBezTo>
                  <a:pt x="5092562" y="6090947"/>
                  <a:pt x="5095809" y="6088212"/>
                  <a:pt x="5099752" y="6086278"/>
                </a:cubicBezTo>
                <a:cubicBezTo>
                  <a:pt x="5103694" y="6084343"/>
                  <a:pt x="5108405" y="6083375"/>
                  <a:pt x="5113886" y="6083375"/>
                </a:cubicBezTo>
                <a:close/>
                <a:moveTo>
                  <a:pt x="3961362" y="6083375"/>
                </a:moveTo>
                <a:cubicBezTo>
                  <a:pt x="3967295" y="6083375"/>
                  <a:pt x="3972251" y="6084436"/>
                  <a:pt x="3976229" y="6086557"/>
                </a:cubicBezTo>
                <a:cubicBezTo>
                  <a:pt x="3980209" y="6088677"/>
                  <a:pt x="3983362" y="6091561"/>
                  <a:pt x="3985690" y="6095207"/>
                </a:cubicBezTo>
                <a:cubicBezTo>
                  <a:pt x="3988018" y="6098854"/>
                  <a:pt x="3989689" y="6103095"/>
                  <a:pt x="3990703" y="6107932"/>
                </a:cubicBezTo>
                <a:cubicBezTo>
                  <a:pt x="3991716" y="6112769"/>
                  <a:pt x="3992224" y="6117904"/>
                  <a:pt x="3992224" y="6123336"/>
                </a:cubicBezTo>
                <a:cubicBezTo>
                  <a:pt x="3992224" y="6129140"/>
                  <a:pt x="3991623" y="6134461"/>
                  <a:pt x="3990421" y="6139298"/>
                </a:cubicBezTo>
                <a:cubicBezTo>
                  <a:pt x="3989220" y="6144135"/>
                  <a:pt x="3987342" y="6148302"/>
                  <a:pt x="3984789" y="6151799"/>
                </a:cubicBezTo>
                <a:cubicBezTo>
                  <a:pt x="3982237" y="6155297"/>
                  <a:pt x="3978971" y="6158013"/>
                  <a:pt x="3974991" y="6159948"/>
                </a:cubicBezTo>
                <a:cubicBezTo>
                  <a:pt x="3971012" y="6161882"/>
                  <a:pt x="3966319" y="6162850"/>
                  <a:pt x="3960912" y="6162850"/>
                </a:cubicBezTo>
                <a:cubicBezTo>
                  <a:pt x="3954980" y="6162850"/>
                  <a:pt x="3950024" y="6161789"/>
                  <a:pt x="3946045" y="6159668"/>
                </a:cubicBezTo>
                <a:cubicBezTo>
                  <a:pt x="3942065" y="6157548"/>
                  <a:pt x="3938893" y="6154683"/>
                  <a:pt x="3936528" y="6151074"/>
                </a:cubicBezTo>
                <a:cubicBezTo>
                  <a:pt x="3934163" y="6147465"/>
                  <a:pt x="3932474" y="6143242"/>
                  <a:pt x="3931460" y="6138405"/>
                </a:cubicBezTo>
                <a:cubicBezTo>
                  <a:pt x="3930446" y="6133568"/>
                  <a:pt x="3929939" y="6128396"/>
                  <a:pt x="3929939" y="6122889"/>
                </a:cubicBezTo>
                <a:cubicBezTo>
                  <a:pt x="3929939" y="6117159"/>
                  <a:pt x="3930559" y="6111876"/>
                  <a:pt x="3931797" y="6107039"/>
                </a:cubicBezTo>
                <a:cubicBezTo>
                  <a:pt x="3933037" y="6102202"/>
                  <a:pt x="3934932" y="6098016"/>
                  <a:pt x="3937485" y="6094482"/>
                </a:cubicBezTo>
                <a:cubicBezTo>
                  <a:pt x="3940038" y="6090947"/>
                  <a:pt x="3943285" y="6088212"/>
                  <a:pt x="3947228" y="6086278"/>
                </a:cubicBezTo>
                <a:cubicBezTo>
                  <a:pt x="3951169" y="6084343"/>
                  <a:pt x="3955881" y="6083375"/>
                  <a:pt x="3961362" y="6083375"/>
                </a:cubicBezTo>
                <a:close/>
                <a:moveTo>
                  <a:pt x="7835138" y="6082371"/>
                </a:moveTo>
                <a:cubicBezTo>
                  <a:pt x="7830571" y="6082371"/>
                  <a:pt x="7826564" y="6083227"/>
                  <a:pt x="7823121" y="6084938"/>
                </a:cubicBezTo>
                <a:cubicBezTo>
                  <a:pt x="7819677" y="6086650"/>
                  <a:pt x="7816794" y="6088919"/>
                  <a:pt x="7814473" y="6091747"/>
                </a:cubicBezTo>
                <a:cubicBezTo>
                  <a:pt x="7812151" y="6094575"/>
                  <a:pt x="7810354" y="6097868"/>
                  <a:pt x="7809082" y="6101626"/>
                </a:cubicBezTo>
                <a:cubicBezTo>
                  <a:pt x="7807810" y="6105383"/>
                  <a:pt x="7807098" y="6109309"/>
                  <a:pt x="7806948" y="6113402"/>
                </a:cubicBezTo>
                <a:lnTo>
                  <a:pt x="7861754" y="6113402"/>
                </a:lnTo>
                <a:cubicBezTo>
                  <a:pt x="7861977" y="6103728"/>
                  <a:pt x="7859824" y="6096137"/>
                  <a:pt x="7855296" y="6090631"/>
                </a:cubicBezTo>
                <a:cubicBezTo>
                  <a:pt x="7850767" y="6085124"/>
                  <a:pt x="7844047" y="6082371"/>
                  <a:pt x="7835138" y="6082371"/>
                </a:cubicBezTo>
                <a:close/>
                <a:moveTo>
                  <a:pt x="7558913" y="6082371"/>
                </a:moveTo>
                <a:cubicBezTo>
                  <a:pt x="7554345" y="6082371"/>
                  <a:pt x="7550340" y="6083227"/>
                  <a:pt x="7546896" y="6084938"/>
                </a:cubicBezTo>
                <a:cubicBezTo>
                  <a:pt x="7543452" y="6086650"/>
                  <a:pt x="7540569" y="6088919"/>
                  <a:pt x="7538248" y="6091747"/>
                </a:cubicBezTo>
                <a:cubicBezTo>
                  <a:pt x="7535926" y="6094575"/>
                  <a:pt x="7534130" y="6097868"/>
                  <a:pt x="7532857" y="6101626"/>
                </a:cubicBezTo>
                <a:cubicBezTo>
                  <a:pt x="7531585" y="6105383"/>
                  <a:pt x="7530873" y="6109309"/>
                  <a:pt x="7530723" y="6113402"/>
                </a:cubicBezTo>
                <a:lnTo>
                  <a:pt x="7585529" y="6113402"/>
                </a:lnTo>
                <a:cubicBezTo>
                  <a:pt x="7585752" y="6103728"/>
                  <a:pt x="7583599" y="6096137"/>
                  <a:pt x="7579071" y="6090631"/>
                </a:cubicBezTo>
                <a:cubicBezTo>
                  <a:pt x="7574542" y="6085124"/>
                  <a:pt x="7567822" y="6082371"/>
                  <a:pt x="7558913" y="6082371"/>
                </a:cubicBezTo>
                <a:close/>
                <a:moveTo>
                  <a:pt x="6196838" y="6082371"/>
                </a:moveTo>
                <a:cubicBezTo>
                  <a:pt x="6205747" y="6082371"/>
                  <a:pt x="6212467" y="6085124"/>
                  <a:pt x="6216996" y="6090631"/>
                </a:cubicBezTo>
                <a:cubicBezTo>
                  <a:pt x="6221524" y="6096137"/>
                  <a:pt x="6223677" y="6103728"/>
                  <a:pt x="6223454" y="6113402"/>
                </a:cubicBezTo>
                <a:lnTo>
                  <a:pt x="6168648" y="6113402"/>
                </a:lnTo>
                <a:cubicBezTo>
                  <a:pt x="6168798" y="6109309"/>
                  <a:pt x="6169510" y="6105383"/>
                  <a:pt x="6170782" y="6101626"/>
                </a:cubicBezTo>
                <a:cubicBezTo>
                  <a:pt x="6172054" y="6097868"/>
                  <a:pt x="6173852" y="6094575"/>
                  <a:pt x="6176173" y="6091747"/>
                </a:cubicBezTo>
                <a:cubicBezTo>
                  <a:pt x="6178494" y="6088919"/>
                  <a:pt x="6181377" y="6086650"/>
                  <a:pt x="6184821" y="6084938"/>
                </a:cubicBezTo>
                <a:cubicBezTo>
                  <a:pt x="6188265" y="6083227"/>
                  <a:pt x="6192270" y="6082371"/>
                  <a:pt x="6196838" y="6082371"/>
                </a:cubicBezTo>
                <a:close/>
                <a:moveTo>
                  <a:pt x="5596763" y="6082371"/>
                </a:moveTo>
                <a:cubicBezTo>
                  <a:pt x="5605672" y="6082371"/>
                  <a:pt x="5612392" y="6085124"/>
                  <a:pt x="5616921" y="6090631"/>
                </a:cubicBezTo>
                <a:cubicBezTo>
                  <a:pt x="5621449" y="6096137"/>
                  <a:pt x="5623602" y="6103728"/>
                  <a:pt x="5623379" y="6113402"/>
                </a:cubicBezTo>
                <a:lnTo>
                  <a:pt x="5568573" y="6113402"/>
                </a:lnTo>
                <a:cubicBezTo>
                  <a:pt x="5568723" y="6109309"/>
                  <a:pt x="5569435" y="6105383"/>
                  <a:pt x="5570707" y="6101626"/>
                </a:cubicBezTo>
                <a:cubicBezTo>
                  <a:pt x="5571979" y="6097868"/>
                  <a:pt x="5573777" y="6094575"/>
                  <a:pt x="5576098" y="6091747"/>
                </a:cubicBezTo>
                <a:cubicBezTo>
                  <a:pt x="5578419" y="6088919"/>
                  <a:pt x="5581302" y="6086650"/>
                  <a:pt x="5584746" y="6084938"/>
                </a:cubicBezTo>
                <a:cubicBezTo>
                  <a:pt x="5588190" y="6083227"/>
                  <a:pt x="5592195" y="6082371"/>
                  <a:pt x="5596763" y="6082371"/>
                </a:cubicBezTo>
                <a:close/>
                <a:moveTo>
                  <a:pt x="4834763" y="6082371"/>
                </a:moveTo>
                <a:cubicBezTo>
                  <a:pt x="4843673" y="6082371"/>
                  <a:pt x="4850392" y="6085124"/>
                  <a:pt x="4854921" y="6090631"/>
                </a:cubicBezTo>
                <a:cubicBezTo>
                  <a:pt x="4859450" y="6096137"/>
                  <a:pt x="4861602" y="6103728"/>
                  <a:pt x="4861379" y="6113402"/>
                </a:cubicBezTo>
                <a:lnTo>
                  <a:pt x="4806573" y="6113402"/>
                </a:lnTo>
                <a:cubicBezTo>
                  <a:pt x="4806723" y="6109309"/>
                  <a:pt x="4807434" y="6105383"/>
                  <a:pt x="4808707" y="6101626"/>
                </a:cubicBezTo>
                <a:cubicBezTo>
                  <a:pt x="4809980" y="6097868"/>
                  <a:pt x="4811777" y="6094575"/>
                  <a:pt x="4814098" y="6091747"/>
                </a:cubicBezTo>
                <a:cubicBezTo>
                  <a:pt x="4816419" y="6088919"/>
                  <a:pt x="4819302" y="6086650"/>
                  <a:pt x="4822746" y="6084938"/>
                </a:cubicBezTo>
                <a:cubicBezTo>
                  <a:pt x="4826190" y="6083227"/>
                  <a:pt x="4830196" y="6082371"/>
                  <a:pt x="4834763" y="6082371"/>
                </a:cubicBezTo>
                <a:close/>
                <a:moveTo>
                  <a:pt x="3672713" y="6082371"/>
                </a:moveTo>
                <a:cubicBezTo>
                  <a:pt x="3681623" y="6082371"/>
                  <a:pt x="3688343" y="6085124"/>
                  <a:pt x="3692871" y="6090631"/>
                </a:cubicBezTo>
                <a:cubicBezTo>
                  <a:pt x="3697400" y="6096137"/>
                  <a:pt x="3699553" y="6103728"/>
                  <a:pt x="3699330" y="6113402"/>
                </a:cubicBezTo>
                <a:lnTo>
                  <a:pt x="3644524" y="6113402"/>
                </a:lnTo>
                <a:cubicBezTo>
                  <a:pt x="3644673" y="6109309"/>
                  <a:pt x="3645385" y="6105383"/>
                  <a:pt x="3646658" y="6101626"/>
                </a:cubicBezTo>
                <a:cubicBezTo>
                  <a:pt x="3647930" y="6097868"/>
                  <a:pt x="3649727" y="6094575"/>
                  <a:pt x="3652048" y="6091747"/>
                </a:cubicBezTo>
                <a:cubicBezTo>
                  <a:pt x="3654370" y="6088919"/>
                  <a:pt x="3657253" y="6086650"/>
                  <a:pt x="3660697" y="6084938"/>
                </a:cubicBezTo>
                <a:cubicBezTo>
                  <a:pt x="3664140" y="6083227"/>
                  <a:pt x="3668146" y="6082371"/>
                  <a:pt x="3672713" y="6082371"/>
                </a:cubicBezTo>
                <a:close/>
                <a:moveTo>
                  <a:pt x="3186938" y="6082371"/>
                </a:moveTo>
                <a:cubicBezTo>
                  <a:pt x="3195848" y="6082371"/>
                  <a:pt x="3202567" y="6085124"/>
                  <a:pt x="3207097" y="6090631"/>
                </a:cubicBezTo>
                <a:cubicBezTo>
                  <a:pt x="3211625" y="6096137"/>
                  <a:pt x="3213778" y="6103728"/>
                  <a:pt x="3213555" y="6113402"/>
                </a:cubicBezTo>
                <a:lnTo>
                  <a:pt x="3158749" y="6113402"/>
                </a:lnTo>
                <a:cubicBezTo>
                  <a:pt x="3158898" y="6109309"/>
                  <a:pt x="3159610" y="6105383"/>
                  <a:pt x="3160883" y="6101626"/>
                </a:cubicBezTo>
                <a:cubicBezTo>
                  <a:pt x="3162155" y="6097868"/>
                  <a:pt x="3163952" y="6094575"/>
                  <a:pt x="3166273" y="6091747"/>
                </a:cubicBezTo>
                <a:cubicBezTo>
                  <a:pt x="3168595" y="6088919"/>
                  <a:pt x="3171478" y="6086650"/>
                  <a:pt x="3174922" y="6084938"/>
                </a:cubicBezTo>
                <a:cubicBezTo>
                  <a:pt x="3178366" y="6083227"/>
                  <a:pt x="3182372" y="6082371"/>
                  <a:pt x="3186938" y="6082371"/>
                </a:cubicBezTo>
                <a:close/>
                <a:moveTo>
                  <a:pt x="2548764" y="6082371"/>
                </a:moveTo>
                <a:cubicBezTo>
                  <a:pt x="2557674" y="6082371"/>
                  <a:pt x="2564393" y="6085124"/>
                  <a:pt x="2568922" y="6090631"/>
                </a:cubicBezTo>
                <a:cubicBezTo>
                  <a:pt x="2573450" y="6096137"/>
                  <a:pt x="2575603" y="6103728"/>
                  <a:pt x="2575380" y="6113402"/>
                </a:cubicBezTo>
                <a:lnTo>
                  <a:pt x="2520574" y="6113402"/>
                </a:lnTo>
                <a:cubicBezTo>
                  <a:pt x="2520724" y="6109309"/>
                  <a:pt x="2521435" y="6105383"/>
                  <a:pt x="2522708" y="6101626"/>
                </a:cubicBezTo>
                <a:cubicBezTo>
                  <a:pt x="2523981" y="6097868"/>
                  <a:pt x="2525778" y="6094575"/>
                  <a:pt x="2528099" y="6091747"/>
                </a:cubicBezTo>
                <a:cubicBezTo>
                  <a:pt x="2530420" y="6088919"/>
                  <a:pt x="2533303" y="6086650"/>
                  <a:pt x="2536747" y="6084938"/>
                </a:cubicBezTo>
                <a:cubicBezTo>
                  <a:pt x="2540191" y="6083227"/>
                  <a:pt x="2544196" y="6082371"/>
                  <a:pt x="2548764" y="6082371"/>
                </a:cubicBezTo>
                <a:close/>
                <a:moveTo>
                  <a:pt x="1996314" y="6082371"/>
                </a:moveTo>
                <a:cubicBezTo>
                  <a:pt x="2005223" y="6082371"/>
                  <a:pt x="2011943" y="6085124"/>
                  <a:pt x="2016471" y="6090631"/>
                </a:cubicBezTo>
                <a:cubicBezTo>
                  <a:pt x="2021000" y="6096137"/>
                  <a:pt x="2023153" y="6103728"/>
                  <a:pt x="2022930" y="6113402"/>
                </a:cubicBezTo>
                <a:lnTo>
                  <a:pt x="1968124" y="6113402"/>
                </a:lnTo>
                <a:cubicBezTo>
                  <a:pt x="1968274" y="6109309"/>
                  <a:pt x="1968985" y="6105383"/>
                  <a:pt x="1970258" y="6101626"/>
                </a:cubicBezTo>
                <a:cubicBezTo>
                  <a:pt x="1971530" y="6097868"/>
                  <a:pt x="1973327" y="6094575"/>
                  <a:pt x="1975649" y="6091747"/>
                </a:cubicBezTo>
                <a:cubicBezTo>
                  <a:pt x="1977970" y="6088919"/>
                  <a:pt x="1980853" y="6086650"/>
                  <a:pt x="1984297" y="6084938"/>
                </a:cubicBezTo>
                <a:cubicBezTo>
                  <a:pt x="1987741" y="6083227"/>
                  <a:pt x="1991746" y="6082371"/>
                  <a:pt x="1996314" y="6082371"/>
                </a:cubicBezTo>
                <a:close/>
                <a:moveTo>
                  <a:pt x="1634363" y="6082371"/>
                </a:moveTo>
                <a:cubicBezTo>
                  <a:pt x="1643273" y="6082371"/>
                  <a:pt x="1649993" y="6085124"/>
                  <a:pt x="1654521" y="6090631"/>
                </a:cubicBezTo>
                <a:cubicBezTo>
                  <a:pt x="1659050" y="6096137"/>
                  <a:pt x="1661203" y="6103728"/>
                  <a:pt x="1660980" y="6113402"/>
                </a:cubicBezTo>
                <a:lnTo>
                  <a:pt x="1606174" y="6113402"/>
                </a:lnTo>
                <a:cubicBezTo>
                  <a:pt x="1606324" y="6109309"/>
                  <a:pt x="1607035" y="6105383"/>
                  <a:pt x="1608308" y="6101626"/>
                </a:cubicBezTo>
                <a:cubicBezTo>
                  <a:pt x="1609580" y="6097868"/>
                  <a:pt x="1611377" y="6094575"/>
                  <a:pt x="1613698" y="6091747"/>
                </a:cubicBezTo>
                <a:cubicBezTo>
                  <a:pt x="1616020" y="6088919"/>
                  <a:pt x="1618903" y="6086650"/>
                  <a:pt x="1622347" y="6084938"/>
                </a:cubicBezTo>
                <a:cubicBezTo>
                  <a:pt x="1625791" y="6083227"/>
                  <a:pt x="1629796" y="6082371"/>
                  <a:pt x="1634363" y="6082371"/>
                </a:cubicBezTo>
                <a:close/>
                <a:moveTo>
                  <a:pt x="1320038" y="6082371"/>
                </a:moveTo>
                <a:cubicBezTo>
                  <a:pt x="1328948" y="6082371"/>
                  <a:pt x="1335668" y="6085124"/>
                  <a:pt x="1340196" y="6090631"/>
                </a:cubicBezTo>
                <a:cubicBezTo>
                  <a:pt x="1344725" y="6096137"/>
                  <a:pt x="1346878" y="6103728"/>
                  <a:pt x="1346655" y="6113402"/>
                </a:cubicBezTo>
                <a:lnTo>
                  <a:pt x="1291849" y="6113402"/>
                </a:lnTo>
                <a:cubicBezTo>
                  <a:pt x="1291999" y="6109309"/>
                  <a:pt x="1292710" y="6105383"/>
                  <a:pt x="1293983" y="6101626"/>
                </a:cubicBezTo>
                <a:cubicBezTo>
                  <a:pt x="1295255" y="6097868"/>
                  <a:pt x="1297052" y="6094575"/>
                  <a:pt x="1299374" y="6091747"/>
                </a:cubicBezTo>
                <a:cubicBezTo>
                  <a:pt x="1301695" y="6088919"/>
                  <a:pt x="1304577" y="6086650"/>
                  <a:pt x="1308022" y="6084938"/>
                </a:cubicBezTo>
                <a:cubicBezTo>
                  <a:pt x="1311466" y="6083227"/>
                  <a:pt x="1315471" y="6082371"/>
                  <a:pt x="1320038" y="6082371"/>
                </a:cubicBezTo>
                <a:close/>
                <a:moveTo>
                  <a:pt x="1120013" y="6082371"/>
                </a:moveTo>
                <a:cubicBezTo>
                  <a:pt x="1128923" y="6082371"/>
                  <a:pt x="1135643" y="6085124"/>
                  <a:pt x="1140171" y="6090631"/>
                </a:cubicBezTo>
                <a:cubicBezTo>
                  <a:pt x="1144700" y="6096137"/>
                  <a:pt x="1146853" y="6103728"/>
                  <a:pt x="1146630" y="6113402"/>
                </a:cubicBezTo>
                <a:lnTo>
                  <a:pt x="1091824" y="6113402"/>
                </a:lnTo>
                <a:cubicBezTo>
                  <a:pt x="1091974" y="6109309"/>
                  <a:pt x="1092685" y="6105383"/>
                  <a:pt x="1093958" y="6101626"/>
                </a:cubicBezTo>
                <a:cubicBezTo>
                  <a:pt x="1095230" y="6097868"/>
                  <a:pt x="1097027" y="6094575"/>
                  <a:pt x="1099349" y="6091747"/>
                </a:cubicBezTo>
                <a:cubicBezTo>
                  <a:pt x="1101670" y="6088919"/>
                  <a:pt x="1104552" y="6086650"/>
                  <a:pt x="1107996" y="6084938"/>
                </a:cubicBezTo>
                <a:cubicBezTo>
                  <a:pt x="1111441" y="6083227"/>
                  <a:pt x="1115446" y="6082371"/>
                  <a:pt x="1120013" y="6082371"/>
                </a:cubicBezTo>
                <a:close/>
                <a:moveTo>
                  <a:pt x="758063" y="6082371"/>
                </a:moveTo>
                <a:cubicBezTo>
                  <a:pt x="766973" y="6082371"/>
                  <a:pt x="773692" y="6085124"/>
                  <a:pt x="778221" y="6090631"/>
                </a:cubicBezTo>
                <a:cubicBezTo>
                  <a:pt x="782750" y="6096137"/>
                  <a:pt x="784903" y="6103728"/>
                  <a:pt x="784680" y="6113402"/>
                </a:cubicBezTo>
                <a:lnTo>
                  <a:pt x="729874" y="6113402"/>
                </a:lnTo>
                <a:cubicBezTo>
                  <a:pt x="730024" y="6109309"/>
                  <a:pt x="730735" y="6105383"/>
                  <a:pt x="732008" y="6101626"/>
                </a:cubicBezTo>
                <a:cubicBezTo>
                  <a:pt x="733280" y="6097868"/>
                  <a:pt x="735077" y="6094575"/>
                  <a:pt x="737398" y="6091747"/>
                </a:cubicBezTo>
                <a:cubicBezTo>
                  <a:pt x="739720" y="6088919"/>
                  <a:pt x="742603" y="6086650"/>
                  <a:pt x="746047" y="6084938"/>
                </a:cubicBezTo>
                <a:cubicBezTo>
                  <a:pt x="749491" y="6083227"/>
                  <a:pt x="753496" y="6082371"/>
                  <a:pt x="758063" y="6082371"/>
                </a:cubicBezTo>
                <a:close/>
                <a:moveTo>
                  <a:pt x="4716197" y="6070093"/>
                </a:moveTo>
                <a:cubicBezTo>
                  <a:pt x="4715528" y="6070093"/>
                  <a:pt x="4714951" y="6070223"/>
                  <a:pt x="4714467" y="6070483"/>
                </a:cubicBezTo>
                <a:cubicBezTo>
                  <a:pt x="4713984" y="6070744"/>
                  <a:pt x="4713574" y="6071190"/>
                  <a:pt x="4713239" y="6071823"/>
                </a:cubicBezTo>
                <a:cubicBezTo>
                  <a:pt x="4712905" y="6072455"/>
                  <a:pt x="4712663" y="6073274"/>
                  <a:pt x="4712514" y="6074278"/>
                </a:cubicBezTo>
                <a:cubicBezTo>
                  <a:pt x="4712365" y="6075283"/>
                  <a:pt x="4712291" y="6076455"/>
                  <a:pt x="4712291" y="6077794"/>
                </a:cubicBezTo>
                <a:cubicBezTo>
                  <a:pt x="4712291" y="6080548"/>
                  <a:pt x="4712644" y="6082538"/>
                  <a:pt x="4713351" y="6083766"/>
                </a:cubicBezTo>
                <a:cubicBezTo>
                  <a:pt x="4714058" y="6084994"/>
                  <a:pt x="4715007" y="6085608"/>
                  <a:pt x="4716197" y="6085608"/>
                </a:cubicBezTo>
                <a:lnTo>
                  <a:pt x="4759172" y="6085608"/>
                </a:lnTo>
                <a:lnTo>
                  <a:pt x="4714858" y="6154590"/>
                </a:lnTo>
                <a:cubicBezTo>
                  <a:pt x="4714114" y="6155780"/>
                  <a:pt x="4713481" y="6156841"/>
                  <a:pt x="4712960" y="6157771"/>
                </a:cubicBezTo>
                <a:cubicBezTo>
                  <a:pt x="4712439" y="6158701"/>
                  <a:pt x="4712030" y="6159575"/>
                  <a:pt x="4711733" y="6160394"/>
                </a:cubicBezTo>
                <a:cubicBezTo>
                  <a:pt x="4711435" y="6161213"/>
                  <a:pt x="4711212" y="6162031"/>
                  <a:pt x="4711063" y="6162850"/>
                </a:cubicBezTo>
                <a:cubicBezTo>
                  <a:pt x="4710914" y="6163668"/>
                  <a:pt x="4710840" y="6164598"/>
                  <a:pt x="4710840" y="6165640"/>
                </a:cubicBezTo>
                <a:lnTo>
                  <a:pt x="4710840" y="6169435"/>
                </a:lnTo>
                <a:cubicBezTo>
                  <a:pt x="4710840" y="6171891"/>
                  <a:pt x="4711342" y="6173640"/>
                  <a:pt x="4712346" y="6174682"/>
                </a:cubicBezTo>
                <a:cubicBezTo>
                  <a:pt x="4713351" y="6175723"/>
                  <a:pt x="4714635" y="6176244"/>
                  <a:pt x="4716197" y="6176244"/>
                </a:cubicBezTo>
                <a:lnTo>
                  <a:pt x="4778035" y="6176244"/>
                </a:lnTo>
                <a:cubicBezTo>
                  <a:pt x="4778631" y="6176244"/>
                  <a:pt x="4779189" y="6176114"/>
                  <a:pt x="4779710" y="6175854"/>
                </a:cubicBezTo>
                <a:cubicBezTo>
                  <a:pt x="4780231" y="6175593"/>
                  <a:pt x="4780640" y="6175147"/>
                  <a:pt x="4780938" y="6174514"/>
                </a:cubicBezTo>
                <a:cubicBezTo>
                  <a:pt x="4781235" y="6173882"/>
                  <a:pt x="4781496" y="6173063"/>
                  <a:pt x="4781719" y="6172058"/>
                </a:cubicBezTo>
                <a:cubicBezTo>
                  <a:pt x="4781942" y="6171054"/>
                  <a:pt x="4782054" y="6169845"/>
                  <a:pt x="4782054" y="6168431"/>
                </a:cubicBezTo>
                <a:cubicBezTo>
                  <a:pt x="4782054" y="6167017"/>
                  <a:pt x="4781942" y="6165808"/>
                  <a:pt x="4781719" y="6164803"/>
                </a:cubicBezTo>
                <a:cubicBezTo>
                  <a:pt x="4781496" y="6163798"/>
                  <a:pt x="4781217" y="6162999"/>
                  <a:pt x="4780882" y="6162403"/>
                </a:cubicBezTo>
                <a:cubicBezTo>
                  <a:pt x="4780547" y="6161808"/>
                  <a:pt x="4780138" y="6161380"/>
                  <a:pt x="4779654" y="6161120"/>
                </a:cubicBezTo>
                <a:cubicBezTo>
                  <a:pt x="4779170" y="6160859"/>
                  <a:pt x="4778631" y="6160729"/>
                  <a:pt x="4778035" y="6160729"/>
                </a:cubicBezTo>
                <a:lnTo>
                  <a:pt x="4730931" y="6160729"/>
                </a:lnTo>
                <a:lnTo>
                  <a:pt x="4775022" y="6091747"/>
                </a:lnTo>
                <a:cubicBezTo>
                  <a:pt x="4775766" y="6090556"/>
                  <a:pt x="4776398" y="6089477"/>
                  <a:pt x="4776919" y="6088510"/>
                </a:cubicBezTo>
                <a:cubicBezTo>
                  <a:pt x="4777440" y="6087543"/>
                  <a:pt x="4777849" y="6086631"/>
                  <a:pt x="4778147" y="6085775"/>
                </a:cubicBezTo>
                <a:cubicBezTo>
                  <a:pt x="4778445" y="6084920"/>
                  <a:pt x="4778668" y="6084045"/>
                  <a:pt x="4778817" y="6083152"/>
                </a:cubicBezTo>
                <a:cubicBezTo>
                  <a:pt x="4778966" y="6082259"/>
                  <a:pt x="4779040" y="6081292"/>
                  <a:pt x="4779040" y="6080250"/>
                </a:cubicBezTo>
                <a:lnTo>
                  <a:pt x="4779040" y="6076678"/>
                </a:lnTo>
                <a:cubicBezTo>
                  <a:pt x="4779040" y="6075413"/>
                  <a:pt x="4778910" y="6074371"/>
                  <a:pt x="4778649" y="6073553"/>
                </a:cubicBezTo>
                <a:cubicBezTo>
                  <a:pt x="4778389" y="6072734"/>
                  <a:pt x="4778035" y="6072065"/>
                  <a:pt x="4777589" y="6071544"/>
                </a:cubicBezTo>
                <a:cubicBezTo>
                  <a:pt x="4777143" y="6071023"/>
                  <a:pt x="4776603" y="6070651"/>
                  <a:pt x="4775970" y="6070427"/>
                </a:cubicBezTo>
                <a:cubicBezTo>
                  <a:pt x="4775338" y="6070204"/>
                  <a:pt x="4774612" y="6070093"/>
                  <a:pt x="4773794" y="6070093"/>
                </a:cubicBezTo>
                <a:close/>
                <a:moveTo>
                  <a:pt x="7906849" y="6069534"/>
                </a:moveTo>
                <a:cubicBezTo>
                  <a:pt x="7908932" y="6069534"/>
                  <a:pt x="7910607" y="6069590"/>
                  <a:pt x="7911872" y="6069702"/>
                </a:cubicBezTo>
                <a:cubicBezTo>
                  <a:pt x="7913137" y="6069814"/>
                  <a:pt x="7914104" y="6070000"/>
                  <a:pt x="7914774" y="6070260"/>
                </a:cubicBezTo>
                <a:cubicBezTo>
                  <a:pt x="7915444" y="6070520"/>
                  <a:pt x="7915927" y="6070893"/>
                  <a:pt x="7916225" y="6071376"/>
                </a:cubicBezTo>
                <a:cubicBezTo>
                  <a:pt x="7916523" y="6071860"/>
                  <a:pt x="7916783" y="6072437"/>
                  <a:pt x="7917006" y="6073106"/>
                </a:cubicBezTo>
                <a:lnTo>
                  <a:pt x="7941228" y="6155929"/>
                </a:lnTo>
                <a:lnTo>
                  <a:pt x="7941451" y="6156934"/>
                </a:lnTo>
                <a:lnTo>
                  <a:pt x="7941675" y="6155929"/>
                </a:lnTo>
                <a:lnTo>
                  <a:pt x="7963887" y="6073106"/>
                </a:lnTo>
                <a:cubicBezTo>
                  <a:pt x="7964036" y="6072437"/>
                  <a:pt x="7964278" y="6071860"/>
                  <a:pt x="7964613" y="6071376"/>
                </a:cubicBezTo>
                <a:cubicBezTo>
                  <a:pt x="7964948" y="6070893"/>
                  <a:pt x="7965450" y="6070520"/>
                  <a:pt x="7966120" y="6070260"/>
                </a:cubicBezTo>
                <a:cubicBezTo>
                  <a:pt x="7966789" y="6070000"/>
                  <a:pt x="7967701" y="6069814"/>
                  <a:pt x="7968854" y="6069702"/>
                </a:cubicBezTo>
                <a:cubicBezTo>
                  <a:pt x="7970008" y="6069590"/>
                  <a:pt x="7971515" y="6069534"/>
                  <a:pt x="7973375" y="6069534"/>
                </a:cubicBezTo>
                <a:cubicBezTo>
                  <a:pt x="7975161" y="6069534"/>
                  <a:pt x="7976631" y="6069590"/>
                  <a:pt x="7977784" y="6069702"/>
                </a:cubicBezTo>
                <a:cubicBezTo>
                  <a:pt x="7978937" y="6069814"/>
                  <a:pt x="7979849" y="6070000"/>
                  <a:pt x="7980519" y="6070260"/>
                </a:cubicBezTo>
                <a:cubicBezTo>
                  <a:pt x="7981189" y="6070520"/>
                  <a:pt x="7981672" y="6070874"/>
                  <a:pt x="7981970" y="6071320"/>
                </a:cubicBezTo>
                <a:cubicBezTo>
                  <a:pt x="7982268" y="6071767"/>
                  <a:pt x="7982491" y="6072288"/>
                  <a:pt x="7982640" y="6072883"/>
                </a:cubicBezTo>
                <a:lnTo>
                  <a:pt x="8006638" y="6155929"/>
                </a:lnTo>
                <a:lnTo>
                  <a:pt x="8006861" y="6156934"/>
                </a:lnTo>
                <a:lnTo>
                  <a:pt x="8006973" y="6155929"/>
                </a:lnTo>
                <a:lnTo>
                  <a:pt x="8030860" y="6073106"/>
                </a:lnTo>
                <a:cubicBezTo>
                  <a:pt x="8031009" y="6072437"/>
                  <a:pt x="8031251" y="6071860"/>
                  <a:pt x="8031585" y="6071376"/>
                </a:cubicBezTo>
                <a:cubicBezTo>
                  <a:pt x="8031920" y="6070893"/>
                  <a:pt x="8032441" y="6070520"/>
                  <a:pt x="8033148" y="6070260"/>
                </a:cubicBezTo>
                <a:cubicBezTo>
                  <a:pt x="8033855" y="6070000"/>
                  <a:pt x="8034822" y="6069814"/>
                  <a:pt x="8036050" y="6069702"/>
                </a:cubicBezTo>
                <a:cubicBezTo>
                  <a:pt x="8037278" y="6069590"/>
                  <a:pt x="8038859" y="6069534"/>
                  <a:pt x="8040794" y="6069534"/>
                </a:cubicBezTo>
                <a:cubicBezTo>
                  <a:pt x="8042580" y="6069534"/>
                  <a:pt x="8044013" y="6069572"/>
                  <a:pt x="8045092" y="6069646"/>
                </a:cubicBezTo>
                <a:cubicBezTo>
                  <a:pt x="8046171" y="6069720"/>
                  <a:pt x="8047026" y="6069907"/>
                  <a:pt x="8047659" y="6070204"/>
                </a:cubicBezTo>
                <a:cubicBezTo>
                  <a:pt x="8048291" y="6070502"/>
                  <a:pt x="8048738" y="6070837"/>
                  <a:pt x="8048998" y="6071209"/>
                </a:cubicBezTo>
                <a:cubicBezTo>
                  <a:pt x="8049259" y="6071581"/>
                  <a:pt x="8049389" y="6072102"/>
                  <a:pt x="8049389" y="6072771"/>
                </a:cubicBezTo>
                <a:cubicBezTo>
                  <a:pt x="8049389" y="6073292"/>
                  <a:pt x="8049315" y="6073925"/>
                  <a:pt x="8049166" y="6074669"/>
                </a:cubicBezTo>
                <a:cubicBezTo>
                  <a:pt x="8049017" y="6075413"/>
                  <a:pt x="8048756" y="6076343"/>
                  <a:pt x="8048384" y="6077460"/>
                </a:cubicBezTo>
                <a:lnTo>
                  <a:pt x="8018805" y="6172896"/>
                </a:lnTo>
                <a:cubicBezTo>
                  <a:pt x="8018582" y="6173714"/>
                  <a:pt x="8018228" y="6174384"/>
                  <a:pt x="8017744" y="6174905"/>
                </a:cubicBezTo>
                <a:cubicBezTo>
                  <a:pt x="8017261" y="6175426"/>
                  <a:pt x="8016591" y="6175835"/>
                  <a:pt x="8015735" y="6176133"/>
                </a:cubicBezTo>
                <a:cubicBezTo>
                  <a:pt x="8014879" y="6176430"/>
                  <a:pt x="8013707" y="6176635"/>
                  <a:pt x="8012219" y="6176747"/>
                </a:cubicBezTo>
                <a:cubicBezTo>
                  <a:pt x="8010731" y="6176858"/>
                  <a:pt x="8008871" y="6176914"/>
                  <a:pt x="8006638" y="6176914"/>
                </a:cubicBezTo>
                <a:cubicBezTo>
                  <a:pt x="8004331" y="6176914"/>
                  <a:pt x="8002397" y="6176840"/>
                  <a:pt x="8000834" y="6176691"/>
                </a:cubicBezTo>
                <a:cubicBezTo>
                  <a:pt x="7999271" y="6176542"/>
                  <a:pt x="7998025" y="6176319"/>
                  <a:pt x="7997095" y="6176021"/>
                </a:cubicBezTo>
                <a:cubicBezTo>
                  <a:pt x="7996164" y="6175723"/>
                  <a:pt x="7995476" y="6175314"/>
                  <a:pt x="7995030" y="6174793"/>
                </a:cubicBezTo>
                <a:cubicBezTo>
                  <a:pt x="7994583" y="6174272"/>
                  <a:pt x="7994248" y="6173640"/>
                  <a:pt x="7994025" y="6172896"/>
                </a:cubicBezTo>
                <a:lnTo>
                  <a:pt x="7972929" y="6100007"/>
                </a:lnTo>
                <a:lnTo>
                  <a:pt x="7972705" y="6099002"/>
                </a:lnTo>
                <a:lnTo>
                  <a:pt x="7972482" y="6100007"/>
                </a:lnTo>
                <a:lnTo>
                  <a:pt x="7952948" y="6172896"/>
                </a:lnTo>
                <a:cubicBezTo>
                  <a:pt x="7952725" y="6173714"/>
                  <a:pt x="7952372" y="6174384"/>
                  <a:pt x="7951888" y="6174905"/>
                </a:cubicBezTo>
                <a:cubicBezTo>
                  <a:pt x="7951404" y="6175426"/>
                  <a:pt x="7950679" y="6175835"/>
                  <a:pt x="7949711" y="6176133"/>
                </a:cubicBezTo>
                <a:cubicBezTo>
                  <a:pt x="7948744" y="6176430"/>
                  <a:pt x="7947498" y="6176635"/>
                  <a:pt x="7945972" y="6176747"/>
                </a:cubicBezTo>
                <a:cubicBezTo>
                  <a:pt x="7944447" y="6176858"/>
                  <a:pt x="7942568" y="6176914"/>
                  <a:pt x="7940335" y="6176914"/>
                </a:cubicBezTo>
                <a:cubicBezTo>
                  <a:pt x="7938028" y="6176914"/>
                  <a:pt x="7936149" y="6176840"/>
                  <a:pt x="7934698" y="6176691"/>
                </a:cubicBezTo>
                <a:cubicBezTo>
                  <a:pt x="7933247" y="6176542"/>
                  <a:pt x="7932057" y="6176319"/>
                  <a:pt x="7931126" y="6176021"/>
                </a:cubicBezTo>
                <a:cubicBezTo>
                  <a:pt x="7930196" y="6175723"/>
                  <a:pt x="7929508" y="6175314"/>
                  <a:pt x="7929061" y="6174793"/>
                </a:cubicBezTo>
                <a:cubicBezTo>
                  <a:pt x="7928615" y="6174272"/>
                  <a:pt x="7928280" y="6173640"/>
                  <a:pt x="7928057" y="6172896"/>
                </a:cubicBezTo>
                <a:lnTo>
                  <a:pt x="7898701" y="6077460"/>
                </a:lnTo>
                <a:cubicBezTo>
                  <a:pt x="7898328" y="6076343"/>
                  <a:pt x="7898068" y="6075413"/>
                  <a:pt x="7897919" y="6074669"/>
                </a:cubicBezTo>
                <a:cubicBezTo>
                  <a:pt x="7897770" y="6073925"/>
                  <a:pt x="7897696" y="6073292"/>
                  <a:pt x="7897696" y="6072771"/>
                </a:cubicBezTo>
                <a:cubicBezTo>
                  <a:pt x="7897696" y="6072102"/>
                  <a:pt x="7897845" y="6071562"/>
                  <a:pt x="7898142" y="6071153"/>
                </a:cubicBezTo>
                <a:cubicBezTo>
                  <a:pt x="7898440" y="6070744"/>
                  <a:pt x="7898942" y="6070409"/>
                  <a:pt x="7899649" y="6070148"/>
                </a:cubicBezTo>
                <a:cubicBezTo>
                  <a:pt x="7900356" y="6069888"/>
                  <a:pt x="7901305" y="6069720"/>
                  <a:pt x="7902496" y="6069646"/>
                </a:cubicBezTo>
                <a:cubicBezTo>
                  <a:pt x="7903686" y="6069572"/>
                  <a:pt x="7905137" y="6069534"/>
                  <a:pt x="7906849" y="6069534"/>
                </a:cubicBezTo>
                <a:close/>
                <a:moveTo>
                  <a:pt x="7746561" y="6069534"/>
                </a:moveTo>
                <a:cubicBezTo>
                  <a:pt x="7748421" y="6069534"/>
                  <a:pt x="7749947" y="6069609"/>
                  <a:pt x="7751137" y="6069758"/>
                </a:cubicBezTo>
                <a:cubicBezTo>
                  <a:pt x="7752328" y="6069907"/>
                  <a:pt x="7753258" y="6070130"/>
                  <a:pt x="7753928" y="6070427"/>
                </a:cubicBezTo>
                <a:cubicBezTo>
                  <a:pt x="7754598" y="6070725"/>
                  <a:pt x="7755081" y="6071097"/>
                  <a:pt x="7755379" y="6071544"/>
                </a:cubicBezTo>
                <a:cubicBezTo>
                  <a:pt x="7755677" y="6071990"/>
                  <a:pt x="7755826" y="6072474"/>
                  <a:pt x="7755826" y="6072995"/>
                </a:cubicBezTo>
                <a:lnTo>
                  <a:pt x="7755826" y="6173454"/>
                </a:lnTo>
                <a:cubicBezTo>
                  <a:pt x="7755826" y="6174049"/>
                  <a:pt x="7755677" y="6174551"/>
                  <a:pt x="7755379" y="6174961"/>
                </a:cubicBezTo>
                <a:cubicBezTo>
                  <a:pt x="7755081" y="6175370"/>
                  <a:pt x="7754598" y="6175723"/>
                  <a:pt x="7753928" y="6176021"/>
                </a:cubicBezTo>
                <a:cubicBezTo>
                  <a:pt x="7753258" y="6176319"/>
                  <a:pt x="7752328" y="6176542"/>
                  <a:pt x="7751137" y="6176691"/>
                </a:cubicBezTo>
                <a:cubicBezTo>
                  <a:pt x="7749947" y="6176840"/>
                  <a:pt x="7748421" y="6176914"/>
                  <a:pt x="7746561" y="6176914"/>
                </a:cubicBezTo>
                <a:cubicBezTo>
                  <a:pt x="7744775" y="6176914"/>
                  <a:pt x="7743287" y="6176840"/>
                  <a:pt x="7742096" y="6176691"/>
                </a:cubicBezTo>
                <a:cubicBezTo>
                  <a:pt x="7740906" y="6176542"/>
                  <a:pt x="7739957" y="6176319"/>
                  <a:pt x="7739250" y="6176021"/>
                </a:cubicBezTo>
                <a:cubicBezTo>
                  <a:pt x="7738543" y="6175723"/>
                  <a:pt x="7738059" y="6175370"/>
                  <a:pt x="7737799" y="6174961"/>
                </a:cubicBezTo>
                <a:cubicBezTo>
                  <a:pt x="7737538" y="6174551"/>
                  <a:pt x="7737408" y="6174049"/>
                  <a:pt x="7737408" y="6173454"/>
                </a:cubicBezTo>
                <a:lnTo>
                  <a:pt x="7737408" y="6072995"/>
                </a:lnTo>
                <a:cubicBezTo>
                  <a:pt x="7737408" y="6072474"/>
                  <a:pt x="7737538" y="6071990"/>
                  <a:pt x="7737799" y="6071544"/>
                </a:cubicBezTo>
                <a:cubicBezTo>
                  <a:pt x="7738059" y="6071097"/>
                  <a:pt x="7738543" y="6070725"/>
                  <a:pt x="7739250" y="6070427"/>
                </a:cubicBezTo>
                <a:cubicBezTo>
                  <a:pt x="7739957" y="6070130"/>
                  <a:pt x="7740906" y="6069907"/>
                  <a:pt x="7742096" y="6069758"/>
                </a:cubicBezTo>
                <a:cubicBezTo>
                  <a:pt x="7743287" y="6069609"/>
                  <a:pt x="7744775" y="6069534"/>
                  <a:pt x="7746561" y="6069534"/>
                </a:cubicBezTo>
                <a:close/>
                <a:moveTo>
                  <a:pt x="7628391" y="6069534"/>
                </a:moveTo>
                <a:cubicBezTo>
                  <a:pt x="7630549" y="6069534"/>
                  <a:pt x="7632280" y="6069590"/>
                  <a:pt x="7633582" y="6069702"/>
                </a:cubicBezTo>
                <a:cubicBezTo>
                  <a:pt x="7634884" y="6069814"/>
                  <a:pt x="7635889" y="6070018"/>
                  <a:pt x="7636596" y="6070316"/>
                </a:cubicBezTo>
                <a:cubicBezTo>
                  <a:pt x="7637303" y="6070613"/>
                  <a:pt x="7637823" y="6070986"/>
                  <a:pt x="7638158" y="6071432"/>
                </a:cubicBezTo>
                <a:cubicBezTo>
                  <a:pt x="7638493" y="6071878"/>
                  <a:pt x="7638809" y="6072437"/>
                  <a:pt x="7639107" y="6073106"/>
                </a:cubicBezTo>
                <a:lnTo>
                  <a:pt x="7667459" y="6155929"/>
                </a:lnTo>
                <a:lnTo>
                  <a:pt x="7667905" y="6157269"/>
                </a:lnTo>
                <a:lnTo>
                  <a:pt x="7668240" y="6155929"/>
                </a:lnTo>
                <a:lnTo>
                  <a:pt x="7696257" y="6073106"/>
                </a:lnTo>
                <a:cubicBezTo>
                  <a:pt x="7696406" y="6072437"/>
                  <a:pt x="7696666" y="6071878"/>
                  <a:pt x="7697038" y="6071432"/>
                </a:cubicBezTo>
                <a:cubicBezTo>
                  <a:pt x="7697410" y="6070986"/>
                  <a:pt x="7697950" y="6070613"/>
                  <a:pt x="7698657" y="6070316"/>
                </a:cubicBezTo>
                <a:cubicBezTo>
                  <a:pt x="7699364" y="6070018"/>
                  <a:pt x="7700331" y="6069814"/>
                  <a:pt x="7701559" y="6069702"/>
                </a:cubicBezTo>
                <a:cubicBezTo>
                  <a:pt x="7702787" y="6069590"/>
                  <a:pt x="7704405" y="6069534"/>
                  <a:pt x="7706415" y="6069534"/>
                </a:cubicBezTo>
                <a:cubicBezTo>
                  <a:pt x="7708126" y="6069534"/>
                  <a:pt x="7709540" y="6069572"/>
                  <a:pt x="7710656" y="6069646"/>
                </a:cubicBezTo>
                <a:cubicBezTo>
                  <a:pt x="7711772" y="6069720"/>
                  <a:pt x="7712647" y="6069907"/>
                  <a:pt x="7713279" y="6070204"/>
                </a:cubicBezTo>
                <a:cubicBezTo>
                  <a:pt x="7713912" y="6070502"/>
                  <a:pt x="7714358" y="6070855"/>
                  <a:pt x="7714619" y="6071265"/>
                </a:cubicBezTo>
                <a:cubicBezTo>
                  <a:pt x="7714879" y="6071674"/>
                  <a:pt x="7715009" y="6072176"/>
                  <a:pt x="7715009" y="6072771"/>
                </a:cubicBezTo>
                <a:cubicBezTo>
                  <a:pt x="7715009" y="6073069"/>
                  <a:pt x="7714991" y="6073385"/>
                  <a:pt x="7714954" y="6073720"/>
                </a:cubicBezTo>
                <a:cubicBezTo>
                  <a:pt x="7714916" y="6074055"/>
                  <a:pt x="7714861" y="6074409"/>
                  <a:pt x="7714786" y="6074781"/>
                </a:cubicBezTo>
                <a:cubicBezTo>
                  <a:pt x="7714712" y="6075153"/>
                  <a:pt x="7714619" y="6075562"/>
                  <a:pt x="7714507" y="6076008"/>
                </a:cubicBezTo>
                <a:cubicBezTo>
                  <a:pt x="7714395" y="6076455"/>
                  <a:pt x="7714265" y="6076939"/>
                  <a:pt x="7714116" y="6077460"/>
                </a:cubicBezTo>
                <a:lnTo>
                  <a:pt x="7679849" y="6172896"/>
                </a:lnTo>
                <a:cubicBezTo>
                  <a:pt x="7679551" y="6173714"/>
                  <a:pt x="7679160" y="6174384"/>
                  <a:pt x="7678677" y="6174905"/>
                </a:cubicBezTo>
                <a:cubicBezTo>
                  <a:pt x="7678193" y="6175426"/>
                  <a:pt x="7677468" y="6175835"/>
                  <a:pt x="7676500" y="6176133"/>
                </a:cubicBezTo>
                <a:cubicBezTo>
                  <a:pt x="7675533" y="6176430"/>
                  <a:pt x="7674305" y="6176635"/>
                  <a:pt x="7672817" y="6176747"/>
                </a:cubicBezTo>
                <a:cubicBezTo>
                  <a:pt x="7671328" y="6176858"/>
                  <a:pt x="7669468" y="6176914"/>
                  <a:pt x="7667236" y="6176914"/>
                </a:cubicBezTo>
                <a:cubicBezTo>
                  <a:pt x="7665003" y="6176914"/>
                  <a:pt x="7663143" y="6176840"/>
                  <a:pt x="7661655" y="6176691"/>
                </a:cubicBezTo>
                <a:cubicBezTo>
                  <a:pt x="7660166" y="6176542"/>
                  <a:pt x="7658957" y="6176319"/>
                  <a:pt x="7658027" y="6176021"/>
                </a:cubicBezTo>
                <a:cubicBezTo>
                  <a:pt x="7657097" y="6175723"/>
                  <a:pt x="7656371" y="6175314"/>
                  <a:pt x="7655850" y="6174793"/>
                </a:cubicBezTo>
                <a:cubicBezTo>
                  <a:pt x="7655329" y="6174272"/>
                  <a:pt x="7654920" y="6173640"/>
                  <a:pt x="7654622" y="6172896"/>
                </a:cubicBezTo>
                <a:lnTo>
                  <a:pt x="7620466" y="6077460"/>
                </a:lnTo>
                <a:cubicBezTo>
                  <a:pt x="7620169" y="6076567"/>
                  <a:pt x="7619927" y="6075785"/>
                  <a:pt x="7619741" y="6075116"/>
                </a:cubicBezTo>
                <a:cubicBezTo>
                  <a:pt x="7619555" y="6074446"/>
                  <a:pt x="7619443" y="6073943"/>
                  <a:pt x="7619406" y="6073609"/>
                </a:cubicBezTo>
                <a:cubicBezTo>
                  <a:pt x="7619369" y="6073274"/>
                  <a:pt x="7619350" y="6072995"/>
                  <a:pt x="7619350" y="6072771"/>
                </a:cubicBezTo>
                <a:cubicBezTo>
                  <a:pt x="7619350" y="6072176"/>
                  <a:pt x="7619499" y="6071655"/>
                  <a:pt x="7619797" y="6071209"/>
                </a:cubicBezTo>
                <a:cubicBezTo>
                  <a:pt x="7620094" y="6070762"/>
                  <a:pt x="7620597" y="6070409"/>
                  <a:pt x="7621304" y="6070148"/>
                </a:cubicBezTo>
                <a:cubicBezTo>
                  <a:pt x="7622010" y="6069888"/>
                  <a:pt x="7622941" y="6069720"/>
                  <a:pt x="7624094" y="6069646"/>
                </a:cubicBezTo>
                <a:cubicBezTo>
                  <a:pt x="7625247" y="6069572"/>
                  <a:pt x="7626680" y="6069534"/>
                  <a:pt x="7628391" y="6069534"/>
                </a:cubicBezTo>
                <a:close/>
                <a:moveTo>
                  <a:pt x="6632136" y="6069534"/>
                </a:moveTo>
                <a:cubicBezTo>
                  <a:pt x="6630350" y="6069534"/>
                  <a:pt x="6628862" y="6069609"/>
                  <a:pt x="6627671" y="6069758"/>
                </a:cubicBezTo>
                <a:cubicBezTo>
                  <a:pt x="6626481" y="6069907"/>
                  <a:pt x="6625532" y="6070130"/>
                  <a:pt x="6624825" y="6070427"/>
                </a:cubicBezTo>
                <a:cubicBezTo>
                  <a:pt x="6624118" y="6070725"/>
                  <a:pt x="6623634" y="6071097"/>
                  <a:pt x="6623374" y="6071544"/>
                </a:cubicBezTo>
                <a:cubicBezTo>
                  <a:pt x="6623113" y="6071990"/>
                  <a:pt x="6622983" y="6072474"/>
                  <a:pt x="6622983" y="6072995"/>
                </a:cubicBezTo>
                <a:lnTo>
                  <a:pt x="6622983" y="6173454"/>
                </a:lnTo>
                <a:cubicBezTo>
                  <a:pt x="6622983" y="6174049"/>
                  <a:pt x="6623113" y="6174551"/>
                  <a:pt x="6623374" y="6174961"/>
                </a:cubicBezTo>
                <a:cubicBezTo>
                  <a:pt x="6623634" y="6175370"/>
                  <a:pt x="6624118" y="6175723"/>
                  <a:pt x="6624825" y="6176021"/>
                </a:cubicBezTo>
                <a:cubicBezTo>
                  <a:pt x="6625532" y="6176319"/>
                  <a:pt x="6626481" y="6176542"/>
                  <a:pt x="6627671" y="6176691"/>
                </a:cubicBezTo>
                <a:cubicBezTo>
                  <a:pt x="6628862" y="6176840"/>
                  <a:pt x="6630350" y="6176914"/>
                  <a:pt x="6632136" y="6176914"/>
                </a:cubicBezTo>
                <a:cubicBezTo>
                  <a:pt x="6633996" y="6176914"/>
                  <a:pt x="6635522" y="6176840"/>
                  <a:pt x="6636712" y="6176691"/>
                </a:cubicBezTo>
                <a:cubicBezTo>
                  <a:pt x="6637903" y="6176542"/>
                  <a:pt x="6638833" y="6176319"/>
                  <a:pt x="6639503" y="6176021"/>
                </a:cubicBezTo>
                <a:cubicBezTo>
                  <a:pt x="6640173" y="6175723"/>
                  <a:pt x="6640656" y="6175370"/>
                  <a:pt x="6640954" y="6174961"/>
                </a:cubicBezTo>
                <a:cubicBezTo>
                  <a:pt x="6641252" y="6174551"/>
                  <a:pt x="6641401" y="6174049"/>
                  <a:pt x="6641401" y="6173454"/>
                </a:cubicBezTo>
                <a:lnTo>
                  <a:pt x="6641401" y="6072995"/>
                </a:lnTo>
                <a:cubicBezTo>
                  <a:pt x="6641401" y="6072474"/>
                  <a:pt x="6641252" y="6071990"/>
                  <a:pt x="6640954" y="6071544"/>
                </a:cubicBezTo>
                <a:cubicBezTo>
                  <a:pt x="6640656" y="6071097"/>
                  <a:pt x="6640173" y="6070725"/>
                  <a:pt x="6639503" y="6070427"/>
                </a:cubicBezTo>
                <a:cubicBezTo>
                  <a:pt x="6638833" y="6070130"/>
                  <a:pt x="6637903" y="6069907"/>
                  <a:pt x="6636712" y="6069758"/>
                </a:cubicBezTo>
                <a:cubicBezTo>
                  <a:pt x="6635522" y="6069609"/>
                  <a:pt x="6633996" y="6069534"/>
                  <a:pt x="6632136" y="6069534"/>
                </a:cubicBezTo>
                <a:close/>
                <a:moveTo>
                  <a:pt x="6047241" y="6069534"/>
                </a:moveTo>
                <a:cubicBezTo>
                  <a:pt x="6045530" y="6069534"/>
                  <a:pt x="6044097" y="6069572"/>
                  <a:pt x="6042944" y="6069646"/>
                </a:cubicBezTo>
                <a:cubicBezTo>
                  <a:pt x="6041791" y="6069720"/>
                  <a:pt x="6040860" y="6069888"/>
                  <a:pt x="6040154" y="6070148"/>
                </a:cubicBezTo>
                <a:cubicBezTo>
                  <a:pt x="6039447" y="6070409"/>
                  <a:pt x="6038944" y="6070762"/>
                  <a:pt x="6038647" y="6071209"/>
                </a:cubicBezTo>
                <a:cubicBezTo>
                  <a:pt x="6038349" y="6071655"/>
                  <a:pt x="6038200" y="6072176"/>
                  <a:pt x="6038200" y="6072771"/>
                </a:cubicBezTo>
                <a:cubicBezTo>
                  <a:pt x="6038200" y="6072995"/>
                  <a:pt x="6038219" y="6073274"/>
                  <a:pt x="6038256" y="6073609"/>
                </a:cubicBezTo>
                <a:cubicBezTo>
                  <a:pt x="6038293" y="6073943"/>
                  <a:pt x="6038405" y="6074446"/>
                  <a:pt x="6038591" y="6075116"/>
                </a:cubicBezTo>
                <a:cubicBezTo>
                  <a:pt x="6038777" y="6075785"/>
                  <a:pt x="6039019" y="6076567"/>
                  <a:pt x="6039316" y="6077460"/>
                </a:cubicBezTo>
                <a:lnTo>
                  <a:pt x="6073472" y="6172896"/>
                </a:lnTo>
                <a:cubicBezTo>
                  <a:pt x="6073770" y="6173640"/>
                  <a:pt x="6074179" y="6174272"/>
                  <a:pt x="6074700" y="6174793"/>
                </a:cubicBezTo>
                <a:cubicBezTo>
                  <a:pt x="6075221" y="6175314"/>
                  <a:pt x="6075947" y="6175723"/>
                  <a:pt x="6076877" y="6176021"/>
                </a:cubicBezTo>
                <a:cubicBezTo>
                  <a:pt x="6077807" y="6176319"/>
                  <a:pt x="6079016" y="6176542"/>
                  <a:pt x="6080505" y="6176691"/>
                </a:cubicBezTo>
                <a:cubicBezTo>
                  <a:pt x="6081993" y="6176840"/>
                  <a:pt x="6083853" y="6176914"/>
                  <a:pt x="6086086" y="6176914"/>
                </a:cubicBezTo>
                <a:cubicBezTo>
                  <a:pt x="6088318" y="6176914"/>
                  <a:pt x="6090178" y="6176858"/>
                  <a:pt x="6091667" y="6176747"/>
                </a:cubicBezTo>
                <a:cubicBezTo>
                  <a:pt x="6093155" y="6176635"/>
                  <a:pt x="6094383" y="6176430"/>
                  <a:pt x="6095350" y="6176133"/>
                </a:cubicBezTo>
                <a:cubicBezTo>
                  <a:pt x="6096318" y="6175835"/>
                  <a:pt x="6097043" y="6175426"/>
                  <a:pt x="6097527" y="6174905"/>
                </a:cubicBezTo>
                <a:cubicBezTo>
                  <a:pt x="6098010" y="6174384"/>
                  <a:pt x="6098401" y="6173714"/>
                  <a:pt x="6098699" y="6172896"/>
                </a:cubicBezTo>
                <a:lnTo>
                  <a:pt x="6132966" y="6077460"/>
                </a:lnTo>
                <a:cubicBezTo>
                  <a:pt x="6133115" y="6076939"/>
                  <a:pt x="6133245" y="6076455"/>
                  <a:pt x="6133357" y="6076008"/>
                </a:cubicBezTo>
                <a:cubicBezTo>
                  <a:pt x="6133469" y="6075562"/>
                  <a:pt x="6133562" y="6075153"/>
                  <a:pt x="6133636" y="6074781"/>
                </a:cubicBezTo>
                <a:cubicBezTo>
                  <a:pt x="6133711" y="6074409"/>
                  <a:pt x="6133766" y="6074055"/>
                  <a:pt x="6133804" y="6073720"/>
                </a:cubicBezTo>
                <a:cubicBezTo>
                  <a:pt x="6133841" y="6073385"/>
                  <a:pt x="6133859" y="6073069"/>
                  <a:pt x="6133859" y="6072771"/>
                </a:cubicBezTo>
                <a:cubicBezTo>
                  <a:pt x="6133859" y="6072176"/>
                  <a:pt x="6133729" y="6071674"/>
                  <a:pt x="6133469" y="6071265"/>
                </a:cubicBezTo>
                <a:cubicBezTo>
                  <a:pt x="6133208" y="6070855"/>
                  <a:pt x="6132762" y="6070502"/>
                  <a:pt x="6132129" y="6070204"/>
                </a:cubicBezTo>
                <a:cubicBezTo>
                  <a:pt x="6131497" y="6069907"/>
                  <a:pt x="6130622" y="6069720"/>
                  <a:pt x="6129506" y="6069646"/>
                </a:cubicBezTo>
                <a:cubicBezTo>
                  <a:pt x="6128390" y="6069572"/>
                  <a:pt x="6126976" y="6069534"/>
                  <a:pt x="6125265" y="6069534"/>
                </a:cubicBezTo>
                <a:cubicBezTo>
                  <a:pt x="6123255" y="6069534"/>
                  <a:pt x="6121637" y="6069590"/>
                  <a:pt x="6120409" y="6069702"/>
                </a:cubicBezTo>
                <a:cubicBezTo>
                  <a:pt x="6119181" y="6069814"/>
                  <a:pt x="6118214" y="6070018"/>
                  <a:pt x="6117507" y="6070316"/>
                </a:cubicBezTo>
                <a:cubicBezTo>
                  <a:pt x="6116800" y="6070613"/>
                  <a:pt x="6116260" y="6070986"/>
                  <a:pt x="6115888" y="6071432"/>
                </a:cubicBezTo>
                <a:cubicBezTo>
                  <a:pt x="6115516" y="6071878"/>
                  <a:pt x="6115256" y="6072437"/>
                  <a:pt x="6115107" y="6073106"/>
                </a:cubicBezTo>
                <a:lnTo>
                  <a:pt x="6087090" y="6155929"/>
                </a:lnTo>
                <a:lnTo>
                  <a:pt x="6086755" y="6157269"/>
                </a:lnTo>
                <a:lnTo>
                  <a:pt x="6086309" y="6155929"/>
                </a:lnTo>
                <a:lnTo>
                  <a:pt x="6057957" y="6073106"/>
                </a:lnTo>
                <a:cubicBezTo>
                  <a:pt x="6057659" y="6072437"/>
                  <a:pt x="6057343" y="6071878"/>
                  <a:pt x="6057008" y="6071432"/>
                </a:cubicBezTo>
                <a:cubicBezTo>
                  <a:pt x="6056673" y="6070986"/>
                  <a:pt x="6056153" y="6070613"/>
                  <a:pt x="6055446" y="6070316"/>
                </a:cubicBezTo>
                <a:cubicBezTo>
                  <a:pt x="6054739" y="6070018"/>
                  <a:pt x="6053734" y="6069814"/>
                  <a:pt x="6052432" y="6069702"/>
                </a:cubicBezTo>
                <a:cubicBezTo>
                  <a:pt x="6051130" y="6069590"/>
                  <a:pt x="6049399" y="6069534"/>
                  <a:pt x="6047241" y="6069534"/>
                </a:cubicBezTo>
                <a:close/>
                <a:moveTo>
                  <a:pt x="5384361" y="6069534"/>
                </a:moveTo>
                <a:cubicBezTo>
                  <a:pt x="5382575" y="6069534"/>
                  <a:pt x="5381087" y="6069609"/>
                  <a:pt x="5379896" y="6069758"/>
                </a:cubicBezTo>
                <a:cubicBezTo>
                  <a:pt x="5378706" y="6069907"/>
                  <a:pt x="5377757" y="6070130"/>
                  <a:pt x="5377050" y="6070427"/>
                </a:cubicBezTo>
                <a:cubicBezTo>
                  <a:pt x="5376343" y="6070725"/>
                  <a:pt x="5375859" y="6071097"/>
                  <a:pt x="5375599" y="6071544"/>
                </a:cubicBezTo>
                <a:cubicBezTo>
                  <a:pt x="5375338" y="6071990"/>
                  <a:pt x="5375208" y="6072474"/>
                  <a:pt x="5375208" y="6072995"/>
                </a:cubicBezTo>
                <a:lnTo>
                  <a:pt x="5375208" y="6173454"/>
                </a:lnTo>
                <a:cubicBezTo>
                  <a:pt x="5375208" y="6174049"/>
                  <a:pt x="5375338" y="6174551"/>
                  <a:pt x="5375599" y="6174961"/>
                </a:cubicBezTo>
                <a:cubicBezTo>
                  <a:pt x="5375859" y="6175370"/>
                  <a:pt x="5376343" y="6175723"/>
                  <a:pt x="5377050" y="6176021"/>
                </a:cubicBezTo>
                <a:cubicBezTo>
                  <a:pt x="5377757" y="6176319"/>
                  <a:pt x="5378706" y="6176542"/>
                  <a:pt x="5379896" y="6176691"/>
                </a:cubicBezTo>
                <a:cubicBezTo>
                  <a:pt x="5381087" y="6176840"/>
                  <a:pt x="5382575" y="6176914"/>
                  <a:pt x="5384361" y="6176914"/>
                </a:cubicBezTo>
                <a:cubicBezTo>
                  <a:pt x="5386221" y="6176914"/>
                  <a:pt x="5387747" y="6176840"/>
                  <a:pt x="5388937" y="6176691"/>
                </a:cubicBezTo>
                <a:cubicBezTo>
                  <a:pt x="5390128" y="6176542"/>
                  <a:pt x="5391058" y="6176319"/>
                  <a:pt x="5391728" y="6176021"/>
                </a:cubicBezTo>
                <a:cubicBezTo>
                  <a:pt x="5392398" y="6175723"/>
                  <a:pt x="5392881" y="6175370"/>
                  <a:pt x="5393179" y="6174961"/>
                </a:cubicBezTo>
                <a:cubicBezTo>
                  <a:pt x="5393477" y="6174551"/>
                  <a:pt x="5393626" y="6174049"/>
                  <a:pt x="5393626" y="6173454"/>
                </a:cubicBezTo>
                <a:lnTo>
                  <a:pt x="5393626" y="6072995"/>
                </a:lnTo>
                <a:cubicBezTo>
                  <a:pt x="5393626" y="6072474"/>
                  <a:pt x="5393477" y="6071990"/>
                  <a:pt x="5393179" y="6071544"/>
                </a:cubicBezTo>
                <a:cubicBezTo>
                  <a:pt x="5392881" y="6071097"/>
                  <a:pt x="5392398" y="6070725"/>
                  <a:pt x="5391728" y="6070427"/>
                </a:cubicBezTo>
                <a:cubicBezTo>
                  <a:pt x="5391058" y="6070130"/>
                  <a:pt x="5390128" y="6069907"/>
                  <a:pt x="5388937" y="6069758"/>
                </a:cubicBezTo>
                <a:cubicBezTo>
                  <a:pt x="5387747" y="6069609"/>
                  <a:pt x="5386221" y="6069534"/>
                  <a:pt x="5384361" y="6069534"/>
                </a:cubicBezTo>
                <a:close/>
                <a:moveTo>
                  <a:pt x="4609078" y="6069534"/>
                </a:moveTo>
                <a:cubicBezTo>
                  <a:pt x="4606846" y="6069534"/>
                  <a:pt x="4605060" y="6069627"/>
                  <a:pt x="4603721" y="6069814"/>
                </a:cubicBezTo>
                <a:cubicBezTo>
                  <a:pt x="4602381" y="6070000"/>
                  <a:pt x="4601414" y="6070353"/>
                  <a:pt x="4600818" y="6070874"/>
                </a:cubicBezTo>
                <a:cubicBezTo>
                  <a:pt x="4600223" y="6071395"/>
                  <a:pt x="4599925" y="6072102"/>
                  <a:pt x="4599925" y="6072995"/>
                </a:cubicBezTo>
                <a:cubicBezTo>
                  <a:pt x="4599925" y="6073888"/>
                  <a:pt x="4600223" y="6075116"/>
                  <a:pt x="4600818" y="6076678"/>
                </a:cubicBezTo>
                <a:lnTo>
                  <a:pt x="4636649" y="6172672"/>
                </a:lnTo>
                <a:cubicBezTo>
                  <a:pt x="4636872" y="6173416"/>
                  <a:pt x="4637281" y="6174123"/>
                  <a:pt x="4637877" y="6174793"/>
                </a:cubicBezTo>
                <a:cubicBezTo>
                  <a:pt x="4638472" y="6175463"/>
                  <a:pt x="4639104" y="6175947"/>
                  <a:pt x="4639774" y="6176244"/>
                </a:cubicBezTo>
                <a:lnTo>
                  <a:pt x="4625933" y="6211182"/>
                </a:lnTo>
                <a:cubicBezTo>
                  <a:pt x="4625487" y="6212223"/>
                  <a:pt x="4625301" y="6213116"/>
                  <a:pt x="4625375" y="6213861"/>
                </a:cubicBezTo>
                <a:cubicBezTo>
                  <a:pt x="4625449" y="6214605"/>
                  <a:pt x="4625803" y="6215200"/>
                  <a:pt x="4626435" y="6215646"/>
                </a:cubicBezTo>
                <a:cubicBezTo>
                  <a:pt x="4627068" y="6216093"/>
                  <a:pt x="4627980" y="6216409"/>
                  <a:pt x="4629170" y="6216595"/>
                </a:cubicBezTo>
                <a:cubicBezTo>
                  <a:pt x="4630361" y="6216781"/>
                  <a:pt x="4631923" y="6216874"/>
                  <a:pt x="4633858" y="6216874"/>
                </a:cubicBezTo>
                <a:cubicBezTo>
                  <a:pt x="4637579" y="6216874"/>
                  <a:pt x="4640351" y="6216558"/>
                  <a:pt x="4642174" y="6215926"/>
                </a:cubicBezTo>
                <a:cubicBezTo>
                  <a:pt x="4643997" y="6215293"/>
                  <a:pt x="4645132" y="6214381"/>
                  <a:pt x="4645578" y="6213191"/>
                </a:cubicBezTo>
                <a:lnTo>
                  <a:pt x="4658973" y="6176244"/>
                </a:lnTo>
                <a:lnTo>
                  <a:pt x="4695027" y="6076343"/>
                </a:lnTo>
                <a:cubicBezTo>
                  <a:pt x="4695473" y="6075004"/>
                  <a:pt x="4695696" y="6073888"/>
                  <a:pt x="4695696" y="6072995"/>
                </a:cubicBezTo>
                <a:cubicBezTo>
                  <a:pt x="4695696" y="6072102"/>
                  <a:pt x="4695380" y="6071395"/>
                  <a:pt x="4694748" y="6070874"/>
                </a:cubicBezTo>
                <a:cubicBezTo>
                  <a:pt x="4694115" y="6070353"/>
                  <a:pt x="4693129" y="6070000"/>
                  <a:pt x="4691790" y="6069814"/>
                </a:cubicBezTo>
                <a:cubicBezTo>
                  <a:pt x="4690450" y="6069627"/>
                  <a:pt x="4688739" y="6069534"/>
                  <a:pt x="4686655" y="6069534"/>
                </a:cubicBezTo>
                <a:cubicBezTo>
                  <a:pt x="4684274" y="6069534"/>
                  <a:pt x="4682451" y="6069627"/>
                  <a:pt x="4681186" y="6069814"/>
                </a:cubicBezTo>
                <a:cubicBezTo>
                  <a:pt x="4679921" y="6070000"/>
                  <a:pt x="4678972" y="6070297"/>
                  <a:pt x="4678339" y="6070706"/>
                </a:cubicBezTo>
                <a:cubicBezTo>
                  <a:pt x="4677707" y="6071116"/>
                  <a:pt x="4677167" y="6072027"/>
                  <a:pt x="4676721" y="6073441"/>
                </a:cubicBezTo>
                <a:lnTo>
                  <a:pt x="4649039" y="6154478"/>
                </a:lnTo>
                <a:lnTo>
                  <a:pt x="4648704" y="6154478"/>
                </a:lnTo>
                <a:lnTo>
                  <a:pt x="4620017" y="6073888"/>
                </a:lnTo>
                <a:cubicBezTo>
                  <a:pt x="4619645" y="6072920"/>
                  <a:pt x="4619292" y="6072158"/>
                  <a:pt x="4618957" y="6071599"/>
                </a:cubicBezTo>
                <a:cubicBezTo>
                  <a:pt x="4618622" y="6071041"/>
                  <a:pt x="4618082" y="6070613"/>
                  <a:pt x="4617338" y="6070316"/>
                </a:cubicBezTo>
                <a:cubicBezTo>
                  <a:pt x="4616594" y="6070018"/>
                  <a:pt x="4615590" y="6069814"/>
                  <a:pt x="4614325" y="6069702"/>
                </a:cubicBezTo>
                <a:cubicBezTo>
                  <a:pt x="4613060" y="6069590"/>
                  <a:pt x="4611311" y="6069534"/>
                  <a:pt x="4609078" y="6069534"/>
                </a:cubicBezTo>
                <a:close/>
                <a:moveTo>
                  <a:pt x="2279211" y="6069534"/>
                </a:moveTo>
                <a:cubicBezTo>
                  <a:pt x="2277426" y="6069534"/>
                  <a:pt x="2275937" y="6069609"/>
                  <a:pt x="2274747" y="6069758"/>
                </a:cubicBezTo>
                <a:cubicBezTo>
                  <a:pt x="2273557" y="6069907"/>
                  <a:pt x="2272608" y="6070130"/>
                  <a:pt x="2271901" y="6070427"/>
                </a:cubicBezTo>
                <a:cubicBezTo>
                  <a:pt x="2271194" y="6070725"/>
                  <a:pt x="2270710" y="6071097"/>
                  <a:pt x="2270449" y="6071544"/>
                </a:cubicBezTo>
                <a:cubicBezTo>
                  <a:pt x="2270189" y="6071990"/>
                  <a:pt x="2270059" y="6072474"/>
                  <a:pt x="2270059" y="6072995"/>
                </a:cubicBezTo>
                <a:lnTo>
                  <a:pt x="2270059" y="6173454"/>
                </a:lnTo>
                <a:cubicBezTo>
                  <a:pt x="2270059" y="6174049"/>
                  <a:pt x="2270189" y="6174551"/>
                  <a:pt x="2270449" y="6174961"/>
                </a:cubicBezTo>
                <a:cubicBezTo>
                  <a:pt x="2270710" y="6175370"/>
                  <a:pt x="2271194" y="6175723"/>
                  <a:pt x="2271901" y="6176021"/>
                </a:cubicBezTo>
                <a:cubicBezTo>
                  <a:pt x="2272608" y="6176319"/>
                  <a:pt x="2273557" y="6176542"/>
                  <a:pt x="2274747" y="6176691"/>
                </a:cubicBezTo>
                <a:cubicBezTo>
                  <a:pt x="2275937" y="6176840"/>
                  <a:pt x="2277426" y="6176914"/>
                  <a:pt x="2279211" y="6176914"/>
                </a:cubicBezTo>
                <a:cubicBezTo>
                  <a:pt x="2281072" y="6176914"/>
                  <a:pt x="2282598" y="6176840"/>
                  <a:pt x="2283788" y="6176691"/>
                </a:cubicBezTo>
                <a:cubicBezTo>
                  <a:pt x="2284979" y="6176542"/>
                  <a:pt x="2285909" y="6176319"/>
                  <a:pt x="2286579" y="6176021"/>
                </a:cubicBezTo>
                <a:cubicBezTo>
                  <a:pt x="2287249" y="6175723"/>
                  <a:pt x="2287733" y="6175370"/>
                  <a:pt x="2288030" y="6174961"/>
                </a:cubicBezTo>
                <a:cubicBezTo>
                  <a:pt x="2288327" y="6174551"/>
                  <a:pt x="2288476" y="6174049"/>
                  <a:pt x="2288476" y="6173454"/>
                </a:cubicBezTo>
                <a:lnTo>
                  <a:pt x="2288476" y="6072995"/>
                </a:lnTo>
                <a:cubicBezTo>
                  <a:pt x="2288476" y="6072474"/>
                  <a:pt x="2288327" y="6071990"/>
                  <a:pt x="2288030" y="6071544"/>
                </a:cubicBezTo>
                <a:cubicBezTo>
                  <a:pt x="2287733" y="6071097"/>
                  <a:pt x="2287249" y="6070725"/>
                  <a:pt x="2286579" y="6070427"/>
                </a:cubicBezTo>
                <a:cubicBezTo>
                  <a:pt x="2285909" y="6070130"/>
                  <a:pt x="2284979" y="6069907"/>
                  <a:pt x="2283788" y="6069758"/>
                </a:cubicBezTo>
                <a:cubicBezTo>
                  <a:pt x="2282598" y="6069609"/>
                  <a:pt x="2281072" y="6069534"/>
                  <a:pt x="2279211" y="6069534"/>
                </a:cubicBezTo>
                <a:close/>
                <a:moveTo>
                  <a:pt x="5748432" y="6068083"/>
                </a:moveTo>
                <a:cubicBezTo>
                  <a:pt x="5741809" y="6068083"/>
                  <a:pt x="5735651" y="6069181"/>
                  <a:pt x="5729958" y="6071376"/>
                </a:cubicBezTo>
                <a:cubicBezTo>
                  <a:pt x="5724266" y="6073571"/>
                  <a:pt x="5719317" y="6076939"/>
                  <a:pt x="5715113" y="6081478"/>
                </a:cubicBezTo>
                <a:cubicBezTo>
                  <a:pt x="5710908" y="6086017"/>
                  <a:pt x="5707597" y="6091840"/>
                  <a:pt x="5705179" y="6098947"/>
                </a:cubicBezTo>
                <a:cubicBezTo>
                  <a:pt x="5702760" y="6106053"/>
                  <a:pt x="5701551" y="6114555"/>
                  <a:pt x="5701551" y="6124452"/>
                </a:cubicBezTo>
                <a:cubicBezTo>
                  <a:pt x="5701551" y="6133158"/>
                  <a:pt x="5702537" y="6140842"/>
                  <a:pt x="5704509" y="6147502"/>
                </a:cubicBezTo>
                <a:cubicBezTo>
                  <a:pt x="5706481" y="6154162"/>
                  <a:pt x="5709346" y="6159780"/>
                  <a:pt x="5713104" y="6164357"/>
                </a:cubicBezTo>
                <a:cubicBezTo>
                  <a:pt x="5716862" y="6168933"/>
                  <a:pt x="5721531" y="6172412"/>
                  <a:pt x="5727112" y="6174793"/>
                </a:cubicBezTo>
                <a:cubicBezTo>
                  <a:pt x="5732693" y="6177174"/>
                  <a:pt x="5739093" y="6178365"/>
                  <a:pt x="5746311" y="6178365"/>
                </a:cubicBezTo>
                <a:cubicBezTo>
                  <a:pt x="5749808" y="6178365"/>
                  <a:pt x="5753194" y="6178030"/>
                  <a:pt x="5756468" y="6177360"/>
                </a:cubicBezTo>
                <a:cubicBezTo>
                  <a:pt x="5759743" y="6176691"/>
                  <a:pt x="5762775" y="6175816"/>
                  <a:pt x="5765566" y="6174737"/>
                </a:cubicBezTo>
                <a:cubicBezTo>
                  <a:pt x="5768356" y="6173658"/>
                  <a:pt x="5770868" y="6172430"/>
                  <a:pt x="5773100" y="6171054"/>
                </a:cubicBezTo>
                <a:cubicBezTo>
                  <a:pt x="5775332" y="6169677"/>
                  <a:pt x="5776914" y="6168524"/>
                  <a:pt x="5777844" y="6167594"/>
                </a:cubicBezTo>
                <a:cubicBezTo>
                  <a:pt x="5778774" y="6166663"/>
                  <a:pt x="5779369" y="6165956"/>
                  <a:pt x="5779630" y="6165473"/>
                </a:cubicBezTo>
                <a:cubicBezTo>
                  <a:pt x="5779890" y="6164989"/>
                  <a:pt x="5780114" y="6164431"/>
                  <a:pt x="5780300" y="6163798"/>
                </a:cubicBezTo>
                <a:cubicBezTo>
                  <a:pt x="5780486" y="6163166"/>
                  <a:pt x="5780616" y="6162385"/>
                  <a:pt x="5780690" y="6161454"/>
                </a:cubicBezTo>
                <a:cubicBezTo>
                  <a:pt x="5780765" y="6160524"/>
                  <a:pt x="5780802" y="6159427"/>
                  <a:pt x="5780802" y="6158162"/>
                </a:cubicBezTo>
                <a:cubicBezTo>
                  <a:pt x="5780802" y="6156673"/>
                  <a:pt x="5780746" y="6155390"/>
                  <a:pt x="5780634" y="6154311"/>
                </a:cubicBezTo>
                <a:cubicBezTo>
                  <a:pt x="5780523" y="6153232"/>
                  <a:pt x="5780337" y="6152339"/>
                  <a:pt x="5780076" y="6151632"/>
                </a:cubicBezTo>
                <a:cubicBezTo>
                  <a:pt x="5779816" y="6150925"/>
                  <a:pt x="5779500" y="6150423"/>
                  <a:pt x="5779128" y="6150125"/>
                </a:cubicBezTo>
                <a:cubicBezTo>
                  <a:pt x="5778756" y="6149827"/>
                  <a:pt x="5778309" y="6149678"/>
                  <a:pt x="5777788" y="6149678"/>
                </a:cubicBezTo>
                <a:cubicBezTo>
                  <a:pt x="5776895" y="6149678"/>
                  <a:pt x="5775649" y="6150330"/>
                  <a:pt x="5774049" y="6151632"/>
                </a:cubicBezTo>
                <a:cubicBezTo>
                  <a:pt x="5772449" y="6152934"/>
                  <a:pt x="5770477" y="6154385"/>
                  <a:pt x="5768133" y="6155985"/>
                </a:cubicBezTo>
                <a:cubicBezTo>
                  <a:pt x="5765789" y="6157585"/>
                  <a:pt x="5763017" y="6159055"/>
                  <a:pt x="5759817" y="6160394"/>
                </a:cubicBezTo>
                <a:cubicBezTo>
                  <a:pt x="5756617" y="6161733"/>
                  <a:pt x="5752897" y="6162403"/>
                  <a:pt x="5748655" y="6162403"/>
                </a:cubicBezTo>
                <a:cubicBezTo>
                  <a:pt x="5744190" y="6162403"/>
                  <a:pt x="5740228" y="6161603"/>
                  <a:pt x="5736767" y="6160003"/>
                </a:cubicBezTo>
                <a:cubicBezTo>
                  <a:pt x="5733307" y="6158403"/>
                  <a:pt x="5730386" y="6155966"/>
                  <a:pt x="5728005" y="6152692"/>
                </a:cubicBezTo>
                <a:cubicBezTo>
                  <a:pt x="5725624" y="6149418"/>
                  <a:pt x="5723819" y="6145344"/>
                  <a:pt x="5722591" y="6140470"/>
                </a:cubicBezTo>
                <a:cubicBezTo>
                  <a:pt x="5721364" y="6135596"/>
                  <a:pt x="5720750" y="6129921"/>
                  <a:pt x="5720750" y="6123447"/>
                </a:cubicBezTo>
                <a:cubicBezTo>
                  <a:pt x="5720750" y="6110499"/>
                  <a:pt x="5723112" y="6100621"/>
                  <a:pt x="5727838" y="6093812"/>
                </a:cubicBezTo>
                <a:cubicBezTo>
                  <a:pt x="5732563" y="6087003"/>
                  <a:pt x="5739353" y="6083599"/>
                  <a:pt x="5748209" y="6083599"/>
                </a:cubicBezTo>
                <a:cubicBezTo>
                  <a:pt x="5752525" y="6083599"/>
                  <a:pt x="5756264" y="6084213"/>
                  <a:pt x="5759426" y="6085440"/>
                </a:cubicBezTo>
                <a:cubicBezTo>
                  <a:pt x="5762589" y="6086668"/>
                  <a:pt x="5765287" y="6088026"/>
                  <a:pt x="5767519" y="6089515"/>
                </a:cubicBezTo>
                <a:cubicBezTo>
                  <a:pt x="5769751" y="6091003"/>
                  <a:pt x="5771593" y="6092361"/>
                  <a:pt x="5773044" y="6093589"/>
                </a:cubicBezTo>
                <a:cubicBezTo>
                  <a:pt x="5774495" y="6094817"/>
                  <a:pt x="5775779" y="6095431"/>
                  <a:pt x="5776895" y="6095431"/>
                </a:cubicBezTo>
                <a:cubicBezTo>
                  <a:pt x="5777863" y="6095431"/>
                  <a:pt x="5778681" y="6094854"/>
                  <a:pt x="5779351" y="6093700"/>
                </a:cubicBezTo>
                <a:cubicBezTo>
                  <a:pt x="5780021" y="6092547"/>
                  <a:pt x="5780355" y="6090519"/>
                  <a:pt x="5780355" y="6087617"/>
                </a:cubicBezTo>
                <a:cubicBezTo>
                  <a:pt x="5780355" y="6086278"/>
                  <a:pt x="5780318" y="6085161"/>
                  <a:pt x="5780244" y="6084268"/>
                </a:cubicBezTo>
                <a:cubicBezTo>
                  <a:pt x="5780169" y="6083375"/>
                  <a:pt x="5780021" y="6082576"/>
                  <a:pt x="5779797" y="6081869"/>
                </a:cubicBezTo>
                <a:cubicBezTo>
                  <a:pt x="5779574" y="6081162"/>
                  <a:pt x="5779295" y="6080548"/>
                  <a:pt x="5778960" y="6080027"/>
                </a:cubicBezTo>
                <a:cubicBezTo>
                  <a:pt x="5778625" y="6079506"/>
                  <a:pt x="5778011" y="6078799"/>
                  <a:pt x="5777118" y="6077906"/>
                </a:cubicBezTo>
                <a:cubicBezTo>
                  <a:pt x="5776225" y="6077013"/>
                  <a:pt x="5774793" y="6075934"/>
                  <a:pt x="5772821" y="6074669"/>
                </a:cubicBezTo>
                <a:cubicBezTo>
                  <a:pt x="5770849" y="6073404"/>
                  <a:pt x="5768598" y="6072288"/>
                  <a:pt x="5766068" y="6071320"/>
                </a:cubicBezTo>
                <a:cubicBezTo>
                  <a:pt x="5763538" y="6070353"/>
                  <a:pt x="5760766" y="6069572"/>
                  <a:pt x="5757752" y="6068976"/>
                </a:cubicBezTo>
                <a:cubicBezTo>
                  <a:pt x="5754738" y="6068381"/>
                  <a:pt x="5751632" y="6068083"/>
                  <a:pt x="5748432" y="6068083"/>
                </a:cubicBezTo>
                <a:close/>
                <a:moveTo>
                  <a:pt x="8101814" y="6067972"/>
                </a:moveTo>
                <a:cubicBezTo>
                  <a:pt x="8104493" y="6067972"/>
                  <a:pt x="8107172" y="6068195"/>
                  <a:pt x="8109850" y="6068641"/>
                </a:cubicBezTo>
                <a:cubicBezTo>
                  <a:pt x="8112529" y="6069088"/>
                  <a:pt x="8114948" y="6069646"/>
                  <a:pt x="8117106" y="6070316"/>
                </a:cubicBezTo>
                <a:cubicBezTo>
                  <a:pt x="8119264" y="6070986"/>
                  <a:pt x="8121106" y="6071711"/>
                  <a:pt x="8122631" y="6072492"/>
                </a:cubicBezTo>
                <a:cubicBezTo>
                  <a:pt x="8124157" y="6073274"/>
                  <a:pt x="8125310" y="6073962"/>
                  <a:pt x="8126091" y="6074557"/>
                </a:cubicBezTo>
                <a:cubicBezTo>
                  <a:pt x="8126873" y="6075153"/>
                  <a:pt x="8127394" y="6075674"/>
                  <a:pt x="8127654" y="6076120"/>
                </a:cubicBezTo>
                <a:cubicBezTo>
                  <a:pt x="8127914" y="6076567"/>
                  <a:pt x="8128100" y="6077069"/>
                  <a:pt x="8128212" y="6077627"/>
                </a:cubicBezTo>
                <a:cubicBezTo>
                  <a:pt x="8128324" y="6078185"/>
                  <a:pt x="8128435" y="6078873"/>
                  <a:pt x="8128547" y="6079692"/>
                </a:cubicBezTo>
                <a:cubicBezTo>
                  <a:pt x="8128659" y="6080511"/>
                  <a:pt x="8128714" y="6081515"/>
                  <a:pt x="8128714" y="6082706"/>
                </a:cubicBezTo>
                <a:cubicBezTo>
                  <a:pt x="8128714" y="6083971"/>
                  <a:pt x="8128659" y="6085068"/>
                  <a:pt x="8128547" y="6085999"/>
                </a:cubicBezTo>
                <a:cubicBezTo>
                  <a:pt x="8128435" y="6086929"/>
                  <a:pt x="8128249" y="6087691"/>
                  <a:pt x="8127989" y="6088287"/>
                </a:cubicBezTo>
                <a:cubicBezTo>
                  <a:pt x="8127728" y="6088882"/>
                  <a:pt x="8127412" y="6089310"/>
                  <a:pt x="8127040" y="6089570"/>
                </a:cubicBezTo>
                <a:cubicBezTo>
                  <a:pt x="8126668" y="6089831"/>
                  <a:pt x="8126259" y="6089961"/>
                  <a:pt x="8125812" y="6089961"/>
                </a:cubicBezTo>
                <a:cubicBezTo>
                  <a:pt x="8125143" y="6089961"/>
                  <a:pt x="8124175" y="6089552"/>
                  <a:pt x="8122910" y="6088733"/>
                </a:cubicBezTo>
                <a:cubicBezTo>
                  <a:pt x="8121645" y="6087915"/>
                  <a:pt x="8120008" y="6087040"/>
                  <a:pt x="8117999" y="6086110"/>
                </a:cubicBezTo>
                <a:cubicBezTo>
                  <a:pt x="8115990" y="6085180"/>
                  <a:pt x="8113627" y="6084306"/>
                  <a:pt x="8110911" y="6083487"/>
                </a:cubicBezTo>
                <a:cubicBezTo>
                  <a:pt x="8108195" y="6082669"/>
                  <a:pt x="8105088" y="6082259"/>
                  <a:pt x="8101590" y="6082259"/>
                </a:cubicBezTo>
                <a:cubicBezTo>
                  <a:pt x="8098465" y="6082259"/>
                  <a:pt x="8095712" y="6082613"/>
                  <a:pt x="8093331" y="6083320"/>
                </a:cubicBezTo>
                <a:cubicBezTo>
                  <a:pt x="8090949" y="6084027"/>
                  <a:pt x="8088996" y="6085031"/>
                  <a:pt x="8087470" y="6086333"/>
                </a:cubicBezTo>
                <a:cubicBezTo>
                  <a:pt x="8085945" y="6087636"/>
                  <a:pt x="8084791" y="6089180"/>
                  <a:pt x="8084010" y="6090966"/>
                </a:cubicBezTo>
                <a:cubicBezTo>
                  <a:pt x="8083229" y="6092752"/>
                  <a:pt x="8082838" y="6094686"/>
                  <a:pt x="8082838" y="6096770"/>
                </a:cubicBezTo>
                <a:cubicBezTo>
                  <a:pt x="8082838" y="6099672"/>
                  <a:pt x="8083582" y="6102109"/>
                  <a:pt x="8085071" y="6104081"/>
                </a:cubicBezTo>
                <a:cubicBezTo>
                  <a:pt x="8086559" y="6106053"/>
                  <a:pt x="8088494" y="6107783"/>
                  <a:pt x="8090875" y="6109272"/>
                </a:cubicBezTo>
                <a:cubicBezTo>
                  <a:pt x="8093256" y="6110760"/>
                  <a:pt x="8095972" y="6112099"/>
                  <a:pt x="8099023" y="6113290"/>
                </a:cubicBezTo>
                <a:cubicBezTo>
                  <a:pt x="8102074" y="6114481"/>
                  <a:pt x="8105181" y="6115708"/>
                  <a:pt x="8108344" y="6116973"/>
                </a:cubicBezTo>
                <a:cubicBezTo>
                  <a:pt x="8111506" y="6118238"/>
                  <a:pt x="8114632" y="6119652"/>
                  <a:pt x="8117720" y="6121215"/>
                </a:cubicBezTo>
                <a:cubicBezTo>
                  <a:pt x="8120808" y="6122778"/>
                  <a:pt x="8123543" y="6124675"/>
                  <a:pt x="8125924" y="6126908"/>
                </a:cubicBezTo>
                <a:cubicBezTo>
                  <a:pt x="8128305" y="6129140"/>
                  <a:pt x="8130221" y="6131819"/>
                  <a:pt x="8131672" y="6134944"/>
                </a:cubicBezTo>
                <a:cubicBezTo>
                  <a:pt x="8133123" y="6138070"/>
                  <a:pt x="8133849" y="6141791"/>
                  <a:pt x="8133849" y="6146107"/>
                </a:cubicBezTo>
                <a:cubicBezTo>
                  <a:pt x="8133849" y="6151241"/>
                  <a:pt x="8132900" y="6155818"/>
                  <a:pt x="8131003" y="6159836"/>
                </a:cubicBezTo>
                <a:cubicBezTo>
                  <a:pt x="8129105" y="6163854"/>
                  <a:pt x="8126408" y="6167240"/>
                  <a:pt x="8122910" y="6169993"/>
                </a:cubicBezTo>
                <a:cubicBezTo>
                  <a:pt x="8119413" y="6172747"/>
                  <a:pt x="8115245" y="6174830"/>
                  <a:pt x="8110409" y="6176244"/>
                </a:cubicBezTo>
                <a:cubicBezTo>
                  <a:pt x="8105572" y="6177658"/>
                  <a:pt x="8100251" y="6178365"/>
                  <a:pt x="8094447" y="6178365"/>
                </a:cubicBezTo>
                <a:cubicBezTo>
                  <a:pt x="8090875" y="6178365"/>
                  <a:pt x="8087470" y="6178086"/>
                  <a:pt x="8084233" y="6177528"/>
                </a:cubicBezTo>
                <a:cubicBezTo>
                  <a:pt x="8080996" y="6176970"/>
                  <a:pt x="8078094" y="6176263"/>
                  <a:pt x="8075527" y="6175407"/>
                </a:cubicBezTo>
                <a:cubicBezTo>
                  <a:pt x="8072960" y="6174551"/>
                  <a:pt x="8070783" y="6173658"/>
                  <a:pt x="8068997" y="6172728"/>
                </a:cubicBezTo>
                <a:cubicBezTo>
                  <a:pt x="8067211" y="6171798"/>
                  <a:pt x="8065909" y="6170961"/>
                  <a:pt x="8065090" y="6170217"/>
                </a:cubicBezTo>
                <a:cubicBezTo>
                  <a:pt x="8064272" y="6169473"/>
                  <a:pt x="8063677" y="6168431"/>
                  <a:pt x="8063304" y="6167091"/>
                </a:cubicBezTo>
                <a:cubicBezTo>
                  <a:pt x="8062932" y="6165752"/>
                  <a:pt x="8062746" y="6163929"/>
                  <a:pt x="8062746" y="6161622"/>
                </a:cubicBezTo>
                <a:cubicBezTo>
                  <a:pt x="8062746" y="6160208"/>
                  <a:pt x="8062821" y="6159017"/>
                  <a:pt x="8062970" y="6158050"/>
                </a:cubicBezTo>
                <a:cubicBezTo>
                  <a:pt x="8063118" y="6157083"/>
                  <a:pt x="8063304" y="6156301"/>
                  <a:pt x="8063528" y="6155706"/>
                </a:cubicBezTo>
                <a:cubicBezTo>
                  <a:pt x="8063751" y="6155111"/>
                  <a:pt x="8064067" y="6154683"/>
                  <a:pt x="8064476" y="6154422"/>
                </a:cubicBezTo>
                <a:cubicBezTo>
                  <a:pt x="8064886" y="6154162"/>
                  <a:pt x="8065351" y="6154032"/>
                  <a:pt x="8065872" y="6154032"/>
                </a:cubicBezTo>
                <a:cubicBezTo>
                  <a:pt x="8066690" y="6154032"/>
                  <a:pt x="8067899" y="6154534"/>
                  <a:pt x="8069499" y="6155539"/>
                </a:cubicBezTo>
                <a:cubicBezTo>
                  <a:pt x="8071099" y="6156543"/>
                  <a:pt x="8073071" y="6157641"/>
                  <a:pt x="8075415" y="6158831"/>
                </a:cubicBezTo>
                <a:cubicBezTo>
                  <a:pt x="8077759" y="6160022"/>
                  <a:pt x="8080531" y="6161120"/>
                  <a:pt x="8083731" y="6162124"/>
                </a:cubicBezTo>
                <a:cubicBezTo>
                  <a:pt x="8086931" y="6163129"/>
                  <a:pt x="8090614" y="6163631"/>
                  <a:pt x="8094782" y="6163631"/>
                </a:cubicBezTo>
                <a:cubicBezTo>
                  <a:pt x="8097907" y="6163631"/>
                  <a:pt x="8100735" y="6163296"/>
                  <a:pt x="8103265" y="6162626"/>
                </a:cubicBezTo>
                <a:cubicBezTo>
                  <a:pt x="8105795" y="6161957"/>
                  <a:pt x="8107990" y="6160971"/>
                  <a:pt x="8109850" y="6159668"/>
                </a:cubicBezTo>
                <a:cubicBezTo>
                  <a:pt x="8111711" y="6158366"/>
                  <a:pt x="8113143" y="6156711"/>
                  <a:pt x="8114148" y="6154701"/>
                </a:cubicBezTo>
                <a:cubicBezTo>
                  <a:pt x="8115152" y="6152692"/>
                  <a:pt x="8115655" y="6150311"/>
                  <a:pt x="8115655" y="6147558"/>
                </a:cubicBezTo>
                <a:cubicBezTo>
                  <a:pt x="8115655" y="6144730"/>
                  <a:pt x="8114929" y="6142349"/>
                  <a:pt x="8113478" y="6140414"/>
                </a:cubicBezTo>
                <a:cubicBezTo>
                  <a:pt x="8112027" y="6138479"/>
                  <a:pt x="8110111" y="6136768"/>
                  <a:pt x="8107730" y="6135279"/>
                </a:cubicBezTo>
                <a:cubicBezTo>
                  <a:pt x="8105348" y="6133791"/>
                  <a:pt x="8102669" y="6132470"/>
                  <a:pt x="8099693" y="6131317"/>
                </a:cubicBezTo>
                <a:cubicBezTo>
                  <a:pt x="8096716" y="6130163"/>
                  <a:pt x="8093647" y="6128954"/>
                  <a:pt x="8090484" y="6127689"/>
                </a:cubicBezTo>
                <a:cubicBezTo>
                  <a:pt x="8087322" y="6126424"/>
                  <a:pt x="8084233" y="6124992"/>
                  <a:pt x="8081220" y="6123392"/>
                </a:cubicBezTo>
                <a:cubicBezTo>
                  <a:pt x="8078206" y="6121792"/>
                  <a:pt x="8075508" y="6119838"/>
                  <a:pt x="8073127" y="6117532"/>
                </a:cubicBezTo>
                <a:cubicBezTo>
                  <a:pt x="8070746" y="6115225"/>
                  <a:pt x="8068830" y="6112471"/>
                  <a:pt x="8067379" y="6109272"/>
                </a:cubicBezTo>
                <a:cubicBezTo>
                  <a:pt x="8065928" y="6106072"/>
                  <a:pt x="8065202" y="6102239"/>
                  <a:pt x="8065202" y="6097775"/>
                </a:cubicBezTo>
                <a:cubicBezTo>
                  <a:pt x="8065202" y="6093831"/>
                  <a:pt x="8065965" y="6090054"/>
                  <a:pt x="8067490" y="6086445"/>
                </a:cubicBezTo>
                <a:cubicBezTo>
                  <a:pt x="8069016" y="6082836"/>
                  <a:pt x="8071304" y="6079673"/>
                  <a:pt x="8074355" y="6076957"/>
                </a:cubicBezTo>
                <a:cubicBezTo>
                  <a:pt x="8077406" y="6074241"/>
                  <a:pt x="8081220" y="6072065"/>
                  <a:pt x="8085796" y="6070427"/>
                </a:cubicBezTo>
                <a:cubicBezTo>
                  <a:pt x="8090373" y="6068790"/>
                  <a:pt x="8095712" y="6067972"/>
                  <a:pt x="8101814" y="6067972"/>
                </a:cubicBezTo>
                <a:close/>
                <a:moveTo>
                  <a:pt x="7836081" y="6067972"/>
                </a:moveTo>
                <a:cubicBezTo>
                  <a:pt x="7843969" y="6067972"/>
                  <a:pt x="7850685" y="6069237"/>
                  <a:pt x="7856229" y="6071767"/>
                </a:cubicBezTo>
                <a:cubicBezTo>
                  <a:pt x="7861773" y="6074297"/>
                  <a:pt x="7866330" y="6077701"/>
                  <a:pt x="7869902" y="6081980"/>
                </a:cubicBezTo>
                <a:cubicBezTo>
                  <a:pt x="7873474" y="6086259"/>
                  <a:pt x="7876097" y="6091282"/>
                  <a:pt x="7877772" y="6097049"/>
                </a:cubicBezTo>
                <a:cubicBezTo>
                  <a:pt x="7879446" y="6102816"/>
                  <a:pt x="7880283" y="6108974"/>
                  <a:pt x="7880283" y="6115522"/>
                </a:cubicBezTo>
                <a:lnTo>
                  <a:pt x="7880283" y="6118871"/>
                </a:lnTo>
                <a:cubicBezTo>
                  <a:pt x="7880283" y="6121773"/>
                  <a:pt x="7879554" y="6123838"/>
                  <a:pt x="7878097" y="6125066"/>
                </a:cubicBezTo>
                <a:cubicBezTo>
                  <a:pt x="7876640" y="6126294"/>
                  <a:pt x="7874976" y="6126908"/>
                  <a:pt x="7873106" y="6126908"/>
                </a:cubicBezTo>
                <a:lnTo>
                  <a:pt x="7806948" y="6126908"/>
                </a:lnTo>
                <a:cubicBezTo>
                  <a:pt x="7806948" y="6132489"/>
                  <a:pt x="7807508" y="6137512"/>
                  <a:pt x="7808630" y="6141977"/>
                </a:cubicBezTo>
                <a:cubicBezTo>
                  <a:pt x="7809751" y="6146441"/>
                  <a:pt x="7811621" y="6150274"/>
                  <a:pt x="7814238" y="6153474"/>
                </a:cubicBezTo>
                <a:cubicBezTo>
                  <a:pt x="7816856" y="6156673"/>
                  <a:pt x="7820258" y="6159129"/>
                  <a:pt x="7824446" y="6160841"/>
                </a:cubicBezTo>
                <a:cubicBezTo>
                  <a:pt x="7828633" y="6162552"/>
                  <a:pt x="7833756" y="6163408"/>
                  <a:pt x="7839812" y="6163408"/>
                </a:cubicBezTo>
                <a:cubicBezTo>
                  <a:pt x="7844597" y="6163408"/>
                  <a:pt x="7848860" y="6163017"/>
                  <a:pt x="7852599" y="6162236"/>
                </a:cubicBezTo>
                <a:cubicBezTo>
                  <a:pt x="7856337" y="6161454"/>
                  <a:pt x="7859572" y="6160580"/>
                  <a:pt x="7862300" y="6159613"/>
                </a:cubicBezTo>
                <a:cubicBezTo>
                  <a:pt x="7865030" y="6158645"/>
                  <a:pt x="7867274" y="6157771"/>
                  <a:pt x="7869031" y="6156990"/>
                </a:cubicBezTo>
                <a:cubicBezTo>
                  <a:pt x="7870788" y="6156208"/>
                  <a:pt x="7872116" y="6155818"/>
                  <a:pt x="7873014" y="6155818"/>
                </a:cubicBezTo>
                <a:cubicBezTo>
                  <a:pt x="7873537" y="6155818"/>
                  <a:pt x="7874004" y="6155948"/>
                  <a:pt x="7874415" y="6156208"/>
                </a:cubicBezTo>
                <a:cubicBezTo>
                  <a:pt x="7874826" y="6156469"/>
                  <a:pt x="7875144" y="6156859"/>
                  <a:pt x="7875368" y="6157380"/>
                </a:cubicBezTo>
                <a:cubicBezTo>
                  <a:pt x="7875593" y="6157901"/>
                  <a:pt x="7875761" y="6158627"/>
                  <a:pt x="7875873" y="6159557"/>
                </a:cubicBezTo>
                <a:cubicBezTo>
                  <a:pt x="7875986" y="6160487"/>
                  <a:pt x="7876041" y="6161622"/>
                  <a:pt x="7876041" y="6162961"/>
                </a:cubicBezTo>
                <a:cubicBezTo>
                  <a:pt x="7876041" y="6163929"/>
                  <a:pt x="7876004" y="6164766"/>
                  <a:pt x="7875930" y="6165473"/>
                </a:cubicBezTo>
                <a:cubicBezTo>
                  <a:pt x="7875855" y="6166180"/>
                  <a:pt x="7875762" y="6166812"/>
                  <a:pt x="7875651" y="6167370"/>
                </a:cubicBezTo>
                <a:cubicBezTo>
                  <a:pt x="7875539" y="6167928"/>
                  <a:pt x="7875353" y="6168431"/>
                  <a:pt x="7875093" y="6168877"/>
                </a:cubicBezTo>
                <a:cubicBezTo>
                  <a:pt x="7874832" y="6169324"/>
                  <a:pt x="7874497" y="6169752"/>
                  <a:pt x="7874088" y="6170161"/>
                </a:cubicBezTo>
                <a:cubicBezTo>
                  <a:pt x="7873679" y="6170570"/>
                  <a:pt x="7872470" y="6171240"/>
                  <a:pt x="7870460" y="6172170"/>
                </a:cubicBezTo>
                <a:cubicBezTo>
                  <a:pt x="7868451" y="6173100"/>
                  <a:pt x="7865847" y="6174012"/>
                  <a:pt x="7862647" y="6174905"/>
                </a:cubicBezTo>
                <a:cubicBezTo>
                  <a:pt x="7859447" y="6175798"/>
                  <a:pt x="7855745" y="6176598"/>
                  <a:pt x="7851541" y="6177305"/>
                </a:cubicBezTo>
                <a:cubicBezTo>
                  <a:pt x="7847336" y="6178012"/>
                  <a:pt x="7842853" y="6178365"/>
                  <a:pt x="7838090" y="6178365"/>
                </a:cubicBezTo>
                <a:cubicBezTo>
                  <a:pt x="7829830" y="6178365"/>
                  <a:pt x="7822594" y="6177212"/>
                  <a:pt x="7816380" y="6174905"/>
                </a:cubicBezTo>
                <a:cubicBezTo>
                  <a:pt x="7810166" y="6172598"/>
                  <a:pt x="7804939" y="6169175"/>
                  <a:pt x="7800697" y="6164636"/>
                </a:cubicBezTo>
                <a:cubicBezTo>
                  <a:pt x="7796456" y="6160096"/>
                  <a:pt x="7793256" y="6154404"/>
                  <a:pt x="7791098" y="6147558"/>
                </a:cubicBezTo>
                <a:cubicBezTo>
                  <a:pt x="7788940" y="6140712"/>
                  <a:pt x="7787861" y="6132749"/>
                  <a:pt x="7787861" y="6123671"/>
                </a:cubicBezTo>
                <a:cubicBezTo>
                  <a:pt x="7787861" y="6115039"/>
                  <a:pt x="7788977" y="6107281"/>
                  <a:pt x="7791209" y="6100398"/>
                </a:cubicBezTo>
                <a:cubicBezTo>
                  <a:pt x="7793442" y="6093514"/>
                  <a:pt x="7796660" y="6087673"/>
                  <a:pt x="7800865" y="6082873"/>
                </a:cubicBezTo>
                <a:cubicBezTo>
                  <a:pt x="7805069" y="6078073"/>
                  <a:pt x="7810148" y="6074390"/>
                  <a:pt x="7816101" y="6071823"/>
                </a:cubicBezTo>
                <a:cubicBezTo>
                  <a:pt x="7822054" y="6069255"/>
                  <a:pt x="7828714" y="6067972"/>
                  <a:pt x="7836081" y="6067972"/>
                </a:cubicBezTo>
                <a:close/>
                <a:moveTo>
                  <a:pt x="7559856" y="6067972"/>
                </a:moveTo>
                <a:cubicBezTo>
                  <a:pt x="7567744" y="6067972"/>
                  <a:pt x="7574460" y="6069237"/>
                  <a:pt x="7580004" y="6071767"/>
                </a:cubicBezTo>
                <a:cubicBezTo>
                  <a:pt x="7585548" y="6074297"/>
                  <a:pt x="7590105" y="6077701"/>
                  <a:pt x="7593677" y="6081980"/>
                </a:cubicBezTo>
                <a:cubicBezTo>
                  <a:pt x="7597249" y="6086259"/>
                  <a:pt x="7599872" y="6091282"/>
                  <a:pt x="7601547" y="6097049"/>
                </a:cubicBezTo>
                <a:cubicBezTo>
                  <a:pt x="7603221" y="6102816"/>
                  <a:pt x="7604058" y="6108974"/>
                  <a:pt x="7604058" y="6115522"/>
                </a:cubicBezTo>
                <a:lnTo>
                  <a:pt x="7604058" y="6118871"/>
                </a:lnTo>
                <a:cubicBezTo>
                  <a:pt x="7604058" y="6121773"/>
                  <a:pt x="7603329" y="6123838"/>
                  <a:pt x="7601872" y="6125066"/>
                </a:cubicBezTo>
                <a:cubicBezTo>
                  <a:pt x="7600415" y="6126294"/>
                  <a:pt x="7598751" y="6126908"/>
                  <a:pt x="7596881" y="6126908"/>
                </a:cubicBezTo>
                <a:lnTo>
                  <a:pt x="7530723" y="6126908"/>
                </a:lnTo>
                <a:cubicBezTo>
                  <a:pt x="7530723" y="6132489"/>
                  <a:pt x="7531283" y="6137512"/>
                  <a:pt x="7532405" y="6141977"/>
                </a:cubicBezTo>
                <a:cubicBezTo>
                  <a:pt x="7533526" y="6146441"/>
                  <a:pt x="7535396" y="6150274"/>
                  <a:pt x="7538013" y="6153474"/>
                </a:cubicBezTo>
                <a:cubicBezTo>
                  <a:pt x="7540631" y="6156673"/>
                  <a:pt x="7544033" y="6159129"/>
                  <a:pt x="7548220" y="6160841"/>
                </a:cubicBezTo>
                <a:cubicBezTo>
                  <a:pt x="7552408" y="6162552"/>
                  <a:pt x="7557530" y="6163408"/>
                  <a:pt x="7563587" y="6163408"/>
                </a:cubicBezTo>
                <a:cubicBezTo>
                  <a:pt x="7568372" y="6163408"/>
                  <a:pt x="7572635" y="6163017"/>
                  <a:pt x="7576373" y="6162236"/>
                </a:cubicBezTo>
                <a:cubicBezTo>
                  <a:pt x="7580112" y="6161454"/>
                  <a:pt x="7583346" y="6160580"/>
                  <a:pt x="7586075" y="6159613"/>
                </a:cubicBezTo>
                <a:cubicBezTo>
                  <a:pt x="7588805" y="6158645"/>
                  <a:pt x="7591049" y="6157771"/>
                  <a:pt x="7592806" y="6156990"/>
                </a:cubicBezTo>
                <a:cubicBezTo>
                  <a:pt x="7594563" y="6156208"/>
                  <a:pt x="7595891" y="6155818"/>
                  <a:pt x="7596789" y="6155818"/>
                </a:cubicBezTo>
                <a:cubicBezTo>
                  <a:pt x="7597312" y="6155818"/>
                  <a:pt x="7597779" y="6155948"/>
                  <a:pt x="7598190" y="6156208"/>
                </a:cubicBezTo>
                <a:cubicBezTo>
                  <a:pt x="7598601" y="6156469"/>
                  <a:pt x="7598919" y="6156859"/>
                  <a:pt x="7599143" y="6157380"/>
                </a:cubicBezTo>
                <a:cubicBezTo>
                  <a:pt x="7599368" y="6157901"/>
                  <a:pt x="7599536" y="6158627"/>
                  <a:pt x="7599648" y="6159557"/>
                </a:cubicBezTo>
                <a:cubicBezTo>
                  <a:pt x="7599761" y="6160487"/>
                  <a:pt x="7599816" y="6161622"/>
                  <a:pt x="7599816" y="6162961"/>
                </a:cubicBezTo>
                <a:cubicBezTo>
                  <a:pt x="7599816" y="6163929"/>
                  <a:pt x="7599779" y="6164766"/>
                  <a:pt x="7599705" y="6165473"/>
                </a:cubicBezTo>
                <a:cubicBezTo>
                  <a:pt x="7599630" y="6166180"/>
                  <a:pt x="7599537" y="6166812"/>
                  <a:pt x="7599426" y="6167370"/>
                </a:cubicBezTo>
                <a:cubicBezTo>
                  <a:pt x="7599314" y="6167928"/>
                  <a:pt x="7599128" y="6168431"/>
                  <a:pt x="7598868" y="6168877"/>
                </a:cubicBezTo>
                <a:cubicBezTo>
                  <a:pt x="7598607" y="6169324"/>
                  <a:pt x="7598272" y="6169752"/>
                  <a:pt x="7597863" y="6170161"/>
                </a:cubicBezTo>
                <a:cubicBezTo>
                  <a:pt x="7597454" y="6170570"/>
                  <a:pt x="7596245" y="6171240"/>
                  <a:pt x="7594235" y="6172170"/>
                </a:cubicBezTo>
                <a:cubicBezTo>
                  <a:pt x="7592226" y="6173100"/>
                  <a:pt x="7589622" y="6174012"/>
                  <a:pt x="7586422" y="6174905"/>
                </a:cubicBezTo>
                <a:cubicBezTo>
                  <a:pt x="7583222" y="6175798"/>
                  <a:pt x="7579520" y="6176598"/>
                  <a:pt x="7575316" y="6177305"/>
                </a:cubicBezTo>
                <a:cubicBezTo>
                  <a:pt x="7571111" y="6178012"/>
                  <a:pt x="7566628" y="6178365"/>
                  <a:pt x="7561865" y="6178365"/>
                </a:cubicBezTo>
                <a:cubicBezTo>
                  <a:pt x="7553605" y="6178365"/>
                  <a:pt x="7546369" y="6177212"/>
                  <a:pt x="7540155" y="6174905"/>
                </a:cubicBezTo>
                <a:cubicBezTo>
                  <a:pt x="7533941" y="6172598"/>
                  <a:pt x="7528714" y="6169175"/>
                  <a:pt x="7524472" y="6164636"/>
                </a:cubicBezTo>
                <a:cubicBezTo>
                  <a:pt x="7520231" y="6160096"/>
                  <a:pt x="7517031" y="6154404"/>
                  <a:pt x="7514873" y="6147558"/>
                </a:cubicBezTo>
                <a:cubicBezTo>
                  <a:pt x="7512715" y="6140712"/>
                  <a:pt x="7511636" y="6132749"/>
                  <a:pt x="7511636" y="6123671"/>
                </a:cubicBezTo>
                <a:cubicBezTo>
                  <a:pt x="7511636" y="6115039"/>
                  <a:pt x="7512752" y="6107281"/>
                  <a:pt x="7514984" y="6100398"/>
                </a:cubicBezTo>
                <a:cubicBezTo>
                  <a:pt x="7517217" y="6093514"/>
                  <a:pt x="7520435" y="6087673"/>
                  <a:pt x="7524640" y="6082873"/>
                </a:cubicBezTo>
                <a:cubicBezTo>
                  <a:pt x="7528844" y="6078073"/>
                  <a:pt x="7533923" y="6074390"/>
                  <a:pt x="7539876" y="6071823"/>
                </a:cubicBezTo>
                <a:cubicBezTo>
                  <a:pt x="7545829" y="6069255"/>
                  <a:pt x="7552489" y="6067972"/>
                  <a:pt x="7559856" y="6067972"/>
                </a:cubicBezTo>
                <a:close/>
                <a:moveTo>
                  <a:pt x="7486223" y="6067972"/>
                </a:moveTo>
                <a:cubicBezTo>
                  <a:pt x="7487191" y="6067972"/>
                  <a:pt x="7488288" y="6068028"/>
                  <a:pt x="7489516" y="6068139"/>
                </a:cubicBezTo>
                <a:cubicBezTo>
                  <a:pt x="7490744" y="6068251"/>
                  <a:pt x="7492028" y="6068455"/>
                  <a:pt x="7493367" y="6068753"/>
                </a:cubicBezTo>
                <a:cubicBezTo>
                  <a:pt x="7494707" y="6069051"/>
                  <a:pt x="7495916" y="6069386"/>
                  <a:pt x="7496995" y="6069758"/>
                </a:cubicBezTo>
                <a:cubicBezTo>
                  <a:pt x="7498074" y="6070130"/>
                  <a:pt x="7498837" y="6070502"/>
                  <a:pt x="7499283" y="6070874"/>
                </a:cubicBezTo>
                <a:cubicBezTo>
                  <a:pt x="7499730" y="6071246"/>
                  <a:pt x="7500027" y="6071599"/>
                  <a:pt x="7500176" y="6071934"/>
                </a:cubicBezTo>
                <a:cubicBezTo>
                  <a:pt x="7500325" y="6072269"/>
                  <a:pt x="7500455" y="6072697"/>
                  <a:pt x="7500567" y="6073218"/>
                </a:cubicBezTo>
                <a:cubicBezTo>
                  <a:pt x="7500678" y="6073739"/>
                  <a:pt x="7500753" y="6074502"/>
                  <a:pt x="7500790" y="6075506"/>
                </a:cubicBezTo>
                <a:cubicBezTo>
                  <a:pt x="7500827" y="6076511"/>
                  <a:pt x="7500846" y="6077869"/>
                  <a:pt x="7500846" y="6079580"/>
                </a:cubicBezTo>
                <a:cubicBezTo>
                  <a:pt x="7500846" y="6081217"/>
                  <a:pt x="7500809" y="6082594"/>
                  <a:pt x="7500734" y="6083710"/>
                </a:cubicBezTo>
                <a:cubicBezTo>
                  <a:pt x="7500660" y="6084827"/>
                  <a:pt x="7500511" y="6085701"/>
                  <a:pt x="7500288" y="6086333"/>
                </a:cubicBezTo>
                <a:cubicBezTo>
                  <a:pt x="7500064" y="6086966"/>
                  <a:pt x="7499785" y="6087450"/>
                  <a:pt x="7499450" y="6087784"/>
                </a:cubicBezTo>
                <a:cubicBezTo>
                  <a:pt x="7499116" y="6088119"/>
                  <a:pt x="7498651" y="6088287"/>
                  <a:pt x="7498055" y="6088287"/>
                </a:cubicBezTo>
                <a:cubicBezTo>
                  <a:pt x="7497460" y="6088287"/>
                  <a:pt x="7496734" y="6088119"/>
                  <a:pt x="7495879" y="6087784"/>
                </a:cubicBezTo>
                <a:cubicBezTo>
                  <a:pt x="7495023" y="6087450"/>
                  <a:pt x="7494055" y="6087115"/>
                  <a:pt x="7492976" y="6086780"/>
                </a:cubicBezTo>
                <a:cubicBezTo>
                  <a:pt x="7491897" y="6086445"/>
                  <a:pt x="7490688" y="6086129"/>
                  <a:pt x="7489349" y="6085831"/>
                </a:cubicBezTo>
                <a:cubicBezTo>
                  <a:pt x="7488009" y="6085533"/>
                  <a:pt x="7486558" y="6085385"/>
                  <a:pt x="7484996" y="6085385"/>
                </a:cubicBezTo>
                <a:cubicBezTo>
                  <a:pt x="7483135" y="6085385"/>
                  <a:pt x="7481312" y="6085757"/>
                  <a:pt x="7479526" y="6086501"/>
                </a:cubicBezTo>
                <a:cubicBezTo>
                  <a:pt x="7477740" y="6087245"/>
                  <a:pt x="7475861" y="6088473"/>
                  <a:pt x="7473889" y="6090184"/>
                </a:cubicBezTo>
                <a:cubicBezTo>
                  <a:pt x="7471917" y="6091896"/>
                  <a:pt x="7469852" y="6094166"/>
                  <a:pt x="7467694" y="6096993"/>
                </a:cubicBezTo>
                <a:cubicBezTo>
                  <a:pt x="7465536" y="6099821"/>
                  <a:pt x="7463155" y="6103281"/>
                  <a:pt x="7460551" y="6107374"/>
                </a:cubicBezTo>
                <a:lnTo>
                  <a:pt x="7460551" y="6173454"/>
                </a:lnTo>
                <a:cubicBezTo>
                  <a:pt x="7460551" y="6174049"/>
                  <a:pt x="7460402" y="6174551"/>
                  <a:pt x="7460104" y="6174961"/>
                </a:cubicBezTo>
                <a:cubicBezTo>
                  <a:pt x="7459806" y="6175370"/>
                  <a:pt x="7459323" y="6175723"/>
                  <a:pt x="7458653" y="6176021"/>
                </a:cubicBezTo>
                <a:cubicBezTo>
                  <a:pt x="7457983" y="6176319"/>
                  <a:pt x="7457053" y="6176542"/>
                  <a:pt x="7455862" y="6176691"/>
                </a:cubicBezTo>
                <a:cubicBezTo>
                  <a:pt x="7454672" y="6176840"/>
                  <a:pt x="7453146" y="6176914"/>
                  <a:pt x="7451286" y="6176914"/>
                </a:cubicBezTo>
                <a:cubicBezTo>
                  <a:pt x="7449500" y="6176914"/>
                  <a:pt x="7448012" y="6176840"/>
                  <a:pt x="7446821" y="6176691"/>
                </a:cubicBezTo>
                <a:cubicBezTo>
                  <a:pt x="7445631" y="6176542"/>
                  <a:pt x="7444682" y="6176319"/>
                  <a:pt x="7443975" y="6176021"/>
                </a:cubicBezTo>
                <a:cubicBezTo>
                  <a:pt x="7443268" y="6175723"/>
                  <a:pt x="7442784" y="6175370"/>
                  <a:pt x="7442524" y="6174961"/>
                </a:cubicBezTo>
                <a:cubicBezTo>
                  <a:pt x="7442263" y="6174551"/>
                  <a:pt x="7442133" y="6174049"/>
                  <a:pt x="7442133" y="6173454"/>
                </a:cubicBezTo>
                <a:lnTo>
                  <a:pt x="7442133" y="6072995"/>
                </a:lnTo>
                <a:cubicBezTo>
                  <a:pt x="7442133" y="6072399"/>
                  <a:pt x="7442245" y="6071897"/>
                  <a:pt x="7442468" y="6071488"/>
                </a:cubicBezTo>
                <a:cubicBezTo>
                  <a:pt x="7442691" y="6071079"/>
                  <a:pt x="7443138" y="6070706"/>
                  <a:pt x="7443807" y="6070372"/>
                </a:cubicBezTo>
                <a:cubicBezTo>
                  <a:pt x="7444477" y="6070037"/>
                  <a:pt x="7445333" y="6069814"/>
                  <a:pt x="7446375" y="6069702"/>
                </a:cubicBezTo>
                <a:cubicBezTo>
                  <a:pt x="7447416" y="6069590"/>
                  <a:pt x="7448793" y="6069534"/>
                  <a:pt x="7450505" y="6069534"/>
                </a:cubicBezTo>
                <a:cubicBezTo>
                  <a:pt x="7452142" y="6069534"/>
                  <a:pt x="7453500" y="6069590"/>
                  <a:pt x="7454579" y="6069702"/>
                </a:cubicBezTo>
                <a:cubicBezTo>
                  <a:pt x="7455658" y="6069814"/>
                  <a:pt x="7456495" y="6070037"/>
                  <a:pt x="7457090" y="6070372"/>
                </a:cubicBezTo>
                <a:cubicBezTo>
                  <a:pt x="7457686" y="6070706"/>
                  <a:pt x="7458113" y="6071079"/>
                  <a:pt x="7458374" y="6071488"/>
                </a:cubicBezTo>
                <a:cubicBezTo>
                  <a:pt x="7458634" y="6071897"/>
                  <a:pt x="7458765" y="6072399"/>
                  <a:pt x="7458765" y="6072995"/>
                </a:cubicBezTo>
                <a:lnTo>
                  <a:pt x="7458765" y="6087617"/>
                </a:lnTo>
                <a:cubicBezTo>
                  <a:pt x="7461518" y="6083599"/>
                  <a:pt x="7464104" y="6080324"/>
                  <a:pt x="7466522" y="6077794"/>
                </a:cubicBezTo>
                <a:cubicBezTo>
                  <a:pt x="7468941" y="6075264"/>
                  <a:pt x="7471229" y="6073274"/>
                  <a:pt x="7473387" y="6071823"/>
                </a:cubicBezTo>
                <a:cubicBezTo>
                  <a:pt x="7475545" y="6070372"/>
                  <a:pt x="7477684" y="6069367"/>
                  <a:pt x="7479805" y="6068809"/>
                </a:cubicBezTo>
                <a:cubicBezTo>
                  <a:pt x="7481926" y="6068251"/>
                  <a:pt x="7484065" y="6067972"/>
                  <a:pt x="7486223" y="6067972"/>
                </a:cubicBezTo>
                <a:close/>
                <a:moveTo>
                  <a:pt x="7206947" y="6067972"/>
                </a:moveTo>
                <a:cubicBezTo>
                  <a:pt x="7213645" y="6067972"/>
                  <a:pt x="7219282" y="6069107"/>
                  <a:pt x="7223858" y="6071376"/>
                </a:cubicBezTo>
                <a:cubicBezTo>
                  <a:pt x="7228434" y="6073646"/>
                  <a:pt x="7232137" y="6076678"/>
                  <a:pt x="7234964" y="6080473"/>
                </a:cubicBezTo>
                <a:cubicBezTo>
                  <a:pt x="7237792" y="6084268"/>
                  <a:pt x="7239820" y="6088715"/>
                  <a:pt x="7241048" y="6093812"/>
                </a:cubicBezTo>
                <a:cubicBezTo>
                  <a:pt x="7242275" y="6098909"/>
                  <a:pt x="7242889" y="6105030"/>
                  <a:pt x="7242889" y="6112174"/>
                </a:cubicBezTo>
                <a:lnTo>
                  <a:pt x="7242889" y="6173454"/>
                </a:lnTo>
                <a:cubicBezTo>
                  <a:pt x="7242889" y="6174049"/>
                  <a:pt x="7242741" y="6174551"/>
                  <a:pt x="7242443" y="6174961"/>
                </a:cubicBezTo>
                <a:cubicBezTo>
                  <a:pt x="7242145" y="6175370"/>
                  <a:pt x="7241662" y="6175723"/>
                  <a:pt x="7240992" y="6176021"/>
                </a:cubicBezTo>
                <a:cubicBezTo>
                  <a:pt x="7240322" y="6176319"/>
                  <a:pt x="7239392" y="6176542"/>
                  <a:pt x="7238201" y="6176691"/>
                </a:cubicBezTo>
                <a:cubicBezTo>
                  <a:pt x="7237011" y="6176840"/>
                  <a:pt x="7235522" y="6176914"/>
                  <a:pt x="7233736" y="6176914"/>
                </a:cubicBezTo>
                <a:cubicBezTo>
                  <a:pt x="7231876" y="6176914"/>
                  <a:pt x="7230351" y="6176840"/>
                  <a:pt x="7229160" y="6176691"/>
                </a:cubicBezTo>
                <a:cubicBezTo>
                  <a:pt x="7227969" y="6176542"/>
                  <a:pt x="7227039" y="6176319"/>
                  <a:pt x="7226369" y="6176021"/>
                </a:cubicBezTo>
                <a:cubicBezTo>
                  <a:pt x="7225700" y="6175723"/>
                  <a:pt x="7225216" y="6175370"/>
                  <a:pt x="7224918" y="6174961"/>
                </a:cubicBezTo>
                <a:cubicBezTo>
                  <a:pt x="7224621" y="6174551"/>
                  <a:pt x="7224472" y="6174049"/>
                  <a:pt x="7224472" y="6173454"/>
                </a:cubicBezTo>
                <a:lnTo>
                  <a:pt x="7224472" y="6114629"/>
                </a:lnTo>
                <a:cubicBezTo>
                  <a:pt x="7224472" y="6108899"/>
                  <a:pt x="7224025" y="6104286"/>
                  <a:pt x="7223132" y="6100788"/>
                </a:cubicBezTo>
                <a:cubicBezTo>
                  <a:pt x="7222239" y="6097291"/>
                  <a:pt x="7220937" y="6094277"/>
                  <a:pt x="7219226" y="6091747"/>
                </a:cubicBezTo>
                <a:cubicBezTo>
                  <a:pt x="7217514" y="6089217"/>
                  <a:pt x="7215300" y="6087282"/>
                  <a:pt x="7212584" y="6085943"/>
                </a:cubicBezTo>
                <a:cubicBezTo>
                  <a:pt x="7209868" y="6084603"/>
                  <a:pt x="7206724" y="6083934"/>
                  <a:pt x="7203152" y="6083934"/>
                </a:cubicBezTo>
                <a:cubicBezTo>
                  <a:pt x="7198539" y="6083934"/>
                  <a:pt x="7193925" y="6085571"/>
                  <a:pt x="7189311" y="6088845"/>
                </a:cubicBezTo>
                <a:cubicBezTo>
                  <a:pt x="7184698" y="6092119"/>
                  <a:pt x="7179861" y="6096919"/>
                  <a:pt x="7174801" y="6103244"/>
                </a:cubicBezTo>
                <a:lnTo>
                  <a:pt x="7174801" y="6173454"/>
                </a:lnTo>
                <a:cubicBezTo>
                  <a:pt x="7174801" y="6174049"/>
                  <a:pt x="7174652" y="6174551"/>
                  <a:pt x="7174354" y="6174961"/>
                </a:cubicBezTo>
                <a:cubicBezTo>
                  <a:pt x="7174056" y="6175370"/>
                  <a:pt x="7173573" y="6175723"/>
                  <a:pt x="7172903" y="6176021"/>
                </a:cubicBezTo>
                <a:cubicBezTo>
                  <a:pt x="7172233" y="6176319"/>
                  <a:pt x="7171303" y="6176542"/>
                  <a:pt x="7170112" y="6176691"/>
                </a:cubicBezTo>
                <a:cubicBezTo>
                  <a:pt x="7168922" y="6176840"/>
                  <a:pt x="7167396" y="6176914"/>
                  <a:pt x="7165536" y="6176914"/>
                </a:cubicBezTo>
                <a:cubicBezTo>
                  <a:pt x="7163750" y="6176914"/>
                  <a:pt x="7162262" y="6176840"/>
                  <a:pt x="7161071" y="6176691"/>
                </a:cubicBezTo>
                <a:cubicBezTo>
                  <a:pt x="7159881" y="6176542"/>
                  <a:pt x="7158932" y="6176319"/>
                  <a:pt x="7158225" y="6176021"/>
                </a:cubicBezTo>
                <a:cubicBezTo>
                  <a:pt x="7157518" y="6175723"/>
                  <a:pt x="7157034" y="6175370"/>
                  <a:pt x="7156774" y="6174961"/>
                </a:cubicBezTo>
                <a:cubicBezTo>
                  <a:pt x="7156513" y="6174551"/>
                  <a:pt x="7156383" y="6174049"/>
                  <a:pt x="7156383" y="6173454"/>
                </a:cubicBezTo>
                <a:lnTo>
                  <a:pt x="7156383" y="6072995"/>
                </a:lnTo>
                <a:cubicBezTo>
                  <a:pt x="7156383" y="6072399"/>
                  <a:pt x="7156495" y="6071897"/>
                  <a:pt x="7156718" y="6071488"/>
                </a:cubicBezTo>
                <a:cubicBezTo>
                  <a:pt x="7156941" y="6071079"/>
                  <a:pt x="7157388" y="6070706"/>
                  <a:pt x="7158057" y="6070372"/>
                </a:cubicBezTo>
                <a:cubicBezTo>
                  <a:pt x="7158727" y="6070037"/>
                  <a:pt x="7159583" y="6069814"/>
                  <a:pt x="7160625" y="6069702"/>
                </a:cubicBezTo>
                <a:cubicBezTo>
                  <a:pt x="7161666" y="6069590"/>
                  <a:pt x="7163043" y="6069534"/>
                  <a:pt x="7164755" y="6069534"/>
                </a:cubicBezTo>
                <a:cubicBezTo>
                  <a:pt x="7166392" y="6069534"/>
                  <a:pt x="7167750" y="6069590"/>
                  <a:pt x="7168829" y="6069702"/>
                </a:cubicBezTo>
                <a:cubicBezTo>
                  <a:pt x="7169908" y="6069814"/>
                  <a:pt x="7170745" y="6070037"/>
                  <a:pt x="7171340" y="6070372"/>
                </a:cubicBezTo>
                <a:cubicBezTo>
                  <a:pt x="7171936" y="6070706"/>
                  <a:pt x="7172363" y="6071079"/>
                  <a:pt x="7172624" y="6071488"/>
                </a:cubicBezTo>
                <a:cubicBezTo>
                  <a:pt x="7172884" y="6071897"/>
                  <a:pt x="7173015" y="6072399"/>
                  <a:pt x="7173015" y="6072995"/>
                </a:cubicBezTo>
                <a:lnTo>
                  <a:pt x="7173015" y="6086278"/>
                </a:lnTo>
                <a:cubicBezTo>
                  <a:pt x="7178670" y="6079952"/>
                  <a:pt x="7184307" y="6075320"/>
                  <a:pt x="7189925" y="6072381"/>
                </a:cubicBezTo>
                <a:cubicBezTo>
                  <a:pt x="7195543" y="6069441"/>
                  <a:pt x="7201218" y="6067972"/>
                  <a:pt x="7206947" y="6067972"/>
                </a:cubicBezTo>
                <a:close/>
                <a:moveTo>
                  <a:pt x="7078137" y="6067972"/>
                </a:moveTo>
                <a:cubicBezTo>
                  <a:pt x="7085355" y="6067972"/>
                  <a:pt x="7091494" y="6068790"/>
                  <a:pt x="7096554" y="6070427"/>
                </a:cubicBezTo>
                <a:cubicBezTo>
                  <a:pt x="7101614" y="6072065"/>
                  <a:pt x="7105707" y="6074464"/>
                  <a:pt x="7108832" y="6077627"/>
                </a:cubicBezTo>
                <a:cubicBezTo>
                  <a:pt x="7111958" y="6080790"/>
                  <a:pt x="7114227" y="6084715"/>
                  <a:pt x="7115641" y="6089403"/>
                </a:cubicBezTo>
                <a:cubicBezTo>
                  <a:pt x="7117055" y="6094091"/>
                  <a:pt x="7117762" y="6099561"/>
                  <a:pt x="7117762" y="6105811"/>
                </a:cubicBezTo>
                <a:lnTo>
                  <a:pt x="7117762" y="6173565"/>
                </a:lnTo>
                <a:cubicBezTo>
                  <a:pt x="7117762" y="6174458"/>
                  <a:pt x="7117464" y="6175128"/>
                  <a:pt x="7116869" y="6175574"/>
                </a:cubicBezTo>
                <a:cubicBezTo>
                  <a:pt x="7116274" y="6176021"/>
                  <a:pt x="7115455" y="6176356"/>
                  <a:pt x="7114414" y="6176579"/>
                </a:cubicBezTo>
                <a:cubicBezTo>
                  <a:pt x="7113372" y="6176802"/>
                  <a:pt x="7111846" y="6176914"/>
                  <a:pt x="7109837" y="6176914"/>
                </a:cubicBezTo>
                <a:lnTo>
                  <a:pt x="7107290" y="6176730"/>
                </a:lnTo>
                <a:lnTo>
                  <a:pt x="7101912" y="6171574"/>
                </a:lnTo>
                <a:lnTo>
                  <a:pt x="7101912" y="6163519"/>
                </a:lnTo>
                <a:lnTo>
                  <a:pt x="7097185" y="6167042"/>
                </a:lnTo>
                <a:lnTo>
                  <a:pt x="7088386" y="6158606"/>
                </a:lnTo>
                <a:lnTo>
                  <a:pt x="7099456" y="6149009"/>
                </a:lnTo>
                <a:lnTo>
                  <a:pt x="7099456" y="6127689"/>
                </a:lnTo>
                <a:lnTo>
                  <a:pt x="7083718" y="6127689"/>
                </a:lnTo>
                <a:cubicBezTo>
                  <a:pt x="7078658" y="6127689"/>
                  <a:pt x="7074267" y="6128117"/>
                  <a:pt x="7070546" y="6128973"/>
                </a:cubicBezTo>
                <a:lnTo>
                  <a:pt x="7062334" y="6132337"/>
                </a:lnTo>
                <a:lnTo>
                  <a:pt x="7052504" y="6121167"/>
                </a:lnTo>
                <a:lnTo>
                  <a:pt x="7064519" y="6116471"/>
                </a:lnTo>
                <a:cubicBezTo>
                  <a:pt x="7070770" y="6115094"/>
                  <a:pt x="7077802" y="6114406"/>
                  <a:pt x="7085615" y="6114406"/>
                </a:cubicBezTo>
                <a:lnTo>
                  <a:pt x="7099456" y="6114406"/>
                </a:lnTo>
                <a:lnTo>
                  <a:pt x="7099456" y="6106593"/>
                </a:lnTo>
                <a:cubicBezTo>
                  <a:pt x="7099456" y="6102723"/>
                  <a:pt x="7099047" y="6099300"/>
                  <a:pt x="7098228" y="6096324"/>
                </a:cubicBezTo>
                <a:cubicBezTo>
                  <a:pt x="7097410" y="6093347"/>
                  <a:pt x="7096089" y="6090873"/>
                  <a:pt x="7094266" y="6088901"/>
                </a:cubicBezTo>
                <a:cubicBezTo>
                  <a:pt x="7092443" y="6086929"/>
                  <a:pt x="7090080" y="6085440"/>
                  <a:pt x="7087178" y="6084436"/>
                </a:cubicBezTo>
                <a:cubicBezTo>
                  <a:pt x="7084276" y="6083431"/>
                  <a:pt x="7080704" y="6082929"/>
                  <a:pt x="7076462" y="6082929"/>
                </a:cubicBezTo>
                <a:cubicBezTo>
                  <a:pt x="7071923" y="6082929"/>
                  <a:pt x="7067849" y="6083468"/>
                  <a:pt x="7064240" y="6084547"/>
                </a:cubicBezTo>
                <a:cubicBezTo>
                  <a:pt x="7060631" y="6085626"/>
                  <a:pt x="7057468" y="6086817"/>
                  <a:pt x="7054752" y="6088119"/>
                </a:cubicBezTo>
                <a:cubicBezTo>
                  <a:pt x="7052036" y="6089422"/>
                  <a:pt x="7049766" y="6090612"/>
                  <a:pt x="7047943" y="6091691"/>
                </a:cubicBezTo>
                <a:cubicBezTo>
                  <a:pt x="7046120" y="6092770"/>
                  <a:pt x="7044762" y="6093310"/>
                  <a:pt x="7043869" y="6093310"/>
                </a:cubicBezTo>
                <a:cubicBezTo>
                  <a:pt x="7043274" y="6093310"/>
                  <a:pt x="7042753" y="6093161"/>
                  <a:pt x="7042306" y="6092863"/>
                </a:cubicBezTo>
                <a:cubicBezTo>
                  <a:pt x="7041860" y="6092566"/>
                  <a:pt x="7041469" y="6092119"/>
                  <a:pt x="7041134" y="6091524"/>
                </a:cubicBezTo>
                <a:cubicBezTo>
                  <a:pt x="7040799" y="6090928"/>
                  <a:pt x="7040558" y="6090166"/>
                  <a:pt x="7040409" y="6089236"/>
                </a:cubicBezTo>
                <a:cubicBezTo>
                  <a:pt x="7040260" y="6088305"/>
                  <a:pt x="7040185" y="6087282"/>
                  <a:pt x="7040185" y="6086166"/>
                </a:cubicBezTo>
                <a:cubicBezTo>
                  <a:pt x="7040185" y="6084306"/>
                  <a:pt x="7040316" y="6082836"/>
                  <a:pt x="7040576" y="6081757"/>
                </a:cubicBezTo>
                <a:cubicBezTo>
                  <a:pt x="7040837" y="6080678"/>
                  <a:pt x="7041469" y="6079655"/>
                  <a:pt x="7042474" y="6078687"/>
                </a:cubicBezTo>
                <a:cubicBezTo>
                  <a:pt x="7043478" y="6077720"/>
                  <a:pt x="7045208" y="6076585"/>
                  <a:pt x="7047664" y="6075283"/>
                </a:cubicBezTo>
                <a:cubicBezTo>
                  <a:pt x="7050120" y="6073981"/>
                  <a:pt x="7052947" y="6072790"/>
                  <a:pt x="7056147" y="6071711"/>
                </a:cubicBezTo>
                <a:cubicBezTo>
                  <a:pt x="7059347" y="6070632"/>
                  <a:pt x="7062845" y="6069739"/>
                  <a:pt x="7066640" y="6069032"/>
                </a:cubicBezTo>
                <a:cubicBezTo>
                  <a:pt x="7070435" y="6068325"/>
                  <a:pt x="7074267" y="6067972"/>
                  <a:pt x="7078137" y="6067972"/>
                </a:cubicBezTo>
                <a:close/>
                <a:moveTo>
                  <a:pt x="6958814" y="6067972"/>
                </a:moveTo>
                <a:cubicBezTo>
                  <a:pt x="6952712" y="6067972"/>
                  <a:pt x="6947373" y="6068790"/>
                  <a:pt x="6942796" y="6070427"/>
                </a:cubicBezTo>
                <a:cubicBezTo>
                  <a:pt x="6938220" y="6072065"/>
                  <a:pt x="6934406" y="6074241"/>
                  <a:pt x="6931355" y="6076957"/>
                </a:cubicBezTo>
                <a:cubicBezTo>
                  <a:pt x="6928304" y="6079673"/>
                  <a:pt x="6926016" y="6082836"/>
                  <a:pt x="6924490" y="6086445"/>
                </a:cubicBezTo>
                <a:cubicBezTo>
                  <a:pt x="6922965" y="6090054"/>
                  <a:pt x="6922202" y="6093831"/>
                  <a:pt x="6922202" y="6097775"/>
                </a:cubicBezTo>
                <a:cubicBezTo>
                  <a:pt x="6922202" y="6102239"/>
                  <a:pt x="6922928" y="6106072"/>
                  <a:pt x="6924379" y="6109272"/>
                </a:cubicBezTo>
                <a:cubicBezTo>
                  <a:pt x="6925830" y="6112471"/>
                  <a:pt x="6927746" y="6115225"/>
                  <a:pt x="6930127" y="6117532"/>
                </a:cubicBezTo>
                <a:cubicBezTo>
                  <a:pt x="6932508" y="6119838"/>
                  <a:pt x="6935206" y="6121792"/>
                  <a:pt x="6938220" y="6123392"/>
                </a:cubicBezTo>
                <a:cubicBezTo>
                  <a:pt x="6941233" y="6124992"/>
                  <a:pt x="6944322" y="6126424"/>
                  <a:pt x="6947484" y="6127689"/>
                </a:cubicBezTo>
                <a:cubicBezTo>
                  <a:pt x="6950647" y="6128954"/>
                  <a:pt x="6953716" y="6130163"/>
                  <a:pt x="6956693" y="6131317"/>
                </a:cubicBezTo>
                <a:cubicBezTo>
                  <a:pt x="6959669" y="6132470"/>
                  <a:pt x="6962348" y="6133791"/>
                  <a:pt x="6964730" y="6135279"/>
                </a:cubicBezTo>
                <a:cubicBezTo>
                  <a:pt x="6967111" y="6136768"/>
                  <a:pt x="6969027" y="6138479"/>
                  <a:pt x="6970478" y="6140414"/>
                </a:cubicBezTo>
                <a:cubicBezTo>
                  <a:pt x="6971929" y="6142349"/>
                  <a:pt x="6972655" y="6144730"/>
                  <a:pt x="6972655" y="6147558"/>
                </a:cubicBezTo>
                <a:cubicBezTo>
                  <a:pt x="6972655" y="6150311"/>
                  <a:pt x="6972152" y="6152692"/>
                  <a:pt x="6971148" y="6154701"/>
                </a:cubicBezTo>
                <a:cubicBezTo>
                  <a:pt x="6970143" y="6156711"/>
                  <a:pt x="6968711" y="6158366"/>
                  <a:pt x="6966850" y="6159668"/>
                </a:cubicBezTo>
                <a:cubicBezTo>
                  <a:pt x="6964990" y="6160971"/>
                  <a:pt x="6962795" y="6161957"/>
                  <a:pt x="6960265" y="6162626"/>
                </a:cubicBezTo>
                <a:cubicBezTo>
                  <a:pt x="6957735" y="6163296"/>
                  <a:pt x="6954907" y="6163631"/>
                  <a:pt x="6951782" y="6163631"/>
                </a:cubicBezTo>
                <a:cubicBezTo>
                  <a:pt x="6947614" y="6163631"/>
                  <a:pt x="6943931" y="6163129"/>
                  <a:pt x="6940731" y="6162124"/>
                </a:cubicBezTo>
                <a:cubicBezTo>
                  <a:pt x="6937531" y="6161120"/>
                  <a:pt x="6934759" y="6160022"/>
                  <a:pt x="6932415" y="6158831"/>
                </a:cubicBezTo>
                <a:cubicBezTo>
                  <a:pt x="6930071" y="6157641"/>
                  <a:pt x="6928099" y="6156543"/>
                  <a:pt x="6926499" y="6155539"/>
                </a:cubicBezTo>
                <a:cubicBezTo>
                  <a:pt x="6924899" y="6154534"/>
                  <a:pt x="6923690" y="6154032"/>
                  <a:pt x="6922872" y="6154032"/>
                </a:cubicBezTo>
                <a:cubicBezTo>
                  <a:pt x="6922351" y="6154032"/>
                  <a:pt x="6921886" y="6154162"/>
                  <a:pt x="6921476" y="6154422"/>
                </a:cubicBezTo>
                <a:cubicBezTo>
                  <a:pt x="6921067" y="6154683"/>
                  <a:pt x="6920751" y="6155111"/>
                  <a:pt x="6920528" y="6155706"/>
                </a:cubicBezTo>
                <a:cubicBezTo>
                  <a:pt x="6920304" y="6156301"/>
                  <a:pt x="6920118" y="6157083"/>
                  <a:pt x="6919970" y="6158050"/>
                </a:cubicBezTo>
                <a:cubicBezTo>
                  <a:pt x="6919821" y="6159017"/>
                  <a:pt x="6919746" y="6160208"/>
                  <a:pt x="6919746" y="6161622"/>
                </a:cubicBezTo>
                <a:cubicBezTo>
                  <a:pt x="6919746" y="6163929"/>
                  <a:pt x="6919932" y="6165752"/>
                  <a:pt x="6920304" y="6167091"/>
                </a:cubicBezTo>
                <a:cubicBezTo>
                  <a:pt x="6920677" y="6168431"/>
                  <a:pt x="6921272" y="6169473"/>
                  <a:pt x="6922090" y="6170217"/>
                </a:cubicBezTo>
                <a:cubicBezTo>
                  <a:pt x="6922909" y="6170961"/>
                  <a:pt x="6924211" y="6171798"/>
                  <a:pt x="6925997" y="6172728"/>
                </a:cubicBezTo>
                <a:cubicBezTo>
                  <a:pt x="6927783" y="6173658"/>
                  <a:pt x="6929960" y="6174551"/>
                  <a:pt x="6932527" y="6175407"/>
                </a:cubicBezTo>
                <a:cubicBezTo>
                  <a:pt x="6935094" y="6176263"/>
                  <a:pt x="6937996" y="6176970"/>
                  <a:pt x="6941233" y="6177528"/>
                </a:cubicBezTo>
                <a:cubicBezTo>
                  <a:pt x="6944470" y="6178086"/>
                  <a:pt x="6947875" y="6178365"/>
                  <a:pt x="6951447" y="6178365"/>
                </a:cubicBezTo>
                <a:cubicBezTo>
                  <a:pt x="6957251" y="6178365"/>
                  <a:pt x="6962572" y="6177658"/>
                  <a:pt x="6967409" y="6176244"/>
                </a:cubicBezTo>
                <a:cubicBezTo>
                  <a:pt x="6972245" y="6174830"/>
                  <a:pt x="6976413" y="6172747"/>
                  <a:pt x="6979910" y="6169993"/>
                </a:cubicBezTo>
                <a:cubicBezTo>
                  <a:pt x="6983408" y="6167240"/>
                  <a:pt x="6986105" y="6163854"/>
                  <a:pt x="6988003" y="6159836"/>
                </a:cubicBezTo>
                <a:cubicBezTo>
                  <a:pt x="6989900" y="6155818"/>
                  <a:pt x="6990849" y="6151241"/>
                  <a:pt x="6990849" y="6146107"/>
                </a:cubicBezTo>
                <a:cubicBezTo>
                  <a:pt x="6990849" y="6141791"/>
                  <a:pt x="6990123" y="6138070"/>
                  <a:pt x="6988672" y="6134944"/>
                </a:cubicBezTo>
                <a:cubicBezTo>
                  <a:pt x="6987221" y="6131819"/>
                  <a:pt x="6985305" y="6129140"/>
                  <a:pt x="6982924" y="6126908"/>
                </a:cubicBezTo>
                <a:cubicBezTo>
                  <a:pt x="6980543" y="6124675"/>
                  <a:pt x="6977808" y="6122778"/>
                  <a:pt x="6974720" y="6121215"/>
                </a:cubicBezTo>
                <a:cubicBezTo>
                  <a:pt x="6971632" y="6119652"/>
                  <a:pt x="6968506" y="6118238"/>
                  <a:pt x="6965344" y="6116973"/>
                </a:cubicBezTo>
                <a:cubicBezTo>
                  <a:pt x="6962181" y="6115708"/>
                  <a:pt x="6959074" y="6114481"/>
                  <a:pt x="6956023" y="6113290"/>
                </a:cubicBezTo>
                <a:cubicBezTo>
                  <a:pt x="6952972" y="6112099"/>
                  <a:pt x="6950256" y="6110760"/>
                  <a:pt x="6947875" y="6109272"/>
                </a:cubicBezTo>
                <a:cubicBezTo>
                  <a:pt x="6945494" y="6107783"/>
                  <a:pt x="6943559" y="6106053"/>
                  <a:pt x="6942071" y="6104081"/>
                </a:cubicBezTo>
                <a:cubicBezTo>
                  <a:pt x="6940582" y="6102109"/>
                  <a:pt x="6939838" y="6099672"/>
                  <a:pt x="6939838" y="6096770"/>
                </a:cubicBezTo>
                <a:cubicBezTo>
                  <a:pt x="6939838" y="6094686"/>
                  <a:pt x="6940229" y="6092752"/>
                  <a:pt x="6941010" y="6090966"/>
                </a:cubicBezTo>
                <a:cubicBezTo>
                  <a:pt x="6941791" y="6089180"/>
                  <a:pt x="6942945" y="6087636"/>
                  <a:pt x="6944470" y="6086333"/>
                </a:cubicBezTo>
                <a:cubicBezTo>
                  <a:pt x="6945996" y="6085031"/>
                  <a:pt x="6947949" y="6084027"/>
                  <a:pt x="6950331" y="6083320"/>
                </a:cubicBezTo>
                <a:cubicBezTo>
                  <a:pt x="6952712" y="6082613"/>
                  <a:pt x="6955465" y="6082259"/>
                  <a:pt x="6958590" y="6082259"/>
                </a:cubicBezTo>
                <a:cubicBezTo>
                  <a:pt x="6962088" y="6082259"/>
                  <a:pt x="6965195" y="6082669"/>
                  <a:pt x="6967911" y="6083487"/>
                </a:cubicBezTo>
                <a:cubicBezTo>
                  <a:pt x="6970627" y="6084306"/>
                  <a:pt x="6972990" y="6085180"/>
                  <a:pt x="6974999" y="6086110"/>
                </a:cubicBezTo>
                <a:cubicBezTo>
                  <a:pt x="6977008" y="6087040"/>
                  <a:pt x="6978645" y="6087915"/>
                  <a:pt x="6979910" y="6088733"/>
                </a:cubicBezTo>
                <a:cubicBezTo>
                  <a:pt x="6981175" y="6089552"/>
                  <a:pt x="6982143" y="6089961"/>
                  <a:pt x="6982812" y="6089961"/>
                </a:cubicBezTo>
                <a:cubicBezTo>
                  <a:pt x="6983259" y="6089961"/>
                  <a:pt x="6983668" y="6089831"/>
                  <a:pt x="6984040" y="6089570"/>
                </a:cubicBezTo>
                <a:cubicBezTo>
                  <a:pt x="6984412" y="6089310"/>
                  <a:pt x="6984728" y="6088882"/>
                  <a:pt x="6984989" y="6088287"/>
                </a:cubicBezTo>
                <a:cubicBezTo>
                  <a:pt x="6985249" y="6087691"/>
                  <a:pt x="6985435" y="6086929"/>
                  <a:pt x="6985547" y="6085999"/>
                </a:cubicBezTo>
                <a:cubicBezTo>
                  <a:pt x="6985659" y="6085068"/>
                  <a:pt x="6985714" y="6083971"/>
                  <a:pt x="6985714" y="6082706"/>
                </a:cubicBezTo>
                <a:cubicBezTo>
                  <a:pt x="6985714" y="6081515"/>
                  <a:pt x="6985659" y="6080511"/>
                  <a:pt x="6985547" y="6079692"/>
                </a:cubicBezTo>
                <a:cubicBezTo>
                  <a:pt x="6985435" y="6078873"/>
                  <a:pt x="6985324" y="6078185"/>
                  <a:pt x="6985212" y="6077627"/>
                </a:cubicBezTo>
                <a:cubicBezTo>
                  <a:pt x="6985100" y="6077069"/>
                  <a:pt x="6984914" y="6076567"/>
                  <a:pt x="6984654" y="6076120"/>
                </a:cubicBezTo>
                <a:cubicBezTo>
                  <a:pt x="6984394" y="6075674"/>
                  <a:pt x="6983873" y="6075153"/>
                  <a:pt x="6983091" y="6074557"/>
                </a:cubicBezTo>
                <a:cubicBezTo>
                  <a:pt x="6982310" y="6073962"/>
                  <a:pt x="6981157" y="6073274"/>
                  <a:pt x="6979631" y="6072492"/>
                </a:cubicBezTo>
                <a:cubicBezTo>
                  <a:pt x="6978106" y="6071711"/>
                  <a:pt x="6976264" y="6070986"/>
                  <a:pt x="6974106" y="6070316"/>
                </a:cubicBezTo>
                <a:cubicBezTo>
                  <a:pt x="6971948" y="6069646"/>
                  <a:pt x="6969529" y="6069088"/>
                  <a:pt x="6966850" y="6068641"/>
                </a:cubicBezTo>
                <a:cubicBezTo>
                  <a:pt x="6964172" y="6068195"/>
                  <a:pt x="6961493" y="6067972"/>
                  <a:pt x="6958814" y="6067972"/>
                </a:cubicBezTo>
                <a:close/>
                <a:moveTo>
                  <a:pt x="6854522" y="6067972"/>
                </a:moveTo>
                <a:cubicBezTo>
                  <a:pt x="6848793" y="6067972"/>
                  <a:pt x="6843118" y="6069441"/>
                  <a:pt x="6837500" y="6072381"/>
                </a:cubicBezTo>
                <a:cubicBezTo>
                  <a:pt x="6831882" y="6075320"/>
                  <a:pt x="6826245" y="6079952"/>
                  <a:pt x="6820590" y="6086278"/>
                </a:cubicBezTo>
                <a:lnTo>
                  <a:pt x="6820590" y="6072995"/>
                </a:lnTo>
                <a:cubicBezTo>
                  <a:pt x="6820590" y="6072399"/>
                  <a:pt x="6820459" y="6071897"/>
                  <a:pt x="6820199" y="6071488"/>
                </a:cubicBezTo>
                <a:cubicBezTo>
                  <a:pt x="6819938" y="6071079"/>
                  <a:pt x="6819511" y="6070706"/>
                  <a:pt x="6818915" y="6070372"/>
                </a:cubicBezTo>
                <a:cubicBezTo>
                  <a:pt x="6818320" y="6070037"/>
                  <a:pt x="6817483" y="6069814"/>
                  <a:pt x="6816404" y="6069702"/>
                </a:cubicBezTo>
                <a:cubicBezTo>
                  <a:pt x="6815325" y="6069590"/>
                  <a:pt x="6813967" y="6069534"/>
                  <a:pt x="6812330" y="6069534"/>
                </a:cubicBezTo>
                <a:cubicBezTo>
                  <a:pt x="6810618" y="6069534"/>
                  <a:pt x="6809241" y="6069590"/>
                  <a:pt x="6808200" y="6069702"/>
                </a:cubicBezTo>
                <a:cubicBezTo>
                  <a:pt x="6807158" y="6069814"/>
                  <a:pt x="6806302" y="6070037"/>
                  <a:pt x="6805632" y="6070372"/>
                </a:cubicBezTo>
                <a:cubicBezTo>
                  <a:pt x="6804963" y="6070706"/>
                  <a:pt x="6804516" y="6071079"/>
                  <a:pt x="6804293" y="6071488"/>
                </a:cubicBezTo>
                <a:cubicBezTo>
                  <a:pt x="6804070" y="6071897"/>
                  <a:pt x="6803958" y="6072399"/>
                  <a:pt x="6803958" y="6072995"/>
                </a:cubicBezTo>
                <a:lnTo>
                  <a:pt x="6803958" y="6173454"/>
                </a:lnTo>
                <a:cubicBezTo>
                  <a:pt x="6803958" y="6174049"/>
                  <a:pt x="6804088" y="6174551"/>
                  <a:pt x="6804349" y="6174961"/>
                </a:cubicBezTo>
                <a:cubicBezTo>
                  <a:pt x="6804609" y="6175370"/>
                  <a:pt x="6805093" y="6175723"/>
                  <a:pt x="6805800" y="6176021"/>
                </a:cubicBezTo>
                <a:cubicBezTo>
                  <a:pt x="6806507" y="6176319"/>
                  <a:pt x="6807456" y="6176542"/>
                  <a:pt x="6808646" y="6176691"/>
                </a:cubicBezTo>
                <a:cubicBezTo>
                  <a:pt x="6809837" y="6176840"/>
                  <a:pt x="6811325" y="6176914"/>
                  <a:pt x="6813111" y="6176914"/>
                </a:cubicBezTo>
                <a:cubicBezTo>
                  <a:pt x="6814971" y="6176914"/>
                  <a:pt x="6816497" y="6176840"/>
                  <a:pt x="6817687" y="6176691"/>
                </a:cubicBezTo>
                <a:cubicBezTo>
                  <a:pt x="6818878" y="6176542"/>
                  <a:pt x="6819808" y="6176319"/>
                  <a:pt x="6820478" y="6176021"/>
                </a:cubicBezTo>
                <a:cubicBezTo>
                  <a:pt x="6821148" y="6175723"/>
                  <a:pt x="6821631" y="6175370"/>
                  <a:pt x="6821929" y="6174961"/>
                </a:cubicBezTo>
                <a:cubicBezTo>
                  <a:pt x="6822227" y="6174551"/>
                  <a:pt x="6822376" y="6174049"/>
                  <a:pt x="6822376" y="6173454"/>
                </a:cubicBezTo>
                <a:lnTo>
                  <a:pt x="6822376" y="6103244"/>
                </a:lnTo>
                <a:cubicBezTo>
                  <a:pt x="6827436" y="6096919"/>
                  <a:pt x="6832273" y="6092119"/>
                  <a:pt x="6836886" y="6088845"/>
                </a:cubicBezTo>
                <a:cubicBezTo>
                  <a:pt x="6841500" y="6085571"/>
                  <a:pt x="6846114" y="6083934"/>
                  <a:pt x="6850727" y="6083934"/>
                </a:cubicBezTo>
                <a:cubicBezTo>
                  <a:pt x="6854299" y="6083934"/>
                  <a:pt x="6857443" y="6084603"/>
                  <a:pt x="6860159" y="6085943"/>
                </a:cubicBezTo>
                <a:cubicBezTo>
                  <a:pt x="6862875" y="6087282"/>
                  <a:pt x="6865089" y="6089217"/>
                  <a:pt x="6866801" y="6091747"/>
                </a:cubicBezTo>
                <a:cubicBezTo>
                  <a:pt x="6868512" y="6094277"/>
                  <a:pt x="6869814" y="6097291"/>
                  <a:pt x="6870707" y="6100788"/>
                </a:cubicBezTo>
                <a:cubicBezTo>
                  <a:pt x="6871600" y="6104286"/>
                  <a:pt x="6872047" y="6108899"/>
                  <a:pt x="6872047" y="6114629"/>
                </a:cubicBezTo>
                <a:lnTo>
                  <a:pt x="6872047" y="6173454"/>
                </a:lnTo>
                <a:cubicBezTo>
                  <a:pt x="6872047" y="6174049"/>
                  <a:pt x="6872196" y="6174551"/>
                  <a:pt x="6872493" y="6174961"/>
                </a:cubicBezTo>
                <a:cubicBezTo>
                  <a:pt x="6872791" y="6175370"/>
                  <a:pt x="6873275" y="6175723"/>
                  <a:pt x="6873944" y="6176021"/>
                </a:cubicBezTo>
                <a:cubicBezTo>
                  <a:pt x="6874614" y="6176319"/>
                  <a:pt x="6875544" y="6176542"/>
                  <a:pt x="6876735" y="6176691"/>
                </a:cubicBezTo>
                <a:cubicBezTo>
                  <a:pt x="6877926" y="6176840"/>
                  <a:pt x="6879451" y="6176914"/>
                  <a:pt x="6881311" y="6176914"/>
                </a:cubicBezTo>
                <a:cubicBezTo>
                  <a:pt x="6883097" y="6176914"/>
                  <a:pt x="6884586" y="6176840"/>
                  <a:pt x="6885776" y="6176691"/>
                </a:cubicBezTo>
                <a:cubicBezTo>
                  <a:pt x="6886967" y="6176542"/>
                  <a:pt x="6887897" y="6176319"/>
                  <a:pt x="6888567" y="6176021"/>
                </a:cubicBezTo>
                <a:cubicBezTo>
                  <a:pt x="6889237" y="6175723"/>
                  <a:pt x="6889720" y="6175370"/>
                  <a:pt x="6890018" y="6174961"/>
                </a:cubicBezTo>
                <a:cubicBezTo>
                  <a:pt x="6890316" y="6174551"/>
                  <a:pt x="6890464" y="6174049"/>
                  <a:pt x="6890464" y="6173454"/>
                </a:cubicBezTo>
                <a:lnTo>
                  <a:pt x="6890464" y="6112174"/>
                </a:lnTo>
                <a:cubicBezTo>
                  <a:pt x="6890464" y="6105030"/>
                  <a:pt x="6889850" y="6098909"/>
                  <a:pt x="6888623" y="6093812"/>
                </a:cubicBezTo>
                <a:cubicBezTo>
                  <a:pt x="6887395" y="6088715"/>
                  <a:pt x="6885367" y="6084268"/>
                  <a:pt x="6882539" y="6080473"/>
                </a:cubicBezTo>
                <a:cubicBezTo>
                  <a:pt x="6879712" y="6076678"/>
                  <a:pt x="6876009" y="6073646"/>
                  <a:pt x="6871433" y="6071376"/>
                </a:cubicBezTo>
                <a:cubicBezTo>
                  <a:pt x="6866857" y="6069107"/>
                  <a:pt x="6861220" y="6067972"/>
                  <a:pt x="6854522" y="6067972"/>
                </a:cubicBezTo>
                <a:close/>
                <a:moveTo>
                  <a:pt x="6724335" y="6067972"/>
                </a:moveTo>
                <a:cubicBezTo>
                  <a:pt x="6715777" y="6067972"/>
                  <a:pt x="6708299" y="6069348"/>
                  <a:pt x="6701899" y="6072102"/>
                </a:cubicBezTo>
                <a:cubicBezTo>
                  <a:pt x="6695500" y="6074855"/>
                  <a:pt x="6690160" y="6078725"/>
                  <a:pt x="6685882" y="6083710"/>
                </a:cubicBezTo>
                <a:cubicBezTo>
                  <a:pt x="6681603" y="6088696"/>
                  <a:pt x="6678403" y="6094631"/>
                  <a:pt x="6676282" y="6101514"/>
                </a:cubicBezTo>
                <a:cubicBezTo>
                  <a:pt x="6674161" y="6108397"/>
                  <a:pt x="6673101" y="6115932"/>
                  <a:pt x="6673101" y="6124117"/>
                </a:cubicBezTo>
                <a:cubicBezTo>
                  <a:pt x="6673101" y="6132600"/>
                  <a:pt x="6674106" y="6140191"/>
                  <a:pt x="6676115" y="6146888"/>
                </a:cubicBezTo>
                <a:cubicBezTo>
                  <a:pt x="6678124" y="6153585"/>
                  <a:pt x="6681175" y="6159278"/>
                  <a:pt x="6685268" y="6163966"/>
                </a:cubicBezTo>
                <a:cubicBezTo>
                  <a:pt x="6689360" y="6168654"/>
                  <a:pt x="6694476" y="6172226"/>
                  <a:pt x="6700616" y="6174682"/>
                </a:cubicBezTo>
                <a:cubicBezTo>
                  <a:pt x="6706755" y="6177137"/>
                  <a:pt x="6713954" y="6178365"/>
                  <a:pt x="6722214" y="6178365"/>
                </a:cubicBezTo>
                <a:cubicBezTo>
                  <a:pt x="6730697" y="6178365"/>
                  <a:pt x="6738157" y="6176970"/>
                  <a:pt x="6744594" y="6174179"/>
                </a:cubicBezTo>
                <a:cubicBezTo>
                  <a:pt x="6751031" y="6171389"/>
                  <a:pt x="6756389" y="6167501"/>
                  <a:pt x="6760668" y="6162515"/>
                </a:cubicBezTo>
                <a:cubicBezTo>
                  <a:pt x="6764946" y="6157529"/>
                  <a:pt x="6768165" y="6151595"/>
                  <a:pt x="6770323" y="6144711"/>
                </a:cubicBezTo>
                <a:cubicBezTo>
                  <a:pt x="6772481" y="6137828"/>
                  <a:pt x="6773560" y="6130294"/>
                  <a:pt x="6773560" y="6122108"/>
                </a:cubicBezTo>
                <a:cubicBezTo>
                  <a:pt x="6773560" y="6113699"/>
                  <a:pt x="6772537" y="6106146"/>
                  <a:pt x="6770490" y="6099449"/>
                </a:cubicBezTo>
                <a:cubicBezTo>
                  <a:pt x="6768444" y="6092752"/>
                  <a:pt x="6765374" y="6087059"/>
                  <a:pt x="6761282" y="6082371"/>
                </a:cubicBezTo>
                <a:cubicBezTo>
                  <a:pt x="6757189" y="6077683"/>
                  <a:pt x="6752073" y="6074111"/>
                  <a:pt x="6745934" y="6071655"/>
                </a:cubicBezTo>
                <a:cubicBezTo>
                  <a:pt x="6739795" y="6069200"/>
                  <a:pt x="6732595" y="6067972"/>
                  <a:pt x="6724335" y="6067972"/>
                </a:cubicBezTo>
                <a:close/>
                <a:moveTo>
                  <a:pt x="6468537" y="6067972"/>
                </a:moveTo>
                <a:cubicBezTo>
                  <a:pt x="6464667" y="6067972"/>
                  <a:pt x="6460835" y="6068325"/>
                  <a:pt x="6457040" y="6069032"/>
                </a:cubicBezTo>
                <a:cubicBezTo>
                  <a:pt x="6453245" y="6069739"/>
                  <a:pt x="6449747" y="6070632"/>
                  <a:pt x="6446547" y="6071711"/>
                </a:cubicBezTo>
                <a:cubicBezTo>
                  <a:pt x="6443347" y="6072790"/>
                  <a:pt x="6440520" y="6073981"/>
                  <a:pt x="6438064" y="6075283"/>
                </a:cubicBezTo>
                <a:cubicBezTo>
                  <a:pt x="6435608" y="6076585"/>
                  <a:pt x="6433878" y="6077720"/>
                  <a:pt x="6432874" y="6078687"/>
                </a:cubicBezTo>
                <a:cubicBezTo>
                  <a:pt x="6431869" y="6079655"/>
                  <a:pt x="6431237" y="6080678"/>
                  <a:pt x="6430976" y="6081757"/>
                </a:cubicBezTo>
                <a:cubicBezTo>
                  <a:pt x="6430716" y="6082836"/>
                  <a:pt x="6430585" y="6084306"/>
                  <a:pt x="6430585" y="6086166"/>
                </a:cubicBezTo>
                <a:cubicBezTo>
                  <a:pt x="6430585" y="6087282"/>
                  <a:pt x="6430660" y="6088305"/>
                  <a:pt x="6430809" y="6089236"/>
                </a:cubicBezTo>
                <a:cubicBezTo>
                  <a:pt x="6430958" y="6090166"/>
                  <a:pt x="6431199" y="6090928"/>
                  <a:pt x="6431534" y="6091524"/>
                </a:cubicBezTo>
                <a:cubicBezTo>
                  <a:pt x="6431869" y="6092119"/>
                  <a:pt x="6432260" y="6092566"/>
                  <a:pt x="6432706" y="6092863"/>
                </a:cubicBezTo>
                <a:cubicBezTo>
                  <a:pt x="6433153" y="6093161"/>
                  <a:pt x="6433674" y="6093310"/>
                  <a:pt x="6434269" y="6093310"/>
                </a:cubicBezTo>
                <a:cubicBezTo>
                  <a:pt x="6435162" y="6093310"/>
                  <a:pt x="6436520" y="6092770"/>
                  <a:pt x="6438343" y="6091691"/>
                </a:cubicBezTo>
                <a:cubicBezTo>
                  <a:pt x="6440166" y="6090612"/>
                  <a:pt x="6442436" y="6089422"/>
                  <a:pt x="6445152" y="6088119"/>
                </a:cubicBezTo>
                <a:cubicBezTo>
                  <a:pt x="6447868" y="6086817"/>
                  <a:pt x="6451031" y="6085626"/>
                  <a:pt x="6454640" y="6084547"/>
                </a:cubicBezTo>
                <a:cubicBezTo>
                  <a:pt x="6458249" y="6083468"/>
                  <a:pt x="6462323" y="6082929"/>
                  <a:pt x="6466862" y="6082929"/>
                </a:cubicBezTo>
                <a:cubicBezTo>
                  <a:pt x="6471104" y="6082929"/>
                  <a:pt x="6474676" y="6083431"/>
                  <a:pt x="6477578" y="6084436"/>
                </a:cubicBezTo>
                <a:cubicBezTo>
                  <a:pt x="6480480" y="6085440"/>
                  <a:pt x="6482843" y="6086929"/>
                  <a:pt x="6484666" y="6088901"/>
                </a:cubicBezTo>
                <a:cubicBezTo>
                  <a:pt x="6486489" y="6090873"/>
                  <a:pt x="6487810" y="6093347"/>
                  <a:pt x="6488628" y="6096324"/>
                </a:cubicBezTo>
                <a:cubicBezTo>
                  <a:pt x="6489447" y="6099300"/>
                  <a:pt x="6489856" y="6102723"/>
                  <a:pt x="6489856" y="6106593"/>
                </a:cubicBezTo>
                <a:lnTo>
                  <a:pt x="6489856" y="6114406"/>
                </a:lnTo>
                <a:lnTo>
                  <a:pt x="6476015" y="6114406"/>
                </a:lnTo>
                <a:cubicBezTo>
                  <a:pt x="6468202" y="6114406"/>
                  <a:pt x="6461170" y="6115094"/>
                  <a:pt x="6454919" y="6116471"/>
                </a:cubicBezTo>
                <a:cubicBezTo>
                  <a:pt x="6448668" y="6117848"/>
                  <a:pt x="6443385" y="6119913"/>
                  <a:pt x="6439069" y="6122666"/>
                </a:cubicBezTo>
                <a:cubicBezTo>
                  <a:pt x="6434753" y="6125419"/>
                  <a:pt x="6431441" y="6128880"/>
                  <a:pt x="6429134" y="6133047"/>
                </a:cubicBezTo>
                <a:cubicBezTo>
                  <a:pt x="6426828" y="6137214"/>
                  <a:pt x="6425674" y="6142125"/>
                  <a:pt x="6425674" y="6147781"/>
                </a:cubicBezTo>
                <a:cubicBezTo>
                  <a:pt x="6425674" y="6152618"/>
                  <a:pt x="6426511" y="6156934"/>
                  <a:pt x="6428186" y="6160729"/>
                </a:cubicBezTo>
                <a:cubicBezTo>
                  <a:pt x="6429860" y="6164524"/>
                  <a:pt x="6432204" y="6167724"/>
                  <a:pt x="6435218" y="6170328"/>
                </a:cubicBezTo>
                <a:cubicBezTo>
                  <a:pt x="6438232" y="6172933"/>
                  <a:pt x="6441878" y="6174923"/>
                  <a:pt x="6446157" y="6176300"/>
                </a:cubicBezTo>
                <a:cubicBezTo>
                  <a:pt x="6450435" y="6177677"/>
                  <a:pt x="6455217" y="6178365"/>
                  <a:pt x="6460500" y="6178365"/>
                </a:cubicBezTo>
                <a:cubicBezTo>
                  <a:pt x="6466527" y="6178365"/>
                  <a:pt x="6472239" y="6177063"/>
                  <a:pt x="6477634" y="6174458"/>
                </a:cubicBezTo>
                <a:cubicBezTo>
                  <a:pt x="6483029" y="6171854"/>
                  <a:pt x="6487922" y="6168207"/>
                  <a:pt x="6492312" y="6163519"/>
                </a:cubicBezTo>
                <a:lnTo>
                  <a:pt x="6492312" y="6173565"/>
                </a:lnTo>
                <a:cubicBezTo>
                  <a:pt x="6492312" y="6174458"/>
                  <a:pt x="6492572" y="6175128"/>
                  <a:pt x="6493093" y="6175574"/>
                </a:cubicBezTo>
                <a:cubicBezTo>
                  <a:pt x="6493614" y="6176021"/>
                  <a:pt x="6494451" y="6176356"/>
                  <a:pt x="6495605" y="6176579"/>
                </a:cubicBezTo>
                <a:cubicBezTo>
                  <a:pt x="6496758" y="6176802"/>
                  <a:pt x="6498302" y="6176914"/>
                  <a:pt x="6500237" y="6176914"/>
                </a:cubicBezTo>
                <a:cubicBezTo>
                  <a:pt x="6502246" y="6176914"/>
                  <a:pt x="6503772" y="6176802"/>
                  <a:pt x="6504814" y="6176579"/>
                </a:cubicBezTo>
                <a:cubicBezTo>
                  <a:pt x="6505855" y="6176356"/>
                  <a:pt x="6506674" y="6176021"/>
                  <a:pt x="6507269" y="6175574"/>
                </a:cubicBezTo>
                <a:cubicBezTo>
                  <a:pt x="6507864" y="6175128"/>
                  <a:pt x="6508162" y="6174458"/>
                  <a:pt x="6508162" y="6173565"/>
                </a:cubicBezTo>
                <a:lnTo>
                  <a:pt x="6508162" y="6105811"/>
                </a:lnTo>
                <a:cubicBezTo>
                  <a:pt x="6508162" y="6099561"/>
                  <a:pt x="6507455" y="6094091"/>
                  <a:pt x="6506041" y="6089403"/>
                </a:cubicBezTo>
                <a:cubicBezTo>
                  <a:pt x="6504627" y="6084715"/>
                  <a:pt x="6502358" y="6080790"/>
                  <a:pt x="6499232" y="6077627"/>
                </a:cubicBezTo>
                <a:cubicBezTo>
                  <a:pt x="6496107" y="6074464"/>
                  <a:pt x="6492014" y="6072065"/>
                  <a:pt x="6486954" y="6070427"/>
                </a:cubicBezTo>
                <a:cubicBezTo>
                  <a:pt x="6481894" y="6068790"/>
                  <a:pt x="6475755" y="6067972"/>
                  <a:pt x="6468537" y="6067972"/>
                </a:cubicBezTo>
                <a:close/>
                <a:moveTo>
                  <a:pt x="6377789" y="6067972"/>
                </a:moveTo>
                <a:cubicBezTo>
                  <a:pt x="6371687" y="6067972"/>
                  <a:pt x="6366348" y="6068790"/>
                  <a:pt x="6361771" y="6070427"/>
                </a:cubicBezTo>
                <a:cubicBezTo>
                  <a:pt x="6357195" y="6072065"/>
                  <a:pt x="6353381" y="6074241"/>
                  <a:pt x="6350330" y="6076957"/>
                </a:cubicBezTo>
                <a:cubicBezTo>
                  <a:pt x="6347279" y="6079673"/>
                  <a:pt x="6344991" y="6082836"/>
                  <a:pt x="6343465" y="6086445"/>
                </a:cubicBezTo>
                <a:cubicBezTo>
                  <a:pt x="6341940" y="6090054"/>
                  <a:pt x="6341177" y="6093831"/>
                  <a:pt x="6341177" y="6097775"/>
                </a:cubicBezTo>
                <a:cubicBezTo>
                  <a:pt x="6341177" y="6102239"/>
                  <a:pt x="6341903" y="6106072"/>
                  <a:pt x="6343354" y="6109272"/>
                </a:cubicBezTo>
                <a:cubicBezTo>
                  <a:pt x="6344805" y="6112471"/>
                  <a:pt x="6346721" y="6115225"/>
                  <a:pt x="6349102" y="6117532"/>
                </a:cubicBezTo>
                <a:cubicBezTo>
                  <a:pt x="6351483" y="6119838"/>
                  <a:pt x="6354181" y="6121792"/>
                  <a:pt x="6357195" y="6123392"/>
                </a:cubicBezTo>
                <a:cubicBezTo>
                  <a:pt x="6360208" y="6124992"/>
                  <a:pt x="6363297" y="6126424"/>
                  <a:pt x="6366459" y="6127689"/>
                </a:cubicBezTo>
                <a:cubicBezTo>
                  <a:pt x="6369622" y="6128954"/>
                  <a:pt x="6372691" y="6130163"/>
                  <a:pt x="6375668" y="6131317"/>
                </a:cubicBezTo>
                <a:cubicBezTo>
                  <a:pt x="6378644" y="6132470"/>
                  <a:pt x="6381323" y="6133791"/>
                  <a:pt x="6383705" y="6135279"/>
                </a:cubicBezTo>
                <a:cubicBezTo>
                  <a:pt x="6386086" y="6136768"/>
                  <a:pt x="6388002" y="6138479"/>
                  <a:pt x="6389453" y="6140414"/>
                </a:cubicBezTo>
                <a:cubicBezTo>
                  <a:pt x="6390904" y="6142349"/>
                  <a:pt x="6391630" y="6144730"/>
                  <a:pt x="6391630" y="6147558"/>
                </a:cubicBezTo>
                <a:cubicBezTo>
                  <a:pt x="6391630" y="6150311"/>
                  <a:pt x="6391127" y="6152692"/>
                  <a:pt x="6390123" y="6154701"/>
                </a:cubicBezTo>
                <a:cubicBezTo>
                  <a:pt x="6389118" y="6156711"/>
                  <a:pt x="6387686" y="6158366"/>
                  <a:pt x="6385825" y="6159668"/>
                </a:cubicBezTo>
                <a:cubicBezTo>
                  <a:pt x="6383965" y="6160971"/>
                  <a:pt x="6381770" y="6161957"/>
                  <a:pt x="6379240" y="6162626"/>
                </a:cubicBezTo>
                <a:cubicBezTo>
                  <a:pt x="6376710" y="6163296"/>
                  <a:pt x="6373882" y="6163631"/>
                  <a:pt x="6370757" y="6163631"/>
                </a:cubicBezTo>
                <a:cubicBezTo>
                  <a:pt x="6366589" y="6163631"/>
                  <a:pt x="6362906" y="6163129"/>
                  <a:pt x="6359706" y="6162124"/>
                </a:cubicBezTo>
                <a:cubicBezTo>
                  <a:pt x="6356506" y="6161120"/>
                  <a:pt x="6353734" y="6160022"/>
                  <a:pt x="6351390" y="6158831"/>
                </a:cubicBezTo>
                <a:cubicBezTo>
                  <a:pt x="6349046" y="6157641"/>
                  <a:pt x="6347074" y="6156543"/>
                  <a:pt x="6345474" y="6155539"/>
                </a:cubicBezTo>
                <a:cubicBezTo>
                  <a:pt x="6343874" y="6154534"/>
                  <a:pt x="6342665" y="6154032"/>
                  <a:pt x="6341847" y="6154032"/>
                </a:cubicBezTo>
                <a:cubicBezTo>
                  <a:pt x="6341326" y="6154032"/>
                  <a:pt x="6340861" y="6154162"/>
                  <a:pt x="6340451" y="6154422"/>
                </a:cubicBezTo>
                <a:cubicBezTo>
                  <a:pt x="6340042" y="6154683"/>
                  <a:pt x="6339726" y="6155111"/>
                  <a:pt x="6339503" y="6155706"/>
                </a:cubicBezTo>
                <a:cubicBezTo>
                  <a:pt x="6339279" y="6156301"/>
                  <a:pt x="6339093" y="6157083"/>
                  <a:pt x="6338945" y="6158050"/>
                </a:cubicBezTo>
                <a:cubicBezTo>
                  <a:pt x="6338796" y="6159017"/>
                  <a:pt x="6338721" y="6160208"/>
                  <a:pt x="6338721" y="6161622"/>
                </a:cubicBezTo>
                <a:cubicBezTo>
                  <a:pt x="6338721" y="6163929"/>
                  <a:pt x="6338907" y="6165752"/>
                  <a:pt x="6339279" y="6167091"/>
                </a:cubicBezTo>
                <a:cubicBezTo>
                  <a:pt x="6339652" y="6168431"/>
                  <a:pt x="6340247" y="6169473"/>
                  <a:pt x="6341065" y="6170217"/>
                </a:cubicBezTo>
                <a:cubicBezTo>
                  <a:pt x="6341884" y="6170961"/>
                  <a:pt x="6343186" y="6171798"/>
                  <a:pt x="6344972" y="6172728"/>
                </a:cubicBezTo>
                <a:cubicBezTo>
                  <a:pt x="6346758" y="6173658"/>
                  <a:pt x="6348935" y="6174551"/>
                  <a:pt x="6351502" y="6175407"/>
                </a:cubicBezTo>
                <a:cubicBezTo>
                  <a:pt x="6354069" y="6176263"/>
                  <a:pt x="6356971" y="6176970"/>
                  <a:pt x="6360208" y="6177528"/>
                </a:cubicBezTo>
                <a:cubicBezTo>
                  <a:pt x="6363445" y="6178086"/>
                  <a:pt x="6366850" y="6178365"/>
                  <a:pt x="6370422" y="6178365"/>
                </a:cubicBezTo>
                <a:cubicBezTo>
                  <a:pt x="6376226" y="6178365"/>
                  <a:pt x="6381547" y="6177658"/>
                  <a:pt x="6386384" y="6176244"/>
                </a:cubicBezTo>
                <a:cubicBezTo>
                  <a:pt x="6391220" y="6174830"/>
                  <a:pt x="6395388" y="6172747"/>
                  <a:pt x="6398885" y="6169993"/>
                </a:cubicBezTo>
                <a:cubicBezTo>
                  <a:pt x="6402383" y="6167240"/>
                  <a:pt x="6405080" y="6163854"/>
                  <a:pt x="6406978" y="6159836"/>
                </a:cubicBezTo>
                <a:cubicBezTo>
                  <a:pt x="6408875" y="6155818"/>
                  <a:pt x="6409824" y="6151241"/>
                  <a:pt x="6409824" y="6146107"/>
                </a:cubicBezTo>
                <a:cubicBezTo>
                  <a:pt x="6409824" y="6141791"/>
                  <a:pt x="6409098" y="6138070"/>
                  <a:pt x="6407647" y="6134944"/>
                </a:cubicBezTo>
                <a:cubicBezTo>
                  <a:pt x="6406196" y="6131819"/>
                  <a:pt x="6404280" y="6129140"/>
                  <a:pt x="6401899" y="6126908"/>
                </a:cubicBezTo>
                <a:cubicBezTo>
                  <a:pt x="6399518" y="6124675"/>
                  <a:pt x="6396783" y="6122778"/>
                  <a:pt x="6393695" y="6121215"/>
                </a:cubicBezTo>
                <a:cubicBezTo>
                  <a:pt x="6390607" y="6119652"/>
                  <a:pt x="6387481" y="6118238"/>
                  <a:pt x="6384319" y="6116973"/>
                </a:cubicBezTo>
                <a:cubicBezTo>
                  <a:pt x="6381156" y="6115708"/>
                  <a:pt x="6378049" y="6114481"/>
                  <a:pt x="6374998" y="6113290"/>
                </a:cubicBezTo>
                <a:cubicBezTo>
                  <a:pt x="6371947" y="6112099"/>
                  <a:pt x="6369231" y="6110760"/>
                  <a:pt x="6366850" y="6109272"/>
                </a:cubicBezTo>
                <a:cubicBezTo>
                  <a:pt x="6364469" y="6107783"/>
                  <a:pt x="6362534" y="6106053"/>
                  <a:pt x="6361046" y="6104081"/>
                </a:cubicBezTo>
                <a:cubicBezTo>
                  <a:pt x="6359557" y="6102109"/>
                  <a:pt x="6358813" y="6099672"/>
                  <a:pt x="6358813" y="6096770"/>
                </a:cubicBezTo>
                <a:cubicBezTo>
                  <a:pt x="6358813" y="6094686"/>
                  <a:pt x="6359204" y="6092752"/>
                  <a:pt x="6359985" y="6090966"/>
                </a:cubicBezTo>
                <a:cubicBezTo>
                  <a:pt x="6360766" y="6089180"/>
                  <a:pt x="6361920" y="6087636"/>
                  <a:pt x="6363445" y="6086333"/>
                </a:cubicBezTo>
                <a:cubicBezTo>
                  <a:pt x="6364971" y="6085031"/>
                  <a:pt x="6366924" y="6084027"/>
                  <a:pt x="6369306" y="6083320"/>
                </a:cubicBezTo>
                <a:cubicBezTo>
                  <a:pt x="6371687" y="6082613"/>
                  <a:pt x="6374440" y="6082259"/>
                  <a:pt x="6377565" y="6082259"/>
                </a:cubicBezTo>
                <a:cubicBezTo>
                  <a:pt x="6381063" y="6082259"/>
                  <a:pt x="6384170" y="6082669"/>
                  <a:pt x="6386886" y="6083487"/>
                </a:cubicBezTo>
                <a:cubicBezTo>
                  <a:pt x="6389602" y="6084306"/>
                  <a:pt x="6391965" y="6085180"/>
                  <a:pt x="6393974" y="6086110"/>
                </a:cubicBezTo>
                <a:cubicBezTo>
                  <a:pt x="6395983" y="6087040"/>
                  <a:pt x="6397620" y="6087915"/>
                  <a:pt x="6398885" y="6088733"/>
                </a:cubicBezTo>
                <a:cubicBezTo>
                  <a:pt x="6400150" y="6089552"/>
                  <a:pt x="6401118" y="6089961"/>
                  <a:pt x="6401787" y="6089961"/>
                </a:cubicBezTo>
                <a:cubicBezTo>
                  <a:pt x="6402234" y="6089961"/>
                  <a:pt x="6402643" y="6089831"/>
                  <a:pt x="6403015" y="6089570"/>
                </a:cubicBezTo>
                <a:cubicBezTo>
                  <a:pt x="6403387" y="6089310"/>
                  <a:pt x="6403703" y="6088882"/>
                  <a:pt x="6403964" y="6088287"/>
                </a:cubicBezTo>
                <a:cubicBezTo>
                  <a:pt x="6404224" y="6087691"/>
                  <a:pt x="6404410" y="6086929"/>
                  <a:pt x="6404522" y="6085999"/>
                </a:cubicBezTo>
                <a:cubicBezTo>
                  <a:pt x="6404634" y="6085068"/>
                  <a:pt x="6404689" y="6083971"/>
                  <a:pt x="6404689" y="6082706"/>
                </a:cubicBezTo>
                <a:cubicBezTo>
                  <a:pt x="6404689" y="6081515"/>
                  <a:pt x="6404634" y="6080511"/>
                  <a:pt x="6404522" y="6079692"/>
                </a:cubicBezTo>
                <a:cubicBezTo>
                  <a:pt x="6404410" y="6078873"/>
                  <a:pt x="6404299" y="6078185"/>
                  <a:pt x="6404187" y="6077627"/>
                </a:cubicBezTo>
                <a:cubicBezTo>
                  <a:pt x="6404075" y="6077069"/>
                  <a:pt x="6403889" y="6076567"/>
                  <a:pt x="6403629" y="6076120"/>
                </a:cubicBezTo>
                <a:cubicBezTo>
                  <a:pt x="6403369" y="6075674"/>
                  <a:pt x="6402848" y="6075153"/>
                  <a:pt x="6402066" y="6074557"/>
                </a:cubicBezTo>
                <a:cubicBezTo>
                  <a:pt x="6401285" y="6073962"/>
                  <a:pt x="6400132" y="6073274"/>
                  <a:pt x="6398606" y="6072492"/>
                </a:cubicBezTo>
                <a:cubicBezTo>
                  <a:pt x="6397081" y="6071711"/>
                  <a:pt x="6395239" y="6070986"/>
                  <a:pt x="6393081" y="6070316"/>
                </a:cubicBezTo>
                <a:cubicBezTo>
                  <a:pt x="6390923" y="6069646"/>
                  <a:pt x="6388504" y="6069088"/>
                  <a:pt x="6385825" y="6068641"/>
                </a:cubicBezTo>
                <a:cubicBezTo>
                  <a:pt x="6383147" y="6068195"/>
                  <a:pt x="6380468" y="6067972"/>
                  <a:pt x="6377789" y="6067972"/>
                </a:cubicBezTo>
                <a:close/>
                <a:moveTo>
                  <a:pt x="6314648" y="6067972"/>
                </a:moveTo>
                <a:cubicBezTo>
                  <a:pt x="6312490" y="6067972"/>
                  <a:pt x="6310351" y="6068251"/>
                  <a:pt x="6308230" y="6068809"/>
                </a:cubicBezTo>
                <a:cubicBezTo>
                  <a:pt x="6306109" y="6069367"/>
                  <a:pt x="6303970" y="6070372"/>
                  <a:pt x="6301812" y="6071823"/>
                </a:cubicBezTo>
                <a:cubicBezTo>
                  <a:pt x="6299654" y="6073274"/>
                  <a:pt x="6297366" y="6075264"/>
                  <a:pt x="6294947" y="6077794"/>
                </a:cubicBezTo>
                <a:cubicBezTo>
                  <a:pt x="6292529" y="6080324"/>
                  <a:pt x="6289943" y="6083599"/>
                  <a:pt x="6287190" y="6087617"/>
                </a:cubicBezTo>
                <a:lnTo>
                  <a:pt x="6287190" y="6072995"/>
                </a:lnTo>
                <a:cubicBezTo>
                  <a:pt x="6287190" y="6072399"/>
                  <a:pt x="6287059" y="6071897"/>
                  <a:pt x="6286799" y="6071488"/>
                </a:cubicBezTo>
                <a:cubicBezTo>
                  <a:pt x="6286538" y="6071079"/>
                  <a:pt x="6286111" y="6070706"/>
                  <a:pt x="6285515" y="6070372"/>
                </a:cubicBezTo>
                <a:cubicBezTo>
                  <a:pt x="6284920" y="6070037"/>
                  <a:pt x="6284083" y="6069814"/>
                  <a:pt x="6283004" y="6069702"/>
                </a:cubicBezTo>
                <a:cubicBezTo>
                  <a:pt x="6281925" y="6069590"/>
                  <a:pt x="6280567" y="6069534"/>
                  <a:pt x="6278930" y="6069534"/>
                </a:cubicBezTo>
                <a:cubicBezTo>
                  <a:pt x="6277218" y="6069534"/>
                  <a:pt x="6275841" y="6069590"/>
                  <a:pt x="6274800" y="6069702"/>
                </a:cubicBezTo>
                <a:cubicBezTo>
                  <a:pt x="6273758" y="6069814"/>
                  <a:pt x="6272902" y="6070037"/>
                  <a:pt x="6272232" y="6070372"/>
                </a:cubicBezTo>
                <a:cubicBezTo>
                  <a:pt x="6271563" y="6070706"/>
                  <a:pt x="6271116" y="6071079"/>
                  <a:pt x="6270893" y="6071488"/>
                </a:cubicBezTo>
                <a:cubicBezTo>
                  <a:pt x="6270670" y="6071897"/>
                  <a:pt x="6270558" y="6072399"/>
                  <a:pt x="6270558" y="6072995"/>
                </a:cubicBezTo>
                <a:lnTo>
                  <a:pt x="6270558" y="6173454"/>
                </a:lnTo>
                <a:cubicBezTo>
                  <a:pt x="6270558" y="6174049"/>
                  <a:pt x="6270688" y="6174551"/>
                  <a:pt x="6270949" y="6174961"/>
                </a:cubicBezTo>
                <a:cubicBezTo>
                  <a:pt x="6271209" y="6175370"/>
                  <a:pt x="6271693" y="6175723"/>
                  <a:pt x="6272400" y="6176021"/>
                </a:cubicBezTo>
                <a:cubicBezTo>
                  <a:pt x="6273107" y="6176319"/>
                  <a:pt x="6274056" y="6176542"/>
                  <a:pt x="6275246" y="6176691"/>
                </a:cubicBezTo>
                <a:cubicBezTo>
                  <a:pt x="6276437" y="6176840"/>
                  <a:pt x="6277925" y="6176914"/>
                  <a:pt x="6279711" y="6176914"/>
                </a:cubicBezTo>
                <a:cubicBezTo>
                  <a:pt x="6281571" y="6176914"/>
                  <a:pt x="6283097" y="6176840"/>
                  <a:pt x="6284287" y="6176691"/>
                </a:cubicBezTo>
                <a:cubicBezTo>
                  <a:pt x="6285478" y="6176542"/>
                  <a:pt x="6286408" y="6176319"/>
                  <a:pt x="6287078" y="6176021"/>
                </a:cubicBezTo>
                <a:cubicBezTo>
                  <a:pt x="6287748" y="6175723"/>
                  <a:pt x="6288231" y="6175370"/>
                  <a:pt x="6288529" y="6174961"/>
                </a:cubicBezTo>
                <a:cubicBezTo>
                  <a:pt x="6288827" y="6174551"/>
                  <a:pt x="6288976" y="6174049"/>
                  <a:pt x="6288976" y="6173454"/>
                </a:cubicBezTo>
                <a:lnTo>
                  <a:pt x="6288976" y="6107374"/>
                </a:lnTo>
                <a:cubicBezTo>
                  <a:pt x="6291580" y="6103281"/>
                  <a:pt x="6293961" y="6099821"/>
                  <a:pt x="6296119" y="6096993"/>
                </a:cubicBezTo>
                <a:cubicBezTo>
                  <a:pt x="6298277" y="6094166"/>
                  <a:pt x="6300342" y="6091896"/>
                  <a:pt x="6302314" y="6090184"/>
                </a:cubicBezTo>
                <a:cubicBezTo>
                  <a:pt x="6304286" y="6088473"/>
                  <a:pt x="6306165" y="6087245"/>
                  <a:pt x="6307951" y="6086501"/>
                </a:cubicBezTo>
                <a:cubicBezTo>
                  <a:pt x="6309737" y="6085757"/>
                  <a:pt x="6311560" y="6085385"/>
                  <a:pt x="6313421" y="6085385"/>
                </a:cubicBezTo>
                <a:cubicBezTo>
                  <a:pt x="6314983" y="6085385"/>
                  <a:pt x="6316434" y="6085533"/>
                  <a:pt x="6317774" y="6085831"/>
                </a:cubicBezTo>
                <a:cubicBezTo>
                  <a:pt x="6319113" y="6086129"/>
                  <a:pt x="6320322" y="6086445"/>
                  <a:pt x="6321401" y="6086780"/>
                </a:cubicBezTo>
                <a:cubicBezTo>
                  <a:pt x="6322480" y="6087115"/>
                  <a:pt x="6323448" y="6087450"/>
                  <a:pt x="6324304" y="6087784"/>
                </a:cubicBezTo>
                <a:cubicBezTo>
                  <a:pt x="6325159" y="6088119"/>
                  <a:pt x="6325885" y="6088287"/>
                  <a:pt x="6326480" y="6088287"/>
                </a:cubicBezTo>
                <a:cubicBezTo>
                  <a:pt x="6327076" y="6088287"/>
                  <a:pt x="6327541" y="6088119"/>
                  <a:pt x="6327875" y="6087784"/>
                </a:cubicBezTo>
                <a:cubicBezTo>
                  <a:pt x="6328210" y="6087450"/>
                  <a:pt x="6328489" y="6086966"/>
                  <a:pt x="6328713" y="6086333"/>
                </a:cubicBezTo>
                <a:cubicBezTo>
                  <a:pt x="6328936" y="6085701"/>
                  <a:pt x="6329085" y="6084827"/>
                  <a:pt x="6329159" y="6083710"/>
                </a:cubicBezTo>
                <a:cubicBezTo>
                  <a:pt x="6329234" y="6082594"/>
                  <a:pt x="6329271" y="6081217"/>
                  <a:pt x="6329271" y="6079580"/>
                </a:cubicBezTo>
                <a:cubicBezTo>
                  <a:pt x="6329271" y="6077869"/>
                  <a:pt x="6329252" y="6076511"/>
                  <a:pt x="6329215" y="6075506"/>
                </a:cubicBezTo>
                <a:cubicBezTo>
                  <a:pt x="6329178" y="6074502"/>
                  <a:pt x="6329103" y="6073739"/>
                  <a:pt x="6328992" y="6073218"/>
                </a:cubicBezTo>
                <a:cubicBezTo>
                  <a:pt x="6328880" y="6072697"/>
                  <a:pt x="6328750" y="6072269"/>
                  <a:pt x="6328601" y="6071934"/>
                </a:cubicBezTo>
                <a:cubicBezTo>
                  <a:pt x="6328452" y="6071599"/>
                  <a:pt x="6328155" y="6071246"/>
                  <a:pt x="6327708" y="6070874"/>
                </a:cubicBezTo>
                <a:cubicBezTo>
                  <a:pt x="6327262" y="6070502"/>
                  <a:pt x="6326499" y="6070130"/>
                  <a:pt x="6325420" y="6069758"/>
                </a:cubicBezTo>
                <a:cubicBezTo>
                  <a:pt x="6324341" y="6069386"/>
                  <a:pt x="6323132" y="6069051"/>
                  <a:pt x="6321792" y="6068753"/>
                </a:cubicBezTo>
                <a:cubicBezTo>
                  <a:pt x="6320453" y="6068455"/>
                  <a:pt x="6319169" y="6068251"/>
                  <a:pt x="6317941" y="6068139"/>
                </a:cubicBezTo>
                <a:cubicBezTo>
                  <a:pt x="6316713" y="6068028"/>
                  <a:pt x="6315616" y="6067972"/>
                  <a:pt x="6314648" y="6067972"/>
                </a:cubicBezTo>
                <a:close/>
                <a:moveTo>
                  <a:pt x="6197781" y="6067972"/>
                </a:moveTo>
                <a:cubicBezTo>
                  <a:pt x="6190414" y="6067972"/>
                  <a:pt x="6183754" y="6069255"/>
                  <a:pt x="6177801" y="6071823"/>
                </a:cubicBezTo>
                <a:cubicBezTo>
                  <a:pt x="6171848" y="6074390"/>
                  <a:pt x="6166769" y="6078073"/>
                  <a:pt x="6162565" y="6082873"/>
                </a:cubicBezTo>
                <a:cubicBezTo>
                  <a:pt x="6158360" y="6087673"/>
                  <a:pt x="6155142" y="6093514"/>
                  <a:pt x="6152909" y="6100398"/>
                </a:cubicBezTo>
                <a:cubicBezTo>
                  <a:pt x="6150677" y="6107281"/>
                  <a:pt x="6149561" y="6115039"/>
                  <a:pt x="6149561" y="6123671"/>
                </a:cubicBezTo>
                <a:cubicBezTo>
                  <a:pt x="6149561" y="6132749"/>
                  <a:pt x="6150640" y="6140712"/>
                  <a:pt x="6152798" y="6147558"/>
                </a:cubicBezTo>
                <a:cubicBezTo>
                  <a:pt x="6154956" y="6154404"/>
                  <a:pt x="6158156" y="6160096"/>
                  <a:pt x="6162397" y="6164636"/>
                </a:cubicBezTo>
                <a:cubicBezTo>
                  <a:pt x="6166639" y="6169175"/>
                  <a:pt x="6171866" y="6172598"/>
                  <a:pt x="6178080" y="6174905"/>
                </a:cubicBezTo>
                <a:cubicBezTo>
                  <a:pt x="6184294" y="6177212"/>
                  <a:pt x="6191530" y="6178365"/>
                  <a:pt x="6199790" y="6178365"/>
                </a:cubicBezTo>
                <a:cubicBezTo>
                  <a:pt x="6204553" y="6178365"/>
                  <a:pt x="6209036" y="6178012"/>
                  <a:pt x="6213241" y="6177305"/>
                </a:cubicBezTo>
                <a:cubicBezTo>
                  <a:pt x="6217445" y="6176598"/>
                  <a:pt x="6221147" y="6175798"/>
                  <a:pt x="6224347" y="6174905"/>
                </a:cubicBezTo>
                <a:cubicBezTo>
                  <a:pt x="6227547" y="6174012"/>
                  <a:pt x="6230151" y="6173100"/>
                  <a:pt x="6232160" y="6172170"/>
                </a:cubicBezTo>
                <a:cubicBezTo>
                  <a:pt x="6234170" y="6171240"/>
                  <a:pt x="6235379" y="6170570"/>
                  <a:pt x="6235788" y="6170161"/>
                </a:cubicBezTo>
                <a:cubicBezTo>
                  <a:pt x="6236197" y="6169752"/>
                  <a:pt x="6236532" y="6169324"/>
                  <a:pt x="6236793" y="6168877"/>
                </a:cubicBezTo>
                <a:cubicBezTo>
                  <a:pt x="6237053" y="6168431"/>
                  <a:pt x="6237239" y="6167928"/>
                  <a:pt x="6237351" y="6167370"/>
                </a:cubicBezTo>
                <a:cubicBezTo>
                  <a:pt x="6237462" y="6166812"/>
                  <a:pt x="6237555" y="6166180"/>
                  <a:pt x="6237630" y="6165473"/>
                </a:cubicBezTo>
                <a:cubicBezTo>
                  <a:pt x="6237704" y="6164766"/>
                  <a:pt x="6237741" y="6163929"/>
                  <a:pt x="6237741" y="6162961"/>
                </a:cubicBezTo>
                <a:cubicBezTo>
                  <a:pt x="6237741" y="6161622"/>
                  <a:pt x="6237686" y="6160487"/>
                  <a:pt x="6237573" y="6159557"/>
                </a:cubicBezTo>
                <a:cubicBezTo>
                  <a:pt x="6237461" y="6158627"/>
                  <a:pt x="6237293" y="6157901"/>
                  <a:pt x="6237068" y="6157380"/>
                </a:cubicBezTo>
                <a:cubicBezTo>
                  <a:pt x="6236844" y="6156859"/>
                  <a:pt x="6236526" y="6156469"/>
                  <a:pt x="6236115" y="6156208"/>
                </a:cubicBezTo>
                <a:cubicBezTo>
                  <a:pt x="6235704" y="6155948"/>
                  <a:pt x="6235237" y="6155818"/>
                  <a:pt x="6234714" y="6155818"/>
                </a:cubicBezTo>
                <a:cubicBezTo>
                  <a:pt x="6233816" y="6155818"/>
                  <a:pt x="6232488" y="6156208"/>
                  <a:pt x="6230731" y="6156990"/>
                </a:cubicBezTo>
                <a:cubicBezTo>
                  <a:pt x="6228973" y="6157771"/>
                  <a:pt x="6226730" y="6158645"/>
                  <a:pt x="6224001" y="6159613"/>
                </a:cubicBezTo>
                <a:cubicBezTo>
                  <a:pt x="6221272" y="6160580"/>
                  <a:pt x="6218037" y="6161454"/>
                  <a:pt x="6214299" y="6162236"/>
                </a:cubicBezTo>
                <a:cubicBezTo>
                  <a:pt x="6210559" y="6163017"/>
                  <a:pt x="6206297" y="6163408"/>
                  <a:pt x="6201512" y="6163408"/>
                </a:cubicBezTo>
                <a:cubicBezTo>
                  <a:pt x="6195455" y="6163408"/>
                  <a:pt x="6190333" y="6162552"/>
                  <a:pt x="6186146" y="6160841"/>
                </a:cubicBezTo>
                <a:cubicBezTo>
                  <a:pt x="6181958" y="6159129"/>
                  <a:pt x="6178556" y="6156673"/>
                  <a:pt x="6175938" y="6153474"/>
                </a:cubicBezTo>
                <a:cubicBezTo>
                  <a:pt x="6173321" y="6150274"/>
                  <a:pt x="6171452" y="6146441"/>
                  <a:pt x="6170330" y="6141977"/>
                </a:cubicBezTo>
                <a:cubicBezTo>
                  <a:pt x="6169209" y="6137512"/>
                  <a:pt x="6168648" y="6132489"/>
                  <a:pt x="6168648" y="6126908"/>
                </a:cubicBezTo>
                <a:lnTo>
                  <a:pt x="6234806" y="6126908"/>
                </a:lnTo>
                <a:cubicBezTo>
                  <a:pt x="6236676" y="6126908"/>
                  <a:pt x="6238339" y="6126294"/>
                  <a:pt x="6239797" y="6125066"/>
                </a:cubicBezTo>
                <a:cubicBezTo>
                  <a:pt x="6241254" y="6123838"/>
                  <a:pt x="6241983" y="6121773"/>
                  <a:pt x="6241983" y="6118871"/>
                </a:cubicBezTo>
                <a:lnTo>
                  <a:pt x="6241983" y="6115522"/>
                </a:lnTo>
                <a:cubicBezTo>
                  <a:pt x="6241983" y="6108974"/>
                  <a:pt x="6241146" y="6102816"/>
                  <a:pt x="6239472" y="6097049"/>
                </a:cubicBezTo>
                <a:cubicBezTo>
                  <a:pt x="6237797" y="6091282"/>
                  <a:pt x="6235174" y="6086259"/>
                  <a:pt x="6231602" y="6081980"/>
                </a:cubicBezTo>
                <a:cubicBezTo>
                  <a:pt x="6228030" y="6077701"/>
                  <a:pt x="6223473" y="6074297"/>
                  <a:pt x="6217929" y="6071767"/>
                </a:cubicBezTo>
                <a:cubicBezTo>
                  <a:pt x="6212385" y="6069237"/>
                  <a:pt x="6205669" y="6067972"/>
                  <a:pt x="6197781" y="6067972"/>
                </a:cubicBezTo>
                <a:close/>
                <a:moveTo>
                  <a:pt x="5978222" y="6067972"/>
                </a:moveTo>
                <a:cubicBezTo>
                  <a:pt x="5972493" y="6067972"/>
                  <a:pt x="5966818" y="6069441"/>
                  <a:pt x="5961200" y="6072381"/>
                </a:cubicBezTo>
                <a:cubicBezTo>
                  <a:pt x="5955582" y="6075320"/>
                  <a:pt x="5949945" y="6079952"/>
                  <a:pt x="5944290" y="6086278"/>
                </a:cubicBezTo>
                <a:lnTo>
                  <a:pt x="5944290" y="6072995"/>
                </a:lnTo>
                <a:cubicBezTo>
                  <a:pt x="5944290" y="6072399"/>
                  <a:pt x="5944159" y="6071897"/>
                  <a:pt x="5943899" y="6071488"/>
                </a:cubicBezTo>
                <a:cubicBezTo>
                  <a:pt x="5943638" y="6071079"/>
                  <a:pt x="5943211" y="6070706"/>
                  <a:pt x="5942615" y="6070372"/>
                </a:cubicBezTo>
                <a:cubicBezTo>
                  <a:pt x="5942020" y="6070037"/>
                  <a:pt x="5941183" y="6069814"/>
                  <a:pt x="5940104" y="6069702"/>
                </a:cubicBezTo>
                <a:cubicBezTo>
                  <a:pt x="5939025" y="6069590"/>
                  <a:pt x="5937667" y="6069534"/>
                  <a:pt x="5936030" y="6069534"/>
                </a:cubicBezTo>
                <a:cubicBezTo>
                  <a:pt x="5934318" y="6069534"/>
                  <a:pt x="5932941" y="6069590"/>
                  <a:pt x="5931900" y="6069702"/>
                </a:cubicBezTo>
                <a:cubicBezTo>
                  <a:pt x="5930858" y="6069814"/>
                  <a:pt x="5930002" y="6070037"/>
                  <a:pt x="5929332" y="6070372"/>
                </a:cubicBezTo>
                <a:cubicBezTo>
                  <a:pt x="5928663" y="6070706"/>
                  <a:pt x="5928216" y="6071079"/>
                  <a:pt x="5927993" y="6071488"/>
                </a:cubicBezTo>
                <a:cubicBezTo>
                  <a:pt x="5927770" y="6071897"/>
                  <a:pt x="5927658" y="6072399"/>
                  <a:pt x="5927658" y="6072995"/>
                </a:cubicBezTo>
                <a:lnTo>
                  <a:pt x="5927658" y="6173454"/>
                </a:lnTo>
                <a:cubicBezTo>
                  <a:pt x="5927658" y="6174049"/>
                  <a:pt x="5927788" y="6174551"/>
                  <a:pt x="5928049" y="6174961"/>
                </a:cubicBezTo>
                <a:cubicBezTo>
                  <a:pt x="5928309" y="6175370"/>
                  <a:pt x="5928793" y="6175723"/>
                  <a:pt x="5929500" y="6176021"/>
                </a:cubicBezTo>
                <a:cubicBezTo>
                  <a:pt x="5930207" y="6176319"/>
                  <a:pt x="5931156" y="6176542"/>
                  <a:pt x="5932346" y="6176691"/>
                </a:cubicBezTo>
                <a:cubicBezTo>
                  <a:pt x="5933537" y="6176840"/>
                  <a:pt x="5935025" y="6176914"/>
                  <a:pt x="5936811" y="6176914"/>
                </a:cubicBezTo>
                <a:cubicBezTo>
                  <a:pt x="5938671" y="6176914"/>
                  <a:pt x="5940197" y="6176840"/>
                  <a:pt x="5941387" y="6176691"/>
                </a:cubicBezTo>
                <a:cubicBezTo>
                  <a:pt x="5942578" y="6176542"/>
                  <a:pt x="5943508" y="6176319"/>
                  <a:pt x="5944178" y="6176021"/>
                </a:cubicBezTo>
                <a:cubicBezTo>
                  <a:pt x="5944848" y="6175723"/>
                  <a:pt x="5945331" y="6175370"/>
                  <a:pt x="5945629" y="6174961"/>
                </a:cubicBezTo>
                <a:cubicBezTo>
                  <a:pt x="5945927" y="6174551"/>
                  <a:pt x="5946076" y="6174049"/>
                  <a:pt x="5946076" y="6173454"/>
                </a:cubicBezTo>
                <a:lnTo>
                  <a:pt x="5946076" y="6103244"/>
                </a:lnTo>
                <a:cubicBezTo>
                  <a:pt x="5951136" y="6096919"/>
                  <a:pt x="5955973" y="6092119"/>
                  <a:pt x="5960586" y="6088845"/>
                </a:cubicBezTo>
                <a:cubicBezTo>
                  <a:pt x="5965200" y="6085571"/>
                  <a:pt x="5969814" y="6083934"/>
                  <a:pt x="5974427" y="6083934"/>
                </a:cubicBezTo>
                <a:cubicBezTo>
                  <a:pt x="5977999" y="6083934"/>
                  <a:pt x="5981143" y="6084603"/>
                  <a:pt x="5983859" y="6085943"/>
                </a:cubicBezTo>
                <a:cubicBezTo>
                  <a:pt x="5986575" y="6087282"/>
                  <a:pt x="5988789" y="6089217"/>
                  <a:pt x="5990501" y="6091747"/>
                </a:cubicBezTo>
                <a:cubicBezTo>
                  <a:pt x="5992212" y="6094277"/>
                  <a:pt x="5993514" y="6097291"/>
                  <a:pt x="5994407" y="6100788"/>
                </a:cubicBezTo>
                <a:cubicBezTo>
                  <a:pt x="5995300" y="6104286"/>
                  <a:pt x="5995747" y="6108899"/>
                  <a:pt x="5995747" y="6114629"/>
                </a:cubicBezTo>
                <a:lnTo>
                  <a:pt x="5995747" y="6173454"/>
                </a:lnTo>
                <a:cubicBezTo>
                  <a:pt x="5995747" y="6174049"/>
                  <a:pt x="5995896" y="6174551"/>
                  <a:pt x="5996193" y="6174961"/>
                </a:cubicBezTo>
                <a:cubicBezTo>
                  <a:pt x="5996491" y="6175370"/>
                  <a:pt x="5996975" y="6175723"/>
                  <a:pt x="5997644" y="6176021"/>
                </a:cubicBezTo>
                <a:cubicBezTo>
                  <a:pt x="5998314" y="6176319"/>
                  <a:pt x="5999244" y="6176542"/>
                  <a:pt x="6000435" y="6176691"/>
                </a:cubicBezTo>
                <a:cubicBezTo>
                  <a:pt x="6001626" y="6176840"/>
                  <a:pt x="6003151" y="6176914"/>
                  <a:pt x="6005011" y="6176914"/>
                </a:cubicBezTo>
                <a:cubicBezTo>
                  <a:pt x="6006797" y="6176914"/>
                  <a:pt x="6008286" y="6176840"/>
                  <a:pt x="6009476" y="6176691"/>
                </a:cubicBezTo>
                <a:cubicBezTo>
                  <a:pt x="6010667" y="6176542"/>
                  <a:pt x="6011597" y="6176319"/>
                  <a:pt x="6012267" y="6176021"/>
                </a:cubicBezTo>
                <a:cubicBezTo>
                  <a:pt x="6012937" y="6175723"/>
                  <a:pt x="6013420" y="6175370"/>
                  <a:pt x="6013718" y="6174961"/>
                </a:cubicBezTo>
                <a:cubicBezTo>
                  <a:pt x="6014016" y="6174551"/>
                  <a:pt x="6014164" y="6174049"/>
                  <a:pt x="6014164" y="6173454"/>
                </a:cubicBezTo>
                <a:lnTo>
                  <a:pt x="6014164" y="6112174"/>
                </a:lnTo>
                <a:cubicBezTo>
                  <a:pt x="6014164" y="6105030"/>
                  <a:pt x="6013550" y="6098909"/>
                  <a:pt x="6012323" y="6093812"/>
                </a:cubicBezTo>
                <a:cubicBezTo>
                  <a:pt x="6011095" y="6088715"/>
                  <a:pt x="6009067" y="6084268"/>
                  <a:pt x="6006239" y="6080473"/>
                </a:cubicBezTo>
                <a:cubicBezTo>
                  <a:pt x="6003412" y="6076678"/>
                  <a:pt x="5999709" y="6073646"/>
                  <a:pt x="5995133" y="6071376"/>
                </a:cubicBezTo>
                <a:cubicBezTo>
                  <a:pt x="5990557" y="6069107"/>
                  <a:pt x="5984920" y="6067972"/>
                  <a:pt x="5978222" y="6067972"/>
                </a:cubicBezTo>
                <a:close/>
                <a:moveTo>
                  <a:pt x="5848035" y="6067972"/>
                </a:moveTo>
                <a:cubicBezTo>
                  <a:pt x="5839477" y="6067972"/>
                  <a:pt x="5831999" y="6069348"/>
                  <a:pt x="5825599" y="6072102"/>
                </a:cubicBezTo>
                <a:cubicBezTo>
                  <a:pt x="5819200" y="6074855"/>
                  <a:pt x="5813860" y="6078725"/>
                  <a:pt x="5809582" y="6083710"/>
                </a:cubicBezTo>
                <a:cubicBezTo>
                  <a:pt x="5805303" y="6088696"/>
                  <a:pt x="5802103" y="6094631"/>
                  <a:pt x="5799982" y="6101514"/>
                </a:cubicBezTo>
                <a:cubicBezTo>
                  <a:pt x="5797861" y="6108397"/>
                  <a:pt x="5796801" y="6115932"/>
                  <a:pt x="5796801" y="6124117"/>
                </a:cubicBezTo>
                <a:cubicBezTo>
                  <a:pt x="5796801" y="6132600"/>
                  <a:pt x="5797806" y="6140191"/>
                  <a:pt x="5799815" y="6146888"/>
                </a:cubicBezTo>
                <a:cubicBezTo>
                  <a:pt x="5801824" y="6153585"/>
                  <a:pt x="5804875" y="6159278"/>
                  <a:pt x="5808968" y="6163966"/>
                </a:cubicBezTo>
                <a:cubicBezTo>
                  <a:pt x="5813060" y="6168654"/>
                  <a:pt x="5818176" y="6172226"/>
                  <a:pt x="5824316" y="6174682"/>
                </a:cubicBezTo>
                <a:cubicBezTo>
                  <a:pt x="5830455" y="6177137"/>
                  <a:pt x="5837654" y="6178365"/>
                  <a:pt x="5845914" y="6178365"/>
                </a:cubicBezTo>
                <a:cubicBezTo>
                  <a:pt x="5854397" y="6178365"/>
                  <a:pt x="5861857" y="6176970"/>
                  <a:pt x="5868294" y="6174179"/>
                </a:cubicBezTo>
                <a:cubicBezTo>
                  <a:pt x="5874731" y="6171389"/>
                  <a:pt x="5880089" y="6167501"/>
                  <a:pt x="5884368" y="6162515"/>
                </a:cubicBezTo>
                <a:cubicBezTo>
                  <a:pt x="5888646" y="6157529"/>
                  <a:pt x="5891865" y="6151595"/>
                  <a:pt x="5894023" y="6144711"/>
                </a:cubicBezTo>
                <a:cubicBezTo>
                  <a:pt x="5896181" y="6137828"/>
                  <a:pt x="5897260" y="6130294"/>
                  <a:pt x="5897260" y="6122108"/>
                </a:cubicBezTo>
                <a:cubicBezTo>
                  <a:pt x="5897260" y="6113699"/>
                  <a:pt x="5896237" y="6106146"/>
                  <a:pt x="5894190" y="6099449"/>
                </a:cubicBezTo>
                <a:cubicBezTo>
                  <a:pt x="5892144" y="6092752"/>
                  <a:pt x="5889074" y="6087059"/>
                  <a:pt x="5884982" y="6082371"/>
                </a:cubicBezTo>
                <a:cubicBezTo>
                  <a:pt x="5880889" y="6077683"/>
                  <a:pt x="5875773" y="6074111"/>
                  <a:pt x="5869634" y="6071655"/>
                </a:cubicBezTo>
                <a:cubicBezTo>
                  <a:pt x="5863495" y="6069200"/>
                  <a:pt x="5856295" y="6067972"/>
                  <a:pt x="5848035" y="6067972"/>
                </a:cubicBezTo>
                <a:close/>
                <a:moveTo>
                  <a:pt x="5597706" y="6067972"/>
                </a:moveTo>
                <a:cubicBezTo>
                  <a:pt x="5590339" y="6067972"/>
                  <a:pt x="5583679" y="6069255"/>
                  <a:pt x="5577726" y="6071823"/>
                </a:cubicBezTo>
                <a:cubicBezTo>
                  <a:pt x="5571773" y="6074390"/>
                  <a:pt x="5566694" y="6078073"/>
                  <a:pt x="5562490" y="6082873"/>
                </a:cubicBezTo>
                <a:cubicBezTo>
                  <a:pt x="5558285" y="6087673"/>
                  <a:pt x="5555067" y="6093514"/>
                  <a:pt x="5552834" y="6100398"/>
                </a:cubicBezTo>
                <a:cubicBezTo>
                  <a:pt x="5550602" y="6107281"/>
                  <a:pt x="5549486" y="6115039"/>
                  <a:pt x="5549486" y="6123671"/>
                </a:cubicBezTo>
                <a:cubicBezTo>
                  <a:pt x="5549486" y="6132749"/>
                  <a:pt x="5550565" y="6140712"/>
                  <a:pt x="5552723" y="6147558"/>
                </a:cubicBezTo>
                <a:cubicBezTo>
                  <a:pt x="5554881" y="6154404"/>
                  <a:pt x="5558081" y="6160096"/>
                  <a:pt x="5562322" y="6164636"/>
                </a:cubicBezTo>
                <a:cubicBezTo>
                  <a:pt x="5566564" y="6169175"/>
                  <a:pt x="5571791" y="6172598"/>
                  <a:pt x="5578005" y="6174905"/>
                </a:cubicBezTo>
                <a:cubicBezTo>
                  <a:pt x="5584219" y="6177212"/>
                  <a:pt x="5591455" y="6178365"/>
                  <a:pt x="5599715" y="6178365"/>
                </a:cubicBezTo>
                <a:cubicBezTo>
                  <a:pt x="5604478" y="6178365"/>
                  <a:pt x="5608961" y="6178012"/>
                  <a:pt x="5613166" y="6177305"/>
                </a:cubicBezTo>
                <a:cubicBezTo>
                  <a:pt x="5617370" y="6176598"/>
                  <a:pt x="5621072" y="6175798"/>
                  <a:pt x="5624272" y="6174905"/>
                </a:cubicBezTo>
                <a:cubicBezTo>
                  <a:pt x="5627472" y="6174012"/>
                  <a:pt x="5630076" y="6173100"/>
                  <a:pt x="5632085" y="6172170"/>
                </a:cubicBezTo>
                <a:cubicBezTo>
                  <a:pt x="5634095" y="6171240"/>
                  <a:pt x="5635304" y="6170570"/>
                  <a:pt x="5635713" y="6170161"/>
                </a:cubicBezTo>
                <a:cubicBezTo>
                  <a:pt x="5636122" y="6169752"/>
                  <a:pt x="5636457" y="6169324"/>
                  <a:pt x="5636718" y="6168877"/>
                </a:cubicBezTo>
                <a:cubicBezTo>
                  <a:pt x="5636978" y="6168431"/>
                  <a:pt x="5637164" y="6167928"/>
                  <a:pt x="5637276" y="6167370"/>
                </a:cubicBezTo>
                <a:cubicBezTo>
                  <a:pt x="5637387" y="6166812"/>
                  <a:pt x="5637480" y="6166180"/>
                  <a:pt x="5637555" y="6165473"/>
                </a:cubicBezTo>
                <a:cubicBezTo>
                  <a:pt x="5637629" y="6164766"/>
                  <a:pt x="5637666" y="6163929"/>
                  <a:pt x="5637666" y="6162961"/>
                </a:cubicBezTo>
                <a:cubicBezTo>
                  <a:pt x="5637666" y="6161622"/>
                  <a:pt x="5637611" y="6160487"/>
                  <a:pt x="5637498" y="6159557"/>
                </a:cubicBezTo>
                <a:cubicBezTo>
                  <a:pt x="5637386" y="6158627"/>
                  <a:pt x="5637218" y="6157901"/>
                  <a:pt x="5636993" y="6157380"/>
                </a:cubicBezTo>
                <a:cubicBezTo>
                  <a:pt x="5636769" y="6156859"/>
                  <a:pt x="5636451" y="6156469"/>
                  <a:pt x="5636040" y="6156208"/>
                </a:cubicBezTo>
                <a:cubicBezTo>
                  <a:pt x="5635629" y="6155948"/>
                  <a:pt x="5635162" y="6155818"/>
                  <a:pt x="5634639" y="6155818"/>
                </a:cubicBezTo>
                <a:cubicBezTo>
                  <a:pt x="5633741" y="6155818"/>
                  <a:pt x="5632413" y="6156208"/>
                  <a:pt x="5630656" y="6156990"/>
                </a:cubicBezTo>
                <a:cubicBezTo>
                  <a:pt x="5628898" y="6157771"/>
                  <a:pt x="5626655" y="6158645"/>
                  <a:pt x="5623926" y="6159613"/>
                </a:cubicBezTo>
                <a:cubicBezTo>
                  <a:pt x="5621197" y="6160580"/>
                  <a:pt x="5617962" y="6161454"/>
                  <a:pt x="5614224" y="6162236"/>
                </a:cubicBezTo>
                <a:cubicBezTo>
                  <a:pt x="5610484" y="6163017"/>
                  <a:pt x="5606222" y="6163408"/>
                  <a:pt x="5601437" y="6163408"/>
                </a:cubicBezTo>
                <a:cubicBezTo>
                  <a:pt x="5595380" y="6163408"/>
                  <a:pt x="5590258" y="6162552"/>
                  <a:pt x="5586071" y="6160841"/>
                </a:cubicBezTo>
                <a:cubicBezTo>
                  <a:pt x="5581883" y="6159129"/>
                  <a:pt x="5578481" y="6156673"/>
                  <a:pt x="5575863" y="6153474"/>
                </a:cubicBezTo>
                <a:cubicBezTo>
                  <a:pt x="5573246" y="6150274"/>
                  <a:pt x="5571377" y="6146441"/>
                  <a:pt x="5570255" y="6141977"/>
                </a:cubicBezTo>
                <a:cubicBezTo>
                  <a:pt x="5569134" y="6137512"/>
                  <a:pt x="5568573" y="6132489"/>
                  <a:pt x="5568573" y="6126908"/>
                </a:cubicBezTo>
                <a:lnTo>
                  <a:pt x="5634731" y="6126908"/>
                </a:lnTo>
                <a:cubicBezTo>
                  <a:pt x="5636601" y="6126908"/>
                  <a:pt x="5638264" y="6126294"/>
                  <a:pt x="5639722" y="6125066"/>
                </a:cubicBezTo>
                <a:cubicBezTo>
                  <a:pt x="5641179" y="6123838"/>
                  <a:pt x="5641908" y="6121773"/>
                  <a:pt x="5641908" y="6118871"/>
                </a:cubicBezTo>
                <a:lnTo>
                  <a:pt x="5641908" y="6115522"/>
                </a:lnTo>
                <a:cubicBezTo>
                  <a:pt x="5641908" y="6108974"/>
                  <a:pt x="5641071" y="6102816"/>
                  <a:pt x="5639397" y="6097049"/>
                </a:cubicBezTo>
                <a:cubicBezTo>
                  <a:pt x="5637722" y="6091282"/>
                  <a:pt x="5635099" y="6086259"/>
                  <a:pt x="5631527" y="6081980"/>
                </a:cubicBezTo>
                <a:cubicBezTo>
                  <a:pt x="5627955" y="6077701"/>
                  <a:pt x="5623398" y="6074297"/>
                  <a:pt x="5617854" y="6071767"/>
                </a:cubicBezTo>
                <a:cubicBezTo>
                  <a:pt x="5612310" y="6069237"/>
                  <a:pt x="5605594" y="6067972"/>
                  <a:pt x="5597706" y="6067972"/>
                </a:cubicBezTo>
                <a:close/>
                <a:moveTo>
                  <a:pt x="5482922" y="6067972"/>
                </a:moveTo>
                <a:cubicBezTo>
                  <a:pt x="5477193" y="6067972"/>
                  <a:pt x="5471518" y="6069441"/>
                  <a:pt x="5465900" y="6072381"/>
                </a:cubicBezTo>
                <a:cubicBezTo>
                  <a:pt x="5460282" y="6075320"/>
                  <a:pt x="5454645" y="6079952"/>
                  <a:pt x="5448990" y="6086278"/>
                </a:cubicBezTo>
                <a:lnTo>
                  <a:pt x="5448990" y="6072995"/>
                </a:lnTo>
                <a:cubicBezTo>
                  <a:pt x="5448990" y="6072399"/>
                  <a:pt x="5448859" y="6071897"/>
                  <a:pt x="5448599" y="6071488"/>
                </a:cubicBezTo>
                <a:cubicBezTo>
                  <a:pt x="5448338" y="6071079"/>
                  <a:pt x="5447911" y="6070706"/>
                  <a:pt x="5447315" y="6070372"/>
                </a:cubicBezTo>
                <a:cubicBezTo>
                  <a:pt x="5446720" y="6070037"/>
                  <a:pt x="5445883" y="6069814"/>
                  <a:pt x="5444804" y="6069702"/>
                </a:cubicBezTo>
                <a:cubicBezTo>
                  <a:pt x="5443725" y="6069590"/>
                  <a:pt x="5442367" y="6069534"/>
                  <a:pt x="5440730" y="6069534"/>
                </a:cubicBezTo>
                <a:cubicBezTo>
                  <a:pt x="5439018" y="6069534"/>
                  <a:pt x="5437641" y="6069590"/>
                  <a:pt x="5436600" y="6069702"/>
                </a:cubicBezTo>
                <a:cubicBezTo>
                  <a:pt x="5435558" y="6069814"/>
                  <a:pt x="5434702" y="6070037"/>
                  <a:pt x="5434032" y="6070372"/>
                </a:cubicBezTo>
                <a:cubicBezTo>
                  <a:pt x="5433363" y="6070706"/>
                  <a:pt x="5432916" y="6071079"/>
                  <a:pt x="5432693" y="6071488"/>
                </a:cubicBezTo>
                <a:cubicBezTo>
                  <a:pt x="5432470" y="6071897"/>
                  <a:pt x="5432358" y="6072399"/>
                  <a:pt x="5432358" y="6072995"/>
                </a:cubicBezTo>
                <a:lnTo>
                  <a:pt x="5432358" y="6173454"/>
                </a:lnTo>
                <a:cubicBezTo>
                  <a:pt x="5432358" y="6174049"/>
                  <a:pt x="5432488" y="6174551"/>
                  <a:pt x="5432749" y="6174961"/>
                </a:cubicBezTo>
                <a:cubicBezTo>
                  <a:pt x="5433009" y="6175370"/>
                  <a:pt x="5433493" y="6175723"/>
                  <a:pt x="5434200" y="6176021"/>
                </a:cubicBezTo>
                <a:cubicBezTo>
                  <a:pt x="5434907" y="6176319"/>
                  <a:pt x="5435856" y="6176542"/>
                  <a:pt x="5437046" y="6176691"/>
                </a:cubicBezTo>
                <a:cubicBezTo>
                  <a:pt x="5438237" y="6176840"/>
                  <a:pt x="5439725" y="6176914"/>
                  <a:pt x="5441511" y="6176914"/>
                </a:cubicBezTo>
                <a:cubicBezTo>
                  <a:pt x="5443371" y="6176914"/>
                  <a:pt x="5444897" y="6176840"/>
                  <a:pt x="5446087" y="6176691"/>
                </a:cubicBezTo>
                <a:cubicBezTo>
                  <a:pt x="5447278" y="6176542"/>
                  <a:pt x="5448208" y="6176319"/>
                  <a:pt x="5448878" y="6176021"/>
                </a:cubicBezTo>
                <a:cubicBezTo>
                  <a:pt x="5449548" y="6175723"/>
                  <a:pt x="5450031" y="6175370"/>
                  <a:pt x="5450329" y="6174961"/>
                </a:cubicBezTo>
                <a:cubicBezTo>
                  <a:pt x="5450627" y="6174551"/>
                  <a:pt x="5450776" y="6174049"/>
                  <a:pt x="5450776" y="6173454"/>
                </a:cubicBezTo>
                <a:lnTo>
                  <a:pt x="5450776" y="6103244"/>
                </a:lnTo>
                <a:cubicBezTo>
                  <a:pt x="5455836" y="6096919"/>
                  <a:pt x="5460673" y="6092119"/>
                  <a:pt x="5465286" y="6088845"/>
                </a:cubicBezTo>
                <a:cubicBezTo>
                  <a:pt x="5469900" y="6085571"/>
                  <a:pt x="5474514" y="6083934"/>
                  <a:pt x="5479127" y="6083934"/>
                </a:cubicBezTo>
                <a:cubicBezTo>
                  <a:pt x="5482699" y="6083934"/>
                  <a:pt x="5485843" y="6084603"/>
                  <a:pt x="5488559" y="6085943"/>
                </a:cubicBezTo>
                <a:cubicBezTo>
                  <a:pt x="5491275" y="6087282"/>
                  <a:pt x="5493489" y="6089217"/>
                  <a:pt x="5495201" y="6091747"/>
                </a:cubicBezTo>
                <a:cubicBezTo>
                  <a:pt x="5496912" y="6094277"/>
                  <a:pt x="5498214" y="6097291"/>
                  <a:pt x="5499107" y="6100788"/>
                </a:cubicBezTo>
                <a:cubicBezTo>
                  <a:pt x="5500000" y="6104286"/>
                  <a:pt x="5500447" y="6108899"/>
                  <a:pt x="5500447" y="6114629"/>
                </a:cubicBezTo>
                <a:lnTo>
                  <a:pt x="5500447" y="6173454"/>
                </a:lnTo>
                <a:cubicBezTo>
                  <a:pt x="5500447" y="6174049"/>
                  <a:pt x="5500596" y="6174551"/>
                  <a:pt x="5500893" y="6174961"/>
                </a:cubicBezTo>
                <a:cubicBezTo>
                  <a:pt x="5501191" y="6175370"/>
                  <a:pt x="5501675" y="6175723"/>
                  <a:pt x="5502344" y="6176021"/>
                </a:cubicBezTo>
                <a:cubicBezTo>
                  <a:pt x="5503014" y="6176319"/>
                  <a:pt x="5503944" y="6176542"/>
                  <a:pt x="5505135" y="6176691"/>
                </a:cubicBezTo>
                <a:cubicBezTo>
                  <a:pt x="5506326" y="6176840"/>
                  <a:pt x="5507851" y="6176914"/>
                  <a:pt x="5509711" y="6176914"/>
                </a:cubicBezTo>
                <a:cubicBezTo>
                  <a:pt x="5511497" y="6176914"/>
                  <a:pt x="5512986" y="6176840"/>
                  <a:pt x="5514176" y="6176691"/>
                </a:cubicBezTo>
                <a:cubicBezTo>
                  <a:pt x="5515367" y="6176542"/>
                  <a:pt x="5516297" y="6176319"/>
                  <a:pt x="5516967" y="6176021"/>
                </a:cubicBezTo>
                <a:cubicBezTo>
                  <a:pt x="5517637" y="6175723"/>
                  <a:pt x="5518120" y="6175370"/>
                  <a:pt x="5518418" y="6174961"/>
                </a:cubicBezTo>
                <a:cubicBezTo>
                  <a:pt x="5518716" y="6174551"/>
                  <a:pt x="5518864" y="6174049"/>
                  <a:pt x="5518864" y="6173454"/>
                </a:cubicBezTo>
                <a:lnTo>
                  <a:pt x="5518864" y="6112174"/>
                </a:lnTo>
                <a:cubicBezTo>
                  <a:pt x="5518864" y="6105030"/>
                  <a:pt x="5518250" y="6098909"/>
                  <a:pt x="5517023" y="6093812"/>
                </a:cubicBezTo>
                <a:cubicBezTo>
                  <a:pt x="5515795" y="6088715"/>
                  <a:pt x="5513767" y="6084268"/>
                  <a:pt x="5510939" y="6080473"/>
                </a:cubicBezTo>
                <a:cubicBezTo>
                  <a:pt x="5508112" y="6076678"/>
                  <a:pt x="5504409" y="6073646"/>
                  <a:pt x="5499833" y="6071376"/>
                </a:cubicBezTo>
                <a:cubicBezTo>
                  <a:pt x="5495257" y="6069107"/>
                  <a:pt x="5489620" y="6067972"/>
                  <a:pt x="5482922" y="6067972"/>
                </a:cubicBezTo>
                <a:close/>
                <a:moveTo>
                  <a:pt x="5244797" y="6067972"/>
                </a:moveTo>
                <a:cubicBezTo>
                  <a:pt x="5239068" y="6067972"/>
                  <a:pt x="5233393" y="6069441"/>
                  <a:pt x="5227775" y="6072381"/>
                </a:cubicBezTo>
                <a:cubicBezTo>
                  <a:pt x="5222157" y="6075320"/>
                  <a:pt x="5216520" y="6079952"/>
                  <a:pt x="5210865" y="6086278"/>
                </a:cubicBezTo>
                <a:lnTo>
                  <a:pt x="5210865" y="6072995"/>
                </a:lnTo>
                <a:cubicBezTo>
                  <a:pt x="5210865" y="6072399"/>
                  <a:pt x="5210734" y="6071897"/>
                  <a:pt x="5210474" y="6071488"/>
                </a:cubicBezTo>
                <a:cubicBezTo>
                  <a:pt x="5210213" y="6071079"/>
                  <a:pt x="5209786" y="6070706"/>
                  <a:pt x="5209190" y="6070372"/>
                </a:cubicBezTo>
                <a:cubicBezTo>
                  <a:pt x="5208595" y="6070037"/>
                  <a:pt x="5207758" y="6069814"/>
                  <a:pt x="5206679" y="6069702"/>
                </a:cubicBezTo>
                <a:cubicBezTo>
                  <a:pt x="5205600" y="6069590"/>
                  <a:pt x="5204242" y="6069534"/>
                  <a:pt x="5202605" y="6069534"/>
                </a:cubicBezTo>
                <a:cubicBezTo>
                  <a:pt x="5200893" y="6069534"/>
                  <a:pt x="5199516" y="6069590"/>
                  <a:pt x="5198475" y="6069702"/>
                </a:cubicBezTo>
                <a:cubicBezTo>
                  <a:pt x="5197433" y="6069814"/>
                  <a:pt x="5196577" y="6070037"/>
                  <a:pt x="5195907" y="6070372"/>
                </a:cubicBezTo>
                <a:cubicBezTo>
                  <a:pt x="5195238" y="6070706"/>
                  <a:pt x="5194791" y="6071079"/>
                  <a:pt x="5194568" y="6071488"/>
                </a:cubicBezTo>
                <a:cubicBezTo>
                  <a:pt x="5194345" y="6071897"/>
                  <a:pt x="5194233" y="6072399"/>
                  <a:pt x="5194233" y="6072995"/>
                </a:cubicBezTo>
                <a:lnTo>
                  <a:pt x="5194233" y="6173454"/>
                </a:lnTo>
                <a:cubicBezTo>
                  <a:pt x="5194233" y="6174049"/>
                  <a:pt x="5194363" y="6174551"/>
                  <a:pt x="5194624" y="6174961"/>
                </a:cubicBezTo>
                <a:cubicBezTo>
                  <a:pt x="5194884" y="6175370"/>
                  <a:pt x="5195368" y="6175723"/>
                  <a:pt x="5196075" y="6176021"/>
                </a:cubicBezTo>
                <a:cubicBezTo>
                  <a:pt x="5196782" y="6176319"/>
                  <a:pt x="5197731" y="6176542"/>
                  <a:pt x="5198921" y="6176691"/>
                </a:cubicBezTo>
                <a:cubicBezTo>
                  <a:pt x="5200112" y="6176840"/>
                  <a:pt x="5201600" y="6176914"/>
                  <a:pt x="5203386" y="6176914"/>
                </a:cubicBezTo>
                <a:cubicBezTo>
                  <a:pt x="5205246" y="6176914"/>
                  <a:pt x="5206772" y="6176840"/>
                  <a:pt x="5207962" y="6176691"/>
                </a:cubicBezTo>
                <a:cubicBezTo>
                  <a:pt x="5209153" y="6176542"/>
                  <a:pt x="5210083" y="6176319"/>
                  <a:pt x="5210753" y="6176021"/>
                </a:cubicBezTo>
                <a:cubicBezTo>
                  <a:pt x="5211423" y="6175723"/>
                  <a:pt x="5211906" y="6175370"/>
                  <a:pt x="5212204" y="6174961"/>
                </a:cubicBezTo>
                <a:cubicBezTo>
                  <a:pt x="5212502" y="6174551"/>
                  <a:pt x="5212651" y="6174049"/>
                  <a:pt x="5212651" y="6173454"/>
                </a:cubicBezTo>
                <a:lnTo>
                  <a:pt x="5212651" y="6103244"/>
                </a:lnTo>
                <a:cubicBezTo>
                  <a:pt x="5217711" y="6096919"/>
                  <a:pt x="5222548" y="6092119"/>
                  <a:pt x="5227161" y="6088845"/>
                </a:cubicBezTo>
                <a:cubicBezTo>
                  <a:pt x="5231775" y="6085571"/>
                  <a:pt x="5236389" y="6083934"/>
                  <a:pt x="5241002" y="6083934"/>
                </a:cubicBezTo>
                <a:cubicBezTo>
                  <a:pt x="5244574" y="6083934"/>
                  <a:pt x="5247718" y="6084603"/>
                  <a:pt x="5250434" y="6085943"/>
                </a:cubicBezTo>
                <a:cubicBezTo>
                  <a:pt x="5253150" y="6087282"/>
                  <a:pt x="5255364" y="6089217"/>
                  <a:pt x="5257076" y="6091747"/>
                </a:cubicBezTo>
                <a:cubicBezTo>
                  <a:pt x="5258787" y="6094277"/>
                  <a:pt x="5260089" y="6097291"/>
                  <a:pt x="5260982" y="6100788"/>
                </a:cubicBezTo>
                <a:cubicBezTo>
                  <a:pt x="5261875" y="6104286"/>
                  <a:pt x="5262322" y="6108899"/>
                  <a:pt x="5262322" y="6114629"/>
                </a:cubicBezTo>
                <a:lnTo>
                  <a:pt x="5262322" y="6173454"/>
                </a:lnTo>
                <a:cubicBezTo>
                  <a:pt x="5262322" y="6174049"/>
                  <a:pt x="5262471" y="6174551"/>
                  <a:pt x="5262768" y="6174961"/>
                </a:cubicBezTo>
                <a:cubicBezTo>
                  <a:pt x="5263066" y="6175370"/>
                  <a:pt x="5263550" y="6175723"/>
                  <a:pt x="5264219" y="6176021"/>
                </a:cubicBezTo>
                <a:cubicBezTo>
                  <a:pt x="5264889" y="6176319"/>
                  <a:pt x="5265819" y="6176542"/>
                  <a:pt x="5267010" y="6176691"/>
                </a:cubicBezTo>
                <a:cubicBezTo>
                  <a:pt x="5268201" y="6176840"/>
                  <a:pt x="5269726" y="6176914"/>
                  <a:pt x="5271586" y="6176914"/>
                </a:cubicBezTo>
                <a:cubicBezTo>
                  <a:pt x="5273372" y="6176914"/>
                  <a:pt x="5274861" y="6176840"/>
                  <a:pt x="5276051" y="6176691"/>
                </a:cubicBezTo>
                <a:cubicBezTo>
                  <a:pt x="5277242" y="6176542"/>
                  <a:pt x="5278172" y="6176319"/>
                  <a:pt x="5278842" y="6176021"/>
                </a:cubicBezTo>
                <a:cubicBezTo>
                  <a:pt x="5279512" y="6175723"/>
                  <a:pt x="5279995" y="6175370"/>
                  <a:pt x="5280293" y="6174961"/>
                </a:cubicBezTo>
                <a:cubicBezTo>
                  <a:pt x="5280591" y="6174551"/>
                  <a:pt x="5280739" y="6174049"/>
                  <a:pt x="5280739" y="6173454"/>
                </a:cubicBezTo>
                <a:lnTo>
                  <a:pt x="5280739" y="6112174"/>
                </a:lnTo>
                <a:cubicBezTo>
                  <a:pt x="5280739" y="6105030"/>
                  <a:pt x="5280125" y="6098909"/>
                  <a:pt x="5278898" y="6093812"/>
                </a:cubicBezTo>
                <a:cubicBezTo>
                  <a:pt x="5277670" y="6088715"/>
                  <a:pt x="5275642" y="6084268"/>
                  <a:pt x="5272814" y="6080473"/>
                </a:cubicBezTo>
                <a:cubicBezTo>
                  <a:pt x="5269987" y="6076678"/>
                  <a:pt x="5266284" y="6073646"/>
                  <a:pt x="5261708" y="6071376"/>
                </a:cubicBezTo>
                <a:cubicBezTo>
                  <a:pt x="5257132" y="6069107"/>
                  <a:pt x="5251495" y="6067972"/>
                  <a:pt x="5244797" y="6067972"/>
                </a:cubicBezTo>
                <a:close/>
                <a:moveTo>
                  <a:pt x="5114610" y="6067972"/>
                </a:moveTo>
                <a:cubicBezTo>
                  <a:pt x="5106053" y="6067972"/>
                  <a:pt x="5098574" y="6069348"/>
                  <a:pt x="5092174" y="6072102"/>
                </a:cubicBezTo>
                <a:cubicBezTo>
                  <a:pt x="5085775" y="6074855"/>
                  <a:pt x="5080436" y="6078725"/>
                  <a:pt x="5076157" y="6083710"/>
                </a:cubicBezTo>
                <a:cubicBezTo>
                  <a:pt x="5071878" y="6088696"/>
                  <a:pt x="5068678" y="6094631"/>
                  <a:pt x="5066557" y="6101514"/>
                </a:cubicBezTo>
                <a:cubicBezTo>
                  <a:pt x="5064437" y="6108397"/>
                  <a:pt x="5063376" y="6115932"/>
                  <a:pt x="5063376" y="6124117"/>
                </a:cubicBezTo>
                <a:cubicBezTo>
                  <a:pt x="5063376" y="6132600"/>
                  <a:pt x="5064381" y="6140191"/>
                  <a:pt x="5066390" y="6146888"/>
                </a:cubicBezTo>
                <a:cubicBezTo>
                  <a:pt x="5068399" y="6153585"/>
                  <a:pt x="5071450" y="6159278"/>
                  <a:pt x="5075543" y="6163966"/>
                </a:cubicBezTo>
                <a:cubicBezTo>
                  <a:pt x="5079636" y="6168654"/>
                  <a:pt x="5084752" y="6172226"/>
                  <a:pt x="5090891" y="6174682"/>
                </a:cubicBezTo>
                <a:cubicBezTo>
                  <a:pt x="5097030" y="6177137"/>
                  <a:pt x="5104230" y="6178365"/>
                  <a:pt x="5112489" y="6178365"/>
                </a:cubicBezTo>
                <a:cubicBezTo>
                  <a:pt x="5120973" y="6178365"/>
                  <a:pt x="5128433" y="6176970"/>
                  <a:pt x="5134870" y="6174179"/>
                </a:cubicBezTo>
                <a:cubicBezTo>
                  <a:pt x="5141306" y="6171389"/>
                  <a:pt x="5146664" y="6167501"/>
                  <a:pt x="5150943" y="6162515"/>
                </a:cubicBezTo>
                <a:cubicBezTo>
                  <a:pt x="5155222" y="6157529"/>
                  <a:pt x="5158440" y="6151595"/>
                  <a:pt x="5160598" y="6144711"/>
                </a:cubicBezTo>
                <a:cubicBezTo>
                  <a:pt x="5162756" y="6137828"/>
                  <a:pt x="5163835" y="6130294"/>
                  <a:pt x="5163835" y="6122108"/>
                </a:cubicBezTo>
                <a:cubicBezTo>
                  <a:pt x="5163835" y="6113699"/>
                  <a:pt x="5162812" y="6106146"/>
                  <a:pt x="5160766" y="6099449"/>
                </a:cubicBezTo>
                <a:cubicBezTo>
                  <a:pt x="5158719" y="6092752"/>
                  <a:pt x="5155650" y="6087059"/>
                  <a:pt x="5151557" y="6082371"/>
                </a:cubicBezTo>
                <a:cubicBezTo>
                  <a:pt x="5147464" y="6077683"/>
                  <a:pt x="5142348" y="6074111"/>
                  <a:pt x="5136209" y="6071655"/>
                </a:cubicBezTo>
                <a:cubicBezTo>
                  <a:pt x="5130070" y="6069200"/>
                  <a:pt x="5122870" y="6067972"/>
                  <a:pt x="5114610" y="6067972"/>
                </a:cubicBezTo>
                <a:close/>
                <a:moveTo>
                  <a:pt x="4835706" y="6067972"/>
                </a:moveTo>
                <a:cubicBezTo>
                  <a:pt x="4828339" y="6067972"/>
                  <a:pt x="4821679" y="6069255"/>
                  <a:pt x="4815726" y="6071823"/>
                </a:cubicBezTo>
                <a:cubicBezTo>
                  <a:pt x="4809773" y="6074390"/>
                  <a:pt x="4804694" y="6078073"/>
                  <a:pt x="4800490" y="6082873"/>
                </a:cubicBezTo>
                <a:cubicBezTo>
                  <a:pt x="4796286" y="6087673"/>
                  <a:pt x="4793067" y="6093514"/>
                  <a:pt x="4790835" y="6100398"/>
                </a:cubicBezTo>
                <a:cubicBezTo>
                  <a:pt x="4788602" y="6107281"/>
                  <a:pt x="4787486" y="6115039"/>
                  <a:pt x="4787486" y="6123671"/>
                </a:cubicBezTo>
                <a:cubicBezTo>
                  <a:pt x="4787486" y="6132749"/>
                  <a:pt x="4788565" y="6140712"/>
                  <a:pt x="4790723" y="6147558"/>
                </a:cubicBezTo>
                <a:cubicBezTo>
                  <a:pt x="4792881" y="6154404"/>
                  <a:pt x="4796081" y="6160096"/>
                  <a:pt x="4800322" y="6164636"/>
                </a:cubicBezTo>
                <a:cubicBezTo>
                  <a:pt x="4804564" y="6169175"/>
                  <a:pt x="4809792" y="6172598"/>
                  <a:pt x="4816005" y="6174905"/>
                </a:cubicBezTo>
                <a:cubicBezTo>
                  <a:pt x="4822219" y="6177212"/>
                  <a:pt x="4829456" y="6178365"/>
                  <a:pt x="4837716" y="6178365"/>
                </a:cubicBezTo>
                <a:cubicBezTo>
                  <a:pt x="4842478" y="6178365"/>
                  <a:pt x="4846962" y="6178012"/>
                  <a:pt x="4851166" y="6177305"/>
                </a:cubicBezTo>
                <a:cubicBezTo>
                  <a:pt x="4855370" y="6176598"/>
                  <a:pt x="4859072" y="6175798"/>
                  <a:pt x="4862272" y="6174905"/>
                </a:cubicBezTo>
                <a:cubicBezTo>
                  <a:pt x="4865472" y="6174012"/>
                  <a:pt x="4868076" y="6173100"/>
                  <a:pt x="4870086" y="6172170"/>
                </a:cubicBezTo>
                <a:cubicBezTo>
                  <a:pt x="4872095" y="6171240"/>
                  <a:pt x="4873304" y="6170570"/>
                  <a:pt x="4873713" y="6170161"/>
                </a:cubicBezTo>
                <a:cubicBezTo>
                  <a:pt x="4874123" y="6169752"/>
                  <a:pt x="4874458" y="6169324"/>
                  <a:pt x="4874718" y="6168877"/>
                </a:cubicBezTo>
                <a:cubicBezTo>
                  <a:pt x="4874978" y="6168431"/>
                  <a:pt x="4875164" y="6167928"/>
                  <a:pt x="4875276" y="6167370"/>
                </a:cubicBezTo>
                <a:cubicBezTo>
                  <a:pt x="4875388" y="6166812"/>
                  <a:pt x="4875481" y="6166180"/>
                  <a:pt x="4875555" y="6165473"/>
                </a:cubicBezTo>
                <a:cubicBezTo>
                  <a:pt x="4875630" y="6164766"/>
                  <a:pt x="4875667" y="6163929"/>
                  <a:pt x="4875667" y="6162961"/>
                </a:cubicBezTo>
                <a:cubicBezTo>
                  <a:pt x="4875667" y="6161622"/>
                  <a:pt x="4875610" y="6160487"/>
                  <a:pt x="4875498" y="6159557"/>
                </a:cubicBezTo>
                <a:cubicBezTo>
                  <a:pt x="4875387" y="6158627"/>
                  <a:pt x="4875218" y="6157901"/>
                  <a:pt x="4874994" y="6157380"/>
                </a:cubicBezTo>
                <a:cubicBezTo>
                  <a:pt x="4874769" y="6156859"/>
                  <a:pt x="4874452" y="6156469"/>
                  <a:pt x="4874040" y="6156208"/>
                </a:cubicBezTo>
                <a:cubicBezTo>
                  <a:pt x="4873629" y="6155948"/>
                  <a:pt x="4873162" y="6155818"/>
                  <a:pt x="4872639" y="6155818"/>
                </a:cubicBezTo>
                <a:cubicBezTo>
                  <a:pt x="4871741" y="6155818"/>
                  <a:pt x="4870414" y="6156208"/>
                  <a:pt x="4868656" y="6156990"/>
                </a:cubicBezTo>
                <a:cubicBezTo>
                  <a:pt x="4866899" y="6157771"/>
                  <a:pt x="4864655" y="6158645"/>
                  <a:pt x="4861926" y="6159613"/>
                </a:cubicBezTo>
                <a:cubicBezTo>
                  <a:pt x="4859197" y="6160580"/>
                  <a:pt x="4855963" y="6161454"/>
                  <a:pt x="4852224" y="6162236"/>
                </a:cubicBezTo>
                <a:cubicBezTo>
                  <a:pt x="4848485" y="6163017"/>
                  <a:pt x="4844223" y="6163408"/>
                  <a:pt x="4839437" y="6163408"/>
                </a:cubicBezTo>
                <a:cubicBezTo>
                  <a:pt x="4833380" y="6163408"/>
                  <a:pt x="4828258" y="6162552"/>
                  <a:pt x="4824071" y="6160841"/>
                </a:cubicBezTo>
                <a:cubicBezTo>
                  <a:pt x="4819883" y="6159129"/>
                  <a:pt x="4816481" y="6156673"/>
                  <a:pt x="4813864" y="6153474"/>
                </a:cubicBezTo>
                <a:cubicBezTo>
                  <a:pt x="4811246" y="6150274"/>
                  <a:pt x="4809377" y="6146441"/>
                  <a:pt x="4808255" y="6141977"/>
                </a:cubicBezTo>
                <a:cubicBezTo>
                  <a:pt x="4807134" y="6137512"/>
                  <a:pt x="4806573" y="6132489"/>
                  <a:pt x="4806573" y="6126908"/>
                </a:cubicBezTo>
                <a:lnTo>
                  <a:pt x="4872731" y="6126908"/>
                </a:lnTo>
                <a:cubicBezTo>
                  <a:pt x="4874601" y="6126908"/>
                  <a:pt x="4876264" y="6126294"/>
                  <a:pt x="4877722" y="6125066"/>
                </a:cubicBezTo>
                <a:cubicBezTo>
                  <a:pt x="4879180" y="6123838"/>
                  <a:pt x="4879908" y="6121773"/>
                  <a:pt x="4879908" y="6118871"/>
                </a:cubicBezTo>
                <a:lnTo>
                  <a:pt x="4879908" y="6115522"/>
                </a:lnTo>
                <a:cubicBezTo>
                  <a:pt x="4879908" y="6108974"/>
                  <a:pt x="4879071" y="6102816"/>
                  <a:pt x="4877397" y="6097049"/>
                </a:cubicBezTo>
                <a:cubicBezTo>
                  <a:pt x="4875723" y="6091282"/>
                  <a:pt x="4873099" y="6086259"/>
                  <a:pt x="4869528" y="6081980"/>
                </a:cubicBezTo>
                <a:cubicBezTo>
                  <a:pt x="4865956" y="6077701"/>
                  <a:pt x="4861398" y="6074297"/>
                  <a:pt x="4855854" y="6071767"/>
                </a:cubicBezTo>
                <a:cubicBezTo>
                  <a:pt x="4850310" y="6069237"/>
                  <a:pt x="4843594" y="6067972"/>
                  <a:pt x="4835706" y="6067972"/>
                </a:cubicBezTo>
                <a:close/>
                <a:moveTo>
                  <a:pt x="4477812" y="6067972"/>
                </a:moveTo>
                <a:cubicBezTo>
                  <a:pt x="4473942" y="6067972"/>
                  <a:pt x="4470110" y="6068325"/>
                  <a:pt x="4466315" y="6069032"/>
                </a:cubicBezTo>
                <a:cubicBezTo>
                  <a:pt x="4462520" y="6069739"/>
                  <a:pt x="4459022" y="6070632"/>
                  <a:pt x="4455822" y="6071711"/>
                </a:cubicBezTo>
                <a:cubicBezTo>
                  <a:pt x="4452623" y="6072790"/>
                  <a:pt x="4449795" y="6073981"/>
                  <a:pt x="4447339" y="6075283"/>
                </a:cubicBezTo>
                <a:cubicBezTo>
                  <a:pt x="4444884" y="6076585"/>
                  <a:pt x="4443153" y="6077720"/>
                  <a:pt x="4442149" y="6078687"/>
                </a:cubicBezTo>
                <a:cubicBezTo>
                  <a:pt x="4441144" y="6079655"/>
                  <a:pt x="4440512" y="6080678"/>
                  <a:pt x="4440251" y="6081757"/>
                </a:cubicBezTo>
                <a:cubicBezTo>
                  <a:pt x="4439991" y="6082836"/>
                  <a:pt x="4439861" y="6084306"/>
                  <a:pt x="4439861" y="6086166"/>
                </a:cubicBezTo>
                <a:cubicBezTo>
                  <a:pt x="4439861" y="6087282"/>
                  <a:pt x="4439935" y="6088305"/>
                  <a:pt x="4440084" y="6089236"/>
                </a:cubicBezTo>
                <a:cubicBezTo>
                  <a:pt x="4440233" y="6090166"/>
                  <a:pt x="4440475" y="6090928"/>
                  <a:pt x="4440809" y="6091524"/>
                </a:cubicBezTo>
                <a:cubicBezTo>
                  <a:pt x="4441144" y="6092119"/>
                  <a:pt x="4441535" y="6092566"/>
                  <a:pt x="4441981" y="6092863"/>
                </a:cubicBezTo>
                <a:cubicBezTo>
                  <a:pt x="4442428" y="6093161"/>
                  <a:pt x="4442949" y="6093310"/>
                  <a:pt x="4443544" y="6093310"/>
                </a:cubicBezTo>
                <a:cubicBezTo>
                  <a:pt x="4444437" y="6093310"/>
                  <a:pt x="4445795" y="6092770"/>
                  <a:pt x="4447618" y="6091691"/>
                </a:cubicBezTo>
                <a:cubicBezTo>
                  <a:pt x="4449441" y="6090612"/>
                  <a:pt x="4451711" y="6089422"/>
                  <a:pt x="4454427" y="6088119"/>
                </a:cubicBezTo>
                <a:cubicBezTo>
                  <a:pt x="4457143" y="6086817"/>
                  <a:pt x="4460306" y="6085626"/>
                  <a:pt x="4463915" y="6084547"/>
                </a:cubicBezTo>
                <a:cubicBezTo>
                  <a:pt x="4467524" y="6083468"/>
                  <a:pt x="4471598" y="6082929"/>
                  <a:pt x="4476138" y="6082929"/>
                </a:cubicBezTo>
                <a:cubicBezTo>
                  <a:pt x="4480379" y="6082929"/>
                  <a:pt x="4483951" y="6083431"/>
                  <a:pt x="4486853" y="6084436"/>
                </a:cubicBezTo>
                <a:cubicBezTo>
                  <a:pt x="4489755" y="6085440"/>
                  <a:pt x="4492118" y="6086929"/>
                  <a:pt x="4493941" y="6088901"/>
                </a:cubicBezTo>
                <a:cubicBezTo>
                  <a:pt x="4495764" y="6090873"/>
                  <a:pt x="4497085" y="6093347"/>
                  <a:pt x="4497904" y="6096324"/>
                </a:cubicBezTo>
                <a:cubicBezTo>
                  <a:pt x="4498722" y="6099300"/>
                  <a:pt x="4499132" y="6102723"/>
                  <a:pt x="4499132" y="6106593"/>
                </a:cubicBezTo>
                <a:lnTo>
                  <a:pt x="4499132" y="6114406"/>
                </a:lnTo>
                <a:lnTo>
                  <a:pt x="4485290" y="6114406"/>
                </a:lnTo>
                <a:cubicBezTo>
                  <a:pt x="4477477" y="6114406"/>
                  <a:pt x="4470445" y="6115094"/>
                  <a:pt x="4464194" y="6116471"/>
                </a:cubicBezTo>
                <a:cubicBezTo>
                  <a:pt x="4457943" y="6117848"/>
                  <a:pt x="4452660" y="6119913"/>
                  <a:pt x="4448344" y="6122666"/>
                </a:cubicBezTo>
                <a:cubicBezTo>
                  <a:pt x="4444028" y="6125419"/>
                  <a:pt x="4440716" y="6128880"/>
                  <a:pt x="4438410" y="6133047"/>
                </a:cubicBezTo>
                <a:cubicBezTo>
                  <a:pt x="4436103" y="6137214"/>
                  <a:pt x="4434949" y="6142125"/>
                  <a:pt x="4434949" y="6147781"/>
                </a:cubicBezTo>
                <a:cubicBezTo>
                  <a:pt x="4434949" y="6152618"/>
                  <a:pt x="4435786" y="6156934"/>
                  <a:pt x="4437461" y="6160729"/>
                </a:cubicBezTo>
                <a:cubicBezTo>
                  <a:pt x="4439135" y="6164524"/>
                  <a:pt x="4441479" y="6167724"/>
                  <a:pt x="4444493" y="6170328"/>
                </a:cubicBezTo>
                <a:cubicBezTo>
                  <a:pt x="4447507" y="6172933"/>
                  <a:pt x="4451153" y="6174923"/>
                  <a:pt x="4455432" y="6176300"/>
                </a:cubicBezTo>
                <a:cubicBezTo>
                  <a:pt x="4459711" y="6177677"/>
                  <a:pt x="4464492" y="6178365"/>
                  <a:pt x="4469775" y="6178365"/>
                </a:cubicBezTo>
                <a:cubicBezTo>
                  <a:pt x="4475803" y="6178365"/>
                  <a:pt x="4481514" y="6177063"/>
                  <a:pt x="4486909" y="6174458"/>
                </a:cubicBezTo>
                <a:cubicBezTo>
                  <a:pt x="4492304" y="6171854"/>
                  <a:pt x="4497197" y="6168207"/>
                  <a:pt x="4501587" y="6163519"/>
                </a:cubicBezTo>
                <a:lnTo>
                  <a:pt x="4501587" y="6173565"/>
                </a:lnTo>
                <a:cubicBezTo>
                  <a:pt x="4501587" y="6174458"/>
                  <a:pt x="4501848" y="6175128"/>
                  <a:pt x="4502369" y="6175574"/>
                </a:cubicBezTo>
                <a:cubicBezTo>
                  <a:pt x="4502889" y="6176021"/>
                  <a:pt x="4503727" y="6176356"/>
                  <a:pt x="4504880" y="6176579"/>
                </a:cubicBezTo>
                <a:cubicBezTo>
                  <a:pt x="4506033" y="6176802"/>
                  <a:pt x="4507578" y="6176914"/>
                  <a:pt x="4509512" y="6176914"/>
                </a:cubicBezTo>
                <a:cubicBezTo>
                  <a:pt x="4511522" y="6176914"/>
                  <a:pt x="4513047" y="6176802"/>
                  <a:pt x="4514089" y="6176579"/>
                </a:cubicBezTo>
                <a:cubicBezTo>
                  <a:pt x="4515131" y="6176356"/>
                  <a:pt x="4515949" y="6176021"/>
                  <a:pt x="4516544" y="6175574"/>
                </a:cubicBezTo>
                <a:cubicBezTo>
                  <a:pt x="4517140" y="6175128"/>
                  <a:pt x="4517437" y="6174458"/>
                  <a:pt x="4517437" y="6173565"/>
                </a:cubicBezTo>
                <a:lnTo>
                  <a:pt x="4517437" y="6105811"/>
                </a:lnTo>
                <a:cubicBezTo>
                  <a:pt x="4517437" y="6099561"/>
                  <a:pt x="4516731" y="6094091"/>
                  <a:pt x="4515317" y="6089403"/>
                </a:cubicBezTo>
                <a:cubicBezTo>
                  <a:pt x="4513903" y="6084715"/>
                  <a:pt x="4511633" y="6080790"/>
                  <a:pt x="4508508" y="6077627"/>
                </a:cubicBezTo>
                <a:cubicBezTo>
                  <a:pt x="4505382" y="6074464"/>
                  <a:pt x="4501290" y="6072065"/>
                  <a:pt x="4496229" y="6070427"/>
                </a:cubicBezTo>
                <a:cubicBezTo>
                  <a:pt x="4491169" y="6068790"/>
                  <a:pt x="4485030" y="6067972"/>
                  <a:pt x="4477812" y="6067972"/>
                </a:cubicBezTo>
                <a:close/>
                <a:moveTo>
                  <a:pt x="4368498" y="6067972"/>
                </a:moveTo>
                <a:cubicBezTo>
                  <a:pt x="4362768" y="6067972"/>
                  <a:pt x="4357094" y="6069441"/>
                  <a:pt x="4351475" y="6072381"/>
                </a:cubicBezTo>
                <a:cubicBezTo>
                  <a:pt x="4345857" y="6075320"/>
                  <a:pt x="4340220" y="6079952"/>
                  <a:pt x="4334565" y="6086278"/>
                </a:cubicBezTo>
                <a:lnTo>
                  <a:pt x="4334565" y="6072995"/>
                </a:lnTo>
                <a:cubicBezTo>
                  <a:pt x="4334565" y="6072399"/>
                  <a:pt x="4334435" y="6071897"/>
                  <a:pt x="4334174" y="6071488"/>
                </a:cubicBezTo>
                <a:cubicBezTo>
                  <a:pt x="4333914" y="6071079"/>
                  <a:pt x="4333486" y="6070706"/>
                  <a:pt x="4332890" y="6070372"/>
                </a:cubicBezTo>
                <a:cubicBezTo>
                  <a:pt x="4332295" y="6070037"/>
                  <a:pt x="4331458" y="6069814"/>
                  <a:pt x="4330379" y="6069702"/>
                </a:cubicBezTo>
                <a:cubicBezTo>
                  <a:pt x="4329300" y="6069590"/>
                  <a:pt x="4327942" y="6069534"/>
                  <a:pt x="4326305" y="6069534"/>
                </a:cubicBezTo>
                <a:cubicBezTo>
                  <a:pt x="4324593" y="6069534"/>
                  <a:pt x="4323217" y="6069590"/>
                  <a:pt x="4322175" y="6069702"/>
                </a:cubicBezTo>
                <a:cubicBezTo>
                  <a:pt x="4321133" y="6069814"/>
                  <a:pt x="4320277" y="6070037"/>
                  <a:pt x="4319608" y="6070372"/>
                </a:cubicBezTo>
                <a:cubicBezTo>
                  <a:pt x="4318938" y="6070706"/>
                  <a:pt x="4318492" y="6071079"/>
                  <a:pt x="4318268" y="6071488"/>
                </a:cubicBezTo>
                <a:cubicBezTo>
                  <a:pt x="4318045" y="6071897"/>
                  <a:pt x="4317934" y="6072399"/>
                  <a:pt x="4317934" y="6072995"/>
                </a:cubicBezTo>
                <a:lnTo>
                  <a:pt x="4317934" y="6173454"/>
                </a:lnTo>
                <a:cubicBezTo>
                  <a:pt x="4317934" y="6174049"/>
                  <a:pt x="4318063" y="6174551"/>
                  <a:pt x="4318324" y="6174961"/>
                </a:cubicBezTo>
                <a:cubicBezTo>
                  <a:pt x="4318585" y="6175370"/>
                  <a:pt x="4319068" y="6175723"/>
                  <a:pt x="4319775" y="6176021"/>
                </a:cubicBezTo>
                <a:cubicBezTo>
                  <a:pt x="4320482" y="6176319"/>
                  <a:pt x="4321431" y="6176542"/>
                  <a:pt x="4322621" y="6176691"/>
                </a:cubicBezTo>
                <a:cubicBezTo>
                  <a:pt x="4323812" y="6176840"/>
                  <a:pt x="4325300" y="6176914"/>
                  <a:pt x="4327086" y="6176914"/>
                </a:cubicBezTo>
                <a:cubicBezTo>
                  <a:pt x="4328946" y="6176914"/>
                  <a:pt x="4330472" y="6176840"/>
                  <a:pt x="4331663" y="6176691"/>
                </a:cubicBezTo>
                <a:cubicBezTo>
                  <a:pt x="4332853" y="6176542"/>
                  <a:pt x="4333783" y="6176319"/>
                  <a:pt x="4334453" y="6176021"/>
                </a:cubicBezTo>
                <a:cubicBezTo>
                  <a:pt x="4335123" y="6175723"/>
                  <a:pt x="4335607" y="6175370"/>
                  <a:pt x="4335904" y="6174961"/>
                </a:cubicBezTo>
                <a:cubicBezTo>
                  <a:pt x="4336202" y="6174551"/>
                  <a:pt x="4336351" y="6174049"/>
                  <a:pt x="4336351" y="6173454"/>
                </a:cubicBezTo>
                <a:lnTo>
                  <a:pt x="4336351" y="6103244"/>
                </a:lnTo>
                <a:cubicBezTo>
                  <a:pt x="4341411" y="6096919"/>
                  <a:pt x="4346248" y="6092119"/>
                  <a:pt x="4350861" y="6088845"/>
                </a:cubicBezTo>
                <a:cubicBezTo>
                  <a:pt x="4355475" y="6085571"/>
                  <a:pt x="4360089" y="6083934"/>
                  <a:pt x="4364702" y="6083934"/>
                </a:cubicBezTo>
                <a:cubicBezTo>
                  <a:pt x="4368274" y="6083934"/>
                  <a:pt x="4371418" y="6084603"/>
                  <a:pt x="4374134" y="6085943"/>
                </a:cubicBezTo>
                <a:cubicBezTo>
                  <a:pt x="4376851" y="6087282"/>
                  <a:pt x="4379064" y="6089217"/>
                  <a:pt x="4380776" y="6091747"/>
                </a:cubicBezTo>
                <a:cubicBezTo>
                  <a:pt x="4382487" y="6094277"/>
                  <a:pt x="4383790" y="6097291"/>
                  <a:pt x="4384683" y="6100788"/>
                </a:cubicBezTo>
                <a:cubicBezTo>
                  <a:pt x="4385576" y="6104286"/>
                  <a:pt x="4386022" y="6108899"/>
                  <a:pt x="4386022" y="6114629"/>
                </a:cubicBezTo>
                <a:lnTo>
                  <a:pt x="4386022" y="6173454"/>
                </a:lnTo>
                <a:cubicBezTo>
                  <a:pt x="4386022" y="6174049"/>
                  <a:pt x="4386171" y="6174551"/>
                  <a:pt x="4386469" y="6174961"/>
                </a:cubicBezTo>
                <a:cubicBezTo>
                  <a:pt x="4386766" y="6175370"/>
                  <a:pt x="4387250" y="6175723"/>
                  <a:pt x="4387920" y="6176021"/>
                </a:cubicBezTo>
                <a:cubicBezTo>
                  <a:pt x="4388589" y="6176319"/>
                  <a:pt x="4389520" y="6176542"/>
                  <a:pt x="4390710" y="6176691"/>
                </a:cubicBezTo>
                <a:cubicBezTo>
                  <a:pt x="4391901" y="6176840"/>
                  <a:pt x="4393426" y="6176914"/>
                  <a:pt x="4395287" y="6176914"/>
                </a:cubicBezTo>
                <a:cubicBezTo>
                  <a:pt x="4397073" y="6176914"/>
                  <a:pt x="4398561" y="6176840"/>
                  <a:pt x="4399751" y="6176691"/>
                </a:cubicBezTo>
                <a:cubicBezTo>
                  <a:pt x="4400942" y="6176542"/>
                  <a:pt x="4401872" y="6176319"/>
                  <a:pt x="4402542" y="6176021"/>
                </a:cubicBezTo>
                <a:cubicBezTo>
                  <a:pt x="4403212" y="6175723"/>
                  <a:pt x="4403695" y="6175370"/>
                  <a:pt x="4403993" y="6174961"/>
                </a:cubicBezTo>
                <a:cubicBezTo>
                  <a:pt x="4404291" y="6174551"/>
                  <a:pt x="4404440" y="6174049"/>
                  <a:pt x="4404440" y="6173454"/>
                </a:cubicBezTo>
                <a:lnTo>
                  <a:pt x="4404440" y="6112174"/>
                </a:lnTo>
                <a:cubicBezTo>
                  <a:pt x="4404440" y="6105030"/>
                  <a:pt x="4403826" y="6098909"/>
                  <a:pt x="4402598" y="6093812"/>
                </a:cubicBezTo>
                <a:cubicBezTo>
                  <a:pt x="4401370" y="6088715"/>
                  <a:pt x="4399342" y="6084268"/>
                  <a:pt x="4396514" y="6080473"/>
                </a:cubicBezTo>
                <a:cubicBezTo>
                  <a:pt x="4393687" y="6076678"/>
                  <a:pt x="4389985" y="6073646"/>
                  <a:pt x="4385408" y="6071376"/>
                </a:cubicBezTo>
                <a:cubicBezTo>
                  <a:pt x="4380832" y="6069107"/>
                  <a:pt x="4375195" y="6067972"/>
                  <a:pt x="4368498" y="6067972"/>
                </a:cubicBezTo>
                <a:close/>
                <a:moveTo>
                  <a:pt x="4239687" y="6067972"/>
                </a:moveTo>
                <a:cubicBezTo>
                  <a:pt x="4235817" y="6067972"/>
                  <a:pt x="4231985" y="6068325"/>
                  <a:pt x="4228190" y="6069032"/>
                </a:cubicBezTo>
                <a:cubicBezTo>
                  <a:pt x="4224395" y="6069739"/>
                  <a:pt x="4220897" y="6070632"/>
                  <a:pt x="4217697" y="6071711"/>
                </a:cubicBezTo>
                <a:cubicBezTo>
                  <a:pt x="4214498" y="6072790"/>
                  <a:pt x="4211670" y="6073981"/>
                  <a:pt x="4209214" y="6075283"/>
                </a:cubicBezTo>
                <a:cubicBezTo>
                  <a:pt x="4206759" y="6076585"/>
                  <a:pt x="4205028" y="6077720"/>
                  <a:pt x="4204024" y="6078687"/>
                </a:cubicBezTo>
                <a:cubicBezTo>
                  <a:pt x="4203019" y="6079655"/>
                  <a:pt x="4202387" y="6080678"/>
                  <a:pt x="4202126" y="6081757"/>
                </a:cubicBezTo>
                <a:cubicBezTo>
                  <a:pt x="4201866" y="6082836"/>
                  <a:pt x="4201736" y="6084306"/>
                  <a:pt x="4201736" y="6086166"/>
                </a:cubicBezTo>
                <a:cubicBezTo>
                  <a:pt x="4201736" y="6087282"/>
                  <a:pt x="4201810" y="6088305"/>
                  <a:pt x="4201959" y="6089236"/>
                </a:cubicBezTo>
                <a:cubicBezTo>
                  <a:pt x="4202108" y="6090166"/>
                  <a:pt x="4202350" y="6090928"/>
                  <a:pt x="4202684" y="6091524"/>
                </a:cubicBezTo>
                <a:cubicBezTo>
                  <a:pt x="4203019" y="6092119"/>
                  <a:pt x="4203410" y="6092566"/>
                  <a:pt x="4203856" y="6092863"/>
                </a:cubicBezTo>
                <a:cubicBezTo>
                  <a:pt x="4204303" y="6093161"/>
                  <a:pt x="4204824" y="6093310"/>
                  <a:pt x="4205419" y="6093310"/>
                </a:cubicBezTo>
                <a:cubicBezTo>
                  <a:pt x="4206312" y="6093310"/>
                  <a:pt x="4207670" y="6092770"/>
                  <a:pt x="4209494" y="6091691"/>
                </a:cubicBezTo>
                <a:cubicBezTo>
                  <a:pt x="4211317" y="6090612"/>
                  <a:pt x="4213586" y="6089422"/>
                  <a:pt x="4216302" y="6088119"/>
                </a:cubicBezTo>
                <a:cubicBezTo>
                  <a:pt x="4219019" y="6086817"/>
                  <a:pt x="4222181" y="6085626"/>
                  <a:pt x="4225790" y="6084547"/>
                </a:cubicBezTo>
                <a:cubicBezTo>
                  <a:pt x="4229399" y="6083468"/>
                  <a:pt x="4233473" y="6082929"/>
                  <a:pt x="4238013" y="6082929"/>
                </a:cubicBezTo>
                <a:cubicBezTo>
                  <a:pt x="4242254" y="6082929"/>
                  <a:pt x="4245826" y="6083431"/>
                  <a:pt x="4248728" y="6084436"/>
                </a:cubicBezTo>
                <a:cubicBezTo>
                  <a:pt x="4251631" y="6085440"/>
                  <a:pt x="4253993" y="6086929"/>
                  <a:pt x="4255816" y="6088901"/>
                </a:cubicBezTo>
                <a:cubicBezTo>
                  <a:pt x="4257639" y="6090873"/>
                  <a:pt x="4258960" y="6093347"/>
                  <a:pt x="4259779" y="6096324"/>
                </a:cubicBezTo>
                <a:cubicBezTo>
                  <a:pt x="4260597" y="6099300"/>
                  <a:pt x="4261006" y="6102723"/>
                  <a:pt x="4261006" y="6106593"/>
                </a:cubicBezTo>
                <a:lnTo>
                  <a:pt x="4261006" y="6114406"/>
                </a:lnTo>
                <a:lnTo>
                  <a:pt x="4247165" y="6114406"/>
                </a:lnTo>
                <a:cubicBezTo>
                  <a:pt x="4239352" y="6114406"/>
                  <a:pt x="4232320" y="6115094"/>
                  <a:pt x="4226069" y="6116471"/>
                </a:cubicBezTo>
                <a:cubicBezTo>
                  <a:pt x="4219819" y="6117848"/>
                  <a:pt x="4214535" y="6119913"/>
                  <a:pt x="4210219" y="6122666"/>
                </a:cubicBezTo>
                <a:cubicBezTo>
                  <a:pt x="4205903" y="6125419"/>
                  <a:pt x="4202591" y="6128880"/>
                  <a:pt x="4200285" y="6133047"/>
                </a:cubicBezTo>
                <a:cubicBezTo>
                  <a:pt x="4197978" y="6137214"/>
                  <a:pt x="4196825" y="6142125"/>
                  <a:pt x="4196825" y="6147781"/>
                </a:cubicBezTo>
                <a:cubicBezTo>
                  <a:pt x="4196825" y="6152618"/>
                  <a:pt x="4197661" y="6156934"/>
                  <a:pt x="4199336" y="6160729"/>
                </a:cubicBezTo>
                <a:cubicBezTo>
                  <a:pt x="4201010" y="6164524"/>
                  <a:pt x="4203354" y="6167724"/>
                  <a:pt x="4206368" y="6170328"/>
                </a:cubicBezTo>
                <a:cubicBezTo>
                  <a:pt x="4209382" y="6172933"/>
                  <a:pt x="4213028" y="6174923"/>
                  <a:pt x="4217307" y="6176300"/>
                </a:cubicBezTo>
                <a:cubicBezTo>
                  <a:pt x="4221586" y="6177677"/>
                  <a:pt x="4226367" y="6178365"/>
                  <a:pt x="4231650" y="6178365"/>
                </a:cubicBezTo>
                <a:cubicBezTo>
                  <a:pt x="4237678" y="6178365"/>
                  <a:pt x="4243389" y="6177063"/>
                  <a:pt x="4248784" y="6174458"/>
                </a:cubicBezTo>
                <a:cubicBezTo>
                  <a:pt x="4254179" y="6171854"/>
                  <a:pt x="4259072" y="6168207"/>
                  <a:pt x="4263462" y="6163519"/>
                </a:cubicBezTo>
                <a:lnTo>
                  <a:pt x="4263462" y="6173565"/>
                </a:lnTo>
                <a:cubicBezTo>
                  <a:pt x="4263462" y="6174458"/>
                  <a:pt x="4263723" y="6175128"/>
                  <a:pt x="4264243" y="6175574"/>
                </a:cubicBezTo>
                <a:cubicBezTo>
                  <a:pt x="4264765" y="6176021"/>
                  <a:pt x="4265602" y="6176356"/>
                  <a:pt x="4266755" y="6176579"/>
                </a:cubicBezTo>
                <a:cubicBezTo>
                  <a:pt x="4267908" y="6176802"/>
                  <a:pt x="4269452" y="6176914"/>
                  <a:pt x="4271387" y="6176914"/>
                </a:cubicBezTo>
                <a:cubicBezTo>
                  <a:pt x="4273396" y="6176914"/>
                  <a:pt x="4274922" y="6176802"/>
                  <a:pt x="4275964" y="6176579"/>
                </a:cubicBezTo>
                <a:cubicBezTo>
                  <a:pt x="4277005" y="6176356"/>
                  <a:pt x="4277824" y="6176021"/>
                  <a:pt x="4278419" y="6175574"/>
                </a:cubicBezTo>
                <a:cubicBezTo>
                  <a:pt x="4279015" y="6175128"/>
                  <a:pt x="4279312" y="6174458"/>
                  <a:pt x="4279312" y="6173565"/>
                </a:cubicBezTo>
                <a:lnTo>
                  <a:pt x="4279312" y="6105811"/>
                </a:lnTo>
                <a:cubicBezTo>
                  <a:pt x="4279312" y="6099561"/>
                  <a:pt x="4278605" y="6094091"/>
                  <a:pt x="4277192" y="6089403"/>
                </a:cubicBezTo>
                <a:cubicBezTo>
                  <a:pt x="4275778" y="6084715"/>
                  <a:pt x="4273508" y="6080790"/>
                  <a:pt x="4270383" y="6077627"/>
                </a:cubicBezTo>
                <a:cubicBezTo>
                  <a:pt x="4267257" y="6074464"/>
                  <a:pt x="4263164" y="6072065"/>
                  <a:pt x="4258104" y="6070427"/>
                </a:cubicBezTo>
                <a:cubicBezTo>
                  <a:pt x="4253044" y="6068790"/>
                  <a:pt x="4246905" y="6067972"/>
                  <a:pt x="4239687" y="6067972"/>
                </a:cubicBezTo>
                <a:close/>
                <a:moveTo>
                  <a:pt x="4092273" y="6067972"/>
                </a:moveTo>
                <a:cubicBezTo>
                  <a:pt x="4086543" y="6067972"/>
                  <a:pt x="4080869" y="6069441"/>
                  <a:pt x="4075251" y="6072381"/>
                </a:cubicBezTo>
                <a:cubicBezTo>
                  <a:pt x="4069633" y="6075320"/>
                  <a:pt x="4063996" y="6079952"/>
                  <a:pt x="4058340" y="6086278"/>
                </a:cubicBezTo>
                <a:lnTo>
                  <a:pt x="4058340" y="6072995"/>
                </a:lnTo>
                <a:cubicBezTo>
                  <a:pt x="4058340" y="6072399"/>
                  <a:pt x="4058211" y="6071897"/>
                  <a:pt x="4057950" y="6071488"/>
                </a:cubicBezTo>
                <a:cubicBezTo>
                  <a:pt x="4057689" y="6071079"/>
                  <a:pt x="4057261" y="6070706"/>
                  <a:pt x="4056666" y="6070372"/>
                </a:cubicBezTo>
                <a:cubicBezTo>
                  <a:pt x="4056071" y="6070037"/>
                  <a:pt x="4055233" y="6069814"/>
                  <a:pt x="4054154" y="6069702"/>
                </a:cubicBezTo>
                <a:cubicBezTo>
                  <a:pt x="4053075" y="6069590"/>
                  <a:pt x="4051718" y="6069534"/>
                  <a:pt x="4050080" y="6069534"/>
                </a:cubicBezTo>
                <a:cubicBezTo>
                  <a:pt x="4048369" y="6069534"/>
                  <a:pt x="4046992" y="6069590"/>
                  <a:pt x="4045950" y="6069702"/>
                </a:cubicBezTo>
                <a:cubicBezTo>
                  <a:pt x="4044909" y="6069814"/>
                  <a:pt x="4044053" y="6070037"/>
                  <a:pt x="4043383" y="6070372"/>
                </a:cubicBezTo>
                <a:cubicBezTo>
                  <a:pt x="4042714" y="6070706"/>
                  <a:pt x="4042267" y="6071079"/>
                  <a:pt x="4042044" y="6071488"/>
                </a:cubicBezTo>
                <a:cubicBezTo>
                  <a:pt x="4041820" y="6071897"/>
                  <a:pt x="4041709" y="6072399"/>
                  <a:pt x="4041709" y="6072995"/>
                </a:cubicBezTo>
                <a:lnTo>
                  <a:pt x="4041709" y="6173454"/>
                </a:lnTo>
                <a:cubicBezTo>
                  <a:pt x="4041709" y="6174049"/>
                  <a:pt x="4041839" y="6174551"/>
                  <a:pt x="4042100" y="6174961"/>
                </a:cubicBezTo>
                <a:cubicBezTo>
                  <a:pt x="4042360" y="6175370"/>
                  <a:pt x="4042844" y="6175723"/>
                  <a:pt x="4043550" y="6176021"/>
                </a:cubicBezTo>
                <a:cubicBezTo>
                  <a:pt x="4044257" y="6176319"/>
                  <a:pt x="4045206" y="6176542"/>
                  <a:pt x="4046397" y="6176691"/>
                </a:cubicBezTo>
                <a:cubicBezTo>
                  <a:pt x="4047588" y="6176840"/>
                  <a:pt x="4049075" y="6176914"/>
                  <a:pt x="4050862" y="6176914"/>
                </a:cubicBezTo>
                <a:cubicBezTo>
                  <a:pt x="4052722" y="6176914"/>
                  <a:pt x="4054247" y="6176840"/>
                  <a:pt x="4055438" y="6176691"/>
                </a:cubicBezTo>
                <a:cubicBezTo>
                  <a:pt x="4056629" y="6176542"/>
                  <a:pt x="4057559" y="6176319"/>
                  <a:pt x="4058228" y="6176021"/>
                </a:cubicBezTo>
                <a:cubicBezTo>
                  <a:pt x="4058898" y="6175723"/>
                  <a:pt x="4059382" y="6175370"/>
                  <a:pt x="4059680" y="6174961"/>
                </a:cubicBezTo>
                <a:cubicBezTo>
                  <a:pt x="4059977" y="6174551"/>
                  <a:pt x="4060126" y="6174049"/>
                  <a:pt x="4060126" y="6173454"/>
                </a:cubicBezTo>
                <a:lnTo>
                  <a:pt x="4060126" y="6103244"/>
                </a:lnTo>
                <a:cubicBezTo>
                  <a:pt x="4065187" y="6096919"/>
                  <a:pt x="4070024" y="6092119"/>
                  <a:pt x="4074637" y="6088845"/>
                </a:cubicBezTo>
                <a:cubicBezTo>
                  <a:pt x="4079251" y="6085571"/>
                  <a:pt x="4083864" y="6083934"/>
                  <a:pt x="4088478" y="6083934"/>
                </a:cubicBezTo>
                <a:cubicBezTo>
                  <a:pt x="4092050" y="6083934"/>
                  <a:pt x="4095194" y="6084603"/>
                  <a:pt x="4097910" y="6085943"/>
                </a:cubicBezTo>
                <a:cubicBezTo>
                  <a:pt x="4100627" y="6087282"/>
                  <a:pt x="4102840" y="6089217"/>
                  <a:pt x="4104552" y="6091747"/>
                </a:cubicBezTo>
                <a:cubicBezTo>
                  <a:pt x="4106263" y="6094277"/>
                  <a:pt x="4107565" y="6097291"/>
                  <a:pt x="4108458" y="6100788"/>
                </a:cubicBezTo>
                <a:cubicBezTo>
                  <a:pt x="4109351" y="6104286"/>
                  <a:pt x="4109798" y="6108899"/>
                  <a:pt x="4109798" y="6114629"/>
                </a:cubicBezTo>
                <a:lnTo>
                  <a:pt x="4109798" y="6173454"/>
                </a:lnTo>
                <a:cubicBezTo>
                  <a:pt x="4109798" y="6174049"/>
                  <a:pt x="4109947" y="6174551"/>
                  <a:pt x="4110245" y="6174961"/>
                </a:cubicBezTo>
                <a:cubicBezTo>
                  <a:pt x="4110542" y="6175370"/>
                  <a:pt x="4111026" y="6175723"/>
                  <a:pt x="4111695" y="6176021"/>
                </a:cubicBezTo>
                <a:cubicBezTo>
                  <a:pt x="4112365" y="6176319"/>
                  <a:pt x="4113296" y="6176542"/>
                  <a:pt x="4114486" y="6176691"/>
                </a:cubicBezTo>
                <a:cubicBezTo>
                  <a:pt x="4115676" y="6176840"/>
                  <a:pt x="4117202" y="6176914"/>
                  <a:pt x="4119062" y="6176914"/>
                </a:cubicBezTo>
                <a:cubicBezTo>
                  <a:pt x="4120848" y="6176914"/>
                  <a:pt x="4122337" y="6176840"/>
                  <a:pt x="4123527" y="6176691"/>
                </a:cubicBezTo>
                <a:cubicBezTo>
                  <a:pt x="4124718" y="6176542"/>
                  <a:pt x="4125648" y="6176319"/>
                  <a:pt x="4126318" y="6176021"/>
                </a:cubicBezTo>
                <a:cubicBezTo>
                  <a:pt x="4126987" y="6175723"/>
                  <a:pt x="4127471" y="6175370"/>
                  <a:pt x="4127769" y="6174961"/>
                </a:cubicBezTo>
                <a:cubicBezTo>
                  <a:pt x="4128066" y="6174551"/>
                  <a:pt x="4128215" y="6174049"/>
                  <a:pt x="4128215" y="6173454"/>
                </a:cubicBezTo>
                <a:lnTo>
                  <a:pt x="4128215" y="6112174"/>
                </a:lnTo>
                <a:cubicBezTo>
                  <a:pt x="4128215" y="6105030"/>
                  <a:pt x="4127602" y="6098909"/>
                  <a:pt x="4126373" y="6093812"/>
                </a:cubicBezTo>
                <a:cubicBezTo>
                  <a:pt x="4125146" y="6088715"/>
                  <a:pt x="4123118" y="6084268"/>
                  <a:pt x="4120290" y="6080473"/>
                </a:cubicBezTo>
                <a:cubicBezTo>
                  <a:pt x="4117463" y="6076678"/>
                  <a:pt x="4113760" y="6073646"/>
                  <a:pt x="4109183" y="6071376"/>
                </a:cubicBezTo>
                <a:cubicBezTo>
                  <a:pt x="4104608" y="6069107"/>
                  <a:pt x="4098971" y="6067972"/>
                  <a:pt x="4092273" y="6067972"/>
                </a:cubicBezTo>
                <a:close/>
                <a:moveTo>
                  <a:pt x="3962086" y="6067972"/>
                </a:moveTo>
                <a:cubicBezTo>
                  <a:pt x="3953528" y="6067972"/>
                  <a:pt x="3946049" y="6069348"/>
                  <a:pt x="3939650" y="6072102"/>
                </a:cubicBezTo>
                <a:cubicBezTo>
                  <a:pt x="3933250" y="6074855"/>
                  <a:pt x="3927911" y="6078725"/>
                  <a:pt x="3923632" y="6083710"/>
                </a:cubicBezTo>
                <a:cubicBezTo>
                  <a:pt x="3919353" y="6088696"/>
                  <a:pt x="3916154" y="6094631"/>
                  <a:pt x="3914033" y="6101514"/>
                </a:cubicBezTo>
                <a:cubicBezTo>
                  <a:pt x="3911912" y="6108397"/>
                  <a:pt x="3910852" y="6115932"/>
                  <a:pt x="3910852" y="6124117"/>
                </a:cubicBezTo>
                <a:cubicBezTo>
                  <a:pt x="3910852" y="6132600"/>
                  <a:pt x="3911856" y="6140191"/>
                  <a:pt x="3913865" y="6146888"/>
                </a:cubicBezTo>
                <a:cubicBezTo>
                  <a:pt x="3915875" y="6153585"/>
                  <a:pt x="3918926" y="6159278"/>
                  <a:pt x="3923018" y="6163966"/>
                </a:cubicBezTo>
                <a:cubicBezTo>
                  <a:pt x="3927112" y="6168654"/>
                  <a:pt x="3932227" y="6172226"/>
                  <a:pt x="3938366" y="6174682"/>
                </a:cubicBezTo>
                <a:cubicBezTo>
                  <a:pt x="3944506" y="6177137"/>
                  <a:pt x="3951705" y="6178365"/>
                  <a:pt x="3959965" y="6178365"/>
                </a:cubicBezTo>
                <a:cubicBezTo>
                  <a:pt x="3968448" y="6178365"/>
                  <a:pt x="3975908" y="6176970"/>
                  <a:pt x="3982345" y="6174179"/>
                </a:cubicBezTo>
                <a:cubicBezTo>
                  <a:pt x="3988782" y="6171389"/>
                  <a:pt x="3994140" y="6167501"/>
                  <a:pt x="3998418" y="6162515"/>
                </a:cubicBezTo>
                <a:cubicBezTo>
                  <a:pt x="4002698" y="6157529"/>
                  <a:pt x="4005916" y="6151595"/>
                  <a:pt x="4008074" y="6144711"/>
                </a:cubicBezTo>
                <a:cubicBezTo>
                  <a:pt x="4010232" y="6137828"/>
                  <a:pt x="4011311" y="6130294"/>
                  <a:pt x="4011311" y="6122108"/>
                </a:cubicBezTo>
                <a:cubicBezTo>
                  <a:pt x="4011311" y="6113699"/>
                  <a:pt x="4010287" y="6106146"/>
                  <a:pt x="4008241" y="6099449"/>
                </a:cubicBezTo>
                <a:cubicBezTo>
                  <a:pt x="4006195" y="6092752"/>
                  <a:pt x="4003126" y="6087059"/>
                  <a:pt x="3999033" y="6082371"/>
                </a:cubicBezTo>
                <a:cubicBezTo>
                  <a:pt x="3994939" y="6077683"/>
                  <a:pt x="3989824" y="6074111"/>
                  <a:pt x="3983684" y="6071655"/>
                </a:cubicBezTo>
                <a:cubicBezTo>
                  <a:pt x="3977545" y="6069200"/>
                  <a:pt x="3970346" y="6067972"/>
                  <a:pt x="3962086" y="6067972"/>
                </a:cubicBezTo>
                <a:close/>
                <a:moveTo>
                  <a:pt x="3673657" y="6067972"/>
                </a:moveTo>
                <a:cubicBezTo>
                  <a:pt x="3666290" y="6067972"/>
                  <a:pt x="3659630" y="6069255"/>
                  <a:pt x="3653677" y="6071823"/>
                </a:cubicBezTo>
                <a:cubicBezTo>
                  <a:pt x="3647723" y="6074390"/>
                  <a:pt x="3642645" y="6078073"/>
                  <a:pt x="3638440" y="6082873"/>
                </a:cubicBezTo>
                <a:cubicBezTo>
                  <a:pt x="3634236" y="6087673"/>
                  <a:pt x="3631017" y="6093514"/>
                  <a:pt x="3628786" y="6100398"/>
                </a:cubicBezTo>
                <a:cubicBezTo>
                  <a:pt x="3626553" y="6107281"/>
                  <a:pt x="3625437" y="6115039"/>
                  <a:pt x="3625437" y="6123671"/>
                </a:cubicBezTo>
                <a:cubicBezTo>
                  <a:pt x="3625437" y="6132749"/>
                  <a:pt x="3626516" y="6140712"/>
                  <a:pt x="3628674" y="6147558"/>
                </a:cubicBezTo>
                <a:cubicBezTo>
                  <a:pt x="3630832" y="6154404"/>
                  <a:pt x="3634032" y="6160096"/>
                  <a:pt x="3638273" y="6164636"/>
                </a:cubicBezTo>
                <a:cubicBezTo>
                  <a:pt x="3642514" y="6169175"/>
                  <a:pt x="3647742" y="6172598"/>
                  <a:pt x="3653956" y="6174905"/>
                </a:cubicBezTo>
                <a:cubicBezTo>
                  <a:pt x="3660169" y="6177212"/>
                  <a:pt x="3667406" y="6178365"/>
                  <a:pt x="3675666" y="6178365"/>
                </a:cubicBezTo>
                <a:cubicBezTo>
                  <a:pt x="3680429" y="6178365"/>
                  <a:pt x="3684912" y="6178012"/>
                  <a:pt x="3689117" y="6177305"/>
                </a:cubicBezTo>
                <a:cubicBezTo>
                  <a:pt x="3693320" y="6176598"/>
                  <a:pt x="3697023" y="6175798"/>
                  <a:pt x="3700223" y="6174905"/>
                </a:cubicBezTo>
                <a:cubicBezTo>
                  <a:pt x="3703423" y="6174012"/>
                  <a:pt x="3706027" y="6173100"/>
                  <a:pt x="3708037" y="6172170"/>
                </a:cubicBezTo>
                <a:cubicBezTo>
                  <a:pt x="3710046" y="6171240"/>
                  <a:pt x="3711255" y="6170570"/>
                  <a:pt x="3711664" y="6170161"/>
                </a:cubicBezTo>
                <a:cubicBezTo>
                  <a:pt x="3712074" y="6169752"/>
                  <a:pt x="3712408" y="6169324"/>
                  <a:pt x="3712669" y="6168877"/>
                </a:cubicBezTo>
                <a:cubicBezTo>
                  <a:pt x="3712929" y="6168431"/>
                  <a:pt x="3713115" y="6167928"/>
                  <a:pt x="3713227" y="6167370"/>
                </a:cubicBezTo>
                <a:cubicBezTo>
                  <a:pt x="3713338" y="6166812"/>
                  <a:pt x="3713431" y="6166180"/>
                  <a:pt x="3713506" y="6165473"/>
                </a:cubicBezTo>
                <a:cubicBezTo>
                  <a:pt x="3713580" y="6164766"/>
                  <a:pt x="3713617" y="6163929"/>
                  <a:pt x="3713617" y="6162961"/>
                </a:cubicBezTo>
                <a:cubicBezTo>
                  <a:pt x="3713617" y="6161622"/>
                  <a:pt x="3713561" y="6160487"/>
                  <a:pt x="3713449" y="6159557"/>
                </a:cubicBezTo>
                <a:cubicBezTo>
                  <a:pt x="3713337" y="6158627"/>
                  <a:pt x="3713169" y="6157901"/>
                  <a:pt x="3712944" y="6157380"/>
                </a:cubicBezTo>
                <a:cubicBezTo>
                  <a:pt x="3712720" y="6156859"/>
                  <a:pt x="3712402" y="6156469"/>
                  <a:pt x="3711991" y="6156208"/>
                </a:cubicBezTo>
                <a:cubicBezTo>
                  <a:pt x="3711580" y="6155948"/>
                  <a:pt x="3711112" y="6155818"/>
                  <a:pt x="3710589" y="6155818"/>
                </a:cubicBezTo>
                <a:cubicBezTo>
                  <a:pt x="3709692" y="6155818"/>
                  <a:pt x="3708364" y="6156208"/>
                  <a:pt x="3706607" y="6156990"/>
                </a:cubicBezTo>
                <a:cubicBezTo>
                  <a:pt x="3704850" y="6157771"/>
                  <a:pt x="3702606" y="6158645"/>
                  <a:pt x="3699876" y="6159613"/>
                </a:cubicBezTo>
                <a:cubicBezTo>
                  <a:pt x="3697147" y="6160580"/>
                  <a:pt x="3693913" y="6161454"/>
                  <a:pt x="3690174" y="6162236"/>
                </a:cubicBezTo>
                <a:cubicBezTo>
                  <a:pt x="3686435" y="6163017"/>
                  <a:pt x="3682173" y="6163408"/>
                  <a:pt x="3677387" y="6163408"/>
                </a:cubicBezTo>
                <a:cubicBezTo>
                  <a:pt x="3671330" y="6163408"/>
                  <a:pt x="3666209" y="6162552"/>
                  <a:pt x="3662021" y="6160841"/>
                </a:cubicBezTo>
                <a:cubicBezTo>
                  <a:pt x="3657834" y="6159129"/>
                  <a:pt x="3654431" y="6156673"/>
                  <a:pt x="3651814" y="6153474"/>
                </a:cubicBezTo>
                <a:cubicBezTo>
                  <a:pt x="3649197" y="6150274"/>
                  <a:pt x="3647328" y="6146441"/>
                  <a:pt x="3646206" y="6141977"/>
                </a:cubicBezTo>
                <a:cubicBezTo>
                  <a:pt x="3645085" y="6137512"/>
                  <a:pt x="3644524" y="6132489"/>
                  <a:pt x="3644524" y="6126908"/>
                </a:cubicBezTo>
                <a:lnTo>
                  <a:pt x="3710682" y="6126908"/>
                </a:lnTo>
                <a:cubicBezTo>
                  <a:pt x="3712551" y="6126908"/>
                  <a:pt x="3714215" y="6126294"/>
                  <a:pt x="3715673" y="6125066"/>
                </a:cubicBezTo>
                <a:cubicBezTo>
                  <a:pt x="3717130" y="6123838"/>
                  <a:pt x="3717859" y="6121773"/>
                  <a:pt x="3717859" y="6118871"/>
                </a:cubicBezTo>
                <a:lnTo>
                  <a:pt x="3717859" y="6115522"/>
                </a:lnTo>
                <a:cubicBezTo>
                  <a:pt x="3717859" y="6108974"/>
                  <a:pt x="3717022" y="6102816"/>
                  <a:pt x="3715347" y="6097049"/>
                </a:cubicBezTo>
                <a:cubicBezTo>
                  <a:pt x="3713673" y="6091282"/>
                  <a:pt x="3711050" y="6086259"/>
                  <a:pt x="3707478" y="6081980"/>
                </a:cubicBezTo>
                <a:cubicBezTo>
                  <a:pt x="3703906" y="6077701"/>
                  <a:pt x="3699349" y="6074297"/>
                  <a:pt x="3693805" y="6071767"/>
                </a:cubicBezTo>
                <a:cubicBezTo>
                  <a:pt x="3688261" y="6069237"/>
                  <a:pt x="3681545" y="6067972"/>
                  <a:pt x="3673657" y="6067972"/>
                </a:cubicBezTo>
                <a:close/>
                <a:moveTo>
                  <a:pt x="3577439" y="6067972"/>
                </a:moveTo>
                <a:cubicBezTo>
                  <a:pt x="3571338" y="6067972"/>
                  <a:pt x="3565999" y="6068790"/>
                  <a:pt x="3561422" y="6070427"/>
                </a:cubicBezTo>
                <a:cubicBezTo>
                  <a:pt x="3556846" y="6072065"/>
                  <a:pt x="3553032" y="6074241"/>
                  <a:pt x="3549981" y="6076957"/>
                </a:cubicBezTo>
                <a:cubicBezTo>
                  <a:pt x="3546930" y="6079673"/>
                  <a:pt x="3544642" y="6082836"/>
                  <a:pt x="3543116" y="6086445"/>
                </a:cubicBezTo>
                <a:cubicBezTo>
                  <a:pt x="3541591" y="6090054"/>
                  <a:pt x="3540828" y="6093831"/>
                  <a:pt x="3540828" y="6097775"/>
                </a:cubicBezTo>
                <a:cubicBezTo>
                  <a:pt x="3540828" y="6102239"/>
                  <a:pt x="3541553" y="6106072"/>
                  <a:pt x="3543004" y="6109272"/>
                </a:cubicBezTo>
                <a:cubicBezTo>
                  <a:pt x="3544456" y="6112471"/>
                  <a:pt x="3546372" y="6115225"/>
                  <a:pt x="3548753" y="6117532"/>
                </a:cubicBezTo>
                <a:cubicBezTo>
                  <a:pt x="3551134" y="6119838"/>
                  <a:pt x="3553832" y="6121792"/>
                  <a:pt x="3556846" y="6123392"/>
                </a:cubicBezTo>
                <a:cubicBezTo>
                  <a:pt x="3559859" y="6124992"/>
                  <a:pt x="3562947" y="6126424"/>
                  <a:pt x="3566110" y="6127689"/>
                </a:cubicBezTo>
                <a:cubicBezTo>
                  <a:pt x="3569272" y="6128954"/>
                  <a:pt x="3572342" y="6130163"/>
                  <a:pt x="3575319" y="6131317"/>
                </a:cubicBezTo>
                <a:cubicBezTo>
                  <a:pt x="3578295" y="6132470"/>
                  <a:pt x="3580974" y="6133791"/>
                  <a:pt x="3583356" y="6135279"/>
                </a:cubicBezTo>
                <a:cubicBezTo>
                  <a:pt x="3585737" y="6136768"/>
                  <a:pt x="3587653" y="6138479"/>
                  <a:pt x="3589104" y="6140414"/>
                </a:cubicBezTo>
                <a:cubicBezTo>
                  <a:pt x="3590555" y="6142349"/>
                  <a:pt x="3591281" y="6144730"/>
                  <a:pt x="3591281" y="6147558"/>
                </a:cubicBezTo>
                <a:cubicBezTo>
                  <a:pt x="3591281" y="6150311"/>
                  <a:pt x="3590778" y="6152692"/>
                  <a:pt x="3589773" y="6154701"/>
                </a:cubicBezTo>
                <a:cubicBezTo>
                  <a:pt x="3588769" y="6156711"/>
                  <a:pt x="3587337" y="6158366"/>
                  <a:pt x="3585476" y="6159668"/>
                </a:cubicBezTo>
                <a:cubicBezTo>
                  <a:pt x="3583616" y="6160971"/>
                  <a:pt x="3581421" y="6161957"/>
                  <a:pt x="3578890" y="6162626"/>
                </a:cubicBezTo>
                <a:cubicBezTo>
                  <a:pt x="3576360" y="6163296"/>
                  <a:pt x="3573533" y="6163631"/>
                  <a:pt x="3570407" y="6163631"/>
                </a:cubicBezTo>
                <a:cubicBezTo>
                  <a:pt x="3566240" y="6163631"/>
                  <a:pt x="3562557" y="6163129"/>
                  <a:pt x="3559357" y="6162124"/>
                </a:cubicBezTo>
                <a:cubicBezTo>
                  <a:pt x="3556157" y="6161120"/>
                  <a:pt x="3553386" y="6160022"/>
                  <a:pt x="3551041" y="6158831"/>
                </a:cubicBezTo>
                <a:cubicBezTo>
                  <a:pt x="3548697" y="6157641"/>
                  <a:pt x="3546725" y="6156543"/>
                  <a:pt x="3545125" y="6155539"/>
                </a:cubicBezTo>
                <a:cubicBezTo>
                  <a:pt x="3543525" y="6154534"/>
                  <a:pt x="3542316" y="6154032"/>
                  <a:pt x="3541498" y="6154032"/>
                </a:cubicBezTo>
                <a:cubicBezTo>
                  <a:pt x="3540977" y="6154032"/>
                  <a:pt x="3540512" y="6154162"/>
                  <a:pt x="3540102" y="6154422"/>
                </a:cubicBezTo>
                <a:cubicBezTo>
                  <a:pt x="3539693" y="6154683"/>
                  <a:pt x="3539377" y="6155111"/>
                  <a:pt x="3539154" y="6155706"/>
                </a:cubicBezTo>
                <a:cubicBezTo>
                  <a:pt x="3538930" y="6156301"/>
                  <a:pt x="3538745" y="6157083"/>
                  <a:pt x="3538595" y="6158050"/>
                </a:cubicBezTo>
                <a:cubicBezTo>
                  <a:pt x="3538447" y="6159017"/>
                  <a:pt x="3538372" y="6160208"/>
                  <a:pt x="3538372" y="6161622"/>
                </a:cubicBezTo>
                <a:cubicBezTo>
                  <a:pt x="3538372" y="6163929"/>
                  <a:pt x="3538558" y="6165752"/>
                  <a:pt x="3538930" y="6167091"/>
                </a:cubicBezTo>
                <a:cubicBezTo>
                  <a:pt x="3539302" y="6168431"/>
                  <a:pt x="3539898" y="6169473"/>
                  <a:pt x="3540716" y="6170217"/>
                </a:cubicBezTo>
                <a:cubicBezTo>
                  <a:pt x="3541535" y="6170961"/>
                  <a:pt x="3542837" y="6171798"/>
                  <a:pt x="3544623" y="6172728"/>
                </a:cubicBezTo>
                <a:cubicBezTo>
                  <a:pt x="3546409" y="6173658"/>
                  <a:pt x="3548586" y="6174551"/>
                  <a:pt x="3551153" y="6175407"/>
                </a:cubicBezTo>
                <a:cubicBezTo>
                  <a:pt x="3553720" y="6176263"/>
                  <a:pt x="3556622" y="6176970"/>
                  <a:pt x="3559859" y="6177528"/>
                </a:cubicBezTo>
                <a:cubicBezTo>
                  <a:pt x="3563097" y="6178086"/>
                  <a:pt x="3566501" y="6178365"/>
                  <a:pt x="3570073" y="6178365"/>
                </a:cubicBezTo>
                <a:cubicBezTo>
                  <a:pt x="3575877" y="6178365"/>
                  <a:pt x="3581197" y="6177658"/>
                  <a:pt x="3586034" y="6176244"/>
                </a:cubicBezTo>
                <a:cubicBezTo>
                  <a:pt x="3590872" y="6174830"/>
                  <a:pt x="3595038" y="6172747"/>
                  <a:pt x="3598536" y="6169993"/>
                </a:cubicBezTo>
                <a:cubicBezTo>
                  <a:pt x="3602033" y="6167240"/>
                  <a:pt x="3604731" y="6163854"/>
                  <a:pt x="3606628" y="6159836"/>
                </a:cubicBezTo>
                <a:cubicBezTo>
                  <a:pt x="3608526" y="6155818"/>
                  <a:pt x="3609475" y="6151241"/>
                  <a:pt x="3609475" y="6146107"/>
                </a:cubicBezTo>
                <a:cubicBezTo>
                  <a:pt x="3609475" y="6141791"/>
                  <a:pt x="3608750" y="6138070"/>
                  <a:pt x="3607299" y="6134944"/>
                </a:cubicBezTo>
                <a:cubicBezTo>
                  <a:pt x="3605847" y="6131819"/>
                  <a:pt x="3603931" y="6129140"/>
                  <a:pt x="3601550" y="6126908"/>
                </a:cubicBezTo>
                <a:cubicBezTo>
                  <a:pt x="3599168" y="6124675"/>
                  <a:pt x="3596434" y="6122778"/>
                  <a:pt x="3593346" y="6121215"/>
                </a:cubicBezTo>
                <a:cubicBezTo>
                  <a:pt x="3590258" y="6119652"/>
                  <a:pt x="3587132" y="6118238"/>
                  <a:pt x="3583969" y="6116973"/>
                </a:cubicBezTo>
                <a:cubicBezTo>
                  <a:pt x="3580807" y="6115708"/>
                  <a:pt x="3577700" y="6114481"/>
                  <a:pt x="3574649" y="6113290"/>
                </a:cubicBezTo>
                <a:cubicBezTo>
                  <a:pt x="3571598" y="6112099"/>
                  <a:pt x="3568882" y="6110760"/>
                  <a:pt x="3566501" y="6109272"/>
                </a:cubicBezTo>
                <a:cubicBezTo>
                  <a:pt x="3564120" y="6107783"/>
                  <a:pt x="3562185" y="6106053"/>
                  <a:pt x="3560696" y="6104081"/>
                </a:cubicBezTo>
                <a:cubicBezTo>
                  <a:pt x="3559208" y="6102109"/>
                  <a:pt x="3558464" y="6099672"/>
                  <a:pt x="3558464" y="6096770"/>
                </a:cubicBezTo>
                <a:cubicBezTo>
                  <a:pt x="3558464" y="6094686"/>
                  <a:pt x="3558855" y="6092752"/>
                  <a:pt x="3559636" y="6090966"/>
                </a:cubicBezTo>
                <a:cubicBezTo>
                  <a:pt x="3560417" y="6089180"/>
                  <a:pt x="3561571" y="6087636"/>
                  <a:pt x="3563097" y="6086333"/>
                </a:cubicBezTo>
                <a:cubicBezTo>
                  <a:pt x="3564622" y="6085031"/>
                  <a:pt x="3566575" y="6084027"/>
                  <a:pt x="3568956" y="6083320"/>
                </a:cubicBezTo>
                <a:cubicBezTo>
                  <a:pt x="3571338" y="6082613"/>
                  <a:pt x="3574091" y="6082259"/>
                  <a:pt x="3577217" y="6082259"/>
                </a:cubicBezTo>
                <a:cubicBezTo>
                  <a:pt x="3580714" y="6082259"/>
                  <a:pt x="3583821" y="6082669"/>
                  <a:pt x="3586537" y="6083487"/>
                </a:cubicBezTo>
                <a:cubicBezTo>
                  <a:pt x="3589253" y="6084306"/>
                  <a:pt x="3591615" y="6085180"/>
                  <a:pt x="3593625" y="6086110"/>
                </a:cubicBezTo>
                <a:cubicBezTo>
                  <a:pt x="3595634" y="6087040"/>
                  <a:pt x="3597271" y="6087915"/>
                  <a:pt x="3598536" y="6088733"/>
                </a:cubicBezTo>
                <a:cubicBezTo>
                  <a:pt x="3599801" y="6089552"/>
                  <a:pt x="3600768" y="6089961"/>
                  <a:pt x="3601438" y="6089961"/>
                </a:cubicBezTo>
                <a:cubicBezTo>
                  <a:pt x="3601885" y="6089961"/>
                  <a:pt x="3602294" y="6089831"/>
                  <a:pt x="3602666" y="6089570"/>
                </a:cubicBezTo>
                <a:cubicBezTo>
                  <a:pt x="3603038" y="6089310"/>
                  <a:pt x="3603354" y="6088882"/>
                  <a:pt x="3603615" y="6088287"/>
                </a:cubicBezTo>
                <a:cubicBezTo>
                  <a:pt x="3603875" y="6087691"/>
                  <a:pt x="3604061" y="6086929"/>
                  <a:pt x="3604173" y="6085999"/>
                </a:cubicBezTo>
                <a:cubicBezTo>
                  <a:pt x="3604284" y="6085068"/>
                  <a:pt x="3604340" y="6083971"/>
                  <a:pt x="3604340" y="6082706"/>
                </a:cubicBezTo>
                <a:cubicBezTo>
                  <a:pt x="3604340" y="6081515"/>
                  <a:pt x="3604284" y="6080511"/>
                  <a:pt x="3604173" y="6079692"/>
                </a:cubicBezTo>
                <a:cubicBezTo>
                  <a:pt x="3604061" y="6078873"/>
                  <a:pt x="3603950" y="6078185"/>
                  <a:pt x="3603838" y="6077627"/>
                </a:cubicBezTo>
                <a:cubicBezTo>
                  <a:pt x="3603726" y="6077069"/>
                  <a:pt x="3603540" y="6076567"/>
                  <a:pt x="3603280" y="6076120"/>
                </a:cubicBezTo>
                <a:cubicBezTo>
                  <a:pt x="3603019" y="6075674"/>
                  <a:pt x="3602498" y="6075153"/>
                  <a:pt x="3601717" y="6074557"/>
                </a:cubicBezTo>
                <a:cubicBezTo>
                  <a:pt x="3600936" y="6073962"/>
                  <a:pt x="3599783" y="6073274"/>
                  <a:pt x="3598257" y="6072492"/>
                </a:cubicBezTo>
                <a:cubicBezTo>
                  <a:pt x="3596731" y="6071711"/>
                  <a:pt x="3594890" y="6070986"/>
                  <a:pt x="3592731" y="6070316"/>
                </a:cubicBezTo>
                <a:cubicBezTo>
                  <a:pt x="3590573" y="6069646"/>
                  <a:pt x="3588155" y="6069088"/>
                  <a:pt x="3585476" y="6068641"/>
                </a:cubicBezTo>
                <a:cubicBezTo>
                  <a:pt x="3582797" y="6068195"/>
                  <a:pt x="3580119" y="6067972"/>
                  <a:pt x="3577439" y="6067972"/>
                </a:cubicBezTo>
                <a:close/>
                <a:moveTo>
                  <a:pt x="3468163" y="6067972"/>
                </a:moveTo>
                <a:cubicBezTo>
                  <a:pt x="3464293" y="6067972"/>
                  <a:pt x="3460460" y="6068325"/>
                  <a:pt x="3456665" y="6069032"/>
                </a:cubicBezTo>
                <a:cubicBezTo>
                  <a:pt x="3452870" y="6069739"/>
                  <a:pt x="3449373" y="6070632"/>
                  <a:pt x="3446173" y="6071711"/>
                </a:cubicBezTo>
                <a:cubicBezTo>
                  <a:pt x="3442973" y="6072790"/>
                  <a:pt x="3440146" y="6073981"/>
                  <a:pt x="3437690" y="6075283"/>
                </a:cubicBezTo>
                <a:cubicBezTo>
                  <a:pt x="3435234" y="6076585"/>
                  <a:pt x="3433504" y="6077720"/>
                  <a:pt x="3432500" y="6078687"/>
                </a:cubicBezTo>
                <a:cubicBezTo>
                  <a:pt x="3431495" y="6079655"/>
                  <a:pt x="3430863" y="6080678"/>
                  <a:pt x="3430602" y="6081757"/>
                </a:cubicBezTo>
                <a:cubicBezTo>
                  <a:pt x="3430342" y="6082836"/>
                  <a:pt x="3430211" y="6084306"/>
                  <a:pt x="3430211" y="6086166"/>
                </a:cubicBezTo>
                <a:cubicBezTo>
                  <a:pt x="3430211" y="6087282"/>
                  <a:pt x="3430286" y="6088305"/>
                  <a:pt x="3430435" y="6089236"/>
                </a:cubicBezTo>
                <a:cubicBezTo>
                  <a:pt x="3430583" y="6090166"/>
                  <a:pt x="3430825" y="6090928"/>
                  <a:pt x="3431160" y="6091524"/>
                </a:cubicBezTo>
                <a:cubicBezTo>
                  <a:pt x="3431495" y="6092119"/>
                  <a:pt x="3431885" y="6092566"/>
                  <a:pt x="3432332" y="6092863"/>
                </a:cubicBezTo>
                <a:cubicBezTo>
                  <a:pt x="3432779" y="6093161"/>
                  <a:pt x="3433300" y="6093310"/>
                  <a:pt x="3433895" y="6093310"/>
                </a:cubicBezTo>
                <a:cubicBezTo>
                  <a:pt x="3434788" y="6093310"/>
                  <a:pt x="3436146" y="6092770"/>
                  <a:pt x="3437969" y="6091691"/>
                </a:cubicBezTo>
                <a:cubicBezTo>
                  <a:pt x="3439792" y="6090612"/>
                  <a:pt x="3442062" y="6089422"/>
                  <a:pt x="3444778" y="6088119"/>
                </a:cubicBezTo>
                <a:cubicBezTo>
                  <a:pt x="3447494" y="6086817"/>
                  <a:pt x="3450657" y="6085626"/>
                  <a:pt x="3454265" y="6084547"/>
                </a:cubicBezTo>
                <a:cubicBezTo>
                  <a:pt x="3457875" y="6083468"/>
                  <a:pt x="3461949" y="6082929"/>
                  <a:pt x="3466488" y="6082929"/>
                </a:cubicBezTo>
                <a:cubicBezTo>
                  <a:pt x="3470730" y="6082929"/>
                  <a:pt x="3474302" y="6083431"/>
                  <a:pt x="3477204" y="6084436"/>
                </a:cubicBezTo>
                <a:cubicBezTo>
                  <a:pt x="3480106" y="6085440"/>
                  <a:pt x="3482468" y="6086929"/>
                  <a:pt x="3484292" y="6088901"/>
                </a:cubicBezTo>
                <a:cubicBezTo>
                  <a:pt x="3486115" y="6090873"/>
                  <a:pt x="3487436" y="6093347"/>
                  <a:pt x="3488255" y="6096324"/>
                </a:cubicBezTo>
                <a:cubicBezTo>
                  <a:pt x="3489073" y="6099300"/>
                  <a:pt x="3489482" y="6102723"/>
                  <a:pt x="3489482" y="6106593"/>
                </a:cubicBezTo>
                <a:lnTo>
                  <a:pt x="3489482" y="6114406"/>
                </a:lnTo>
                <a:lnTo>
                  <a:pt x="3475641" y="6114406"/>
                </a:lnTo>
                <a:cubicBezTo>
                  <a:pt x="3467828" y="6114406"/>
                  <a:pt x="3460796" y="6115094"/>
                  <a:pt x="3454545" y="6116471"/>
                </a:cubicBezTo>
                <a:cubicBezTo>
                  <a:pt x="3448294" y="6117848"/>
                  <a:pt x="3443010" y="6119913"/>
                  <a:pt x="3438695" y="6122666"/>
                </a:cubicBezTo>
                <a:cubicBezTo>
                  <a:pt x="3434379" y="6125419"/>
                  <a:pt x="3431067" y="6128880"/>
                  <a:pt x="3428760" y="6133047"/>
                </a:cubicBezTo>
                <a:cubicBezTo>
                  <a:pt x="3426453" y="6137214"/>
                  <a:pt x="3425300" y="6142125"/>
                  <a:pt x="3425300" y="6147781"/>
                </a:cubicBezTo>
                <a:cubicBezTo>
                  <a:pt x="3425300" y="6152618"/>
                  <a:pt x="3426137" y="6156934"/>
                  <a:pt x="3427812" y="6160729"/>
                </a:cubicBezTo>
                <a:cubicBezTo>
                  <a:pt x="3429486" y="6164524"/>
                  <a:pt x="3431830" y="6167724"/>
                  <a:pt x="3434843" y="6170328"/>
                </a:cubicBezTo>
                <a:cubicBezTo>
                  <a:pt x="3437858" y="6172933"/>
                  <a:pt x="3441504" y="6174923"/>
                  <a:pt x="3445782" y="6176300"/>
                </a:cubicBezTo>
                <a:cubicBezTo>
                  <a:pt x="3450061" y="6177677"/>
                  <a:pt x="3454842" y="6178365"/>
                  <a:pt x="3460126" y="6178365"/>
                </a:cubicBezTo>
                <a:cubicBezTo>
                  <a:pt x="3466154" y="6178365"/>
                  <a:pt x="3471865" y="6177063"/>
                  <a:pt x="3477259" y="6174458"/>
                </a:cubicBezTo>
                <a:cubicBezTo>
                  <a:pt x="3482655" y="6171854"/>
                  <a:pt x="3487547" y="6168207"/>
                  <a:pt x="3491938" y="6163519"/>
                </a:cubicBezTo>
                <a:lnTo>
                  <a:pt x="3491938" y="6173565"/>
                </a:lnTo>
                <a:cubicBezTo>
                  <a:pt x="3491938" y="6174458"/>
                  <a:pt x="3492198" y="6175128"/>
                  <a:pt x="3492719" y="6175574"/>
                </a:cubicBezTo>
                <a:cubicBezTo>
                  <a:pt x="3493240" y="6176021"/>
                  <a:pt x="3494077" y="6176356"/>
                  <a:pt x="3495231" y="6176579"/>
                </a:cubicBezTo>
                <a:cubicBezTo>
                  <a:pt x="3496384" y="6176802"/>
                  <a:pt x="3497928" y="6176914"/>
                  <a:pt x="3499864" y="6176914"/>
                </a:cubicBezTo>
                <a:cubicBezTo>
                  <a:pt x="3501872" y="6176914"/>
                  <a:pt x="3503398" y="6176802"/>
                  <a:pt x="3504439" y="6176579"/>
                </a:cubicBezTo>
                <a:cubicBezTo>
                  <a:pt x="3505481" y="6176356"/>
                  <a:pt x="3506300" y="6176021"/>
                  <a:pt x="3506895" y="6175574"/>
                </a:cubicBezTo>
                <a:cubicBezTo>
                  <a:pt x="3507490" y="6175128"/>
                  <a:pt x="3507788" y="6174458"/>
                  <a:pt x="3507788" y="6173565"/>
                </a:cubicBezTo>
                <a:lnTo>
                  <a:pt x="3507788" y="6105811"/>
                </a:lnTo>
                <a:cubicBezTo>
                  <a:pt x="3507788" y="6099561"/>
                  <a:pt x="3507081" y="6094091"/>
                  <a:pt x="3505667" y="6089403"/>
                </a:cubicBezTo>
                <a:cubicBezTo>
                  <a:pt x="3504253" y="6084715"/>
                  <a:pt x="3501984" y="6080790"/>
                  <a:pt x="3498858" y="6077627"/>
                </a:cubicBezTo>
                <a:cubicBezTo>
                  <a:pt x="3495732" y="6074464"/>
                  <a:pt x="3491640" y="6072065"/>
                  <a:pt x="3486580" y="6070427"/>
                </a:cubicBezTo>
                <a:cubicBezTo>
                  <a:pt x="3481520" y="6068790"/>
                  <a:pt x="3475381" y="6067972"/>
                  <a:pt x="3468163" y="6067972"/>
                </a:cubicBezTo>
                <a:close/>
                <a:moveTo>
                  <a:pt x="3187882" y="6067972"/>
                </a:moveTo>
                <a:cubicBezTo>
                  <a:pt x="3180515" y="6067972"/>
                  <a:pt x="3173855" y="6069255"/>
                  <a:pt x="3167902" y="6071823"/>
                </a:cubicBezTo>
                <a:cubicBezTo>
                  <a:pt x="3161949" y="6074390"/>
                  <a:pt x="3156870" y="6078073"/>
                  <a:pt x="3152665" y="6082873"/>
                </a:cubicBezTo>
                <a:cubicBezTo>
                  <a:pt x="3148461" y="6087673"/>
                  <a:pt x="3145242" y="6093514"/>
                  <a:pt x="3143010" y="6100398"/>
                </a:cubicBezTo>
                <a:cubicBezTo>
                  <a:pt x="3140778" y="6107281"/>
                  <a:pt x="3139661" y="6115039"/>
                  <a:pt x="3139661" y="6123671"/>
                </a:cubicBezTo>
                <a:cubicBezTo>
                  <a:pt x="3139661" y="6132749"/>
                  <a:pt x="3140740" y="6140712"/>
                  <a:pt x="3142899" y="6147558"/>
                </a:cubicBezTo>
                <a:cubicBezTo>
                  <a:pt x="3145057" y="6154404"/>
                  <a:pt x="3148257" y="6160096"/>
                  <a:pt x="3152499" y="6164636"/>
                </a:cubicBezTo>
                <a:cubicBezTo>
                  <a:pt x="3156740" y="6169175"/>
                  <a:pt x="3161967" y="6172598"/>
                  <a:pt x="3168181" y="6174905"/>
                </a:cubicBezTo>
                <a:cubicBezTo>
                  <a:pt x="3174394" y="6177212"/>
                  <a:pt x="3181631" y="6178365"/>
                  <a:pt x="3189891" y="6178365"/>
                </a:cubicBezTo>
                <a:cubicBezTo>
                  <a:pt x="3194654" y="6178365"/>
                  <a:pt x="3199137" y="6178012"/>
                  <a:pt x="3203342" y="6177305"/>
                </a:cubicBezTo>
                <a:cubicBezTo>
                  <a:pt x="3207545" y="6176598"/>
                  <a:pt x="3211248" y="6175798"/>
                  <a:pt x="3214448" y="6174905"/>
                </a:cubicBezTo>
                <a:cubicBezTo>
                  <a:pt x="3217648" y="6174012"/>
                  <a:pt x="3220251" y="6173100"/>
                  <a:pt x="3222262" y="6172170"/>
                </a:cubicBezTo>
                <a:cubicBezTo>
                  <a:pt x="3224271" y="6171240"/>
                  <a:pt x="3225479" y="6170570"/>
                  <a:pt x="3225889" y="6170161"/>
                </a:cubicBezTo>
                <a:cubicBezTo>
                  <a:pt x="3226298" y="6169752"/>
                  <a:pt x="3226633" y="6169324"/>
                  <a:pt x="3226894" y="6168877"/>
                </a:cubicBezTo>
                <a:cubicBezTo>
                  <a:pt x="3227154" y="6168431"/>
                  <a:pt x="3227341" y="6167928"/>
                  <a:pt x="3227451" y="6167370"/>
                </a:cubicBezTo>
                <a:cubicBezTo>
                  <a:pt x="3227563" y="6166812"/>
                  <a:pt x="3227656" y="6166180"/>
                  <a:pt x="3227730" y="6165473"/>
                </a:cubicBezTo>
                <a:cubicBezTo>
                  <a:pt x="3227805" y="6164766"/>
                  <a:pt x="3227842" y="6163929"/>
                  <a:pt x="3227842" y="6162961"/>
                </a:cubicBezTo>
                <a:cubicBezTo>
                  <a:pt x="3227842" y="6161622"/>
                  <a:pt x="3227786" y="6160487"/>
                  <a:pt x="3227674" y="6159557"/>
                </a:cubicBezTo>
                <a:cubicBezTo>
                  <a:pt x="3227562" y="6158627"/>
                  <a:pt x="3227393" y="6157901"/>
                  <a:pt x="3227169" y="6157380"/>
                </a:cubicBezTo>
                <a:cubicBezTo>
                  <a:pt x="3226944" y="6156859"/>
                  <a:pt x="3226627" y="6156469"/>
                  <a:pt x="3226217" y="6156208"/>
                </a:cubicBezTo>
                <a:cubicBezTo>
                  <a:pt x="3225805" y="6155948"/>
                  <a:pt x="3225338" y="6155818"/>
                  <a:pt x="3224814" y="6155818"/>
                </a:cubicBezTo>
                <a:cubicBezTo>
                  <a:pt x="3223917" y="6155818"/>
                  <a:pt x="3222589" y="6156208"/>
                  <a:pt x="3220832" y="6156990"/>
                </a:cubicBezTo>
                <a:cubicBezTo>
                  <a:pt x="3219075" y="6157771"/>
                  <a:pt x="3216831" y="6158645"/>
                  <a:pt x="3214101" y="6159613"/>
                </a:cubicBezTo>
                <a:cubicBezTo>
                  <a:pt x="3211372" y="6160580"/>
                  <a:pt x="3208138" y="6161454"/>
                  <a:pt x="3204399" y="6162236"/>
                </a:cubicBezTo>
                <a:cubicBezTo>
                  <a:pt x="3200661" y="6163017"/>
                  <a:pt x="3196398" y="6163408"/>
                  <a:pt x="3191612" y="6163408"/>
                </a:cubicBezTo>
                <a:cubicBezTo>
                  <a:pt x="3185556" y="6163408"/>
                  <a:pt x="3180434" y="6162552"/>
                  <a:pt x="3176246" y="6160841"/>
                </a:cubicBezTo>
                <a:cubicBezTo>
                  <a:pt x="3172059" y="6159129"/>
                  <a:pt x="3168656" y="6156673"/>
                  <a:pt x="3166039" y="6153474"/>
                </a:cubicBezTo>
                <a:cubicBezTo>
                  <a:pt x="3163421" y="6150274"/>
                  <a:pt x="3161553" y="6146441"/>
                  <a:pt x="3160431" y="6141977"/>
                </a:cubicBezTo>
                <a:cubicBezTo>
                  <a:pt x="3159309" y="6137512"/>
                  <a:pt x="3158749" y="6132489"/>
                  <a:pt x="3158749" y="6126908"/>
                </a:cubicBezTo>
                <a:lnTo>
                  <a:pt x="3224907" y="6126908"/>
                </a:lnTo>
                <a:cubicBezTo>
                  <a:pt x="3226776" y="6126908"/>
                  <a:pt x="3228440" y="6126294"/>
                  <a:pt x="3229898" y="6125066"/>
                </a:cubicBezTo>
                <a:cubicBezTo>
                  <a:pt x="3231355" y="6123838"/>
                  <a:pt x="3232084" y="6121773"/>
                  <a:pt x="3232084" y="6118871"/>
                </a:cubicBezTo>
                <a:lnTo>
                  <a:pt x="3232084" y="6115522"/>
                </a:lnTo>
                <a:cubicBezTo>
                  <a:pt x="3232084" y="6108974"/>
                  <a:pt x="3231246" y="6102816"/>
                  <a:pt x="3229572" y="6097049"/>
                </a:cubicBezTo>
                <a:cubicBezTo>
                  <a:pt x="3227898" y="6091282"/>
                  <a:pt x="3225275" y="6086259"/>
                  <a:pt x="3221703" y="6081980"/>
                </a:cubicBezTo>
                <a:cubicBezTo>
                  <a:pt x="3218131" y="6077701"/>
                  <a:pt x="3213574" y="6074297"/>
                  <a:pt x="3208030" y="6071767"/>
                </a:cubicBezTo>
                <a:cubicBezTo>
                  <a:pt x="3202486" y="6069237"/>
                  <a:pt x="3195770" y="6067972"/>
                  <a:pt x="3187882" y="6067972"/>
                </a:cubicBezTo>
                <a:close/>
                <a:moveTo>
                  <a:pt x="3114249" y="6067972"/>
                </a:moveTo>
                <a:cubicBezTo>
                  <a:pt x="3112092" y="6067972"/>
                  <a:pt x="3109951" y="6068251"/>
                  <a:pt x="3107831" y="6068809"/>
                </a:cubicBezTo>
                <a:cubicBezTo>
                  <a:pt x="3105710" y="6069367"/>
                  <a:pt x="3103571" y="6070372"/>
                  <a:pt x="3101413" y="6071823"/>
                </a:cubicBezTo>
                <a:cubicBezTo>
                  <a:pt x="3099255" y="6073274"/>
                  <a:pt x="3096967" y="6075264"/>
                  <a:pt x="3094548" y="6077794"/>
                </a:cubicBezTo>
                <a:cubicBezTo>
                  <a:pt x="3092129" y="6080324"/>
                  <a:pt x="3089544" y="6083599"/>
                  <a:pt x="3086791" y="6087617"/>
                </a:cubicBezTo>
                <a:lnTo>
                  <a:pt x="3086791" y="6072995"/>
                </a:lnTo>
                <a:cubicBezTo>
                  <a:pt x="3086791" y="6072399"/>
                  <a:pt x="3086660" y="6071897"/>
                  <a:pt x="3086400" y="6071488"/>
                </a:cubicBezTo>
                <a:cubicBezTo>
                  <a:pt x="3086140" y="6071079"/>
                  <a:pt x="3085711" y="6070706"/>
                  <a:pt x="3085116" y="6070372"/>
                </a:cubicBezTo>
                <a:cubicBezTo>
                  <a:pt x="3084521" y="6070037"/>
                  <a:pt x="3083684" y="6069814"/>
                  <a:pt x="3082605" y="6069702"/>
                </a:cubicBezTo>
                <a:cubicBezTo>
                  <a:pt x="3081526" y="6069590"/>
                  <a:pt x="3080168" y="6069534"/>
                  <a:pt x="3078530" y="6069534"/>
                </a:cubicBezTo>
                <a:cubicBezTo>
                  <a:pt x="3076819" y="6069534"/>
                  <a:pt x="3075442" y="6069590"/>
                  <a:pt x="3074401" y="6069702"/>
                </a:cubicBezTo>
                <a:cubicBezTo>
                  <a:pt x="3073359" y="6069814"/>
                  <a:pt x="3072503" y="6070037"/>
                  <a:pt x="3071833" y="6070372"/>
                </a:cubicBezTo>
                <a:cubicBezTo>
                  <a:pt x="3071164" y="6070706"/>
                  <a:pt x="3070717" y="6071079"/>
                  <a:pt x="3070494" y="6071488"/>
                </a:cubicBezTo>
                <a:cubicBezTo>
                  <a:pt x="3070271" y="6071897"/>
                  <a:pt x="3070159" y="6072399"/>
                  <a:pt x="3070159" y="6072995"/>
                </a:cubicBezTo>
                <a:lnTo>
                  <a:pt x="3070159" y="6173454"/>
                </a:lnTo>
                <a:cubicBezTo>
                  <a:pt x="3070159" y="6174049"/>
                  <a:pt x="3070289" y="6174551"/>
                  <a:pt x="3070549" y="6174961"/>
                </a:cubicBezTo>
                <a:cubicBezTo>
                  <a:pt x="3070810" y="6175370"/>
                  <a:pt x="3071294" y="6175723"/>
                  <a:pt x="3072000" y="6176021"/>
                </a:cubicBezTo>
                <a:cubicBezTo>
                  <a:pt x="3072707" y="6176319"/>
                  <a:pt x="3073657" y="6176542"/>
                  <a:pt x="3074847" y="6176691"/>
                </a:cubicBezTo>
                <a:cubicBezTo>
                  <a:pt x="3076038" y="6176840"/>
                  <a:pt x="3077526" y="6176914"/>
                  <a:pt x="3079312" y="6176914"/>
                </a:cubicBezTo>
                <a:cubicBezTo>
                  <a:pt x="3081172" y="6176914"/>
                  <a:pt x="3082698" y="6176840"/>
                  <a:pt x="3083888" y="6176691"/>
                </a:cubicBezTo>
                <a:cubicBezTo>
                  <a:pt x="3085079" y="6176542"/>
                  <a:pt x="3086009" y="6176319"/>
                  <a:pt x="3086679" y="6176021"/>
                </a:cubicBezTo>
                <a:cubicBezTo>
                  <a:pt x="3087349" y="6175723"/>
                  <a:pt x="3087833" y="6175370"/>
                  <a:pt x="3088130" y="6174961"/>
                </a:cubicBezTo>
                <a:cubicBezTo>
                  <a:pt x="3088428" y="6174551"/>
                  <a:pt x="3088576" y="6174049"/>
                  <a:pt x="3088576" y="6173454"/>
                </a:cubicBezTo>
                <a:lnTo>
                  <a:pt x="3088576" y="6107374"/>
                </a:lnTo>
                <a:cubicBezTo>
                  <a:pt x="3091181" y="6103281"/>
                  <a:pt x="3093562" y="6099821"/>
                  <a:pt x="3095720" y="6096993"/>
                </a:cubicBezTo>
                <a:cubicBezTo>
                  <a:pt x="3097878" y="6094166"/>
                  <a:pt x="3099943" y="6091896"/>
                  <a:pt x="3101915" y="6090184"/>
                </a:cubicBezTo>
                <a:cubicBezTo>
                  <a:pt x="3103887" y="6088473"/>
                  <a:pt x="3105766" y="6087245"/>
                  <a:pt x="3107552" y="6086501"/>
                </a:cubicBezTo>
                <a:cubicBezTo>
                  <a:pt x="3109338" y="6085757"/>
                  <a:pt x="3111161" y="6085385"/>
                  <a:pt x="3113021" y="6085385"/>
                </a:cubicBezTo>
                <a:cubicBezTo>
                  <a:pt x="3114584" y="6085385"/>
                  <a:pt x="3116035" y="6085533"/>
                  <a:pt x="3117375" y="6085831"/>
                </a:cubicBezTo>
                <a:cubicBezTo>
                  <a:pt x="3118714" y="6086129"/>
                  <a:pt x="3119923" y="6086445"/>
                  <a:pt x="3121002" y="6086780"/>
                </a:cubicBezTo>
                <a:cubicBezTo>
                  <a:pt x="3122081" y="6087115"/>
                  <a:pt x="3123049" y="6087450"/>
                  <a:pt x="3123904" y="6087784"/>
                </a:cubicBezTo>
                <a:cubicBezTo>
                  <a:pt x="3124760" y="6088119"/>
                  <a:pt x="3125486" y="6088287"/>
                  <a:pt x="3126081" y="6088287"/>
                </a:cubicBezTo>
                <a:cubicBezTo>
                  <a:pt x="3126677" y="6088287"/>
                  <a:pt x="3127142" y="6088119"/>
                  <a:pt x="3127476" y="6087784"/>
                </a:cubicBezTo>
                <a:cubicBezTo>
                  <a:pt x="3127811" y="6087450"/>
                  <a:pt x="3128091" y="6086966"/>
                  <a:pt x="3128314" y="6086333"/>
                </a:cubicBezTo>
                <a:cubicBezTo>
                  <a:pt x="3128537" y="6085701"/>
                  <a:pt x="3128686" y="6084827"/>
                  <a:pt x="3128760" y="6083710"/>
                </a:cubicBezTo>
                <a:cubicBezTo>
                  <a:pt x="3128834" y="6082594"/>
                  <a:pt x="3128871" y="6081217"/>
                  <a:pt x="3128871" y="6079580"/>
                </a:cubicBezTo>
                <a:cubicBezTo>
                  <a:pt x="3128871" y="6077869"/>
                  <a:pt x="3128853" y="6076511"/>
                  <a:pt x="3128816" y="6075506"/>
                </a:cubicBezTo>
                <a:cubicBezTo>
                  <a:pt x="3128778" y="6074502"/>
                  <a:pt x="3128704" y="6073739"/>
                  <a:pt x="3128593" y="6073218"/>
                </a:cubicBezTo>
                <a:cubicBezTo>
                  <a:pt x="3128480" y="6072697"/>
                  <a:pt x="3128351" y="6072269"/>
                  <a:pt x="3128202" y="6071934"/>
                </a:cubicBezTo>
                <a:cubicBezTo>
                  <a:pt x="3128053" y="6071599"/>
                  <a:pt x="3127755" y="6071246"/>
                  <a:pt x="3127309" y="6070874"/>
                </a:cubicBezTo>
                <a:cubicBezTo>
                  <a:pt x="3126863" y="6070502"/>
                  <a:pt x="3126099" y="6070130"/>
                  <a:pt x="3125021" y="6069758"/>
                </a:cubicBezTo>
                <a:cubicBezTo>
                  <a:pt x="3123942" y="6069386"/>
                  <a:pt x="3122732" y="6069051"/>
                  <a:pt x="3121393" y="6068753"/>
                </a:cubicBezTo>
                <a:cubicBezTo>
                  <a:pt x="3120054" y="6068455"/>
                  <a:pt x="3118770" y="6068251"/>
                  <a:pt x="3117542" y="6068139"/>
                </a:cubicBezTo>
                <a:cubicBezTo>
                  <a:pt x="3116314" y="6068028"/>
                  <a:pt x="3115216" y="6067972"/>
                  <a:pt x="3114249" y="6067972"/>
                </a:cubicBezTo>
                <a:close/>
                <a:moveTo>
                  <a:pt x="2991912" y="6067972"/>
                </a:moveTo>
                <a:cubicBezTo>
                  <a:pt x="2988043" y="6067972"/>
                  <a:pt x="2984210" y="6068325"/>
                  <a:pt x="2980415" y="6069032"/>
                </a:cubicBezTo>
                <a:cubicBezTo>
                  <a:pt x="2976620" y="6069739"/>
                  <a:pt x="2973123" y="6070632"/>
                  <a:pt x="2969923" y="6071711"/>
                </a:cubicBezTo>
                <a:cubicBezTo>
                  <a:pt x="2966723" y="6072790"/>
                  <a:pt x="2963895" y="6073981"/>
                  <a:pt x="2961440" y="6075283"/>
                </a:cubicBezTo>
                <a:cubicBezTo>
                  <a:pt x="2958984" y="6076585"/>
                  <a:pt x="2957254" y="6077720"/>
                  <a:pt x="2956250" y="6078687"/>
                </a:cubicBezTo>
                <a:cubicBezTo>
                  <a:pt x="2955245" y="6079655"/>
                  <a:pt x="2954613" y="6080678"/>
                  <a:pt x="2954352" y="6081757"/>
                </a:cubicBezTo>
                <a:cubicBezTo>
                  <a:pt x="2954092" y="6082836"/>
                  <a:pt x="2953961" y="6084306"/>
                  <a:pt x="2953961" y="6086166"/>
                </a:cubicBezTo>
                <a:cubicBezTo>
                  <a:pt x="2953961" y="6087282"/>
                  <a:pt x="2954036" y="6088305"/>
                  <a:pt x="2954185" y="6089236"/>
                </a:cubicBezTo>
                <a:cubicBezTo>
                  <a:pt x="2954333" y="6090166"/>
                  <a:pt x="2954575" y="6090928"/>
                  <a:pt x="2954910" y="6091524"/>
                </a:cubicBezTo>
                <a:cubicBezTo>
                  <a:pt x="2955245" y="6092119"/>
                  <a:pt x="2955636" y="6092566"/>
                  <a:pt x="2956082" y="6092863"/>
                </a:cubicBezTo>
                <a:cubicBezTo>
                  <a:pt x="2956528" y="6093161"/>
                  <a:pt x="2957049" y="6093310"/>
                  <a:pt x="2957644" y="6093310"/>
                </a:cubicBezTo>
                <a:cubicBezTo>
                  <a:pt x="2958538" y="6093310"/>
                  <a:pt x="2959896" y="6092770"/>
                  <a:pt x="2961719" y="6091691"/>
                </a:cubicBezTo>
                <a:cubicBezTo>
                  <a:pt x="2963542" y="6090612"/>
                  <a:pt x="2965812" y="6089422"/>
                  <a:pt x="2968528" y="6088119"/>
                </a:cubicBezTo>
                <a:cubicBezTo>
                  <a:pt x="2971244" y="6086817"/>
                  <a:pt x="2974406" y="6085626"/>
                  <a:pt x="2978016" y="6084547"/>
                </a:cubicBezTo>
                <a:cubicBezTo>
                  <a:pt x="2981625" y="6083468"/>
                  <a:pt x="2985699" y="6082929"/>
                  <a:pt x="2990239" y="6082929"/>
                </a:cubicBezTo>
                <a:cubicBezTo>
                  <a:pt x="2994479" y="6082929"/>
                  <a:pt x="2998052" y="6083431"/>
                  <a:pt x="3000954" y="6084436"/>
                </a:cubicBezTo>
                <a:cubicBezTo>
                  <a:pt x="3003856" y="6085440"/>
                  <a:pt x="3006218" y="6086929"/>
                  <a:pt x="3008042" y="6088901"/>
                </a:cubicBezTo>
                <a:cubicBezTo>
                  <a:pt x="3009865" y="6090873"/>
                  <a:pt x="3011186" y="6093347"/>
                  <a:pt x="3012004" y="6096324"/>
                </a:cubicBezTo>
                <a:cubicBezTo>
                  <a:pt x="3012823" y="6099300"/>
                  <a:pt x="3013232" y="6102723"/>
                  <a:pt x="3013232" y="6106593"/>
                </a:cubicBezTo>
                <a:lnTo>
                  <a:pt x="3013232" y="6114406"/>
                </a:lnTo>
                <a:lnTo>
                  <a:pt x="2999391" y="6114406"/>
                </a:lnTo>
                <a:cubicBezTo>
                  <a:pt x="2991577" y="6114406"/>
                  <a:pt x="2984546" y="6115094"/>
                  <a:pt x="2978295" y="6116471"/>
                </a:cubicBezTo>
                <a:cubicBezTo>
                  <a:pt x="2972044" y="6117848"/>
                  <a:pt x="2966761" y="6119913"/>
                  <a:pt x="2962445" y="6122666"/>
                </a:cubicBezTo>
                <a:cubicBezTo>
                  <a:pt x="2958128" y="6125419"/>
                  <a:pt x="2954818" y="6128880"/>
                  <a:pt x="2952510" y="6133047"/>
                </a:cubicBezTo>
                <a:cubicBezTo>
                  <a:pt x="2950203" y="6137214"/>
                  <a:pt x="2949050" y="6142125"/>
                  <a:pt x="2949050" y="6147781"/>
                </a:cubicBezTo>
                <a:cubicBezTo>
                  <a:pt x="2949050" y="6152618"/>
                  <a:pt x="2949887" y="6156934"/>
                  <a:pt x="2951562" y="6160729"/>
                </a:cubicBezTo>
                <a:cubicBezTo>
                  <a:pt x="2953236" y="6164524"/>
                  <a:pt x="2955580" y="6167724"/>
                  <a:pt x="2958593" y="6170328"/>
                </a:cubicBezTo>
                <a:cubicBezTo>
                  <a:pt x="2961607" y="6172933"/>
                  <a:pt x="2965253" y="6174923"/>
                  <a:pt x="2969533" y="6176300"/>
                </a:cubicBezTo>
                <a:cubicBezTo>
                  <a:pt x="2973811" y="6177677"/>
                  <a:pt x="2978592" y="6178365"/>
                  <a:pt x="2983876" y="6178365"/>
                </a:cubicBezTo>
                <a:cubicBezTo>
                  <a:pt x="2989903" y="6178365"/>
                  <a:pt x="2995614" y="6177063"/>
                  <a:pt x="3001010" y="6174458"/>
                </a:cubicBezTo>
                <a:cubicBezTo>
                  <a:pt x="3006405" y="6171854"/>
                  <a:pt x="3011297" y="6168207"/>
                  <a:pt x="3015688" y="6163519"/>
                </a:cubicBezTo>
                <a:lnTo>
                  <a:pt x="3015688" y="6173565"/>
                </a:lnTo>
                <a:cubicBezTo>
                  <a:pt x="3015688" y="6174458"/>
                  <a:pt x="3015948" y="6175128"/>
                  <a:pt x="3016469" y="6175574"/>
                </a:cubicBezTo>
                <a:cubicBezTo>
                  <a:pt x="3016990" y="6176021"/>
                  <a:pt x="3017827" y="6176356"/>
                  <a:pt x="3018981" y="6176579"/>
                </a:cubicBezTo>
                <a:cubicBezTo>
                  <a:pt x="3020134" y="6176802"/>
                  <a:pt x="3021678" y="6176914"/>
                  <a:pt x="3023613" y="6176914"/>
                </a:cubicBezTo>
                <a:cubicBezTo>
                  <a:pt x="3025622" y="6176914"/>
                  <a:pt x="3027148" y="6176802"/>
                  <a:pt x="3028189" y="6176579"/>
                </a:cubicBezTo>
                <a:cubicBezTo>
                  <a:pt x="3029231" y="6176356"/>
                  <a:pt x="3030050" y="6176021"/>
                  <a:pt x="3030645" y="6175574"/>
                </a:cubicBezTo>
                <a:cubicBezTo>
                  <a:pt x="3031240" y="6175128"/>
                  <a:pt x="3031538" y="6174458"/>
                  <a:pt x="3031538" y="6173565"/>
                </a:cubicBezTo>
                <a:lnTo>
                  <a:pt x="3031538" y="6105811"/>
                </a:lnTo>
                <a:cubicBezTo>
                  <a:pt x="3031538" y="6099561"/>
                  <a:pt x="3030831" y="6094091"/>
                  <a:pt x="3029417" y="6089403"/>
                </a:cubicBezTo>
                <a:cubicBezTo>
                  <a:pt x="3028003" y="6084715"/>
                  <a:pt x="3025734" y="6080790"/>
                  <a:pt x="3022608" y="6077627"/>
                </a:cubicBezTo>
                <a:cubicBezTo>
                  <a:pt x="3019483" y="6074464"/>
                  <a:pt x="3015390" y="6072065"/>
                  <a:pt x="3010330" y="6070427"/>
                </a:cubicBezTo>
                <a:cubicBezTo>
                  <a:pt x="3005270" y="6068790"/>
                  <a:pt x="2999131" y="6067972"/>
                  <a:pt x="2991912" y="6067972"/>
                </a:cubicBezTo>
                <a:close/>
                <a:moveTo>
                  <a:pt x="2853540" y="6067972"/>
                </a:moveTo>
                <a:cubicBezTo>
                  <a:pt x="2847438" y="6067972"/>
                  <a:pt x="2842098" y="6068790"/>
                  <a:pt x="2837521" y="6070427"/>
                </a:cubicBezTo>
                <a:cubicBezTo>
                  <a:pt x="2832945" y="6072065"/>
                  <a:pt x="2829132" y="6074241"/>
                  <a:pt x="2826080" y="6076957"/>
                </a:cubicBezTo>
                <a:cubicBezTo>
                  <a:pt x="2823030" y="6079673"/>
                  <a:pt x="2820741" y="6082836"/>
                  <a:pt x="2819216" y="6086445"/>
                </a:cubicBezTo>
                <a:cubicBezTo>
                  <a:pt x="2817691" y="6090054"/>
                  <a:pt x="2816928" y="6093831"/>
                  <a:pt x="2816928" y="6097775"/>
                </a:cubicBezTo>
                <a:cubicBezTo>
                  <a:pt x="2816928" y="6102239"/>
                  <a:pt x="2817653" y="6106072"/>
                  <a:pt x="2819104" y="6109272"/>
                </a:cubicBezTo>
                <a:cubicBezTo>
                  <a:pt x="2820556" y="6112471"/>
                  <a:pt x="2822472" y="6115225"/>
                  <a:pt x="2824853" y="6117532"/>
                </a:cubicBezTo>
                <a:cubicBezTo>
                  <a:pt x="2827234" y="6119838"/>
                  <a:pt x="2829932" y="6121792"/>
                  <a:pt x="2832945" y="6123392"/>
                </a:cubicBezTo>
                <a:cubicBezTo>
                  <a:pt x="2835959" y="6124992"/>
                  <a:pt x="2839047" y="6126424"/>
                  <a:pt x="2842210" y="6127689"/>
                </a:cubicBezTo>
                <a:cubicBezTo>
                  <a:pt x="2845373" y="6128954"/>
                  <a:pt x="2848442" y="6130163"/>
                  <a:pt x="2851419" y="6131317"/>
                </a:cubicBezTo>
                <a:cubicBezTo>
                  <a:pt x="2854395" y="6132470"/>
                  <a:pt x="2857074" y="6133791"/>
                  <a:pt x="2859456" y="6135279"/>
                </a:cubicBezTo>
                <a:cubicBezTo>
                  <a:pt x="2861837" y="6136768"/>
                  <a:pt x="2863753" y="6138479"/>
                  <a:pt x="2865204" y="6140414"/>
                </a:cubicBezTo>
                <a:cubicBezTo>
                  <a:pt x="2866655" y="6142349"/>
                  <a:pt x="2867381" y="6144730"/>
                  <a:pt x="2867381" y="6147558"/>
                </a:cubicBezTo>
                <a:cubicBezTo>
                  <a:pt x="2867381" y="6150311"/>
                  <a:pt x="2866878" y="6152692"/>
                  <a:pt x="2865873" y="6154701"/>
                </a:cubicBezTo>
                <a:cubicBezTo>
                  <a:pt x="2864869" y="6156711"/>
                  <a:pt x="2863436" y="6158366"/>
                  <a:pt x="2861576" y="6159668"/>
                </a:cubicBezTo>
                <a:cubicBezTo>
                  <a:pt x="2859716" y="6160971"/>
                  <a:pt x="2857521" y="6161957"/>
                  <a:pt x="2854990" y="6162626"/>
                </a:cubicBezTo>
                <a:cubicBezTo>
                  <a:pt x="2852461" y="6163296"/>
                  <a:pt x="2849633" y="6163631"/>
                  <a:pt x="2846507" y="6163631"/>
                </a:cubicBezTo>
                <a:cubicBezTo>
                  <a:pt x="2842340" y="6163631"/>
                  <a:pt x="2838657" y="6163129"/>
                  <a:pt x="2835457" y="6162124"/>
                </a:cubicBezTo>
                <a:cubicBezTo>
                  <a:pt x="2832257" y="6161120"/>
                  <a:pt x="2829485" y="6160022"/>
                  <a:pt x="2827141" y="6158831"/>
                </a:cubicBezTo>
                <a:cubicBezTo>
                  <a:pt x="2824797" y="6157641"/>
                  <a:pt x="2822825" y="6156543"/>
                  <a:pt x="2821225" y="6155539"/>
                </a:cubicBezTo>
                <a:cubicBezTo>
                  <a:pt x="2819625" y="6154534"/>
                  <a:pt x="2818416" y="6154032"/>
                  <a:pt x="2817598" y="6154032"/>
                </a:cubicBezTo>
                <a:cubicBezTo>
                  <a:pt x="2817076" y="6154032"/>
                  <a:pt x="2816612" y="6154162"/>
                  <a:pt x="2816202" y="6154422"/>
                </a:cubicBezTo>
                <a:cubicBezTo>
                  <a:pt x="2815793" y="6154683"/>
                  <a:pt x="2815477" y="6155111"/>
                  <a:pt x="2815254" y="6155706"/>
                </a:cubicBezTo>
                <a:cubicBezTo>
                  <a:pt x="2815030" y="6156301"/>
                  <a:pt x="2814844" y="6157083"/>
                  <a:pt x="2814695" y="6158050"/>
                </a:cubicBezTo>
                <a:cubicBezTo>
                  <a:pt x="2814546" y="6159017"/>
                  <a:pt x="2814472" y="6160208"/>
                  <a:pt x="2814472" y="6161622"/>
                </a:cubicBezTo>
                <a:cubicBezTo>
                  <a:pt x="2814472" y="6163929"/>
                  <a:pt x="2814658" y="6165752"/>
                  <a:pt x="2815030" y="6167091"/>
                </a:cubicBezTo>
                <a:cubicBezTo>
                  <a:pt x="2815402" y="6168431"/>
                  <a:pt x="2815998" y="6169473"/>
                  <a:pt x="2816816" y="6170217"/>
                </a:cubicBezTo>
                <a:cubicBezTo>
                  <a:pt x="2817635" y="6170961"/>
                  <a:pt x="2818937" y="6171798"/>
                  <a:pt x="2820723" y="6172728"/>
                </a:cubicBezTo>
                <a:cubicBezTo>
                  <a:pt x="2822508" y="6173658"/>
                  <a:pt x="2824685" y="6174551"/>
                  <a:pt x="2827253" y="6175407"/>
                </a:cubicBezTo>
                <a:cubicBezTo>
                  <a:pt x="2829820" y="6176263"/>
                  <a:pt x="2832722" y="6176970"/>
                  <a:pt x="2835959" y="6177528"/>
                </a:cubicBezTo>
                <a:cubicBezTo>
                  <a:pt x="2839196" y="6178086"/>
                  <a:pt x="2842600" y="6178365"/>
                  <a:pt x="2846173" y="6178365"/>
                </a:cubicBezTo>
                <a:cubicBezTo>
                  <a:pt x="2851977" y="6178365"/>
                  <a:pt x="2857297" y="6177658"/>
                  <a:pt x="2862134" y="6176244"/>
                </a:cubicBezTo>
                <a:cubicBezTo>
                  <a:pt x="2866971" y="6174830"/>
                  <a:pt x="2871139" y="6172747"/>
                  <a:pt x="2874636" y="6169993"/>
                </a:cubicBezTo>
                <a:cubicBezTo>
                  <a:pt x="2878133" y="6167240"/>
                  <a:pt x="2880830" y="6163854"/>
                  <a:pt x="2882728" y="6159836"/>
                </a:cubicBezTo>
                <a:cubicBezTo>
                  <a:pt x="2884626" y="6155818"/>
                  <a:pt x="2885575" y="6151241"/>
                  <a:pt x="2885575" y="6146107"/>
                </a:cubicBezTo>
                <a:cubicBezTo>
                  <a:pt x="2885575" y="6141791"/>
                  <a:pt x="2884849" y="6138070"/>
                  <a:pt x="2883399" y="6134944"/>
                </a:cubicBezTo>
                <a:cubicBezTo>
                  <a:pt x="2881947" y="6131819"/>
                  <a:pt x="2880031" y="6129140"/>
                  <a:pt x="2877650" y="6126908"/>
                </a:cubicBezTo>
                <a:cubicBezTo>
                  <a:pt x="2875269" y="6124675"/>
                  <a:pt x="2872534" y="6122778"/>
                  <a:pt x="2869446" y="6121215"/>
                </a:cubicBezTo>
                <a:cubicBezTo>
                  <a:pt x="2866357" y="6119652"/>
                  <a:pt x="2863232" y="6118238"/>
                  <a:pt x="2860070" y="6116973"/>
                </a:cubicBezTo>
                <a:cubicBezTo>
                  <a:pt x="2856907" y="6115708"/>
                  <a:pt x="2853800" y="6114481"/>
                  <a:pt x="2850749" y="6113290"/>
                </a:cubicBezTo>
                <a:cubicBezTo>
                  <a:pt x="2847698" y="6112099"/>
                  <a:pt x="2844982" y="6110760"/>
                  <a:pt x="2842600" y="6109272"/>
                </a:cubicBezTo>
                <a:cubicBezTo>
                  <a:pt x="2840220" y="6107783"/>
                  <a:pt x="2838284" y="6106053"/>
                  <a:pt x="2836796" y="6104081"/>
                </a:cubicBezTo>
                <a:cubicBezTo>
                  <a:pt x="2835308" y="6102109"/>
                  <a:pt x="2834564" y="6099672"/>
                  <a:pt x="2834564" y="6096770"/>
                </a:cubicBezTo>
                <a:cubicBezTo>
                  <a:pt x="2834564" y="6094686"/>
                  <a:pt x="2834955" y="6092752"/>
                  <a:pt x="2835736" y="6090966"/>
                </a:cubicBezTo>
                <a:cubicBezTo>
                  <a:pt x="2836517" y="6089180"/>
                  <a:pt x="2837671" y="6087636"/>
                  <a:pt x="2839196" y="6086333"/>
                </a:cubicBezTo>
                <a:cubicBezTo>
                  <a:pt x="2840722" y="6085031"/>
                  <a:pt x="2842675" y="6084027"/>
                  <a:pt x="2845056" y="6083320"/>
                </a:cubicBezTo>
                <a:cubicBezTo>
                  <a:pt x="2847438" y="6082613"/>
                  <a:pt x="2850191" y="6082259"/>
                  <a:pt x="2853317" y="6082259"/>
                </a:cubicBezTo>
                <a:cubicBezTo>
                  <a:pt x="2856814" y="6082259"/>
                  <a:pt x="2859920" y="6082669"/>
                  <a:pt x="2862637" y="6083487"/>
                </a:cubicBezTo>
                <a:cubicBezTo>
                  <a:pt x="2865352" y="6084306"/>
                  <a:pt x="2867715" y="6085180"/>
                  <a:pt x="2869725" y="6086110"/>
                </a:cubicBezTo>
                <a:cubicBezTo>
                  <a:pt x="2871734" y="6087040"/>
                  <a:pt x="2873371" y="6087915"/>
                  <a:pt x="2874636" y="6088733"/>
                </a:cubicBezTo>
                <a:cubicBezTo>
                  <a:pt x="2875901" y="6089552"/>
                  <a:pt x="2876868" y="6089961"/>
                  <a:pt x="2877538" y="6089961"/>
                </a:cubicBezTo>
                <a:cubicBezTo>
                  <a:pt x="2877984" y="6089961"/>
                  <a:pt x="2878393" y="6089831"/>
                  <a:pt x="2878766" y="6089570"/>
                </a:cubicBezTo>
                <a:cubicBezTo>
                  <a:pt x="2879138" y="6089310"/>
                  <a:pt x="2879454" y="6088882"/>
                  <a:pt x="2879715" y="6088287"/>
                </a:cubicBezTo>
                <a:cubicBezTo>
                  <a:pt x="2879975" y="6087691"/>
                  <a:pt x="2880161" y="6086929"/>
                  <a:pt x="2880272" y="6085999"/>
                </a:cubicBezTo>
                <a:cubicBezTo>
                  <a:pt x="2880384" y="6085068"/>
                  <a:pt x="2880440" y="6083971"/>
                  <a:pt x="2880440" y="6082706"/>
                </a:cubicBezTo>
                <a:cubicBezTo>
                  <a:pt x="2880440" y="6081515"/>
                  <a:pt x="2880384" y="6080511"/>
                  <a:pt x="2880272" y="6079692"/>
                </a:cubicBezTo>
                <a:cubicBezTo>
                  <a:pt x="2880161" y="6078873"/>
                  <a:pt x="2880049" y="6078185"/>
                  <a:pt x="2879938" y="6077627"/>
                </a:cubicBezTo>
                <a:cubicBezTo>
                  <a:pt x="2879826" y="6077069"/>
                  <a:pt x="2879640" y="6076567"/>
                  <a:pt x="2879380" y="6076120"/>
                </a:cubicBezTo>
                <a:cubicBezTo>
                  <a:pt x="2879119" y="6075674"/>
                  <a:pt x="2878599" y="6075153"/>
                  <a:pt x="2877817" y="6074557"/>
                </a:cubicBezTo>
                <a:cubicBezTo>
                  <a:pt x="2877036" y="6073962"/>
                  <a:pt x="2875882" y="6073274"/>
                  <a:pt x="2874357" y="6072492"/>
                </a:cubicBezTo>
                <a:cubicBezTo>
                  <a:pt x="2872831" y="6071711"/>
                  <a:pt x="2870990" y="6070986"/>
                  <a:pt x="2868831" y="6070316"/>
                </a:cubicBezTo>
                <a:cubicBezTo>
                  <a:pt x="2866674" y="6069646"/>
                  <a:pt x="2864255" y="6069088"/>
                  <a:pt x="2861576" y="6068641"/>
                </a:cubicBezTo>
                <a:cubicBezTo>
                  <a:pt x="2858897" y="6068195"/>
                  <a:pt x="2856219" y="6067972"/>
                  <a:pt x="2853540" y="6067972"/>
                </a:cubicBezTo>
                <a:close/>
                <a:moveTo>
                  <a:pt x="2673048" y="6067972"/>
                </a:moveTo>
                <a:cubicBezTo>
                  <a:pt x="2667318" y="6067972"/>
                  <a:pt x="2661645" y="6069441"/>
                  <a:pt x="2656026" y="6072381"/>
                </a:cubicBezTo>
                <a:cubicBezTo>
                  <a:pt x="2650407" y="6075320"/>
                  <a:pt x="2644771" y="6079952"/>
                  <a:pt x="2639116" y="6086278"/>
                </a:cubicBezTo>
                <a:lnTo>
                  <a:pt x="2639116" y="6072995"/>
                </a:lnTo>
                <a:cubicBezTo>
                  <a:pt x="2639116" y="6072399"/>
                  <a:pt x="2638985" y="6071897"/>
                  <a:pt x="2638725" y="6071488"/>
                </a:cubicBezTo>
                <a:cubicBezTo>
                  <a:pt x="2638464" y="6071079"/>
                  <a:pt x="2638037" y="6070706"/>
                  <a:pt x="2637441" y="6070372"/>
                </a:cubicBezTo>
                <a:cubicBezTo>
                  <a:pt x="2636846" y="6070037"/>
                  <a:pt x="2636008" y="6069814"/>
                  <a:pt x="2634929" y="6069702"/>
                </a:cubicBezTo>
                <a:cubicBezTo>
                  <a:pt x="2633851" y="6069590"/>
                  <a:pt x="2632492" y="6069534"/>
                  <a:pt x="2630855" y="6069534"/>
                </a:cubicBezTo>
                <a:cubicBezTo>
                  <a:pt x="2629144" y="6069534"/>
                  <a:pt x="2627768" y="6069590"/>
                  <a:pt x="2626726" y="6069702"/>
                </a:cubicBezTo>
                <a:cubicBezTo>
                  <a:pt x="2625684" y="6069814"/>
                  <a:pt x="2624828" y="6070037"/>
                  <a:pt x="2624158" y="6070372"/>
                </a:cubicBezTo>
                <a:cubicBezTo>
                  <a:pt x="2623489" y="6070706"/>
                  <a:pt x="2623042" y="6071079"/>
                  <a:pt x="2622819" y="6071488"/>
                </a:cubicBezTo>
                <a:cubicBezTo>
                  <a:pt x="2622596" y="6071897"/>
                  <a:pt x="2622484" y="6072399"/>
                  <a:pt x="2622484" y="6072995"/>
                </a:cubicBezTo>
                <a:lnTo>
                  <a:pt x="2622484" y="6173454"/>
                </a:lnTo>
                <a:cubicBezTo>
                  <a:pt x="2622484" y="6174049"/>
                  <a:pt x="2622614" y="6174551"/>
                  <a:pt x="2622875" y="6174961"/>
                </a:cubicBezTo>
                <a:cubicBezTo>
                  <a:pt x="2623135" y="6175370"/>
                  <a:pt x="2623619" y="6175723"/>
                  <a:pt x="2624326" y="6176021"/>
                </a:cubicBezTo>
                <a:cubicBezTo>
                  <a:pt x="2625033" y="6176319"/>
                  <a:pt x="2625982" y="6176542"/>
                  <a:pt x="2627172" y="6176691"/>
                </a:cubicBezTo>
                <a:cubicBezTo>
                  <a:pt x="2628363" y="6176840"/>
                  <a:pt x="2629851" y="6176914"/>
                  <a:pt x="2631637" y="6176914"/>
                </a:cubicBezTo>
                <a:cubicBezTo>
                  <a:pt x="2633497" y="6176914"/>
                  <a:pt x="2635023" y="6176840"/>
                  <a:pt x="2636213" y="6176691"/>
                </a:cubicBezTo>
                <a:cubicBezTo>
                  <a:pt x="2637404" y="6176542"/>
                  <a:pt x="2638334" y="6176319"/>
                  <a:pt x="2639004" y="6176021"/>
                </a:cubicBezTo>
                <a:cubicBezTo>
                  <a:pt x="2639674" y="6175723"/>
                  <a:pt x="2640157" y="6175370"/>
                  <a:pt x="2640455" y="6174961"/>
                </a:cubicBezTo>
                <a:cubicBezTo>
                  <a:pt x="2640753" y="6174551"/>
                  <a:pt x="2640902" y="6174049"/>
                  <a:pt x="2640902" y="6173454"/>
                </a:cubicBezTo>
                <a:lnTo>
                  <a:pt x="2640902" y="6103244"/>
                </a:lnTo>
                <a:cubicBezTo>
                  <a:pt x="2645961" y="6096919"/>
                  <a:pt x="2650798" y="6092119"/>
                  <a:pt x="2655412" y="6088845"/>
                </a:cubicBezTo>
                <a:cubicBezTo>
                  <a:pt x="2660026" y="6085571"/>
                  <a:pt x="2664640" y="6083934"/>
                  <a:pt x="2669253" y="6083934"/>
                </a:cubicBezTo>
                <a:cubicBezTo>
                  <a:pt x="2672825" y="6083934"/>
                  <a:pt x="2675969" y="6084603"/>
                  <a:pt x="2678685" y="6085943"/>
                </a:cubicBezTo>
                <a:cubicBezTo>
                  <a:pt x="2681401" y="6087282"/>
                  <a:pt x="2683615" y="6089217"/>
                  <a:pt x="2685327" y="6091747"/>
                </a:cubicBezTo>
                <a:cubicBezTo>
                  <a:pt x="2687038" y="6094277"/>
                  <a:pt x="2688341" y="6097291"/>
                  <a:pt x="2689233" y="6100788"/>
                </a:cubicBezTo>
                <a:cubicBezTo>
                  <a:pt x="2690126" y="6104286"/>
                  <a:pt x="2690573" y="6108899"/>
                  <a:pt x="2690573" y="6114629"/>
                </a:cubicBezTo>
                <a:lnTo>
                  <a:pt x="2690573" y="6173454"/>
                </a:lnTo>
                <a:cubicBezTo>
                  <a:pt x="2690573" y="6174049"/>
                  <a:pt x="2690721" y="6174551"/>
                  <a:pt x="2691019" y="6174961"/>
                </a:cubicBezTo>
                <a:cubicBezTo>
                  <a:pt x="2691317" y="6175370"/>
                  <a:pt x="2691801" y="6175723"/>
                  <a:pt x="2692470" y="6176021"/>
                </a:cubicBezTo>
                <a:cubicBezTo>
                  <a:pt x="2693140" y="6176319"/>
                  <a:pt x="2694070" y="6176542"/>
                  <a:pt x="2695261" y="6176691"/>
                </a:cubicBezTo>
                <a:cubicBezTo>
                  <a:pt x="2696452" y="6176840"/>
                  <a:pt x="2697977" y="6176914"/>
                  <a:pt x="2699838" y="6176914"/>
                </a:cubicBezTo>
                <a:cubicBezTo>
                  <a:pt x="2701623" y="6176914"/>
                  <a:pt x="2703111" y="6176840"/>
                  <a:pt x="2704302" y="6176691"/>
                </a:cubicBezTo>
                <a:cubicBezTo>
                  <a:pt x="2705493" y="6176542"/>
                  <a:pt x="2706423" y="6176319"/>
                  <a:pt x="2707093" y="6176021"/>
                </a:cubicBezTo>
                <a:cubicBezTo>
                  <a:pt x="2707762" y="6175723"/>
                  <a:pt x="2708246" y="6175370"/>
                  <a:pt x="2708544" y="6174961"/>
                </a:cubicBezTo>
                <a:cubicBezTo>
                  <a:pt x="2708841" y="6174551"/>
                  <a:pt x="2708990" y="6174049"/>
                  <a:pt x="2708990" y="6173454"/>
                </a:cubicBezTo>
                <a:lnTo>
                  <a:pt x="2708990" y="6112174"/>
                </a:lnTo>
                <a:cubicBezTo>
                  <a:pt x="2708990" y="6105030"/>
                  <a:pt x="2708376" y="6098909"/>
                  <a:pt x="2707148" y="6093812"/>
                </a:cubicBezTo>
                <a:cubicBezTo>
                  <a:pt x="2705921" y="6088715"/>
                  <a:pt x="2703893" y="6084268"/>
                  <a:pt x="2701065" y="6080473"/>
                </a:cubicBezTo>
                <a:cubicBezTo>
                  <a:pt x="2698237" y="6076678"/>
                  <a:pt x="2694535" y="6073646"/>
                  <a:pt x="2689959" y="6071376"/>
                </a:cubicBezTo>
                <a:cubicBezTo>
                  <a:pt x="2685383" y="6069107"/>
                  <a:pt x="2679746" y="6067972"/>
                  <a:pt x="2673048" y="6067972"/>
                </a:cubicBezTo>
                <a:close/>
                <a:moveTo>
                  <a:pt x="2549707" y="6067972"/>
                </a:moveTo>
                <a:cubicBezTo>
                  <a:pt x="2542340" y="6067972"/>
                  <a:pt x="2535680" y="6069255"/>
                  <a:pt x="2529727" y="6071823"/>
                </a:cubicBezTo>
                <a:cubicBezTo>
                  <a:pt x="2523774" y="6074390"/>
                  <a:pt x="2518695" y="6078073"/>
                  <a:pt x="2514490" y="6082873"/>
                </a:cubicBezTo>
                <a:cubicBezTo>
                  <a:pt x="2510286" y="6087673"/>
                  <a:pt x="2507068" y="6093514"/>
                  <a:pt x="2504835" y="6100398"/>
                </a:cubicBezTo>
                <a:cubicBezTo>
                  <a:pt x="2502603" y="6107281"/>
                  <a:pt x="2501486" y="6115039"/>
                  <a:pt x="2501486" y="6123671"/>
                </a:cubicBezTo>
                <a:cubicBezTo>
                  <a:pt x="2501486" y="6132749"/>
                  <a:pt x="2502566" y="6140712"/>
                  <a:pt x="2504724" y="6147558"/>
                </a:cubicBezTo>
                <a:cubicBezTo>
                  <a:pt x="2506882" y="6154404"/>
                  <a:pt x="2510082" y="6160096"/>
                  <a:pt x="2514323" y="6164636"/>
                </a:cubicBezTo>
                <a:cubicBezTo>
                  <a:pt x="2518565" y="6169175"/>
                  <a:pt x="2523792" y="6172598"/>
                  <a:pt x="2530006" y="6174905"/>
                </a:cubicBezTo>
                <a:cubicBezTo>
                  <a:pt x="2536219" y="6177212"/>
                  <a:pt x="2543456" y="6178365"/>
                  <a:pt x="2551716" y="6178365"/>
                </a:cubicBezTo>
                <a:cubicBezTo>
                  <a:pt x="2556479" y="6178365"/>
                  <a:pt x="2560962" y="6178012"/>
                  <a:pt x="2565167" y="6177305"/>
                </a:cubicBezTo>
                <a:cubicBezTo>
                  <a:pt x="2569371" y="6176598"/>
                  <a:pt x="2573073" y="6175798"/>
                  <a:pt x="2576273" y="6174905"/>
                </a:cubicBezTo>
                <a:cubicBezTo>
                  <a:pt x="2579472" y="6174012"/>
                  <a:pt x="2582077" y="6173100"/>
                  <a:pt x="2584086" y="6172170"/>
                </a:cubicBezTo>
                <a:cubicBezTo>
                  <a:pt x="2586096" y="6171240"/>
                  <a:pt x="2587305" y="6170570"/>
                  <a:pt x="2587714" y="6170161"/>
                </a:cubicBezTo>
                <a:cubicBezTo>
                  <a:pt x="2588123" y="6169752"/>
                  <a:pt x="2588458" y="6169324"/>
                  <a:pt x="2588719" y="6168877"/>
                </a:cubicBezTo>
                <a:cubicBezTo>
                  <a:pt x="2588979" y="6168431"/>
                  <a:pt x="2589165" y="6167928"/>
                  <a:pt x="2589276" y="6167370"/>
                </a:cubicBezTo>
                <a:cubicBezTo>
                  <a:pt x="2589389" y="6166812"/>
                  <a:pt x="2589481" y="6166180"/>
                  <a:pt x="2589555" y="6165473"/>
                </a:cubicBezTo>
                <a:cubicBezTo>
                  <a:pt x="2589630" y="6164766"/>
                  <a:pt x="2589668" y="6163929"/>
                  <a:pt x="2589668" y="6162961"/>
                </a:cubicBezTo>
                <a:cubicBezTo>
                  <a:pt x="2589668" y="6161622"/>
                  <a:pt x="2589611" y="6160487"/>
                  <a:pt x="2589499" y="6159557"/>
                </a:cubicBezTo>
                <a:cubicBezTo>
                  <a:pt x="2589387" y="6158627"/>
                  <a:pt x="2589219" y="6157901"/>
                  <a:pt x="2588994" y="6157380"/>
                </a:cubicBezTo>
                <a:cubicBezTo>
                  <a:pt x="2588770" y="6156859"/>
                  <a:pt x="2588452" y="6156469"/>
                  <a:pt x="2588041" y="6156208"/>
                </a:cubicBezTo>
                <a:cubicBezTo>
                  <a:pt x="2587630" y="6155948"/>
                  <a:pt x="2587163" y="6155818"/>
                  <a:pt x="2586639" y="6155818"/>
                </a:cubicBezTo>
                <a:cubicBezTo>
                  <a:pt x="2585742" y="6155818"/>
                  <a:pt x="2584414" y="6156208"/>
                  <a:pt x="2582657" y="6156990"/>
                </a:cubicBezTo>
                <a:cubicBezTo>
                  <a:pt x="2580900" y="6157771"/>
                  <a:pt x="2578656" y="6158645"/>
                  <a:pt x="2575927" y="6159613"/>
                </a:cubicBezTo>
                <a:cubicBezTo>
                  <a:pt x="2573197" y="6160580"/>
                  <a:pt x="2569963" y="6161454"/>
                  <a:pt x="2566224" y="6162236"/>
                </a:cubicBezTo>
                <a:cubicBezTo>
                  <a:pt x="2562485" y="6163017"/>
                  <a:pt x="2558223" y="6163408"/>
                  <a:pt x="2553438" y="6163408"/>
                </a:cubicBezTo>
                <a:cubicBezTo>
                  <a:pt x="2547381" y="6163408"/>
                  <a:pt x="2542259" y="6162552"/>
                  <a:pt x="2538072" y="6160841"/>
                </a:cubicBezTo>
                <a:cubicBezTo>
                  <a:pt x="2533884" y="6159129"/>
                  <a:pt x="2530481" y="6156673"/>
                  <a:pt x="2527864" y="6153474"/>
                </a:cubicBezTo>
                <a:cubicBezTo>
                  <a:pt x="2525247" y="6150274"/>
                  <a:pt x="2523377" y="6146441"/>
                  <a:pt x="2522256" y="6141977"/>
                </a:cubicBezTo>
                <a:cubicBezTo>
                  <a:pt x="2521134" y="6137512"/>
                  <a:pt x="2520574" y="6132489"/>
                  <a:pt x="2520574" y="6126908"/>
                </a:cubicBezTo>
                <a:lnTo>
                  <a:pt x="2586732" y="6126908"/>
                </a:lnTo>
                <a:cubicBezTo>
                  <a:pt x="2588602" y="6126908"/>
                  <a:pt x="2590265" y="6126294"/>
                  <a:pt x="2591723" y="6125066"/>
                </a:cubicBezTo>
                <a:cubicBezTo>
                  <a:pt x="2593180" y="6123838"/>
                  <a:pt x="2593909" y="6121773"/>
                  <a:pt x="2593909" y="6118871"/>
                </a:cubicBezTo>
                <a:lnTo>
                  <a:pt x="2593909" y="6115522"/>
                </a:lnTo>
                <a:cubicBezTo>
                  <a:pt x="2593909" y="6108974"/>
                  <a:pt x="2593072" y="6102816"/>
                  <a:pt x="2591398" y="6097049"/>
                </a:cubicBezTo>
                <a:cubicBezTo>
                  <a:pt x="2589723" y="6091282"/>
                  <a:pt x="2587100" y="6086259"/>
                  <a:pt x="2583528" y="6081980"/>
                </a:cubicBezTo>
                <a:cubicBezTo>
                  <a:pt x="2579956" y="6077701"/>
                  <a:pt x="2575399" y="6074297"/>
                  <a:pt x="2569855" y="6071767"/>
                </a:cubicBezTo>
                <a:cubicBezTo>
                  <a:pt x="2564311" y="6069237"/>
                  <a:pt x="2557595" y="6067972"/>
                  <a:pt x="2549707" y="6067972"/>
                </a:cubicBezTo>
                <a:close/>
                <a:moveTo>
                  <a:pt x="2376434" y="6067972"/>
                </a:moveTo>
                <a:cubicBezTo>
                  <a:pt x="2371002" y="6067972"/>
                  <a:pt x="2365625" y="6069441"/>
                  <a:pt x="2360305" y="6072381"/>
                </a:cubicBezTo>
                <a:cubicBezTo>
                  <a:pt x="2354984" y="6075320"/>
                  <a:pt x="2349496" y="6079952"/>
                  <a:pt x="2343840" y="6086278"/>
                </a:cubicBezTo>
                <a:lnTo>
                  <a:pt x="2343840" y="6072995"/>
                </a:lnTo>
                <a:cubicBezTo>
                  <a:pt x="2343840" y="6072399"/>
                  <a:pt x="2343710" y="6071897"/>
                  <a:pt x="2343450" y="6071488"/>
                </a:cubicBezTo>
                <a:cubicBezTo>
                  <a:pt x="2343189" y="6071079"/>
                  <a:pt x="2342761" y="6070706"/>
                  <a:pt x="2342166" y="6070372"/>
                </a:cubicBezTo>
                <a:cubicBezTo>
                  <a:pt x="2341570" y="6070037"/>
                  <a:pt x="2340734" y="6069814"/>
                  <a:pt x="2339655" y="6069702"/>
                </a:cubicBezTo>
                <a:cubicBezTo>
                  <a:pt x="2338576" y="6069590"/>
                  <a:pt x="2337218" y="6069534"/>
                  <a:pt x="2335581" y="6069534"/>
                </a:cubicBezTo>
                <a:cubicBezTo>
                  <a:pt x="2333869" y="6069534"/>
                  <a:pt x="2332493" y="6069590"/>
                  <a:pt x="2331451" y="6069702"/>
                </a:cubicBezTo>
                <a:cubicBezTo>
                  <a:pt x="2330409" y="6069814"/>
                  <a:pt x="2329553" y="6070037"/>
                  <a:pt x="2328883" y="6070372"/>
                </a:cubicBezTo>
                <a:cubicBezTo>
                  <a:pt x="2328213" y="6070706"/>
                  <a:pt x="2327767" y="6071079"/>
                  <a:pt x="2327544" y="6071488"/>
                </a:cubicBezTo>
                <a:cubicBezTo>
                  <a:pt x="2327321" y="6071897"/>
                  <a:pt x="2327209" y="6072399"/>
                  <a:pt x="2327209" y="6072995"/>
                </a:cubicBezTo>
                <a:lnTo>
                  <a:pt x="2327209" y="6173454"/>
                </a:lnTo>
                <a:cubicBezTo>
                  <a:pt x="2327209" y="6174049"/>
                  <a:pt x="2327339" y="6174551"/>
                  <a:pt x="2327599" y="6174961"/>
                </a:cubicBezTo>
                <a:cubicBezTo>
                  <a:pt x="2327860" y="6175370"/>
                  <a:pt x="2328344" y="6175723"/>
                  <a:pt x="2329051" y="6176021"/>
                </a:cubicBezTo>
                <a:cubicBezTo>
                  <a:pt x="2329758" y="6176319"/>
                  <a:pt x="2330707" y="6176542"/>
                  <a:pt x="2331897" y="6176691"/>
                </a:cubicBezTo>
                <a:cubicBezTo>
                  <a:pt x="2333088" y="6176840"/>
                  <a:pt x="2334576" y="6176914"/>
                  <a:pt x="2336362" y="6176914"/>
                </a:cubicBezTo>
                <a:cubicBezTo>
                  <a:pt x="2338222" y="6176914"/>
                  <a:pt x="2339748" y="6176840"/>
                  <a:pt x="2340938" y="6176691"/>
                </a:cubicBezTo>
                <a:cubicBezTo>
                  <a:pt x="2342129" y="6176542"/>
                  <a:pt x="2343059" y="6176319"/>
                  <a:pt x="2343729" y="6176021"/>
                </a:cubicBezTo>
                <a:cubicBezTo>
                  <a:pt x="2344398" y="6175723"/>
                  <a:pt x="2344882" y="6175370"/>
                  <a:pt x="2345180" y="6174961"/>
                </a:cubicBezTo>
                <a:cubicBezTo>
                  <a:pt x="2345477" y="6174551"/>
                  <a:pt x="2345626" y="6174049"/>
                  <a:pt x="2345626" y="6173454"/>
                </a:cubicBezTo>
                <a:lnTo>
                  <a:pt x="2345626" y="6103244"/>
                </a:lnTo>
                <a:cubicBezTo>
                  <a:pt x="2350687" y="6096919"/>
                  <a:pt x="2355375" y="6092119"/>
                  <a:pt x="2359691" y="6088845"/>
                </a:cubicBezTo>
                <a:cubicBezTo>
                  <a:pt x="2364006" y="6085571"/>
                  <a:pt x="2368286" y="6083934"/>
                  <a:pt x="2372527" y="6083934"/>
                </a:cubicBezTo>
                <a:cubicBezTo>
                  <a:pt x="2375950" y="6083934"/>
                  <a:pt x="2378908" y="6084603"/>
                  <a:pt x="2381401" y="6085943"/>
                </a:cubicBezTo>
                <a:cubicBezTo>
                  <a:pt x="2383894" y="6087282"/>
                  <a:pt x="2385959" y="6089217"/>
                  <a:pt x="2387596" y="6091747"/>
                </a:cubicBezTo>
                <a:cubicBezTo>
                  <a:pt x="2389234" y="6094277"/>
                  <a:pt x="2390461" y="6097291"/>
                  <a:pt x="2391280" y="6100788"/>
                </a:cubicBezTo>
                <a:cubicBezTo>
                  <a:pt x="2392098" y="6104286"/>
                  <a:pt x="2392507" y="6108155"/>
                  <a:pt x="2392507" y="6112397"/>
                </a:cubicBezTo>
                <a:lnTo>
                  <a:pt x="2392507" y="6173454"/>
                </a:lnTo>
                <a:cubicBezTo>
                  <a:pt x="2392507" y="6174049"/>
                  <a:pt x="2392638" y="6174551"/>
                  <a:pt x="2392898" y="6174961"/>
                </a:cubicBezTo>
                <a:cubicBezTo>
                  <a:pt x="2393159" y="6175370"/>
                  <a:pt x="2393642" y="6175723"/>
                  <a:pt x="2394349" y="6176021"/>
                </a:cubicBezTo>
                <a:cubicBezTo>
                  <a:pt x="2395056" y="6176319"/>
                  <a:pt x="2396024" y="6176542"/>
                  <a:pt x="2397251" y="6176691"/>
                </a:cubicBezTo>
                <a:cubicBezTo>
                  <a:pt x="2398479" y="6176840"/>
                  <a:pt x="2399948" y="6176914"/>
                  <a:pt x="2401660" y="6176914"/>
                </a:cubicBezTo>
                <a:cubicBezTo>
                  <a:pt x="2403446" y="6176914"/>
                  <a:pt x="2404934" y="6176840"/>
                  <a:pt x="2406125" y="6176691"/>
                </a:cubicBezTo>
                <a:cubicBezTo>
                  <a:pt x="2407316" y="6176542"/>
                  <a:pt x="2408264" y="6176319"/>
                  <a:pt x="2408971" y="6176021"/>
                </a:cubicBezTo>
                <a:cubicBezTo>
                  <a:pt x="2409678" y="6175723"/>
                  <a:pt x="2410181" y="6175370"/>
                  <a:pt x="2410478" y="6174961"/>
                </a:cubicBezTo>
                <a:cubicBezTo>
                  <a:pt x="2410776" y="6174551"/>
                  <a:pt x="2410925" y="6174049"/>
                  <a:pt x="2410925" y="6173454"/>
                </a:cubicBezTo>
                <a:lnTo>
                  <a:pt x="2410925" y="6103244"/>
                </a:lnTo>
                <a:cubicBezTo>
                  <a:pt x="2416059" y="6096919"/>
                  <a:pt x="2420766" y="6092119"/>
                  <a:pt x="2425045" y="6088845"/>
                </a:cubicBezTo>
                <a:cubicBezTo>
                  <a:pt x="2429324" y="6085571"/>
                  <a:pt x="2433584" y="6083934"/>
                  <a:pt x="2437826" y="6083934"/>
                </a:cubicBezTo>
                <a:cubicBezTo>
                  <a:pt x="2441248" y="6083934"/>
                  <a:pt x="2444225" y="6084603"/>
                  <a:pt x="2446755" y="6085943"/>
                </a:cubicBezTo>
                <a:cubicBezTo>
                  <a:pt x="2449285" y="6087282"/>
                  <a:pt x="2451369" y="6089217"/>
                  <a:pt x="2453006" y="6091747"/>
                </a:cubicBezTo>
                <a:cubicBezTo>
                  <a:pt x="2454643" y="6094277"/>
                  <a:pt x="2455833" y="6097291"/>
                  <a:pt x="2456578" y="6100788"/>
                </a:cubicBezTo>
                <a:cubicBezTo>
                  <a:pt x="2457322" y="6104286"/>
                  <a:pt x="2457694" y="6108155"/>
                  <a:pt x="2457694" y="6112397"/>
                </a:cubicBezTo>
                <a:lnTo>
                  <a:pt x="2457694" y="6173454"/>
                </a:lnTo>
                <a:cubicBezTo>
                  <a:pt x="2457694" y="6174049"/>
                  <a:pt x="2457843" y="6174551"/>
                  <a:pt x="2458141" y="6174961"/>
                </a:cubicBezTo>
                <a:cubicBezTo>
                  <a:pt x="2458438" y="6175370"/>
                  <a:pt x="2458940" y="6175723"/>
                  <a:pt x="2459647" y="6176021"/>
                </a:cubicBezTo>
                <a:cubicBezTo>
                  <a:pt x="2460354" y="6176319"/>
                  <a:pt x="2461303" y="6176542"/>
                  <a:pt x="2462494" y="6176691"/>
                </a:cubicBezTo>
                <a:cubicBezTo>
                  <a:pt x="2463684" y="6176840"/>
                  <a:pt x="2465210" y="6176914"/>
                  <a:pt x="2467070" y="6176914"/>
                </a:cubicBezTo>
                <a:cubicBezTo>
                  <a:pt x="2468856" y="6176914"/>
                  <a:pt x="2470344" y="6176840"/>
                  <a:pt x="2471535" y="6176691"/>
                </a:cubicBezTo>
                <a:cubicBezTo>
                  <a:pt x="2472726" y="6176542"/>
                  <a:pt x="2473656" y="6176319"/>
                  <a:pt x="2474325" y="6176021"/>
                </a:cubicBezTo>
                <a:cubicBezTo>
                  <a:pt x="2474995" y="6175723"/>
                  <a:pt x="2475479" y="6175370"/>
                  <a:pt x="2475777" y="6174961"/>
                </a:cubicBezTo>
                <a:cubicBezTo>
                  <a:pt x="2476074" y="6174551"/>
                  <a:pt x="2476223" y="6174049"/>
                  <a:pt x="2476223" y="6173454"/>
                </a:cubicBezTo>
                <a:lnTo>
                  <a:pt x="2476223" y="6109941"/>
                </a:lnTo>
                <a:cubicBezTo>
                  <a:pt x="2476223" y="6104286"/>
                  <a:pt x="2475646" y="6098909"/>
                  <a:pt x="2474493" y="6093812"/>
                </a:cubicBezTo>
                <a:cubicBezTo>
                  <a:pt x="2473339" y="6088715"/>
                  <a:pt x="2471405" y="6084268"/>
                  <a:pt x="2468688" y="6080473"/>
                </a:cubicBezTo>
                <a:cubicBezTo>
                  <a:pt x="2465973" y="6076678"/>
                  <a:pt x="2462419" y="6073646"/>
                  <a:pt x="2458029" y="6071376"/>
                </a:cubicBezTo>
                <a:cubicBezTo>
                  <a:pt x="2453638" y="6069107"/>
                  <a:pt x="2448206" y="6067972"/>
                  <a:pt x="2441732" y="6067972"/>
                </a:cubicBezTo>
                <a:cubicBezTo>
                  <a:pt x="2439053" y="6067972"/>
                  <a:pt x="2436393" y="6068325"/>
                  <a:pt x="2433751" y="6069032"/>
                </a:cubicBezTo>
                <a:cubicBezTo>
                  <a:pt x="2431109" y="6069739"/>
                  <a:pt x="2428394" y="6070874"/>
                  <a:pt x="2425603" y="6072437"/>
                </a:cubicBezTo>
                <a:cubicBezTo>
                  <a:pt x="2422812" y="6073999"/>
                  <a:pt x="2419910" y="6076046"/>
                  <a:pt x="2416896" y="6078576"/>
                </a:cubicBezTo>
                <a:cubicBezTo>
                  <a:pt x="2413882" y="6081106"/>
                  <a:pt x="2410702" y="6084194"/>
                  <a:pt x="2407353" y="6087840"/>
                </a:cubicBezTo>
                <a:cubicBezTo>
                  <a:pt x="2406162" y="6084864"/>
                  <a:pt x="2404674" y="6082166"/>
                  <a:pt x="2402888" y="6079748"/>
                </a:cubicBezTo>
                <a:cubicBezTo>
                  <a:pt x="2401103" y="6077329"/>
                  <a:pt x="2398944" y="6075246"/>
                  <a:pt x="2396414" y="6073497"/>
                </a:cubicBezTo>
                <a:cubicBezTo>
                  <a:pt x="2393884" y="6071748"/>
                  <a:pt x="2390963" y="6070390"/>
                  <a:pt x="2387652" y="6069423"/>
                </a:cubicBezTo>
                <a:cubicBezTo>
                  <a:pt x="2384340" y="6068455"/>
                  <a:pt x="2380601" y="6067972"/>
                  <a:pt x="2376434" y="6067972"/>
                </a:cubicBezTo>
                <a:close/>
                <a:moveTo>
                  <a:pt x="2120598" y="6067972"/>
                </a:moveTo>
                <a:cubicBezTo>
                  <a:pt x="2114869" y="6067972"/>
                  <a:pt x="2109194" y="6069441"/>
                  <a:pt x="2103576" y="6072381"/>
                </a:cubicBezTo>
                <a:cubicBezTo>
                  <a:pt x="2097958" y="6075320"/>
                  <a:pt x="2092321" y="6079952"/>
                  <a:pt x="2086665" y="6086278"/>
                </a:cubicBezTo>
                <a:lnTo>
                  <a:pt x="2086665" y="6072995"/>
                </a:lnTo>
                <a:cubicBezTo>
                  <a:pt x="2086665" y="6072399"/>
                  <a:pt x="2086535" y="6071897"/>
                  <a:pt x="2086275" y="6071488"/>
                </a:cubicBezTo>
                <a:cubicBezTo>
                  <a:pt x="2086014" y="6071079"/>
                  <a:pt x="2085586" y="6070706"/>
                  <a:pt x="2084991" y="6070372"/>
                </a:cubicBezTo>
                <a:cubicBezTo>
                  <a:pt x="2084396" y="6070037"/>
                  <a:pt x="2083559" y="6069814"/>
                  <a:pt x="2082479" y="6069702"/>
                </a:cubicBezTo>
                <a:cubicBezTo>
                  <a:pt x="2081401" y="6069590"/>
                  <a:pt x="2080043" y="6069534"/>
                  <a:pt x="2078405" y="6069534"/>
                </a:cubicBezTo>
                <a:cubicBezTo>
                  <a:pt x="2076694" y="6069534"/>
                  <a:pt x="2075317" y="6069590"/>
                  <a:pt x="2074276" y="6069702"/>
                </a:cubicBezTo>
                <a:cubicBezTo>
                  <a:pt x="2073234" y="6069814"/>
                  <a:pt x="2072378" y="6070037"/>
                  <a:pt x="2071708" y="6070372"/>
                </a:cubicBezTo>
                <a:cubicBezTo>
                  <a:pt x="2071038" y="6070706"/>
                  <a:pt x="2070592" y="6071079"/>
                  <a:pt x="2070369" y="6071488"/>
                </a:cubicBezTo>
                <a:cubicBezTo>
                  <a:pt x="2070145" y="6071897"/>
                  <a:pt x="2070034" y="6072399"/>
                  <a:pt x="2070034" y="6072995"/>
                </a:cubicBezTo>
                <a:lnTo>
                  <a:pt x="2070034" y="6173454"/>
                </a:lnTo>
                <a:cubicBezTo>
                  <a:pt x="2070034" y="6174049"/>
                  <a:pt x="2070164" y="6174551"/>
                  <a:pt x="2070424" y="6174961"/>
                </a:cubicBezTo>
                <a:cubicBezTo>
                  <a:pt x="2070685" y="6175370"/>
                  <a:pt x="2071169" y="6175723"/>
                  <a:pt x="2071876" y="6176021"/>
                </a:cubicBezTo>
                <a:cubicBezTo>
                  <a:pt x="2072582" y="6176319"/>
                  <a:pt x="2073531" y="6176542"/>
                  <a:pt x="2074722" y="6176691"/>
                </a:cubicBezTo>
                <a:cubicBezTo>
                  <a:pt x="2075913" y="6176840"/>
                  <a:pt x="2077401" y="6176914"/>
                  <a:pt x="2079187" y="6176914"/>
                </a:cubicBezTo>
                <a:cubicBezTo>
                  <a:pt x="2081047" y="6176914"/>
                  <a:pt x="2082572" y="6176840"/>
                  <a:pt x="2083763" y="6176691"/>
                </a:cubicBezTo>
                <a:cubicBezTo>
                  <a:pt x="2084954" y="6176542"/>
                  <a:pt x="2085884" y="6176319"/>
                  <a:pt x="2086554" y="6176021"/>
                </a:cubicBezTo>
                <a:cubicBezTo>
                  <a:pt x="2087223" y="6175723"/>
                  <a:pt x="2087707" y="6175370"/>
                  <a:pt x="2088005" y="6174961"/>
                </a:cubicBezTo>
                <a:cubicBezTo>
                  <a:pt x="2088302" y="6174551"/>
                  <a:pt x="2088451" y="6174049"/>
                  <a:pt x="2088451" y="6173454"/>
                </a:cubicBezTo>
                <a:lnTo>
                  <a:pt x="2088451" y="6103244"/>
                </a:lnTo>
                <a:cubicBezTo>
                  <a:pt x="2093511" y="6096919"/>
                  <a:pt x="2098348" y="6092119"/>
                  <a:pt x="2102962" y="6088845"/>
                </a:cubicBezTo>
                <a:cubicBezTo>
                  <a:pt x="2107575" y="6085571"/>
                  <a:pt x="2112189" y="6083934"/>
                  <a:pt x="2116803" y="6083934"/>
                </a:cubicBezTo>
                <a:cubicBezTo>
                  <a:pt x="2120375" y="6083934"/>
                  <a:pt x="2123519" y="6084603"/>
                  <a:pt x="2126235" y="6085943"/>
                </a:cubicBezTo>
                <a:cubicBezTo>
                  <a:pt x="2128951" y="6087282"/>
                  <a:pt x="2131165" y="6089217"/>
                  <a:pt x="2132877" y="6091747"/>
                </a:cubicBezTo>
                <a:cubicBezTo>
                  <a:pt x="2134588" y="6094277"/>
                  <a:pt x="2135890" y="6097291"/>
                  <a:pt x="2136783" y="6100788"/>
                </a:cubicBezTo>
                <a:cubicBezTo>
                  <a:pt x="2137676" y="6104286"/>
                  <a:pt x="2138123" y="6108899"/>
                  <a:pt x="2138123" y="6114629"/>
                </a:cubicBezTo>
                <a:lnTo>
                  <a:pt x="2138123" y="6173454"/>
                </a:lnTo>
                <a:cubicBezTo>
                  <a:pt x="2138123" y="6174049"/>
                  <a:pt x="2138272" y="6174551"/>
                  <a:pt x="2138569" y="6174961"/>
                </a:cubicBezTo>
                <a:cubicBezTo>
                  <a:pt x="2138867" y="6175370"/>
                  <a:pt x="2139351" y="6175723"/>
                  <a:pt x="2140020" y="6176021"/>
                </a:cubicBezTo>
                <a:cubicBezTo>
                  <a:pt x="2140690" y="6176319"/>
                  <a:pt x="2141620" y="6176542"/>
                  <a:pt x="2142811" y="6176691"/>
                </a:cubicBezTo>
                <a:cubicBezTo>
                  <a:pt x="2144002" y="6176840"/>
                  <a:pt x="2145527" y="6176914"/>
                  <a:pt x="2147387" y="6176914"/>
                </a:cubicBezTo>
                <a:cubicBezTo>
                  <a:pt x="2149173" y="6176914"/>
                  <a:pt x="2150662" y="6176840"/>
                  <a:pt x="2151853" y="6176691"/>
                </a:cubicBezTo>
                <a:cubicBezTo>
                  <a:pt x="2153043" y="6176542"/>
                  <a:pt x="2153973" y="6176319"/>
                  <a:pt x="2154643" y="6176021"/>
                </a:cubicBezTo>
                <a:cubicBezTo>
                  <a:pt x="2155313" y="6175723"/>
                  <a:pt x="2155796" y="6175370"/>
                  <a:pt x="2156094" y="6174961"/>
                </a:cubicBezTo>
                <a:cubicBezTo>
                  <a:pt x="2156392" y="6174551"/>
                  <a:pt x="2156540" y="6174049"/>
                  <a:pt x="2156540" y="6173454"/>
                </a:cubicBezTo>
                <a:lnTo>
                  <a:pt x="2156540" y="6112174"/>
                </a:lnTo>
                <a:cubicBezTo>
                  <a:pt x="2156540" y="6105030"/>
                  <a:pt x="2155926" y="6098909"/>
                  <a:pt x="2154699" y="6093812"/>
                </a:cubicBezTo>
                <a:cubicBezTo>
                  <a:pt x="2153471" y="6088715"/>
                  <a:pt x="2151443" y="6084268"/>
                  <a:pt x="2148615" y="6080473"/>
                </a:cubicBezTo>
                <a:cubicBezTo>
                  <a:pt x="2145787" y="6076678"/>
                  <a:pt x="2142085" y="6073646"/>
                  <a:pt x="2137509" y="6071376"/>
                </a:cubicBezTo>
                <a:cubicBezTo>
                  <a:pt x="2132932" y="6069107"/>
                  <a:pt x="2127296" y="6067972"/>
                  <a:pt x="2120598" y="6067972"/>
                </a:cubicBezTo>
                <a:close/>
                <a:moveTo>
                  <a:pt x="1997257" y="6067972"/>
                </a:moveTo>
                <a:cubicBezTo>
                  <a:pt x="1989890" y="6067972"/>
                  <a:pt x="1983230" y="6069255"/>
                  <a:pt x="1977277" y="6071823"/>
                </a:cubicBezTo>
                <a:cubicBezTo>
                  <a:pt x="1971324" y="6074390"/>
                  <a:pt x="1966245" y="6078073"/>
                  <a:pt x="1962040" y="6082873"/>
                </a:cubicBezTo>
                <a:cubicBezTo>
                  <a:pt x="1957836" y="6087673"/>
                  <a:pt x="1954618" y="6093514"/>
                  <a:pt x="1952385" y="6100398"/>
                </a:cubicBezTo>
                <a:cubicBezTo>
                  <a:pt x="1950153" y="6107281"/>
                  <a:pt x="1949037" y="6115039"/>
                  <a:pt x="1949037" y="6123671"/>
                </a:cubicBezTo>
                <a:cubicBezTo>
                  <a:pt x="1949037" y="6132749"/>
                  <a:pt x="1950115" y="6140712"/>
                  <a:pt x="1952274" y="6147558"/>
                </a:cubicBezTo>
                <a:cubicBezTo>
                  <a:pt x="1954432" y="6154404"/>
                  <a:pt x="1957631" y="6160096"/>
                  <a:pt x="1961873" y="6164636"/>
                </a:cubicBezTo>
                <a:cubicBezTo>
                  <a:pt x="1966115" y="6169175"/>
                  <a:pt x="1971342" y="6172598"/>
                  <a:pt x="1977556" y="6174905"/>
                </a:cubicBezTo>
                <a:cubicBezTo>
                  <a:pt x="1983769" y="6177212"/>
                  <a:pt x="1991006" y="6178365"/>
                  <a:pt x="1999266" y="6178365"/>
                </a:cubicBezTo>
                <a:cubicBezTo>
                  <a:pt x="2004029" y="6178365"/>
                  <a:pt x="2008512" y="6178012"/>
                  <a:pt x="2012716" y="6177305"/>
                </a:cubicBezTo>
                <a:cubicBezTo>
                  <a:pt x="2016921" y="6176598"/>
                  <a:pt x="2020623" y="6175798"/>
                  <a:pt x="2023823" y="6174905"/>
                </a:cubicBezTo>
                <a:cubicBezTo>
                  <a:pt x="2027023" y="6174012"/>
                  <a:pt x="2029627" y="6173100"/>
                  <a:pt x="2031636" y="6172170"/>
                </a:cubicBezTo>
                <a:cubicBezTo>
                  <a:pt x="2033645" y="6171240"/>
                  <a:pt x="2034855" y="6170570"/>
                  <a:pt x="2035264" y="6170161"/>
                </a:cubicBezTo>
                <a:cubicBezTo>
                  <a:pt x="2035673" y="6169752"/>
                  <a:pt x="2036008" y="6169324"/>
                  <a:pt x="2036268" y="6168877"/>
                </a:cubicBezTo>
                <a:cubicBezTo>
                  <a:pt x="2036529" y="6168431"/>
                  <a:pt x="2036715" y="6167928"/>
                  <a:pt x="2036827" y="6167370"/>
                </a:cubicBezTo>
                <a:cubicBezTo>
                  <a:pt x="2036938" y="6166812"/>
                  <a:pt x="2037031" y="6166180"/>
                  <a:pt x="2037106" y="6165473"/>
                </a:cubicBezTo>
                <a:cubicBezTo>
                  <a:pt x="2037180" y="6164766"/>
                  <a:pt x="2037217" y="6163929"/>
                  <a:pt x="2037217" y="6162961"/>
                </a:cubicBezTo>
                <a:cubicBezTo>
                  <a:pt x="2037217" y="6161622"/>
                  <a:pt x="2037161" y="6160487"/>
                  <a:pt x="2037049" y="6159557"/>
                </a:cubicBezTo>
                <a:cubicBezTo>
                  <a:pt x="2036937" y="6158627"/>
                  <a:pt x="2036768" y="6157901"/>
                  <a:pt x="2036544" y="6157380"/>
                </a:cubicBezTo>
                <a:cubicBezTo>
                  <a:pt x="2036320" y="6156859"/>
                  <a:pt x="2036002" y="6156469"/>
                  <a:pt x="2035591" y="6156208"/>
                </a:cubicBezTo>
                <a:cubicBezTo>
                  <a:pt x="2035180" y="6155948"/>
                  <a:pt x="2034713" y="6155818"/>
                  <a:pt x="2034189" y="6155818"/>
                </a:cubicBezTo>
                <a:cubicBezTo>
                  <a:pt x="2033292" y="6155818"/>
                  <a:pt x="2031964" y="6156208"/>
                  <a:pt x="2030207" y="6156990"/>
                </a:cubicBezTo>
                <a:cubicBezTo>
                  <a:pt x="2028450" y="6157771"/>
                  <a:pt x="2026206" y="6158645"/>
                  <a:pt x="2023476" y="6159613"/>
                </a:cubicBezTo>
                <a:cubicBezTo>
                  <a:pt x="2020747" y="6160580"/>
                  <a:pt x="2017513" y="6161454"/>
                  <a:pt x="2013774" y="6162236"/>
                </a:cubicBezTo>
                <a:cubicBezTo>
                  <a:pt x="2010036" y="6163017"/>
                  <a:pt x="2005773" y="6163408"/>
                  <a:pt x="2000987" y="6163408"/>
                </a:cubicBezTo>
                <a:cubicBezTo>
                  <a:pt x="1994931" y="6163408"/>
                  <a:pt x="1989809" y="6162552"/>
                  <a:pt x="1985621" y="6160841"/>
                </a:cubicBezTo>
                <a:cubicBezTo>
                  <a:pt x="1981434" y="6159129"/>
                  <a:pt x="1978031" y="6156673"/>
                  <a:pt x="1975414" y="6153474"/>
                </a:cubicBezTo>
                <a:cubicBezTo>
                  <a:pt x="1972797" y="6150274"/>
                  <a:pt x="1970927" y="6146441"/>
                  <a:pt x="1969806" y="6141977"/>
                </a:cubicBezTo>
                <a:cubicBezTo>
                  <a:pt x="1968685" y="6137512"/>
                  <a:pt x="1968124" y="6132489"/>
                  <a:pt x="1968124" y="6126908"/>
                </a:cubicBezTo>
                <a:lnTo>
                  <a:pt x="2034282" y="6126908"/>
                </a:lnTo>
                <a:cubicBezTo>
                  <a:pt x="2036152" y="6126908"/>
                  <a:pt x="2037815" y="6126294"/>
                  <a:pt x="2039273" y="6125066"/>
                </a:cubicBezTo>
                <a:cubicBezTo>
                  <a:pt x="2040730" y="6123838"/>
                  <a:pt x="2041459" y="6121773"/>
                  <a:pt x="2041459" y="6118871"/>
                </a:cubicBezTo>
                <a:lnTo>
                  <a:pt x="2041459" y="6115522"/>
                </a:lnTo>
                <a:cubicBezTo>
                  <a:pt x="2041459" y="6108974"/>
                  <a:pt x="2040621" y="6102816"/>
                  <a:pt x="2038947" y="6097049"/>
                </a:cubicBezTo>
                <a:cubicBezTo>
                  <a:pt x="2037273" y="6091282"/>
                  <a:pt x="2034650" y="6086259"/>
                  <a:pt x="2031078" y="6081980"/>
                </a:cubicBezTo>
                <a:cubicBezTo>
                  <a:pt x="2027506" y="6077701"/>
                  <a:pt x="2022949" y="6074297"/>
                  <a:pt x="2017405" y="6071767"/>
                </a:cubicBezTo>
                <a:cubicBezTo>
                  <a:pt x="2011861" y="6069237"/>
                  <a:pt x="2005145" y="6067972"/>
                  <a:pt x="1997257" y="6067972"/>
                </a:cubicBezTo>
                <a:close/>
                <a:moveTo>
                  <a:pt x="1901040" y="6067972"/>
                </a:moveTo>
                <a:cubicBezTo>
                  <a:pt x="1894937" y="6067972"/>
                  <a:pt x="1889598" y="6068790"/>
                  <a:pt x="1885022" y="6070427"/>
                </a:cubicBezTo>
                <a:cubicBezTo>
                  <a:pt x="1880445" y="6072065"/>
                  <a:pt x="1876632" y="6074241"/>
                  <a:pt x="1873581" y="6076957"/>
                </a:cubicBezTo>
                <a:cubicBezTo>
                  <a:pt x="1870530" y="6079673"/>
                  <a:pt x="1868242" y="6082836"/>
                  <a:pt x="1866716" y="6086445"/>
                </a:cubicBezTo>
                <a:cubicBezTo>
                  <a:pt x="1865191" y="6090054"/>
                  <a:pt x="1864428" y="6093831"/>
                  <a:pt x="1864428" y="6097775"/>
                </a:cubicBezTo>
                <a:cubicBezTo>
                  <a:pt x="1864428" y="6102239"/>
                  <a:pt x="1865153" y="6106072"/>
                  <a:pt x="1866604" y="6109272"/>
                </a:cubicBezTo>
                <a:cubicBezTo>
                  <a:pt x="1868056" y="6112471"/>
                  <a:pt x="1869972" y="6115225"/>
                  <a:pt x="1872353" y="6117532"/>
                </a:cubicBezTo>
                <a:cubicBezTo>
                  <a:pt x="1874734" y="6119838"/>
                  <a:pt x="1877432" y="6121792"/>
                  <a:pt x="1880445" y="6123392"/>
                </a:cubicBezTo>
                <a:cubicBezTo>
                  <a:pt x="1883459" y="6124992"/>
                  <a:pt x="1886548" y="6126424"/>
                  <a:pt x="1889710" y="6127689"/>
                </a:cubicBezTo>
                <a:cubicBezTo>
                  <a:pt x="1892873" y="6128954"/>
                  <a:pt x="1895942" y="6130163"/>
                  <a:pt x="1898919" y="6131317"/>
                </a:cubicBezTo>
                <a:cubicBezTo>
                  <a:pt x="1901895" y="6132470"/>
                  <a:pt x="1904574" y="6133791"/>
                  <a:pt x="1906956" y="6135279"/>
                </a:cubicBezTo>
                <a:cubicBezTo>
                  <a:pt x="1909337" y="6136768"/>
                  <a:pt x="1911253" y="6138479"/>
                  <a:pt x="1912704" y="6140414"/>
                </a:cubicBezTo>
                <a:cubicBezTo>
                  <a:pt x="1914155" y="6142349"/>
                  <a:pt x="1914881" y="6144730"/>
                  <a:pt x="1914881" y="6147558"/>
                </a:cubicBezTo>
                <a:cubicBezTo>
                  <a:pt x="1914881" y="6150311"/>
                  <a:pt x="1914378" y="6152692"/>
                  <a:pt x="1913374" y="6154701"/>
                </a:cubicBezTo>
                <a:cubicBezTo>
                  <a:pt x="1912369" y="6156711"/>
                  <a:pt x="1910937" y="6158366"/>
                  <a:pt x="1909076" y="6159668"/>
                </a:cubicBezTo>
                <a:cubicBezTo>
                  <a:pt x="1907216" y="6160971"/>
                  <a:pt x="1905021" y="6161957"/>
                  <a:pt x="1902491" y="6162626"/>
                </a:cubicBezTo>
                <a:cubicBezTo>
                  <a:pt x="1899960" y="6163296"/>
                  <a:pt x="1897133" y="6163631"/>
                  <a:pt x="1894007" y="6163631"/>
                </a:cubicBezTo>
                <a:cubicBezTo>
                  <a:pt x="1889840" y="6163631"/>
                  <a:pt x="1886156" y="6163129"/>
                  <a:pt x="1882957" y="6162124"/>
                </a:cubicBezTo>
                <a:cubicBezTo>
                  <a:pt x="1879757" y="6161120"/>
                  <a:pt x="1876985" y="6160022"/>
                  <a:pt x="1874641" y="6158831"/>
                </a:cubicBezTo>
                <a:cubicBezTo>
                  <a:pt x="1872297" y="6157641"/>
                  <a:pt x="1870325" y="6156543"/>
                  <a:pt x="1868725" y="6155539"/>
                </a:cubicBezTo>
                <a:cubicBezTo>
                  <a:pt x="1867125" y="6154534"/>
                  <a:pt x="1865916" y="6154032"/>
                  <a:pt x="1865098" y="6154032"/>
                </a:cubicBezTo>
                <a:cubicBezTo>
                  <a:pt x="1864577" y="6154032"/>
                  <a:pt x="1864112" y="6154162"/>
                  <a:pt x="1863702" y="6154422"/>
                </a:cubicBezTo>
                <a:cubicBezTo>
                  <a:pt x="1863293" y="6154683"/>
                  <a:pt x="1862977" y="6155111"/>
                  <a:pt x="1862753" y="6155706"/>
                </a:cubicBezTo>
                <a:cubicBezTo>
                  <a:pt x="1862530" y="6156301"/>
                  <a:pt x="1862344" y="6157083"/>
                  <a:pt x="1862195" y="6158050"/>
                </a:cubicBezTo>
                <a:cubicBezTo>
                  <a:pt x="1862046" y="6159017"/>
                  <a:pt x="1861972" y="6160208"/>
                  <a:pt x="1861972" y="6161622"/>
                </a:cubicBezTo>
                <a:cubicBezTo>
                  <a:pt x="1861972" y="6163929"/>
                  <a:pt x="1862158" y="6165752"/>
                  <a:pt x="1862530" y="6167091"/>
                </a:cubicBezTo>
                <a:cubicBezTo>
                  <a:pt x="1862902" y="6168431"/>
                  <a:pt x="1863498" y="6169473"/>
                  <a:pt x="1864316" y="6170217"/>
                </a:cubicBezTo>
                <a:cubicBezTo>
                  <a:pt x="1865135" y="6170961"/>
                  <a:pt x="1866437" y="6171798"/>
                  <a:pt x="1868223" y="6172728"/>
                </a:cubicBezTo>
                <a:cubicBezTo>
                  <a:pt x="1870009" y="6173658"/>
                  <a:pt x="1872185" y="6174551"/>
                  <a:pt x="1874753" y="6175407"/>
                </a:cubicBezTo>
                <a:cubicBezTo>
                  <a:pt x="1877320" y="6176263"/>
                  <a:pt x="1880222" y="6176970"/>
                  <a:pt x="1883459" y="6177528"/>
                </a:cubicBezTo>
                <a:cubicBezTo>
                  <a:pt x="1886696" y="6178086"/>
                  <a:pt x="1890101" y="6178365"/>
                  <a:pt x="1893672" y="6178365"/>
                </a:cubicBezTo>
                <a:cubicBezTo>
                  <a:pt x="1899477" y="6178365"/>
                  <a:pt x="1904797" y="6177658"/>
                  <a:pt x="1909634" y="6176244"/>
                </a:cubicBezTo>
                <a:cubicBezTo>
                  <a:pt x="1914471" y="6174830"/>
                  <a:pt x="1918638" y="6172747"/>
                  <a:pt x="1922136" y="6169993"/>
                </a:cubicBezTo>
                <a:cubicBezTo>
                  <a:pt x="1925633" y="6167240"/>
                  <a:pt x="1928331" y="6163854"/>
                  <a:pt x="1930228" y="6159836"/>
                </a:cubicBezTo>
                <a:cubicBezTo>
                  <a:pt x="1932126" y="6155818"/>
                  <a:pt x="1933075" y="6151241"/>
                  <a:pt x="1933075" y="6146107"/>
                </a:cubicBezTo>
                <a:cubicBezTo>
                  <a:pt x="1933075" y="6141791"/>
                  <a:pt x="1932349" y="6138070"/>
                  <a:pt x="1930898" y="6134944"/>
                </a:cubicBezTo>
                <a:cubicBezTo>
                  <a:pt x="1929447" y="6131819"/>
                  <a:pt x="1927531" y="6129140"/>
                  <a:pt x="1925150" y="6126908"/>
                </a:cubicBezTo>
                <a:cubicBezTo>
                  <a:pt x="1922768" y="6124675"/>
                  <a:pt x="1920034" y="6122778"/>
                  <a:pt x="1916945" y="6121215"/>
                </a:cubicBezTo>
                <a:cubicBezTo>
                  <a:pt x="1913857" y="6119652"/>
                  <a:pt x="1910732" y="6118238"/>
                  <a:pt x="1907569" y="6116973"/>
                </a:cubicBezTo>
                <a:cubicBezTo>
                  <a:pt x="1904407" y="6115708"/>
                  <a:pt x="1901300" y="6114481"/>
                  <a:pt x="1898249" y="6113290"/>
                </a:cubicBezTo>
                <a:cubicBezTo>
                  <a:pt x="1895198" y="6112099"/>
                  <a:pt x="1892482" y="6110760"/>
                  <a:pt x="1890101" y="6109272"/>
                </a:cubicBezTo>
                <a:cubicBezTo>
                  <a:pt x="1887719" y="6107783"/>
                  <a:pt x="1885785" y="6106053"/>
                  <a:pt x="1884296" y="6104081"/>
                </a:cubicBezTo>
                <a:cubicBezTo>
                  <a:pt x="1882808" y="6102109"/>
                  <a:pt x="1882064" y="6099672"/>
                  <a:pt x="1882064" y="6096770"/>
                </a:cubicBezTo>
                <a:cubicBezTo>
                  <a:pt x="1882064" y="6094686"/>
                  <a:pt x="1882455" y="6092752"/>
                  <a:pt x="1883236" y="6090966"/>
                </a:cubicBezTo>
                <a:cubicBezTo>
                  <a:pt x="1884017" y="6089180"/>
                  <a:pt x="1885171" y="6087636"/>
                  <a:pt x="1886696" y="6086333"/>
                </a:cubicBezTo>
                <a:cubicBezTo>
                  <a:pt x="1888222" y="6085031"/>
                  <a:pt x="1890175" y="6084027"/>
                  <a:pt x="1892556" y="6083320"/>
                </a:cubicBezTo>
                <a:cubicBezTo>
                  <a:pt x="1894937" y="6082613"/>
                  <a:pt x="1897691" y="6082259"/>
                  <a:pt x="1900816" y="6082259"/>
                </a:cubicBezTo>
                <a:cubicBezTo>
                  <a:pt x="1904314" y="6082259"/>
                  <a:pt x="1907421" y="6082669"/>
                  <a:pt x="1910137" y="6083487"/>
                </a:cubicBezTo>
                <a:cubicBezTo>
                  <a:pt x="1912853" y="6084306"/>
                  <a:pt x="1915215" y="6085180"/>
                  <a:pt x="1917224" y="6086110"/>
                </a:cubicBezTo>
                <a:cubicBezTo>
                  <a:pt x="1919234" y="6087040"/>
                  <a:pt x="1920871" y="6087915"/>
                  <a:pt x="1922136" y="6088733"/>
                </a:cubicBezTo>
                <a:cubicBezTo>
                  <a:pt x="1923401" y="6089552"/>
                  <a:pt x="1924368" y="6089961"/>
                  <a:pt x="1925038" y="6089961"/>
                </a:cubicBezTo>
                <a:cubicBezTo>
                  <a:pt x="1925485" y="6089961"/>
                  <a:pt x="1925894" y="6089831"/>
                  <a:pt x="1926266" y="6089570"/>
                </a:cubicBezTo>
                <a:cubicBezTo>
                  <a:pt x="1926638" y="6089310"/>
                  <a:pt x="1926954" y="6088882"/>
                  <a:pt x="1927215" y="6088287"/>
                </a:cubicBezTo>
                <a:cubicBezTo>
                  <a:pt x="1927475" y="6087691"/>
                  <a:pt x="1927661" y="6086929"/>
                  <a:pt x="1927773" y="6085999"/>
                </a:cubicBezTo>
                <a:cubicBezTo>
                  <a:pt x="1927884" y="6085068"/>
                  <a:pt x="1927940" y="6083971"/>
                  <a:pt x="1927940" y="6082706"/>
                </a:cubicBezTo>
                <a:cubicBezTo>
                  <a:pt x="1927940" y="6081515"/>
                  <a:pt x="1927884" y="6080511"/>
                  <a:pt x="1927773" y="6079692"/>
                </a:cubicBezTo>
                <a:cubicBezTo>
                  <a:pt x="1927661" y="6078873"/>
                  <a:pt x="1927550" y="6078185"/>
                  <a:pt x="1927438" y="6077627"/>
                </a:cubicBezTo>
                <a:cubicBezTo>
                  <a:pt x="1927326" y="6077069"/>
                  <a:pt x="1927140" y="6076567"/>
                  <a:pt x="1926880" y="6076120"/>
                </a:cubicBezTo>
                <a:cubicBezTo>
                  <a:pt x="1926619" y="6075674"/>
                  <a:pt x="1926099" y="6075153"/>
                  <a:pt x="1925317" y="6074557"/>
                </a:cubicBezTo>
                <a:cubicBezTo>
                  <a:pt x="1924536" y="6073962"/>
                  <a:pt x="1923382" y="6073274"/>
                  <a:pt x="1921857" y="6072492"/>
                </a:cubicBezTo>
                <a:cubicBezTo>
                  <a:pt x="1920331" y="6071711"/>
                  <a:pt x="1918490" y="6070986"/>
                  <a:pt x="1916332" y="6070316"/>
                </a:cubicBezTo>
                <a:cubicBezTo>
                  <a:pt x="1914174" y="6069646"/>
                  <a:pt x="1911755" y="6069088"/>
                  <a:pt x="1909076" y="6068641"/>
                </a:cubicBezTo>
                <a:cubicBezTo>
                  <a:pt x="1906397" y="6068195"/>
                  <a:pt x="1903718" y="6067972"/>
                  <a:pt x="1901040" y="6067972"/>
                </a:cubicBezTo>
                <a:close/>
                <a:moveTo>
                  <a:pt x="1635307" y="6067972"/>
                </a:moveTo>
                <a:cubicBezTo>
                  <a:pt x="1627940" y="6067972"/>
                  <a:pt x="1621280" y="6069255"/>
                  <a:pt x="1615327" y="6071823"/>
                </a:cubicBezTo>
                <a:cubicBezTo>
                  <a:pt x="1609374" y="6074390"/>
                  <a:pt x="1604295" y="6078073"/>
                  <a:pt x="1600091" y="6082873"/>
                </a:cubicBezTo>
                <a:cubicBezTo>
                  <a:pt x="1595886" y="6087673"/>
                  <a:pt x="1592668" y="6093514"/>
                  <a:pt x="1590435" y="6100398"/>
                </a:cubicBezTo>
                <a:cubicBezTo>
                  <a:pt x="1588203" y="6107281"/>
                  <a:pt x="1587087" y="6115039"/>
                  <a:pt x="1587087" y="6123671"/>
                </a:cubicBezTo>
                <a:cubicBezTo>
                  <a:pt x="1587087" y="6132749"/>
                  <a:pt x="1588166" y="6140712"/>
                  <a:pt x="1590324" y="6147558"/>
                </a:cubicBezTo>
                <a:cubicBezTo>
                  <a:pt x="1592482" y="6154404"/>
                  <a:pt x="1595681" y="6160096"/>
                  <a:pt x="1599923" y="6164636"/>
                </a:cubicBezTo>
                <a:cubicBezTo>
                  <a:pt x="1604165" y="6169175"/>
                  <a:pt x="1609392" y="6172598"/>
                  <a:pt x="1615606" y="6174905"/>
                </a:cubicBezTo>
                <a:cubicBezTo>
                  <a:pt x="1621819" y="6177212"/>
                  <a:pt x="1629056" y="6178365"/>
                  <a:pt x="1637316" y="6178365"/>
                </a:cubicBezTo>
                <a:cubicBezTo>
                  <a:pt x="1642079" y="6178365"/>
                  <a:pt x="1646562" y="6178012"/>
                  <a:pt x="1650766" y="6177305"/>
                </a:cubicBezTo>
                <a:cubicBezTo>
                  <a:pt x="1654971" y="6176598"/>
                  <a:pt x="1658673" y="6175798"/>
                  <a:pt x="1661873" y="6174905"/>
                </a:cubicBezTo>
                <a:cubicBezTo>
                  <a:pt x="1665073" y="6174012"/>
                  <a:pt x="1667677" y="6173100"/>
                  <a:pt x="1669686" y="6172170"/>
                </a:cubicBezTo>
                <a:cubicBezTo>
                  <a:pt x="1671695" y="6171240"/>
                  <a:pt x="1672905" y="6170570"/>
                  <a:pt x="1673314" y="6170161"/>
                </a:cubicBezTo>
                <a:cubicBezTo>
                  <a:pt x="1673723" y="6169752"/>
                  <a:pt x="1674058" y="6169324"/>
                  <a:pt x="1674319" y="6168877"/>
                </a:cubicBezTo>
                <a:cubicBezTo>
                  <a:pt x="1674579" y="6168431"/>
                  <a:pt x="1674765" y="6167928"/>
                  <a:pt x="1674877" y="6167370"/>
                </a:cubicBezTo>
                <a:cubicBezTo>
                  <a:pt x="1674988" y="6166812"/>
                  <a:pt x="1675081" y="6166180"/>
                  <a:pt x="1675155" y="6165473"/>
                </a:cubicBezTo>
                <a:cubicBezTo>
                  <a:pt x="1675230" y="6164766"/>
                  <a:pt x="1675267" y="6163929"/>
                  <a:pt x="1675267" y="6162961"/>
                </a:cubicBezTo>
                <a:cubicBezTo>
                  <a:pt x="1675267" y="6161622"/>
                  <a:pt x="1675211" y="6160487"/>
                  <a:pt x="1675099" y="6159557"/>
                </a:cubicBezTo>
                <a:cubicBezTo>
                  <a:pt x="1674987" y="6158627"/>
                  <a:pt x="1674819" y="6157901"/>
                  <a:pt x="1674594" y="6157380"/>
                </a:cubicBezTo>
                <a:cubicBezTo>
                  <a:pt x="1674370" y="6156859"/>
                  <a:pt x="1674052" y="6156469"/>
                  <a:pt x="1673641" y="6156208"/>
                </a:cubicBezTo>
                <a:cubicBezTo>
                  <a:pt x="1673230" y="6155948"/>
                  <a:pt x="1672763" y="6155818"/>
                  <a:pt x="1672239" y="6155818"/>
                </a:cubicBezTo>
                <a:cubicBezTo>
                  <a:pt x="1671342" y="6155818"/>
                  <a:pt x="1670014" y="6156208"/>
                  <a:pt x="1668257" y="6156990"/>
                </a:cubicBezTo>
                <a:cubicBezTo>
                  <a:pt x="1666500" y="6157771"/>
                  <a:pt x="1664256" y="6158645"/>
                  <a:pt x="1661526" y="6159613"/>
                </a:cubicBezTo>
                <a:cubicBezTo>
                  <a:pt x="1658797" y="6160580"/>
                  <a:pt x="1655563" y="6161454"/>
                  <a:pt x="1651824" y="6162236"/>
                </a:cubicBezTo>
                <a:cubicBezTo>
                  <a:pt x="1648085" y="6163017"/>
                  <a:pt x="1643823" y="6163408"/>
                  <a:pt x="1639037" y="6163408"/>
                </a:cubicBezTo>
                <a:cubicBezTo>
                  <a:pt x="1632981" y="6163408"/>
                  <a:pt x="1627859" y="6162552"/>
                  <a:pt x="1623671" y="6160841"/>
                </a:cubicBezTo>
                <a:cubicBezTo>
                  <a:pt x="1619484" y="6159129"/>
                  <a:pt x="1616081" y="6156673"/>
                  <a:pt x="1613464" y="6153474"/>
                </a:cubicBezTo>
                <a:cubicBezTo>
                  <a:pt x="1610847" y="6150274"/>
                  <a:pt x="1608977" y="6146441"/>
                  <a:pt x="1607856" y="6141977"/>
                </a:cubicBezTo>
                <a:cubicBezTo>
                  <a:pt x="1606735" y="6137512"/>
                  <a:pt x="1606174" y="6132489"/>
                  <a:pt x="1606174" y="6126908"/>
                </a:cubicBezTo>
                <a:lnTo>
                  <a:pt x="1672332" y="6126908"/>
                </a:lnTo>
                <a:cubicBezTo>
                  <a:pt x="1674201" y="6126908"/>
                  <a:pt x="1675865" y="6126294"/>
                  <a:pt x="1677323" y="6125066"/>
                </a:cubicBezTo>
                <a:cubicBezTo>
                  <a:pt x="1678780" y="6123838"/>
                  <a:pt x="1679509" y="6121773"/>
                  <a:pt x="1679509" y="6118871"/>
                </a:cubicBezTo>
                <a:lnTo>
                  <a:pt x="1679509" y="6115522"/>
                </a:lnTo>
                <a:cubicBezTo>
                  <a:pt x="1679509" y="6108974"/>
                  <a:pt x="1678672" y="6102816"/>
                  <a:pt x="1676997" y="6097049"/>
                </a:cubicBezTo>
                <a:cubicBezTo>
                  <a:pt x="1675323" y="6091282"/>
                  <a:pt x="1672700" y="6086259"/>
                  <a:pt x="1669128" y="6081980"/>
                </a:cubicBezTo>
                <a:cubicBezTo>
                  <a:pt x="1665556" y="6077701"/>
                  <a:pt x="1660998" y="6074297"/>
                  <a:pt x="1655455" y="6071767"/>
                </a:cubicBezTo>
                <a:cubicBezTo>
                  <a:pt x="1649911" y="6069237"/>
                  <a:pt x="1643195" y="6067972"/>
                  <a:pt x="1635307" y="6067972"/>
                </a:cubicBezTo>
                <a:close/>
                <a:moveTo>
                  <a:pt x="1444323" y="6067972"/>
                </a:moveTo>
                <a:cubicBezTo>
                  <a:pt x="1438593" y="6067972"/>
                  <a:pt x="1432919" y="6069441"/>
                  <a:pt x="1427301" y="6072381"/>
                </a:cubicBezTo>
                <a:cubicBezTo>
                  <a:pt x="1421683" y="6075320"/>
                  <a:pt x="1416046" y="6079952"/>
                  <a:pt x="1410390" y="6086278"/>
                </a:cubicBezTo>
                <a:lnTo>
                  <a:pt x="1410390" y="6072995"/>
                </a:lnTo>
                <a:cubicBezTo>
                  <a:pt x="1410390" y="6072399"/>
                  <a:pt x="1410260" y="6071897"/>
                  <a:pt x="1410000" y="6071488"/>
                </a:cubicBezTo>
                <a:cubicBezTo>
                  <a:pt x="1409739" y="6071079"/>
                  <a:pt x="1409311" y="6070706"/>
                  <a:pt x="1408716" y="6070372"/>
                </a:cubicBezTo>
                <a:cubicBezTo>
                  <a:pt x="1408121" y="6070037"/>
                  <a:pt x="1407283" y="6069814"/>
                  <a:pt x="1406205" y="6069702"/>
                </a:cubicBezTo>
                <a:cubicBezTo>
                  <a:pt x="1405125" y="6069590"/>
                  <a:pt x="1403768" y="6069534"/>
                  <a:pt x="1402131" y="6069534"/>
                </a:cubicBezTo>
                <a:cubicBezTo>
                  <a:pt x="1400419" y="6069534"/>
                  <a:pt x="1399042" y="6069590"/>
                  <a:pt x="1398000" y="6069702"/>
                </a:cubicBezTo>
                <a:cubicBezTo>
                  <a:pt x="1396959" y="6069814"/>
                  <a:pt x="1396103" y="6070037"/>
                  <a:pt x="1395433" y="6070372"/>
                </a:cubicBezTo>
                <a:cubicBezTo>
                  <a:pt x="1394763" y="6070706"/>
                  <a:pt x="1394317" y="6071079"/>
                  <a:pt x="1394094" y="6071488"/>
                </a:cubicBezTo>
                <a:cubicBezTo>
                  <a:pt x="1393870" y="6071897"/>
                  <a:pt x="1393759" y="6072399"/>
                  <a:pt x="1393759" y="6072995"/>
                </a:cubicBezTo>
                <a:lnTo>
                  <a:pt x="1393759" y="6173454"/>
                </a:lnTo>
                <a:cubicBezTo>
                  <a:pt x="1393759" y="6174049"/>
                  <a:pt x="1393889" y="6174551"/>
                  <a:pt x="1394149" y="6174961"/>
                </a:cubicBezTo>
                <a:cubicBezTo>
                  <a:pt x="1394410" y="6175370"/>
                  <a:pt x="1394894" y="6175723"/>
                  <a:pt x="1395600" y="6176021"/>
                </a:cubicBezTo>
                <a:cubicBezTo>
                  <a:pt x="1396307" y="6176319"/>
                  <a:pt x="1397256" y="6176542"/>
                  <a:pt x="1398447" y="6176691"/>
                </a:cubicBezTo>
                <a:cubicBezTo>
                  <a:pt x="1399637" y="6176840"/>
                  <a:pt x="1401126" y="6176914"/>
                  <a:pt x="1402912" y="6176914"/>
                </a:cubicBezTo>
                <a:cubicBezTo>
                  <a:pt x="1404772" y="6176914"/>
                  <a:pt x="1406297" y="6176840"/>
                  <a:pt x="1407488" y="6176691"/>
                </a:cubicBezTo>
                <a:cubicBezTo>
                  <a:pt x="1408679" y="6176542"/>
                  <a:pt x="1409609" y="6176319"/>
                  <a:pt x="1410279" y="6176021"/>
                </a:cubicBezTo>
                <a:cubicBezTo>
                  <a:pt x="1410948" y="6175723"/>
                  <a:pt x="1411432" y="6175370"/>
                  <a:pt x="1411730" y="6174961"/>
                </a:cubicBezTo>
                <a:cubicBezTo>
                  <a:pt x="1412027" y="6174551"/>
                  <a:pt x="1412176" y="6174049"/>
                  <a:pt x="1412176" y="6173454"/>
                </a:cubicBezTo>
                <a:lnTo>
                  <a:pt x="1412176" y="6103244"/>
                </a:lnTo>
                <a:cubicBezTo>
                  <a:pt x="1417236" y="6096919"/>
                  <a:pt x="1422073" y="6092119"/>
                  <a:pt x="1426687" y="6088845"/>
                </a:cubicBezTo>
                <a:cubicBezTo>
                  <a:pt x="1431301" y="6085571"/>
                  <a:pt x="1435914" y="6083934"/>
                  <a:pt x="1440528" y="6083934"/>
                </a:cubicBezTo>
                <a:cubicBezTo>
                  <a:pt x="1444100" y="6083934"/>
                  <a:pt x="1447244" y="6084603"/>
                  <a:pt x="1449960" y="6085943"/>
                </a:cubicBezTo>
                <a:cubicBezTo>
                  <a:pt x="1452676" y="6087282"/>
                  <a:pt x="1454890" y="6089217"/>
                  <a:pt x="1456601" y="6091747"/>
                </a:cubicBezTo>
                <a:cubicBezTo>
                  <a:pt x="1458313" y="6094277"/>
                  <a:pt x="1459615" y="6097291"/>
                  <a:pt x="1460508" y="6100788"/>
                </a:cubicBezTo>
                <a:cubicBezTo>
                  <a:pt x="1461401" y="6104286"/>
                  <a:pt x="1461848" y="6108899"/>
                  <a:pt x="1461848" y="6114629"/>
                </a:cubicBezTo>
                <a:lnTo>
                  <a:pt x="1461848" y="6173454"/>
                </a:lnTo>
                <a:cubicBezTo>
                  <a:pt x="1461848" y="6174049"/>
                  <a:pt x="1461996" y="6174551"/>
                  <a:pt x="1462294" y="6174961"/>
                </a:cubicBezTo>
                <a:cubicBezTo>
                  <a:pt x="1462592" y="6175370"/>
                  <a:pt x="1463075" y="6175723"/>
                  <a:pt x="1463745" y="6176021"/>
                </a:cubicBezTo>
                <a:cubicBezTo>
                  <a:pt x="1464415" y="6176319"/>
                  <a:pt x="1465345" y="6176542"/>
                  <a:pt x="1466536" y="6176691"/>
                </a:cubicBezTo>
                <a:cubicBezTo>
                  <a:pt x="1467726" y="6176840"/>
                  <a:pt x="1469252" y="6176914"/>
                  <a:pt x="1471112" y="6176914"/>
                </a:cubicBezTo>
                <a:cubicBezTo>
                  <a:pt x="1472898" y="6176914"/>
                  <a:pt x="1474386" y="6176840"/>
                  <a:pt x="1475577" y="6176691"/>
                </a:cubicBezTo>
                <a:cubicBezTo>
                  <a:pt x="1476768" y="6176542"/>
                  <a:pt x="1477698" y="6176319"/>
                  <a:pt x="1478368" y="6176021"/>
                </a:cubicBezTo>
                <a:cubicBezTo>
                  <a:pt x="1479037" y="6175723"/>
                  <a:pt x="1479521" y="6175370"/>
                  <a:pt x="1479819" y="6174961"/>
                </a:cubicBezTo>
                <a:cubicBezTo>
                  <a:pt x="1480117" y="6174551"/>
                  <a:pt x="1480265" y="6174049"/>
                  <a:pt x="1480265" y="6173454"/>
                </a:cubicBezTo>
                <a:lnTo>
                  <a:pt x="1480265" y="6112174"/>
                </a:lnTo>
                <a:cubicBezTo>
                  <a:pt x="1480265" y="6105030"/>
                  <a:pt x="1479651" y="6098909"/>
                  <a:pt x="1478424" y="6093812"/>
                </a:cubicBezTo>
                <a:cubicBezTo>
                  <a:pt x="1477196" y="6088715"/>
                  <a:pt x="1475168" y="6084268"/>
                  <a:pt x="1472340" y="6080473"/>
                </a:cubicBezTo>
                <a:cubicBezTo>
                  <a:pt x="1469512" y="6076678"/>
                  <a:pt x="1465810" y="6073646"/>
                  <a:pt x="1461234" y="6071376"/>
                </a:cubicBezTo>
                <a:cubicBezTo>
                  <a:pt x="1456657" y="6069107"/>
                  <a:pt x="1451021" y="6067972"/>
                  <a:pt x="1444323" y="6067972"/>
                </a:cubicBezTo>
                <a:close/>
                <a:moveTo>
                  <a:pt x="1320982" y="6067972"/>
                </a:moveTo>
                <a:cubicBezTo>
                  <a:pt x="1313615" y="6067972"/>
                  <a:pt x="1306955" y="6069255"/>
                  <a:pt x="1301002" y="6071823"/>
                </a:cubicBezTo>
                <a:cubicBezTo>
                  <a:pt x="1295048" y="6074390"/>
                  <a:pt x="1289970" y="6078073"/>
                  <a:pt x="1285765" y="6082873"/>
                </a:cubicBezTo>
                <a:cubicBezTo>
                  <a:pt x="1281561" y="6087673"/>
                  <a:pt x="1278342" y="6093514"/>
                  <a:pt x="1276110" y="6100398"/>
                </a:cubicBezTo>
                <a:cubicBezTo>
                  <a:pt x="1273878" y="6107281"/>
                  <a:pt x="1272761" y="6115039"/>
                  <a:pt x="1272761" y="6123671"/>
                </a:cubicBezTo>
                <a:cubicBezTo>
                  <a:pt x="1272761" y="6132749"/>
                  <a:pt x="1273840" y="6140712"/>
                  <a:pt x="1275998" y="6147558"/>
                </a:cubicBezTo>
                <a:cubicBezTo>
                  <a:pt x="1278156" y="6154404"/>
                  <a:pt x="1281356" y="6160096"/>
                  <a:pt x="1285598" y="6164636"/>
                </a:cubicBezTo>
                <a:cubicBezTo>
                  <a:pt x="1289840" y="6169175"/>
                  <a:pt x="1295067" y="6172598"/>
                  <a:pt x="1301281" y="6174905"/>
                </a:cubicBezTo>
                <a:cubicBezTo>
                  <a:pt x="1307494" y="6177212"/>
                  <a:pt x="1314731" y="6178365"/>
                  <a:pt x="1322991" y="6178365"/>
                </a:cubicBezTo>
                <a:cubicBezTo>
                  <a:pt x="1327754" y="6178365"/>
                  <a:pt x="1332237" y="6178012"/>
                  <a:pt x="1336441" y="6177305"/>
                </a:cubicBezTo>
                <a:cubicBezTo>
                  <a:pt x="1340646" y="6176598"/>
                  <a:pt x="1344348" y="6175798"/>
                  <a:pt x="1347548" y="6174905"/>
                </a:cubicBezTo>
                <a:cubicBezTo>
                  <a:pt x="1350747" y="6174012"/>
                  <a:pt x="1353352" y="6173100"/>
                  <a:pt x="1355361" y="6172170"/>
                </a:cubicBezTo>
                <a:cubicBezTo>
                  <a:pt x="1357370" y="6171240"/>
                  <a:pt x="1358579" y="6170570"/>
                  <a:pt x="1358989" y="6170161"/>
                </a:cubicBezTo>
                <a:cubicBezTo>
                  <a:pt x="1359398" y="6169752"/>
                  <a:pt x="1359733" y="6169324"/>
                  <a:pt x="1359993" y="6168877"/>
                </a:cubicBezTo>
                <a:cubicBezTo>
                  <a:pt x="1360254" y="6168431"/>
                  <a:pt x="1360440" y="6167928"/>
                  <a:pt x="1360552" y="6167370"/>
                </a:cubicBezTo>
                <a:cubicBezTo>
                  <a:pt x="1360663" y="6166812"/>
                  <a:pt x="1360756" y="6166180"/>
                  <a:pt x="1360831" y="6165473"/>
                </a:cubicBezTo>
                <a:cubicBezTo>
                  <a:pt x="1360905" y="6164766"/>
                  <a:pt x="1360942" y="6163929"/>
                  <a:pt x="1360942" y="6162961"/>
                </a:cubicBezTo>
                <a:cubicBezTo>
                  <a:pt x="1360942" y="6161622"/>
                  <a:pt x="1360886" y="6160487"/>
                  <a:pt x="1360774" y="6159557"/>
                </a:cubicBezTo>
                <a:cubicBezTo>
                  <a:pt x="1360662" y="6158627"/>
                  <a:pt x="1360493" y="6157901"/>
                  <a:pt x="1360269" y="6157380"/>
                </a:cubicBezTo>
                <a:cubicBezTo>
                  <a:pt x="1360044" y="6156859"/>
                  <a:pt x="1359727" y="6156469"/>
                  <a:pt x="1359316" y="6156208"/>
                </a:cubicBezTo>
                <a:cubicBezTo>
                  <a:pt x="1358905" y="6155948"/>
                  <a:pt x="1358438" y="6155818"/>
                  <a:pt x="1357914" y="6155818"/>
                </a:cubicBezTo>
                <a:cubicBezTo>
                  <a:pt x="1357017" y="6155818"/>
                  <a:pt x="1355689" y="6156208"/>
                  <a:pt x="1353932" y="6156990"/>
                </a:cubicBezTo>
                <a:cubicBezTo>
                  <a:pt x="1352174" y="6157771"/>
                  <a:pt x="1349931" y="6158645"/>
                  <a:pt x="1347202" y="6159613"/>
                </a:cubicBezTo>
                <a:cubicBezTo>
                  <a:pt x="1344472" y="6160580"/>
                  <a:pt x="1341238" y="6161454"/>
                  <a:pt x="1337499" y="6162236"/>
                </a:cubicBezTo>
                <a:cubicBezTo>
                  <a:pt x="1333761" y="6163017"/>
                  <a:pt x="1329498" y="6163408"/>
                  <a:pt x="1324712" y="6163408"/>
                </a:cubicBezTo>
                <a:cubicBezTo>
                  <a:pt x="1318656" y="6163408"/>
                  <a:pt x="1313534" y="6162552"/>
                  <a:pt x="1309346" y="6160841"/>
                </a:cubicBezTo>
                <a:cubicBezTo>
                  <a:pt x="1305159" y="6159129"/>
                  <a:pt x="1301756" y="6156673"/>
                  <a:pt x="1299139" y="6153474"/>
                </a:cubicBezTo>
                <a:cubicBezTo>
                  <a:pt x="1296522" y="6150274"/>
                  <a:pt x="1294652" y="6146441"/>
                  <a:pt x="1293531" y="6141977"/>
                </a:cubicBezTo>
                <a:cubicBezTo>
                  <a:pt x="1292409" y="6137512"/>
                  <a:pt x="1291849" y="6132489"/>
                  <a:pt x="1291849" y="6126908"/>
                </a:cubicBezTo>
                <a:lnTo>
                  <a:pt x="1358007" y="6126908"/>
                </a:lnTo>
                <a:cubicBezTo>
                  <a:pt x="1359877" y="6126908"/>
                  <a:pt x="1361540" y="6126294"/>
                  <a:pt x="1362998" y="6125066"/>
                </a:cubicBezTo>
                <a:cubicBezTo>
                  <a:pt x="1364455" y="6123838"/>
                  <a:pt x="1365184" y="6121773"/>
                  <a:pt x="1365184" y="6118871"/>
                </a:cubicBezTo>
                <a:lnTo>
                  <a:pt x="1365184" y="6115522"/>
                </a:lnTo>
                <a:cubicBezTo>
                  <a:pt x="1365184" y="6108974"/>
                  <a:pt x="1364347" y="6102816"/>
                  <a:pt x="1362672" y="6097049"/>
                </a:cubicBezTo>
                <a:cubicBezTo>
                  <a:pt x="1360998" y="6091282"/>
                  <a:pt x="1358375" y="6086259"/>
                  <a:pt x="1354803" y="6081980"/>
                </a:cubicBezTo>
                <a:cubicBezTo>
                  <a:pt x="1351231" y="6077701"/>
                  <a:pt x="1346673" y="6074297"/>
                  <a:pt x="1341129" y="6071767"/>
                </a:cubicBezTo>
                <a:cubicBezTo>
                  <a:pt x="1335586" y="6069237"/>
                  <a:pt x="1328870" y="6067972"/>
                  <a:pt x="1320982" y="6067972"/>
                </a:cubicBezTo>
                <a:close/>
                <a:moveTo>
                  <a:pt x="1224764" y="6067972"/>
                </a:moveTo>
                <a:cubicBezTo>
                  <a:pt x="1218662" y="6067972"/>
                  <a:pt x="1213323" y="6068790"/>
                  <a:pt x="1208747" y="6070427"/>
                </a:cubicBezTo>
                <a:cubicBezTo>
                  <a:pt x="1204170" y="6072065"/>
                  <a:pt x="1200357" y="6074241"/>
                  <a:pt x="1197306" y="6076957"/>
                </a:cubicBezTo>
                <a:cubicBezTo>
                  <a:pt x="1194255" y="6079673"/>
                  <a:pt x="1191966" y="6082836"/>
                  <a:pt x="1190441" y="6086445"/>
                </a:cubicBezTo>
                <a:cubicBezTo>
                  <a:pt x="1188915" y="6090054"/>
                  <a:pt x="1188153" y="6093831"/>
                  <a:pt x="1188153" y="6097775"/>
                </a:cubicBezTo>
                <a:cubicBezTo>
                  <a:pt x="1188153" y="6102239"/>
                  <a:pt x="1188878" y="6106072"/>
                  <a:pt x="1190329" y="6109272"/>
                </a:cubicBezTo>
                <a:cubicBezTo>
                  <a:pt x="1191780" y="6112471"/>
                  <a:pt x="1193697" y="6115225"/>
                  <a:pt x="1196078" y="6117532"/>
                </a:cubicBezTo>
                <a:cubicBezTo>
                  <a:pt x="1198459" y="6119838"/>
                  <a:pt x="1201157" y="6121792"/>
                  <a:pt x="1204170" y="6123392"/>
                </a:cubicBezTo>
                <a:cubicBezTo>
                  <a:pt x="1207184" y="6124992"/>
                  <a:pt x="1210272" y="6126424"/>
                  <a:pt x="1213435" y="6127689"/>
                </a:cubicBezTo>
                <a:cubicBezTo>
                  <a:pt x="1216598" y="6128954"/>
                  <a:pt x="1219667" y="6130163"/>
                  <a:pt x="1222644" y="6131317"/>
                </a:cubicBezTo>
                <a:cubicBezTo>
                  <a:pt x="1225620" y="6132470"/>
                  <a:pt x="1228299" y="6133791"/>
                  <a:pt x="1230681" y="6135279"/>
                </a:cubicBezTo>
                <a:cubicBezTo>
                  <a:pt x="1233062" y="6136768"/>
                  <a:pt x="1234978" y="6138479"/>
                  <a:pt x="1236429" y="6140414"/>
                </a:cubicBezTo>
                <a:cubicBezTo>
                  <a:pt x="1237880" y="6142349"/>
                  <a:pt x="1238605" y="6144730"/>
                  <a:pt x="1238605" y="6147558"/>
                </a:cubicBezTo>
                <a:cubicBezTo>
                  <a:pt x="1238605" y="6150311"/>
                  <a:pt x="1238103" y="6152692"/>
                  <a:pt x="1237099" y="6154701"/>
                </a:cubicBezTo>
                <a:cubicBezTo>
                  <a:pt x="1236094" y="6156711"/>
                  <a:pt x="1234661" y="6158366"/>
                  <a:pt x="1232801" y="6159668"/>
                </a:cubicBezTo>
                <a:cubicBezTo>
                  <a:pt x="1230941" y="6160971"/>
                  <a:pt x="1228746" y="6161957"/>
                  <a:pt x="1226216" y="6162626"/>
                </a:cubicBezTo>
                <a:cubicBezTo>
                  <a:pt x="1223685" y="6163296"/>
                  <a:pt x="1220858" y="6163631"/>
                  <a:pt x="1217732" y="6163631"/>
                </a:cubicBezTo>
                <a:cubicBezTo>
                  <a:pt x="1213565" y="6163631"/>
                  <a:pt x="1209882" y="6163129"/>
                  <a:pt x="1206682" y="6162124"/>
                </a:cubicBezTo>
                <a:cubicBezTo>
                  <a:pt x="1203482" y="6161120"/>
                  <a:pt x="1200710" y="6160022"/>
                  <a:pt x="1198366" y="6158831"/>
                </a:cubicBezTo>
                <a:cubicBezTo>
                  <a:pt x="1196022" y="6157641"/>
                  <a:pt x="1194050" y="6156543"/>
                  <a:pt x="1192450" y="6155539"/>
                </a:cubicBezTo>
                <a:cubicBezTo>
                  <a:pt x="1190850" y="6154534"/>
                  <a:pt x="1189641" y="6154032"/>
                  <a:pt x="1188822" y="6154032"/>
                </a:cubicBezTo>
                <a:cubicBezTo>
                  <a:pt x="1188302" y="6154032"/>
                  <a:pt x="1187836" y="6154162"/>
                  <a:pt x="1187427" y="6154422"/>
                </a:cubicBezTo>
                <a:cubicBezTo>
                  <a:pt x="1187018" y="6154683"/>
                  <a:pt x="1186702" y="6155111"/>
                  <a:pt x="1186478" y="6155706"/>
                </a:cubicBezTo>
                <a:cubicBezTo>
                  <a:pt x="1186255" y="6156301"/>
                  <a:pt x="1186069" y="6157083"/>
                  <a:pt x="1185920" y="6158050"/>
                </a:cubicBezTo>
                <a:cubicBezTo>
                  <a:pt x="1185771" y="6159017"/>
                  <a:pt x="1185697" y="6160208"/>
                  <a:pt x="1185697" y="6161622"/>
                </a:cubicBezTo>
                <a:cubicBezTo>
                  <a:pt x="1185697" y="6163929"/>
                  <a:pt x="1185883" y="6165752"/>
                  <a:pt x="1186255" y="6167091"/>
                </a:cubicBezTo>
                <a:cubicBezTo>
                  <a:pt x="1186627" y="6168431"/>
                  <a:pt x="1187223" y="6169473"/>
                  <a:pt x="1188041" y="6170217"/>
                </a:cubicBezTo>
                <a:cubicBezTo>
                  <a:pt x="1188860" y="6170961"/>
                  <a:pt x="1190162" y="6171798"/>
                  <a:pt x="1191948" y="6172728"/>
                </a:cubicBezTo>
                <a:cubicBezTo>
                  <a:pt x="1193734" y="6173658"/>
                  <a:pt x="1195910" y="6174551"/>
                  <a:pt x="1198478" y="6175407"/>
                </a:cubicBezTo>
                <a:cubicBezTo>
                  <a:pt x="1201045" y="6176263"/>
                  <a:pt x="1203947" y="6176970"/>
                  <a:pt x="1207184" y="6177528"/>
                </a:cubicBezTo>
                <a:cubicBezTo>
                  <a:pt x="1210421" y="6178086"/>
                  <a:pt x="1213826" y="6178365"/>
                  <a:pt x="1217397" y="6178365"/>
                </a:cubicBezTo>
                <a:cubicBezTo>
                  <a:pt x="1223202" y="6178365"/>
                  <a:pt x="1228522" y="6177658"/>
                  <a:pt x="1233359" y="6176244"/>
                </a:cubicBezTo>
                <a:cubicBezTo>
                  <a:pt x="1238196" y="6174830"/>
                  <a:pt x="1242363" y="6172747"/>
                  <a:pt x="1245861" y="6169993"/>
                </a:cubicBezTo>
                <a:cubicBezTo>
                  <a:pt x="1249358" y="6167240"/>
                  <a:pt x="1252056" y="6163854"/>
                  <a:pt x="1253953" y="6159836"/>
                </a:cubicBezTo>
                <a:cubicBezTo>
                  <a:pt x="1255851" y="6155818"/>
                  <a:pt x="1256800" y="6151241"/>
                  <a:pt x="1256800" y="6146107"/>
                </a:cubicBezTo>
                <a:cubicBezTo>
                  <a:pt x="1256800" y="6141791"/>
                  <a:pt x="1256074" y="6138070"/>
                  <a:pt x="1254623" y="6134944"/>
                </a:cubicBezTo>
                <a:cubicBezTo>
                  <a:pt x="1253172" y="6131819"/>
                  <a:pt x="1251256" y="6129140"/>
                  <a:pt x="1248875" y="6126908"/>
                </a:cubicBezTo>
                <a:cubicBezTo>
                  <a:pt x="1246493" y="6124675"/>
                  <a:pt x="1243759" y="6122778"/>
                  <a:pt x="1240670" y="6121215"/>
                </a:cubicBezTo>
                <a:cubicBezTo>
                  <a:pt x="1237582" y="6119652"/>
                  <a:pt x="1234457" y="6118238"/>
                  <a:pt x="1231294" y="6116973"/>
                </a:cubicBezTo>
                <a:cubicBezTo>
                  <a:pt x="1228132" y="6115708"/>
                  <a:pt x="1225025" y="6114481"/>
                  <a:pt x="1221974" y="6113290"/>
                </a:cubicBezTo>
                <a:cubicBezTo>
                  <a:pt x="1218923" y="6112099"/>
                  <a:pt x="1216207" y="6110760"/>
                  <a:pt x="1213826" y="6109272"/>
                </a:cubicBezTo>
                <a:cubicBezTo>
                  <a:pt x="1211444" y="6107783"/>
                  <a:pt x="1209510" y="6106053"/>
                  <a:pt x="1208021" y="6104081"/>
                </a:cubicBezTo>
                <a:cubicBezTo>
                  <a:pt x="1206533" y="6102109"/>
                  <a:pt x="1205789" y="6099672"/>
                  <a:pt x="1205789" y="6096770"/>
                </a:cubicBezTo>
                <a:cubicBezTo>
                  <a:pt x="1205789" y="6094686"/>
                  <a:pt x="1206180" y="6092752"/>
                  <a:pt x="1206961" y="6090966"/>
                </a:cubicBezTo>
                <a:cubicBezTo>
                  <a:pt x="1207742" y="6089180"/>
                  <a:pt x="1208896" y="6087636"/>
                  <a:pt x="1210421" y="6086333"/>
                </a:cubicBezTo>
                <a:cubicBezTo>
                  <a:pt x="1211947" y="6085031"/>
                  <a:pt x="1213900" y="6084027"/>
                  <a:pt x="1216281" y="6083320"/>
                </a:cubicBezTo>
                <a:cubicBezTo>
                  <a:pt x="1218662" y="6082613"/>
                  <a:pt x="1221416" y="6082259"/>
                  <a:pt x="1224541" y="6082259"/>
                </a:cubicBezTo>
                <a:cubicBezTo>
                  <a:pt x="1228039" y="6082259"/>
                  <a:pt x="1231145" y="6082669"/>
                  <a:pt x="1233862" y="6083487"/>
                </a:cubicBezTo>
                <a:cubicBezTo>
                  <a:pt x="1236578" y="6084306"/>
                  <a:pt x="1238940" y="6085180"/>
                  <a:pt x="1240950" y="6086110"/>
                </a:cubicBezTo>
                <a:cubicBezTo>
                  <a:pt x="1242959" y="6087040"/>
                  <a:pt x="1244596" y="6087915"/>
                  <a:pt x="1245861" y="6088733"/>
                </a:cubicBezTo>
                <a:cubicBezTo>
                  <a:pt x="1247126" y="6089552"/>
                  <a:pt x="1248093" y="6089961"/>
                  <a:pt x="1248763" y="6089961"/>
                </a:cubicBezTo>
                <a:cubicBezTo>
                  <a:pt x="1249209" y="6089961"/>
                  <a:pt x="1249619" y="6089831"/>
                  <a:pt x="1249991" y="6089570"/>
                </a:cubicBezTo>
                <a:cubicBezTo>
                  <a:pt x="1250363" y="6089310"/>
                  <a:pt x="1250679" y="6088882"/>
                  <a:pt x="1250940" y="6088287"/>
                </a:cubicBezTo>
                <a:cubicBezTo>
                  <a:pt x="1251200" y="6087691"/>
                  <a:pt x="1251386" y="6086929"/>
                  <a:pt x="1251498" y="6085999"/>
                </a:cubicBezTo>
                <a:cubicBezTo>
                  <a:pt x="1251609" y="6085068"/>
                  <a:pt x="1251665" y="6083971"/>
                  <a:pt x="1251665" y="6082706"/>
                </a:cubicBezTo>
                <a:cubicBezTo>
                  <a:pt x="1251665" y="6081515"/>
                  <a:pt x="1251609" y="6080511"/>
                  <a:pt x="1251498" y="6079692"/>
                </a:cubicBezTo>
                <a:cubicBezTo>
                  <a:pt x="1251386" y="6078873"/>
                  <a:pt x="1251274" y="6078185"/>
                  <a:pt x="1251163" y="6077627"/>
                </a:cubicBezTo>
                <a:cubicBezTo>
                  <a:pt x="1251051" y="6077069"/>
                  <a:pt x="1250865" y="6076567"/>
                  <a:pt x="1250605" y="6076120"/>
                </a:cubicBezTo>
                <a:cubicBezTo>
                  <a:pt x="1250344" y="6075674"/>
                  <a:pt x="1249824" y="6075153"/>
                  <a:pt x="1249042" y="6074557"/>
                </a:cubicBezTo>
                <a:cubicBezTo>
                  <a:pt x="1248261" y="6073962"/>
                  <a:pt x="1247107" y="6073274"/>
                  <a:pt x="1245582" y="6072492"/>
                </a:cubicBezTo>
                <a:cubicBezTo>
                  <a:pt x="1244056" y="6071711"/>
                  <a:pt x="1242215" y="6070986"/>
                  <a:pt x="1240057" y="6070316"/>
                </a:cubicBezTo>
                <a:cubicBezTo>
                  <a:pt x="1237898" y="6069646"/>
                  <a:pt x="1235480" y="6069088"/>
                  <a:pt x="1232801" y="6068641"/>
                </a:cubicBezTo>
                <a:cubicBezTo>
                  <a:pt x="1230122" y="6068195"/>
                  <a:pt x="1227443" y="6067972"/>
                  <a:pt x="1224764" y="6067972"/>
                </a:cubicBezTo>
                <a:close/>
                <a:moveTo>
                  <a:pt x="1120957" y="6067972"/>
                </a:moveTo>
                <a:cubicBezTo>
                  <a:pt x="1113590" y="6067972"/>
                  <a:pt x="1106930" y="6069255"/>
                  <a:pt x="1100977" y="6071823"/>
                </a:cubicBezTo>
                <a:cubicBezTo>
                  <a:pt x="1095024" y="6074390"/>
                  <a:pt x="1089945" y="6078073"/>
                  <a:pt x="1085740" y="6082873"/>
                </a:cubicBezTo>
                <a:cubicBezTo>
                  <a:pt x="1081536" y="6087673"/>
                  <a:pt x="1078317" y="6093514"/>
                  <a:pt x="1076085" y="6100398"/>
                </a:cubicBezTo>
                <a:cubicBezTo>
                  <a:pt x="1073853" y="6107281"/>
                  <a:pt x="1072737" y="6115039"/>
                  <a:pt x="1072737" y="6123671"/>
                </a:cubicBezTo>
                <a:cubicBezTo>
                  <a:pt x="1072737" y="6132749"/>
                  <a:pt x="1073816" y="6140712"/>
                  <a:pt x="1075974" y="6147558"/>
                </a:cubicBezTo>
                <a:cubicBezTo>
                  <a:pt x="1078131" y="6154404"/>
                  <a:pt x="1081331" y="6160096"/>
                  <a:pt x="1085573" y="6164636"/>
                </a:cubicBezTo>
                <a:cubicBezTo>
                  <a:pt x="1089815" y="6169175"/>
                  <a:pt x="1095042" y="6172598"/>
                  <a:pt x="1101256" y="6174905"/>
                </a:cubicBezTo>
                <a:cubicBezTo>
                  <a:pt x="1107469" y="6177212"/>
                  <a:pt x="1114706" y="6178365"/>
                  <a:pt x="1122966" y="6178365"/>
                </a:cubicBezTo>
                <a:cubicBezTo>
                  <a:pt x="1127728" y="6178365"/>
                  <a:pt x="1132212" y="6178012"/>
                  <a:pt x="1136416" y="6177305"/>
                </a:cubicBezTo>
                <a:cubicBezTo>
                  <a:pt x="1140621" y="6176598"/>
                  <a:pt x="1144323" y="6175798"/>
                  <a:pt x="1147523" y="6174905"/>
                </a:cubicBezTo>
                <a:cubicBezTo>
                  <a:pt x="1150722" y="6174012"/>
                  <a:pt x="1153327" y="6173100"/>
                  <a:pt x="1155336" y="6172170"/>
                </a:cubicBezTo>
                <a:cubicBezTo>
                  <a:pt x="1157345" y="6171240"/>
                  <a:pt x="1158555" y="6170570"/>
                  <a:pt x="1158964" y="6170161"/>
                </a:cubicBezTo>
                <a:cubicBezTo>
                  <a:pt x="1159373" y="6169752"/>
                  <a:pt x="1159708" y="6169324"/>
                  <a:pt x="1159968" y="6168877"/>
                </a:cubicBezTo>
                <a:cubicBezTo>
                  <a:pt x="1160229" y="6168431"/>
                  <a:pt x="1160415" y="6167928"/>
                  <a:pt x="1160526" y="6167370"/>
                </a:cubicBezTo>
                <a:cubicBezTo>
                  <a:pt x="1160638" y="6166812"/>
                  <a:pt x="1160731" y="6166180"/>
                  <a:pt x="1160806" y="6165473"/>
                </a:cubicBezTo>
                <a:cubicBezTo>
                  <a:pt x="1160880" y="6164766"/>
                  <a:pt x="1160917" y="6163929"/>
                  <a:pt x="1160917" y="6162961"/>
                </a:cubicBezTo>
                <a:cubicBezTo>
                  <a:pt x="1160917" y="6161622"/>
                  <a:pt x="1160861" y="6160487"/>
                  <a:pt x="1160749" y="6159557"/>
                </a:cubicBezTo>
                <a:cubicBezTo>
                  <a:pt x="1160637" y="6158627"/>
                  <a:pt x="1160468" y="6157901"/>
                  <a:pt x="1160244" y="6157380"/>
                </a:cubicBezTo>
                <a:cubicBezTo>
                  <a:pt x="1160020" y="6156859"/>
                  <a:pt x="1159702" y="6156469"/>
                  <a:pt x="1159291" y="6156208"/>
                </a:cubicBezTo>
                <a:cubicBezTo>
                  <a:pt x="1158880" y="6155948"/>
                  <a:pt x="1158413" y="6155818"/>
                  <a:pt x="1157889" y="6155818"/>
                </a:cubicBezTo>
                <a:cubicBezTo>
                  <a:pt x="1156992" y="6155818"/>
                  <a:pt x="1155664" y="6156208"/>
                  <a:pt x="1153907" y="6156990"/>
                </a:cubicBezTo>
                <a:cubicBezTo>
                  <a:pt x="1152149" y="6157771"/>
                  <a:pt x="1149906" y="6158645"/>
                  <a:pt x="1147176" y="6159613"/>
                </a:cubicBezTo>
                <a:cubicBezTo>
                  <a:pt x="1144447" y="6160580"/>
                  <a:pt x="1141213" y="6161454"/>
                  <a:pt x="1137474" y="6162236"/>
                </a:cubicBezTo>
                <a:cubicBezTo>
                  <a:pt x="1133735" y="6163017"/>
                  <a:pt x="1129473" y="6163408"/>
                  <a:pt x="1124688" y="6163408"/>
                </a:cubicBezTo>
                <a:cubicBezTo>
                  <a:pt x="1118631" y="6163408"/>
                  <a:pt x="1113509" y="6162552"/>
                  <a:pt x="1109321" y="6160841"/>
                </a:cubicBezTo>
                <a:cubicBezTo>
                  <a:pt x="1105134" y="6159129"/>
                  <a:pt x="1101731" y="6156673"/>
                  <a:pt x="1099114" y="6153474"/>
                </a:cubicBezTo>
                <a:cubicBezTo>
                  <a:pt x="1096497" y="6150274"/>
                  <a:pt x="1094627" y="6146441"/>
                  <a:pt x="1093506" y="6141977"/>
                </a:cubicBezTo>
                <a:cubicBezTo>
                  <a:pt x="1092384" y="6137512"/>
                  <a:pt x="1091824" y="6132489"/>
                  <a:pt x="1091824" y="6126908"/>
                </a:cubicBezTo>
                <a:lnTo>
                  <a:pt x="1157982" y="6126908"/>
                </a:lnTo>
                <a:cubicBezTo>
                  <a:pt x="1159852" y="6126908"/>
                  <a:pt x="1161515" y="6126294"/>
                  <a:pt x="1162973" y="6125066"/>
                </a:cubicBezTo>
                <a:cubicBezTo>
                  <a:pt x="1164430" y="6123838"/>
                  <a:pt x="1165159" y="6121773"/>
                  <a:pt x="1165159" y="6118871"/>
                </a:cubicBezTo>
                <a:lnTo>
                  <a:pt x="1165159" y="6115522"/>
                </a:lnTo>
                <a:cubicBezTo>
                  <a:pt x="1165159" y="6108974"/>
                  <a:pt x="1164322" y="6102816"/>
                  <a:pt x="1162647" y="6097049"/>
                </a:cubicBezTo>
                <a:cubicBezTo>
                  <a:pt x="1160973" y="6091282"/>
                  <a:pt x="1158350" y="6086259"/>
                  <a:pt x="1154778" y="6081980"/>
                </a:cubicBezTo>
                <a:cubicBezTo>
                  <a:pt x="1151206" y="6077701"/>
                  <a:pt x="1146648" y="6074297"/>
                  <a:pt x="1141104" y="6071767"/>
                </a:cubicBezTo>
                <a:cubicBezTo>
                  <a:pt x="1135560" y="6069237"/>
                  <a:pt x="1128845" y="6067972"/>
                  <a:pt x="1120957" y="6067972"/>
                </a:cubicBezTo>
                <a:close/>
                <a:moveTo>
                  <a:pt x="1047324" y="6067972"/>
                </a:moveTo>
                <a:cubicBezTo>
                  <a:pt x="1045166" y="6067972"/>
                  <a:pt x="1043027" y="6068251"/>
                  <a:pt x="1040906" y="6068809"/>
                </a:cubicBezTo>
                <a:cubicBezTo>
                  <a:pt x="1038785" y="6069367"/>
                  <a:pt x="1036646" y="6070372"/>
                  <a:pt x="1034488" y="6071823"/>
                </a:cubicBezTo>
                <a:cubicBezTo>
                  <a:pt x="1032330" y="6073274"/>
                  <a:pt x="1030041" y="6075264"/>
                  <a:pt x="1027623" y="6077794"/>
                </a:cubicBezTo>
                <a:cubicBezTo>
                  <a:pt x="1025205" y="6080324"/>
                  <a:pt x="1022619" y="6083599"/>
                  <a:pt x="1019865" y="6087617"/>
                </a:cubicBezTo>
                <a:lnTo>
                  <a:pt x="1019865" y="6072995"/>
                </a:lnTo>
                <a:cubicBezTo>
                  <a:pt x="1019865" y="6072399"/>
                  <a:pt x="1019735" y="6071897"/>
                  <a:pt x="1019475" y="6071488"/>
                </a:cubicBezTo>
                <a:cubicBezTo>
                  <a:pt x="1019214" y="6071079"/>
                  <a:pt x="1018786" y="6070706"/>
                  <a:pt x="1018191" y="6070372"/>
                </a:cubicBezTo>
                <a:cubicBezTo>
                  <a:pt x="1017596" y="6070037"/>
                  <a:pt x="1016758" y="6069814"/>
                  <a:pt x="1015680" y="6069702"/>
                </a:cubicBezTo>
                <a:cubicBezTo>
                  <a:pt x="1014601" y="6069590"/>
                  <a:pt x="1013243" y="6069534"/>
                  <a:pt x="1011606" y="6069534"/>
                </a:cubicBezTo>
                <a:cubicBezTo>
                  <a:pt x="1009894" y="6069534"/>
                  <a:pt x="1008517" y="6069590"/>
                  <a:pt x="1007476" y="6069702"/>
                </a:cubicBezTo>
                <a:cubicBezTo>
                  <a:pt x="1006434" y="6069814"/>
                  <a:pt x="1005578" y="6070037"/>
                  <a:pt x="1004908" y="6070372"/>
                </a:cubicBezTo>
                <a:cubicBezTo>
                  <a:pt x="1004238" y="6070706"/>
                  <a:pt x="1003792" y="6071079"/>
                  <a:pt x="1003569" y="6071488"/>
                </a:cubicBezTo>
                <a:cubicBezTo>
                  <a:pt x="1003345" y="6071897"/>
                  <a:pt x="1003234" y="6072399"/>
                  <a:pt x="1003234" y="6072995"/>
                </a:cubicBezTo>
                <a:lnTo>
                  <a:pt x="1003234" y="6173454"/>
                </a:lnTo>
                <a:cubicBezTo>
                  <a:pt x="1003234" y="6174049"/>
                  <a:pt x="1003364" y="6174551"/>
                  <a:pt x="1003624" y="6174961"/>
                </a:cubicBezTo>
                <a:cubicBezTo>
                  <a:pt x="1003885" y="6175370"/>
                  <a:pt x="1004368" y="6175723"/>
                  <a:pt x="1005075" y="6176021"/>
                </a:cubicBezTo>
                <a:cubicBezTo>
                  <a:pt x="1005783" y="6176319"/>
                  <a:pt x="1006731" y="6176542"/>
                  <a:pt x="1007922" y="6176691"/>
                </a:cubicBezTo>
                <a:cubicBezTo>
                  <a:pt x="1009113" y="6176840"/>
                  <a:pt x="1010601" y="6176914"/>
                  <a:pt x="1012387" y="6176914"/>
                </a:cubicBezTo>
                <a:cubicBezTo>
                  <a:pt x="1014247" y="6176914"/>
                  <a:pt x="1015773" y="6176840"/>
                  <a:pt x="1016963" y="6176691"/>
                </a:cubicBezTo>
                <a:cubicBezTo>
                  <a:pt x="1018154" y="6176542"/>
                  <a:pt x="1019084" y="6176319"/>
                  <a:pt x="1019754" y="6176021"/>
                </a:cubicBezTo>
                <a:cubicBezTo>
                  <a:pt x="1020423" y="6175723"/>
                  <a:pt x="1020907" y="6175370"/>
                  <a:pt x="1021205" y="6174961"/>
                </a:cubicBezTo>
                <a:cubicBezTo>
                  <a:pt x="1021502" y="6174551"/>
                  <a:pt x="1021651" y="6174049"/>
                  <a:pt x="1021651" y="6173454"/>
                </a:cubicBezTo>
                <a:lnTo>
                  <a:pt x="1021651" y="6107374"/>
                </a:lnTo>
                <a:cubicBezTo>
                  <a:pt x="1024256" y="6103281"/>
                  <a:pt x="1026637" y="6099821"/>
                  <a:pt x="1028795" y="6096993"/>
                </a:cubicBezTo>
                <a:cubicBezTo>
                  <a:pt x="1030953" y="6094166"/>
                  <a:pt x="1033018" y="6091896"/>
                  <a:pt x="1034990" y="6090184"/>
                </a:cubicBezTo>
                <a:cubicBezTo>
                  <a:pt x="1036962" y="6088473"/>
                  <a:pt x="1038841" y="6087245"/>
                  <a:pt x="1040627" y="6086501"/>
                </a:cubicBezTo>
                <a:cubicBezTo>
                  <a:pt x="1042413" y="6085757"/>
                  <a:pt x="1044236" y="6085385"/>
                  <a:pt x="1046096" y="6085385"/>
                </a:cubicBezTo>
                <a:cubicBezTo>
                  <a:pt x="1047659" y="6085385"/>
                  <a:pt x="1049110" y="6085533"/>
                  <a:pt x="1050450" y="6085831"/>
                </a:cubicBezTo>
                <a:cubicBezTo>
                  <a:pt x="1051789" y="6086129"/>
                  <a:pt x="1052998" y="6086445"/>
                  <a:pt x="1054077" y="6086780"/>
                </a:cubicBezTo>
                <a:cubicBezTo>
                  <a:pt x="1055156" y="6087115"/>
                  <a:pt x="1056124" y="6087450"/>
                  <a:pt x="1056980" y="6087784"/>
                </a:cubicBezTo>
                <a:cubicBezTo>
                  <a:pt x="1057835" y="6088119"/>
                  <a:pt x="1058561" y="6088287"/>
                  <a:pt x="1059156" y="6088287"/>
                </a:cubicBezTo>
                <a:cubicBezTo>
                  <a:pt x="1059751" y="6088287"/>
                  <a:pt x="1060216" y="6088119"/>
                  <a:pt x="1060551" y="6087784"/>
                </a:cubicBezTo>
                <a:cubicBezTo>
                  <a:pt x="1060886" y="6087450"/>
                  <a:pt x="1061165" y="6086966"/>
                  <a:pt x="1061388" y="6086333"/>
                </a:cubicBezTo>
                <a:cubicBezTo>
                  <a:pt x="1061612" y="6085701"/>
                  <a:pt x="1061760" y="6084827"/>
                  <a:pt x="1061835" y="6083710"/>
                </a:cubicBezTo>
                <a:cubicBezTo>
                  <a:pt x="1061909" y="6082594"/>
                  <a:pt x="1061947" y="6081217"/>
                  <a:pt x="1061947" y="6079580"/>
                </a:cubicBezTo>
                <a:cubicBezTo>
                  <a:pt x="1061947" y="6077869"/>
                  <a:pt x="1061928" y="6076511"/>
                  <a:pt x="1061891" y="6075506"/>
                </a:cubicBezTo>
                <a:cubicBezTo>
                  <a:pt x="1061854" y="6074502"/>
                  <a:pt x="1061779" y="6073739"/>
                  <a:pt x="1061667" y="6073218"/>
                </a:cubicBezTo>
                <a:cubicBezTo>
                  <a:pt x="1061556" y="6072697"/>
                  <a:pt x="1061426" y="6072269"/>
                  <a:pt x="1061277" y="6071934"/>
                </a:cubicBezTo>
                <a:cubicBezTo>
                  <a:pt x="1061128" y="6071599"/>
                  <a:pt x="1060830" y="6071246"/>
                  <a:pt x="1060384" y="6070874"/>
                </a:cubicBezTo>
                <a:cubicBezTo>
                  <a:pt x="1059937" y="6070502"/>
                  <a:pt x="1059175" y="6070130"/>
                  <a:pt x="1058095" y="6069758"/>
                </a:cubicBezTo>
                <a:cubicBezTo>
                  <a:pt x="1057017" y="6069386"/>
                  <a:pt x="1055807" y="6069051"/>
                  <a:pt x="1054468" y="6068753"/>
                </a:cubicBezTo>
                <a:cubicBezTo>
                  <a:pt x="1053128" y="6068455"/>
                  <a:pt x="1051845" y="6068251"/>
                  <a:pt x="1050617" y="6068139"/>
                </a:cubicBezTo>
                <a:cubicBezTo>
                  <a:pt x="1049389" y="6068028"/>
                  <a:pt x="1048292" y="6067972"/>
                  <a:pt x="1047324" y="6067972"/>
                </a:cubicBezTo>
                <a:close/>
                <a:moveTo>
                  <a:pt x="931313" y="6067972"/>
                </a:moveTo>
                <a:cubicBezTo>
                  <a:pt x="927964" y="6067972"/>
                  <a:pt x="924783" y="6068362"/>
                  <a:pt x="921769" y="6069144"/>
                </a:cubicBezTo>
                <a:cubicBezTo>
                  <a:pt x="918755" y="6069925"/>
                  <a:pt x="915816" y="6071079"/>
                  <a:pt x="912951" y="6072604"/>
                </a:cubicBezTo>
                <a:cubicBezTo>
                  <a:pt x="910086" y="6074130"/>
                  <a:pt x="907240" y="6076046"/>
                  <a:pt x="904412" y="6078353"/>
                </a:cubicBezTo>
                <a:cubicBezTo>
                  <a:pt x="901584" y="6080659"/>
                  <a:pt x="898645" y="6083375"/>
                  <a:pt x="895594" y="6086501"/>
                </a:cubicBezTo>
                <a:lnTo>
                  <a:pt x="895594" y="6072995"/>
                </a:lnTo>
                <a:cubicBezTo>
                  <a:pt x="895594" y="6072325"/>
                  <a:pt x="895464" y="6071785"/>
                  <a:pt x="895203" y="6071376"/>
                </a:cubicBezTo>
                <a:cubicBezTo>
                  <a:pt x="894942" y="6070967"/>
                  <a:pt x="894478" y="6070613"/>
                  <a:pt x="893808" y="6070316"/>
                </a:cubicBezTo>
                <a:cubicBezTo>
                  <a:pt x="893138" y="6070018"/>
                  <a:pt x="892301" y="6069814"/>
                  <a:pt x="891296" y="6069702"/>
                </a:cubicBezTo>
                <a:cubicBezTo>
                  <a:pt x="890292" y="6069590"/>
                  <a:pt x="889008" y="6069534"/>
                  <a:pt x="887445" y="6069534"/>
                </a:cubicBezTo>
                <a:cubicBezTo>
                  <a:pt x="885957" y="6069534"/>
                  <a:pt x="884692" y="6069590"/>
                  <a:pt x="883650" y="6069702"/>
                </a:cubicBezTo>
                <a:cubicBezTo>
                  <a:pt x="882609" y="6069814"/>
                  <a:pt x="881753" y="6070018"/>
                  <a:pt x="881083" y="6070316"/>
                </a:cubicBezTo>
                <a:cubicBezTo>
                  <a:pt x="880413" y="6070613"/>
                  <a:pt x="879967" y="6070967"/>
                  <a:pt x="879744" y="6071376"/>
                </a:cubicBezTo>
                <a:cubicBezTo>
                  <a:pt x="879521" y="6071785"/>
                  <a:pt x="879409" y="6072325"/>
                  <a:pt x="879409" y="6072995"/>
                </a:cubicBezTo>
                <a:lnTo>
                  <a:pt x="879409" y="6213302"/>
                </a:lnTo>
                <a:cubicBezTo>
                  <a:pt x="879409" y="6213898"/>
                  <a:pt x="879539" y="6214419"/>
                  <a:pt x="879799" y="6214865"/>
                </a:cubicBezTo>
                <a:cubicBezTo>
                  <a:pt x="880060" y="6215312"/>
                  <a:pt x="880543" y="6215684"/>
                  <a:pt x="881250" y="6215981"/>
                </a:cubicBezTo>
                <a:cubicBezTo>
                  <a:pt x="881958" y="6216279"/>
                  <a:pt x="882906" y="6216502"/>
                  <a:pt x="884097" y="6216651"/>
                </a:cubicBezTo>
                <a:cubicBezTo>
                  <a:pt x="885288" y="6216800"/>
                  <a:pt x="886776" y="6216874"/>
                  <a:pt x="888562" y="6216874"/>
                </a:cubicBezTo>
                <a:cubicBezTo>
                  <a:pt x="890422" y="6216874"/>
                  <a:pt x="891948" y="6216800"/>
                  <a:pt x="893138" y="6216651"/>
                </a:cubicBezTo>
                <a:cubicBezTo>
                  <a:pt x="894329" y="6216502"/>
                  <a:pt x="895259" y="6216279"/>
                  <a:pt x="895928" y="6215981"/>
                </a:cubicBezTo>
                <a:cubicBezTo>
                  <a:pt x="896598" y="6215684"/>
                  <a:pt x="897082" y="6215312"/>
                  <a:pt x="897380" y="6214865"/>
                </a:cubicBezTo>
                <a:cubicBezTo>
                  <a:pt x="897677" y="6214419"/>
                  <a:pt x="897826" y="6213898"/>
                  <a:pt x="897826" y="6213302"/>
                </a:cubicBezTo>
                <a:lnTo>
                  <a:pt x="897826" y="6163073"/>
                </a:lnTo>
                <a:cubicBezTo>
                  <a:pt x="900505" y="6165677"/>
                  <a:pt x="903035" y="6167947"/>
                  <a:pt x="905416" y="6169882"/>
                </a:cubicBezTo>
                <a:cubicBezTo>
                  <a:pt x="907798" y="6171817"/>
                  <a:pt x="910198" y="6173416"/>
                  <a:pt x="912616" y="6174682"/>
                </a:cubicBezTo>
                <a:cubicBezTo>
                  <a:pt x="915035" y="6175947"/>
                  <a:pt x="917509" y="6176877"/>
                  <a:pt x="920039" y="6177472"/>
                </a:cubicBezTo>
                <a:cubicBezTo>
                  <a:pt x="922569" y="6178067"/>
                  <a:pt x="925322" y="6178365"/>
                  <a:pt x="928299" y="6178365"/>
                </a:cubicBezTo>
                <a:cubicBezTo>
                  <a:pt x="935294" y="6178365"/>
                  <a:pt x="941507" y="6177044"/>
                  <a:pt x="946939" y="6174402"/>
                </a:cubicBezTo>
                <a:cubicBezTo>
                  <a:pt x="952372" y="6171761"/>
                  <a:pt x="956930" y="6168003"/>
                  <a:pt x="960613" y="6163129"/>
                </a:cubicBezTo>
                <a:cubicBezTo>
                  <a:pt x="964297" y="6158255"/>
                  <a:pt x="967087" y="6152320"/>
                  <a:pt x="968985" y="6145325"/>
                </a:cubicBezTo>
                <a:cubicBezTo>
                  <a:pt x="970882" y="6138330"/>
                  <a:pt x="971831" y="6130442"/>
                  <a:pt x="971831" y="6121662"/>
                </a:cubicBezTo>
                <a:cubicBezTo>
                  <a:pt x="971831" y="6114369"/>
                  <a:pt x="971087" y="6107467"/>
                  <a:pt x="969599" y="6100956"/>
                </a:cubicBezTo>
                <a:cubicBezTo>
                  <a:pt x="968110" y="6094445"/>
                  <a:pt x="965748" y="6088733"/>
                  <a:pt x="962511" y="6083822"/>
                </a:cubicBezTo>
                <a:cubicBezTo>
                  <a:pt x="959274" y="6078911"/>
                  <a:pt x="955088" y="6075041"/>
                  <a:pt x="949953" y="6072213"/>
                </a:cubicBezTo>
                <a:cubicBezTo>
                  <a:pt x="944819" y="6069386"/>
                  <a:pt x="938605" y="6067972"/>
                  <a:pt x="931313" y="6067972"/>
                </a:cubicBezTo>
                <a:close/>
                <a:moveTo>
                  <a:pt x="759007" y="6067972"/>
                </a:moveTo>
                <a:cubicBezTo>
                  <a:pt x="751640" y="6067972"/>
                  <a:pt x="744980" y="6069255"/>
                  <a:pt x="739027" y="6071823"/>
                </a:cubicBezTo>
                <a:cubicBezTo>
                  <a:pt x="733074" y="6074390"/>
                  <a:pt x="727995" y="6078073"/>
                  <a:pt x="723790" y="6082873"/>
                </a:cubicBezTo>
                <a:cubicBezTo>
                  <a:pt x="719586" y="6087673"/>
                  <a:pt x="716368" y="6093514"/>
                  <a:pt x="714135" y="6100398"/>
                </a:cubicBezTo>
                <a:cubicBezTo>
                  <a:pt x="711903" y="6107281"/>
                  <a:pt x="710786" y="6115039"/>
                  <a:pt x="710786" y="6123671"/>
                </a:cubicBezTo>
                <a:cubicBezTo>
                  <a:pt x="710786" y="6132749"/>
                  <a:pt x="711865" y="6140712"/>
                  <a:pt x="714023" y="6147558"/>
                </a:cubicBezTo>
                <a:cubicBezTo>
                  <a:pt x="716181" y="6154404"/>
                  <a:pt x="719381" y="6160096"/>
                  <a:pt x="723623" y="6164636"/>
                </a:cubicBezTo>
                <a:cubicBezTo>
                  <a:pt x="727865" y="6169175"/>
                  <a:pt x="733092" y="6172598"/>
                  <a:pt x="739306" y="6174905"/>
                </a:cubicBezTo>
                <a:cubicBezTo>
                  <a:pt x="745519" y="6177212"/>
                  <a:pt x="752756" y="6178365"/>
                  <a:pt x="761016" y="6178365"/>
                </a:cubicBezTo>
                <a:cubicBezTo>
                  <a:pt x="765779" y="6178365"/>
                  <a:pt x="770262" y="6178012"/>
                  <a:pt x="774466" y="6177305"/>
                </a:cubicBezTo>
                <a:cubicBezTo>
                  <a:pt x="778671" y="6176598"/>
                  <a:pt x="782373" y="6175798"/>
                  <a:pt x="785573" y="6174905"/>
                </a:cubicBezTo>
                <a:cubicBezTo>
                  <a:pt x="788772" y="6174012"/>
                  <a:pt x="791377" y="6173100"/>
                  <a:pt x="793386" y="6172170"/>
                </a:cubicBezTo>
                <a:cubicBezTo>
                  <a:pt x="795395" y="6171240"/>
                  <a:pt x="796605" y="6170570"/>
                  <a:pt x="797014" y="6170161"/>
                </a:cubicBezTo>
                <a:cubicBezTo>
                  <a:pt x="797423" y="6169752"/>
                  <a:pt x="797758" y="6169324"/>
                  <a:pt x="798018" y="6168877"/>
                </a:cubicBezTo>
                <a:cubicBezTo>
                  <a:pt x="798279" y="6168431"/>
                  <a:pt x="798465" y="6167928"/>
                  <a:pt x="798576" y="6167370"/>
                </a:cubicBezTo>
                <a:cubicBezTo>
                  <a:pt x="798688" y="6166812"/>
                  <a:pt x="798781" y="6166180"/>
                  <a:pt x="798856" y="6165473"/>
                </a:cubicBezTo>
                <a:cubicBezTo>
                  <a:pt x="798930" y="6164766"/>
                  <a:pt x="798967" y="6163929"/>
                  <a:pt x="798967" y="6162961"/>
                </a:cubicBezTo>
                <a:cubicBezTo>
                  <a:pt x="798967" y="6161622"/>
                  <a:pt x="798911" y="6160487"/>
                  <a:pt x="798799" y="6159557"/>
                </a:cubicBezTo>
                <a:cubicBezTo>
                  <a:pt x="798687" y="6158627"/>
                  <a:pt x="798518" y="6157901"/>
                  <a:pt x="798294" y="6157380"/>
                </a:cubicBezTo>
                <a:cubicBezTo>
                  <a:pt x="798070" y="6156859"/>
                  <a:pt x="797752" y="6156469"/>
                  <a:pt x="797341" y="6156208"/>
                </a:cubicBezTo>
                <a:cubicBezTo>
                  <a:pt x="796930" y="6155948"/>
                  <a:pt x="796463" y="6155818"/>
                  <a:pt x="795940" y="6155818"/>
                </a:cubicBezTo>
                <a:cubicBezTo>
                  <a:pt x="795042" y="6155818"/>
                  <a:pt x="793714" y="6156208"/>
                  <a:pt x="791957" y="6156990"/>
                </a:cubicBezTo>
                <a:cubicBezTo>
                  <a:pt x="790199" y="6157771"/>
                  <a:pt x="787956" y="6158645"/>
                  <a:pt x="785226" y="6159613"/>
                </a:cubicBezTo>
                <a:cubicBezTo>
                  <a:pt x="782497" y="6160580"/>
                  <a:pt x="779263" y="6161454"/>
                  <a:pt x="775524" y="6162236"/>
                </a:cubicBezTo>
                <a:cubicBezTo>
                  <a:pt x="771785" y="6163017"/>
                  <a:pt x="767523" y="6163408"/>
                  <a:pt x="762737" y="6163408"/>
                </a:cubicBezTo>
                <a:cubicBezTo>
                  <a:pt x="756681" y="6163408"/>
                  <a:pt x="751559" y="6162552"/>
                  <a:pt x="747371" y="6160841"/>
                </a:cubicBezTo>
                <a:cubicBezTo>
                  <a:pt x="743184" y="6159129"/>
                  <a:pt x="739781" y="6156673"/>
                  <a:pt x="737164" y="6153474"/>
                </a:cubicBezTo>
                <a:cubicBezTo>
                  <a:pt x="734547" y="6150274"/>
                  <a:pt x="732677" y="6146441"/>
                  <a:pt x="731556" y="6141977"/>
                </a:cubicBezTo>
                <a:cubicBezTo>
                  <a:pt x="730434" y="6137512"/>
                  <a:pt x="729874" y="6132489"/>
                  <a:pt x="729874" y="6126908"/>
                </a:cubicBezTo>
                <a:lnTo>
                  <a:pt x="796032" y="6126908"/>
                </a:lnTo>
                <a:cubicBezTo>
                  <a:pt x="797901" y="6126908"/>
                  <a:pt x="799565" y="6126294"/>
                  <a:pt x="801023" y="6125066"/>
                </a:cubicBezTo>
                <a:cubicBezTo>
                  <a:pt x="802480" y="6123838"/>
                  <a:pt x="803209" y="6121773"/>
                  <a:pt x="803209" y="6118871"/>
                </a:cubicBezTo>
                <a:lnTo>
                  <a:pt x="803209" y="6115522"/>
                </a:lnTo>
                <a:cubicBezTo>
                  <a:pt x="803209" y="6108974"/>
                  <a:pt x="802372" y="6102816"/>
                  <a:pt x="800697" y="6097049"/>
                </a:cubicBezTo>
                <a:cubicBezTo>
                  <a:pt x="799023" y="6091282"/>
                  <a:pt x="796400" y="6086259"/>
                  <a:pt x="792828" y="6081980"/>
                </a:cubicBezTo>
                <a:cubicBezTo>
                  <a:pt x="789256" y="6077701"/>
                  <a:pt x="784698" y="6074297"/>
                  <a:pt x="779154" y="6071767"/>
                </a:cubicBezTo>
                <a:cubicBezTo>
                  <a:pt x="773611" y="6069237"/>
                  <a:pt x="766895" y="6067972"/>
                  <a:pt x="759007" y="6067972"/>
                </a:cubicBezTo>
                <a:close/>
                <a:moveTo>
                  <a:pt x="426488" y="6067860"/>
                </a:moveTo>
                <a:cubicBezTo>
                  <a:pt x="418749" y="6067860"/>
                  <a:pt x="412107" y="6070613"/>
                  <a:pt x="406563" y="6076120"/>
                </a:cubicBezTo>
                <a:cubicBezTo>
                  <a:pt x="401019" y="6081627"/>
                  <a:pt x="398247" y="6088287"/>
                  <a:pt x="398247" y="6096100"/>
                </a:cubicBezTo>
                <a:cubicBezTo>
                  <a:pt x="398247" y="6103914"/>
                  <a:pt x="401019" y="6110592"/>
                  <a:pt x="406563" y="6116136"/>
                </a:cubicBezTo>
                <a:cubicBezTo>
                  <a:pt x="412107" y="6121680"/>
                  <a:pt x="418749" y="6124452"/>
                  <a:pt x="426488" y="6124452"/>
                </a:cubicBezTo>
                <a:cubicBezTo>
                  <a:pt x="434301" y="6124452"/>
                  <a:pt x="440980" y="6121680"/>
                  <a:pt x="446523" y="6116136"/>
                </a:cubicBezTo>
                <a:cubicBezTo>
                  <a:pt x="452067" y="6110592"/>
                  <a:pt x="454839" y="6103914"/>
                  <a:pt x="454839" y="6096100"/>
                </a:cubicBezTo>
                <a:cubicBezTo>
                  <a:pt x="454839" y="6088287"/>
                  <a:pt x="452067" y="6081627"/>
                  <a:pt x="446523" y="6076120"/>
                </a:cubicBezTo>
                <a:cubicBezTo>
                  <a:pt x="440980" y="6070613"/>
                  <a:pt x="434301" y="6067860"/>
                  <a:pt x="426488" y="6067860"/>
                </a:cubicBezTo>
                <a:close/>
                <a:moveTo>
                  <a:pt x="6560289" y="6042634"/>
                </a:moveTo>
                <a:cubicBezTo>
                  <a:pt x="6558503" y="6042634"/>
                  <a:pt x="6557015" y="6042708"/>
                  <a:pt x="6555824" y="6042857"/>
                </a:cubicBezTo>
                <a:cubicBezTo>
                  <a:pt x="6554634" y="6043006"/>
                  <a:pt x="6553685" y="6043248"/>
                  <a:pt x="6552978" y="6043583"/>
                </a:cubicBezTo>
                <a:cubicBezTo>
                  <a:pt x="6552271" y="6043917"/>
                  <a:pt x="6551787" y="6044308"/>
                  <a:pt x="6551527" y="6044755"/>
                </a:cubicBezTo>
                <a:cubicBezTo>
                  <a:pt x="6551266" y="6045201"/>
                  <a:pt x="6551136" y="6045685"/>
                  <a:pt x="6551136" y="6046206"/>
                </a:cubicBezTo>
                <a:lnTo>
                  <a:pt x="6551136" y="6070093"/>
                </a:lnTo>
                <a:lnTo>
                  <a:pt x="6537184" y="6070093"/>
                </a:lnTo>
                <a:cubicBezTo>
                  <a:pt x="6536588" y="6070093"/>
                  <a:pt x="6536049" y="6070223"/>
                  <a:pt x="6535565" y="6070483"/>
                </a:cubicBezTo>
                <a:cubicBezTo>
                  <a:pt x="6535081" y="6070744"/>
                  <a:pt x="6534691" y="6071190"/>
                  <a:pt x="6534393" y="6071823"/>
                </a:cubicBezTo>
                <a:cubicBezTo>
                  <a:pt x="6534095" y="6072455"/>
                  <a:pt x="6533854" y="6073255"/>
                  <a:pt x="6533668" y="6074223"/>
                </a:cubicBezTo>
                <a:cubicBezTo>
                  <a:pt x="6533482" y="6075190"/>
                  <a:pt x="6533389" y="6076381"/>
                  <a:pt x="6533389" y="6077794"/>
                </a:cubicBezTo>
                <a:cubicBezTo>
                  <a:pt x="6533389" y="6080473"/>
                  <a:pt x="6533723" y="6082408"/>
                  <a:pt x="6534393" y="6083599"/>
                </a:cubicBezTo>
                <a:cubicBezTo>
                  <a:pt x="6535063" y="6084789"/>
                  <a:pt x="6535956" y="6085385"/>
                  <a:pt x="6537072" y="6085385"/>
                </a:cubicBezTo>
                <a:lnTo>
                  <a:pt x="6551136" y="6085385"/>
                </a:lnTo>
                <a:lnTo>
                  <a:pt x="6551136" y="6144097"/>
                </a:lnTo>
                <a:cubicBezTo>
                  <a:pt x="6551136" y="6149902"/>
                  <a:pt x="6551676" y="6154943"/>
                  <a:pt x="6552755" y="6159222"/>
                </a:cubicBezTo>
                <a:cubicBezTo>
                  <a:pt x="6553834" y="6163501"/>
                  <a:pt x="6555564" y="6167035"/>
                  <a:pt x="6557945" y="6169826"/>
                </a:cubicBezTo>
                <a:cubicBezTo>
                  <a:pt x="6560326" y="6172617"/>
                  <a:pt x="6563377" y="6174700"/>
                  <a:pt x="6567098" y="6176077"/>
                </a:cubicBezTo>
                <a:cubicBezTo>
                  <a:pt x="6570819" y="6177453"/>
                  <a:pt x="6575284" y="6178142"/>
                  <a:pt x="6580493" y="6178142"/>
                </a:cubicBezTo>
                <a:cubicBezTo>
                  <a:pt x="6582204" y="6178142"/>
                  <a:pt x="6583916" y="6178030"/>
                  <a:pt x="6585627" y="6177807"/>
                </a:cubicBezTo>
                <a:cubicBezTo>
                  <a:pt x="6587339" y="6177584"/>
                  <a:pt x="6588957" y="6177305"/>
                  <a:pt x="6590483" y="6176970"/>
                </a:cubicBezTo>
                <a:cubicBezTo>
                  <a:pt x="6592008" y="6176635"/>
                  <a:pt x="6593366" y="6176207"/>
                  <a:pt x="6594557" y="6175686"/>
                </a:cubicBezTo>
                <a:cubicBezTo>
                  <a:pt x="6595747" y="6175165"/>
                  <a:pt x="6596640" y="6174607"/>
                  <a:pt x="6597236" y="6174012"/>
                </a:cubicBezTo>
                <a:cubicBezTo>
                  <a:pt x="6597831" y="6173416"/>
                  <a:pt x="6598278" y="6172486"/>
                  <a:pt x="6598575" y="6171221"/>
                </a:cubicBezTo>
                <a:cubicBezTo>
                  <a:pt x="6598873" y="6169956"/>
                  <a:pt x="6599022" y="6168245"/>
                  <a:pt x="6599022" y="6166087"/>
                </a:cubicBezTo>
                <a:cubicBezTo>
                  <a:pt x="6599022" y="6164747"/>
                  <a:pt x="6598947" y="6163631"/>
                  <a:pt x="6598798" y="6162738"/>
                </a:cubicBezTo>
                <a:cubicBezTo>
                  <a:pt x="6598650" y="6161845"/>
                  <a:pt x="6598482" y="6161138"/>
                  <a:pt x="6598296" y="6160617"/>
                </a:cubicBezTo>
                <a:cubicBezTo>
                  <a:pt x="6598110" y="6160096"/>
                  <a:pt x="6597850" y="6159743"/>
                  <a:pt x="6597515" y="6159557"/>
                </a:cubicBezTo>
                <a:cubicBezTo>
                  <a:pt x="6597180" y="6159371"/>
                  <a:pt x="6596827" y="6159278"/>
                  <a:pt x="6596454" y="6159278"/>
                </a:cubicBezTo>
                <a:cubicBezTo>
                  <a:pt x="6595859" y="6159278"/>
                  <a:pt x="6595189" y="6159445"/>
                  <a:pt x="6594445" y="6159780"/>
                </a:cubicBezTo>
                <a:cubicBezTo>
                  <a:pt x="6593701" y="6160115"/>
                  <a:pt x="6592808" y="6160468"/>
                  <a:pt x="6591766" y="6160841"/>
                </a:cubicBezTo>
                <a:cubicBezTo>
                  <a:pt x="6590725" y="6161213"/>
                  <a:pt x="6589534" y="6161566"/>
                  <a:pt x="6588194" y="6161901"/>
                </a:cubicBezTo>
                <a:cubicBezTo>
                  <a:pt x="6586855" y="6162236"/>
                  <a:pt x="6585330" y="6162403"/>
                  <a:pt x="6583618" y="6162403"/>
                </a:cubicBezTo>
                <a:cubicBezTo>
                  <a:pt x="6578335" y="6162403"/>
                  <a:pt x="6574670" y="6160636"/>
                  <a:pt x="6572623" y="6157101"/>
                </a:cubicBezTo>
                <a:cubicBezTo>
                  <a:pt x="6570577" y="6153567"/>
                  <a:pt x="6569554" y="6148339"/>
                  <a:pt x="6569554" y="6141418"/>
                </a:cubicBezTo>
                <a:lnTo>
                  <a:pt x="6569554" y="6085385"/>
                </a:lnTo>
                <a:lnTo>
                  <a:pt x="6595338" y="6085385"/>
                </a:lnTo>
                <a:cubicBezTo>
                  <a:pt x="6596454" y="6085385"/>
                  <a:pt x="6597347" y="6084789"/>
                  <a:pt x="6598017" y="6083599"/>
                </a:cubicBezTo>
                <a:cubicBezTo>
                  <a:pt x="6598687" y="6082408"/>
                  <a:pt x="6599022" y="6080473"/>
                  <a:pt x="6599022" y="6077794"/>
                </a:cubicBezTo>
                <a:cubicBezTo>
                  <a:pt x="6599022" y="6076381"/>
                  <a:pt x="6598947" y="6075190"/>
                  <a:pt x="6598798" y="6074223"/>
                </a:cubicBezTo>
                <a:cubicBezTo>
                  <a:pt x="6598650" y="6073255"/>
                  <a:pt x="6598408" y="6072455"/>
                  <a:pt x="6598073" y="6071823"/>
                </a:cubicBezTo>
                <a:cubicBezTo>
                  <a:pt x="6597738" y="6071190"/>
                  <a:pt x="6597347" y="6070744"/>
                  <a:pt x="6596901" y="6070483"/>
                </a:cubicBezTo>
                <a:cubicBezTo>
                  <a:pt x="6596454" y="6070223"/>
                  <a:pt x="6595934" y="6070093"/>
                  <a:pt x="6595338" y="6070093"/>
                </a:cubicBezTo>
                <a:lnTo>
                  <a:pt x="6569554" y="6070093"/>
                </a:lnTo>
                <a:lnTo>
                  <a:pt x="6569554" y="6046206"/>
                </a:lnTo>
                <a:cubicBezTo>
                  <a:pt x="6569554" y="6045685"/>
                  <a:pt x="6569405" y="6045201"/>
                  <a:pt x="6569107" y="6044755"/>
                </a:cubicBezTo>
                <a:cubicBezTo>
                  <a:pt x="6568810" y="6044308"/>
                  <a:pt x="6568326" y="6043917"/>
                  <a:pt x="6567656" y="6043583"/>
                </a:cubicBezTo>
                <a:cubicBezTo>
                  <a:pt x="6566986" y="6043248"/>
                  <a:pt x="6566056" y="6043006"/>
                  <a:pt x="6564866" y="6042857"/>
                </a:cubicBezTo>
                <a:cubicBezTo>
                  <a:pt x="6563675" y="6042708"/>
                  <a:pt x="6562150" y="6042634"/>
                  <a:pt x="6560289" y="6042634"/>
                </a:cubicBezTo>
                <a:close/>
                <a:moveTo>
                  <a:pt x="2759815" y="6042634"/>
                </a:moveTo>
                <a:cubicBezTo>
                  <a:pt x="2758029" y="6042634"/>
                  <a:pt x="2756541" y="6042708"/>
                  <a:pt x="2755350" y="6042857"/>
                </a:cubicBezTo>
                <a:cubicBezTo>
                  <a:pt x="2754160" y="6043006"/>
                  <a:pt x="2753211" y="6043248"/>
                  <a:pt x="2752504" y="6043583"/>
                </a:cubicBezTo>
                <a:cubicBezTo>
                  <a:pt x="2751797" y="6043917"/>
                  <a:pt x="2751313" y="6044308"/>
                  <a:pt x="2751053" y="6044755"/>
                </a:cubicBezTo>
                <a:cubicBezTo>
                  <a:pt x="2750792" y="6045201"/>
                  <a:pt x="2750662" y="6045685"/>
                  <a:pt x="2750662" y="6046206"/>
                </a:cubicBezTo>
                <a:lnTo>
                  <a:pt x="2750662" y="6070093"/>
                </a:lnTo>
                <a:lnTo>
                  <a:pt x="2736710" y="6070093"/>
                </a:lnTo>
                <a:cubicBezTo>
                  <a:pt x="2736114" y="6070093"/>
                  <a:pt x="2735575" y="6070223"/>
                  <a:pt x="2735091" y="6070483"/>
                </a:cubicBezTo>
                <a:cubicBezTo>
                  <a:pt x="2734607" y="6070744"/>
                  <a:pt x="2734216" y="6071190"/>
                  <a:pt x="2733919" y="6071823"/>
                </a:cubicBezTo>
                <a:cubicBezTo>
                  <a:pt x="2733621" y="6072455"/>
                  <a:pt x="2733380" y="6073255"/>
                  <a:pt x="2733193" y="6074223"/>
                </a:cubicBezTo>
                <a:cubicBezTo>
                  <a:pt x="2733007" y="6075190"/>
                  <a:pt x="2732914" y="6076381"/>
                  <a:pt x="2732914" y="6077794"/>
                </a:cubicBezTo>
                <a:cubicBezTo>
                  <a:pt x="2732914" y="6080473"/>
                  <a:pt x="2733249" y="6082408"/>
                  <a:pt x="2733919" y="6083599"/>
                </a:cubicBezTo>
                <a:cubicBezTo>
                  <a:pt x="2734589" y="6084789"/>
                  <a:pt x="2735481" y="6085385"/>
                  <a:pt x="2736598" y="6085385"/>
                </a:cubicBezTo>
                <a:lnTo>
                  <a:pt x="2750662" y="6085385"/>
                </a:lnTo>
                <a:lnTo>
                  <a:pt x="2750662" y="6144097"/>
                </a:lnTo>
                <a:cubicBezTo>
                  <a:pt x="2750662" y="6149902"/>
                  <a:pt x="2751202" y="6154943"/>
                  <a:pt x="2752281" y="6159222"/>
                </a:cubicBezTo>
                <a:cubicBezTo>
                  <a:pt x="2753359" y="6163501"/>
                  <a:pt x="2755090" y="6167035"/>
                  <a:pt x="2757471" y="6169826"/>
                </a:cubicBezTo>
                <a:cubicBezTo>
                  <a:pt x="2759852" y="6172617"/>
                  <a:pt x="2762903" y="6174700"/>
                  <a:pt x="2766624" y="6176077"/>
                </a:cubicBezTo>
                <a:cubicBezTo>
                  <a:pt x="2770345" y="6177453"/>
                  <a:pt x="2774810" y="6178142"/>
                  <a:pt x="2780019" y="6178142"/>
                </a:cubicBezTo>
                <a:cubicBezTo>
                  <a:pt x="2781730" y="6178142"/>
                  <a:pt x="2783441" y="6178030"/>
                  <a:pt x="2785153" y="6177807"/>
                </a:cubicBezTo>
                <a:cubicBezTo>
                  <a:pt x="2786864" y="6177584"/>
                  <a:pt x="2788483" y="6177305"/>
                  <a:pt x="2790009" y="6176970"/>
                </a:cubicBezTo>
                <a:cubicBezTo>
                  <a:pt x="2791534" y="6176635"/>
                  <a:pt x="2792892" y="6176207"/>
                  <a:pt x="2794083" y="6175686"/>
                </a:cubicBezTo>
                <a:cubicBezTo>
                  <a:pt x="2795273" y="6175165"/>
                  <a:pt x="2796166" y="6174607"/>
                  <a:pt x="2796761" y="6174012"/>
                </a:cubicBezTo>
                <a:cubicBezTo>
                  <a:pt x="2797357" y="6173416"/>
                  <a:pt x="2797803" y="6172486"/>
                  <a:pt x="2798101" y="6171221"/>
                </a:cubicBezTo>
                <a:cubicBezTo>
                  <a:pt x="2798399" y="6169956"/>
                  <a:pt x="2798547" y="6168245"/>
                  <a:pt x="2798547" y="6166087"/>
                </a:cubicBezTo>
                <a:cubicBezTo>
                  <a:pt x="2798547" y="6164747"/>
                  <a:pt x="2798473" y="6163631"/>
                  <a:pt x="2798324" y="6162738"/>
                </a:cubicBezTo>
                <a:cubicBezTo>
                  <a:pt x="2798176" y="6161845"/>
                  <a:pt x="2798008" y="6161138"/>
                  <a:pt x="2797822" y="6160617"/>
                </a:cubicBezTo>
                <a:cubicBezTo>
                  <a:pt x="2797636" y="6160096"/>
                  <a:pt x="2797376" y="6159743"/>
                  <a:pt x="2797041" y="6159557"/>
                </a:cubicBezTo>
                <a:cubicBezTo>
                  <a:pt x="2796706" y="6159371"/>
                  <a:pt x="2796352" y="6159278"/>
                  <a:pt x="2795980" y="6159278"/>
                </a:cubicBezTo>
                <a:cubicBezTo>
                  <a:pt x="2795385" y="6159278"/>
                  <a:pt x="2794715" y="6159445"/>
                  <a:pt x="2793971" y="6159780"/>
                </a:cubicBezTo>
                <a:cubicBezTo>
                  <a:pt x="2793227" y="6160115"/>
                  <a:pt x="2792334" y="6160468"/>
                  <a:pt x="2791292" y="6160841"/>
                </a:cubicBezTo>
                <a:cubicBezTo>
                  <a:pt x="2790250" y="6161213"/>
                  <a:pt x="2789060" y="6161566"/>
                  <a:pt x="2787720" y="6161901"/>
                </a:cubicBezTo>
                <a:cubicBezTo>
                  <a:pt x="2786381" y="6162236"/>
                  <a:pt x="2784855" y="6162403"/>
                  <a:pt x="2783143" y="6162403"/>
                </a:cubicBezTo>
                <a:cubicBezTo>
                  <a:pt x="2777861" y="6162403"/>
                  <a:pt x="2774196" y="6160636"/>
                  <a:pt x="2772149" y="6157101"/>
                </a:cubicBezTo>
                <a:cubicBezTo>
                  <a:pt x="2770103" y="6153567"/>
                  <a:pt x="2769080" y="6148339"/>
                  <a:pt x="2769080" y="6141418"/>
                </a:cubicBezTo>
                <a:lnTo>
                  <a:pt x="2769080" y="6085385"/>
                </a:lnTo>
                <a:lnTo>
                  <a:pt x="2794864" y="6085385"/>
                </a:lnTo>
                <a:cubicBezTo>
                  <a:pt x="2795980" y="6085385"/>
                  <a:pt x="2796873" y="6084789"/>
                  <a:pt x="2797543" y="6083599"/>
                </a:cubicBezTo>
                <a:cubicBezTo>
                  <a:pt x="2798213" y="6082408"/>
                  <a:pt x="2798547" y="6080473"/>
                  <a:pt x="2798547" y="6077794"/>
                </a:cubicBezTo>
                <a:cubicBezTo>
                  <a:pt x="2798547" y="6076381"/>
                  <a:pt x="2798473" y="6075190"/>
                  <a:pt x="2798324" y="6074223"/>
                </a:cubicBezTo>
                <a:cubicBezTo>
                  <a:pt x="2798176" y="6073255"/>
                  <a:pt x="2797933" y="6072455"/>
                  <a:pt x="2797599" y="6071823"/>
                </a:cubicBezTo>
                <a:cubicBezTo>
                  <a:pt x="2797264" y="6071190"/>
                  <a:pt x="2796873" y="6070744"/>
                  <a:pt x="2796427" y="6070483"/>
                </a:cubicBezTo>
                <a:cubicBezTo>
                  <a:pt x="2795980" y="6070223"/>
                  <a:pt x="2795459" y="6070093"/>
                  <a:pt x="2794864" y="6070093"/>
                </a:cubicBezTo>
                <a:lnTo>
                  <a:pt x="2769080" y="6070093"/>
                </a:lnTo>
                <a:lnTo>
                  <a:pt x="2769080" y="6046206"/>
                </a:lnTo>
                <a:cubicBezTo>
                  <a:pt x="2769080" y="6045685"/>
                  <a:pt x="2768930" y="6045201"/>
                  <a:pt x="2768633" y="6044755"/>
                </a:cubicBezTo>
                <a:cubicBezTo>
                  <a:pt x="2768335" y="6044308"/>
                  <a:pt x="2767852" y="6043917"/>
                  <a:pt x="2767182" y="6043583"/>
                </a:cubicBezTo>
                <a:cubicBezTo>
                  <a:pt x="2766512" y="6043248"/>
                  <a:pt x="2765582" y="6043006"/>
                  <a:pt x="2764391" y="6042857"/>
                </a:cubicBezTo>
                <a:cubicBezTo>
                  <a:pt x="2763201" y="6042708"/>
                  <a:pt x="2761675" y="6042634"/>
                  <a:pt x="2759815" y="6042634"/>
                </a:cubicBezTo>
                <a:close/>
                <a:moveTo>
                  <a:pt x="2207366" y="6042634"/>
                </a:moveTo>
                <a:cubicBezTo>
                  <a:pt x="2205579" y="6042634"/>
                  <a:pt x="2204090" y="6042708"/>
                  <a:pt x="2202900" y="6042857"/>
                </a:cubicBezTo>
                <a:cubicBezTo>
                  <a:pt x="2201710" y="6043006"/>
                  <a:pt x="2200761" y="6043248"/>
                  <a:pt x="2200054" y="6043583"/>
                </a:cubicBezTo>
                <a:cubicBezTo>
                  <a:pt x="2199347" y="6043917"/>
                  <a:pt x="2198863" y="6044308"/>
                  <a:pt x="2198603" y="6044755"/>
                </a:cubicBezTo>
                <a:cubicBezTo>
                  <a:pt x="2198342" y="6045201"/>
                  <a:pt x="2198212" y="6045685"/>
                  <a:pt x="2198212" y="6046206"/>
                </a:cubicBezTo>
                <a:lnTo>
                  <a:pt x="2198212" y="6070093"/>
                </a:lnTo>
                <a:lnTo>
                  <a:pt x="2184260" y="6070093"/>
                </a:lnTo>
                <a:cubicBezTo>
                  <a:pt x="2183664" y="6070093"/>
                  <a:pt x="2183125" y="6070223"/>
                  <a:pt x="2182641" y="6070483"/>
                </a:cubicBezTo>
                <a:cubicBezTo>
                  <a:pt x="2182157" y="6070744"/>
                  <a:pt x="2181767" y="6071190"/>
                  <a:pt x="2181469" y="6071823"/>
                </a:cubicBezTo>
                <a:cubicBezTo>
                  <a:pt x="2181171" y="6072455"/>
                  <a:pt x="2180930" y="6073255"/>
                  <a:pt x="2180744" y="6074223"/>
                </a:cubicBezTo>
                <a:cubicBezTo>
                  <a:pt x="2180558" y="6075190"/>
                  <a:pt x="2180464" y="6076381"/>
                  <a:pt x="2180464" y="6077794"/>
                </a:cubicBezTo>
                <a:cubicBezTo>
                  <a:pt x="2180464" y="6080473"/>
                  <a:pt x="2180799" y="6082408"/>
                  <a:pt x="2181469" y="6083599"/>
                </a:cubicBezTo>
                <a:cubicBezTo>
                  <a:pt x="2182139" y="6084789"/>
                  <a:pt x="2183031" y="6085385"/>
                  <a:pt x="2184148" y="6085385"/>
                </a:cubicBezTo>
                <a:lnTo>
                  <a:pt x="2198212" y="6085385"/>
                </a:lnTo>
                <a:lnTo>
                  <a:pt x="2198212" y="6144097"/>
                </a:lnTo>
                <a:cubicBezTo>
                  <a:pt x="2198212" y="6149902"/>
                  <a:pt x="2198752" y="6154943"/>
                  <a:pt x="2199831" y="6159222"/>
                </a:cubicBezTo>
                <a:cubicBezTo>
                  <a:pt x="2200910" y="6163501"/>
                  <a:pt x="2202640" y="6167035"/>
                  <a:pt x="2205021" y="6169826"/>
                </a:cubicBezTo>
                <a:cubicBezTo>
                  <a:pt x="2207402" y="6172617"/>
                  <a:pt x="2210453" y="6174700"/>
                  <a:pt x="2214174" y="6176077"/>
                </a:cubicBezTo>
                <a:cubicBezTo>
                  <a:pt x="2217895" y="6177453"/>
                  <a:pt x="2222359" y="6178142"/>
                  <a:pt x="2227569" y="6178142"/>
                </a:cubicBezTo>
                <a:cubicBezTo>
                  <a:pt x="2229280" y="6178142"/>
                  <a:pt x="2230992" y="6178030"/>
                  <a:pt x="2232703" y="6177807"/>
                </a:cubicBezTo>
                <a:cubicBezTo>
                  <a:pt x="2234415" y="6177584"/>
                  <a:pt x="2236033" y="6177305"/>
                  <a:pt x="2237559" y="6176970"/>
                </a:cubicBezTo>
                <a:cubicBezTo>
                  <a:pt x="2239084" y="6176635"/>
                  <a:pt x="2240442" y="6176207"/>
                  <a:pt x="2241633" y="6175686"/>
                </a:cubicBezTo>
                <a:cubicBezTo>
                  <a:pt x="2242823" y="6175165"/>
                  <a:pt x="2243716" y="6174607"/>
                  <a:pt x="2244312" y="6174012"/>
                </a:cubicBezTo>
                <a:cubicBezTo>
                  <a:pt x="2244907" y="6173416"/>
                  <a:pt x="2245353" y="6172486"/>
                  <a:pt x="2245651" y="6171221"/>
                </a:cubicBezTo>
                <a:cubicBezTo>
                  <a:pt x="2245949" y="6169956"/>
                  <a:pt x="2246097" y="6168245"/>
                  <a:pt x="2246097" y="6166087"/>
                </a:cubicBezTo>
                <a:cubicBezTo>
                  <a:pt x="2246097" y="6164747"/>
                  <a:pt x="2246023" y="6163631"/>
                  <a:pt x="2245874" y="6162738"/>
                </a:cubicBezTo>
                <a:cubicBezTo>
                  <a:pt x="2245726" y="6161845"/>
                  <a:pt x="2245558" y="6161138"/>
                  <a:pt x="2245372" y="6160617"/>
                </a:cubicBezTo>
                <a:cubicBezTo>
                  <a:pt x="2245185" y="6160096"/>
                  <a:pt x="2244926" y="6159743"/>
                  <a:pt x="2244591" y="6159557"/>
                </a:cubicBezTo>
                <a:cubicBezTo>
                  <a:pt x="2244256" y="6159371"/>
                  <a:pt x="2243903" y="6159278"/>
                  <a:pt x="2243530" y="6159278"/>
                </a:cubicBezTo>
                <a:cubicBezTo>
                  <a:pt x="2242935" y="6159278"/>
                  <a:pt x="2242265" y="6159445"/>
                  <a:pt x="2241521" y="6159780"/>
                </a:cubicBezTo>
                <a:cubicBezTo>
                  <a:pt x="2240777" y="6160115"/>
                  <a:pt x="2239884" y="6160468"/>
                  <a:pt x="2238842" y="6160841"/>
                </a:cubicBezTo>
                <a:cubicBezTo>
                  <a:pt x="2237801" y="6161213"/>
                  <a:pt x="2236610" y="6161566"/>
                  <a:pt x="2235270" y="6161901"/>
                </a:cubicBezTo>
                <a:cubicBezTo>
                  <a:pt x="2233931" y="6162236"/>
                  <a:pt x="2232405" y="6162403"/>
                  <a:pt x="2230694" y="6162403"/>
                </a:cubicBezTo>
                <a:cubicBezTo>
                  <a:pt x="2225410" y="6162403"/>
                  <a:pt x="2221746" y="6160636"/>
                  <a:pt x="2219699" y="6157101"/>
                </a:cubicBezTo>
                <a:cubicBezTo>
                  <a:pt x="2217653" y="6153567"/>
                  <a:pt x="2216630" y="6148339"/>
                  <a:pt x="2216630" y="6141418"/>
                </a:cubicBezTo>
                <a:lnTo>
                  <a:pt x="2216630" y="6085385"/>
                </a:lnTo>
                <a:lnTo>
                  <a:pt x="2242414" y="6085385"/>
                </a:lnTo>
                <a:cubicBezTo>
                  <a:pt x="2243530" y="6085385"/>
                  <a:pt x="2244423" y="6084789"/>
                  <a:pt x="2245093" y="6083599"/>
                </a:cubicBezTo>
                <a:cubicBezTo>
                  <a:pt x="2245763" y="6082408"/>
                  <a:pt x="2246097" y="6080473"/>
                  <a:pt x="2246097" y="6077794"/>
                </a:cubicBezTo>
                <a:cubicBezTo>
                  <a:pt x="2246097" y="6076381"/>
                  <a:pt x="2246023" y="6075190"/>
                  <a:pt x="2245874" y="6074223"/>
                </a:cubicBezTo>
                <a:cubicBezTo>
                  <a:pt x="2245726" y="6073255"/>
                  <a:pt x="2245483" y="6072455"/>
                  <a:pt x="2245148" y="6071823"/>
                </a:cubicBezTo>
                <a:cubicBezTo>
                  <a:pt x="2244814" y="6071190"/>
                  <a:pt x="2244423" y="6070744"/>
                  <a:pt x="2243977" y="6070483"/>
                </a:cubicBezTo>
                <a:cubicBezTo>
                  <a:pt x="2243530" y="6070223"/>
                  <a:pt x="2243009" y="6070093"/>
                  <a:pt x="2242414" y="6070093"/>
                </a:cubicBezTo>
                <a:lnTo>
                  <a:pt x="2216630" y="6070093"/>
                </a:lnTo>
                <a:lnTo>
                  <a:pt x="2216630" y="6046206"/>
                </a:lnTo>
                <a:cubicBezTo>
                  <a:pt x="2216630" y="6045685"/>
                  <a:pt x="2216481" y="6045201"/>
                  <a:pt x="2216183" y="6044755"/>
                </a:cubicBezTo>
                <a:cubicBezTo>
                  <a:pt x="2215886" y="6044308"/>
                  <a:pt x="2215402" y="6043917"/>
                  <a:pt x="2214732" y="6043583"/>
                </a:cubicBezTo>
                <a:cubicBezTo>
                  <a:pt x="2214062" y="6043248"/>
                  <a:pt x="2213132" y="6043006"/>
                  <a:pt x="2211942" y="6042857"/>
                </a:cubicBezTo>
                <a:cubicBezTo>
                  <a:pt x="2210751" y="6042708"/>
                  <a:pt x="2209225" y="6042634"/>
                  <a:pt x="2207366" y="6042634"/>
                </a:cubicBezTo>
                <a:close/>
                <a:moveTo>
                  <a:pt x="1531090" y="6042634"/>
                </a:moveTo>
                <a:cubicBezTo>
                  <a:pt x="1529304" y="6042634"/>
                  <a:pt x="1527816" y="6042708"/>
                  <a:pt x="1526625" y="6042857"/>
                </a:cubicBezTo>
                <a:cubicBezTo>
                  <a:pt x="1525435" y="6043006"/>
                  <a:pt x="1524486" y="6043248"/>
                  <a:pt x="1523779" y="6043583"/>
                </a:cubicBezTo>
                <a:cubicBezTo>
                  <a:pt x="1523072" y="6043917"/>
                  <a:pt x="1522588" y="6044308"/>
                  <a:pt x="1522328" y="6044755"/>
                </a:cubicBezTo>
                <a:cubicBezTo>
                  <a:pt x="1522067" y="6045201"/>
                  <a:pt x="1521937" y="6045685"/>
                  <a:pt x="1521937" y="6046206"/>
                </a:cubicBezTo>
                <a:lnTo>
                  <a:pt x="1521937" y="6070093"/>
                </a:lnTo>
                <a:lnTo>
                  <a:pt x="1507984" y="6070093"/>
                </a:lnTo>
                <a:cubicBezTo>
                  <a:pt x="1507389" y="6070093"/>
                  <a:pt x="1506849" y="6070223"/>
                  <a:pt x="1506366" y="6070483"/>
                </a:cubicBezTo>
                <a:cubicBezTo>
                  <a:pt x="1505882" y="6070744"/>
                  <a:pt x="1505491" y="6071190"/>
                  <a:pt x="1505194" y="6071823"/>
                </a:cubicBezTo>
                <a:cubicBezTo>
                  <a:pt x="1504896" y="6072455"/>
                  <a:pt x="1504654" y="6073255"/>
                  <a:pt x="1504468" y="6074223"/>
                </a:cubicBezTo>
                <a:cubicBezTo>
                  <a:pt x="1504282" y="6075190"/>
                  <a:pt x="1504189" y="6076381"/>
                  <a:pt x="1504189" y="6077794"/>
                </a:cubicBezTo>
                <a:cubicBezTo>
                  <a:pt x="1504189" y="6080473"/>
                  <a:pt x="1504524" y="6082408"/>
                  <a:pt x="1505194" y="6083599"/>
                </a:cubicBezTo>
                <a:cubicBezTo>
                  <a:pt x="1505864" y="6084789"/>
                  <a:pt x="1506756" y="6085385"/>
                  <a:pt x="1507873" y="6085385"/>
                </a:cubicBezTo>
                <a:lnTo>
                  <a:pt x="1521937" y="6085385"/>
                </a:lnTo>
                <a:lnTo>
                  <a:pt x="1521937" y="6144097"/>
                </a:lnTo>
                <a:cubicBezTo>
                  <a:pt x="1521937" y="6149902"/>
                  <a:pt x="1522477" y="6154943"/>
                  <a:pt x="1523556" y="6159222"/>
                </a:cubicBezTo>
                <a:cubicBezTo>
                  <a:pt x="1524635" y="6163501"/>
                  <a:pt x="1526365" y="6167035"/>
                  <a:pt x="1528746" y="6169826"/>
                </a:cubicBezTo>
                <a:cubicBezTo>
                  <a:pt x="1531127" y="6172617"/>
                  <a:pt x="1534178" y="6174700"/>
                  <a:pt x="1537899" y="6176077"/>
                </a:cubicBezTo>
                <a:cubicBezTo>
                  <a:pt x="1541620" y="6177453"/>
                  <a:pt x="1546084" y="6178142"/>
                  <a:pt x="1551293" y="6178142"/>
                </a:cubicBezTo>
                <a:cubicBezTo>
                  <a:pt x="1553005" y="6178142"/>
                  <a:pt x="1554716" y="6178030"/>
                  <a:pt x="1556428" y="6177807"/>
                </a:cubicBezTo>
                <a:cubicBezTo>
                  <a:pt x="1558140" y="6177584"/>
                  <a:pt x="1559758" y="6177305"/>
                  <a:pt x="1561283" y="6176970"/>
                </a:cubicBezTo>
                <a:cubicBezTo>
                  <a:pt x="1562809" y="6176635"/>
                  <a:pt x="1564167" y="6176207"/>
                  <a:pt x="1565357" y="6175686"/>
                </a:cubicBezTo>
                <a:cubicBezTo>
                  <a:pt x="1566548" y="6175165"/>
                  <a:pt x="1567441" y="6174607"/>
                  <a:pt x="1568037" y="6174012"/>
                </a:cubicBezTo>
                <a:cubicBezTo>
                  <a:pt x="1568632" y="6173416"/>
                  <a:pt x="1569078" y="6172486"/>
                  <a:pt x="1569376" y="6171221"/>
                </a:cubicBezTo>
                <a:cubicBezTo>
                  <a:pt x="1569674" y="6169956"/>
                  <a:pt x="1569822" y="6168245"/>
                  <a:pt x="1569822" y="6166087"/>
                </a:cubicBezTo>
                <a:cubicBezTo>
                  <a:pt x="1569822" y="6164747"/>
                  <a:pt x="1569748" y="6163631"/>
                  <a:pt x="1569599" y="6162738"/>
                </a:cubicBezTo>
                <a:cubicBezTo>
                  <a:pt x="1569450" y="6161845"/>
                  <a:pt x="1569283" y="6161138"/>
                  <a:pt x="1569097" y="6160617"/>
                </a:cubicBezTo>
                <a:cubicBezTo>
                  <a:pt x="1568911" y="6160096"/>
                  <a:pt x="1568650" y="6159743"/>
                  <a:pt x="1568316" y="6159557"/>
                </a:cubicBezTo>
                <a:cubicBezTo>
                  <a:pt x="1567981" y="6159371"/>
                  <a:pt x="1567627" y="6159278"/>
                  <a:pt x="1567255" y="6159278"/>
                </a:cubicBezTo>
                <a:cubicBezTo>
                  <a:pt x="1566660" y="6159278"/>
                  <a:pt x="1565990" y="6159445"/>
                  <a:pt x="1565246" y="6159780"/>
                </a:cubicBezTo>
                <a:cubicBezTo>
                  <a:pt x="1564502" y="6160115"/>
                  <a:pt x="1563609" y="6160468"/>
                  <a:pt x="1562567" y="6160841"/>
                </a:cubicBezTo>
                <a:cubicBezTo>
                  <a:pt x="1561526" y="6161213"/>
                  <a:pt x="1560335" y="6161566"/>
                  <a:pt x="1558995" y="6161901"/>
                </a:cubicBezTo>
                <a:cubicBezTo>
                  <a:pt x="1557656" y="6162236"/>
                  <a:pt x="1556130" y="6162403"/>
                  <a:pt x="1554419" y="6162403"/>
                </a:cubicBezTo>
                <a:cubicBezTo>
                  <a:pt x="1549135" y="6162403"/>
                  <a:pt x="1545470" y="6160636"/>
                  <a:pt x="1543424" y="6157101"/>
                </a:cubicBezTo>
                <a:cubicBezTo>
                  <a:pt x="1541378" y="6153567"/>
                  <a:pt x="1540354" y="6148339"/>
                  <a:pt x="1540354" y="6141418"/>
                </a:cubicBezTo>
                <a:lnTo>
                  <a:pt x="1540354" y="6085385"/>
                </a:lnTo>
                <a:lnTo>
                  <a:pt x="1566139" y="6085385"/>
                </a:lnTo>
                <a:cubicBezTo>
                  <a:pt x="1567255" y="6085385"/>
                  <a:pt x="1568148" y="6084789"/>
                  <a:pt x="1568818" y="6083599"/>
                </a:cubicBezTo>
                <a:cubicBezTo>
                  <a:pt x="1569488" y="6082408"/>
                  <a:pt x="1569822" y="6080473"/>
                  <a:pt x="1569822" y="6077794"/>
                </a:cubicBezTo>
                <a:cubicBezTo>
                  <a:pt x="1569822" y="6076381"/>
                  <a:pt x="1569748" y="6075190"/>
                  <a:pt x="1569599" y="6074223"/>
                </a:cubicBezTo>
                <a:cubicBezTo>
                  <a:pt x="1569450" y="6073255"/>
                  <a:pt x="1569209" y="6072455"/>
                  <a:pt x="1568874" y="6071823"/>
                </a:cubicBezTo>
                <a:cubicBezTo>
                  <a:pt x="1568539" y="6071190"/>
                  <a:pt x="1568148" y="6070744"/>
                  <a:pt x="1567702" y="6070483"/>
                </a:cubicBezTo>
                <a:cubicBezTo>
                  <a:pt x="1567255" y="6070223"/>
                  <a:pt x="1566734" y="6070093"/>
                  <a:pt x="1566139" y="6070093"/>
                </a:cubicBezTo>
                <a:lnTo>
                  <a:pt x="1540354" y="6070093"/>
                </a:lnTo>
                <a:lnTo>
                  <a:pt x="1540354" y="6046206"/>
                </a:lnTo>
                <a:cubicBezTo>
                  <a:pt x="1540354" y="6045685"/>
                  <a:pt x="1540206" y="6045201"/>
                  <a:pt x="1539908" y="6044755"/>
                </a:cubicBezTo>
                <a:cubicBezTo>
                  <a:pt x="1539611" y="6044308"/>
                  <a:pt x="1539127" y="6043917"/>
                  <a:pt x="1538457" y="6043583"/>
                </a:cubicBezTo>
                <a:cubicBezTo>
                  <a:pt x="1537787" y="6043248"/>
                  <a:pt x="1536857" y="6043006"/>
                  <a:pt x="1535666" y="6042857"/>
                </a:cubicBezTo>
                <a:cubicBezTo>
                  <a:pt x="1534476" y="6042708"/>
                  <a:pt x="1532950" y="6042634"/>
                  <a:pt x="1531090" y="6042634"/>
                </a:cubicBezTo>
                <a:close/>
                <a:moveTo>
                  <a:pt x="467750" y="6031807"/>
                </a:moveTo>
                <a:cubicBezTo>
                  <a:pt x="467155" y="6031807"/>
                  <a:pt x="466615" y="6031955"/>
                  <a:pt x="466131" y="6032253"/>
                </a:cubicBezTo>
                <a:cubicBezTo>
                  <a:pt x="465648" y="6032551"/>
                  <a:pt x="465257" y="6033034"/>
                  <a:pt x="464960" y="6033704"/>
                </a:cubicBezTo>
                <a:cubicBezTo>
                  <a:pt x="464662" y="6034374"/>
                  <a:pt x="464420" y="6035248"/>
                  <a:pt x="464234" y="6036327"/>
                </a:cubicBezTo>
                <a:cubicBezTo>
                  <a:pt x="464048" y="6037406"/>
                  <a:pt x="463955" y="6038653"/>
                  <a:pt x="463955" y="6040066"/>
                </a:cubicBezTo>
                <a:cubicBezTo>
                  <a:pt x="463955" y="6041480"/>
                  <a:pt x="464048" y="6042708"/>
                  <a:pt x="464234" y="6043750"/>
                </a:cubicBezTo>
                <a:cubicBezTo>
                  <a:pt x="464420" y="6044792"/>
                  <a:pt x="464662" y="6045629"/>
                  <a:pt x="464960" y="6046261"/>
                </a:cubicBezTo>
                <a:cubicBezTo>
                  <a:pt x="465257" y="6046894"/>
                  <a:pt x="465648" y="6047359"/>
                  <a:pt x="466131" y="6047657"/>
                </a:cubicBezTo>
                <a:cubicBezTo>
                  <a:pt x="466615" y="6047954"/>
                  <a:pt x="467155" y="6048103"/>
                  <a:pt x="467750" y="6048103"/>
                </a:cubicBezTo>
                <a:lnTo>
                  <a:pt x="508380" y="6048103"/>
                </a:lnTo>
                <a:lnTo>
                  <a:pt x="508380" y="6173342"/>
                </a:lnTo>
                <a:cubicBezTo>
                  <a:pt x="508380" y="6173937"/>
                  <a:pt x="508529" y="6174458"/>
                  <a:pt x="508827" y="6174905"/>
                </a:cubicBezTo>
                <a:cubicBezTo>
                  <a:pt x="509124" y="6175351"/>
                  <a:pt x="509645" y="6175705"/>
                  <a:pt x="510389" y="6175965"/>
                </a:cubicBezTo>
                <a:cubicBezTo>
                  <a:pt x="511134" y="6176226"/>
                  <a:pt x="512138" y="6176449"/>
                  <a:pt x="513403" y="6176635"/>
                </a:cubicBezTo>
                <a:cubicBezTo>
                  <a:pt x="514668" y="6176821"/>
                  <a:pt x="516194" y="6176914"/>
                  <a:pt x="517980" y="6176914"/>
                </a:cubicBezTo>
                <a:cubicBezTo>
                  <a:pt x="519840" y="6176914"/>
                  <a:pt x="521384" y="6176821"/>
                  <a:pt x="522612" y="6176635"/>
                </a:cubicBezTo>
                <a:cubicBezTo>
                  <a:pt x="523840" y="6176449"/>
                  <a:pt x="524826" y="6176226"/>
                  <a:pt x="525570" y="6175965"/>
                </a:cubicBezTo>
                <a:cubicBezTo>
                  <a:pt x="526314" y="6175705"/>
                  <a:pt x="526835" y="6175351"/>
                  <a:pt x="527133" y="6174905"/>
                </a:cubicBezTo>
                <a:cubicBezTo>
                  <a:pt x="527430" y="6174458"/>
                  <a:pt x="527579" y="6173937"/>
                  <a:pt x="527579" y="6173342"/>
                </a:cubicBezTo>
                <a:lnTo>
                  <a:pt x="527579" y="6048103"/>
                </a:lnTo>
                <a:lnTo>
                  <a:pt x="568209" y="6048103"/>
                </a:lnTo>
                <a:cubicBezTo>
                  <a:pt x="568804" y="6048103"/>
                  <a:pt x="569344" y="6047954"/>
                  <a:pt x="569828" y="6047657"/>
                </a:cubicBezTo>
                <a:cubicBezTo>
                  <a:pt x="570311" y="6047359"/>
                  <a:pt x="570721" y="6046894"/>
                  <a:pt x="571056" y="6046261"/>
                </a:cubicBezTo>
                <a:cubicBezTo>
                  <a:pt x="571390" y="6045629"/>
                  <a:pt x="571632" y="6044792"/>
                  <a:pt x="571781" y="6043750"/>
                </a:cubicBezTo>
                <a:cubicBezTo>
                  <a:pt x="571930" y="6042708"/>
                  <a:pt x="572004" y="6041480"/>
                  <a:pt x="572004" y="6040066"/>
                </a:cubicBezTo>
                <a:cubicBezTo>
                  <a:pt x="572004" y="6038653"/>
                  <a:pt x="571930" y="6037406"/>
                  <a:pt x="571781" y="6036327"/>
                </a:cubicBezTo>
                <a:cubicBezTo>
                  <a:pt x="571632" y="6035248"/>
                  <a:pt x="571390" y="6034374"/>
                  <a:pt x="571056" y="6033704"/>
                </a:cubicBezTo>
                <a:cubicBezTo>
                  <a:pt x="570721" y="6033034"/>
                  <a:pt x="570311" y="6032551"/>
                  <a:pt x="569828" y="6032253"/>
                </a:cubicBezTo>
                <a:cubicBezTo>
                  <a:pt x="569344" y="6031955"/>
                  <a:pt x="568804" y="6031807"/>
                  <a:pt x="568209" y="6031807"/>
                </a:cubicBezTo>
                <a:close/>
                <a:moveTo>
                  <a:pt x="7746673" y="6028123"/>
                </a:moveTo>
                <a:cubicBezTo>
                  <a:pt x="7750989" y="6028123"/>
                  <a:pt x="7753947" y="6028886"/>
                  <a:pt x="7755546" y="6030411"/>
                </a:cubicBezTo>
                <a:cubicBezTo>
                  <a:pt x="7757146" y="6031937"/>
                  <a:pt x="7757946" y="6034820"/>
                  <a:pt x="7757946" y="6039062"/>
                </a:cubicBezTo>
                <a:cubicBezTo>
                  <a:pt x="7757946" y="6043378"/>
                  <a:pt x="7757128" y="6046317"/>
                  <a:pt x="7755491" y="6047880"/>
                </a:cubicBezTo>
                <a:cubicBezTo>
                  <a:pt x="7753854" y="6049443"/>
                  <a:pt x="7750840" y="6050224"/>
                  <a:pt x="7746449" y="6050224"/>
                </a:cubicBezTo>
                <a:cubicBezTo>
                  <a:pt x="7742133" y="6050224"/>
                  <a:pt x="7739175" y="6049461"/>
                  <a:pt x="7737575" y="6047936"/>
                </a:cubicBezTo>
                <a:cubicBezTo>
                  <a:pt x="7735976" y="6046410"/>
                  <a:pt x="7735176" y="6043527"/>
                  <a:pt x="7735176" y="6039285"/>
                </a:cubicBezTo>
                <a:cubicBezTo>
                  <a:pt x="7735176" y="6034969"/>
                  <a:pt x="7735994" y="6032030"/>
                  <a:pt x="7737631" y="6030467"/>
                </a:cubicBezTo>
                <a:cubicBezTo>
                  <a:pt x="7739268" y="6028904"/>
                  <a:pt x="7742282" y="6028123"/>
                  <a:pt x="7746673" y="6028123"/>
                </a:cubicBezTo>
                <a:close/>
                <a:moveTo>
                  <a:pt x="6632248" y="6028123"/>
                </a:moveTo>
                <a:cubicBezTo>
                  <a:pt x="6627857" y="6028123"/>
                  <a:pt x="6624843" y="6028904"/>
                  <a:pt x="6623206" y="6030467"/>
                </a:cubicBezTo>
                <a:cubicBezTo>
                  <a:pt x="6621569" y="6032030"/>
                  <a:pt x="6620751" y="6034969"/>
                  <a:pt x="6620751" y="6039285"/>
                </a:cubicBezTo>
                <a:cubicBezTo>
                  <a:pt x="6620751" y="6043527"/>
                  <a:pt x="6621551" y="6046410"/>
                  <a:pt x="6623150" y="6047936"/>
                </a:cubicBezTo>
                <a:cubicBezTo>
                  <a:pt x="6624750" y="6049461"/>
                  <a:pt x="6627708" y="6050224"/>
                  <a:pt x="6632024" y="6050224"/>
                </a:cubicBezTo>
                <a:cubicBezTo>
                  <a:pt x="6636415" y="6050224"/>
                  <a:pt x="6639429" y="6049443"/>
                  <a:pt x="6641066" y="6047880"/>
                </a:cubicBezTo>
                <a:cubicBezTo>
                  <a:pt x="6642703" y="6046317"/>
                  <a:pt x="6643521" y="6043378"/>
                  <a:pt x="6643521" y="6039062"/>
                </a:cubicBezTo>
                <a:cubicBezTo>
                  <a:pt x="6643521" y="6034820"/>
                  <a:pt x="6642721" y="6031937"/>
                  <a:pt x="6641121" y="6030411"/>
                </a:cubicBezTo>
                <a:cubicBezTo>
                  <a:pt x="6639522" y="6028886"/>
                  <a:pt x="6636564" y="6028123"/>
                  <a:pt x="6632248" y="6028123"/>
                </a:cubicBezTo>
                <a:close/>
                <a:moveTo>
                  <a:pt x="5384473" y="6028123"/>
                </a:moveTo>
                <a:cubicBezTo>
                  <a:pt x="5380082" y="6028123"/>
                  <a:pt x="5377068" y="6028904"/>
                  <a:pt x="5375431" y="6030467"/>
                </a:cubicBezTo>
                <a:cubicBezTo>
                  <a:pt x="5373794" y="6032030"/>
                  <a:pt x="5372976" y="6034969"/>
                  <a:pt x="5372976" y="6039285"/>
                </a:cubicBezTo>
                <a:cubicBezTo>
                  <a:pt x="5372976" y="6043527"/>
                  <a:pt x="5373776" y="6046410"/>
                  <a:pt x="5375375" y="6047936"/>
                </a:cubicBezTo>
                <a:cubicBezTo>
                  <a:pt x="5376975" y="6049461"/>
                  <a:pt x="5379933" y="6050224"/>
                  <a:pt x="5384249" y="6050224"/>
                </a:cubicBezTo>
                <a:cubicBezTo>
                  <a:pt x="5388640" y="6050224"/>
                  <a:pt x="5391654" y="6049443"/>
                  <a:pt x="5393291" y="6047880"/>
                </a:cubicBezTo>
                <a:cubicBezTo>
                  <a:pt x="5394928" y="6046317"/>
                  <a:pt x="5395746" y="6043378"/>
                  <a:pt x="5395746" y="6039062"/>
                </a:cubicBezTo>
                <a:cubicBezTo>
                  <a:pt x="5395746" y="6034820"/>
                  <a:pt x="5394946" y="6031937"/>
                  <a:pt x="5393346" y="6030411"/>
                </a:cubicBezTo>
                <a:cubicBezTo>
                  <a:pt x="5391747" y="6028886"/>
                  <a:pt x="5388789" y="6028123"/>
                  <a:pt x="5384473" y="6028123"/>
                </a:cubicBezTo>
                <a:close/>
                <a:moveTo>
                  <a:pt x="2279323" y="6028123"/>
                </a:moveTo>
                <a:cubicBezTo>
                  <a:pt x="2274933" y="6028123"/>
                  <a:pt x="2271919" y="6028904"/>
                  <a:pt x="2270282" y="6030467"/>
                </a:cubicBezTo>
                <a:cubicBezTo>
                  <a:pt x="2268645" y="6032030"/>
                  <a:pt x="2267826" y="6034969"/>
                  <a:pt x="2267826" y="6039285"/>
                </a:cubicBezTo>
                <a:cubicBezTo>
                  <a:pt x="2267826" y="6043527"/>
                  <a:pt x="2268626" y="6046410"/>
                  <a:pt x="2270226" y="6047936"/>
                </a:cubicBezTo>
                <a:cubicBezTo>
                  <a:pt x="2271826" y="6049461"/>
                  <a:pt x="2274784" y="6050224"/>
                  <a:pt x="2279100" y="6050224"/>
                </a:cubicBezTo>
                <a:cubicBezTo>
                  <a:pt x="2283491" y="6050224"/>
                  <a:pt x="2286504" y="6049443"/>
                  <a:pt x="2288142" y="6047880"/>
                </a:cubicBezTo>
                <a:cubicBezTo>
                  <a:pt x="2289779" y="6046317"/>
                  <a:pt x="2290597" y="6043378"/>
                  <a:pt x="2290597" y="6039062"/>
                </a:cubicBezTo>
                <a:cubicBezTo>
                  <a:pt x="2290597" y="6034820"/>
                  <a:pt x="2289797" y="6031937"/>
                  <a:pt x="2288197" y="6030411"/>
                </a:cubicBezTo>
                <a:cubicBezTo>
                  <a:pt x="2286597" y="6028886"/>
                  <a:pt x="2283640" y="6028123"/>
                  <a:pt x="2279323" y="6028123"/>
                </a:cubicBezTo>
                <a:close/>
                <a:moveTo>
                  <a:pt x="7356892" y="6021203"/>
                </a:moveTo>
                <a:cubicBezTo>
                  <a:pt x="7358752" y="6021203"/>
                  <a:pt x="7360278" y="6021296"/>
                  <a:pt x="7361468" y="6021482"/>
                </a:cubicBezTo>
                <a:cubicBezTo>
                  <a:pt x="7362659" y="6021668"/>
                  <a:pt x="7363589" y="6021891"/>
                  <a:pt x="7364259" y="6022151"/>
                </a:cubicBezTo>
                <a:cubicBezTo>
                  <a:pt x="7364928" y="6022412"/>
                  <a:pt x="7365431" y="6022784"/>
                  <a:pt x="7365766" y="6023268"/>
                </a:cubicBezTo>
                <a:cubicBezTo>
                  <a:pt x="7366100" y="6023751"/>
                  <a:pt x="7366268" y="6024253"/>
                  <a:pt x="7366268" y="6024774"/>
                </a:cubicBezTo>
                <a:lnTo>
                  <a:pt x="7366268" y="6173454"/>
                </a:lnTo>
                <a:cubicBezTo>
                  <a:pt x="7366268" y="6174049"/>
                  <a:pt x="7366138" y="6174570"/>
                  <a:pt x="7365877" y="6175016"/>
                </a:cubicBezTo>
                <a:cubicBezTo>
                  <a:pt x="7365617" y="6175463"/>
                  <a:pt x="7365170" y="6175816"/>
                  <a:pt x="7364538" y="6176077"/>
                </a:cubicBezTo>
                <a:cubicBezTo>
                  <a:pt x="7363905" y="6176337"/>
                  <a:pt x="7363068" y="6176542"/>
                  <a:pt x="7362026" y="6176691"/>
                </a:cubicBezTo>
                <a:cubicBezTo>
                  <a:pt x="7360985" y="6176840"/>
                  <a:pt x="7359719" y="6176914"/>
                  <a:pt x="7358231" y="6176914"/>
                </a:cubicBezTo>
                <a:cubicBezTo>
                  <a:pt x="7356668" y="6176914"/>
                  <a:pt x="7355366" y="6176840"/>
                  <a:pt x="7354324" y="6176691"/>
                </a:cubicBezTo>
                <a:cubicBezTo>
                  <a:pt x="7353283" y="6176542"/>
                  <a:pt x="7352427" y="6176337"/>
                  <a:pt x="7351757" y="6176077"/>
                </a:cubicBezTo>
                <a:cubicBezTo>
                  <a:pt x="7351087" y="6175816"/>
                  <a:pt x="7350604" y="6175463"/>
                  <a:pt x="7350306" y="6175016"/>
                </a:cubicBezTo>
                <a:cubicBezTo>
                  <a:pt x="7350008" y="6174570"/>
                  <a:pt x="7349860" y="6174049"/>
                  <a:pt x="7349860" y="6173454"/>
                </a:cubicBezTo>
                <a:lnTo>
                  <a:pt x="7349860" y="6160171"/>
                </a:lnTo>
                <a:cubicBezTo>
                  <a:pt x="7344576" y="6165901"/>
                  <a:pt x="7339088" y="6170366"/>
                  <a:pt x="7333395" y="6173565"/>
                </a:cubicBezTo>
                <a:cubicBezTo>
                  <a:pt x="7327703" y="6176765"/>
                  <a:pt x="7321471" y="6178365"/>
                  <a:pt x="7314699" y="6178365"/>
                </a:cubicBezTo>
                <a:cubicBezTo>
                  <a:pt x="7307332" y="6178365"/>
                  <a:pt x="7301044" y="6176933"/>
                  <a:pt x="7295835" y="6174068"/>
                </a:cubicBezTo>
                <a:cubicBezTo>
                  <a:pt x="7290626" y="6171203"/>
                  <a:pt x="7286403" y="6167333"/>
                  <a:pt x="7283166" y="6162459"/>
                </a:cubicBezTo>
                <a:cubicBezTo>
                  <a:pt x="7279929" y="6157585"/>
                  <a:pt x="7277566" y="6151855"/>
                  <a:pt x="7276078" y="6145269"/>
                </a:cubicBezTo>
                <a:cubicBezTo>
                  <a:pt x="7274590" y="6138684"/>
                  <a:pt x="7273846" y="6131745"/>
                  <a:pt x="7273846" y="6124452"/>
                </a:cubicBezTo>
                <a:cubicBezTo>
                  <a:pt x="7273846" y="6115820"/>
                  <a:pt x="7274776" y="6108025"/>
                  <a:pt x="7276636" y="6101067"/>
                </a:cubicBezTo>
                <a:cubicBezTo>
                  <a:pt x="7278497" y="6094110"/>
                  <a:pt x="7281250" y="6088175"/>
                  <a:pt x="7284896" y="6083264"/>
                </a:cubicBezTo>
                <a:cubicBezTo>
                  <a:pt x="7288542" y="6078353"/>
                  <a:pt x="7293063" y="6074576"/>
                  <a:pt x="7298458" y="6071934"/>
                </a:cubicBezTo>
                <a:cubicBezTo>
                  <a:pt x="7303853" y="6069293"/>
                  <a:pt x="7310085" y="6067972"/>
                  <a:pt x="7317155" y="6067972"/>
                </a:cubicBezTo>
                <a:cubicBezTo>
                  <a:pt x="7323033" y="6067972"/>
                  <a:pt x="7328410" y="6069255"/>
                  <a:pt x="7333284" y="6071823"/>
                </a:cubicBezTo>
                <a:cubicBezTo>
                  <a:pt x="7338158" y="6074390"/>
                  <a:pt x="7342976" y="6078166"/>
                  <a:pt x="7347739" y="6083152"/>
                </a:cubicBezTo>
                <a:lnTo>
                  <a:pt x="7347739" y="6024774"/>
                </a:lnTo>
                <a:cubicBezTo>
                  <a:pt x="7347739" y="6024253"/>
                  <a:pt x="7347869" y="6023751"/>
                  <a:pt x="7348129" y="6023268"/>
                </a:cubicBezTo>
                <a:cubicBezTo>
                  <a:pt x="7348390" y="6022784"/>
                  <a:pt x="7348892" y="6022412"/>
                  <a:pt x="7349636" y="6022151"/>
                </a:cubicBezTo>
                <a:cubicBezTo>
                  <a:pt x="7350381" y="6021891"/>
                  <a:pt x="7351329" y="6021668"/>
                  <a:pt x="7352483" y="6021482"/>
                </a:cubicBezTo>
                <a:cubicBezTo>
                  <a:pt x="7353636" y="6021296"/>
                  <a:pt x="7355106" y="6021203"/>
                  <a:pt x="7356892" y="6021203"/>
                </a:cubicBezTo>
                <a:close/>
                <a:moveTo>
                  <a:pt x="4985167" y="6021203"/>
                </a:moveTo>
                <a:cubicBezTo>
                  <a:pt x="4983381" y="6021203"/>
                  <a:pt x="4981911" y="6021296"/>
                  <a:pt x="4980758" y="6021482"/>
                </a:cubicBezTo>
                <a:cubicBezTo>
                  <a:pt x="4979605" y="6021668"/>
                  <a:pt x="4978656" y="6021891"/>
                  <a:pt x="4977912" y="6022151"/>
                </a:cubicBezTo>
                <a:cubicBezTo>
                  <a:pt x="4977168" y="6022412"/>
                  <a:pt x="4976665" y="6022784"/>
                  <a:pt x="4976405" y="6023268"/>
                </a:cubicBezTo>
                <a:cubicBezTo>
                  <a:pt x="4976144" y="6023751"/>
                  <a:pt x="4976014" y="6024253"/>
                  <a:pt x="4976014" y="6024774"/>
                </a:cubicBezTo>
                <a:lnTo>
                  <a:pt x="4976014" y="6083152"/>
                </a:lnTo>
                <a:cubicBezTo>
                  <a:pt x="4971252" y="6078166"/>
                  <a:pt x="4966433" y="6074390"/>
                  <a:pt x="4961559" y="6071823"/>
                </a:cubicBezTo>
                <a:cubicBezTo>
                  <a:pt x="4956685" y="6069255"/>
                  <a:pt x="4951309" y="6067972"/>
                  <a:pt x="4945430" y="6067972"/>
                </a:cubicBezTo>
                <a:cubicBezTo>
                  <a:pt x="4938361" y="6067972"/>
                  <a:pt x="4932128" y="6069293"/>
                  <a:pt x="4926733" y="6071934"/>
                </a:cubicBezTo>
                <a:cubicBezTo>
                  <a:pt x="4921338" y="6074576"/>
                  <a:pt x="4916818" y="6078353"/>
                  <a:pt x="4913171" y="6083264"/>
                </a:cubicBezTo>
                <a:cubicBezTo>
                  <a:pt x="4909525" y="6088175"/>
                  <a:pt x="4906772" y="6094110"/>
                  <a:pt x="4904911" y="6101067"/>
                </a:cubicBezTo>
                <a:cubicBezTo>
                  <a:pt x="4903051" y="6108025"/>
                  <a:pt x="4902121" y="6115820"/>
                  <a:pt x="4902121" y="6124452"/>
                </a:cubicBezTo>
                <a:cubicBezTo>
                  <a:pt x="4902121" y="6131745"/>
                  <a:pt x="4902865" y="6138684"/>
                  <a:pt x="4904353" y="6145269"/>
                </a:cubicBezTo>
                <a:cubicBezTo>
                  <a:pt x="4905842" y="6151855"/>
                  <a:pt x="4908204" y="6157585"/>
                  <a:pt x="4911441" y="6162459"/>
                </a:cubicBezTo>
                <a:cubicBezTo>
                  <a:pt x="4914678" y="6167333"/>
                  <a:pt x="4918901" y="6171203"/>
                  <a:pt x="4924110" y="6174068"/>
                </a:cubicBezTo>
                <a:cubicBezTo>
                  <a:pt x="4929319" y="6176933"/>
                  <a:pt x="4935607" y="6178365"/>
                  <a:pt x="4942974" y="6178365"/>
                </a:cubicBezTo>
                <a:cubicBezTo>
                  <a:pt x="4949746" y="6178365"/>
                  <a:pt x="4955978" y="6176765"/>
                  <a:pt x="4961671" y="6173565"/>
                </a:cubicBezTo>
                <a:cubicBezTo>
                  <a:pt x="4967363" y="6170366"/>
                  <a:pt x="4972851" y="6165901"/>
                  <a:pt x="4978135" y="6160171"/>
                </a:cubicBezTo>
                <a:lnTo>
                  <a:pt x="4978135" y="6173454"/>
                </a:lnTo>
                <a:cubicBezTo>
                  <a:pt x="4978135" y="6174049"/>
                  <a:pt x="4978284" y="6174570"/>
                  <a:pt x="4978581" y="6175016"/>
                </a:cubicBezTo>
                <a:cubicBezTo>
                  <a:pt x="4978879" y="6175463"/>
                  <a:pt x="4979363" y="6175816"/>
                  <a:pt x="4980032" y="6176077"/>
                </a:cubicBezTo>
                <a:cubicBezTo>
                  <a:pt x="4980702" y="6176337"/>
                  <a:pt x="4981558" y="6176542"/>
                  <a:pt x="4982600" y="6176691"/>
                </a:cubicBezTo>
                <a:cubicBezTo>
                  <a:pt x="4983642" y="6176840"/>
                  <a:pt x="4984944" y="6176914"/>
                  <a:pt x="4986506" y="6176914"/>
                </a:cubicBezTo>
                <a:cubicBezTo>
                  <a:pt x="4987995" y="6176914"/>
                  <a:pt x="4989260" y="6176840"/>
                  <a:pt x="4990302" y="6176691"/>
                </a:cubicBezTo>
                <a:cubicBezTo>
                  <a:pt x="4991343" y="6176542"/>
                  <a:pt x="4992181" y="6176337"/>
                  <a:pt x="4992813" y="6176077"/>
                </a:cubicBezTo>
                <a:cubicBezTo>
                  <a:pt x="4993446" y="6175816"/>
                  <a:pt x="4993892" y="6175463"/>
                  <a:pt x="4994153" y="6175016"/>
                </a:cubicBezTo>
                <a:cubicBezTo>
                  <a:pt x="4994413" y="6174570"/>
                  <a:pt x="4994543" y="6174049"/>
                  <a:pt x="4994543" y="6173454"/>
                </a:cubicBezTo>
                <a:lnTo>
                  <a:pt x="4994543" y="6024774"/>
                </a:lnTo>
                <a:cubicBezTo>
                  <a:pt x="4994543" y="6024253"/>
                  <a:pt x="4994376" y="6023751"/>
                  <a:pt x="4994041" y="6023268"/>
                </a:cubicBezTo>
                <a:cubicBezTo>
                  <a:pt x="4993706" y="6022784"/>
                  <a:pt x="4993204" y="6022412"/>
                  <a:pt x="4992534" y="6022151"/>
                </a:cubicBezTo>
                <a:cubicBezTo>
                  <a:pt x="4991864" y="6021891"/>
                  <a:pt x="4990934" y="6021668"/>
                  <a:pt x="4989743" y="6021482"/>
                </a:cubicBezTo>
                <a:cubicBezTo>
                  <a:pt x="4988553" y="6021296"/>
                  <a:pt x="4987027" y="6021203"/>
                  <a:pt x="4985167" y="6021203"/>
                </a:cubicBezTo>
                <a:close/>
                <a:moveTo>
                  <a:pt x="3823117" y="6021203"/>
                </a:moveTo>
                <a:cubicBezTo>
                  <a:pt x="3821331" y="6021203"/>
                  <a:pt x="3819862" y="6021296"/>
                  <a:pt x="3818708" y="6021482"/>
                </a:cubicBezTo>
                <a:cubicBezTo>
                  <a:pt x="3817555" y="6021668"/>
                  <a:pt x="3816606" y="6021891"/>
                  <a:pt x="3815862" y="6022151"/>
                </a:cubicBezTo>
                <a:cubicBezTo>
                  <a:pt x="3815118" y="6022412"/>
                  <a:pt x="3814615" y="6022784"/>
                  <a:pt x="3814355" y="6023268"/>
                </a:cubicBezTo>
                <a:cubicBezTo>
                  <a:pt x="3814095" y="6023751"/>
                  <a:pt x="3813964" y="6024253"/>
                  <a:pt x="3813964" y="6024774"/>
                </a:cubicBezTo>
                <a:lnTo>
                  <a:pt x="3813964" y="6083152"/>
                </a:lnTo>
                <a:cubicBezTo>
                  <a:pt x="3809202" y="6078166"/>
                  <a:pt x="3804384" y="6074390"/>
                  <a:pt x="3799510" y="6071823"/>
                </a:cubicBezTo>
                <a:cubicBezTo>
                  <a:pt x="3794636" y="6069255"/>
                  <a:pt x="3789259" y="6067972"/>
                  <a:pt x="3783381" y="6067972"/>
                </a:cubicBezTo>
                <a:cubicBezTo>
                  <a:pt x="3776311" y="6067972"/>
                  <a:pt x="3770079" y="6069293"/>
                  <a:pt x="3764684" y="6071934"/>
                </a:cubicBezTo>
                <a:cubicBezTo>
                  <a:pt x="3759289" y="6074576"/>
                  <a:pt x="3754768" y="6078353"/>
                  <a:pt x="3751122" y="6083264"/>
                </a:cubicBezTo>
                <a:cubicBezTo>
                  <a:pt x="3747476" y="6088175"/>
                  <a:pt x="3744722" y="6094110"/>
                  <a:pt x="3742862" y="6101067"/>
                </a:cubicBezTo>
                <a:cubicBezTo>
                  <a:pt x="3741002" y="6108025"/>
                  <a:pt x="3740071" y="6115820"/>
                  <a:pt x="3740071" y="6124452"/>
                </a:cubicBezTo>
                <a:cubicBezTo>
                  <a:pt x="3740071" y="6131745"/>
                  <a:pt x="3740816" y="6138684"/>
                  <a:pt x="3742304" y="6145269"/>
                </a:cubicBezTo>
                <a:cubicBezTo>
                  <a:pt x="3743793" y="6151855"/>
                  <a:pt x="3746155" y="6157585"/>
                  <a:pt x="3749392" y="6162459"/>
                </a:cubicBezTo>
                <a:cubicBezTo>
                  <a:pt x="3752629" y="6167333"/>
                  <a:pt x="3756852" y="6171203"/>
                  <a:pt x="3762061" y="6174068"/>
                </a:cubicBezTo>
                <a:cubicBezTo>
                  <a:pt x="3767270" y="6176933"/>
                  <a:pt x="3773558" y="6178365"/>
                  <a:pt x="3780925" y="6178365"/>
                </a:cubicBezTo>
                <a:cubicBezTo>
                  <a:pt x="3787696" y="6178365"/>
                  <a:pt x="3793929" y="6176765"/>
                  <a:pt x="3799621" y="6173565"/>
                </a:cubicBezTo>
                <a:cubicBezTo>
                  <a:pt x="3805314" y="6170366"/>
                  <a:pt x="3810802" y="6165901"/>
                  <a:pt x="3816086" y="6160171"/>
                </a:cubicBezTo>
                <a:lnTo>
                  <a:pt x="3816086" y="6173454"/>
                </a:lnTo>
                <a:cubicBezTo>
                  <a:pt x="3816086" y="6174049"/>
                  <a:pt x="3816234" y="6174570"/>
                  <a:pt x="3816532" y="6175016"/>
                </a:cubicBezTo>
                <a:cubicBezTo>
                  <a:pt x="3816829" y="6175463"/>
                  <a:pt x="3817313" y="6175816"/>
                  <a:pt x="3817983" y="6176077"/>
                </a:cubicBezTo>
                <a:cubicBezTo>
                  <a:pt x="3818653" y="6176337"/>
                  <a:pt x="3819509" y="6176542"/>
                  <a:pt x="3820550" y="6176691"/>
                </a:cubicBezTo>
                <a:cubicBezTo>
                  <a:pt x="3821592" y="6176840"/>
                  <a:pt x="3822894" y="6176914"/>
                  <a:pt x="3824457" y="6176914"/>
                </a:cubicBezTo>
                <a:cubicBezTo>
                  <a:pt x="3825946" y="6176914"/>
                  <a:pt x="3827210" y="6176840"/>
                  <a:pt x="3828252" y="6176691"/>
                </a:cubicBezTo>
                <a:cubicBezTo>
                  <a:pt x="3829294" y="6176542"/>
                  <a:pt x="3830131" y="6176337"/>
                  <a:pt x="3830764" y="6176077"/>
                </a:cubicBezTo>
                <a:cubicBezTo>
                  <a:pt x="3831396" y="6175816"/>
                  <a:pt x="3831842" y="6175463"/>
                  <a:pt x="3832103" y="6175016"/>
                </a:cubicBezTo>
                <a:cubicBezTo>
                  <a:pt x="3832363" y="6174570"/>
                  <a:pt x="3832494" y="6174049"/>
                  <a:pt x="3832494" y="6173454"/>
                </a:cubicBezTo>
                <a:lnTo>
                  <a:pt x="3832494" y="6024774"/>
                </a:lnTo>
                <a:cubicBezTo>
                  <a:pt x="3832494" y="6024253"/>
                  <a:pt x="3832326" y="6023751"/>
                  <a:pt x="3831992" y="6023268"/>
                </a:cubicBezTo>
                <a:cubicBezTo>
                  <a:pt x="3831657" y="6022784"/>
                  <a:pt x="3831154" y="6022412"/>
                  <a:pt x="3830485" y="6022151"/>
                </a:cubicBezTo>
                <a:cubicBezTo>
                  <a:pt x="3829815" y="6021891"/>
                  <a:pt x="3828884" y="6021668"/>
                  <a:pt x="3827694" y="6021482"/>
                </a:cubicBezTo>
                <a:cubicBezTo>
                  <a:pt x="3826503" y="6021296"/>
                  <a:pt x="3824978" y="6021203"/>
                  <a:pt x="3823117" y="6021203"/>
                </a:cubicBezTo>
                <a:close/>
                <a:moveTo>
                  <a:pt x="1784768" y="6021203"/>
                </a:moveTo>
                <a:cubicBezTo>
                  <a:pt x="1782982" y="6021203"/>
                  <a:pt x="1781512" y="6021296"/>
                  <a:pt x="1780358" y="6021482"/>
                </a:cubicBezTo>
                <a:cubicBezTo>
                  <a:pt x="1779205" y="6021668"/>
                  <a:pt x="1778256" y="6021891"/>
                  <a:pt x="1777512" y="6022151"/>
                </a:cubicBezTo>
                <a:cubicBezTo>
                  <a:pt x="1776768" y="6022412"/>
                  <a:pt x="1776266" y="6022784"/>
                  <a:pt x="1776005" y="6023268"/>
                </a:cubicBezTo>
                <a:cubicBezTo>
                  <a:pt x="1775745" y="6023751"/>
                  <a:pt x="1775615" y="6024253"/>
                  <a:pt x="1775615" y="6024774"/>
                </a:cubicBezTo>
                <a:lnTo>
                  <a:pt x="1775615" y="6083152"/>
                </a:lnTo>
                <a:cubicBezTo>
                  <a:pt x="1770852" y="6078166"/>
                  <a:pt x="1766034" y="6074390"/>
                  <a:pt x="1761160" y="6071823"/>
                </a:cubicBezTo>
                <a:cubicBezTo>
                  <a:pt x="1756286" y="6069255"/>
                  <a:pt x="1750909" y="6067972"/>
                  <a:pt x="1745031" y="6067972"/>
                </a:cubicBezTo>
                <a:cubicBezTo>
                  <a:pt x="1737961" y="6067972"/>
                  <a:pt x="1731729" y="6069293"/>
                  <a:pt x="1726334" y="6071934"/>
                </a:cubicBezTo>
                <a:cubicBezTo>
                  <a:pt x="1720939" y="6074576"/>
                  <a:pt x="1716418" y="6078353"/>
                  <a:pt x="1712772" y="6083264"/>
                </a:cubicBezTo>
                <a:cubicBezTo>
                  <a:pt x="1709126" y="6088175"/>
                  <a:pt x="1706372" y="6094110"/>
                  <a:pt x="1704512" y="6101067"/>
                </a:cubicBezTo>
                <a:cubicBezTo>
                  <a:pt x="1702652" y="6108025"/>
                  <a:pt x="1701721" y="6115820"/>
                  <a:pt x="1701721" y="6124452"/>
                </a:cubicBezTo>
                <a:cubicBezTo>
                  <a:pt x="1701721" y="6131745"/>
                  <a:pt x="1702466" y="6138684"/>
                  <a:pt x="1703954" y="6145269"/>
                </a:cubicBezTo>
                <a:cubicBezTo>
                  <a:pt x="1705442" y="6151855"/>
                  <a:pt x="1707805" y="6157585"/>
                  <a:pt x="1711042" y="6162459"/>
                </a:cubicBezTo>
                <a:cubicBezTo>
                  <a:pt x="1714279" y="6167333"/>
                  <a:pt x="1718502" y="6171203"/>
                  <a:pt x="1723711" y="6174068"/>
                </a:cubicBezTo>
                <a:cubicBezTo>
                  <a:pt x="1728920" y="6176933"/>
                  <a:pt x="1735208" y="6178365"/>
                  <a:pt x="1742575" y="6178365"/>
                </a:cubicBezTo>
                <a:cubicBezTo>
                  <a:pt x="1749346" y="6178365"/>
                  <a:pt x="1755579" y="6176765"/>
                  <a:pt x="1761271" y="6173565"/>
                </a:cubicBezTo>
                <a:cubicBezTo>
                  <a:pt x="1766964" y="6170366"/>
                  <a:pt x="1772452" y="6165901"/>
                  <a:pt x="1777735" y="6160171"/>
                </a:cubicBezTo>
                <a:lnTo>
                  <a:pt x="1777735" y="6173454"/>
                </a:lnTo>
                <a:cubicBezTo>
                  <a:pt x="1777735" y="6174049"/>
                  <a:pt x="1777884" y="6174570"/>
                  <a:pt x="1778182" y="6175016"/>
                </a:cubicBezTo>
                <a:cubicBezTo>
                  <a:pt x="1778480" y="6175463"/>
                  <a:pt x="1778963" y="6175816"/>
                  <a:pt x="1779633" y="6176077"/>
                </a:cubicBezTo>
                <a:cubicBezTo>
                  <a:pt x="1780303" y="6176337"/>
                  <a:pt x="1781158" y="6176542"/>
                  <a:pt x="1782200" y="6176691"/>
                </a:cubicBezTo>
                <a:cubicBezTo>
                  <a:pt x="1783242" y="6176840"/>
                  <a:pt x="1784544" y="6176914"/>
                  <a:pt x="1786107" y="6176914"/>
                </a:cubicBezTo>
                <a:cubicBezTo>
                  <a:pt x="1787595" y="6176914"/>
                  <a:pt x="1788860" y="6176840"/>
                  <a:pt x="1789902" y="6176691"/>
                </a:cubicBezTo>
                <a:cubicBezTo>
                  <a:pt x="1790944" y="6176542"/>
                  <a:pt x="1791781" y="6176337"/>
                  <a:pt x="1792414" y="6176077"/>
                </a:cubicBezTo>
                <a:cubicBezTo>
                  <a:pt x="1793046" y="6175816"/>
                  <a:pt x="1793493" y="6175463"/>
                  <a:pt x="1793753" y="6175016"/>
                </a:cubicBezTo>
                <a:cubicBezTo>
                  <a:pt x="1794013" y="6174570"/>
                  <a:pt x="1794144" y="6174049"/>
                  <a:pt x="1794144" y="6173454"/>
                </a:cubicBezTo>
                <a:lnTo>
                  <a:pt x="1794144" y="6024774"/>
                </a:lnTo>
                <a:cubicBezTo>
                  <a:pt x="1794144" y="6024253"/>
                  <a:pt x="1793976" y="6023751"/>
                  <a:pt x="1793641" y="6023268"/>
                </a:cubicBezTo>
                <a:cubicBezTo>
                  <a:pt x="1793307" y="6022784"/>
                  <a:pt x="1792804" y="6022412"/>
                  <a:pt x="1792135" y="6022151"/>
                </a:cubicBezTo>
                <a:cubicBezTo>
                  <a:pt x="1791465" y="6021891"/>
                  <a:pt x="1790535" y="6021668"/>
                  <a:pt x="1789344" y="6021482"/>
                </a:cubicBezTo>
                <a:cubicBezTo>
                  <a:pt x="1788153" y="6021296"/>
                  <a:pt x="1786628" y="6021203"/>
                  <a:pt x="1784768" y="6021203"/>
                </a:cubicBezTo>
                <a:close/>
                <a:moveTo>
                  <a:pt x="5327211" y="6020756"/>
                </a:moveTo>
                <a:cubicBezTo>
                  <a:pt x="5325425" y="6020756"/>
                  <a:pt x="5323937" y="6020830"/>
                  <a:pt x="5322746" y="6020979"/>
                </a:cubicBezTo>
                <a:cubicBezTo>
                  <a:pt x="5321556" y="6021128"/>
                  <a:pt x="5320607" y="6021351"/>
                  <a:pt x="5319900" y="6021649"/>
                </a:cubicBezTo>
                <a:cubicBezTo>
                  <a:pt x="5319193" y="6021947"/>
                  <a:pt x="5318709" y="6022319"/>
                  <a:pt x="5318449" y="6022765"/>
                </a:cubicBezTo>
                <a:cubicBezTo>
                  <a:pt x="5318188" y="6023212"/>
                  <a:pt x="5318058" y="6023733"/>
                  <a:pt x="5318058" y="6024328"/>
                </a:cubicBezTo>
                <a:lnTo>
                  <a:pt x="5318058" y="6173454"/>
                </a:lnTo>
                <a:cubicBezTo>
                  <a:pt x="5318058" y="6174049"/>
                  <a:pt x="5318188" y="6174551"/>
                  <a:pt x="5318449" y="6174961"/>
                </a:cubicBezTo>
                <a:cubicBezTo>
                  <a:pt x="5318709" y="6175370"/>
                  <a:pt x="5319193" y="6175723"/>
                  <a:pt x="5319900" y="6176021"/>
                </a:cubicBezTo>
                <a:cubicBezTo>
                  <a:pt x="5320607" y="6176319"/>
                  <a:pt x="5321556" y="6176542"/>
                  <a:pt x="5322746" y="6176691"/>
                </a:cubicBezTo>
                <a:cubicBezTo>
                  <a:pt x="5323937" y="6176840"/>
                  <a:pt x="5325425" y="6176914"/>
                  <a:pt x="5327211" y="6176914"/>
                </a:cubicBezTo>
                <a:cubicBezTo>
                  <a:pt x="5329071" y="6176914"/>
                  <a:pt x="5330597" y="6176840"/>
                  <a:pt x="5331787" y="6176691"/>
                </a:cubicBezTo>
                <a:cubicBezTo>
                  <a:pt x="5332978" y="6176542"/>
                  <a:pt x="5333908" y="6176319"/>
                  <a:pt x="5334578" y="6176021"/>
                </a:cubicBezTo>
                <a:cubicBezTo>
                  <a:pt x="5335248" y="6175723"/>
                  <a:pt x="5335731" y="6175370"/>
                  <a:pt x="5336029" y="6174961"/>
                </a:cubicBezTo>
                <a:cubicBezTo>
                  <a:pt x="5336327" y="6174551"/>
                  <a:pt x="5336476" y="6174049"/>
                  <a:pt x="5336476" y="6173454"/>
                </a:cubicBezTo>
                <a:lnTo>
                  <a:pt x="5336476" y="6024328"/>
                </a:lnTo>
                <a:cubicBezTo>
                  <a:pt x="5336476" y="6023733"/>
                  <a:pt x="5336327" y="6023212"/>
                  <a:pt x="5336029" y="6022765"/>
                </a:cubicBezTo>
                <a:cubicBezTo>
                  <a:pt x="5335731" y="6022319"/>
                  <a:pt x="5335248" y="6021947"/>
                  <a:pt x="5334578" y="6021649"/>
                </a:cubicBezTo>
                <a:cubicBezTo>
                  <a:pt x="5333908" y="6021351"/>
                  <a:pt x="5332978" y="6021128"/>
                  <a:pt x="5331787" y="6020979"/>
                </a:cubicBezTo>
                <a:cubicBezTo>
                  <a:pt x="5330597" y="6020830"/>
                  <a:pt x="5329071" y="6020756"/>
                  <a:pt x="5327211" y="6020756"/>
                </a:cubicBezTo>
                <a:close/>
                <a:moveTo>
                  <a:pt x="4565211" y="6020756"/>
                </a:moveTo>
                <a:cubicBezTo>
                  <a:pt x="4563425" y="6020756"/>
                  <a:pt x="4561937" y="6020830"/>
                  <a:pt x="4560746" y="6020979"/>
                </a:cubicBezTo>
                <a:cubicBezTo>
                  <a:pt x="4559556" y="6021128"/>
                  <a:pt x="4558607" y="6021351"/>
                  <a:pt x="4557900" y="6021649"/>
                </a:cubicBezTo>
                <a:cubicBezTo>
                  <a:pt x="4557193" y="6021947"/>
                  <a:pt x="4556709" y="6022319"/>
                  <a:pt x="4556449" y="6022765"/>
                </a:cubicBezTo>
                <a:cubicBezTo>
                  <a:pt x="4556189" y="6023212"/>
                  <a:pt x="4556058" y="6023733"/>
                  <a:pt x="4556058" y="6024328"/>
                </a:cubicBezTo>
                <a:lnTo>
                  <a:pt x="4556058" y="6173454"/>
                </a:lnTo>
                <a:cubicBezTo>
                  <a:pt x="4556058" y="6174049"/>
                  <a:pt x="4556189" y="6174551"/>
                  <a:pt x="4556449" y="6174961"/>
                </a:cubicBezTo>
                <a:cubicBezTo>
                  <a:pt x="4556709" y="6175370"/>
                  <a:pt x="4557193" y="6175723"/>
                  <a:pt x="4557900" y="6176021"/>
                </a:cubicBezTo>
                <a:cubicBezTo>
                  <a:pt x="4558607" y="6176319"/>
                  <a:pt x="4559556" y="6176542"/>
                  <a:pt x="4560746" y="6176691"/>
                </a:cubicBezTo>
                <a:cubicBezTo>
                  <a:pt x="4561937" y="6176840"/>
                  <a:pt x="4563425" y="6176914"/>
                  <a:pt x="4565211" y="6176914"/>
                </a:cubicBezTo>
                <a:cubicBezTo>
                  <a:pt x="4567072" y="6176914"/>
                  <a:pt x="4568597" y="6176840"/>
                  <a:pt x="4569788" y="6176691"/>
                </a:cubicBezTo>
                <a:cubicBezTo>
                  <a:pt x="4570978" y="6176542"/>
                  <a:pt x="4571909" y="6176319"/>
                  <a:pt x="4572578" y="6176021"/>
                </a:cubicBezTo>
                <a:cubicBezTo>
                  <a:pt x="4573248" y="6175723"/>
                  <a:pt x="4573732" y="6175370"/>
                  <a:pt x="4574029" y="6174961"/>
                </a:cubicBezTo>
                <a:cubicBezTo>
                  <a:pt x="4574327" y="6174551"/>
                  <a:pt x="4574476" y="6174049"/>
                  <a:pt x="4574476" y="6173454"/>
                </a:cubicBezTo>
                <a:lnTo>
                  <a:pt x="4574476" y="6024328"/>
                </a:lnTo>
                <a:cubicBezTo>
                  <a:pt x="4574476" y="6023733"/>
                  <a:pt x="4574327" y="6023212"/>
                  <a:pt x="4574029" y="6022765"/>
                </a:cubicBezTo>
                <a:cubicBezTo>
                  <a:pt x="4573732" y="6022319"/>
                  <a:pt x="4573248" y="6021947"/>
                  <a:pt x="4572578" y="6021649"/>
                </a:cubicBezTo>
                <a:cubicBezTo>
                  <a:pt x="4571909" y="6021351"/>
                  <a:pt x="4570978" y="6021128"/>
                  <a:pt x="4569788" y="6020979"/>
                </a:cubicBezTo>
                <a:cubicBezTo>
                  <a:pt x="4568597" y="6020830"/>
                  <a:pt x="4567072" y="6020756"/>
                  <a:pt x="4565211" y="6020756"/>
                </a:cubicBezTo>
                <a:close/>
                <a:moveTo>
                  <a:pt x="3317437" y="6020756"/>
                </a:moveTo>
                <a:cubicBezTo>
                  <a:pt x="3315651" y="6020756"/>
                  <a:pt x="3314163" y="6020830"/>
                  <a:pt x="3312972" y="6020979"/>
                </a:cubicBezTo>
                <a:cubicBezTo>
                  <a:pt x="3311781" y="6021128"/>
                  <a:pt x="3310833" y="6021351"/>
                  <a:pt x="3310126" y="6021649"/>
                </a:cubicBezTo>
                <a:cubicBezTo>
                  <a:pt x="3309419" y="6021947"/>
                  <a:pt x="3308935" y="6022319"/>
                  <a:pt x="3308674" y="6022765"/>
                </a:cubicBezTo>
                <a:cubicBezTo>
                  <a:pt x="3308414" y="6023212"/>
                  <a:pt x="3308284" y="6023733"/>
                  <a:pt x="3308284" y="6024328"/>
                </a:cubicBezTo>
                <a:lnTo>
                  <a:pt x="3308284" y="6173454"/>
                </a:lnTo>
                <a:cubicBezTo>
                  <a:pt x="3308284" y="6174049"/>
                  <a:pt x="3308395" y="6174570"/>
                  <a:pt x="3308619" y="6175016"/>
                </a:cubicBezTo>
                <a:cubicBezTo>
                  <a:pt x="3308842" y="6175463"/>
                  <a:pt x="3309288" y="6175816"/>
                  <a:pt x="3309958" y="6176077"/>
                </a:cubicBezTo>
                <a:cubicBezTo>
                  <a:pt x="3310628" y="6176337"/>
                  <a:pt x="3311484" y="6176542"/>
                  <a:pt x="3312526" y="6176691"/>
                </a:cubicBezTo>
                <a:cubicBezTo>
                  <a:pt x="3313567" y="6176840"/>
                  <a:pt x="3314832" y="6176914"/>
                  <a:pt x="3316320" y="6176914"/>
                </a:cubicBezTo>
                <a:cubicBezTo>
                  <a:pt x="3317883" y="6176914"/>
                  <a:pt x="3319167" y="6176840"/>
                  <a:pt x="3320172" y="6176691"/>
                </a:cubicBezTo>
                <a:cubicBezTo>
                  <a:pt x="3321176" y="6176542"/>
                  <a:pt x="3322013" y="6176337"/>
                  <a:pt x="3322683" y="6176077"/>
                </a:cubicBezTo>
                <a:cubicBezTo>
                  <a:pt x="3323353" y="6175816"/>
                  <a:pt x="3323836" y="6175463"/>
                  <a:pt x="3324134" y="6175016"/>
                </a:cubicBezTo>
                <a:cubicBezTo>
                  <a:pt x="3324432" y="6174570"/>
                  <a:pt x="3324580" y="6174049"/>
                  <a:pt x="3324580" y="6173454"/>
                </a:cubicBezTo>
                <a:lnTo>
                  <a:pt x="3324580" y="6161175"/>
                </a:lnTo>
                <a:cubicBezTo>
                  <a:pt x="3327483" y="6164226"/>
                  <a:pt x="3330236" y="6166831"/>
                  <a:pt x="3332841" y="6168989"/>
                </a:cubicBezTo>
                <a:cubicBezTo>
                  <a:pt x="3335445" y="6171147"/>
                  <a:pt x="3338050" y="6172933"/>
                  <a:pt x="3340654" y="6174347"/>
                </a:cubicBezTo>
                <a:cubicBezTo>
                  <a:pt x="3343258" y="6175761"/>
                  <a:pt x="3345919" y="6176784"/>
                  <a:pt x="3348635" y="6177416"/>
                </a:cubicBezTo>
                <a:cubicBezTo>
                  <a:pt x="3351351" y="6178049"/>
                  <a:pt x="3354309" y="6178365"/>
                  <a:pt x="3357509" y="6178365"/>
                </a:cubicBezTo>
                <a:cubicBezTo>
                  <a:pt x="3364429" y="6178365"/>
                  <a:pt x="3370569" y="6177063"/>
                  <a:pt x="3375926" y="6174458"/>
                </a:cubicBezTo>
                <a:cubicBezTo>
                  <a:pt x="3381284" y="6171854"/>
                  <a:pt x="3385805" y="6168096"/>
                  <a:pt x="3389488" y="6163185"/>
                </a:cubicBezTo>
                <a:cubicBezTo>
                  <a:pt x="3393172" y="6158273"/>
                  <a:pt x="3395963" y="6152339"/>
                  <a:pt x="3397860" y="6145381"/>
                </a:cubicBezTo>
                <a:cubicBezTo>
                  <a:pt x="3399757" y="6138423"/>
                  <a:pt x="3400706" y="6130591"/>
                  <a:pt x="3400706" y="6121885"/>
                </a:cubicBezTo>
                <a:cubicBezTo>
                  <a:pt x="3400706" y="6114592"/>
                  <a:pt x="3399962" y="6107672"/>
                  <a:pt x="3398474" y="6101123"/>
                </a:cubicBezTo>
                <a:cubicBezTo>
                  <a:pt x="3396986" y="6094575"/>
                  <a:pt x="3394623" y="6088864"/>
                  <a:pt x="3391386" y="6083989"/>
                </a:cubicBezTo>
                <a:cubicBezTo>
                  <a:pt x="3388149" y="6079115"/>
                  <a:pt x="3383944" y="6075227"/>
                  <a:pt x="3378772" y="6072325"/>
                </a:cubicBezTo>
                <a:cubicBezTo>
                  <a:pt x="3373601" y="6069423"/>
                  <a:pt x="3367369" y="6067972"/>
                  <a:pt x="3360076" y="6067972"/>
                </a:cubicBezTo>
                <a:cubicBezTo>
                  <a:pt x="3357100" y="6067972"/>
                  <a:pt x="3354272" y="6068269"/>
                  <a:pt x="3351593" y="6068865"/>
                </a:cubicBezTo>
                <a:cubicBezTo>
                  <a:pt x="3348914" y="6069460"/>
                  <a:pt x="3346235" y="6070409"/>
                  <a:pt x="3343556" y="6071711"/>
                </a:cubicBezTo>
                <a:cubicBezTo>
                  <a:pt x="3340877" y="6073013"/>
                  <a:pt x="3338143" y="6074706"/>
                  <a:pt x="3335352" y="6076790"/>
                </a:cubicBezTo>
                <a:cubicBezTo>
                  <a:pt x="3332562" y="6078873"/>
                  <a:pt x="3329678" y="6081441"/>
                  <a:pt x="3326701" y="6084492"/>
                </a:cubicBezTo>
                <a:lnTo>
                  <a:pt x="3326701" y="6024328"/>
                </a:lnTo>
                <a:cubicBezTo>
                  <a:pt x="3326701" y="6023733"/>
                  <a:pt x="3326552" y="6023212"/>
                  <a:pt x="3326255" y="6022765"/>
                </a:cubicBezTo>
                <a:cubicBezTo>
                  <a:pt x="3325957" y="6022319"/>
                  <a:pt x="3325473" y="6021947"/>
                  <a:pt x="3324803" y="6021649"/>
                </a:cubicBezTo>
                <a:cubicBezTo>
                  <a:pt x="3324134" y="6021351"/>
                  <a:pt x="3323203" y="6021128"/>
                  <a:pt x="3322013" y="6020979"/>
                </a:cubicBezTo>
                <a:cubicBezTo>
                  <a:pt x="3320823" y="6020830"/>
                  <a:pt x="3319298" y="6020756"/>
                  <a:pt x="3317437" y="6020756"/>
                </a:cubicBezTo>
                <a:close/>
                <a:moveTo>
                  <a:pt x="602812" y="6020756"/>
                </a:moveTo>
                <a:cubicBezTo>
                  <a:pt x="601026" y="6020756"/>
                  <a:pt x="599537" y="6020830"/>
                  <a:pt x="598347" y="6020979"/>
                </a:cubicBezTo>
                <a:cubicBezTo>
                  <a:pt x="597156" y="6021128"/>
                  <a:pt x="596208" y="6021351"/>
                  <a:pt x="595501" y="6021649"/>
                </a:cubicBezTo>
                <a:cubicBezTo>
                  <a:pt x="594793" y="6021947"/>
                  <a:pt x="594310" y="6022319"/>
                  <a:pt x="594049" y="6022765"/>
                </a:cubicBezTo>
                <a:cubicBezTo>
                  <a:pt x="593789" y="6023212"/>
                  <a:pt x="593659" y="6023733"/>
                  <a:pt x="593659" y="6024328"/>
                </a:cubicBezTo>
                <a:lnTo>
                  <a:pt x="593659" y="6173454"/>
                </a:lnTo>
                <a:cubicBezTo>
                  <a:pt x="593659" y="6174049"/>
                  <a:pt x="593789" y="6174551"/>
                  <a:pt x="594049" y="6174961"/>
                </a:cubicBezTo>
                <a:cubicBezTo>
                  <a:pt x="594310" y="6175370"/>
                  <a:pt x="594793" y="6175723"/>
                  <a:pt x="595501" y="6176021"/>
                </a:cubicBezTo>
                <a:cubicBezTo>
                  <a:pt x="596208" y="6176319"/>
                  <a:pt x="597156" y="6176542"/>
                  <a:pt x="598347" y="6176691"/>
                </a:cubicBezTo>
                <a:cubicBezTo>
                  <a:pt x="599537" y="6176840"/>
                  <a:pt x="601026" y="6176914"/>
                  <a:pt x="602812" y="6176914"/>
                </a:cubicBezTo>
                <a:cubicBezTo>
                  <a:pt x="604672" y="6176914"/>
                  <a:pt x="606197" y="6176840"/>
                  <a:pt x="607388" y="6176691"/>
                </a:cubicBezTo>
                <a:cubicBezTo>
                  <a:pt x="608579" y="6176542"/>
                  <a:pt x="609509" y="6176319"/>
                  <a:pt x="610179" y="6176021"/>
                </a:cubicBezTo>
                <a:cubicBezTo>
                  <a:pt x="610848" y="6175723"/>
                  <a:pt x="611332" y="6175370"/>
                  <a:pt x="611630" y="6174961"/>
                </a:cubicBezTo>
                <a:cubicBezTo>
                  <a:pt x="611927" y="6174551"/>
                  <a:pt x="612076" y="6174049"/>
                  <a:pt x="612076" y="6173454"/>
                </a:cubicBezTo>
                <a:lnTo>
                  <a:pt x="612076" y="6103244"/>
                </a:lnTo>
                <a:cubicBezTo>
                  <a:pt x="617136" y="6096919"/>
                  <a:pt x="621973" y="6092119"/>
                  <a:pt x="626587" y="6088845"/>
                </a:cubicBezTo>
                <a:cubicBezTo>
                  <a:pt x="631201" y="6085571"/>
                  <a:pt x="635814" y="6083934"/>
                  <a:pt x="640428" y="6083934"/>
                </a:cubicBezTo>
                <a:cubicBezTo>
                  <a:pt x="644000" y="6083934"/>
                  <a:pt x="647144" y="6084603"/>
                  <a:pt x="649860" y="6085943"/>
                </a:cubicBezTo>
                <a:cubicBezTo>
                  <a:pt x="652576" y="6087282"/>
                  <a:pt x="654790" y="6089217"/>
                  <a:pt x="656501" y="6091747"/>
                </a:cubicBezTo>
                <a:cubicBezTo>
                  <a:pt x="658213" y="6094277"/>
                  <a:pt x="659515" y="6097291"/>
                  <a:pt x="660408" y="6100788"/>
                </a:cubicBezTo>
                <a:cubicBezTo>
                  <a:pt x="661301" y="6104286"/>
                  <a:pt x="661748" y="6108899"/>
                  <a:pt x="661748" y="6114629"/>
                </a:cubicBezTo>
                <a:lnTo>
                  <a:pt x="661748" y="6173454"/>
                </a:lnTo>
                <a:cubicBezTo>
                  <a:pt x="661748" y="6174049"/>
                  <a:pt x="661897" y="6174551"/>
                  <a:pt x="662194" y="6174961"/>
                </a:cubicBezTo>
                <a:cubicBezTo>
                  <a:pt x="662492" y="6175370"/>
                  <a:pt x="662975" y="6175723"/>
                  <a:pt x="663645" y="6176021"/>
                </a:cubicBezTo>
                <a:cubicBezTo>
                  <a:pt x="664315" y="6176319"/>
                  <a:pt x="665245" y="6176542"/>
                  <a:pt x="666436" y="6176691"/>
                </a:cubicBezTo>
                <a:cubicBezTo>
                  <a:pt x="667626" y="6176840"/>
                  <a:pt x="669152" y="6176914"/>
                  <a:pt x="671012" y="6176914"/>
                </a:cubicBezTo>
                <a:cubicBezTo>
                  <a:pt x="672798" y="6176914"/>
                  <a:pt x="674286" y="6176840"/>
                  <a:pt x="675477" y="6176691"/>
                </a:cubicBezTo>
                <a:cubicBezTo>
                  <a:pt x="676668" y="6176542"/>
                  <a:pt x="677598" y="6176319"/>
                  <a:pt x="678268" y="6176021"/>
                </a:cubicBezTo>
                <a:cubicBezTo>
                  <a:pt x="678937" y="6175723"/>
                  <a:pt x="679421" y="6175370"/>
                  <a:pt x="679719" y="6174961"/>
                </a:cubicBezTo>
                <a:cubicBezTo>
                  <a:pt x="680016" y="6174551"/>
                  <a:pt x="680165" y="6174049"/>
                  <a:pt x="680165" y="6173454"/>
                </a:cubicBezTo>
                <a:lnTo>
                  <a:pt x="680165" y="6112285"/>
                </a:lnTo>
                <a:cubicBezTo>
                  <a:pt x="680165" y="6105067"/>
                  <a:pt x="679551" y="6098909"/>
                  <a:pt x="678323" y="6093812"/>
                </a:cubicBezTo>
                <a:cubicBezTo>
                  <a:pt x="677095" y="6088715"/>
                  <a:pt x="675068" y="6084268"/>
                  <a:pt x="672240" y="6080473"/>
                </a:cubicBezTo>
                <a:cubicBezTo>
                  <a:pt x="669412" y="6076678"/>
                  <a:pt x="665710" y="6073646"/>
                  <a:pt x="661134" y="6071376"/>
                </a:cubicBezTo>
                <a:cubicBezTo>
                  <a:pt x="656557" y="6069107"/>
                  <a:pt x="650920" y="6067972"/>
                  <a:pt x="644223" y="6067972"/>
                </a:cubicBezTo>
                <a:cubicBezTo>
                  <a:pt x="638791" y="6067972"/>
                  <a:pt x="633396" y="6069330"/>
                  <a:pt x="628038" y="6072046"/>
                </a:cubicBezTo>
                <a:cubicBezTo>
                  <a:pt x="622680" y="6074762"/>
                  <a:pt x="617360" y="6078911"/>
                  <a:pt x="612076" y="6084492"/>
                </a:cubicBezTo>
                <a:lnTo>
                  <a:pt x="612076" y="6024328"/>
                </a:lnTo>
                <a:cubicBezTo>
                  <a:pt x="612076" y="6023733"/>
                  <a:pt x="611927" y="6023212"/>
                  <a:pt x="611630" y="6022765"/>
                </a:cubicBezTo>
                <a:cubicBezTo>
                  <a:pt x="611332" y="6022319"/>
                  <a:pt x="610848" y="6021947"/>
                  <a:pt x="610179" y="6021649"/>
                </a:cubicBezTo>
                <a:cubicBezTo>
                  <a:pt x="609509" y="6021351"/>
                  <a:pt x="608579" y="6021128"/>
                  <a:pt x="607388" y="6020979"/>
                </a:cubicBezTo>
                <a:cubicBezTo>
                  <a:pt x="606197" y="6020830"/>
                  <a:pt x="604672" y="6020756"/>
                  <a:pt x="602812" y="6020756"/>
                </a:cubicBezTo>
                <a:close/>
                <a:moveTo>
                  <a:pt x="2860312" y="5892764"/>
                </a:moveTo>
                <a:lnTo>
                  <a:pt x="2886319" y="5893657"/>
                </a:lnTo>
                <a:cubicBezTo>
                  <a:pt x="2892347" y="5893806"/>
                  <a:pt x="2897128" y="5895052"/>
                  <a:pt x="2900662" y="5897396"/>
                </a:cubicBezTo>
                <a:cubicBezTo>
                  <a:pt x="2904197" y="5899740"/>
                  <a:pt x="2905964" y="5903070"/>
                  <a:pt x="2905964" y="5907386"/>
                </a:cubicBezTo>
                <a:cubicBezTo>
                  <a:pt x="2905964" y="5909916"/>
                  <a:pt x="2905462" y="5912335"/>
                  <a:pt x="2904458" y="5914642"/>
                </a:cubicBezTo>
                <a:cubicBezTo>
                  <a:pt x="2903453" y="5916948"/>
                  <a:pt x="2901798" y="5918995"/>
                  <a:pt x="2899491" y="5920781"/>
                </a:cubicBezTo>
                <a:cubicBezTo>
                  <a:pt x="2897183" y="5922567"/>
                  <a:pt x="2894151" y="5923999"/>
                  <a:pt x="2890393" y="5925078"/>
                </a:cubicBezTo>
                <a:cubicBezTo>
                  <a:pt x="2886635" y="5926157"/>
                  <a:pt x="2881966" y="5926697"/>
                  <a:pt x="2876385" y="5926697"/>
                </a:cubicBezTo>
                <a:cubicBezTo>
                  <a:pt x="2867604" y="5926697"/>
                  <a:pt x="2860758" y="5925450"/>
                  <a:pt x="2855847" y="5922957"/>
                </a:cubicBezTo>
                <a:cubicBezTo>
                  <a:pt x="2850935" y="5920464"/>
                  <a:pt x="2848479" y="5916800"/>
                  <a:pt x="2848479" y="5911963"/>
                </a:cubicBezTo>
                <a:cubicBezTo>
                  <a:pt x="2848479" y="5910400"/>
                  <a:pt x="2848647" y="5908874"/>
                  <a:pt x="2848982" y="5907386"/>
                </a:cubicBezTo>
                <a:cubicBezTo>
                  <a:pt x="2849317" y="5905898"/>
                  <a:pt x="2849931" y="5904391"/>
                  <a:pt x="2850823" y="5902866"/>
                </a:cubicBezTo>
                <a:cubicBezTo>
                  <a:pt x="2851717" y="5901340"/>
                  <a:pt x="2852926" y="5899740"/>
                  <a:pt x="2854451" y="5898066"/>
                </a:cubicBezTo>
                <a:cubicBezTo>
                  <a:pt x="2855977" y="5896392"/>
                  <a:pt x="2857930" y="5894624"/>
                  <a:pt x="2860312" y="5892764"/>
                </a:cubicBezTo>
                <a:close/>
                <a:moveTo>
                  <a:pt x="9044751" y="5875016"/>
                </a:moveTo>
                <a:cubicBezTo>
                  <a:pt x="9049216" y="5875016"/>
                  <a:pt x="9052304" y="5875872"/>
                  <a:pt x="9054016" y="5877583"/>
                </a:cubicBezTo>
                <a:cubicBezTo>
                  <a:pt x="9055727" y="5879295"/>
                  <a:pt x="9056583" y="5882718"/>
                  <a:pt x="9056583" y="5887853"/>
                </a:cubicBezTo>
                <a:cubicBezTo>
                  <a:pt x="9056583" y="5893136"/>
                  <a:pt x="9055709" y="5896652"/>
                  <a:pt x="9053960" y="5898401"/>
                </a:cubicBezTo>
                <a:cubicBezTo>
                  <a:pt x="9052211" y="5900149"/>
                  <a:pt x="9049030" y="5901024"/>
                  <a:pt x="9044416" y="5901024"/>
                </a:cubicBezTo>
                <a:cubicBezTo>
                  <a:pt x="9039952" y="5901024"/>
                  <a:pt x="9036863" y="5900168"/>
                  <a:pt x="9035152" y="5898457"/>
                </a:cubicBezTo>
                <a:cubicBezTo>
                  <a:pt x="9033440" y="5896745"/>
                  <a:pt x="9032585" y="5893322"/>
                  <a:pt x="9032585" y="5888187"/>
                </a:cubicBezTo>
                <a:cubicBezTo>
                  <a:pt x="9032585" y="5882904"/>
                  <a:pt x="9033459" y="5879388"/>
                  <a:pt x="9035208" y="5877639"/>
                </a:cubicBezTo>
                <a:cubicBezTo>
                  <a:pt x="9036956" y="5875890"/>
                  <a:pt x="9040138" y="5875016"/>
                  <a:pt x="9044751" y="5875016"/>
                </a:cubicBezTo>
                <a:close/>
                <a:moveTo>
                  <a:pt x="8769642" y="5851464"/>
                </a:moveTo>
                <a:cubicBezTo>
                  <a:pt x="8764582" y="5851464"/>
                  <a:pt x="8760192" y="5851892"/>
                  <a:pt x="8756471" y="5852748"/>
                </a:cubicBezTo>
                <a:cubicBezTo>
                  <a:pt x="8752750" y="5853603"/>
                  <a:pt x="8749662" y="5854868"/>
                  <a:pt x="8747207" y="5856543"/>
                </a:cubicBezTo>
                <a:cubicBezTo>
                  <a:pt x="8744751" y="5858217"/>
                  <a:pt x="8742946" y="5860226"/>
                  <a:pt x="8741793" y="5862570"/>
                </a:cubicBezTo>
                <a:cubicBezTo>
                  <a:pt x="8740640" y="5864914"/>
                  <a:pt x="8740063" y="5867612"/>
                  <a:pt x="8740063" y="5870663"/>
                </a:cubicBezTo>
                <a:cubicBezTo>
                  <a:pt x="8740063" y="5875872"/>
                  <a:pt x="8741719" y="5880020"/>
                  <a:pt x="8745030" y="5883109"/>
                </a:cubicBezTo>
                <a:cubicBezTo>
                  <a:pt x="8748341" y="5886197"/>
                  <a:pt x="8752974" y="5887741"/>
                  <a:pt x="8758927" y="5887741"/>
                </a:cubicBezTo>
                <a:cubicBezTo>
                  <a:pt x="8763764" y="5887741"/>
                  <a:pt x="8768247" y="5886513"/>
                  <a:pt x="8772377" y="5884057"/>
                </a:cubicBezTo>
                <a:cubicBezTo>
                  <a:pt x="8776507" y="5881602"/>
                  <a:pt x="8780842" y="5877844"/>
                  <a:pt x="8785381" y="5872784"/>
                </a:cubicBezTo>
                <a:lnTo>
                  <a:pt x="8785381" y="5851464"/>
                </a:lnTo>
                <a:close/>
                <a:moveTo>
                  <a:pt x="6702718" y="5851464"/>
                </a:moveTo>
                <a:lnTo>
                  <a:pt x="6718456" y="5851464"/>
                </a:lnTo>
                <a:lnTo>
                  <a:pt x="6718456" y="5872784"/>
                </a:lnTo>
                <a:cubicBezTo>
                  <a:pt x="6713917" y="5877844"/>
                  <a:pt x="6709582" y="5881602"/>
                  <a:pt x="6705452" y="5884057"/>
                </a:cubicBezTo>
                <a:cubicBezTo>
                  <a:pt x="6701322" y="5886513"/>
                  <a:pt x="6696839" y="5887741"/>
                  <a:pt x="6692002" y="5887741"/>
                </a:cubicBezTo>
                <a:cubicBezTo>
                  <a:pt x="6686049" y="5887741"/>
                  <a:pt x="6681417" y="5886197"/>
                  <a:pt x="6678105" y="5883109"/>
                </a:cubicBezTo>
                <a:cubicBezTo>
                  <a:pt x="6674794" y="5880020"/>
                  <a:pt x="6673138" y="5875872"/>
                  <a:pt x="6673138" y="5870663"/>
                </a:cubicBezTo>
                <a:cubicBezTo>
                  <a:pt x="6673138" y="5867612"/>
                  <a:pt x="6673715" y="5864914"/>
                  <a:pt x="6674868" y="5862570"/>
                </a:cubicBezTo>
                <a:cubicBezTo>
                  <a:pt x="6676022" y="5860226"/>
                  <a:pt x="6677826" y="5858217"/>
                  <a:pt x="6680282" y="5856543"/>
                </a:cubicBezTo>
                <a:cubicBezTo>
                  <a:pt x="6682738" y="5854868"/>
                  <a:pt x="6685826" y="5853603"/>
                  <a:pt x="6689546" y="5852748"/>
                </a:cubicBezTo>
                <a:cubicBezTo>
                  <a:pt x="6693267" y="5851892"/>
                  <a:pt x="6697658" y="5851464"/>
                  <a:pt x="6702718" y="5851464"/>
                </a:cubicBezTo>
                <a:close/>
                <a:moveTo>
                  <a:pt x="6083593" y="5851464"/>
                </a:moveTo>
                <a:lnTo>
                  <a:pt x="6099331" y="5851464"/>
                </a:lnTo>
                <a:lnTo>
                  <a:pt x="6099331" y="5872784"/>
                </a:lnTo>
                <a:cubicBezTo>
                  <a:pt x="6094792" y="5877844"/>
                  <a:pt x="6090457" y="5881602"/>
                  <a:pt x="6086327" y="5884057"/>
                </a:cubicBezTo>
                <a:cubicBezTo>
                  <a:pt x="6082197" y="5886513"/>
                  <a:pt x="6077714" y="5887741"/>
                  <a:pt x="6072877" y="5887741"/>
                </a:cubicBezTo>
                <a:cubicBezTo>
                  <a:pt x="6066924" y="5887741"/>
                  <a:pt x="6062292" y="5886197"/>
                  <a:pt x="6058980" y="5883109"/>
                </a:cubicBezTo>
                <a:cubicBezTo>
                  <a:pt x="6055669" y="5880020"/>
                  <a:pt x="6054013" y="5875872"/>
                  <a:pt x="6054013" y="5870663"/>
                </a:cubicBezTo>
                <a:cubicBezTo>
                  <a:pt x="6054013" y="5867612"/>
                  <a:pt x="6054590" y="5864914"/>
                  <a:pt x="6055743" y="5862570"/>
                </a:cubicBezTo>
                <a:cubicBezTo>
                  <a:pt x="6056897" y="5860226"/>
                  <a:pt x="6058701" y="5858217"/>
                  <a:pt x="6061157" y="5856543"/>
                </a:cubicBezTo>
                <a:cubicBezTo>
                  <a:pt x="6063613" y="5854868"/>
                  <a:pt x="6066701" y="5853603"/>
                  <a:pt x="6070421" y="5852748"/>
                </a:cubicBezTo>
                <a:cubicBezTo>
                  <a:pt x="6074142" y="5851892"/>
                  <a:pt x="6078533" y="5851464"/>
                  <a:pt x="6083593" y="5851464"/>
                </a:cubicBezTo>
                <a:close/>
                <a:moveTo>
                  <a:pt x="2721269" y="5851464"/>
                </a:moveTo>
                <a:lnTo>
                  <a:pt x="2737007" y="5851464"/>
                </a:lnTo>
                <a:lnTo>
                  <a:pt x="2737007" y="5872784"/>
                </a:lnTo>
                <a:cubicBezTo>
                  <a:pt x="2732468" y="5877844"/>
                  <a:pt x="2728133" y="5881602"/>
                  <a:pt x="2724004" y="5884057"/>
                </a:cubicBezTo>
                <a:cubicBezTo>
                  <a:pt x="2719874" y="5886513"/>
                  <a:pt x="2715390" y="5887741"/>
                  <a:pt x="2710553" y="5887741"/>
                </a:cubicBezTo>
                <a:cubicBezTo>
                  <a:pt x="2704600" y="5887741"/>
                  <a:pt x="2699968" y="5886197"/>
                  <a:pt x="2696657" y="5883109"/>
                </a:cubicBezTo>
                <a:cubicBezTo>
                  <a:pt x="2693345" y="5880020"/>
                  <a:pt x="2691690" y="5875872"/>
                  <a:pt x="2691690" y="5870663"/>
                </a:cubicBezTo>
                <a:cubicBezTo>
                  <a:pt x="2691690" y="5867612"/>
                  <a:pt x="2692266" y="5864914"/>
                  <a:pt x="2693420" y="5862570"/>
                </a:cubicBezTo>
                <a:cubicBezTo>
                  <a:pt x="2694573" y="5860226"/>
                  <a:pt x="2696377" y="5858217"/>
                  <a:pt x="2698833" y="5856543"/>
                </a:cubicBezTo>
                <a:cubicBezTo>
                  <a:pt x="2701288" y="5854868"/>
                  <a:pt x="2704377" y="5853603"/>
                  <a:pt x="2708098" y="5852748"/>
                </a:cubicBezTo>
                <a:cubicBezTo>
                  <a:pt x="2711818" y="5851892"/>
                  <a:pt x="2716208" y="5851464"/>
                  <a:pt x="2721269" y="5851464"/>
                </a:cubicBezTo>
                <a:close/>
                <a:moveTo>
                  <a:pt x="1102019" y="5851464"/>
                </a:moveTo>
                <a:lnTo>
                  <a:pt x="1117757" y="5851464"/>
                </a:lnTo>
                <a:lnTo>
                  <a:pt x="1117757" y="5872784"/>
                </a:lnTo>
                <a:cubicBezTo>
                  <a:pt x="1113218" y="5877844"/>
                  <a:pt x="1108883" y="5881602"/>
                  <a:pt x="1104753" y="5884057"/>
                </a:cubicBezTo>
                <a:cubicBezTo>
                  <a:pt x="1100624" y="5886513"/>
                  <a:pt x="1096140" y="5887741"/>
                  <a:pt x="1091303" y="5887741"/>
                </a:cubicBezTo>
                <a:cubicBezTo>
                  <a:pt x="1085350" y="5887741"/>
                  <a:pt x="1080718" y="5886197"/>
                  <a:pt x="1077406" y="5883109"/>
                </a:cubicBezTo>
                <a:cubicBezTo>
                  <a:pt x="1074095" y="5880020"/>
                  <a:pt x="1072439" y="5875872"/>
                  <a:pt x="1072439" y="5870663"/>
                </a:cubicBezTo>
                <a:cubicBezTo>
                  <a:pt x="1072439" y="5867612"/>
                  <a:pt x="1073016" y="5864914"/>
                  <a:pt x="1074169" y="5862570"/>
                </a:cubicBezTo>
                <a:cubicBezTo>
                  <a:pt x="1075323" y="5860226"/>
                  <a:pt x="1077127" y="5858217"/>
                  <a:pt x="1079583" y="5856543"/>
                </a:cubicBezTo>
                <a:cubicBezTo>
                  <a:pt x="1082038" y="5854868"/>
                  <a:pt x="1085127" y="5853603"/>
                  <a:pt x="1088847" y="5852748"/>
                </a:cubicBezTo>
                <a:cubicBezTo>
                  <a:pt x="1092568" y="5851892"/>
                  <a:pt x="1096958" y="5851464"/>
                  <a:pt x="1102019" y="5851464"/>
                </a:cubicBezTo>
                <a:close/>
                <a:moveTo>
                  <a:pt x="7672891" y="5833270"/>
                </a:moveTo>
                <a:lnTo>
                  <a:pt x="7672891" y="5884169"/>
                </a:lnTo>
                <a:lnTo>
                  <a:pt x="7700741" y="5884169"/>
                </a:lnTo>
                <a:cubicBezTo>
                  <a:pt x="7705123" y="5884169"/>
                  <a:pt x="7708948" y="5883648"/>
                  <a:pt x="7712215" y="5882606"/>
                </a:cubicBezTo>
                <a:cubicBezTo>
                  <a:pt x="7715482" y="5881565"/>
                  <a:pt x="7718360" y="5880020"/>
                  <a:pt x="7720848" y="5877974"/>
                </a:cubicBezTo>
                <a:cubicBezTo>
                  <a:pt x="7723336" y="5875928"/>
                  <a:pt x="7725286" y="5873379"/>
                  <a:pt x="7726697" y="5870328"/>
                </a:cubicBezTo>
                <a:cubicBezTo>
                  <a:pt x="7728107" y="5867277"/>
                  <a:pt x="7728813" y="5863742"/>
                  <a:pt x="7728813" y="5859724"/>
                </a:cubicBezTo>
                <a:cubicBezTo>
                  <a:pt x="7728813" y="5855408"/>
                  <a:pt x="7728127" y="5851613"/>
                  <a:pt x="7726753" y="5848339"/>
                </a:cubicBezTo>
                <a:cubicBezTo>
                  <a:pt x="7725379" y="5845064"/>
                  <a:pt x="7723374" y="5842311"/>
                  <a:pt x="7720737" y="5840079"/>
                </a:cubicBezTo>
                <a:cubicBezTo>
                  <a:pt x="7718101" y="5837846"/>
                  <a:pt x="7714795" y="5836153"/>
                  <a:pt x="7710822" y="5835000"/>
                </a:cubicBezTo>
                <a:cubicBezTo>
                  <a:pt x="7706849" y="5833847"/>
                  <a:pt x="7701854" y="5833270"/>
                  <a:pt x="7695840" y="5833270"/>
                </a:cubicBezTo>
                <a:close/>
                <a:moveTo>
                  <a:pt x="6909511" y="5807597"/>
                </a:moveTo>
                <a:cubicBezTo>
                  <a:pt x="6907115" y="5807597"/>
                  <a:pt x="6904757" y="5807950"/>
                  <a:pt x="6902436" y="5808657"/>
                </a:cubicBezTo>
                <a:cubicBezTo>
                  <a:pt x="6900115" y="5809364"/>
                  <a:pt x="6897757" y="5810480"/>
                  <a:pt x="6895361" y="5812006"/>
                </a:cubicBezTo>
                <a:cubicBezTo>
                  <a:pt x="6892965" y="5813531"/>
                  <a:pt x="6890457" y="5815541"/>
                  <a:pt x="6887836" y="5818034"/>
                </a:cubicBezTo>
                <a:cubicBezTo>
                  <a:pt x="6885215" y="5820526"/>
                  <a:pt x="6882445" y="5823596"/>
                  <a:pt x="6879526" y="5827242"/>
                </a:cubicBezTo>
                <a:lnTo>
                  <a:pt x="6879526" y="5867203"/>
                </a:lnTo>
                <a:cubicBezTo>
                  <a:pt x="6884617" y="5873379"/>
                  <a:pt x="6889446" y="5878104"/>
                  <a:pt x="6894014" y="5881378"/>
                </a:cubicBezTo>
                <a:cubicBezTo>
                  <a:pt x="6898581" y="5884653"/>
                  <a:pt x="6903372" y="5886290"/>
                  <a:pt x="6908388" y="5886290"/>
                </a:cubicBezTo>
                <a:cubicBezTo>
                  <a:pt x="6913030" y="5886290"/>
                  <a:pt x="6917016" y="5885174"/>
                  <a:pt x="6920348" y="5882941"/>
                </a:cubicBezTo>
                <a:cubicBezTo>
                  <a:pt x="6923680" y="5880709"/>
                  <a:pt x="6926376" y="5877732"/>
                  <a:pt x="6928435" y="5874012"/>
                </a:cubicBezTo>
                <a:cubicBezTo>
                  <a:pt x="6930494" y="5870291"/>
                  <a:pt x="6932010" y="5866124"/>
                  <a:pt x="6932983" y="5861510"/>
                </a:cubicBezTo>
                <a:cubicBezTo>
                  <a:pt x="6933957" y="5856896"/>
                  <a:pt x="6934443" y="5852245"/>
                  <a:pt x="6934443" y="5847557"/>
                </a:cubicBezTo>
                <a:cubicBezTo>
                  <a:pt x="6934443" y="5842423"/>
                  <a:pt x="6934050" y="5837456"/>
                  <a:pt x="6933264" y="5832656"/>
                </a:cubicBezTo>
                <a:cubicBezTo>
                  <a:pt x="6932478" y="5827856"/>
                  <a:pt x="6931131" y="5823596"/>
                  <a:pt x="6929221" y="5819875"/>
                </a:cubicBezTo>
                <a:cubicBezTo>
                  <a:pt x="6927312" y="5816155"/>
                  <a:pt x="6924748" y="5813178"/>
                  <a:pt x="6921528" y="5810946"/>
                </a:cubicBezTo>
                <a:cubicBezTo>
                  <a:pt x="6918309" y="5808713"/>
                  <a:pt x="6914303" y="5807597"/>
                  <a:pt x="6909511" y="5807597"/>
                </a:cubicBezTo>
                <a:close/>
                <a:moveTo>
                  <a:pt x="4328124" y="5807597"/>
                </a:moveTo>
                <a:cubicBezTo>
                  <a:pt x="4332916" y="5807597"/>
                  <a:pt x="4336922" y="5808732"/>
                  <a:pt x="4340141" y="5811001"/>
                </a:cubicBezTo>
                <a:cubicBezTo>
                  <a:pt x="4343360" y="5813271"/>
                  <a:pt x="4345943" y="5816266"/>
                  <a:pt x="4347890" y="5819987"/>
                </a:cubicBezTo>
                <a:cubicBezTo>
                  <a:pt x="4349836" y="5823708"/>
                  <a:pt x="4351204" y="5827986"/>
                  <a:pt x="4351989" y="5832823"/>
                </a:cubicBezTo>
                <a:cubicBezTo>
                  <a:pt x="4352775" y="5837660"/>
                  <a:pt x="4353168" y="5842646"/>
                  <a:pt x="4353168" y="5847781"/>
                </a:cubicBezTo>
                <a:cubicBezTo>
                  <a:pt x="4353168" y="5852469"/>
                  <a:pt x="4352700" y="5857101"/>
                  <a:pt x="4351764" y="5861677"/>
                </a:cubicBezTo>
                <a:cubicBezTo>
                  <a:pt x="4350828" y="5866254"/>
                  <a:pt x="4349331" y="5870384"/>
                  <a:pt x="4347272" y="5874067"/>
                </a:cubicBezTo>
                <a:cubicBezTo>
                  <a:pt x="4345214" y="5877751"/>
                  <a:pt x="4342537" y="5880709"/>
                  <a:pt x="4339243" y="5882941"/>
                </a:cubicBezTo>
                <a:cubicBezTo>
                  <a:pt x="4335948" y="5885174"/>
                  <a:pt x="4331980" y="5886290"/>
                  <a:pt x="4327338" y="5886290"/>
                </a:cubicBezTo>
                <a:cubicBezTo>
                  <a:pt x="4322321" y="5886290"/>
                  <a:pt x="4317492" y="5884671"/>
                  <a:pt x="4312851" y="5881434"/>
                </a:cubicBezTo>
                <a:cubicBezTo>
                  <a:pt x="4308209" y="5878197"/>
                  <a:pt x="4303343" y="5873491"/>
                  <a:pt x="4298251" y="5867314"/>
                </a:cubicBezTo>
                <a:lnTo>
                  <a:pt x="4298251" y="5827242"/>
                </a:lnTo>
                <a:cubicBezTo>
                  <a:pt x="4301170" y="5823522"/>
                  <a:pt x="4303922" y="5820433"/>
                  <a:pt x="4306505" y="5817978"/>
                </a:cubicBezTo>
                <a:cubicBezTo>
                  <a:pt x="4309088" y="5815522"/>
                  <a:pt x="4311577" y="5813513"/>
                  <a:pt x="4313974" y="5811950"/>
                </a:cubicBezTo>
                <a:cubicBezTo>
                  <a:pt x="4316370" y="5810387"/>
                  <a:pt x="4318729" y="5809271"/>
                  <a:pt x="4321050" y="5808602"/>
                </a:cubicBezTo>
                <a:cubicBezTo>
                  <a:pt x="4323370" y="5807932"/>
                  <a:pt x="4325728" y="5807597"/>
                  <a:pt x="4328124" y="5807597"/>
                </a:cubicBezTo>
                <a:close/>
                <a:moveTo>
                  <a:pt x="4080587" y="5807597"/>
                </a:moveTo>
                <a:cubicBezTo>
                  <a:pt x="4085380" y="5807597"/>
                  <a:pt x="4089385" y="5808713"/>
                  <a:pt x="4092604" y="5810946"/>
                </a:cubicBezTo>
                <a:cubicBezTo>
                  <a:pt x="4095824" y="5813178"/>
                  <a:pt x="4098388" y="5816155"/>
                  <a:pt x="4100297" y="5819875"/>
                </a:cubicBezTo>
                <a:cubicBezTo>
                  <a:pt x="4102206" y="5823596"/>
                  <a:pt x="4103555" y="5827856"/>
                  <a:pt x="4104340" y="5832656"/>
                </a:cubicBezTo>
                <a:cubicBezTo>
                  <a:pt x="4105126" y="5837456"/>
                  <a:pt x="4105520" y="5842423"/>
                  <a:pt x="4105520" y="5847557"/>
                </a:cubicBezTo>
                <a:cubicBezTo>
                  <a:pt x="4105520" y="5852245"/>
                  <a:pt x="4105033" y="5856896"/>
                  <a:pt x="4104059" y="5861510"/>
                </a:cubicBezTo>
                <a:cubicBezTo>
                  <a:pt x="4103087" y="5866124"/>
                  <a:pt x="4101570" y="5870291"/>
                  <a:pt x="4099511" y="5874012"/>
                </a:cubicBezTo>
                <a:cubicBezTo>
                  <a:pt x="4097452" y="5877732"/>
                  <a:pt x="4094756" y="5880709"/>
                  <a:pt x="4091424" y="5882941"/>
                </a:cubicBezTo>
                <a:cubicBezTo>
                  <a:pt x="4088093" y="5885174"/>
                  <a:pt x="4084106" y="5886290"/>
                  <a:pt x="4079464" y="5886290"/>
                </a:cubicBezTo>
                <a:cubicBezTo>
                  <a:pt x="4074448" y="5886290"/>
                  <a:pt x="4069657" y="5884653"/>
                  <a:pt x="4065090" y="5881378"/>
                </a:cubicBezTo>
                <a:cubicBezTo>
                  <a:pt x="4060523" y="5878104"/>
                  <a:pt x="4055693" y="5873379"/>
                  <a:pt x="4050601" y="5867203"/>
                </a:cubicBezTo>
                <a:lnTo>
                  <a:pt x="4050601" y="5827242"/>
                </a:lnTo>
                <a:cubicBezTo>
                  <a:pt x="4053521" y="5823596"/>
                  <a:pt x="4056291" y="5820526"/>
                  <a:pt x="4058912" y="5818034"/>
                </a:cubicBezTo>
                <a:cubicBezTo>
                  <a:pt x="4061533" y="5815541"/>
                  <a:pt x="4064042" y="5813531"/>
                  <a:pt x="4066437" y="5812006"/>
                </a:cubicBezTo>
                <a:cubicBezTo>
                  <a:pt x="4068833" y="5810480"/>
                  <a:pt x="4071191" y="5809364"/>
                  <a:pt x="4073512" y="5808657"/>
                </a:cubicBezTo>
                <a:cubicBezTo>
                  <a:pt x="4075832" y="5807950"/>
                  <a:pt x="4078191" y="5807597"/>
                  <a:pt x="4080587" y="5807597"/>
                </a:cubicBezTo>
                <a:close/>
                <a:moveTo>
                  <a:pt x="3290013" y="5807597"/>
                </a:moveTo>
                <a:cubicBezTo>
                  <a:pt x="3294804" y="5807597"/>
                  <a:pt x="3298810" y="5808713"/>
                  <a:pt x="3302029" y="5810946"/>
                </a:cubicBezTo>
                <a:cubicBezTo>
                  <a:pt x="3305249" y="5813178"/>
                  <a:pt x="3307813" y="5816155"/>
                  <a:pt x="3309723" y="5819875"/>
                </a:cubicBezTo>
                <a:cubicBezTo>
                  <a:pt x="3311632" y="5823596"/>
                  <a:pt x="3312979" y="5827856"/>
                  <a:pt x="3313765" y="5832656"/>
                </a:cubicBezTo>
                <a:cubicBezTo>
                  <a:pt x="3314551" y="5837456"/>
                  <a:pt x="3314944" y="5842423"/>
                  <a:pt x="3314944" y="5847557"/>
                </a:cubicBezTo>
                <a:cubicBezTo>
                  <a:pt x="3314944" y="5852245"/>
                  <a:pt x="3314458" y="5856896"/>
                  <a:pt x="3313484" y="5861510"/>
                </a:cubicBezTo>
                <a:cubicBezTo>
                  <a:pt x="3312512" y="5866124"/>
                  <a:pt x="3310995" y="5870291"/>
                  <a:pt x="3308936" y="5874012"/>
                </a:cubicBezTo>
                <a:cubicBezTo>
                  <a:pt x="3306877" y="5877732"/>
                  <a:pt x="3304182" y="5880709"/>
                  <a:pt x="3300849" y="5882941"/>
                </a:cubicBezTo>
                <a:cubicBezTo>
                  <a:pt x="3297518" y="5885174"/>
                  <a:pt x="3293531" y="5886290"/>
                  <a:pt x="3288890" y="5886290"/>
                </a:cubicBezTo>
                <a:cubicBezTo>
                  <a:pt x="3283874" y="5886290"/>
                  <a:pt x="3279082" y="5884653"/>
                  <a:pt x="3274514" y="5881378"/>
                </a:cubicBezTo>
                <a:cubicBezTo>
                  <a:pt x="3269948" y="5878104"/>
                  <a:pt x="3265118" y="5873379"/>
                  <a:pt x="3260027" y="5867203"/>
                </a:cubicBezTo>
                <a:lnTo>
                  <a:pt x="3260027" y="5827242"/>
                </a:lnTo>
                <a:cubicBezTo>
                  <a:pt x="3262946" y="5823596"/>
                  <a:pt x="3265716" y="5820526"/>
                  <a:pt x="3268338" y="5818034"/>
                </a:cubicBezTo>
                <a:cubicBezTo>
                  <a:pt x="3270958" y="5815541"/>
                  <a:pt x="3273467" y="5813531"/>
                  <a:pt x="3275862" y="5812006"/>
                </a:cubicBezTo>
                <a:cubicBezTo>
                  <a:pt x="3278258" y="5810480"/>
                  <a:pt x="3280616" y="5809364"/>
                  <a:pt x="3282936" y="5808657"/>
                </a:cubicBezTo>
                <a:cubicBezTo>
                  <a:pt x="3285258" y="5807950"/>
                  <a:pt x="3287616" y="5807597"/>
                  <a:pt x="3290013" y="5807597"/>
                </a:cubicBezTo>
                <a:close/>
                <a:moveTo>
                  <a:pt x="1965668" y="5807597"/>
                </a:moveTo>
                <a:cubicBezTo>
                  <a:pt x="1970729" y="5807597"/>
                  <a:pt x="1975584" y="5809215"/>
                  <a:pt x="1980235" y="5812452"/>
                </a:cubicBezTo>
                <a:cubicBezTo>
                  <a:pt x="1984886" y="5815689"/>
                  <a:pt x="1989704" y="5820396"/>
                  <a:pt x="1994690" y="5826573"/>
                </a:cubicBezTo>
                <a:lnTo>
                  <a:pt x="1994690" y="5866756"/>
                </a:lnTo>
                <a:cubicBezTo>
                  <a:pt x="1991788" y="5870402"/>
                  <a:pt x="1989034" y="5873472"/>
                  <a:pt x="1986430" y="5875965"/>
                </a:cubicBezTo>
                <a:cubicBezTo>
                  <a:pt x="1983825" y="5878458"/>
                  <a:pt x="1981332" y="5880486"/>
                  <a:pt x="1978951" y="5882048"/>
                </a:cubicBezTo>
                <a:cubicBezTo>
                  <a:pt x="1976570" y="5883611"/>
                  <a:pt x="1974245" y="5884727"/>
                  <a:pt x="1971975" y="5885397"/>
                </a:cubicBezTo>
                <a:cubicBezTo>
                  <a:pt x="1969706" y="5886067"/>
                  <a:pt x="1967343" y="5886401"/>
                  <a:pt x="1964887" y="5886401"/>
                </a:cubicBezTo>
                <a:cubicBezTo>
                  <a:pt x="1960050" y="5886401"/>
                  <a:pt x="1956032" y="5885267"/>
                  <a:pt x="1952832" y="5882997"/>
                </a:cubicBezTo>
                <a:cubicBezTo>
                  <a:pt x="1949632" y="5880727"/>
                  <a:pt x="1947065" y="5877714"/>
                  <a:pt x="1945130" y="5873956"/>
                </a:cubicBezTo>
                <a:cubicBezTo>
                  <a:pt x="1943195" y="5870198"/>
                  <a:pt x="1941837" y="5865900"/>
                  <a:pt x="1941056" y="5861063"/>
                </a:cubicBezTo>
                <a:cubicBezTo>
                  <a:pt x="1940274" y="5856227"/>
                  <a:pt x="1939884" y="5851278"/>
                  <a:pt x="1939884" y="5846218"/>
                </a:cubicBezTo>
                <a:cubicBezTo>
                  <a:pt x="1939884" y="5841455"/>
                  <a:pt x="1940349" y="5836767"/>
                  <a:pt x="1941279" y="5832154"/>
                </a:cubicBezTo>
                <a:cubicBezTo>
                  <a:pt x="1942209" y="5827540"/>
                  <a:pt x="1943698" y="5823410"/>
                  <a:pt x="1945744" y="5819764"/>
                </a:cubicBezTo>
                <a:cubicBezTo>
                  <a:pt x="1947790" y="5816117"/>
                  <a:pt x="1950451" y="5813178"/>
                  <a:pt x="1953725" y="5810946"/>
                </a:cubicBezTo>
                <a:cubicBezTo>
                  <a:pt x="1956999" y="5808713"/>
                  <a:pt x="1960980" y="5807597"/>
                  <a:pt x="1965668" y="5807597"/>
                </a:cubicBezTo>
                <a:close/>
                <a:moveTo>
                  <a:pt x="7447511" y="5807150"/>
                </a:moveTo>
                <a:cubicBezTo>
                  <a:pt x="7442030" y="5807150"/>
                  <a:pt x="7437319" y="5808118"/>
                  <a:pt x="7433376" y="5810053"/>
                </a:cubicBezTo>
                <a:cubicBezTo>
                  <a:pt x="7429434" y="5811987"/>
                  <a:pt x="7426186" y="5814722"/>
                  <a:pt x="7423634" y="5818257"/>
                </a:cubicBezTo>
                <a:cubicBezTo>
                  <a:pt x="7421081" y="5821791"/>
                  <a:pt x="7419186" y="5825977"/>
                  <a:pt x="7417946" y="5830814"/>
                </a:cubicBezTo>
                <a:cubicBezTo>
                  <a:pt x="7416708" y="5835651"/>
                  <a:pt x="7416088" y="5840934"/>
                  <a:pt x="7416088" y="5846664"/>
                </a:cubicBezTo>
                <a:cubicBezTo>
                  <a:pt x="7416088" y="5852171"/>
                  <a:pt x="7416595" y="5857343"/>
                  <a:pt x="7417609" y="5862180"/>
                </a:cubicBezTo>
                <a:cubicBezTo>
                  <a:pt x="7418623" y="5867017"/>
                  <a:pt x="7420312" y="5871240"/>
                  <a:pt x="7422677" y="5874849"/>
                </a:cubicBezTo>
                <a:cubicBezTo>
                  <a:pt x="7425042" y="5878458"/>
                  <a:pt x="7428215" y="5881323"/>
                  <a:pt x="7432194" y="5883443"/>
                </a:cubicBezTo>
                <a:cubicBezTo>
                  <a:pt x="7436173" y="5885564"/>
                  <a:pt x="7441129" y="5886625"/>
                  <a:pt x="7447061" y="5886625"/>
                </a:cubicBezTo>
                <a:cubicBezTo>
                  <a:pt x="7452468" y="5886625"/>
                  <a:pt x="7457161" y="5885657"/>
                  <a:pt x="7461140" y="5883723"/>
                </a:cubicBezTo>
                <a:cubicBezTo>
                  <a:pt x="7465120" y="5881788"/>
                  <a:pt x="7468386" y="5879072"/>
                  <a:pt x="7470938" y="5875574"/>
                </a:cubicBezTo>
                <a:cubicBezTo>
                  <a:pt x="7473492" y="5872077"/>
                  <a:pt x="7475368" y="5867910"/>
                  <a:pt x="7476570" y="5863073"/>
                </a:cubicBezTo>
                <a:cubicBezTo>
                  <a:pt x="7477772" y="5858236"/>
                  <a:pt x="7478373" y="5852915"/>
                  <a:pt x="7478373" y="5847111"/>
                </a:cubicBezTo>
                <a:cubicBezTo>
                  <a:pt x="7478373" y="5841679"/>
                  <a:pt x="7477866" y="5836544"/>
                  <a:pt x="7476852" y="5831707"/>
                </a:cubicBezTo>
                <a:cubicBezTo>
                  <a:pt x="7475838" y="5826870"/>
                  <a:pt x="7474167" y="5822629"/>
                  <a:pt x="7471839" y="5818982"/>
                </a:cubicBezTo>
                <a:cubicBezTo>
                  <a:pt x="7469512" y="5815336"/>
                  <a:pt x="7466358" y="5812452"/>
                  <a:pt x="7462378" y="5810332"/>
                </a:cubicBezTo>
                <a:cubicBezTo>
                  <a:pt x="7458399" y="5808211"/>
                  <a:pt x="7453443" y="5807150"/>
                  <a:pt x="7447511" y="5807150"/>
                </a:cubicBezTo>
                <a:close/>
                <a:moveTo>
                  <a:pt x="6333086" y="5807150"/>
                </a:moveTo>
                <a:cubicBezTo>
                  <a:pt x="6339018" y="5807150"/>
                  <a:pt x="6343974" y="5808211"/>
                  <a:pt x="6347953" y="5810332"/>
                </a:cubicBezTo>
                <a:cubicBezTo>
                  <a:pt x="6351933" y="5812452"/>
                  <a:pt x="6355087" y="5815336"/>
                  <a:pt x="6357414" y="5818982"/>
                </a:cubicBezTo>
                <a:cubicBezTo>
                  <a:pt x="6359742" y="5822629"/>
                  <a:pt x="6361413" y="5826870"/>
                  <a:pt x="6362427" y="5831707"/>
                </a:cubicBezTo>
                <a:cubicBezTo>
                  <a:pt x="6363441" y="5836544"/>
                  <a:pt x="6363948" y="5841679"/>
                  <a:pt x="6363948" y="5847111"/>
                </a:cubicBezTo>
                <a:cubicBezTo>
                  <a:pt x="6363948" y="5852915"/>
                  <a:pt x="6363347" y="5858236"/>
                  <a:pt x="6362145" y="5863073"/>
                </a:cubicBezTo>
                <a:cubicBezTo>
                  <a:pt x="6360943" y="5867910"/>
                  <a:pt x="6359067" y="5872077"/>
                  <a:pt x="6356513" y="5875574"/>
                </a:cubicBezTo>
                <a:cubicBezTo>
                  <a:pt x="6353961" y="5879072"/>
                  <a:pt x="6350695" y="5881788"/>
                  <a:pt x="6346715" y="5883723"/>
                </a:cubicBezTo>
                <a:cubicBezTo>
                  <a:pt x="6342736" y="5885657"/>
                  <a:pt x="6338043" y="5886625"/>
                  <a:pt x="6332636" y="5886625"/>
                </a:cubicBezTo>
                <a:cubicBezTo>
                  <a:pt x="6326704" y="5886625"/>
                  <a:pt x="6321748" y="5885564"/>
                  <a:pt x="6317769" y="5883443"/>
                </a:cubicBezTo>
                <a:cubicBezTo>
                  <a:pt x="6313790" y="5881323"/>
                  <a:pt x="6310617" y="5878458"/>
                  <a:pt x="6308252" y="5874849"/>
                </a:cubicBezTo>
                <a:cubicBezTo>
                  <a:pt x="6305887" y="5871240"/>
                  <a:pt x="6304198" y="5867017"/>
                  <a:pt x="6303184" y="5862180"/>
                </a:cubicBezTo>
                <a:cubicBezTo>
                  <a:pt x="6302170" y="5857343"/>
                  <a:pt x="6301663" y="5852171"/>
                  <a:pt x="6301663" y="5846664"/>
                </a:cubicBezTo>
                <a:cubicBezTo>
                  <a:pt x="6301663" y="5840934"/>
                  <a:pt x="6302283" y="5835651"/>
                  <a:pt x="6303521" y="5830814"/>
                </a:cubicBezTo>
                <a:cubicBezTo>
                  <a:pt x="6304761" y="5825977"/>
                  <a:pt x="6306656" y="5821791"/>
                  <a:pt x="6309209" y="5818257"/>
                </a:cubicBezTo>
                <a:cubicBezTo>
                  <a:pt x="6311761" y="5814722"/>
                  <a:pt x="6315009" y="5811987"/>
                  <a:pt x="6318951" y="5810053"/>
                </a:cubicBezTo>
                <a:cubicBezTo>
                  <a:pt x="6322894" y="5808118"/>
                  <a:pt x="6327605" y="5807150"/>
                  <a:pt x="6333086" y="5807150"/>
                </a:cubicBezTo>
                <a:close/>
                <a:moveTo>
                  <a:pt x="5685386" y="5807150"/>
                </a:moveTo>
                <a:cubicBezTo>
                  <a:pt x="5691318" y="5807150"/>
                  <a:pt x="5696274" y="5808211"/>
                  <a:pt x="5700254" y="5810332"/>
                </a:cubicBezTo>
                <a:cubicBezTo>
                  <a:pt x="5704233" y="5812452"/>
                  <a:pt x="5707387" y="5815336"/>
                  <a:pt x="5709714" y="5818982"/>
                </a:cubicBezTo>
                <a:cubicBezTo>
                  <a:pt x="5712042" y="5822629"/>
                  <a:pt x="5713713" y="5826870"/>
                  <a:pt x="5714727" y="5831707"/>
                </a:cubicBezTo>
                <a:cubicBezTo>
                  <a:pt x="5715741" y="5836544"/>
                  <a:pt x="5716248" y="5841679"/>
                  <a:pt x="5716248" y="5847111"/>
                </a:cubicBezTo>
                <a:cubicBezTo>
                  <a:pt x="5716248" y="5852915"/>
                  <a:pt x="5715647" y="5858236"/>
                  <a:pt x="5714445" y="5863073"/>
                </a:cubicBezTo>
                <a:cubicBezTo>
                  <a:pt x="5713244" y="5867910"/>
                  <a:pt x="5711366" y="5872077"/>
                  <a:pt x="5708814" y="5875574"/>
                </a:cubicBezTo>
                <a:cubicBezTo>
                  <a:pt x="5706261" y="5879072"/>
                  <a:pt x="5702994" y="5881788"/>
                  <a:pt x="5699016" y="5883723"/>
                </a:cubicBezTo>
                <a:cubicBezTo>
                  <a:pt x="5695036" y="5885657"/>
                  <a:pt x="5690343" y="5886625"/>
                  <a:pt x="5684936" y="5886625"/>
                </a:cubicBezTo>
                <a:cubicBezTo>
                  <a:pt x="5679004" y="5886625"/>
                  <a:pt x="5674048" y="5885564"/>
                  <a:pt x="5670069" y="5883443"/>
                </a:cubicBezTo>
                <a:cubicBezTo>
                  <a:pt x="5666089" y="5881323"/>
                  <a:pt x="5662917" y="5878458"/>
                  <a:pt x="5660552" y="5874849"/>
                </a:cubicBezTo>
                <a:cubicBezTo>
                  <a:pt x="5658187" y="5871240"/>
                  <a:pt x="5656498" y="5867017"/>
                  <a:pt x="5655484" y="5862180"/>
                </a:cubicBezTo>
                <a:cubicBezTo>
                  <a:pt x="5654470" y="5857343"/>
                  <a:pt x="5653963" y="5852171"/>
                  <a:pt x="5653963" y="5846664"/>
                </a:cubicBezTo>
                <a:cubicBezTo>
                  <a:pt x="5653963" y="5840934"/>
                  <a:pt x="5654582" y="5835651"/>
                  <a:pt x="5655822" y="5830814"/>
                </a:cubicBezTo>
                <a:cubicBezTo>
                  <a:pt x="5657061" y="5825977"/>
                  <a:pt x="5658956" y="5821791"/>
                  <a:pt x="5661509" y="5818257"/>
                </a:cubicBezTo>
                <a:cubicBezTo>
                  <a:pt x="5664061" y="5814722"/>
                  <a:pt x="5667309" y="5811987"/>
                  <a:pt x="5671252" y="5810053"/>
                </a:cubicBezTo>
                <a:cubicBezTo>
                  <a:pt x="5675193" y="5808118"/>
                  <a:pt x="5679905" y="5807150"/>
                  <a:pt x="5685386" y="5807150"/>
                </a:cubicBezTo>
                <a:close/>
                <a:moveTo>
                  <a:pt x="3913737" y="5807150"/>
                </a:moveTo>
                <a:cubicBezTo>
                  <a:pt x="3919670" y="5807150"/>
                  <a:pt x="3924626" y="5808211"/>
                  <a:pt x="3928604" y="5810332"/>
                </a:cubicBezTo>
                <a:cubicBezTo>
                  <a:pt x="3932584" y="5812452"/>
                  <a:pt x="3935737" y="5815336"/>
                  <a:pt x="3938065" y="5818982"/>
                </a:cubicBezTo>
                <a:cubicBezTo>
                  <a:pt x="3940393" y="5822629"/>
                  <a:pt x="3942064" y="5826870"/>
                  <a:pt x="3943078" y="5831707"/>
                </a:cubicBezTo>
                <a:cubicBezTo>
                  <a:pt x="3944092" y="5836544"/>
                  <a:pt x="3944598" y="5841679"/>
                  <a:pt x="3944598" y="5847111"/>
                </a:cubicBezTo>
                <a:cubicBezTo>
                  <a:pt x="3944598" y="5852915"/>
                  <a:pt x="3943998" y="5858236"/>
                  <a:pt x="3942796" y="5863073"/>
                </a:cubicBezTo>
                <a:cubicBezTo>
                  <a:pt x="3941595" y="5867910"/>
                  <a:pt x="3939718" y="5872077"/>
                  <a:pt x="3937165" y="5875574"/>
                </a:cubicBezTo>
                <a:cubicBezTo>
                  <a:pt x="3934612" y="5879072"/>
                  <a:pt x="3931346" y="5881788"/>
                  <a:pt x="3927366" y="5883723"/>
                </a:cubicBezTo>
                <a:cubicBezTo>
                  <a:pt x="3923387" y="5885657"/>
                  <a:pt x="3918693" y="5886625"/>
                  <a:pt x="3913287" y="5886625"/>
                </a:cubicBezTo>
                <a:cubicBezTo>
                  <a:pt x="3907355" y="5886625"/>
                  <a:pt x="3902399" y="5885564"/>
                  <a:pt x="3898420" y="5883443"/>
                </a:cubicBezTo>
                <a:cubicBezTo>
                  <a:pt x="3894440" y="5881323"/>
                  <a:pt x="3891268" y="5878458"/>
                  <a:pt x="3888903" y="5874849"/>
                </a:cubicBezTo>
                <a:cubicBezTo>
                  <a:pt x="3886538" y="5871240"/>
                  <a:pt x="3884849" y="5867017"/>
                  <a:pt x="3883835" y="5862180"/>
                </a:cubicBezTo>
                <a:cubicBezTo>
                  <a:pt x="3882821" y="5857343"/>
                  <a:pt x="3882314" y="5852171"/>
                  <a:pt x="3882314" y="5846664"/>
                </a:cubicBezTo>
                <a:cubicBezTo>
                  <a:pt x="3882314" y="5840934"/>
                  <a:pt x="3882934" y="5835651"/>
                  <a:pt x="3884173" y="5830814"/>
                </a:cubicBezTo>
                <a:cubicBezTo>
                  <a:pt x="3885412" y="5825977"/>
                  <a:pt x="3887307" y="5821791"/>
                  <a:pt x="3889860" y="5818257"/>
                </a:cubicBezTo>
                <a:cubicBezTo>
                  <a:pt x="3892413" y="5814722"/>
                  <a:pt x="3895661" y="5811987"/>
                  <a:pt x="3899602" y="5810053"/>
                </a:cubicBezTo>
                <a:cubicBezTo>
                  <a:pt x="3903545" y="5808118"/>
                  <a:pt x="3908256" y="5807150"/>
                  <a:pt x="3913737" y="5807150"/>
                </a:cubicBezTo>
                <a:close/>
                <a:moveTo>
                  <a:pt x="2227813" y="5807150"/>
                </a:moveTo>
                <a:cubicBezTo>
                  <a:pt x="2233744" y="5807150"/>
                  <a:pt x="2238700" y="5808211"/>
                  <a:pt x="2242680" y="5810332"/>
                </a:cubicBezTo>
                <a:cubicBezTo>
                  <a:pt x="2246659" y="5812452"/>
                  <a:pt x="2249812" y="5815336"/>
                  <a:pt x="2252141" y="5818982"/>
                </a:cubicBezTo>
                <a:cubicBezTo>
                  <a:pt x="2254469" y="5822629"/>
                  <a:pt x="2256139" y="5826870"/>
                  <a:pt x="2257153" y="5831707"/>
                </a:cubicBezTo>
                <a:cubicBezTo>
                  <a:pt x="2258167" y="5836544"/>
                  <a:pt x="2258674" y="5841679"/>
                  <a:pt x="2258674" y="5847111"/>
                </a:cubicBezTo>
                <a:cubicBezTo>
                  <a:pt x="2258674" y="5852915"/>
                  <a:pt x="2258073" y="5858236"/>
                  <a:pt x="2256872" y="5863073"/>
                </a:cubicBezTo>
                <a:cubicBezTo>
                  <a:pt x="2255669" y="5867910"/>
                  <a:pt x="2253792" y="5872077"/>
                  <a:pt x="2251240" y="5875574"/>
                </a:cubicBezTo>
                <a:cubicBezTo>
                  <a:pt x="2248687" y="5879072"/>
                  <a:pt x="2245421" y="5881788"/>
                  <a:pt x="2241441" y="5883723"/>
                </a:cubicBezTo>
                <a:cubicBezTo>
                  <a:pt x="2237462" y="5885657"/>
                  <a:pt x="2232769" y="5886625"/>
                  <a:pt x="2227363" y="5886625"/>
                </a:cubicBezTo>
                <a:cubicBezTo>
                  <a:pt x="2221430" y="5886625"/>
                  <a:pt x="2216475" y="5885564"/>
                  <a:pt x="2212495" y="5883443"/>
                </a:cubicBezTo>
                <a:cubicBezTo>
                  <a:pt x="2208515" y="5881323"/>
                  <a:pt x="2205344" y="5878458"/>
                  <a:pt x="2202979" y="5874849"/>
                </a:cubicBezTo>
                <a:cubicBezTo>
                  <a:pt x="2200613" y="5871240"/>
                  <a:pt x="2198924" y="5867017"/>
                  <a:pt x="2197910" y="5862180"/>
                </a:cubicBezTo>
                <a:cubicBezTo>
                  <a:pt x="2196896" y="5857343"/>
                  <a:pt x="2196389" y="5852171"/>
                  <a:pt x="2196389" y="5846664"/>
                </a:cubicBezTo>
                <a:cubicBezTo>
                  <a:pt x="2196389" y="5840934"/>
                  <a:pt x="2197009" y="5835651"/>
                  <a:pt x="2198247" y="5830814"/>
                </a:cubicBezTo>
                <a:cubicBezTo>
                  <a:pt x="2199486" y="5825977"/>
                  <a:pt x="2201383" y="5821791"/>
                  <a:pt x="2203935" y="5818257"/>
                </a:cubicBezTo>
                <a:cubicBezTo>
                  <a:pt x="2206488" y="5814722"/>
                  <a:pt x="2209734" y="5811987"/>
                  <a:pt x="2213678" y="5810053"/>
                </a:cubicBezTo>
                <a:cubicBezTo>
                  <a:pt x="2217619" y="5808118"/>
                  <a:pt x="2222332" y="5807150"/>
                  <a:pt x="2227813" y="5807150"/>
                </a:cubicBezTo>
                <a:close/>
                <a:moveTo>
                  <a:pt x="1770612" y="5807150"/>
                </a:moveTo>
                <a:cubicBezTo>
                  <a:pt x="1776545" y="5807150"/>
                  <a:pt x="1781500" y="5808211"/>
                  <a:pt x="1785479" y="5810332"/>
                </a:cubicBezTo>
                <a:cubicBezTo>
                  <a:pt x="1789459" y="5812452"/>
                  <a:pt x="1792613" y="5815336"/>
                  <a:pt x="1794940" y="5818982"/>
                </a:cubicBezTo>
                <a:cubicBezTo>
                  <a:pt x="1797268" y="5822629"/>
                  <a:pt x="1798939" y="5826870"/>
                  <a:pt x="1799953" y="5831707"/>
                </a:cubicBezTo>
                <a:cubicBezTo>
                  <a:pt x="1800967" y="5836544"/>
                  <a:pt x="1801474" y="5841679"/>
                  <a:pt x="1801474" y="5847111"/>
                </a:cubicBezTo>
                <a:cubicBezTo>
                  <a:pt x="1801474" y="5852915"/>
                  <a:pt x="1800873" y="5858236"/>
                  <a:pt x="1799671" y="5863073"/>
                </a:cubicBezTo>
                <a:cubicBezTo>
                  <a:pt x="1798470" y="5867910"/>
                  <a:pt x="1796592" y="5872077"/>
                  <a:pt x="1794040" y="5875574"/>
                </a:cubicBezTo>
                <a:cubicBezTo>
                  <a:pt x="1791487" y="5879072"/>
                  <a:pt x="1788221" y="5881788"/>
                  <a:pt x="1784241" y="5883723"/>
                </a:cubicBezTo>
                <a:cubicBezTo>
                  <a:pt x="1780262" y="5885657"/>
                  <a:pt x="1775569" y="5886625"/>
                  <a:pt x="1770162" y="5886625"/>
                </a:cubicBezTo>
                <a:cubicBezTo>
                  <a:pt x="1764230" y="5886625"/>
                  <a:pt x="1759274" y="5885564"/>
                  <a:pt x="1755295" y="5883443"/>
                </a:cubicBezTo>
                <a:cubicBezTo>
                  <a:pt x="1751315" y="5881323"/>
                  <a:pt x="1748143" y="5878458"/>
                  <a:pt x="1745778" y="5874849"/>
                </a:cubicBezTo>
                <a:cubicBezTo>
                  <a:pt x="1743413" y="5871240"/>
                  <a:pt x="1741724" y="5867017"/>
                  <a:pt x="1740710" y="5862180"/>
                </a:cubicBezTo>
                <a:cubicBezTo>
                  <a:pt x="1739696" y="5857343"/>
                  <a:pt x="1739189" y="5852171"/>
                  <a:pt x="1739189" y="5846664"/>
                </a:cubicBezTo>
                <a:cubicBezTo>
                  <a:pt x="1739189" y="5840934"/>
                  <a:pt x="1739809" y="5835651"/>
                  <a:pt x="1741047" y="5830814"/>
                </a:cubicBezTo>
                <a:cubicBezTo>
                  <a:pt x="1742287" y="5825977"/>
                  <a:pt x="1744182" y="5821791"/>
                  <a:pt x="1746735" y="5818257"/>
                </a:cubicBezTo>
                <a:cubicBezTo>
                  <a:pt x="1749288" y="5814722"/>
                  <a:pt x="1752535" y="5811987"/>
                  <a:pt x="1756477" y="5810053"/>
                </a:cubicBezTo>
                <a:cubicBezTo>
                  <a:pt x="1760420" y="5808118"/>
                  <a:pt x="1765131" y="5807150"/>
                  <a:pt x="1770612" y="5807150"/>
                </a:cubicBezTo>
                <a:close/>
                <a:moveTo>
                  <a:pt x="7025513" y="5806146"/>
                </a:moveTo>
                <a:cubicBezTo>
                  <a:pt x="7020945" y="5806146"/>
                  <a:pt x="7016940" y="5807002"/>
                  <a:pt x="7013496" y="5808713"/>
                </a:cubicBezTo>
                <a:cubicBezTo>
                  <a:pt x="7010052" y="5810425"/>
                  <a:pt x="7007169" y="5812694"/>
                  <a:pt x="7004848" y="5815522"/>
                </a:cubicBezTo>
                <a:cubicBezTo>
                  <a:pt x="7002527" y="5818350"/>
                  <a:pt x="7000729" y="5821643"/>
                  <a:pt x="6999457" y="5825401"/>
                </a:cubicBezTo>
                <a:cubicBezTo>
                  <a:pt x="6998185" y="5829158"/>
                  <a:pt x="6997473" y="5833084"/>
                  <a:pt x="6997323" y="5837177"/>
                </a:cubicBezTo>
                <a:lnTo>
                  <a:pt x="7052129" y="5837177"/>
                </a:lnTo>
                <a:cubicBezTo>
                  <a:pt x="7052352" y="5827503"/>
                  <a:pt x="7050199" y="5819912"/>
                  <a:pt x="7045671" y="5814406"/>
                </a:cubicBezTo>
                <a:cubicBezTo>
                  <a:pt x="7041142" y="5808899"/>
                  <a:pt x="7034422" y="5806146"/>
                  <a:pt x="7025513" y="5806146"/>
                </a:cubicBezTo>
                <a:close/>
                <a:moveTo>
                  <a:pt x="5330063" y="5806146"/>
                </a:moveTo>
                <a:cubicBezTo>
                  <a:pt x="5338972" y="5806146"/>
                  <a:pt x="5345692" y="5808899"/>
                  <a:pt x="5350221" y="5814406"/>
                </a:cubicBezTo>
                <a:cubicBezTo>
                  <a:pt x="5354749" y="5819912"/>
                  <a:pt x="5356902" y="5827503"/>
                  <a:pt x="5356679" y="5837177"/>
                </a:cubicBezTo>
                <a:lnTo>
                  <a:pt x="5301873" y="5837177"/>
                </a:lnTo>
                <a:cubicBezTo>
                  <a:pt x="5302023" y="5833084"/>
                  <a:pt x="5302735" y="5829158"/>
                  <a:pt x="5304007" y="5825401"/>
                </a:cubicBezTo>
                <a:cubicBezTo>
                  <a:pt x="5305280" y="5821643"/>
                  <a:pt x="5307076" y="5818350"/>
                  <a:pt x="5309398" y="5815522"/>
                </a:cubicBezTo>
                <a:cubicBezTo>
                  <a:pt x="5311719" y="5812694"/>
                  <a:pt x="5314602" y="5810425"/>
                  <a:pt x="5318046" y="5808713"/>
                </a:cubicBezTo>
                <a:cubicBezTo>
                  <a:pt x="5321490" y="5807002"/>
                  <a:pt x="5325495" y="5806146"/>
                  <a:pt x="5330063" y="5806146"/>
                </a:cubicBezTo>
                <a:close/>
                <a:moveTo>
                  <a:pt x="4777613" y="5806146"/>
                </a:moveTo>
                <a:cubicBezTo>
                  <a:pt x="4786523" y="5806146"/>
                  <a:pt x="4793242" y="5808899"/>
                  <a:pt x="4797771" y="5814406"/>
                </a:cubicBezTo>
                <a:cubicBezTo>
                  <a:pt x="4802300" y="5819912"/>
                  <a:pt x="4804452" y="5827503"/>
                  <a:pt x="4804229" y="5837177"/>
                </a:cubicBezTo>
                <a:lnTo>
                  <a:pt x="4749423" y="5837177"/>
                </a:lnTo>
                <a:cubicBezTo>
                  <a:pt x="4749573" y="5833084"/>
                  <a:pt x="4750284" y="5829158"/>
                  <a:pt x="4751557" y="5825401"/>
                </a:cubicBezTo>
                <a:cubicBezTo>
                  <a:pt x="4752830" y="5821643"/>
                  <a:pt x="4754627" y="5818350"/>
                  <a:pt x="4756948" y="5815522"/>
                </a:cubicBezTo>
                <a:cubicBezTo>
                  <a:pt x="4759269" y="5812694"/>
                  <a:pt x="4762152" y="5810425"/>
                  <a:pt x="4765596" y="5808713"/>
                </a:cubicBezTo>
                <a:cubicBezTo>
                  <a:pt x="4769040" y="5807002"/>
                  <a:pt x="4773046" y="5806146"/>
                  <a:pt x="4777613" y="5806146"/>
                </a:cubicBezTo>
                <a:close/>
                <a:moveTo>
                  <a:pt x="3491739" y="5806146"/>
                </a:moveTo>
                <a:cubicBezTo>
                  <a:pt x="3500648" y="5806146"/>
                  <a:pt x="3507368" y="5808899"/>
                  <a:pt x="3511897" y="5814406"/>
                </a:cubicBezTo>
                <a:cubicBezTo>
                  <a:pt x="3516426" y="5819912"/>
                  <a:pt x="3518579" y="5827503"/>
                  <a:pt x="3518355" y="5837177"/>
                </a:cubicBezTo>
                <a:lnTo>
                  <a:pt x="3463549" y="5837177"/>
                </a:lnTo>
                <a:cubicBezTo>
                  <a:pt x="3463699" y="5833084"/>
                  <a:pt x="3464410" y="5829158"/>
                  <a:pt x="3465683" y="5825401"/>
                </a:cubicBezTo>
                <a:cubicBezTo>
                  <a:pt x="3466955" y="5821643"/>
                  <a:pt x="3468753" y="5818350"/>
                  <a:pt x="3471075" y="5815522"/>
                </a:cubicBezTo>
                <a:cubicBezTo>
                  <a:pt x="3473395" y="5812694"/>
                  <a:pt x="3476278" y="5810425"/>
                  <a:pt x="3479722" y="5808713"/>
                </a:cubicBezTo>
                <a:cubicBezTo>
                  <a:pt x="3483166" y="5807002"/>
                  <a:pt x="3487172" y="5806146"/>
                  <a:pt x="3491739" y="5806146"/>
                </a:cubicBezTo>
                <a:close/>
                <a:moveTo>
                  <a:pt x="2472563" y="5806146"/>
                </a:moveTo>
                <a:cubicBezTo>
                  <a:pt x="2481474" y="5806146"/>
                  <a:pt x="2488193" y="5808899"/>
                  <a:pt x="2492722" y="5814406"/>
                </a:cubicBezTo>
                <a:cubicBezTo>
                  <a:pt x="2497251" y="5819912"/>
                  <a:pt x="2499403" y="5827503"/>
                  <a:pt x="2499181" y="5837177"/>
                </a:cubicBezTo>
                <a:lnTo>
                  <a:pt x="2444374" y="5837177"/>
                </a:lnTo>
                <a:cubicBezTo>
                  <a:pt x="2444524" y="5833084"/>
                  <a:pt x="2445236" y="5829158"/>
                  <a:pt x="2446508" y="5825401"/>
                </a:cubicBezTo>
                <a:cubicBezTo>
                  <a:pt x="2447781" y="5821643"/>
                  <a:pt x="2449578" y="5818350"/>
                  <a:pt x="2451899" y="5815522"/>
                </a:cubicBezTo>
                <a:cubicBezTo>
                  <a:pt x="2454221" y="5812694"/>
                  <a:pt x="2457103" y="5810425"/>
                  <a:pt x="2460547" y="5808713"/>
                </a:cubicBezTo>
                <a:cubicBezTo>
                  <a:pt x="2463991" y="5807002"/>
                  <a:pt x="2467996" y="5806146"/>
                  <a:pt x="2472563" y="5806146"/>
                </a:cubicBezTo>
                <a:close/>
                <a:moveTo>
                  <a:pt x="1367663" y="5806146"/>
                </a:moveTo>
                <a:cubicBezTo>
                  <a:pt x="1376574" y="5806146"/>
                  <a:pt x="1383293" y="5808899"/>
                  <a:pt x="1387822" y="5814406"/>
                </a:cubicBezTo>
                <a:cubicBezTo>
                  <a:pt x="1392350" y="5819912"/>
                  <a:pt x="1394503" y="5827503"/>
                  <a:pt x="1394280" y="5837177"/>
                </a:cubicBezTo>
                <a:lnTo>
                  <a:pt x="1339474" y="5837177"/>
                </a:lnTo>
                <a:cubicBezTo>
                  <a:pt x="1339624" y="5833084"/>
                  <a:pt x="1340335" y="5829158"/>
                  <a:pt x="1341608" y="5825401"/>
                </a:cubicBezTo>
                <a:cubicBezTo>
                  <a:pt x="1342880" y="5821643"/>
                  <a:pt x="1344677" y="5818350"/>
                  <a:pt x="1346999" y="5815522"/>
                </a:cubicBezTo>
                <a:cubicBezTo>
                  <a:pt x="1349320" y="5812694"/>
                  <a:pt x="1352203" y="5810425"/>
                  <a:pt x="1355647" y="5808713"/>
                </a:cubicBezTo>
                <a:cubicBezTo>
                  <a:pt x="1359091" y="5807002"/>
                  <a:pt x="1363096" y="5806146"/>
                  <a:pt x="1367663" y="5806146"/>
                </a:cubicBezTo>
                <a:close/>
                <a:moveTo>
                  <a:pt x="758063" y="5806146"/>
                </a:moveTo>
                <a:cubicBezTo>
                  <a:pt x="766973" y="5806146"/>
                  <a:pt x="773693" y="5808899"/>
                  <a:pt x="778222" y="5814406"/>
                </a:cubicBezTo>
                <a:cubicBezTo>
                  <a:pt x="782750" y="5819912"/>
                  <a:pt x="784903" y="5827503"/>
                  <a:pt x="784680" y="5837177"/>
                </a:cubicBezTo>
                <a:lnTo>
                  <a:pt x="729874" y="5837177"/>
                </a:lnTo>
                <a:cubicBezTo>
                  <a:pt x="730024" y="5833084"/>
                  <a:pt x="730735" y="5829158"/>
                  <a:pt x="732008" y="5825401"/>
                </a:cubicBezTo>
                <a:cubicBezTo>
                  <a:pt x="733280" y="5821643"/>
                  <a:pt x="735077" y="5818350"/>
                  <a:pt x="737399" y="5815522"/>
                </a:cubicBezTo>
                <a:cubicBezTo>
                  <a:pt x="739720" y="5812694"/>
                  <a:pt x="742603" y="5810425"/>
                  <a:pt x="746047" y="5808713"/>
                </a:cubicBezTo>
                <a:cubicBezTo>
                  <a:pt x="749491" y="5807002"/>
                  <a:pt x="753496" y="5806146"/>
                  <a:pt x="758063" y="5806146"/>
                </a:cubicBezTo>
                <a:close/>
                <a:moveTo>
                  <a:pt x="2875046" y="5806034"/>
                </a:moveTo>
                <a:cubicBezTo>
                  <a:pt x="2881966" y="5806034"/>
                  <a:pt x="2887305" y="5807950"/>
                  <a:pt x="2891063" y="5811783"/>
                </a:cubicBezTo>
                <a:cubicBezTo>
                  <a:pt x="2894821" y="5815615"/>
                  <a:pt x="2896700" y="5820954"/>
                  <a:pt x="2896700" y="5827800"/>
                </a:cubicBezTo>
                <a:cubicBezTo>
                  <a:pt x="2896700" y="5830703"/>
                  <a:pt x="2896272" y="5833493"/>
                  <a:pt x="2895416" y="5836172"/>
                </a:cubicBezTo>
                <a:cubicBezTo>
                  <a:pt x="2894560" y="5838851"/>
                  <a:pt x="2893258" y="5841214"/>
                  <a:pt x="2891510" y="5843260"/>
                </a:cubicBezTo>
                <a:cubicBezTo>
                  <a:pt x="2889761" y="5845306"/>
                  <a:pt x="2887547" y="5846906"/>
                  <a:pt x="2884868" y="5848060"/>
                </a:cubicBezTo>
                <a:cubicBezTo>
                  <a:pt x="2882189" y="5849213"/>
                  <a:pt x="2879027" y="5849790"/>
                  <a:pt x="2875380" y="5849790"/>
                </a:cubicBezTo>
                <a:cubicBezTo>
                  <a:pt x="2868608" y="5849790"/>
                  <a:pt x="2863344" y="5847892"/>
                  <a:pt x="2859586" y="5844097"/>
                </a:cubicBezTo>
                <a:cubicBezTo>
                  <a:pt x="2855828" y="5840302"/>
                  <a:pt x="2853949" y="5835093"/>
                  <a:pt x="2853949" y="5828470"/>
                </a:cubicBezTo>
                <a:cubicBezTo>
                  <a:pt x="2853949" y="5825494"/>
                  <a:pt x="2854377" y="5822647"/>
                  <a:pt x="2855233" y="5819931"/>
                </a:cubicBezTo>
                <a:cubicBezTo>
                  <a:pt x="2856088" y="5817215"/>
                  <a:pt x="2857391" y="5814815"/>
                  <a:pt x="2859140" y="5812732"/>
                </a:cubicBezTo>
                <a:cubicBezTo>
                  <a:pt x="2860888" y="5810648"/>
                  <a:pt x="2863083" y="5809011"/>
                  <a:pt x="2865725" y="5807820"/>
                </a:cubicBezTo>
                <a:cubicBezTo>
                  <a:pt x="2868367" y="5806630"/>
                  <a:pt x="2871473" y="5806034"/>
                  <a:pt x="2875046" y="5806034"/>
                </a:cubicBezTo>
                <a:close/>
                <a:moveTo>
                  <a:pt x="8838178" y="5793309"/>
                </a:moveTo>
                <a:cubicBezTo>
                  <a:pt x="8840410" y="5793309"/>
                  <a:pt x="8842159" y="5793365"/>
                  <a:pt x="8843424" y="5793477"/>
                </a:cubicBezTo>
                <a:cubicBezTo>
                  <a:pt x="8844689" y="5793589"/>
                  <a:pt x="8845694" y="5793793"/>
                  <a:pt x="8846438" y="5794091"/>
                </a:cubicBezTo>
                <a:cubicBezTo>
                  <a:pt x="8847182" y="5794388"/>
                  <a:pt x="8847721" y="5794816"/>
                  <a:pt x="8848056" y="5795374"/>
                </a:cubicBezTo>
                <a:cubicBezTo>
                  <a:pt x="8848391" y="5795933"/>
                  <a:pt x="8848745" y="5796695"/>
                  <a:pt x="8849117" y="5797663"/>
                </a:cubicBezTo>
                <a:lnTo>
                  <a:pt x="8877803" y="5878253"/>
                </a:lnTo>
                <a:lnTo>
                  <a:pt x="8878138" y="5878253"/>
                </a:lnTo>
                <a:lnTo>
                  <a:pt x="8905820" y="5797216"/>
                </a:lnTo>
                <a:cubicBezTo>
                  <a:pt x="8906267" y="5795802"/>
                  <a:pt x="8906806" y="5794891"/>
                  <a:pt x="8907439" y="5794481"/>
                </a:cubicBezTo>
                <a:cubicBezTo>
                  <a:pt x="8908071" y="5794072"/>
                  <a:pt x="8909020" y="5793775"/>
                  <a:pt x="8910285" y="5793589"/>
                </a:cubicBezTo>
                <a:cubicBezTo>
                  <a:pt x="8911550" y="5793402"/>
                  <a:pt x="8913373" y="5793309"/>
                  <a:pt x="8915754" y="5793309"/>
                </a:cubicBezTo>
                <a:cubicBezTo>
                  <a:pt x="8917838" y="5793309"/>
                  <a:pt x="8919550" y="5793402"/>
                  <a:pt x="8920889" y="5793589"/>
                </a:cubicBezTo>
                <a:cubicBezTo>
                  <a:pt x="8922228" y="5793775"/>
                  <a:pt x="8923214" y="5794128"/>
                  <a:pt x="8923847" y="5794649"/>
                </a:cubicBezTo>
                <a:cubicBezTo>
                  <a:pt x="8924480" y="5795170"/>
                  <a:pt x="8924796" y="5795877"/>
                  <a:pt x="8924796" y="5796770"/>
                </a:cubicBezTo>
                <a:cubicBezTo>
                  <a:pt x="8924796" y="5797663"/>
                  <a:pt x="8924573" y="5798779"/>
                  <a:pt x="8924126" y="5800118"/>
                </a:cubicBezTo>
                <a:lnTo>
                  <a:pt x="8888072" y="5900019"/>
                </a:lnTo>
                <a:lnTo>
                  <a:pt x="8874678" y="5936966"/>
                </a:lnTo>
                <a:cubicBezTo>
                  <a:pt x="8874231" y="5938156"/>
                  <a:pt x="8873097" y="5939068"/>
                  <a:pt x="8871273" y="5939701"/>
                </a:cubicBezTo>
                <a:cubicBezTo>
                  <a:pt x="8869450" y="5940333"/>
                  <a:pt x="8866678" y="5940649"/>
                  <a:pt x="8862958" y="5940649"/>
                </a:cubicBezTo>
                <a:cubicBezTo>
                  <a:pt x="8861023" y="5940649"/>
                  <a:pt x="8859460" y="5940556"/>
                  <a:pt x="8858270" y="5940370"/>
                </a:cubicBezTo>
                <a:cubicBezTo>
                  <a:pt x="8857079" y="5940184"/>
                  <a:pt x="8856167" y="5939868"/>
                  <a:pt x="8855535" y="5939421"/>
                </a:cubicBezTo>
                <a:cubicBezTo>
                  <a:pt x="8854902" y="5938975"/>
                  <a:pt x="8854549" y="5938380"/>
                  <a:pt x="8854474" y="5937636"/>
                </a:cubicBezTo>
                <a:cubicBezTo>
                  <a:pt x="8854400" y="5936891"/>
                  <a:pt x="8854586" y="5935998"/>
                  <a:pt x="8855033" y="5934957"/>
                </a:cubicBezTo>
                <a:lnTo>
                  <a:pt x="8868874" y="5900019"/>
                </a:lnTo>
                <a:cubicBezTo>
                  <a:pt x="8868204" y="5899722"/>
                  <a:pt x="8867571" y="5899238"/>
                  <a:pt x="8866976" y="5898568"/>
                </a:cubicBezTo>
                <a:cubicBezTo>
                  <a:pt x="8866381" y="5897898"/>
                  <a:pt x="8865971" y="5897191"/>
                  <a:pt x="8865748" y="5896447"/>
                </a:cubicBezTo>
                <a:lnTo>
                  <a:pt x="8829918" y="5800453"/>
                </a:lnTo>
                <a:cubicBezTo>
                  <a:pt x="8829323" y="5798891"/>
                  <a:pt x="8829025" y="5797663"/>
                  <a:pt x="8829025" y="5796770"/>
                </a:cubicBezTo>
                <a:cubicBezTo>
                  <a:pt x="8829025" y="5795877"/>
                  <a:pt x="8829323" y="5795170"/>
                  <a:pt x="8829918" y="5794649"/>
                </a:cubicBezTo>
                <a:cubicBezTo>
                  <a:pt x="8830513" y="5794128"/>
                  <a:pt x="8831481" y="5793775"/>
                  <a:pt x="8832820" y="5793589"/>
                </a:cubicBezTo>
                <a:cubicBezTo>
                  <a:pt x="8834159" y="5793402"/>
                  <a:pt x="8835945" y="5793309"/>
                  <a:pt x="8838178" y="5793309"/>
                </a:cubicBezTo>
                <a:close/>
                <a:moveTo>
                  <a:pt x="8564074" y="5793309"/>
                </a:moveTo>
                <a:cubicBezTo>
                  <a:pt x="8566157" y="5793309"/>
                  <a:pt x="8567832" y="5793365"/>
                  <a:pt x="8569096" y="5793477"/>
                </a:cubicBezTo>
                <a:cubicBezTo>
                  <a:pt x="8570362" y="5793589"/>
                  <a:pt x="8571329" y="5793775"/>
                  <a:pt x="8571998" y="5794035"/>
                </a:cubicBezTo>
                <a:cubicBezTo>
                  <a:pt x="8572668" y="5794295"/>
                  <a:pt x="8573152" y="5794668"/>
                  <a:pt x="8573450" y="5795151"/>
                </a:cubicBezTo>
                <a:cubicBezTo>
                  <a:pt x="8573748" y="5795635"/>
                  <a:pt x="8574008" y="5796212"/>
                  <a:pt x="8574231" y="5796881"/>
                </a:cubicBezTo>
                <a:lnTo>
                  <a:pt x="8598453" y="5879704"/>
                </a:lnTo>
                <a:lnTo>
                  <a:pt x="8598676" y="5880709"/>
                </a:lnTo>
                <a:lnTo>
                  <a:pt x="8598900" y="5879704"/>
                </a:lnTo>
                <a:lnTo>
                  <a:pt x="8621112" y="5796881"/>
                </a:lnTo>
                <a:cubicBezTo>
                  <a:pt x="8621261" y="5796212"/>
                  <a:pt x="8621502" y="5795635"/>
                  <a:pt x="8621838" y="5795151"/>
                </a:cubicBezTo>
                <a:cubicBezTo>
                  <a:pt x="8622172" y="5794668"/>
                  <a:pt x="8622674" y="5794295"/>
                  <a:pt x="8623344" y="5794035"/>
                </a:cubicBezTo>
                <a:cubicBezTo>
                  <a:pt x="8624014" y="5793775"/>
                  <a:pt x="8624926" y="5793589"/>
                  <a:pt x="8626079" y="5793477"/>
                </a:cubicBezTo>
                <a:cubicBezTo>
                  <a:pt x="8627232" y="5793365"/>
                  <a:pt x="8628740" y="5793309"/>
                  <a:pt x="8630600" y="5793309"/>
                </a:cubicBezTo>
                <a:cubicBezTo>
                  <a:pt x="8632386" y="5793309"/>
                  <a:pt x="8633856" y="5793365"/>
                  <a:pt x="8635009" y="5793477"/>
                </a:cubicBezTo>
                <a:cubicBezTo>
                  <a:pt x="8636162" y="5793589"/>
                  <a:pt x="8637074" y="5793775"/>
                  <a:pt x="8637744" y="5794035"/>
                </a:cubicBezTo>
                <a:cubicBezTo>
                  <a:pt x="8638414" y="5794295"/>
                  <a:pt x="8638897" y="5794649"/>
                  <a:pt x="8639194" y="5795095"/>
                </a:cubicBezTo>
                <a:cubicBezTo>
                  <a:pt x="8639492" y="5795542"/>
                  <a:pt x="8639716" y="5796063"/>
                  <a:pt x="8639864" y="5796658"/>
                </a:cubicBezTo>
                <a:lnTo>
                  <a:pt x="8663863" y="5879704"/>
                </a:lnTo>
                <a:lnTo>
                  <a:pt x="8664086" y="5880709"/>
                </a:lnTo>
                <a:lnTo>
                  <a:pt x="8664198" y="5879704"/>
                </a:lnTo>
                <a:lnTo>
                  <a:pt x="8688085" y="5796881"/>
                </a:lnTo>
                <a:cubicBezTo>
                  <a:pt x="8688233" y="5796212"/>
                  <a:pt x="8688475" y="5795635"/>
                  <a:pt x="8688810" y="5795151"/>
                </a:cubicBezTo>
                <a:cubicBezTo>
                  <a:pt x="8689145" y="5794668"/>
                  <a:pt x="8689666" y="5794295"/>
                  <a:pt x="8690373" y="5794035"/>
                </a:cubicBezTo>
                <a:cubicBezTo>
                  <a:pt x="8691080" y="5793775"/>
                  <a:pt x="8692047" y="5793589"/>
                  <a:pt x="8693275" y="5793477"/>
                </a:cubicBezTo>
                <a:cubicBezTo>
                  <a:pt x="8694503" y="5793365"/>
                  <a:pt x="8696084" y="5793309"/>
                  <a:pt x="8698019" y="5793309"/>
                </a:cubicBezTo>
                <a:cubicBezTo>
                  <a:pt x="8699805" y="5793309"/>
                  <a:pt x="8701237" y="5793347"/>
                  <a:pt x="8702316" y="5793421"/>
                </a:cubicBezTo>
                <a:cubicBezTo>
                  <a:pt x="8703395" y="5793495"/>
                  <a:pt x="8704251" y="5793682"/>
                  <a:pt x="8704884" y="5793979"/>
                </a:cubicBezTo>
                <a:cubicBezTo>
                  <a:pt x="8705516" y="5794277"/>
                  <a:pt x="8705963" y="5794612"/>
                  <a:pt x="8706223" y="5794984"/>
                </a:cubicBezTo>
                <a:cubicBezTo>
                  <a:pt x="8706484" y="5795356"/>
                  <a:pt x="8706614" y="5795877"/>
                  <a:pt x="8706614" y="5796546"/>
                </a:cubicBezTo>
                <a:cubicBezTo>
                  <a:pt x="8706614" y="5797067"/>
                  <a:pt x="8706539" y="5797700"/>
                  <a:pt x="8706391" y="5798444"/>
                </a:cubicBezTo>
                <a:cubicBezTo>
                  <a:pt x="8706242" y="5799188"/>
                  <a:pt x="8705981" y="5800118"/>
                  <a:pt x="8705609" y="5801235"/>
                </a:cubicBezTo>
                <a:lnTo>
                  <a:pt x="8676030" y="5896671"/>
                </a:lnTo>
                <a:cubicBezTo>
                  <a:pt x="8675806" y="5897489"/>
                  <a:pt x="8675453" y="5898159"/>
                  <a:pt x="8674969" y="5898680"/>
                </a:cubicBezTo>
                <a:cubicBezTo>
                  <a:pt x="8674486" y="5899201"/>
                  <a:pt x="8673816" y="5899610"/>
                  <a:pt x="8672960" y="5899908"/>
                </a:cubicBezTo>
                <a:cubicBezTo>
                  <a:pt x="8672104" y="5900205"/>
                  <a:pt x="8670932" y="5900410"/>
                  <a:pt x="8669444" y="5900522"/>
                </a:cubicBezTo>
                <a:cubicBezTo>
                  <a:pt x="8667956" y="5900633"/>
                  <a:pt x="8666096" y="5900689"/>
                  <a:pt x="8663863" y="5900689"/>
                </a:cubicBezTo>
                <a:cubicBezTo>
                  <a:pt x="8661556" y="5900689"/>
                  <a:pt x="8659622" y="5900615"/>
                  <a:pt x="8658058" y="5900466"/>
                </a:cubicBezTo>
                <a:cubicBezTo>
                  <a:pt x="8656496" y="5900317"/>
                  <a:pt x="8655250" y="5900094"/>
                  <a:pt x="8654320" y="5899796"/>
                </a:cubicBezTo>
                <a:cubicBezTo>
                  <a:pt x="8653389" y="5899498"/>
                  <a:pt x="8652701" y="5899089"/>
                  <a:pt x="8652254" y="5898568"/>
                </a:cubicBezTo>
                <a:cubicBezTo>
                  <a:pt x="8651808" y="5898047"/>
                  <a:pt x="8651473" y="5897415"/>
                  <a:pt x="8651250" y="5896671"/>
                </a:cubicBezTo>
                <a:lnTo>
                  <a:pt x="8630154" y="5823782"/>
                </a:lnTo>
                <a:lnTo>
                  <a:pt x="8629930" y="5822777"/>
                </a:lnTo>
                <a:lnTo>
                  <a:pt x="8629707" y="5823782"/>
                </a:lnTo>
                <a:lnTo>
                  <a:pt x="8610173" y="5896671"/>
                </a:lnTo>
                <a:cubicBezTo>
                  <a:pt x="8609950" y="5897489"/>
                  <a:pt x="8609596" y="5898159"/>
                  <a:pt x="8609112" y="5898680"/>
                </a:cubicBezTo>
                <a:cubicBezTo>
                  <a:pt x="8608629" y="5899201"/>
                  <a:pt x="8607904" y="5899610"/>
                  <a:pt x="8606936" y="5899908"/>
                </a:cubicBezTo>
                <a:cubicBezTo>
                  <a:pt x="8605968" y="5900205"/>
                  <a:pt x="8604722" y="5900410"/>
                  <a:pt x="8603197" y="5900522"/>
                </a:cubicBezTo>
                <a:cubicBezTo>
                  <a:pt x="8601672" y="5900633"/>
                  <a:pt x="8599792" y="5900689"/>
                  <a:pt x="8597560" y="5900689"/>
                </a:cubicBezTo>
                <a:cubicBezTo>
                  <a:pt x="8595253" y="5900689"/>
                  <a:pt x="8593374" y="5900615"/>
                  <a:pt x="8591923" y="5900466"/>
                </a:cubicBezTo>
                <a:cubicBezTo>
                  <a:pt x="8590472" y="5900317"/>
                  <a:pt x="8589282" y="5900094"/>
                  <a:pt x="8588351" y="5899796"/>
                </a:cubicBezTo>
                <a:cubicBezTo>
                  <a:pt x="8587421" y="5899498"/>
                  <a:pt x="8586732" y="5899089"/>
                  <a:pt x="8586286" y="5898568"/>
                </a:cubicBezTo>
                <a:cubicBezTo>
                  <a:pt x="8585840" y="5898047"/>
                  <a:pt x="8585505" y="5897415"/>
                  <a:pt x="8585282" y="5896671"/>
                </a:cubicBezTo>
                <a:lnTo>
                  <a:pt x="8555926" y="5801235"/>
                </a:lnTo>
                <a:cubicBezTo>
                  <a:pt x="8555553" y="5800118"/>
                  <a:pt x="8555293" y="5799188"/>
                  <a:pt x="8555144" y="5798444"/>
                </a:cubicBezTo>
                <a:cubicBezTo>
                  <a:pt x="8554995" y="5797700"/>
                  <a:pt x="8554920" y="5797067"/>
                  <a:pt x="8554920" y="5796546"/>
                </a:cubicBezTo>
                <a:cubicBezTo>
                  <a:pt x="8554920" y="5795877"/>
                  <a:pt x="8555070" y="5795337"/>
                  <a:pt x="8555367" y="5794928"/>
                </a:cubicBezTo>
                <a:cubicBezTo>
                  <a:pt x="8555665" y="5794519"/>
                  <a:pt x="8556167" y="5794184"/>
                  <a:pt x="8556874" y="5793923"/>
                </a:cubicBezTo>
                <a:cubicBezTo>
                  <a:pt x="8557581" y="5793663"/>
                  <a:pt x="8558530" y="5793495"/>
                  <a:pt x="8559720" y="5793421"/>
                </a:cubicBezTo>
                <a:cubicBezTo>
                  <a:pt x="8560911" y="5793347"/>
                  <a:pt x="8562362" y="5793309"/>
                  <a:pt x="8564074" y="5793309"/>
                </a:cubicBezTo>
                <a:close/>
                <a:moveTo>
                  <a:pt x="8441886" y="5793309"/>
                </a:moveTo>
                <a:cubicBezTo>
                  <a:pt x="8443746" y="5793309"/>
                  <a:pt x="8445272" y="5793384"/>
                  <a:pt x="8446462" y="5793533"/>
                </a:cubicBezTo>
                <a:cubicBezTo>
                  <a:pt x="8447653" y="5793682"/>
                  <a:pt x="8448583" y="5793905"/>
                  <a:pt x="8449252" y="5794202"/>
                </a:cubicBezTo>
                <a:cubicBezTo>
                  <a:pt x="8449922" y="5794500"/>
                  <a:pt x="8450406" y="5794872"/>
                  <a:pt x="8450704" y="5795319"/>
                </a:cubicBezTo>
                <a:cubicBezTo>
                  <a:pt x="8451002" y="5795765"/>
                  <a:pt x="8451150" y="5796249"/>
                  <a:pt x="8451150" y="5796770"/>
                </a:cubicBezTo>
                <a:lnTo>
                  <a:pt x="8451150" y="5897229"/>
                </a:lnTo>
                <a:cubicBezTo>
                  <a:pt x="8451150" y="5897824"/>
                  <a:pt x="8451002" y="5898326"/>
                  <a:pt x="8450704" y="5898736"/>
                </a:cubicBezTo>
                <a:cubicBezTo>
                  <a:pt x="8450406" y="5899145"/>
                  <a:pt x="8449922" y="5899498"/>
                  <a:pt x="8449252" y="5899796"/>
                </a:cubicBezTo>
                <a:cubicBezTo>
                  <a:pt x="8448583" y="5900094"/>
                  <a:pt x="8447653" y="5900317"/>
                  <a:pt x="8446462" y="5900466"/>
                </a:cubicBezTo>
                <a:cubicBezTo>
                  <a:pt x="8445272" y="5900615"/>
                  <a:pt x="8443746" y="5900689"/>
                  <a:pt x="8441886" y="5900689"/>
                </a:cubicBezTo>
                <a:cubicBezTo>
                  <a:pt x="8440100" y="5900689"/>
                  <a:pt x="8438612" y="5900615"/>
                  <a:pt x="8437421" y="5900466"/>
                </a:cubicBezTo>
                <a:cubicBezTo>
                  <a:pt x="8436230" y="5900317"/>
                  <a:pt x="8435282" y="5900094"/>
                  <a:pt x="8434574" y="5899796"/>
                </a:cubicBezTo>
                <a:cubicBezTo>
                  <a:pt x="8433868" y="5899498"/>
                  <a:pt x="8433384" y="5899145"/>
                  <a:pt x="8433124" y="5898736"/>
                </a:cubicBezTo>
                <a:cubicBezTo>
                  <a:pt x="8432863" y="5898326"/>
                  <a:pt x="8432733" y="5897824"/>
                  <a:pt x="8432733" y="5897229"/>
                </a:cubicBezTo>
                <a:lnTo>
                  <a:pt x="8432733" y="5796770"/>
                </a:lnTo>
                <a:cubicBezTo>
                  <a:pt x="8432733" y="5796249"/>
                  <a:pt x="8432863" y="5795765"/>
                  <a:pt x="8433124" y="5795319"/>
                </a:cubicBezTo>
                <a:cubicBezTo>
                  <a:pt x="8433384" y="5794872"/>
                  <a:pt x="8433868" y="5794500"/>
                  <a:pt x="8434574" y="5794202"/>
                </a:cubicBezTo>
                <a:cubicBezTo>
                  <a:pt x="8435282" y="5793905"/>
                  <a:pt x="8436230" y="5793682"/>
                  <a:pt x="8437421" y="5793533"/>
                </a:cubicBezTo>
                <a:cubicBezTo>
                  <a:pt x="8438612" y="5793384"/>
                  <a:pt x="8440100" y="5793309"/>
                  <a:pt x="8441886" y="5793309"/>
                </a:cubicBezTo>
                <a:close/>
                <a:moveTo>
                  <a:pt x="7994211" y="5793309"/>
                </a:moveTo>
                <a:cubicBezTo>
                  <a:pt x="7996071" y="5793309"/>
                  <a:pt x="7997597" y="5793384"/>
                  <a:pt x="7998787" y="5793533"/>
                </a:cubicBezTo>
                <a:cubicBezTo>
                  <a:pt x="7999978" y="5793682"/>
                  <a:pt x="8000908" y="5793905"/>
                  <a:pt x="8001578" y="5794202"/>
                </a:cubicBezTo>
                <a:cubicBezTo>
                  <a:pt x="8002248" y="5794500"/>
                  <a:pt x="8002731" y="5794872"/>
                  <a:pt x="8003029" y="5795319"/>
                </a:cubicBezTo>
                <a:cubicBezTo>
                  <a:pt x="8003327" y="5795765"/>
                  <a:pt x="8003476" y="5796249"/>
                  <a:pt x="8003476" y="5796770"/>
                </a:cubicBezTo>
                <a:lnTo>
                  <a:pt x="8003476" y="5897229"/>
                </a:lnTo>
                <a:cubicBezTo>
                  <a:pt x="8003476" y="5897824"/>
                  <a:pt x="8003327" y="5898326"/>
                  <a:pt x="8003029" y="5898736"/>
                </a:cubicBezTo>
                <a:cubicBezTo>
                  <a:pt x="8002731" y="5899145"/>
                  <a:pt x="8002248" y="5899498"/>
                  <a:pt x="8001578" y="5899796"/>
                </a:cubicBezTo>
                <a:cubicBezTo>
                  <a:pt x="8000908" y="5900094"/>
                  <a:pt x="7999978" y="5900317"/>
                  <a:pt x="7998787" y="5900466"/>
                </a:cubicBezTo>
                <a:cubicBezTo>
                  <a:pt x="7997597" y="5900615"/>
                  <a:pt x="7996071" y="5900689"/>
                  <a:pt x="7994211" y="5900689"/>
                </a:cubicBezTo>
                <a:cubicBezTo>
                  <a:pt x="7992425" y="5900689"/>
                  <a:pt x="7990937" y="5900615"/>
                  <a:pt x="7989746" y="5900466"/>
                </a:cubicBezTo>
                <a:cubicBezTo>
                  <a:pt x="7988556" y="5900317"/>
                  <a:pt x="7987607" y="5900094"/>
                  <a:pt x="7986900" y="5899796"/>
                </a:cubicBezTo>
                <a:cubicBezTo>
                  <a:pt x="7986193" y="5899498"/>
                  <a:pt x="7985709" y="5899145"/>
                  <a:pt x="7985449" y="5898736"/>
                </a:cubicBezTo>
                <a:cubicBezTo>
                  <a:pt x="7985188" y="5898326"/>
                  <a:pt x="7985058" y="5897824"/>
                  <a:pt x="7985058" y="5897229"/>
                </a:cubicBezTo>
                <a:lnTo>
                  <a:pt x="7985058" y="5796770"/>
                </a:lnTo>
                <a:cubicBezTo>
                  <a:pt x="7985058" y="5796249"/>
                  <a:pt x="7985188" y="5795765"/>
                  <a:pt x="7985449" y="5795319"/>
                </a:cubicBezTo>
                <a:cubicBezTo>
                  <a:pt x="7985709" y="5794872"/>
                  <a:pt x="7986193" y="5794500"/>
                  <a:pt x="7986900" y="5794202"/>
                </a:cubicBezTo>
                <a:cubicBezTo>
                  <a:pt x="7987607" y="5793905"/>
                  <a:pt x="7988556" y="5793682"/>
                  <a:pt x="7989746" y="5793533"/>
                </a:cubicBezTo>
                <a:cubicBezTo>
                  <a:pt x="7990937" y="5793384"/>
                  <a:pt x="7992425" y="5793309"/>
                  <a:pt x="7994211" y="5793309"/>
                </a:cubicBezTo>
                <a:close/>
                <a:moveTo>
                  <a:pt x="7860861" y="5793309"/>
                </a:moveTo>
                <a:cubicBezTo>
                  <a:pt x="7862721" y="5793309"/>
                  <a:pt x="7864247" y="5793384"/>
                  <a:pt x="7865437" y="5793533"/>
                </a:cubicBezTo>
                <a:cubicBezTo>
                  <a:pt x="7866628" y="5793682"/>
                  <a:pt x="7867558" y="5793905"/>
                  <a:pt x="7868228" y="5794202"/>
                </a:cubicBezTo>
                <a:cubicBezTo>
                  <a:pt x="7868898" y="5794500"/>
                  <a:pt x="7869381" y="5794872"/>
                  <a:pt x="7869679" y="5795319"/>
                </a:cubicBezTo>
                <a:cubicBezTo>
                  <a:pt x="7869977" y="5795765"/>
                  <a:pt x="7870126" y="5796249"/>
                  <a:pt x="7870126" y="5796770"/>
                </a:cubicBezTo>
                <a:lnTo>
                  <a:pt x="7870126" y="5897229"/>
                </a:lnTo>
                <a:cubicBezTo>
                  <a:pt x="7870126" y="5897824"/>
                  <a:pt x="7869977" y="5898326"/>
                  <a:pt x="7869679" y="5898736"/>
                </a:cubicBezTo>
                <a:cubicBezTo>
                  <a:pt x="7869381" y="5899145"/>
                  <a:pt x="7868898" y="5899498"/>
                  <a:pt x="7868228" y="5899796"/>
                </a:cubicBezTo>
                <a:cubicBezTo>
                  <a:pt x="7867558" y="5900094"/>
                  <a:pt x="7866628" y="5900317"/>
                  <a:pt x="7865437" y="5900466"/>
                </a:cubicBezTo>
                <a:cubicBezTo>
                  <a:pt x="7864247" y="5900615"/>
                  <a:pt x="7862721" y="5900689"/>
                  <a:pt x="7860861" y="5900689"/>
                </a:cubicBezTo>
                <a:cubicBezTo>
                  <a:pt x="7859075" y="5900689"/>
                  <a:pt x="7857587" y="5900615"/>
                  <a:pt x="7856396" y="5900466"/>
                </a:cubicBezTo>
                <a:cubicBezTo>
                  <a:pt x="7855206" y="5900317"/>
                  <a:pt x="7854257" y="5900094"/>
                  <a:pt x="7853550" y="5899796"/>
                </a:cubicBezTo>
                <a:cubicBezTo>
                  <a:pt x="7852843" y="5899498"/>
                  <a:pt x="7852359" y="5899145"/>
                  <a:pt x="7852099" y="5898736"/>
                </a:cubicBezTo>
                <a:cubicBezTo>
                  <a:pt x="7851838" y="5898326"/>
                  <a:pt x="7851708" y="5897824"/>
                  <a:pt x="7851708" y="5897229"/>
                </a:cubicBezTo>
                <a:lnTo>
                  <a:pt x="7851708" y="5796770"/>
                </a:lnTo>
                <a:cubicBezTo>
                  <a:pt x="7851708" y="5796249"/>
                  <a:pt x="7851838" y="5795765"/>
                  <a:pt x="7852099" y="5795319"/>
                </a:cubicBezTo>
                <a:cubicBezTo>
                  <a:pt x="7852359" y="5794872"/>
                  <a:pt x="7852843" y="5794500"/>
                  <a:pt x="7853550" y="5794202"/>
                </a:cubicBezTo>
                <a:cubicBezTo>
                  <a:pt x="7854257" y="5793905"/>
                  <a:pt x="7855206" y="5793682"/>
                  <a:pt x="7856396" y="5793533"/>
                </a:cubicBezTo>
                <a:cubicBezTo>
                  <a:pt x="7857587" y="5793384"/>
                  <a:pt x="7859075" y="5793309"/>
                  <a:pt x="7860861" y="5793309"/>
                </a:cubicBezTo>
                <a:close/>
                <a:moveTo>
                  <a:pt x="6422139" y="5793309"/>
                </a:moveTo>
                <a:cubicBezTo>
                  <a:pt x="6420354" y="5793309"/>
                  <a:pt x="6418865" y="5793365"/>
                  <a:pt x="6417675" y="5793477"/>
                </a:cubicBezTo>
                <a:cubicBezTo>
                  <a:pt x="6416484" y="5793589"/>
                  <a:pt x="6415517" y="5793812"/>
                  <a:pt x="6414772" y="5794147"/>
                </a:cubicBezTo>
                <a:cubicBezTo>
                  <a:pt x="6414028" y="5794481"/>
                  <a:pt x="6413526" y="5794854"/>
                  <a:pt x="6413266" y="5795263"/>
                </a:cubicBezTo>
                <a:cubicBezTo>
                  <a:pt x="6413005" y="5795672"/>
                  <a:pt x="6412875" y="5796174"/>
                  <a:pt x="6412875" y="5796770"/>
                </a:cubicBezTo>
                <a:lnTo>
                  <a:pt x="6412875" y="5857715"/>
                </a:lnTo>
                <a:cubicBezTo>
                  <a:pt x="6412875" y="5865007"/>
                  <a:pt x="6413489" y="5871202"/>
                  <a:pt x="6414717" y="5876300"/>
                </a:cubicBezTo>
                <a:cubicBezTo>
                  <a:pt x="6415945" y="5881397"/>
                  <a:pt x="6417972" y="5885862"/>
                  <a:pt x="6420800" y="5889694"/>
                </a:cubicBezTo>
                <a:cubicBezTo>
                  <a:pt x="6423628" y="5893527"/>
                  <a:pt x="6427330" y="5896559"/>
                  <a:pt x="6431906" y="5898791"/>
                </a:cubicBezTo>
                <a:cubicBezTo>
                  <a:pt x="6436483" y="5901024"/>
                  <a:pt x="6442120" y="5902140"/>
                  <a:pt x="6448817" y="5902140"/>
                </a:cubicBezTo>
                <a:cubicBezTo>
                  <a:pt x="6454547" y="5902140"/>
                  <a:pt x="6460202" y="5900689"/>
                  <a:pt x="6465783" y="5897787"/>
                </a:cubicBezTo>
                <a:cubicBezTo>
                  <a:pt x="6471364" y="5894885"/>
                  <a:pt x="6477020" y="5890271"/>
                  <a:pt x="6482750" y="5883946"/>
                </a:cubicBezTo>
                <a:lnTo>
                  <a:pt x="6482750" y="5897229"/>
                </a:lnTo>
                <a:cubicBezTo>
                  <a:pt x="6482750" y="5897824"/>
                  <a:pt x="6482861" y="5898326"/>
                  <a:pt x="6483085" y="5898736"/>
                </a:cubicBezTo>
                <a:cubicBezTo>
                  <a:pt x="6483308" y="5899145"/>
                  <a:pt x="6483736" y="5899498"/>
                  <a:pt x="6484368" y="5899796"/>
                </a:cubicBezTo>
                <a:cubicBezTo>
                  <a:pt x="6485001" y="5900094"/>
                  <a:pt x="6485857" y="5900317"/>
                  <a:pt x="6486936" y="5900466"/>
                </a:cubicBezTo>
                <a:cubicBezTo>
                  <a:pt x="6488015" y="5900615"/>
                  <a:pt x="6489410" y="5900689"/>
                  <a:pt x="6491121" y="5900689"/>
                </a:cubicBezTo>
                <a:cubicBezTo>
                  <a:pt x="6492684" y="5900689"/>
                  <a:pt x="6494005" y="5900615"/>
                  <a:pt x="6495084" y="5900466"/>
                </a:cubicBezTo>
                <a:cubicBezTo>
                  <a:pt x="6496163" y="5900317"/>
                  <a:pt x="6497037" y="5900094"/>
                  <a:pt x="6497707" y="5899796"/>
                </a:cubicBezTo>
                <a:cubicBezTo>
                  <a:pt x="6498377" y="5899498"/>
                  <a:pt x="6498842" y="5899145"/>
                  <a:pt x="6499102" y="5898736"/>
                </a:cubicBezTo>
                <a:cubicBezTo>
                  <a:pt x="6499363" y="5898326"/>
                  <a:pt x="6499493" y="5897824"/>
                  <a:pt x="6499493" y="5897229"/>
                </a:cubicBezTo>
                <a:lnTo>
                  <a:pt x="6499493" y="5796770"/>
                </a:lnTo>
                <a:cubicBezTo>
                  <a:pt x="6499493" y="5796174"/>
                  <a:pt x="6499325" y="5795672"/>
                  <a:pt x="6498991" y="5795263"/>
                </a:cubicBezTo>
                <a:cubicBezTo>
                  <a:pt x="6498656" y="5794854"/>
                  <a:pt x="6498153" y="5794481"/>
                  <a:pt x="6497484" y="5794147"/>
                </a:cubicBezTo>
                <a:cubicBezTo>
                  <a:pt x="6496814" y="5793812"/>
                  <a:pt x="6495884" y="5793589"/>
                  <a:pt x="6494693" y="5793477"/>
                </a:cubicBezTo>
                <a:cubicBezTo>
                  <a:pt x="6493503" y="5793365"/>
                  <a:pt x="6492014" y="5793309"/>
                  <a:pt x="6490228" y="5793309"/>
                </a:cubicBezTo>
                <a:cubicBezTo>
                  <a:pt x="6488368" y="5793309"/>
                  <a:pt x="6486861" y="5793365"/>
                  <a:pt x="6485708" y="5793477"/>
                </a:cubicBezTo>
                <a:cubicBezTo>
                  <a:pt x="6484554" y="5793589"/>
                  <a:pt x="6483606" y="5793812"/>
                  <a:pt x="6482861" y="5794147"/>
                </a:cubicBezTo>
                <a:cubicBezTo>
                  <a:pt x="6482117" y="5794481"/>
                  <a:pt x="6481615" y="5794854"/>
                  <a:pt x="6481354" y="5795263"/>
                </a:cubicBezTo>
                <a:cubicBezTo>
                  <a:pt x="6481094" y="5795672"/>
                  <a:pt x="6480964" y="5796174"/>
                  <a:pt x="6480964" y="5796770"/>
                </a:cubicBezTo>
                <a:lnTo>
                  <a:pt x="6480964" y="5866979"/>
                </a:lnTo>
                <a:cubicBezTo>
                  <a:pt x="6475829" y="5873305"/>
                  <a:pt x="6470974" y="5878104"/>
                  <a:pt x="6466397" y="5881378"/>
                </a:cubicBezTo>
                <a:cubicBezTo>
                  <a:pt x="6461821" y="5884653"/>
                  <a:pt x="6457226" y="5886290"/>
                  <a:pt x="6452612" y="5886290"/>
                </a:cubicBezTo>
                <a:cubicBezTo>
                  <a:pt x="6449040" y="5886290"/>
                  <a:pt x="6445915" y="5885601"/>
                  <a:pt x="6443236" y="5884225"/>
                </a:cubicBezTo>
                <a:cubicBezTo>
                  <a:pt x="6440557" y="5882848"/>
                  <a:pt x="6438343" y="5880913"/>
                  <a:pt x="6436594" y="5878421"/>
                </a:cubicBezTo>
                <a:cubicBezTo>
                  <a:pt x="6434846" y="5875928"/>
                  <a:pt x="6433543" y="5872914"/>
                  <a:pt x="6432688" y="5869379"/>
                </a:cubicBezTo>
                <a:cubicBezTo>
                  <a:pt x="6431832" y="5865845"/>
                  <a:pt x="6431404" y="5861138"/>
                  <a:pt x="6431404" y="5855259"/>
                </a:cubicBezTo>
                <a:lnTo>
                  <a:pt x="6431404" y="5796770"/>
                </a:lnTo>
                <a:cubicBezTo>
                  <a:pt x="6431404" y="5796174"/>
                  <a:pt x="6431255" y="5795672"/>
                  <a:pt x="6430958" y="5795263"/>
                </a:cubicBezTo>
                <a:cubicBezTo>
                  <a:pt x="6430660" y="5794854"/>
                  <a:pt x="6430158" y="5794481"/>
                  <a:pt x="6429451" y="5794147"/>
                </a:cubicBezTo>
                <a:cubicBezTo>
                  <a:pt x="6428744" y="5793812"/>
                  <a:pt x="6427795" y="5793589"/>
                  <a:pt x="6426604" y="5793477"/>
                </a:cubicBezTo>
                <a:cubicBezTo>
                  <a:pt x="6425414" y="5793365"/>
                  <a:pt x="6423925" y="5793309"/>
                  <a:pt x="6422139" y="5793309"/>
                </a:cubicBezTo>
                <a:close/>
                <a:moveTo>
                  <a:pt x="6241611" y="5793309"/>
                </a:moveTo>
                <a:cubicBezTo>
                  <a:pt x="6239825" y="5793309"/>
                  <a:pt x="6238337" y="5793384"/>
                  <a:pt x="6237146" y="5793533"/>
                </a:cubicBezTo>
                <a:cubicBezTo>
                  <a:pt x="6235956" y="5793682"/>
                  <a:pt x="6235007" y="5793905"/>
                  <a:pt x="6234300" y="5794202"/>
                </a:cubicBezTo>
                <a:cubicBezTo>
                  <a:pt x="6233593" y="5794500"/>
                  <a:pt x="6233109" y="5794872"/>
                  <a:pt x="6232849" y="5795319"/>
                </a:cubicBezTo>
                <a:cubicBezTo>
                  <a:pt x="6232588" y="5795765"/>
                  <a:pt x="6232458" y="5796249"/>
                  <a:pt x="6232458" y="5796770"/>
                </a:cubicBezTo>
                <a:lnTo>
                  <a:pt x="6232458" y="5897229"/>
                </a:lnTo>
                <a:cubicBezTo>
                  <a:pt x="6232458" y="5897824"/>
                  <a:pt x="6232588" y="5898326"/>
                  <a:pt x="6232849" y="5898736"/>
                </a:cubicBezTo>
                <a:cubicBezTo>
                  <a:pt x="6233109" y="5899145"/>
                  <a:pt x="6233593" y="5899498"/>
                  <a:pt x="6234300" y="5899796"/>
                </a:cubicBezTo>
                <a:cubicBezTo>
                  <a:pt x="6235007" y="5900094"/>
                  <a:pt x="6235956" y="5900317"/>
                  <a:pt x="6237146" y="5900466"/>
                </a:cubicBezTo>
                <a:cubicBezTo>
                  <a:pt x="6238337" y="5900615"/>
                  <a:pt x="6239825" y="5900689"/>
                  <a:pt x="6241611" y="5900689"/>
                </a:cubicBezTo>
                <a:cubicBezTo>
                  <a:pt x="6243471" y="5900689"/>
                  <a:pt x="6244997" y="5900615"/>
                  <a:pt x="6246187" y="5900466"/>
                </a:cubicBezTo>
                <a:cubicBezTo>
                  <a:pt x="6247378" y="5900317"/>
                  <a:pt x="6248308" y="5900094"/>
                  <a:pt x="6248978" y="5899796"/>
                </a:cubicBezTo>
                <a:cubicBezTo>
                  <a:pt x="6249648" y="5899498"/>
                  <a:pt x="6250131" y="5899145"/>
                  <a:pt x="6250429" y="5898736"/>
                </a:cubicBezTo>
                <a:cubicBezTo>
                  <a:pt x="6250727" y="5898326"/>
                  <a:pt x="6250876" y="5897824"/>
                  <a:pt x="6250876" y="5897229"/>
                </a:cubicBezTo>
                <a:lnTo>
                  <a:pt x="6250876" y="5796770"/>
                </a:lnTo>
                <a:cubicBezTo>
                  <a:pt x="6250876" y="5796249"/>
                  <a:pt x="6250727" y="5795765"/>
                  <a:pt x="6250429" y="5795319"/>
                </a:cubicBezTo>
                <a:cubicBezTo>
                  <a:pt x="6250131" y="5794872"/>
                  <a:pt x="6249648" y="5794500"/>
                  <a:pt x="6248978" y="5794202"/>
                </a:cubicBezTo>
                <a:cubicBezTo>
                  <a:pt x="6248308" y="5793905"/>
                  <a:pt x="6247378" y="5793682"/>
                  <a:pt x="6246187" y="5793533"/>
                </a:cubicBezTo>
                <a:cubicBezTo>
                  <a:pt x="6244997" y="5793384"/>
                  <a:pt x="6243471" y="5793309"/>
                  <a:pt x="6241611" y="5793309"/>
                </a:cubicBezTo>
                <a:close/>
                <a:moveTo>
                  <a:pt x="5932941" y="5793309"/>
                </a:moveTo>
                <a:cubicBezTo>
                  <a:pt x="5931230" y="5793309"/>
                  <a:pt x="5929797" y="5793347"/>
                  <a:pt x="5928644" y="5793421"/>
                </a:cubicBezTo>
                <a:cubicBezTo>
                  <a:pt x="5927491" y="5793495"/>
                  <a:pt x="5926560" y="5793663"/>
                  <a:pt x="5925854" y="5793923"/>
                </a:cubicBezTo>
                <a:cubicBezTo>
                  <a:pt x="5925147" y="5794184"/>
                  <a:pt x="5924644" y="5794537"/>
                  <a:pt x="5924347" y="5794984"/>
                </a:cubicBezTo>
                <a:cubicBezTo>
                  <a:pt x="5924049" y="5795430"/>
                  <a:pt x="5923900" y="5795951"/>
                  <a:pt x="5923900" y="5796546"/>
                </a:cubicBezTo>
                <a:cubicBezTo>
                  <a:pt x="5923900" y="5796770"/>
                  <a:pt x="5923919" y="5797049"/>
                  <a:pt x="5923956" y="5797384"/>
                </a:cubicBezTo>
                <a:cubicBezTo>
                  <a:pt x="5923993" y="5797718"/>
                  <a:pt x="5924105" y="5798221"/>
                  <a:pt x="5924291" y="5798891"/>
                </a:cubicBezTo>
                <a:cubicBezTo>
                  <a:pt x="5924477" y="5799560"/>
                  <a:pt x="5924719" y="5800342"/>
                  <a:pt x="5925016" y="5801235"/>
                </a:cubicBezTo>
                <a:lnTo>
                  <a:pt x="5959172" y="5896671"/>
                </a:lnTo>
                <a:cubicBezTo>
                  <a:pt x="5959470" y="5897415"/>
                  <a:pt x="5959879" y="5898047"/>
                  <a:pt x="5960400" y="5898568"/>
                </a:cubicBezTo>
                <a:cubicBezTo>
                  <a:pt x="5960921" y="5899089"/>
                  <a:pt x="5961647" y="5899498"/>
                  <a:pt x="5962577" y="5899796"/>
                </a:cubicBezTo>
                <a:cubicBezTo>
                  <a:pt x="5963507" y="5900094"/>
                  <a:pt x="5964716" y="5900317"/>
                  <a:pt x="5966205" y="5900466"/>
                </a:cubicBezTo>
                <a:cubicBezTo>
                  <a:pt x="5967693" y="5900615"/>
                  <a:pt x="5969553" y="5900689"/>
                  <a:pt x="5971786" y="5900689"/>
                </a:cubicBezTo>
                <a:cubicBezTo>
                  <a:pt x="5974018" y="5900689"/>
                  <a:pt x="5975878" y="5900633"/>
                  <a:pt x="5977367" y="5900522"/>
                </a:cubicBezTo>
                <a:cubicBezTo>
                  <a:pt x="5978855" y="5900410"/>
                  <a:pt x="5980083" y="5900205"/>
                  <a:pt x="5981050" y="5899908"/>
                </a:cubicBezTo>
                <a:cubicBezTo>
                  <a:pt x="5982018" y="5899610"/>
                  <a:pt x="5982743" y="5899201"/>
                  <a:pt x="5983227" y="5898680"/>
                </a:cubicBezTo>
                <a:cubicBezTo>
                  <a:pt x="5983710" y="5898159"/>
                  <a:pt x="5984101" y="5897489"/>
                  <a:pt x="5984399" y="5896671"/>
                </a:cubicBezTo>
                <a:lnTo>
                  <a:pt x="6018666" y="5801235"/>
                </a:lnTo>
                <a:cubicBezTo>
                  <a:pt x="6018815" y="5800714"/>
                  <a:pt x="6018945" y="5800230"/>
                  <a:pt x="6019057" y="5799783"/>
                </a:cubicBezTo>
                <a:cubicBezTo>
                  <a:pt x="6019169" y="5799337"/>
                  <a:pt x="6019262" y="5798928"/>
                  <a:pt x="6019336" y="5798556"/>
                </a:cubicBezTo>
                <a:cubicBezTo>
                  <a:pt x="6019411" y="5798184"/>
                  <a:pt x="6019466" y="5797830"/>
                  <a:pt x="6019504" y="5797495"/>
                </a:cubicBezTo>
                <a:cubicBezTo>
                  <a:pt x="6019541" y="5797160"/>
                  <a:pt x="6019559" y="5796844"/>
                  <a:pt x="6019559" y="5796546"/>
                </a:cubicBezTo>
                <a:cubicBezTo>
                  <a:pt x="6019559" y="5795951"/>
                  <a:pt x="6019429" y="5795449"/>
                  <a:pt x="6019169" y="5795040"/>
                </a:cubicBezTo>
                <a:cubicBezTo>
                  <a:pt x="6018908" y="5794630"/>
                  <a:pt x="6018462" y="5794277"/>
                  <a:pt x="6017829" y="5793979"/>
                </a:cubicBezTo>
                <a:cubicBezTo>
                  <a:pt x="6017197" y="5793682"/>
                  <a:pt x="6016322" y="5793495"/>
                  <a:pt x="6015206" y="5793421"/>
                </a:cubicBezTo>
                <a:cubicBezTo>
                  <a:pt x="6014090" y="5793347"/>
                  <a:pt x="6012676" y="5793309"/>
                  <a:pt x="6010965" y="5793309"/>
                </a:cubicBezTo>
                <a:cubicBezTo>
                  <a:pt x="6008955" y="5793309"/>
                  <a:pt x="6007337" y="5793365"/>
                  <a:pt x="6006109" y="5793477"/>
                </a:cubicBezTo>
                <a:cubicBezTo>
                  <a:pt x="6004881" y="5793589"/>
                  <a:pt x="6003914" y="5793793"/>
                  <a:pt x="6003207" y="5794091"/>
                </a:cubicBezTo>
                <a:cubicBezTo>
                  <a:pt x="6002500" y="5794388"/>
                  <a:pt x="6001960" y="5794761"/>
                  <a:pt x="6001588" y="5795207"/>
                </a:cubicBezTo>
                <a:cubicBezTo>
                  <a:pt x="6001216" y="5795653"/>
                  <a:pt x="6000956" y="5796212"/>
                  <a:pt x="6000807" y="5796881"/>
                </a:cubicBezTo>
                <a:lnTo>
                  <a:pt x="5972790" y="5879704"/>
                </a:lnTo>
                <a:lnTo>
                  <a:pt x="5972455" y="5881044"/>
                </a:lnTo>
                <a:lnTo>
                  <a:pt x="5972009" y="5879704"/>
                </a:lnTo>
                <a:lnTo>
                  <a:pt x="5943657" y="5796881"/>
                </a:lnTo>
                <a:cubicBezTo>
                  <a:pt x="5943359" y="5796212"/>
                  <a:pt x="5943043" y="5795653"/>
                  <a:pt x="5942708" y="5795207"/>
                </a:cubicBezTo>
                <a:cubicBezTo>
                  <a:pt x="5942373" y="5794761"/>
                  <a:pt x="5941853" y="5794388"/>
                  <a:pt x="5941146" y="5794091"/>
                </a:cubicBezTo>
                <a:cubicBezTo>
                  <a:pt x="5940439" y="5793793"/>
                  <a:pt x="5939434" y="5793589"/>
                  <a:pt x="5938132" y="5793477"/>
                </a:cubicBezTo>
                <a:cubicBezTo>
                  <a:pt x="5936830" y="5793365"/>
                  <a:pt x="5935099" y="5793309"/>
                  <a:pt x="5932941" y="5793309"/>
                </a:cubicBezTo>
                <a:close/>
                <a:moveTo>
                  <a:pt x="5060511" y="5793309"/>
                </a:moveTo>
                <a:cubicBezTo>
                  <a:pt x="5058725" y="5793309"/>
                  <a:pt x="5057237" y="5793384"/>
                  <a:pt x="5056046" y="5793533"/>
                </a:cubicBezTo>
                <a:cubicBezTo>
                  <a:pt x="5054856" y="5793682"/>
                  <a:pt x="5053907" y="5793905"/>
                  <a:pt x="5053200" y="5794202"/>
                </a:cubicBezTo>
                <a:cubicBezTo>
                  <a:pt x="5052493" y="5794500"/>
                  <a:pt x="5052009" y="5794872"/>
                  <a:pt x="5051749" y="5795319"/>
                </a:cubicBezTo>
                <a:cubicBezTo>
                  <a:pt x="5051489" y="5795765"/>
                  <a:pt x="5051358" y="5796249"/>
                  <a:pt x="5051358" y="5796770"/>
                </a:cubicBezTo>
                <a:lnTo>
                  <a:pt x="5051358" y="5897229"/>
                </a:lnTo>
                <a:cubicBezTo>
                  <a:pt x="5051358" y="5897824"/>
                  <a:pt x="5051489" y="5898326"/>
                  <a:pt x="5051749" y="5898736"/>
                </a:cubicBezTo>
                <a:cubicBezTo>
                  <a:pt x="5052009" y="5899145"/>
                  <a:pt x="5052493" y="5899498"/>
                  <a:pt x="5053200" y="5899796"/>
                </a:cubicBezTo>
                <a:cubicBezTo>
                  <a:pt x="5053907" y="5900094"/>
                  <a:pt x="5054856" y="5900317"/>
                  <a:pt x="5056046" y="5900466"/>
                </a:cubicBezTo>
                <a:cubicBezTo>
                  <a:pt x="5057237" y="5900615"/>
                  <a:pt x="5058725" y="5900689"/>
                  <a:pt x="5060511" y="5900689"/>
                </a:cubicBezTo>
                <a:cubicBezTo>
                  <a:pt x="5062372" y="5900689"/>
                  <a:pt x="5063897" y="5900615"/>
                  <a:pt x="5065088" y="5900466"/>
                </a:cubicBezTo>
                <a:cubicBezTo>
                  <a:pt x="5066278" y="5900317"/>
                  <a:pt x="5067209" y="5900094"/>
                  <a:pt x="5067878" y="5899796"/>
                </a:cubicBezTo>
                <a:cubicBezTo>
                  <a:pt x="5068548" y="5899498"/>
                  <a:pt x="5069032" y="5899145"/>
                  <a:pt x="5069329" y="5898736"/>
                </a:cubicBezTo>
                <a:cubicBezTo>
                  <a:pt x="5069627" y="5898326"/>
                  <a:pt x="5069776" y="5897824"/>
                  <a:pt x="5069776" y="5897229"/>
                </a:cubicBezTo>
                <a:lnTo>
                  <a:pt x="5069776" y="5796770"/>
                </a:lnTo>
                <a:cubicBezTo>
                  <a:pt x="5069776" y="5796249"/>
                  <a:pt x="5069627" y="5795765"/>
                  <a:pt x="5069329" y="5795319"/>
                </a:cubicBezTo>
                <a:cubicBezTo>
                  <a:pt x="5069032" y="5794872"/>
                  <a:pt x="5068548" y="5794500"/>
                  <a:pt x="5067878" y="5794202"/>
                </a:cubicBezTo>
                <a:cubicBezTo>
                  <a:pt x="5067209" y="5793905"/>
                  <a:pt x="5066278" y="5793682"/>
                  <a:pt x="5065088" y="5793533"/>
                </a:cubicBezTo>
                <a:cubicBezTo>
                  <a:pt x="5063897" y="5793384"/>
                  <a:pt x="5062372" y="5793309"/>
                  <a:pt x="5060511" y="5793309"/>
                </a:cubicBezTo>
                <a:close/>
                <a:moveTo>
                  <a:pt x="4469961" y="5793309"/>
                </a:moveTo>
                <a:cubicBezTo>
                  <a:pt x="4468175" y="5793309"/>
                  <a:pt x="4466687" y="5793384"/>
                  <a:pt x="4465496" y="5793533"/>
                </a:cubicBezTo>
                <a:cubicBezTo>
                  <a:pt x="4464306" y="5793682"/>
                  <a:pt x="4463357" y="5793905"/>
                  <a:pt x="4462650" y="5794202"/>
                </a:cubicBezTo>
                <a:cubicBezTo>
                  <a:pt x="4461943" y="5794500"/>
                  <a:pt x="4461459" y="5794872"/>
                  <a:pt x="4461199" y="5795319"/>
                </a:cubicBezTo>
                <a:cubicBezTo>
                  <a:pt x="4460939" y="5795765"/>
                  <a:pt x="4460809" y="5796249"/>
                  <a:pt x="4460809" y="5796770"/>
                </a:cubicBezTo>
                <a:lnTo>
                  <a:pt x="4460809" y="5897229"/>
                </a:lnTo>
                <a:cubicBezTo>
                  <a:pt x="4460809" y="5897824"/>
                  <a:pt x="4460939" y="5898326"/>
                  <a:pt x="4461199" y="5898736"/>
                </a:cubicBezTo>
                <a:cubicBezTo>
                  <a:pt x="4461459" y="5899145"/>
                  <a:pt x="4461943" y="5899498"/>
                  <a:pt x="4462650" y="5899796"/>
                </a:cubicBezTo>
                <a:cubicBezTo>
                  <a:pt x="4463357" y="5900094"/>
                  <a:pt x="4464306" y="5900317"/>
                  <a:pt x="4465496" y="5900466"/>
                </a:cubicBezTo>
                <a:cubicBezTo>
                  <a:pt x="4466687" y="5900615"/>
                  <a:pt x="4468175" y="5900689"/>
                  <a:pt x="4469961" y="5900689"/>
                </a:cubicBezTo>
                <a:cubicBezTo>
                  <a:pt x="4471821" y="5900689"/>
                  <a:pt x="4473347" y="5900615"/>
                  <a:pt x="4474538" y="5900466"/>
                </a:cubicBezTo>
                <a:cubicBezTo>
                  <a:pt x="4475729" y="5900317"/>
                  <a:pt x="4476659" y="5900094"/>
                  <a:pt x="4477328" y="5899796"/>
                </a:cubicBezTo>
                <a:cubicBezTo>
                  <a:pt x="4477998" y="5899498"/>
                  <a:pt x="4478482" y="5899145"/>
                  <a:pt x="4478779" y="5898736"/>
                </a:cubicBezTo>
                <a:cubicBezTo>
                  <a:pt x="4479077" y="5898326"/>
                  <a:pt x="4479226" y="5897824"/>
                  <a:pt x="4479226" y="5897229"/>
                </a:cubicBezTo>
                <a:lnTo>
                  <a:pt x="4479226" y="5796770"/>
                </a:lnTo>
                <a:cubicBezTo>
                  <a:pt x="4479226" y="5796249"/>
                  <a:pt x="4479077" y="5795765"/>
                  <a:pt x="4478779" y="5795319"/>
                </a:cubicBezTo>
                <a:cubicBezTo>
                  <a:pt x="4478482" y="5794872"/>
                  <a:pt x="4477998" y="5794500"/>
                  <a:pt x="4477328" y="5794202"/>
                </a:cubicBezTo>
                <a:cubicBezTo>
                  <a:pt x="4476659" y="5793905"/>
                  <a:pt x="4475729" y="5793682"/>
                  <a:pt x="4474538" y="5793533"/>
                </a:cubicBezTo>
                <a:cubicBezTo>
                  <a:pt x="4473347" y="5793384"/>
                  <a:pt x="4471821" y="5793309"/>
                  <a:pt x="4469961" y="5793309"/>
                </a:cubicBezTo>
                <a:close/>
                <a:moveTo>
                  <a:pt x="4164716" y="5793309"/>
                </a:moveTo>
                <a:cubicBezTo>
                  <a:pt x="4162930" y="5793309"/>
                  <a:pt x="4161441" y="5793365"/>
                  <a:pt x="4160250" y="5793477"/>
                </a:cubicBezTo>
                <a:cubicBezTo>
                  <a:pt x="4159060" y="5793589"/>
                  <a:pt x="4158093" y="5793812"/>
                  <a:pt x="4157349" y="5794147"/>
                </a:cubicBezTo>
                <a:cubicBezTo>
                  <a:pt x="4156605" y="5794481"/>
                  <a:pt x="4156103" y="5794854"/>
                  <a:pt x="4155842" y="5795263"/>
                </a:cubicBezTo>
                <a:cubicBezTo>
                  <a:pt x="4155581" y="5795672"/>
                  <a:pt x="4155451" y="5796174"/>
                  <a:pt x="4155451" y="5796770"/>
                </a:cubicBezTo>
                <a:lnTo>
                  <a:pt x="4155451" y="5857715"/>
                </a:lnTo>
                <a:cubicBezTo>
                  <a:pt x="4155451" y="5865007"/>
                  <a:pt x="4156065" y="5871202"/>
                  <a:pt x="4157293" y="5876300"/>
                </a:cubicBezTo>
                <a:cubicBezTo>
                  <a:pt x="4158521" y="5881397"/>
                  <a:pt x="4160548" y="5885862"/>
                  <a:pt x="4163376" y="5889694"/>
                </a:cubicBezTo>
                <a:cubicBezTo>
                  <a:pt x="4166204" y="5893527"/>
                  <a:pt x="4169906" y="5896559"/>
                  <a:pt x="4174483" y="5898791"/>
                </a:cubicBezTo>
                <a:cubicBezTo>
                  <a:pt x="4179059" y="5901024"/>
                  <a:pt x="4184696" y="5902140"/>
                  <a:pt x="4191392" y="5902140"/>
                </a:cubicBezTo>
                <a:cubicBezTo>
                  <a:pt x="4197122" y="5902140"/>
                  <a:pt x="4202777" y="5900689"/>
                  <a:pt x="4208359" y="5897787"/>
                </a:cubicBezTo>
                <a:cubicBezTo>
                  <a:pt x="4213940" y="5894885"/>
                  <a:pt x="4219595" y="5890271"/>
                  <a:pt x="4225325" y="5883946"/>
                </a:cubicBezTo>
                <a:lnTo>
                  <a:pt x="4225325" y="5897229"/>
                </a:lnTo>
                <a:cubicBezTo>
                  <a:pt x="4225325" y="5897824"/>
                  <a:pt x="4225437" y="5898326"/>
                  <a:pt x="4225660" y="5898736"/>
                </a:cubicBezTo>
                <a:cubicBezTo>
                  <a:pt x="4225883" y="5899145"/>
                  <a:pt x="4226311" y="5899498"/>
                  <a:pt x="4226943" y="5899796"/>
                </a:cubicBezTo>
                <a:cubicBezTo>
                  <a:pt x="4227576" y="5900094"/>
                  <a:pt x="4228432" y="5900317"/>
                  <a:pt x="4229511" y="5900466"/>
                </a:cubicBezTo>
                <a:cubicBezTo>
                  <a:pt x="4230590" y="5900615"/>
                  <a:pt x="4231985" y="5900689"/>
                  <a:pt x="4233697" y="5900689"/>
                </a:cubicBezTo>
                <a:cubicBezTo>
                  <a:pt x="4235259" y="5900689"/>
                  <a:pt x="4236580" y="5900615"/>
                  <a:pt x="4237659" y="5900466"/>
                </a:cubicBezTo>
                <a:cubicBezTo>
                  <a:pt x="4238738" y="5900317"/>
                  <a:pt x="4239612" y="5900094"/>
                  <a:pt x="4240282" y="5899796"/>
                </a:cubicBezTo>
                <a:cubicBezTo>
                  <a:pt x="4240952" y="5899498"/>
                  <a:pt x="4241417" y="5899145"/>
                  <a:pt x="4241677" y="5898736"/>
                </a:cubicBezTo>
                <a:cubicBezTo>
                  <a:pt x="4241938" y="5898326"/>
                  <a:pt x="4242068" y="5897824"/>
                  <a:pt x="4242068" y="5897229"/>
                </a:cubicBezTo>
                <a:lnTo>
                  <a:pt x="4242068" y="5796770"/>
                </a:lnTo>
                <a:cubicBezTo>
                  <a:pt x="4242068" y="5796174"/>
                  <a:pt x="4241901" y="5795672"/>
                  <a:pt x="4241566" y="5795263"/>
                </a:cubicBezTo>
                <a:cubicBezTo>
                  <a:pt x="4241231" y="5794854"/>
                  <a:pt x="4240729" y="5794481"/>
                  <a:pt x="4240059" y="5794147"/>
                </a:cubicBezTo>
                <a:cubicBezTo>
                  <a:pt x="4239389" y="5793812"/>
                  <a:pt x="4238459" y="5793589"/>
                  <a:pt x="4237268" y="5793477"/>
                </a:cubicBezTo>
                <a:cubicBezTo>
                  <a:pt x="4236078" y="5793365"/>
                  <a:pt x="4234589" y="5793309"/>
                  <a:pt x="4232804" y="5793309"/>
                </a:cubicBezTo>
                <a:cubicBezTo>
                  <a:pt x="4230943" y="5793309"/>
                  <a:pt x="4229436" y="5793365"/>
                  <a:pt x="4228283" y="5793477"/>
                </a:cubicBezTo>
                <a:cubicBezTo>
                  <a:pt x="4227130" y="5793589"/>
                  <a:pt x="4226181" y="5793812"/>
                  <a:pt x="4225437" y="5794147"/>
                </a:cubicBezTo>
                <a:cubicBezTo>
                  <a:pt x="4224692" y="5794481"/>
                  <a:pt x="4224190" y="5794854"/>
                  <a:pt x="4223930" y="5795263"/>
                </a:cubicBezTo>
                <a:cubicBezTo>
                  <a:pt x="4223669" y="5795672"/>
                  <a:pt x="4223539" y="5796174"/>
                  <a:pt x="4223539" y="5796770"/>
                </a:cubicBezTo>
                <a:lnTo>
                  <a:pt x="4223539" y="5866979"/>
                </a:lnTo>
                <a:cubicBezTo>
                  <a:pt x="4218405" y="5873305"/>
                  <a:pt x="4213549" y="5878104"/>
                  <a:pt x="4208973" y="5881378"/>
                </a:cubicBezTo>
                <a:cubicBezTo>
                  <a:pt x="4204396" y="5884653"/>
                  <a:pt x="4199801" y="5886290"/>
                  <a:pt x="4195187" y="5886290"/>
                </a:cubicBezTo>
                <a:cubicBezTo>
                  <a:pt x="4191616" y="5886290"/>
                  <a:pt x="4188490" y="5885601"/>
                  <a:pt x="4185812" y="5884225"/>
                </a:cubicBezTo>
                <a:cubicBezTo>
                  <a:pt x="4183134" y="5882848"/>
                  <a:pt x="4180919" y="5880913"/>
                  <a:pt x="4179170" y="5878421"/>
                </a:cubicBezTo>
                <a:cubicBezTo>
                  <a:pt x="4177421" y="5875928"/>
                  <a:pt x="4176120" y="5872914"/>
                  <a:pt x="4175264" y="5869379"/>
                </a:cubicBezTo>
                <a:cubicBezTo>
                  <a:pt x="4174408" y="5865845"/>
                  <a:pt x="4173980" y="5861138"/>
                  <a:pt x="4173980" y="5855259"/>
                </a:cubicBezTo>
                <a:lnTo>
                  <a:pt x="4173980" y="5796770"/>
                </a:lnTo>
                <a:cubicBezTo>
                  <a:pt x="4173980" y="5796174"/>
                  <a:pt x="4173832" y="5795672"/>
                  <a:pt x="4173534" y="5795263"/>
                </a:cubicBezTo>
                <a:cubicBezTo>
                  <a:pt x="4173236" y="5794854"/>
                  <a:pt x="4172733" y="5794481"/>
                  <a:pt x="4172027" y="5794147"/>
                </a:cubicBezTo>
                <a:cubicBezTo>
                  <a:pt x="4171320" y="5793812"/>
                  <a:pt x="4170371" y="5793589"/>
                  <a:pt x="4169181" y="5793477"/>
                </a:cubicBezTo>
                <a:cubicBezTo>
                  <a:pt x="4167990" y="5793365"/>
                  <a:pt x="4166502" y="5793309"/>
                  <a:pt x="4164716" y="5793309"/>
                </a:cubicBezTo>
                <a:close/>
                <a:moveTo>
                  <a:pt x="3622237" y="5793309"/>
                </a:moveTo>
                <a:cubicBezTo>
                  <a:pt x="3620451" y="5793309"/>
                  <a:pt x="3618963" y="5793384"/>
                  <a:pt x="3617773" y="5793533"/>
                </a:cubicBezTo>
                <a:cubicBezTo>
                  <a:pt x="3616581" y="5793682"/>
                  <a:pt x="3615633" y="5793905"/>
                  <a:pt x="3614925" y="5794202"/>
                </a:cubicBezTo>
                <a:cubicBezTo>
                  <a:pt x="3614219" y="5794500"/>
                  <a:pt x="3613735" y="5794872"/>
                  <a:pt x="3613475" y="5795319"/>
                </a:cubicBezTo>
                <a:cubicBezTo>
                  <a:pt x="3613215" y="5795765"/>
                  <a:pt x="3613085" y="5796249"/>
                  <a:pt x="3613085" y="5796770"/>
                </a:cubicBezTo>
                <a:lnTo>
                  <a:pt x="3613085" y="5897229"/>
                </a:lnTo>
                <a:cubicBezTo>
                  <a:pt x="3613085" y="5897824"/>
                  <a:pt x="3613215" y="5898326"/>
                  <a:pt x="3613475" y="5898736"/>
                </a:cubicBezTo>
                <a:cubicBezTo>
                  <a:pt x="3613735" y="5899145"/>
                  <a:pt x="3614219" y="5899498"/>
                  <a:pt x="3614925" y="5899796"/>
                </a:cubicBezTo>
                <a:cubicBezTo>
                  <a:pt x="3615633" y="5900094"/>
                  <a:pt x="3616581" y="5900317"/>
                  <a:pt x="3617773" y="5900466"/>
                </a:cubicBezTo>
                <a:cubicBezTo>
                  <a:pt x="3618963" y="5900615"/>
                  <a:pt x="3620451" y="5900689"/>
                  <a:pt x="3622237" y="5900689"/>
                </a:cubicBezTo>
                <a:cubicBezTo>
                  <a:pt x="3624097" y="5900689"/>
                  <a:pt x="3625623" y="5900615"/>
                  <a:pt x="3626813" y="5900466"/>
                </a:cubicBezTo>
                <a:cubicBezTo>
                  <a:pt x="3628004" y="5900317"/>
                  <a:pt x="3628934" y="5900094"/>
                  <a:pt x="3629604" y="5899796"/>
                </a:cubicBezTo>
                <a:cubicBezTo>
                  <a:pt x="3630274" y="5899498"/>
                  <a:pt x="3630758" y="5899145"/>
                  <a:pt x="3631055" y="5898736"/>
                </a:cubicBezTo>
                <a:cubicBezTo>
                  <a:pt x="3631352" y="5898326"/>
                  <a:pt x="3631501" y="5897824"/>
                  <a:pt x="3631501" y="5897229"/>
                </a:cubicBezTo>
                <a:lnTo>
                  <a:pt x="3631501" y="5796770"/>
                </a:lnTo>
                <a:cubicBezTo>
                  <a:pt x="3631501" y="5796249"/>
                  <a:pt x="3631352" y="5795765"/>
                  <a:pt x="3631055" y="5795319"/>
                </a:cubicBezTo>
                <a:cubicBezTo>
                  <a:pt x="3630758" y="5794872"/>
                  <a:pt x="3630274" y="5794500"/>
                  <a:pt x="3629604" y="5794202"/>
                </a:cubicBezTo>
                <a:cubicBezTo>
                  <a:pt x="3628934" y="5793905"/>
                  <a:pt x="3628004" y="5793682"/>
                  <a:pt x="3626813" y="5793533"/>
                </a:cubicBezTo>
                <a:cubicBezTo>
                  <a:pt x="3625623" y="5793384"/>
                  <a:pt x="3624097" y="5793309"/>
                  <a:pt x="3622237" y="5793309"/>
                </a:cubicBezTo>
                <a:close/>
                <a:moveTo>
                  <a:pt x="3012637" y="5793309"/>
                </a:moveTo>
                <a:cubicBezTo>
                  <a:pt x="3010851" y="5793309"/>
                  <a:pt x="3009363" y="5793384"/>
                  <a:pt x="3008172" y="5793533"/>
                </a:cubicBezTo>
                <a:cubicBezTo>
                  <a:pt x="3006982" y="5793682"/>
                  <a:pt x="3006033" y="5793905"/>
                  <a:pt x="3005326" y="5794202"/>
                </a:cubicBezTo>
                <a:cubicBezTo>
                  <a:pt x="3004619" y="5794500"/>
                  <a:pt x="3004136" y="5794872"/>
                  <a:pt x="3003874" y="5795319"/>
                </a:cubicBezTo>
                <a:cubicBezTo>
                  <a:pt x="3003614" y="5795765"/>
                  <a:pt x="3003484" y="5796249"/>
                  <a:pt x="3003484" y="5796770"/>
                </a:cubicBezTo>
                <a:lnTo>
                  <a:pt x="3003484" y="5897229"/>
                </a:lnTo>
                <a:cubicBezTo>
                  <a:pt x="3003484" y="5897824"/>
                  <a:pt x="3003614" y="5898326"/>
                  <a:pt x="3003874" y="5898736"/>
                </a:cubicBezTo>
                <a:cubicBezTo>
                  <a:pt x="3004136" y="5899145"/>
                  <a:pt x="3004619" y="5899498"/>
                  <a:pt x="3005326" y="5899796"/>
                </a:cubicBezTo>
                <a:cubicBezTo>
                  <a:pt x="3006033" y="5900094"/>
                  <a:pt x="3006982" y="5900317"/>
                  <a:pt x="3008172" y="5900466"/>
                </a:cubicBezTo>
                <a:cubicBezTo>
                  <a:pt x="3009363" y="5900615"/>
                  <a:pt x="3010851" y="5900689"/>
                  <a:pt x="3012637" y="5900689"/>
                </a:cubicBezTo>
                <a:cubicBezTo>
                  <a:pt x="3014498" y="5900689"/>
                  <a:pt x="3016023" y="5900615"/>
                  <a:pt x="3017214" y="5900466"/>
                </a:cubicBezTo>
                <a:cubicBezTo>
                  <a:pt x="3018404" y="5900317"/>
                  <a:pt x="3019334" y="5900094"/>
                  <a:pt x="3020004" y="5899796"/>
                </a:cubicBezTo>
                <a:cubicBezTo>
                  <a:pt x="3020674" y="5899498"/>
                  <a:pt x="3021158" y="5899145"/>
                  <a:pt x="3021456" y="5898736"/>
                </a:cubicBezTo>
                <a:cubicBezTo>
                  <a:pt x="3021753" y="5898326"/>
                  <a:pt x="3021901" y="5897824"/>
                  <a:pt x="3021901" y="5897229"/>
                </a:cubicBezTo>
                <a:lnTo>
                  <a:pt x="3021901" y="5796770"/>
                </a:lnTo>
                <a:cubicBezTo>
                  <a:pt x="3021901" y="5796249"/>
                  <a:pt x="3021753" y="5795765"/>
                  <a:pt x="3021456" y="5795319"/>
                </a:cubicBezTo>
                <a:cubicBezTo>
                  <a:pt x="3021158" y="5794872"/>
                  <a:pt x="3020674" y="5794500"/>
                  <a:pt x="3020004" y="5794202"/>
                </a:cubicBezTo>
                <a:cubicBezTo>
                  <a:pt x="3019334" y="5793905"/>
                  <a:pt x="3018404" y="5793682"/>
                  <a:pt x="3017214" y="5793533"/>
                </a:cubicBezTo>
                <a:cubicBezTo>
                  <a:pt x="3016023" y="5793384"/>
                  <a:pt x="3014498" y="5793309"/>
                  <a:pt x="3012637" y="5793309"/>
                </a:cubicBezTo>
                <a:close/>
                <a:moveTo>
                  <a:pt x="1563200" y="5793309"/>
                </a:moveTo>
                <a:cubicBezTo>
                  <a:pt x="1561488" y="5793309"/>
                  <a:pt x="1560037" y="5793347"/>
                  <a:pt x="1558847" y="5793421"/>
                </a:cubicBezTo>
                <a:cubicBezTo>
                  <a:pt x="1557656" y="5793495"/>
                  <a:pt x="1556707" y="5793663"/>
                  <a:pt x="1556001" y="5793923"/>
                </a:cubicBezTo>
                <a:cubicBezTo>
                  <a:pt x="1555293" y="5794184"/>
                  <a:pt x="1554791" y="5794519"/>
                  <a:pt x="1554493" y="5794928"/>
                </a:cubicBezTo>
                <a:cubicBezTo>
                  <a:pt x="1554196" y="5795337"/>
                  <a:pt x="1554047" y="5795877"/>
                  <a:pt x="1554047" y="5796546"/>
                </a:cubicBezTo>
                <a:cubicBezTo>
                  <a:pt x="1554047" y="5797067"/>
                  <a:pt x="1554121" y="5797700"/>
                  <a:pt x="1554270" y="5798444"/>
                </a:cubicBezTo>
                <a:cubicBezTo>
                  <a:pt x="1554419" y="5799188"/>
                  <a:pt x="1554679" y="5800118"/>
                  <a:pt x="1555052" y="5801235"/>
                </a:cubicBezTo>
                <a:lnTo>
                  <a:pt x="1584408" y="5896671"/>
                </a:lnTo>
                <a:cubicBezTo>
                  <a:pt x="1584631" y="5897415"/>
                  <a:pt x="1584966" y="5898047"/>
                  <a:pt x="1585413" y="5898568"/>
                </a:cubicBezTo>
                <a:cubicBezTo>
                  <a:pt x="1585859" y="5899089"/>
                  <a:pt x="1586548" y="5899498"/>
                  <a:pt x="1587477" y="5899796"/>
                </a:cubicBezTo>
                <a:cubicBezTo>
                  <a:pt x="1588408" y="5900094"/>
                  <a:pt x="1589598" y="5900317"/>
                  <a:pt x="1591049" y="5900466"/>
                </a:cubicBezTo>
                <a:cubicBezTo>
                  <a:pt x="1592500" y="5900615"/>
                  <a:pt x="1594379" y="5900689"/>
                  <a:pt x="1596686" y="5900689"/>
                </a:cubicBezTo>
                <a:cubicBezTo>
                  <a:pt x="1598919" y="5900689"/>
                  <a:pt x="1600798" y="5900633"/>
                  <a:pt x="1602323" y="5900522"/>
                </a:cubicBezTo>
                <a:cubicBezTo>
                  <a:pt x="1603849" y="5900410"/>
                  <a:pt x="1605095" y="5900205"/>
                  <a:pt x="1606062" y="5899908"/>
                </a:cubicBezTo>
                <a:cubicBezTo>
                  <a:pt x="1607030" y="5899610"/>
                  <a:pt x="1607755" y="5899201"/>
                  <a:pt x="1608239" y="5898680"/>
                </a:cubicBezTo>
                <a:cubicBezTo>
                  <a:pt x="1608723" y="5898159"/>
                  <a:pt x="1609076" y="5897489"/>
                  <a:pt x="1609299" y="5896671"/>
                </a:cubicBezTo>
                <a:lnTo>
                  <a:pt x="1628833" y="5823782"/>
                </a:lnTo>
                <a:lnTo>
                  <a:pt x="1629056" y="5822777"/>
                </a:lnTo>
                <a:lnTo>
                  <a:pt x="1629279" y="5823782"/>
                </a:lnTo>
                <a:lnTo>
                  <a:pt x="1650376" y="5896671"/>
                </a:lnTo>
                <a:cubicBezTo>
                  <a:pt x="1650599" y="5897415"/>
                  <a:pt x="1650934" y="5898047"/>
                  <a:pt x="1651381" y="5898568"/>
                </a:cubicBezTo>
                <a:cubicBezTo>
                  <a:pt x="1651827" y="5899089"/>
                  <a:pt x="1652515" y="5899498"/>
                  <a:pt x="1653446" y="5899796"/>
                </a:cubicBezTo>
                <a:cubicBezTo>
                  <a:pt x="1654376" y="5900094"/>
                  <a:pt x="1655622" y="5900317"/>
                  <a:pt x="1657185" y="5900466"/>
                </a:cubicBezTo>
                <a:cubicBezTo>
                  <a:pt x="1658747" y="5900615"/>
                  <a:pt x="1660682" y="5900689"/>
                  <a:pt x="1662989" y="5900689"/>
                </a:cubicBezTo>
                <a:cubicBezTo>
                  <a:pt x="1665222" y="5900689"/>
                  <a:pt x="1667082" y="5900633"/>
                  <a:pt x="1668570" y="5900522"/>
                </a:cubicBezTo>
                <a:cubicBezTo>
                  <a:pt x="1670058" y="5900410"/>
                  <a:pt x="1671230" y="5900205"/>
                  <a:pt x="1672086" y="5899908"/>
                </a:cubicBezTo>
                <a:cubicBezTo>
                  <a:pt x="1672942" y="5899610"/>
                  <a:pt x="1673612" y="5899201"/>
                  <a:pt x="1674095" y="5898680"/>
                </a:cubicBezTo>
                <a:cubicBezTo>
                  <a:pt x="1674579" y="5898159"/>
                  <a:pt x="1674933" y="5897489"/>
                  <a:pt x="1675156" y="5896671"/>
                </a:cubicBezTo>
                <a:lnTo>
                  <a:pt x="1704735" y="5801235"/>
                </a:lnTo>
                <a:cubicBezTo>
                  <a:pt x="1705107" y="5800118"/>
                  <a:pt x="1705368" y="5799188"/>
                  <a:pt x="1705517" y="5798444"/>
                </a:cubicBezTo>
                <a:cubicBezTo>
                  <a:pt x="1705666" y="5797700"/>
                  <a:pt x="1705740" y="5797067"/>
                  <a:pt x="1705740" y="5796546"/>
                </a:cubicBezTo>
                <a:cubicBezTo>
                  <a:pt x="1705740" y="5795877"/>
                  <a:pt x="1705610" y="5795356"/>
                  <a:pt x="1705349" y="5794984"/>
                </a:cubicBezTo>
                <a:cubicBezTo>
                  <a:pt x="1705089" y="5794612"/>
                  <a:pt x="1704642" y="5794277"/>
                  <a:pt x="1704010" y="5793979"/>
                </a:cubicBezTo>
                <a:cubicBezTo>
                  <a:pt x="1703378" y="5793682"/>
                  <a:pt x="1702522" y="5793495"/>
                  <a:pt x="1701443" y="5793421"/>
                </a:cubicBezTo>
                <a:cubicBezTo>
                  <a:pt x="1700364" y="5793347"/>
                  <a:pt x="1698931" y="5793309"/>
                  <a:pt x="1697145" y="5793309"/>
                </a:cubicBezTo>
                <a:cubicBezTo>
                  <a:pt x="1695210" y="5793309"/>
                  <a:pt x="1693629" y="5793365"/>
                  <a:pt x="1692401" y="5793477"/>
                </a:cubicBezTo>
                <a:cubicBezTo>
                  <a:pt x="1691173" y="5793589"/>
                  <a:pt x="1690206" y="5793775"/>
                  <a:pt x="1689499" y="5794035"/>
                </a:cubicBezTo>
                <a:cubicBezTo>
                  <a:pt x="1688792" y="5794295"/>
                  <a:pt x="1688271" y="5794668"/>
                  <a:pt x="1687936" y="5795151"/>
                </a:cubicBezTo>
                <a:cubicBezTo>
                  <a:pt x="1687602" y="5795635"/>
                  <a:pt x="1687360" y="5796212"/>
                  <a:pt x="1687211" y="5796881"/>
                </a:cubicBezTo>
                <a:lnTo>
                  <a:pt x="1663324" y="5879704"/>
                </a:lnTo>
                <a:lnTo>
                  <a:pt x="1663212" y="5880709"/>
                </a:lnTo>
                <a:lnTo>
                  <a:pt x="1662989" y="5879704"/>
                </a:lnTo>
                <a:lnTo>
                  <a:pt x="1638991" y="5796658"/>
                </a:lnTo>
                <a:cubicBezTo>
                  <a:pt x="1638842" y="5796063"/>
                  <a:pt x="1638619" y="5795542"/>
                  <a:pt x="1638321" y="5795095"/>
                </a:cubicBezTo>
                <a:cubicBezTo>
                  <a:pt x="1638023" y="5794649"/>
                  <a:pt x="1637540" y="5794295"/>
                  <a:pt x="1636870" y="5794035"/>
                </a:cubicBezTo>
                <a:cubicBezTo>
                  <a:pt x="1636200" y="5793775"/>
                  <a:pt x="1635289" y="5793589"/>
                  <a:pt x="1634135" y="5793477"/>
                </a:cubicBezTo>
                <a:cubicBezTo>
                  <a:pt x="1632982" y="5793365"/>
                  <a:pt x="1631512" y="5793309"/>
                  <a:pt x="1629726" y="5793309"/>
                </a:cubicBezTo>
                <a:cubicBezTo>
                  <a:pt x="1627866" y="5793309"/>
                  <a:pt x="1626359" y="5793365"/>
                  <a:pt x="1625206" y="5793477"/>
                </a:cubicBezTo>
                <a:cubicBezTo>
                  <a:pt x="1624052" y="5793589"/>
                  <a:pt x="1623141" y="5793775"/>
                  <a:pt x="1622471" y="5794035"/>
                </a:cubicBezTo>
                <a:cubicBezTo>
                  <a:pt x="1621801" y="5794295"/>
                  <a:pt x="1621299" y="5794668"/>
                  <a:pt x="1620964" y="5795151"/>
                </a:cubicBezTo>
                <a:cubicBezTo>
                  <a:pt x="1620629" y="5795635"/>
                  <a:pt x="1620387" y="5796212"/>
                  <a:pt x="1620238" y="5796881"/>
                </a:cubicBezTo>
                <a:lnTo>
                  <a:pt x="1598026" y="5879704"/>
                </a:lnTo>
                <a:lnTo>
                  <a:pt x="1597803" y="5880709"/>
                </a:lnTo>
                <a:lnTo>
                  <a:pt x="1597579" y="5879704"/>
                </a:lnTo>
                <a:lnTo>
                  <a:pt x="1573357" y="5796881"/>
                </a:lnTo>
                <a:cubicBezTo>
                  <a:pt x="1573134" y="5796212"/>
                  <a:pt x="1572874" y="5795635"/>
                  <a:pt x="1572576" y="5795151"/>
                </a:cubicBezTo>
                <a:cubicBezTo>
                  <a:pt x="1572278" y="5794668"/>
                  <a:pt x="1571795" y="5794295"/>
                  <a:pt x="1571125" y="5794035"/>
                </a:cubicBezTo>
                <a:cubicBezTo>
                  <a:pt x="1570455" y="5793775"/>
                  <a:pt x="1569488" y="5793589"/>
                  <a:pt x="1568223" y="5793477"/>
                </a:cubicBezTo>
                <a:cubicBezTo>
                  <a:pt x="1566958" y="5793365"/>
                  <a:pt x="1565283" y="5793309"/>
                  <a:pt x="1563200" y="5793309"/>
                </a:cubicBezTo>
                <a:close/>
                <a:moveTo>
                  <a:pt x="2875380" y="5791970"/>
                </a:moveTo>
                <a:cubicBezTo>
                  <a:pt x="2869725" y="5791970"/>
                  <a:pt x="2864498" y="5792807"/>
                  <a:pt x="2859698" y="5794481"/>
                </a:cubicBezTo>
                <a:cubicBezTo>
                  <a:pt x="2854898" y="5796156"/>
                  <a:pt x="2850787" y="5798556"/>
                  <a:pt x="2847364" y="5801681"/>
                </a:cubicBezTo>
                <a:cubicBezTo>
                  <a:pt x="2843940" y="5804806"/>
                  <a:pt x="2841262" y="5808639"/>
                  <a:pt x="2839327" y="5813178"/>
                </a:cubicBezTo>
                <a:cubicBezTo>
                  <a:pt x="2837392" y="5817717"/>
                  <a:pt x="2836424" y="5822852"/>
                  <a:pt x="2836424" y="5828582"/>
                </a:cubicBezTo>
                <a:cubicBezTo>
                  <a:pt x="2836424" y="5833493"/>
                  <a:pt x="2837094" y="5837679"/>
                  <a:pt x="2838434" y="5841139"/>
                </a:cubicBezTo>
                <a:cubicBezTo>
                  <a:pt x="2839773" y="5844599"/>
                  <a:pt x="2841596" y="5847706"/>
                  <a:pt x="2843903" y="5850459"/>
                </a:cubicBezTo>
                <a:cubicBezTo>
                  <a:pt x="2841149" y="5853287"/>
                  <a:pt x="2838843" y="5856487"/>
                  <a:pt x="2836983" y="5860059"/>
                </a:cubicBezTo>
                <a:cubicBezTo>
                  <a:pt x="2835122" y="5863631"/>
                  <a:pt x="2834192" y="5867686"/>
                  <a:pt x="2834192" y="5872226"/>
                </a:cubicBezTo>
                <a:cubicBezTo>
                  <a:pt x="2834192" y="5875500"/>
                  <a:pt x="2835066" y="5878551"/>
                  <a:pt x="2836815" y="5881378"/>
                </a:cubicBezTo>
                <a:cubicBezTo>
                  <a:pt x="2838564" y="5884206"/>
                  <a:pt x="2841262" y="5886550"/>
                  <a:pt x="2844908" y="5888411"/>
                </a:cubicBezTo>
                <a:cubicBezTo>
                  <a:pt x="2842526" y="5890271"/>
                  <a:pt x="2840424" y="5892150"/>
                  <a:pt x="2838601" y="5894047"/>
                </a:cubicBezTo>
                <a:cubicBezTo>
                  <a:pt x="2836778" y="5895945"/>
                  <a:pt x="2835253" y="5897936"/>
                  <a:pt x="2834024" y="5900019"/>
                </a:cubicBezTo>
                <a:cubicBezTo>
                  <a:pt x="2832797" y="5902103"/>
                  <a:pt x="2831885" y="5904298"/>
                  <a:pt x="2831290" y="5906605"/>
                </a:cubicBezTo>
                <a:cubicBezTo>
                  <a:pt x="2830695" y="5908912"/>
                  <a:pt x="2830397" y="5911293"/>
                  <a:pt x="2830397" y="5913749"/>
                </a:cubicBezTo>
                <a:cubicBezTo>
                  <a:pt x="2830397" y="5917618"/>
                  <a:pt x="2831215" y="5921209"/>
                  <a:pt x="2832852" y="5924520"/>
                </a:cubicBezTo>
                <a:cubicBezTo>
                  <a:pt x="2834490" y="5927831"/>
                  <a:pt x="2837132" y="5930678"/>
                  <a:pt x="2840778" y="5933059"/>
                </a:cubicBezTo>
                <a:cubicBezTo>
                  <a:pt x="2844424" y="5935440"/>
                  <a:pt x="2849093" y="5937319"/>
                  <a:pt x="2854786" y="5938696"/>
                </a:cubicBezTo>
                <a:cubicBezTo>
                  <a:pt x="2860479" y="5940073"/>
                  <a:pt x="2867381" y="5940761"/>
                  <a:pt x="2875492" y="5940761"/>
                </a:cubicBezTo>
                <a:cubicBezTo>
                  <a:pt x="2883901" y="5940761"/>
                  <a:pt x="2891193" y="5939849"/>
                  <a:pt x="2897370" y="5938026"/>
                </a:cubicBezTo>
                <a:cubicBezTo>
                  <a:pt x="2903547" y="5936203"/>
                  <a:pt x="2908624" y="5933710"/>
                  <a:pt x="2912606" y="5930548"/>
                </a:cubicBezTo>
                <a:cubicBezTo>
                  <a:pt x="2916587" y="5927385"/>
                  <a:pt x="2919545" y="5923720"/>
                  <a:pt x="2921480" y="5919553"/>
                </a:cubicBezTo>
                <a:cubicBezTo>
                  <a:pt x="2923414" y="5915386"/>
                  <a:pt x="2924382" y="5910995"/>
                  <a:pt x="2924382" y="5906382"/>
                </a:cubicBezTo>
                <a:cubicBezTo>
                  <a:pt x="2924382" y="5901991"/>
                  <a:pt x="2923526" y="5898140"/>
                  <a:pt x="2921815" y="5894829"/>
                </a:cubicBezTo>
                <a:cubicBezTo>
                  <a:pt x="2920104" y="5891517"/>
                  <a:pt x="2917722" y="5888727"/>
                  <a:pt x="2914671" y="5886457"/>
                </a:cubicBezTo>
                <a:cubicBezTo>
                  <a:pt x="2911621" y="5884188"/>
                  <a:pt x="2908010" y="5882439"/>
                  <a:pt x="2903844" y="5881211"/>
                </a:cubicBezTo>
                <a:cubicBezTo>
                  <a:pt x="2899676" y="5879983"/>
                  <a:pt x="2895100" y="5879295"/>
                  <a:pt x="2890114" y="5879146"/>
                </a:cubicBezTo>
                <a:lnTo>
                  <a:pt x="2863884" y="5878030"/>
                </a:lnTo>
                <a:cubicBezTo>
                  <a:pt x="2859865" y="5877881"/>
                  <a:pt x="2856646" y="5876951"/>
                  <a:pt x="2854228" y="5875239"/>
                </a:cubicBezTo>
                <a:cubicBezTo>
                  <a:pt x="2851810" y="5873528"/>
                  <a:pt x="2850600" y="5871370"/>
                  <a:pt x="2850600" y="5868765"/>
                </a:cubicBezTo>
                <a:cubicBezTo>
                  <a:pt x="2850600" y="5866533"/>
                  <a:pt x="2851028" y="5864561"/>
                  <a:pt x="2851884" y="5862849"/>
                </a:cubicBezTo>
                <a:cubicBezTo>
                  <a:pt x="2852740" y="5861138"/>
                  <a:pt x="2853837" y="5859612"/>
                  <a:pt x="2855177" y="5858273"/>
                </a:cubicBezTo>
                <a:cubicBezTo>
                  <a:pt x="2857186" y="5859910"/>
                  <a:pt x="2860032" y="5861268"/>
                  <a:pt x="2863716" y="5862347"/>
                </a:cubicBezTo>
                <a:cubicBezTo>
                  <a:pt x="2867399" y="5863426"/>
                  <a:pt x="2871287" y="5863966"/>
                  <a:pt x="2875380" y="5863966"/>
                </a:cubicBezTo>
                <a:cubicBezTo>
                  <a:pt x="2881185" y="5863966"/>
                  <a:pt x="2886468" y="5863147"/>
                  <a:pt x="2891230" y="5861510"/>
                </a:cubicBezTo>
                <a:cubicBezTo>
                  <a:pt x="2895993" y="5859873"/>
                  <a:pt x="2900105" y="5857510"/>
                  <a:pt x="2903564" y="5854422"/>
                </a:cubicBezTo>
                <a:cubicBezTo>
                  <a:pt x="2907026" y="5851334"/>
                  <a:pt x="2909686" y="5847557"/>
                  <a:pt x="2911545" y="5843092"/>
                </a:cubicBezTo>
                <a:cubicBezTo>
                  <a:pt x="2913406" y="5838628"/>
                  <a:pt x="2914337" y="5833493"/>
                  <a:pt x="2914337" y="5827689"/>
                </a:cubicBezTo>
                <a:cubicBezTo>
                  <a:pt x="2914337" y="5824191"/>
                  <a:pt x="2913815" y="5820824"/>
                  <a:pt x="2912773" y="5817587"/>
                </a:cubicBezTo>
                <a:cubicBezTo>
                  <a:pt x="2911732" y="5814350"/>
                  <a:pt x="2909908" y="5811392"/>
                  <a:pt x="2907304" y="5808713"/>
                </a:cubicBezTo>
                <a:lnTo>
                  <a:pt x="2921703" y="5808713"/>
                </a:lnTo>
                <a:cubicBezTo>
                  <a:pt x="2922820" y="5808713"/>
                  <a:pt x="2923731" y="5808136"/>
                  <a:pt x="2924438" y="5806983"/>
                </a:cubicBezTo>
                <a:cubicBezTo>
                  <a:pt x="2925145" y="5805830"/>
                  <a:pt x="2925498" y="5803951"/>
                  <a:pt x="2925498" y="5801346"/>
                </a:cubicBezTo>
                <a:cubicBezTo>
                  <a:pt x="2925498" y="5798816"/>
                  <a:pt x="2925182" y="5796937"/>
                  <a:pt x="2924549" y="5795709"/>
                </a:cubicBezTo>
                <a:cubicBezTo>
                  <a:pt x="2923917" y="5794481"/>
                  <a:pt x="2922968" y="5793868"/>
                  <a:pt x="2921703" y="5793868"/>
                </a:cubicBezTo>
                <a:lnTo>
                  <a:pt x="2891342" y="5793868"/>
                </a:lnTo>
                <a:cubicBezTo>
                  <a:pt x="2889035" y="5793272"/>
                  <a:pt x="2886561" y="5792807"/>
                  <a:pt x="2883919" y="5792472"/>
                </a:cubicBezTo>
                <a:cubicBezTo>
                  <a:pt x="2881278" y="5792137"/>
                  <a:pt x="2878431" y="5791970"/>
                  <a:pt x="2875380" y="5791970"/>
                </a:cubicBezTo>
                <a:close/>
                <a:moveTo>
                  <a:pt x="7139082" y="5791858"/>
                </a:moveTo>
                <a:cubicBezTo>
                  <a:pt x="7142282" y="5791858"/>
                  <a:pt x="7145388" y="5792156"/>
                  <a:pt x="7148402" y="5792751"/>
                </a:cubicBezTo>
                <a:cubicBezTo>
                  <a:pt x="7151416" y="5793347"/>
                  <a:pt x="7154188" y="5794128"/>
                  <a:pt x="7156718" y="5795095"/>
                </a:cubicBezTo>
                <a:cubicBezTo>
                  <a:pt x="7159248" y="5796063"/>
                  <a:pt x="7161499" y="5797179"/>
                  <a:pt x="7163471" y="5798444"/>
                </a:cubicBezTo>
                <a:cubicBezTo>
                  <a:pt x="7165443" y="5799709"/>
                  <a:pt x="7166875" y="5800788"/>
                  <a:pt x="7167768" y="5801681"/>
                </a:cubicBezTo>
                <a:cubicBezTo>
                  <a:pt x="7168661" y="5802574"/>
                  <a:pt x="7169275" y="5803281"/>
                  <a:pt x="7169610" y="5803802"/>
                </a:cubicBezTo>
                <a:cubicBezTo>
                  <a:pt x="7169945" y="5804323"/>
                  <a:pt x="7170224" y="5804937"/>
                  <a:pt x="7170447" y="5805644"/>
                </a:cubicBezTo>
                <a:cubicBezTo>
                  <a:pt x="7170671" y="5806351"/>
                  <a:pt x="7170819" y="5807150"/>
                  <a:pt x="7170894" y="5808043"/>
                </a:cubicBezTo>
                <a:cubicBezTo>
                  <a:pt x="7170968" y="5808936"/>
                  <a:pt x="7171005" y="5810053"/>
                  <a:pt x="7171005" y="5811392"/>
                </a:cubicBezTo>
                <a:cubicBezTo>
                  <a:pt x="7171005" y="5814294"/>
                  <a:pt x="7170671" y="5816322"/>
                  <a:pt x="7170001" y="5817475"/>
                </a:cubicBezTo>
                <a:cubicBezTo>
                  <a:pt x="7169331" y="5818629"/>
                  <a:pt x="7168513" y="5819206"/>
                  <a:pt x="7167545" y="5819206"/>
                </a:cubicBezTo>
                <a:cubicBezTo>
                  <a:pt x="7166429" y="5819206"/>
                  <a:pt x="7165145" y="5818592"/>
                  <a:pt x="7163694" y="5817364"/>
                </a:cubicBezTo>
                <a:cubicBezTo>
                  <a:pt x="7162243" y="5816136"/>
                  <a:pt x="7160401" y="5814778"/>
                  <a:pt x="7158169" y="5813290"/>
                </a:cubicBezTo>
                <a:cubicBezTo>
                  <a:pt x="7155937" y="5811801"/>
                  <a:pt x="7153239" y="5810443"/>
                  <a:pt x="7150076" y="5809215"/>
                </a:cubicBezTo>
                <a:cubicBezTo>
                  <a:pt x="7146914" y="5807988"/>
                  <a:pt x="7143175" y="5807374"/>
                  <a:pt x="7138859" y="5807374"/>
                </a:cubicBezTo>
                <a:cubicBezTo>
                  <a:pt x="7130003" y="5807374"/>
                  <a:pt x="7123213" y="5810778"/>
                  <a:pt x="7118488" y="5817587"/>
                </a:cubicBezTo>
                <a:cubicBezTo>
                  <a:pt x="7113762" y="5824396"/>
                  <a:pt x="7111400" y="5834274"/>
                  <a:pt x="7111400" y="5847222"/>
                </a:cubicBezTo>
                <a:cubicBezTo>
                  <a:pt x="7111400" y="5853696"/>
                  <a:pt x="7112014" y="5859371"/>
                  <a:pt x="7113241" y="5864245"/>
                </a:cubicBezTo>
                <a:cubicBezTo>
                  <a:pt x="7114469" y="5869119"/>
                  <a:pt x="7116274" y="5873193"/>
                  <a:pt x="7118655" y="5876467"/>
                </a:cubicBezTo>
                <a:cubicBezTo>
                  <a:pt x="7121036" y="5879741"/>
                  <a:pt x="7123957" y="5882178"/>
                  <a:pt x="7127417" y="5883778"/>
                </a:cubicBezTo>
                <a:cubicBezTo>
                  <a:pt x="7130878" y="5885378"/>
                  <a:pt x="7134840" y="5886178"/>
                  <a:pt x="7139305" y="5886178"/>
                </a:cubicBezTo>
                <a:cubicBezTo>
                  <a:pt x="7143547" y="5886178"/>
                  <a:pt x="7147267" y="5885508"/>
                  <a:pt x="7150467" y="5884169"/>
                </a:cubicBezTo>
                <a:cubicBezTo>
                  <a:pt x="7153667" y="5882830"/>
                  <a:pt x="7156439" y="5881360"/>
                  <a:pt x="7158783" y="5879760"/>
                </a:cubicBezTo>
                <a:cubicBezTo>
                  <a:pt x="7161127" y="5878160"/>
                  <a:pt x="7163099" y="5876709"/>
                  <a:pt x="7164699" y="5875407"/>
                </a:cubicBezTo>
                <a:cubicBezTo>
                  <a:pt x="7166299" y="5874105"/>
                  <a:pt x="7167545" y="5873453"/>
                  <a:pt x="7168438" y="5873453"/>
                </a:cubicBezTo>
                <a:cubicBezTo>
                  <a:pt x="7168959" y="5873453"/>
                  <a:pt x="7169406" y="5873602"/>
                  <a:pt x="7169778" y="5873900"/>
                </a:cubicBezTo>
                <a:cubicBezTo>
                  <a:pt x="7170150" y="5874198"/>
                  <a:pt x="7170466" y="5874700"/>
                  <a:pt x="7170726" y="5875407"/>
                </a:cubicBezTo>
                <a:cubicBezTo>
                  <a:pt x="7170987" y="5876114"/>
                  <a:pt x="7171173" y="5877007"/>
                  <a:pt x="7171284" y="5878086"/>
                </a:cubicBezTo>
                <a:cubicBezTo>
                  <a:pt x="7171396" y="5879165"/>
                  <a:pt x="7171452" y="5880448"/>
                  <a:pt x="7171452" y="5881937"/>
                </a:cubicBezTo>
                <a:cubicBezTo>
                  <a:pt x="7171452" y="5883202"/>
                  <a:pt x="7171415" y="5884299"/>
                  <a:pt x="7171340" y="5885229"/>
                </a:cubicBezTo>
                <a:cubicBezTo>
                  <a:pt x="7171266" y="5886160"/>
                  <a:pt x="7171136" y="5886941"/>
                  <a:pt x="7170950" y="5887573"/>
                </a:cubicBezTo>
                <a:cubicBezTo>
                  <a:pt x="7170764" y="5888206"/>
                  <a:pt x="7170540" y="5888764"/>
                  <a:pt x="7170280" y="5889248"/>
                </a:cubicBezTo>
                <a:cubicBezTo>
                  <a:pt x="7170019" y="5889731"/>
                  <a:pt x="7169424" y="5890438"/>
                  <a:pt x="7168494" y="5891369"/>
                </a:cubicBezTo>
                <a:cubicBezTo>
                  <a:pt x="7167564" y="5892299"/>
                  <a:pt x="7165982" y="5893452"/>
                  <a:pt x="7163750" y="5894829"/>
                </a:cubicBezTo>
                <a:cubicBezTo>
                  <a:pt x="7161518" y="5896205"/>
                  <a:pt x="7159006" y="5897433"/>
                  <a:pt x="7156216" y="5898512"/>
                </a:cubicBezTo>
                <a:cubicBezTo>
                  <a:pt x="7153425" y="5899591"/>
                  <a:pt x="7150393" y="5900466"/>
                  <a:pt x="7147118" y="5901135"/>
                </a:cubicBezTo>
                <a:cubicBezTo>
                  <a:pt x="7143844" y="5901805"/>
                  <a:pt x="7140458" y="5902140"/>
                  <a:pt x="7136961" y="5902140"/>
                </a:cubicBezTo>
                <a:cubicBezTo>
                  <a:pt x="7129743" y="5902140"/>
                  <a:pt x="7123343" y="5900949"/>
                  <a:pt x="7117762" y="5898568"/>
                </a:cubicBezTo>
                <a:cubicBezTo>
                  <a:pt x="7112181" y="5896187"/>
                  <a:pt x="7107512" y="5892708"/>
                  <a:pt x="7103754" y="5888132"/>
                </a:cubicBezTo>
                <a:cubicBezTo>
                  <a:pt x="7099996" y="5883555"/>
                  <a:pt x="7097131" y="5877937"/>
                  <a:pt x="7095159" y="5871277"/>
                </a:cubicBezTo>
                <a:cubicBezTo>
                  <a:pt x="7093187" y="5864617"/>
                  <a:pt x="7092201" y="5856933"/>
                  <a:pt x="7092201" y="5848227"/>
                </a:cubicBezTo>
                <a:cubicBezTo>
                  <a:pt x="7092201" y="5838330"/>
                  <a:pt x="7093410" y="5829828"/>
                  <a:pt x="7095829" y="5822722"/>
                </a:cubicBezTo>
                <a:cubicBezTo>
                  <a:pt x="7098247" y="5815615"/>
                  <a:pt x="7101558" y="5809792"/>
                  <a:pt x="7105763" y="5805253"/>
                </a:cubicBezTo>
                <a:cubicBezTo>
                  <a:pt x="7109967" y="5800714"/>
                  <a:pt x="7114916" y="5797346"/>
                  <a:pt x="7120608" y="5795151"/>
                </a:cubicBezTo>
                <a:cubicBezTo>
                  <a:pt x="7126301" y="5792956"/>
                  <a:pt x="7132459" y="5791858"/>
                  <a:pt x="7139082" y="5791858"/>
                </a:cubicBezTo>
                <a:close/>
                <a:moveTo>
                  <a:pt x="4557807" y="5791858"/>
                </a:moveTo>
                <a:cubicBezTo>
                  <a:pt x="4551185" y="5791858"/>
                  <a:pt x="4545026" y="5792956"/>
                  <a:pt x="4539334" y="5795151"/>
                </a:cubicBezTo>
                <a:cubicBezTo>
                  <a:pt x="4533641" y="5797346"/>
                  <a:pt x="4528693" y="5800714"/>
                  <a:pt x="4524488" y="5805253"/>
                </a:cubicBezTo>
                <a:cubicBezTo>
                  <a:pt x="4520284" y="5809792"/>
                  <a:pt x="4516972" y="5815615"/>
                  <a:pt x="4514554" y="5822722"/>
                </a:cubicBezTo>
                <a:cubicBezTo>
                  <a:pt x="4512135" y="5829828"/>
                  <a:pt x="4510926" y="5838330"/>
                  <a:pt x="4510926" y="5848227"/>
                </a:cubicBezTo>
                <a:cubicBezTo>
                  <a:pt x="4510926" y="5856933"/>
                  <a:pt x="4511912" y="5864617"/>
                  <a:pt x="4513884" y="5871277"/>
                </a:cubicBezTo>
                <a:cubicBezTo>
                  <a:pt x="4515856" y="5877937"/>
                  <a:pt x="4518721" y="5883555"/>
                  <a:pt x="4522479" y="5888132"/>
                </a:cubicBezTo>
                <a:cubicBezTo>
                  <a:pt x="4526237" y="5892708"/>
                  <a:pt x="4530906" y="5896187"/>
                  <a:pt x="4536487" y="5898568"/>
                </a:cubicBezTo>
                <a:cubicBezTo>
                  <a:pt x="4542069" y="5900949"/>
                  <a:pt x="4548468" y="5902140"/>
                  <a:pt x="4555686" y="5902140"/>
                </a:cubicBezTo>
                <a:cubicBezTo>
                  <a:pt x="4559184" y="5902140"/>
                  <a:pt x="4562570" y="5901805"/>
                  <a:pt x="4565844" y="5901135"/>
                </a:cubicBezTo>
                <a:cubicBezTo>
                  <a:pt x="4569118" y="5900466"/>
                  <a:pt x="4572151" y="5899591"/>
                  <a:pt x="4574941" y="5898512"/>
                </a:cubicBezTo>
                <a:cubicBezTo>
                  <a:pt x="4577731" y="5897433"/>
                  <a:pt x="4580243" y="5896205"/>
                  <a:pt x="4582475" y="5894829"/>
                </a:cubicBezTo>
                <a:cubicBezTo>
                  <a:pt x="4584708" y="5893452"/>
                  <a:pt x="4586289" y="5892299"/>
                  <a:pt x="4587219" y="5891369"/>
                </a:cubicBezTo>
                <a:cubicBezTo>
                  <a:pt x="4588150" y="5890438"/>
                  <a:pt x="4588745" y="5889731"/>
                  <a:pt x="4589005" y="5889248"/>
                </a:cubicBezTo>
                <a:cubicBezTo>
                  <a:pt x="4589266" y="5888764"/>
                  <a:pt x="4589489" y="5888206"/>
                  <a:pt x="4589675" y="5887573"/>
                </a:cubicBezTo>
                <a:cubicBezTo>
                  <a:pt x="4589861" y="5886941"/>
                  <a:pt x="4589991" y="5886160"/>
                  <a:pt x="4590066" y="5885229"/>
                </a:cubicBezTo>
                <a:cubicBezTo>
                  <a:pt x="4590140" y="5884299"/>
                  <a:pt x="4590177" y="5883202"/>
                  <a:pt x="4590177" y="5881937"/>
                </a:cubicBezTo>
                <a:cubicBezTo>
                  <a:pt x="4590177" y="5880448"/>
                  <a:pt x="4590121" y="5879165"/>
                  <a:pt x="4590010" y="5878086"/>
                </a:cubicBezTo>
                <a:cubicBezTo>
                  <a:pt x="4589898" y="5877007"/>
                  <a:pt x="4589712" y="5876114"/>
                  <a:pt x="4589452" y="5875407"/>
                </a:cubicBezTo>
                <a:cubicBezTo>
                  <a:pt x="4589191" y="5874700"/>
                  <a:pt x="4588875" y="5874198"/>
                  <a:pt x="4588503" y="5873900"/>
                </a:cubicBezTo>
                <a:cubicBezTo>
                  <a:pt x="4588131" y="5873602"/>
                  <a:pt x="4587684" y="5873453"/>
                  <a:pt x="4587163" y="5873453"/>
                </a:cubicBezTo>
                <a:cubicBezTo>
                  <a:pt x="4586270" y="5873453"/>
                  <a:pt x="4585024" y="5874105"/>
                  <a:pt x="4583424" y="5875407"/>
                </a:cubicBezTo>
                <a:cubicBezTo>
                  <a:pt x="4581824" y="5876709"/>
                  <a:pt x="4579852" y="5878160"/>
                  <a:pt x="4577508" y="5879760"/>
                </a:cubicBezTo>
                <a:cubicBezTo>
                  <a:pt x="4575164" y="5881360"/>
                  <a:pt x="4572392" y="5882830"/>
                  <a:pt x="4569193" y="5884169"/>
                </a:cubicBezTo>
                <a:cubicBezTo>
                  <a:pt x="4565993" y="5885508"/>
                  <a:pt x="4562272" y="5886178"/>
                  <a:pt x="4558030" y="5886178"/>
                </a:cubicBezTo>
                <a:cubicBezTo>
                  <a:pt x="4553566" y="5886178"/>
                  <a:pt x="4549603" y="5885378"/>
                  <a:pt x="4546143" y="5883778"/>
                </a:cubicBezTo>
                <a:cubicBezTo>
                  <a:pt x="4542682" y="5882178"/>
                  <a:pt x="4539762" y="5879741"/>
                  <a:pt x="4537380" y="5876467"/>
                </a:cubicBezTo>
                <a:cubicBezTo>
                  <a:pt x="4534999" y="5873193"/>
                  <a:pt x="4533195" y="5869119"/>
                  <a:pt x="4531967" y="5864245"/>
                </a:cubicBezTo>
                <a:cubicBezTo>
                  <a:pt x="4530739" y="5859371"/>
                  <a:pt x="4530125" y="5853696"/>
                  <a:pt x="4530125" y="5847222"/>
                </a:cubicBezTo>
                <a:cubicBezTo>
                  <a:pt x="4530125" y="5834274"/>
                  <a:pt x="4532488" y="5824396"/>
                  <a:pt x="4537213" y="5817587"/>
                </a:cubicBezTo>
                <a:cubicBezTo>
                  <a:pt x="4541939" y="5810778"/>
                  <a:pt x="4548729" y="5807374"/>
                  <a:pt x="4557584" y="5807374"/>
                </a:cubicBezTo>
                <a:cubicBezTo>
                  <a:pt x="4561900" y="5807374"/>
                  <a:pt x="4565639" y="5807988"/>
                  <a:pt x="4568802" y="5809215"/>
                </a:cubicBezTo>
                <a:cubicBezTo>
                  <a:pt x="4571965" y="5810443"/>
                  <a:pt x="4574662" y="5811801"/>
                  <a:pt x="4576895" y="5813290"/>
                </a:cubicBezTo>
                <a:cubicBezTo>
                  <a:pt x="4579127" y="5814778"/>
                  <a:pt x="4580968" y="5816136"/>
                  <a:pt x="4582420" y="5817364"/>
                </a:cubicBezTo>
                <a:cubicBezTo>
                  <a:pt x="4583871" y="5818592"/>
                  <a:pt x="4585154" y="5819206"/>
                  <a:pt x="4586270" y="5819206"/>
                </a:cubicBezTo>
                <a:cubicBezTo>
                  <a:pt x="4587238" y="5819206"/>
                  <a:pt x="4588056" y="5818629"/>
                  <a:pt x="4588726" y="5817475"/>
                </a:cubicBezTo>
                <a:cubicBezTo>
                  <a:pt x="4589396" y="5816322"/>
                  <a:pt x="4589731" y="5814294"/>
                  <a:pt x="4589731" y="5811392"/>
                </a:cubicBezTo>
                <a:cubicBezTo>
                  <a:pt x="4589731" y="5810053"/>
                  <a:pt x="4589693" y="5808936"/>
                  <a:pt x="4589619" y="5808043"/>
                </a:cubicBezTo>
                <a:cubicBezTo>
                  <a:pt x="4589545" y="5807150"/>
                  <a:pt x="4589396" y="5806351"/>
                  <a:pt x="4589173" y="5805644"/>
                </a:cubicBezTo>
                <a:cubicBezTo>
                  <a:pt x="4588949" y="5804937"/>
                  <a:pt x="4588670" y="5804323"/>
                  <a:pt x="4588336" y="5803802"/>
                </a:cubicBezTo>
                <a:cubicBezTo>
                  <a:pt x="4588001" y="5803281"/>
                  <a:pt x="4587387" y="5802574"/>
                  <a:pt x="4586494" y="5801681"/>
                </a:cubicBezTo>
                <a:cubicBezTo>
                  <a:pt x="4585601" y="5800788"/>
                  <a:pt x="4584169" y="5799709"/>
                  <a:pt x="4582197" y="5798444"/>
                </a:cubicBezTo>
                <a:cubicBezTo>
                  <a:pt x="4580224" y="5797179"/>
                  <a:pt x="4577974" y="5796063"/>
                  <a:pt x="4575443" y="5795095"/>
                </a:cubicBezTo>
                <a:cubicBezTo>
                  <a:pt x="4572913" y="5794128"/>
                  <a:pt x="4570141" y="5793347"/>
                  <a:pt x="4567127" y="5792751"/>
                </a:cubicBezTo>
                <a:cubicBezTo>
                  <a:pt x="4564114" y="5792156"/>
                  <a:pt x="4561007" y="5791858"/>
                  <a:pt x="4557807" y="5791858"/>
                </a:cubicBezTo>
                <a:close/>
                <a:moveTo>
                  <a:pt x="1004983" y="5791858"/>
                </a:moveTo>
                <a:cubicBezTo>
                  <a:pt x="998360" y="5791858"/>
                  <a:pt x="992202" y="5792956"/>
                  <a:pt x="986510" y="5795151"/>
                </a:cubicBezTo>
                <a:cubicBezTo>
                  <a:pt x="980817" y="5797346"/>
                  <a:pt x="975868" y="5800714"/>
                  <a:pt x="971664" y="5805253"/>
                </a:cubicBezTo>
                <a:cubicBezTo>
                  <a:pt x="967459" y="5809792"/>
                  <a:pt x="964148" y="5815615"/>
                  <a:pt x="961730" y="5822722"/>
                </a:cubicBezTo>
                <a:cubicBezTo>
                  <a:pt x="959311" y="5829828"/>
                  <a:pt x="958102" y="5838330"/>
                  <a:pt x="958102" y="5848227"/>
                </a:cubicBezTo>
                <a:cubicBezTo>
                  <a:pt x="958102" y="5856933"/>
                  <a:pt x="959088" y="5864617"/>
                  <a:pt x="961060" y="5871277"/>
                </a:cubicBezTo>
                <a:cubicBezTo>
                  <a:pt x="963032" y="5877937"/>
                  <a:pt x="965897" y="5883555"/>
                  <a:pt x="969655" y="5888132"/>
                </a:cubicBezTo>
                <a:cubicBezTo>
                  <a:pt x="973413" y="5892708"/>
                  <a:pt x="978082" y="5896187"/>
                  <a:pt x="983663" y="5898568"/>
                </a:cubicBezTo>
                <a:cubicBezTo>
                  <a:pt x="989244" y="5900949"/>
                  <a:pt x="995644" y="5902140"/>
                  <a:pt x="1002862" y="5902140"/>
                </a:cubicBezTo>
                <a:cubicBezTo>
                  <a:pt x="1006359" y="5902140"/>
                  <a:pt x="1009745" y="5901805"/>
                  <a:pt x="1013019" y="5901135"/>
                </a:cubicBezTo>
                <a:cubicBezTo>
                  <a:pt x="1016294" y="5900466"/>
                  <a:pt x="1019326" y="5899591"/>
                  <a:pt x="1022117" y="5898512"/>
                </a:cubicBezTo>
                <a:cubicBezTo>
                  <a:pt x="1024907" y="5897433"/>
                  <a:pt x="1027418" y="5896205"/>
                  <a:pt x="1029651" y="5894829"/>
                </a:cubicBezTo>
                <a:cubicBezTo>
                  <a:pt x="1031883" y="5893452"/>
                  <a:pt x="1033465" y="5892299"/>
                  <a:pt x="1034395" y="5891369"/>
                </a:cubicBezTo>
                <a:cubicBezTo>
                  <a:pt x="1035325" y="5890438"/>
                  <a:pt x="1035920" y="5889731"/>
                  <a:pt x="1036181" y="5889248"/>
                </a:cubicBezTo>
                <a:cubicBezTo>
                  <a:pt x="1036441" y="5888764"/>
                  <a:pt x="1036664" y="5888206"/>
                  <a:pt x="1036851" y="5887573"/>
                </a:cubicBezTo>
                <a:cubicBezTo>
                  <a:pt x="1037037" y="5886941"/>
                  <a:pt x="1037167" y="5886160"/>
                  <a:pt x="1037241" y="5885229"/>
                </a:cubicBezTo>
                <a:cubicBezTo>
                  <a:pt x="1037316" y="5884299"/>
                  <a:pt x="1037353" y="5883202"/>
                  <a:pt x="1037353" y="5881937"/>
                </a:cubicBezTo>
                <a:cubicBezTo>
                  <a:pt x="1037353" y="5880448"/>
                  <a:pt x="1037297" y="5879165"/>
                  <a:pt x="1037185" y="5878086"/>
                </a:cubicBezTo>
                <a:cubicBezTo>
                  <a:pt x="1037074" y="5877007"/>
                  <a:pt x="1036888" y="5876114"/>
                  <a:pt x="1036627" y="5875407"/>
                </a:cubicBezTo>
                <a:cubicBezTo>
                  <a:pt x="1036367" y="5874700"/>
                  <a:pt x="1036051" y="5874198"/>
                  <a:pt x="1035678" y="5873900"/>
                </a:cubicBezTo>
                <a:cubicBezTo>
                  <a:pt x="1035307" y="5873602"/>
                  <a:pt x="1034860" y="5873453"/>
                  <a:pt x="1034339" y="5873453"/>
                </a:cubicBezTo>
                <a:cubicBezTo>
                  <a:pt x="1033446" y="5873453"/>
                  <a:pt x="1032200" y="5874105"/>
                  <a:pt x="1030600" y="5875407"/>
                </a:cubicBezTo>
                <a:cubicBezTo>
                  <a:pt x="1029000" y="5876709"/>
                  <a:pt x="1027028" y="5878160"/>
                  <a:pt x="1024684" y="5879760"/>
                </a:cubicBezTo>
                <a:cubicBezTo>
                  <a:pt x="1022340" y="5881360"/>
                  <a:pt x="1019568" y="5882830"/>
                  <a:pt x="1016368" y="5884169"/>
                </a:cubicBezTo>
                <a:cubicBezTo>
                  <a:pt x="1013168" y="5885508"/>
                  <a:pt x="1009448" y="5886178"/>
                  <a:pt x="1005206" y="5886178"/>
                </a:cubicBezTo>
                <a:cubicBezTo>
                  <a:pt x="1000741" y="5886178"/>
                  <a:pt x="996779" y="5885378"/>
                  <a:pt x="993318" y="5883778"/>
                </a:cubicBezTo>
                <a:cubicBezTo>
                  <a:pt x="989858" y="5882178"/>
                  <a:pt x="986937" y="5879741"/>
                  <a:pt x="984556" y="5876467"/>
                </a:cubicBezTo>
                <a:cubicBezTo>
                  <a:pt x="982175" y="5873193"/>
                  <a:pt x="980370" y="5869119"/>
                  <a:pt x="979143" y="5864245"/>
                </a:cubicBezTo>
                <a:cubicBezTo>
                  <a:pt x="977915" y="5859371"/>
                  <a:pt x="977301" y="5853696"/>
                  <a:pt x="977301" y="5847222"/>
                </a:cubicBezTo>
                <a:cubicBezTo>
                  <a:pt x="977301" y="5834274"/>
                  <a:pt x="979663" y="5824396"/>
                  <a:pt x="984389" y="5817587"/>
                </a:cubicBezTo>
                <a:cubicBezTo>
                  <a:pt x="989114" y="5810778"/>
                  <a:pt x="995904" y="5807374"/>
                  <a:pt x="1004759" y="5807374"/>
                </a:cubicBezTo>
                <a:cubicBezTo>
                  <a:pt x="1009076" y="5807374"/>
                  <a:pt x="1012815" y="5807988"/>
                  <a:pt x="1015977" y="5809215"/>
                </a:cubicBezTo>
                <a:cubicBezTo>
                  <a:pt x="1019140" y="5810443"/>
                  <a:pt x="1021837" y="5811801"/>
                  <a:pt x="1024070" y="5813290"/>
                </a:cubicBezTo>
                <a:cubicBezTo>
                  <a:pt x="1026302" y="5814778"/>
                  <a:pt x="1028144" y="5816136"/>
                  <a:pt x="1029595" y="5817364"/>
                </a:cubicBezTo>
                <a:cubicBezTo>
                  <a:pt x="1031046" y="5818592"/>
                  <a:pt x="1032330" y="5819206"/>
                  <a:pt x="1033446" y="5819206"/>
                </a:cubicBezTo>
                <a:cubicBezTo>
                  <a:pt x="1034414" y="5819206"/>
                  <a:pt x="1035232" y="5818629"/>
                  <a:pt x="1035902" y="5817475"/>
                </a:cubicBezTo>
                <a:cubicBezTo>
                  <a:pt x="1036572" y="5816322"/>
                  <a:pt x="1036906" y="5814294"/>
                  <a:pt x="1036906" y="5811392"/>
                </a:cubicBezTo>
                <a:cubicBezTo>
                  <a:pt x="1036906" y="5810053"/>
                  <a:pt x="1036869" y="5808936"/>
                  <a:pt x="1036795" y="5808043"/>
                </a:cubicBezTo>
                <a:cubicBezTo>
                  <a:pt x="1036720" y="5807150"/>
                  <a:pt x="1036572" y="5806351"/>
                  <a:pt x="1036348" y="5805644"/>
                </a:cubicBezTo>
                <a:cubicBezTo>
                  <a:pt x="1036125" y="5804937"/>
                  <a:pt x="1035846" y="5804323"/>
                  <a:pt x="1035511" y="5803802"/>
                </a:cubicBezTo>
                <a:cubicBezTo>
                  <a:pt x="1035176" y="5803281"/>
                  <a:pt x="1034562" y="5802574"/>
                  <a:pt x="1033669" y="5801681"/>
                </a:cubicBezTo>
                <a:cubicBezTo>
                  <a:pt x="1032776" y="5800788"/>
                  <a:pt x="1031344" y="5799709"/>
                  <a:pt x="1029372" y="5798444"/>
                </a:cubicBezTo>
                <a:cubicBezTo>
                  <a:pt x="1027400" y="5797179"/>
                  <a:pt x="1025149" y="5796063"/>
                  <a:pt x="1022619" y="5795095"/>
                </a:cubicBezTo>
                <a:cubicBezTo>
                  <a:pt x="1020089" y="5794128"/>
                  <a:pt x="1017317" y="5793347"/>
                  <a:pt x="1014303" y="5792751"/>
                </a:cubicBezTo>
                <a:cubicBezTo>
                  <a:pt x="1011289" y="5792156"/>
                  <a:pt x="1008182" y="5791858"/>
                  <a:pt x="1004983" y="5791858"/>
                </a:cubicBezTo>
                <a:close/>
                <a:moveTo>
                  <a:pt x="8978113" y="5791747"/>
                </a:moveTo>
                <a:cubicBezTo>
                  <a:pt x="8980792" y="5791747"/>
                  <a:pt x="8983471" y="5791970"/>
                  <a:pt x="8986150" y="5792416"/>
                </a:cubicBezTo>
                <a:cubicBezTo>
                  <a:pt x="8988829" y="5792863"/>
                  <a:pt x="8991248" y="5793421"/>
                  <a:pt x="8993406" y="5794091"/>
                </a:cubicBezTo>
                <a:cubicBezTo>
                  <a:pt x="8995564" y="5794761"/>
                  <a:pt x="8997405" y="5795486"/>
                  <a:pt x="8998931" y="5796267"/>
                </a:cubicBezTo>
                <a:cubicBezTo>
                  <a:pt x="9000456" y="5797049"/>
                  <a:pt x="9001610" y="5797737"/>
                  <a:pt x="9002391" y="5798332"/>
                </a:cubicBezTo>
                <a:cubicBezTo>
                  <a:pt x="9003172" y="5798928"/>
                  <a:pt x="9003693" y="5799449"/>
                  <a:pt x="9003954" y="5799895"/>
                </a:cubicBezTo>
                <a:cubicBezTo>
                  <a:pt x="9004214" y="5800342"/>
                  <a:pt x="9004400" y="5800844"/>
                  <a:pt x="9004512" y="5801402"/>
                </a:cubicBezTo>
                <a:cubicBezTo>
                  <a:pt x="9004623" y="5801960"/>
                  <a:pt x="9004735" y="5802648"/>
                  <a:pt x="9004847" y="5803467"/>
                </a:cubicBezTo>
                <a:cubicBezTo>
                  <a:pt x="9004958" y="5804286"/>
                  <a:pt x="9005014" y="5805290"/>
                  <a:pt x="9005014" y="5806481"/>
                </a:cubicBezTo>
                <a:cubicBezTo>
                  <a:pt x="9005014" y="5807746"/>
                  <a:pt x="9004958" y="5808843"/>
                  <a:pt x="9004847" y="5809774"/>
                </a:cubicBezTo>
                <a:cubicBezTo>
                  <a:pt x="9004735" y="5810704"/>
                  <a:pt x="9004549" y="5811466"/>
                  <a:pt x="9004289" y="5812062"/>
                </a:cubicBezTo>
                <a:cubicBezTo>
                  <a:pt x="9004028" y="5812657"/>
                  <a:pt x="9003712" y="5813085"/>
                  <a:pt x="9003340" y="5813345"/>
                </a:cubicBezTo>
                <a:cubicBezTo>
                  <a:pt x="9002968" y="5813606"/>
                  <a:pt x="9002558" y="5813736"/>
                  <a:pt x="9002112" y="5813736"/>
                </a:cubicBezTo>
                <a:cubicBezTo>
                  <a:pt x="9001442" y="5813736"/>
                  <a:pt x="9000475" y="5813327"/>
                  <a:pt x="8999210" y="5812508"/>
                </a:cubicBezTo>
                <a:cubicBezTo>
                  <a:pt x="8997945" y="5811690"/>
                  <a:pt x="8996308" y="5810815"/>
                  <a:pt x="8994299" y="5809885"/>
                </a:cubicBezTo>
                <a:cubicBezTo>
                  <a:pt x="8992289" y="5808955"/>
                  <a:pt x="8989927" y="5808081"/>
                  <a:pt x="8987211" y="5807262"/>
                </a:cubicBezTo>
                <a:cubicBezTo>
                  <a:pt x="8984494" y="5806444"/>
                  <a:pt x="8981388" y="5806034"/>
                  <a:pt x="8977890" y="5806034"/>
                </a:cubicBezTo>
                <a:cubicBezTo>
                  <a:pt x="8974765" y="5806034"/>
                  <a:pt x="8972012" y="5806388"/>
                  <a:pt x="8969630" y="5807095"/>
                </a:cubicBezTo>
                <a:cubicBezTo>
                  <a:pt x="8967249" y="5807802"/>
                  <a:pt x="8965296" y="5808806"/>
                  <a:pt x="8963770" y="5810108"/>
                </a:cubicBezTo>
                <a:cubicBezTo>
                  <a:pt x="8962245" y="5811411"/>
                  <a:pt x="8961091" y="5812955"/>
                  <a:pt x="8960310" y="5814741"/>
                </a:cubicBezTo>
                <a:cubicBezTo>
                  <a:pt x="8959529" y="5816527"/>
                  <a:pt x="8959138" y="5818461"/>
                  <a:pt x="8959138" y="5820545"/>
                </a:cubicBezTo>
                <a:cubicBezTo>
                  <a:pt x="8959138" y="5823447"/>
                  <a:pt x="8959882" y="5825884"/>
                  <a:pt x="8961370" y="5827856"/>
                </a:cubicBezTo>
                <a:cubicBezTo>
                  <a:pt x="8962859" y="5829828"/>
                  <a:pt x="8964793" y="5831558"/>
                  <a:pt x="8967175" y="5833047"/>
                </a:cubicBezTo>
                <a:cubicBezTo>
                  <a:pt x="8969556" y="5834535"/>
                  <a:pt x="8972272" y="5835874"/>
                  <a:pt x="8975323" y="5837065"/>
                </a:cubicBezTo>
                <a:cubicBezTo>
                  <a:pt x="8978374" y="5838256"/>
                  <a:pt x="8981481" y="5839483"/>
                  <a:pt x="8984643" y="5840748"/>
                </a:cubicBezTo>
                <a:cubicBezTo>
                  <a:pt x="8987806" y="5842013"/>
                  <a:pt x="8990931" y="5843427"/>
                  <a:pt x="8994019" y="5844990"/>
                </a:cubicBezTo>
                <a:cubicBezTo>
                  <a:pt x="8997108" y="5846553"/>
                  <a:pt x="8999842" y="5848450"/>
                  <a:pt x="9002224" y="5850683"/>
                </a:cubicBezTo>
                <a:cubicBezTo>
                  <a:pt x="9004605" y="5852915"/>
                  <a:pt x="9006521" y="5855594"/>
                  <a:pt x="9007972" y="5858719"/>
                </a:cubicBezTo>
                <a:cubicBezTo>
                  <a:pt x="9009423" y="5861845"/>
                  <a:pt x="9010149" y="5865566"/>
                  <a:pt x="9010149" y="5869882"/>
                </a:cubicBezTo>
                <a:cubicBezTo>
                  <a:pt x="9010149" y="5875016"/>
                  <a:pt x="9009200" y="5879593"/>
                  <a:pt x="9007302" y="5883611"/>
                </a:cubicBezTo>
                <a:cubicBezTo>
                  <a:pt x="9005405" y="5887629"/>
                  <a:pt x="9002707" y="5891015"/>
                  <a:pt x="8999210" y="5893768"/>
                </a:cubicBezTo>
                <a:cubicBezTo>
                  <a:pt x="8995712" y="5896522"/>
                  <a:pt x="8991545" y="5898605"/>
                  <a:pt x="8986708" y="5900019"/>
                </a:cubicBezTo>
                <a:cubicBezTo>
                  <a:pt x="8981871" y="5901433"/>
                  <a:pt x="8976551" y="5902140"/>
                  <a:pt x="8970746" y="5902140"/>
                </a:cubicBezTo>
                <a:cubicBezTo>
                  <a:pt x="8967175" y="5902140"/>
                  <a:pt x="8963770" y="5901861"/>
                  <a:pt x="8960533" y="5901303"/>
                </a:cubicBezTo>
                <a:cubicBezTo>
                  <a:pt x="8957296" y="5900745"/>
                  <a:pt x="8954394" y="5900038"/>
                  <a:pt x="8951827" y="5899182"/>
                </a:cubicBezTo>
                <a:cubicBezTo>
                  <a:pt x="8949259" y="5898326"/>
                  <a:pt x="8947083" y="5897433"/>
                  <a:pt x="8945297" y="5896503"/>
                </a:cubicBezTo>
                <a:cubicBezTo>
                  <a:pt x="8943511" y="5895573"/>
                  <a:pt x="8942209" y="5894736"/>
                  <a:pt x="8941390" y="5893992"/>
                </a:cubicBezTo>
                <a:cubicBezTo>
                  <a:pt x="8940572" y="5893248"/>
                  <a:pt x="8939976" y="5892206"/>
                  <a:pt x="8939604" y="5890866"/>
                </a:cubicBezTo>
                <a:cubicBezTo>
                  <a:pt x="8939232" y="5889527"/>
                  <a:pt x="8939046" y="5887704"/>
                  <a:pt x="8939046" y="5885397"/>
                </a:cubicBezTo>
                <a:cubicBezTo>
                  <a:pt x="8939046" y="5883983"/>
                  <a:pt x="8939120" y="5882792"/>
                  <a:pt x="8939269" y="5881825"/>
                </a:cubicBezTo>
                <a:cubicBezTo>
                  <a:pt x="8939418" y="5880858"/>
                  <a:pt x="8939604" y="5880076"/>
                  <a:pt x="8939827" y="5879481"/>
                </a:cubicBezTo>
                <a:cubicBezTo>
                  <a:pt x="8940051" y="5878886"/>
                  <a:pt x="8940367" y="5878458"/>
                  <a:pt x="8940776" y="5878197"/>
                </a:cubicBezTo>
                <a:cubicBezTo>
                  <a:pt x="8941185" y="5877937"/>
                  <a:pt x="8941651" y="5877807"/>
                  <a:pt x="8942171" y="5877807"/>
                </a:cubicBezTo>
                <a:cubicBezTo>
                  <a:pt x="8942990" y="5877807"/>
                  <a:pt x="8944199" y="5878309"/>
                  <a:pt x="8945799" y="5879314"/>
                </a:cubicBezTo>
                <a:cubicBezTo>
                  <a:pt x="8947399" y="5880318"/>
                  <a:pt x="8949371" y="5881416"/>
                  <a:pt x="8951715" y="5882606"/>
                </a:cubicBezTo>
                <a:cubicBezTo>
                  <a:pt x="8954059" y="5883797"/>
                  <a:pt x="8956831" y="5884895"/>
                  <a:pt x="8960031" y="5885899"/>
                </a:cubicBezTo>
                <a:cubicBezTo>
                  <a:pt x="8963231" y="5886904"/>
                  <a:pt x="8966914" y="5887406"/>
                  <a:pt x="8971081" y="5887406"/>
                </a:cubicBezTo>
                <a:cubicBezTo>
                  <a:pt x="8974207" y="5887406"/>
                  <a:pt x="8977034" y="5887071"/>
                  <a:pt x="8979565" y="5886401"/>
                </a:cubicBezTo>
                <a:cubicBezTo>
                  <a:pt x="8982095" y="5885732"/>
                  <a:pt x="8984290" y="5884746"/>
                  <a:pt x="8986150" y="5883443"/>
                </a:cubicBezTo>
                <a:cubicBezTo>
                  <a:pt x="8988011" y="5882141"/>
                  <a:pt x="8989443" y="5880486"/>
                  <a:pt x="8990448" y="5878476"/>
                </a:cubicBezTo>
                <a:cubicBezTo>
                  <a:pt x="8991452" y="5876467"/>
                  <a:pt x="8991954" y="5874086"/>
                  <a:pt x="8991954" y="5871333"/>
                </a:cubicBezTo>
                <a:cubicBezTo>
                  <a:pt x="8991954" y="5868505"/>
                  <a:pt x="8991229" y="5866124"/>
                  <a:pt x="8989778" y="5864189"/>
                </a:cubicBezTo>
                <a:cubicBezTo>
                  <a:pt x="8988327" y="5862254"/>
                  <a:pt x="8986411" y="5860543"/>
                  <a:pt x="8984029" y="5859054"/>
                </a:cubicBezTo>
                <a:cubicBezTo>
                  <a:pt x="8981648" y="5857566"/>
                  <a:pt x="8978969" y="5856245"/>
                  <a:pt x="8975993" y="5855092"/>
                </a:cubicBezTo>
                <a:cubicBezTo>
                  <a:pt x="8973016" y="5853938"/>
                  <a:pt x="8969947" y="5852729"/>
                  <a:pt x="8966784" y="5851464"/>
                </a:cubicBezTo>
                <a:cubicBezTo>
                  <a:pt x="8963621" y="5850199"/>
                  <a:pt x="8960533" y="5848767"/>
                  <a:pt x="8957519" y="5847167"/>
                </a:cubicBezTo>
                <a:cubicBezTo>
                  <a:pt x="8954506" y="5845567"/>
                  <a:pt x="8951808" y="5843613"/>
                  <a:pt x="8949427" y="5841307"/>
                </a:cubicBezTo>
                <a:cubicBezTo>
                  <a:pt x="8947046" y="5839000"/>
                  <a:pt x="8945129" y="5836246"/>
                  <a:pt x="8943678" y="5833047"/>
                </a:cubicBezTo>
                <a:cubicBezTo>
                  <a:pt x="8942227" y="5829847"/>
                  <a:pt x="8941502" y="5826014"/>
                  <a:pt x="8941502" y="5821550"/>
                </a:cubicBezTo>
                <a:cubicBezTo>
                  <a:pt x="8941502" y="5817606"/>
                  <a:pt x="8942264" y="5813829"/>
                  <a:pt x="8943790" y="5810220"/>
                </a:cubicBezTo>
                <a:cubicBezTo>
                  <a:pt x="8945315" y="5806611"/>
                  <a:pt x="8947604" y="5803448"/>
                  <a:pt x="8950655" y="5800732"/>
                </a:cubicBezTo>
                <a:cubicBezTo>
                  <a:pt x="8953706" y="5798016"/>
                  <a:pt x="8957519" y="5795840"/>
                  <a:pt x="8962096" y="5794202"/>
                </a:cubicBezTo>
                <a:cubicBezTo>
                  <a:pt x="8966672" y="5792565"/>
                  <a:pt x="8972012" y="5791747"/>
                  <a:pt x="8978113" y="5791747"/>
                </a:cubicBezTo>
                <a:close/>
                <a:moveTo>
                  <a:pt x="8764061" y="5791747"/>
                </a:moveTo>
                <a:cubicBezTo>
                  <a:pt x="8771280" y="5791747"/>
                  <a:pt x="8777419" y="5792565"/>
                  <a:pt x="8782479" y="5794202"/>
                </a:cubicBezTo>
                <a:cubicBezTo>
                  <a:pt x="8787539" y="5795840"/>
                  <a:pt x="8791632" y="5798239"/>
                  <a:pt x="8794757" y="5801402"/>
                </a:cubicBezTo>
                <a:cubicBezTo>
                  <a:pt x="8797883" y="5804565"/>
                  <a:pt x="8800152" y="5808490"/>
                  <a:pt x="8801566" y="5813178"/>
                </a:cubicBezTo>
                <a:cubicBezTo>
                  <a:pt x="8802980" y="5817866"/>
                  <a:pt x="8803687" y="5823336"/>
                  <a:pt x="8803687" y="5829586"/>
                </a:cubicBezTo>
                <a:lnTo>
                  <a:pt x="8803687" y="5897340"/>
                </a:lnTo>
                <a:cubicBezTo>
                  <a:pt x="8803687" y="5898233"/>
                  <a:pt x="8803389" y="5898903"/>
                  <a:pt x="8802794" y="5899349"/>
                </a:cubicBezTo>
                <a:cubicBezTo>
                  <a:pt x="8802199" y="5899796"/>
                  <a:pt x="8801380" y="5900131"/>
                  <a:pt x="8800338" y="5900354"/>
                </a:cubicBezTo>
                <a:cubicBezTo>
                  <a:pt x="8799296" y="5900577"/>
                  <a:pt x="8797771" y="5900689"/>
                  <a:pt x="8795762" y="5900689"/>
                </a:cubicBezTo>
                <a:cubicBezTo>
                  <a:pt x="8793827" y="5900689"/>
                  <a:pt x="8792283" y="5900577"/>
                  <a:pt x="8791130" y="5900354"/>
                </a:cubicBezTo>
                <a:cubicBezTo>
                  <a:pt x="8789976" y="5900131"/>
                  <a:pt x="8789139" y="5899796"/>
                  <a:pt x="8788618" y="5899349"/>
                </a:cubicBezTo>
                <a:cubicBezTo>
                  <a:pt x="8788097" y="5898903"/>
                  <a:pt x="8787837" y="5898233"/>
                  <a:pt x="8787837" y="5897340"/>
                </a:cubicBezTo>
                <a:lnTo>
                  <a:pt x="8787837" y="5887294"/>
                </a:lnTo>
                <a:cubicBezTo>
                  <a:pt x="8783446" y="5891982"/>
                  <a:pt x="8778554" y="5895629"/>
                  <a:pt x="8773159" y="5898233"/>
                </a:cubicBezTo>
                <a:cubicBezTo>
                  <a:pt x="8767764" y="5900838"/>
                  <a:pt x="8762052" y="5902140"/>
                  <a:pt x="8756025" y="5902140"/>
                </a:cubicBezTo>
                <a:cubicBezTo>
                  <a:pt x="8750741" y="5902140"/>
                  <a:pt x="8745960" y="5901452"/>
                  <a:pt x="8741681" y="5900075"/>
                </a:cubicBezTo>
                <a:cubicBezTo>
                  <a:pt x="8737403" y="5898698"/>
                  <a:pt x="8733756" y="5896708"/>
                  <a:pt x="8730743" y="5894103"/>
                </a:cubicBezTo>
                <a:cubicBezTo>
                  <a:pt x="8727729" y="5891499"/>
                  <a:pt x="8725385" y="5888299"/>
                  <a:pt x="8723710" y="5884504"/>
                </a:cubicBezTo>
                <a:cubicBezTo>
                  <a:pt x="8722036" y="5880709"/>
                  <a:pt x="8721199" y="5876393"/>
                  <a:pt x="8721199" y="5871556"/>
                </a:cubicBezTo>
                <a:cubicBezTo>
                  <a:pt x="8721199" y="5865900"/>
                  <a:pt x="8722352" y="5860989"/>
                  <a:pt x="8724659" y="5856822"/>
                </a:cubicBezTo>
                <a:cubicBezTo>
                  <a:pt x="8726966" y="5852655"/>
                  <a:pt x="8730277" y="5849194"/>
                  <a:pt x="8734593" y="5846441"/>
                </a:cubicBezTo>
                <a:cubicBezTo>
                  <a:pt x="8738909" y="5843688"/>
                  <a:pt x="8744193" y="5841623"/>
                  <a:pt x="8750444" y="5840246"/>
                </a:cubicBezTo>
                <a:cubicBezTo>
                  <a:pt x="8756694" y="5838869"/>
                  <a:pt x="8763727" y="5838181"/>
                  <a:pt x="8771540" y="5838181"/>
                </a:cubicBezTo>
                <a:lnTo>
                  <a:pt x="8785381" y="5838181"/>
                </a:lnTo>
                <a:lnTo>
                  <a:pt x="8785381" y="5830368"/>
                </a:lnTo>
                <a:cubicBezTo>
                  <a:pt x="8785381" y="5826498"/>
                  <a:pt x="8784972" y="5823075"/>
                  <a:pt x="8784153" y="5820099"/>
                </a:cubicBezTo>
                <a:cubicBezTo>
                  <a:pt x="8783335" y="5817122"/>
                  <a:pt x="8782014" y="5814648"/>
                  <a:pt x="8780191" y="5812676"/>
                </a:cubicBezTo>
                <a:cubicBezTo>
                  <a:pt x="8778368" y="5810704"/>
                  <a:pt x="8776005" y="5809215"/>
                  <a:pt x="8773103" y="5808211"/>
                </a:cubicBezTo>
                <a:cubicBezTo>
                  <a:pt x="8770201" y="5807206"/>
                  <a:pt x="8766629" y="5806704"/>
                  <a:pt x="8762387" y="5806704"/>
                </a:cubicBezTo>
                <a:cubicBezTo>
                  <a:pt x="8757848" y="5806704"/>
                  <a:pt x="8753774" y="5807243"/>
                  <a:pt x="8750165" y="5808322"/>
                </a:cubicBezTo>
                <a:cubicBezTo>
                  <a:pt x="8746555" y="5809401"/>
                  <a:pt x="8743393" y="5810592"/>
                  <a:pt x="8740677" y="5811894"/>
                </a:cubicBezTo>
                <a:cubicBezTo>
                  <a:pt x="8737961" y="5813197"/>
                  <a:pt x="8735691" y="5814387"/>
                  <a:pt x="8733868" y="5815466"/>
                </a:cubicBezTo>
                <a:cubicBezTo>
                  <a:pt x="8732045" y="5816545"/>
                  <a:pt x="8730687" y="5817085"/>
                  <a:pt x="8729794" y="5817085"/>
                </a:cubicBezTo>
                <a:cubicBezTo>
                  <a:pt x="8729198" y="5817085"/>
                  <a:pt x="8728678" y="5816936"/>
                  <a:pt x="8728231" y="5816638"/>
                </a:cubicBezTo>
                <a:cubicBezTo>
                  <a:pt x="8727785" y="5816341"/>
                  <a:pt x="8727394" y="5815894"/>
                  <a:pt x="8727059" y="5815299"/>
                </a:cubicBezTo>
                <a:cubicBezTo>
                  <a:pt x="8726724" y="5814703"/>
                  <a:pt x="8726482" y="5813941"/>
                  <a:pt x="8726333" y="5813011"/>
                </a:cubicBezTo>
                <a:cubicBezTo>
                  <a:pt x="8726185" y="5812080"/>
                  <a:pt x="8726110" y="5811057"/>
                  <a:pt x="8726110" y="5809941"/>
                </a:cubicBezTo>
                <a:cubicBezTo>
                  <a:pt x="8726110" y="5808081"/>
                  <a:pt x="8726240" y="5806611"/>
                  <a:pt x="8726501" y="5805532"/>
                </a:cubicBezTo>
                <a:cubicBezTo>
                  <a:pt x="8726761" y="5804453"/>
                  <a:pt x="8727394" y="5803430"/>
                  <a:pt x="8728398" y="5802462"/>
                </a:cubicBezTo>
                <a:cubicBezTo>
                  <a:pt x="8729403" y="5801495"/>
                  <a:pt x="8731133" y="5800360"/>
                  <a:pt x="8733589" y="5799058"/>
                </a:cubicBezTo>
                <a:cubicBezTo>
                  <a:pt x="8736045" y="5797756"/>
                  <a:pt x="8738872" y="5796565"/>
                  <a:pt x="8742072" y="5795486"/>
                </a:cubicBezTo>
                <a:cubicBezTo>
                  <a:pt x="8745272" y="5794407"/>
                  <a:pt x="8748769" y="5793514"/>
                  <a:pt x="8752564" y="5792807"/>
                </a:cubicBezTo>
                <a:cubicBezTo>
                  <a:pt x="8756360" y="5792100"/>
                  <a:pt x="8760192" y="5791747"/>
                  <a:pt x="8764061" y="5791747"/>
                </a:cubicBezTo>
                <a:close/>
                <a:moveTo>
                  <a:pt x="8533973" y="5791747"/>
                </a:moveTo>
                <a:cubicBezTo>
                  <a:pt x="8534940" y="5791747"/>
                  <a:pt x="8536038" y="5791803"/>
                  <a:pt x="8537266" y="5791914"/>
                </a:cubicBezTo>
                <a:cubicBezTo>
                  <a:pt x="8538494" y="5792026"/>
                  <a:pt x="8539778" y="5792230"/>
                  <a:pt x="8541117" y="5792528"/>
                </a:cubicBezTo>
                <a:cubicBezTo>
                  <a:pt x="8542456" y="5792826"/>
                  <a:pt x="8543666" y="5793161"/>
                  <a:pt x="8544744" y="5793533"/>
                </a:cubicBezTo>
                <a:cubicBezTo>
                  <a:pt x="8545824" y="5793905"/>
                  <a:pt x="8546586" y="5794277"/>
                  <a:pt x="8547033" y="5794649"/>
                </a:cubicBezTo>
                <a:cubicBezTo>
                  <a:pt x="8547480" y="5795021"/>
                  <a:pt x="8547777" y="5795374"/>
                  <a:pt x="8547926" y="5795709"/>
                </a:cubicBezTo>
                <a:cubicBezTo>
                  <a:pt x="8548074" y="5796044"/>
                  <a:pt x="8548205" y="5796472"/>
                  <a:pt x="8548316" y="5796993"/>
                </a:cubicBezTo>
                <a:cubicBezTo>
                  <a:pt x="8548428" y="5797514"/>
                  <a:pt x="8548502" y="5798277"/>
                  <a:pt x="8548540" y="5799281"/>
                </a:cubicBezTo>
                <a:cubicBezTo>
                  <a:pt x="8548577" y="5800286"/>
                  <a:pt x="8548596" y="5801644"/>
                  <a:pt x="8548596" y="5803355"/>
                </a:cubicBezTo>
                <a:cubicBezTo>
                  <a:pt x="8548596" y="5804992"/>
                  <a:pt x="8548558" y="5806369"/>
                  <a:pt x="8548484" y="5807485"/>
                </a:cubicBezTo>
                <a:cubicBezTo>
                  <a:pt x="8548410" y="5808602"/>
                  <a:pt x="8548260" y="5809476"/>
                  <a:pt x="8548038" y="5810108"/>
                </a:cubicBezTo>
                <a:cubicBezTo>
                  <a:pt x="8547814" y="5810741"/>
                  <a:pt x="8547535" y="5811225"/>
                  <a:pt x="8547200" y="5811559"/>
                </a:cubicBezTo>
                <a:cubicBezTo>
                  <a:pt x="8546866" y="5811894"/>
                  <a:pt x="8546400" y="5812062"/>
                  <a:pt x="8545805" y="5812062"/>
                </a:cubicBezTo>
                <a:cubicBezTo>
                  <a:pt x="8545210" y="5812062"/>
                  <a:pt x="8544484" y="5811894"/>
                  <a:pt x="8543628" y="5811559"/>
                </a:cubicBezTo>
                <a:cubicBezTo>
                  <a:pt x="8542772" y="5811225"/>
                  <a:pt x="8541805" y="5810890"/>
                  <a:pt x="8540726" y="5810555"/>
                </a:cubicBezTo>
                <a:cubicBezTo>
                  <a:pt x="8539647" y="5810220"/>
                  <a:pt x="8538438" y="5809904"/>
                  <a:pt x="8537098" y="5809606"/>
                </a:cubicBezTo>
                <a:cubicBezTo>
                  <a:pt x="8535759" y="5809308"/>
                  <a:pt x="8534308" y="5809160"/>
                  <a:pt x="8532746" y="5809160"/>
                </a:cubicBezTo>
                <a:cubicBezTo>
                  <a:pt x="8530885" y="5809160"/>
                  <a:pt x="8529062" y="5809532"/>
                  <a:pt x="8527276" y="5810276"/>
                </a:cubicBezTo>
                <a:cubicBezTo>
                  <a:pt x="8525490" y="5811020"/>
                  <a:pt x="8523611" y="5812248"/>
                  <a:pt x="8521639" y="5813959"/>
                </a:cubicBezTo>
                <a:cubicBezTo>
                  <a:pt x="8519667" y="5815671"/>
                  <a:pt x="8517602" y="5817941"/>
                  <a:pt x="8515444" y="5820768"/>
                </a:cubicBezTo>
                <a:cubicBezTo>
                  <a:pt x="8513286" y="5823596"/>
                  <a:pt x="8510905" y="5827056"/>
                  <a:pt x="8508300" y="5831149"/>
                </a:cubicBezTo>
                <a:lnTo>
                  <a:pt x="8508300" y="5897229"/>
                </a:lnTo>
                <a:cubicBezTo>
                  <a:pt x="8508300" y="5897824"/>
                  <a:pt x="8508152" y="5898326"/>
                  <a:pt x="8507854" y="5898736"/>
                </a:cubicBezTo>
                <a:cubicBezTo>
                  <a:pt x="8507556" y="5899145"/>
                  <a:pt x="8507072" y="5899498"/>
                  <a:pt x="8506402" y="5899796"/>
                </a:cubicBezTo>
                <a:cubicBezTo>
                  <a:pt x="8505733" y="5900094"/>
                  <a:pt x="8504803" y="5900317"/>
                  <a:pt x="8503612" y="5900466"/>
                </a:cubicBezTo>
                <a:cubicBezTo>
                  <a:pt x="8502422" y="5900615"/>
                  <a:pt x="8500896" y="5900689"/>
                  <a:pt x="8499036" y="5900689"/>
                </a:cubicBezTo>
                <a:cubicBezTo>
                  <a:pt x="8497250" y="5900689"/>
                  <a:pt x="8495762" y="5900615"/>
                  <a:pt x="8494571" y="5900466"/>
                </a:cubicBezTo>
                <a:cubicBezTo>
                  <a:pt x="8493380" y="5900317"/>
                  <a:pt x="8492432" y="5900094"/>
                  <a:pt x="8491724" y="5899796"/>
                </a:cubicBezTo>
                <a:cubicBezTo>
                  <a:pt x="8491018" y="5899498"/>
                  <a:pt x="8490534" y="5899145"/>
                  <a:pt x="8490274" y="5898736"/>
                </a:cubicBezTo>
                <a:cubicBezTo>
                  <a:pt x="8490013" y="5898326"/>
                  <a:pt x="8489883" y="5897824"/>
                  <a:pt x="8489883" y="5897229"/>
                </a:cubicBezTo>
                <a:lnTo>
                  <a:pt x="8489883" y="5796770"/>
                </a:lnTo>
                <a:cubicBezTo>
                  <a:pt x="8489883" y="5796174"/>
                  <a:pt x="8489994" y="5795672"/>
                  <a:pt x="8490218" y="5795263"/>
                </a:cubicBezTo>
                <a:cubicBezTo>
                  <a:pt x="8490441" y="5794854"/>
                  <a:pt x="8490888" y="5794481"/>
                  <a:pt x="8491557" y="5794147"/>
                </a:cubicBezTo>
                <a:cubicBezTo>
                  <a:pt x="8492227" y="5793812"/>
                  <a:pt x="8493082" y="5793589"/>
                  <a:pt x="8494124" y="5793477"/>
                </a:cubicBezTo>
                <a:cubicBezTo>
                  <a:pt x="8495166" y="5793365"/>
                  <a:pt x="8496543" y="5793309"/>
                  <a:pt x="8498254" y="5793309"/>
                </a:cubicBezTo>
                <a:cubicBezTo>
                  <a:pt x="8499892" y="5793309"/>
                  <a:pt x="8501250" y="5793365"/>
                  <a:pt x="8502328" y="5793477"/>
                </a:cubicBezTo>
                <a:cubicBezTo>
                  <a:pt x="8503408" y="5793589"/>
                  <a:pt x="8504244" y="5793812"/>
                  <a:pt x="8504840" y="5794147"/>
                </a:cubicBezTo>
                <a:cubicBezTo>
                  <a:pt x="8505436" y="5794481"/>
                  <a:pt x="8505863" y="5794854"/>
                  <a:pt x="8506124" y="5795263"/>
                </a:cubicBezTo>
                <a:cubicBezTo>
                  <a:pt x="8506384" y="5795672"/>
                  <a:pt x="8506514" y="5796174"/>
                  <a:pt x="8506514" y="5796770"/>
                </a:cubicBezTo>
                <a:lnTo>
                  <a:pt x="8506514" y="5811392"/>
                </a:lnTo>
                <a:cubicBezTo>
                  <a:pt x="8509268" y="5807374"/>
                  <a:pt x="8511854" y="5804099"/>
                  <a:pt x="8514272" y="5801569"/>
                </a:cubicBezTo>
                <a:cubicBezTo>
                  <a:pt x="8516690" y="5799039"/>
                  <a:pt x="8518978" y="5797049"/>
                  <a:pt x="8521136" y="5795598"/>
                </a:cubicBezTo>
                <a:cubicBezTo>
                  <a:pt x="8523294" y="5794147"/>
                  <a:pt x="8525434" y="5793142"/>
                  <a:pt x="8527555" y="5792584"/>
                </a:cubicBezTo>
                <a:cubicBezTo>
                  <a:pt x="8529676" y="5792026"/>
                  <a:pt x="8531815" y="5791747"/>
                  <a:pt x="8533973" y="5791747"/>
                </a:cubicBezTo>
                <a:close/>
                <a:moveTo>
                  <a:pt x="8073239" y="5791747"/>
                </a:moveTo>
                <a:cubicBezTo>
                  <a:pt x="8075918" y="5791747"/>
                  <a:pt x="8078597" y="5791970"/>
                  <a:pt x="8081275" y="5792416"/>
                </a:cubicBezTo>
                <a:cubicBezTo>
                  <a:pt x="8083954" y="5792863"/>
                  <a:pt x="8086373" y="5793421"/>
                  <a:pt x="8088531" y="5794091"/>
                </a:cubicBezTo>
                <a:cubicBezTo>
                  <a:pt x="8090689" y="5794761"/>
                  <a:pt x="8092531" y="5795486"/>
                  <a:pt x="8094056" y="5796267"/>
                </a:cubicBezTo>
                <a:cubicBezTo>
                  <a:pt x="8095582" y="5797049"/>
                  <a:pt x="8096735" y="5797737"/>
                  <a:pt x="8097516" y="5798332"/>
                </a:cubicBezTo>
                <a:cubicBezTo>
                  <a:pt x="8098298" y="5798928"/>
                  <a:pt x="8098819" y="5799449"/>
                  <a:pt x="8099079" y="5799895"/>
                </a:cubicBezTo>
                <a:cubicBezTo>
                  <a:pt x="8099339" y="5800342"/>
                  <a:pt x="8099525" y="5800844"/>
                  <a:pt x="8099637" y="5801402"/>
                </a:cubicBezTo>
                <a:cubicBezTo>
                  <a:pt x="8099749" y="5801960"/>
                  <a:pt x="8099860" y="5802648"/>
                  <a:pt x="8099972" y="5803467"/>
                </a:cubicBezTo>
                <a:cubicBezTo>
                  <a:pt x="8100084" y="5804286"/>
                  <a:pt x="8100139" y="5805290"/>
                  <a:pt x="8100139" y="5806481"/>
                </a:cubicBezTo>
                <a:cubicBezTo>
                  <a:pt x="8100139" y="5807746"/>
                  <a:pt x="8100084" y="5808843"/>
                  <a:pt x="8099972" y="5809774"/>
                </a:cubicBezTo>
                <a:cubicBezTo>
                  <a:pt x="8099860" y="5810704"/>
                  <a:pt x="8099674" y="5811466"/>
                  <a:pt x="8099414" y="5812062"/>
                </a:cubicBezTo>
                <a:cubicBezTo>
                  <a:pt x="8099153" y="5812657"/>
                  <a:pt x="8098837" y="5813085"/>
                  <a:pt x="8098465" y="5813345"/>
                </a:cubicBezTo>
                <a:cubicBezTo>
                  <a:pt x="8098093" y="5813606"/>
                  <a:pt x="8097684" y="5813736"/>
                  <a:pt x="8097237" y="5813736"/>
                </a:cubicBezTo>
                <a:cubicBezTo>
                  <a:pt x="8096568" y="5813736"/>
                  <a:pt x="8095600" y="5813327"/>
                  <a:pt x="8094335" y="5812508"/>
                </a:cubicBezTo>
                <a:cubicBezTo>
                  <a:pt x="8093070" y="5811690"/>
                  <a:pt x="8091433" y="5810815"/>
                  <a:pt x="8089424" y="5809885"/>
                </a:cubicBezTo>
                <a:cubicBezTo>
                  <a:pt x="8087415" y="5808955"/>
                  <a:pt x="8085052" y="5808081"/>
                  <a:pt x="8082336" y="5807262"/>
                </a:cubicBezTo>
                <a:cubicBezTo>
                  <a:pt x="8079620" y="5806444"/>
                  <a:pt x="8076513" y="5806034"/>
                  <a:pt x="8073015" y="5806034"/>
                </a:cubicBezTo>
                <a:cubicBezTo>
                  <a:pt x="8069890" y="5806034"/>
                  <a:pt x="8067137" y="5806388"/>
                  <a:pt x="8064756" y="5807095"/>
                </a:cubicBezTo>
                <a:cubicBezTo>
                  <a:pt x="8062374" y="5807802"/>
                  <a:pt x="8060421" y="5808806"/>
                  <a:pt x="8058895" y="5810108"/>
                </a:cubicBezTo>
                <a:cubicBezTo>
                  <a:pt x="8057370" y="5811411"/>
                  <a:pt x="8056216" y="5812955"/>
                  <a:pt x="8055435" y="5814741"/>
                </a:cubicBezTo>
                <a:cubicBezTo>
                  <a:pt x="8054654" y="5816527"/>
                  <a:pt x="8054263" y="5818461"/>
                  <a:pt x="8054263" y="5820545"/>
                </a:cubicBezTo>
                <a:cubicBezTo>
                  <a:pt x="8054263" y="5823447"/>
                  <a:pt x="8055007" y="5825884"/>
                  <a:pt x="8056496" y="5827856"/>
                </a:cubicBezTo>
                <a:cubicBezTo>
                  <a:pt x="8057984" y="5829828"/>
                  <a:pt x="8059919" y="5831558"/>
                  <a:pt x="8062300" y="5833047"/>
                </a:cubicBezTo>
                <a:cubicBezTo>
                  <a:pt x="8064681" y="5834535"/>
                  <a:pt x="8067397" y="5835874"/>
                  <a:pt x="8070448" y="5837065"/>
                </a:cubicBezTo>
                <a:cubicBezTo>
                  <a:pt x="8073499" y="5838256"/>
                  <a:pt x="8076606" y="5839483"/>
                  <a:pt x="8079769" y="5840748"/>
                </a:cubicBezTo>
                <a:cubicBezTo>
                  <a:pt x="8082931" y="5842013"/>
                  <a:pt x="8086057" y="5843427"/>
                  <a:pt x="8089145" y="5844990"/>
                </a:cubicBezTo>
                <a:cubicBezTo>
                  <a:pt x="8092233" y="5846553"/>
                  <a:pt x="8094968" y="5848450"/>
                  <a:pt x="8097349" y="5850683"/>
                </a:cubicBezTo>
                <a:cubicBezTo>
                  <a:pt x="8099730" y="5852915"/>
                  <a:pt x="8101646" y="5855594"/>
                  <a:pt x="8103097" y="5858719"/>
                </a:cubicBezTo>
                <a:cubicBezTo>
                  <a:pt x="8104548" y="5861845"/>
                  <a:pt x="8105274" y="5865566"/>
                  <a:pt x="8105274" y="5869882"/>
                </a:cubicBezTo>
                <a:cubicBezTo>
                  <a:pt x="8105274" y="5875016"/>
                  <a:pt x="8104325" y="5879593"/>
                  <a:pt x="8102428" y="5883611"/>
                </a:cubicBezTo>
                <a:cubicBezTo>
                  <a:pt x="8100530" y="5887629"/>
                  <a:pt x="8097833" y="5891015"/>
                  <a:pt x="8094335" y="5893768"/>
                </a:cubicBezTo>
                <a:cubicBezTo>
                  <a:pt x="8090838" y="5896522"/>
                  <a:pt x="8086670" y="5898605"/>
                  <a:pt x="8081834" y="5900019"/>
                </a:cubicBezTo>
                <a:cubicBezTo>
                  <a:pt x="8076997" y="5901433"/>
                  <a:pt x="8071676" y="5902140"/>
                  <a:pt x="8065872" y="5902140"/>
                </a:cubicBezTo>
                <a:cubicBezTo>
                  <a:pt x="8062300" y="5902140"/>
                  <a:pt x="8058895" y="5901861"/>
                  <a:pt x="8055658" y="5901303"/>
                </a:cubicBezTo>
                <a:cubicBezTo>
                  <a:pt x="8052421" y="5900745"/>
                  <a:pt x="8049519" y="5900038"/>
                  <a:pt x="8046952" y="5899182"/>
                </a:cubicBezTo>
                <a:cubicBezTo>
                  <a:pt x="8044385" y="5898326"/>
                  <a:pt x="8042208" y="5897433"/>
                  <a:pt x="8040422" y="5896503"/>
                </a:cubicBezTo>
                <a:cubicBezTo>
                  <a:pt x="8038636" y="5895573"/>
                  <a:pt x="8037334" y="5894736"/>
                  <a:pt x="8036515" y="5893992"/>
                </a:cubicBezTo>
                <a:cubicBezTo>
                  <a:pt x="8035697" y="5893248"/>
                  <a:pt x="8035102" y="5892206"/>
                  <a:pt x="8034729" y="5890866"/>
                </a:cubicBezTo>
                <a:cubicBezTo>
                  <a:pt x="8034357" y="5889527"/>
                  <a:pt x="8034171" y="5887704"/>
                  <a:pt x="8034171" y="5885397"/>
                </a:cubicBezTo>
                <a:cubicBezTo>
                  <a:pt x="8034171" y="5883983"/>
                  <a:pt x="8034246" y="5882792"/>
                  <a:pt x="8034395" y="5881825"/>
                </a:cubicBezTo>
                <a:cubicBezTo>
                  <a:pt x="8034543" y="5880858"/>
                  <a:pt x="8034729" y="5880076"/>
                  <a:pt x="8034953" y="5879481"/>
                </a:cubicBezTo>
                <a:cubicBezTo>
                  <a:pt x="8035176" y="5878886"/>
                  <a:pt x="8035492" y="5878458"/>
                  <a:pt x="8035901" y="5878197"/>
                </a:cubicBezTo>
                <a:cubicBezTo>
                  <a:pt x="8036311" y="5877937"/>
                  <a:pt x="8036776" y="5877807"/>
                  <a:pt x="8037297" y="5877807"/>
                </a:cubicBezTo>
                <a:cubicBezTo>
                  <a:pt x="8038115" y="5877807"/>
                  <a:pt x="8039324" y="5878309"/>
                  <a:pt x="8040924" y="5879314"/>
                </a:cubicBezTo>
                <a:cubicBezTo>
                  <a:pt x="8042524" y="5880318"/>
                  <a:pt x="8044496" y="5881416"/>
                  <a:pt x="8046840" y="5882606"/>
                </a:cubicBezTo>
                <a:cubicBezTo>
                  <a:pt x="8049184" y="5883797"/>
                  <a:pt x="8051956" y="5884895"/>
                  <a:pt x="8055156" y="5885899"/>
                </a:cubicBezTo>
                <a:cubicBezTo>
                  <a:pt x="8058356" y="5886904"/>
                  <a:pt x="8062039" y="5887406"/>
                  <a:pt x="8066207" y="5887406"/>
                </a:cubicBezTo>
                <a:cubicBezTo>
                  <a:pt x="8069332" y="5887406"/>
                  <a:pt x="8072160" y="5887071"/>
                  <a:pt x="8074690" y="5886401"/>
                </a:cubicBezTo>
                <a:cubicBezTo>
                  <a:pt x="8077220" y="5885732"/>
                  <a:pt x="8079415" y="5884746"/>
                  <a:pt x="8081275" y="5883443"/>
                </a:cubicBezTo>
                <a:cubicBezTo>
                  <a:pt x="8083136" y="5882141"/>
                  <a:pt x="8084568" y="5880486"/>
                  <a:pt x="8085573" y="5878476"/>
                </a:cubicBezTo>
                <a:cubicBezTo>
                  <a:pt x="8086577" y="5876467"/>
                  <a:pt x="8087080" y="5874086"/>
                  <a:pt x="8087080" y="5871333"/>
                </a:cubicBezTo>
                <a:cubicBezTo>
                  <a:pt x="8087080" y="5868505"/>
                  <a:pt x="8086354" y="5866124"/>
                  <a:pt x="8084903" y="5864189"/>
                </a:cubicBezTo>
                <a:cubicBezTo>
                  <a:pt x="8083452" y="5862254"/>
                  <a:pt x="8081536" y="5860543"/>
                  <a:pt x="8079155" y="5859054"/>
                </a:cubicBezTo>
                <a:cubicBezTo>
                  <a:pt x="8076773" y="5857566"/>
                  <a:pt x="8074094" y="5856245"/>
                  <a:pt x="8071118" y="5855092"/>
                </a:cubicBezTo>
                <a:cubicBezTo>
                  <a:pt x="8068141" y="5853938"/>
                  <a:pt x="8065072" y="5852729"/>
                  <a:pt x="8061909" y="5851464"/>
                </a:cubicBezTo>
                <a:cubicBezTo>
                  <a:pt x="8058747" y="5850199"/>
                  <a:pt x="8055658" y="5848767"/>
                  <a:pt x="8052645" y="5847167"/>
                </a:cubicBezTo>
                <a:cubicBezTo>
                  <a:pt x="8049631" y="5845567"/>
                  <a:pt x="8046933" y="5843613"/>
                  <a:pt x="8044552" y="5841307"/>
                </a:cubicBezTo>
                <a:cubicBezTo>
                  <a:pt x="8042171" y="5839000"/>
                  <a:pt x="8040255" y="5836246"/>
                  <a:pt x="8038804" y="5833047"/>
                </a:cubicBezTo>
                <a:cubicBezTo>
                  <a:pt x="8037353" y="5829847"/>
                  <a:pt x="8036627" y="5826014"/>
                  <a:pt x="8036627" y="5821550"/>
                </a:cubicBezTo>
                <a:cubicBezTo>
                  <a:pt x="8036627" y="5817606"/>
                  <a:pt x="8037390" y="5813829"/>
                  <a:pt x="8038915" y="5810220"/>
                </a:cubicBezTo>
                <a:cubicBezTo>
                  <a:pt x="8040441" y="5806611"/>
                  <a:pt x="8042729" y="5803448"/>
                  <a:pt x="8045780" y="5800732"/>
                </a:cubicBezTo>
                <a:cubicBezTo>
                  <a:pt x="8048831" y="5798016"/>
                  <a:pt x="8052645" y="5795840"/>
                  <a:pt x="8057221" y="5794202"/>
                </a:cubicBezTo>
                <a:cubicBezTo>
                  <a:pt x="8061798" y="5792565"/>
                  <a:pt x="8067137" y="5791747"/>
                  <a:pt x="8073239" y="5791747"/>
                </a:cubicBezTo>
                <a:close/>
                <a:moveTo>
                  <a:pt x="7819598" y="5791747"/>
                </a:moveTo>
                <a:cubicBezTo>
                  <a:pt x="7820566" y="5791747"/>
                  <a:pt x="7821663" y="5791803"/>
                  <a:pt x="7822891" y="5791914"/>
                </a:cubicBezTo>
                <a:cubicBezTo>
                  <a:pt x="7824119" y="5792026"/>
                  <a:pt x="7825403" y="5792230"/>
                  <a:pt x="7826742" y="5792528"/>
                </a:cubicBezTo>
                <a:cubicBezTo>
                  <a:pt x="7828082" y="5792826"/>
                  <a:pt x="7829291" y="5793161"/>
                  <a:pt x="7830370" y="5793533"/>
                </a:cubicBezTo>
                <a:cubicBezTo>
                  <a:pt x="7831449" y="5793905"/>
                  <a:pt x="7832212" y="5794277"/>
                  <a:pt x="7832658" y="5794649"/>
                </a:cubicBezTo>
                <a:cubicBezTo>
                  <a:pt x="7833105" y="5795021"/>
                  <a:pt x="7833402" y="5795374"/>
                  <a:pt x="7833551" y="5795709"/>
                </a:cubicBezTo>
                <a:cubicBezTo>
                  <a:pt x="7833700" y="5796044"/>
                  <a:pt x="7833830" y="5796472"/>
                  <a:pt x="7833942" y="5796993"/>
                </a:cubicBezTo>
                <a:cubicBezTo>
                  <a:pt x="7834053" y="5797514"/>
                  <a:pt x="7834128" y="5798277"/>
                  <a:pt x="7834165" y="5799281"/>
                </a:cubicBezTo>
                <a:cubicBezTo>
                  <a:pt x="7834202" y="5800286"/>
                  <a:pt x="7834221" y="5801644"/>
                  <a:pt x="7834221" y="5803355"/>
                </a:cubicBezTo>
                <a:cubicBezTo>
                  <a:pt x="7834221" y="5804992"/>
                  <a:pt x="7834184" y="5806369"/>
                  <a:pt x="7834109" y="5807485"/>
                </a:cubicBezTo>
                <a:cubicBezTo>
                  <a:pt x="7834035" y="5808602"/>
                  <a:pt x="7833886" y="5809476"/>
                  <a:pt x="7833663" y="5810108"/>
                </a:cubicBezTo>
                <a:cubicBezTo>
                  <a:pt x="7833439" y="5810741"/>
                  <a:pt x="7833160" y="5811225"/>
                  <a:pt x="7832825" y="5811559"/>
                </a:cubicBezTo>
                <a:cubicBezTo>
                  <a:pt x="7832491" y="5811894"/>
                  <a:pt x="7832026" y="5812062"/>
                  <a:pt x="7831430" y="5812062"/>
                </a:cubicBezTo>
                <a:cubicBezTo>
                  <a:pt x="7830835" y="5812062"/>
                  <a:pt x="7830109" y="5811894"/>
                  <a:pt x="7829254" y="5811559"/>
                </a:cubicBezTo>
                <a:cubicBezTo>
                  <a:pt x="7828398" y="5811225"/>
                  <a:pt x="7827430" y="5810890"/>
                  <a:pt x="7826351" y="5810555"/>
                </a:cubicBezTo>
                <a:cubicBezTo>
                  <a:pt x="7825272" y="5810220"/>
                  <a:pt x="7824063" y="5809904"/>
                  <a:pt x="7822724" y="5809606"/>
                </a:cubicBezTo>
                <a:cubicBezTo>
                  <a:pt x="7821384" y="5809308"/>
                  <a:pt x="7819933" y="5809160"/>
                  <a:pt x="7818371" y="5809160"/>
                </a:cubicBezTo>
                <a:cubicBezTo>
                  <a:pt x="7816510" y="5809160"/>
                  <a:pt x="7814687" y="5809532"/>
                  <a:pt x="7812901" y="5810276"/>
                </a:cubicBezTo>
                <a:cubicBezTo>
                  <a:pt x="7811115" y="5811020"/>
                  <a:pt x="7809236" y="5812248"/>
                  <a:pt x="7807264" y="5813959"/>
                </a:cubicBezTo>
                <a:cubicBezTo>
                  <a:pt x="7805292" y="5815671"/>
                  <a:pt x="7803227" y="5817941"/>
                  <a:pt x="7801069" y="5820768"/>
                </a:cubicBezTo>
                <a:cubicBezTo>
                  <a:pt x="7798911" y="5823596"/>
                  <a:pt x="7796530" y="5827056"/>
                  <a:pt x="7793926" y="5831149"/>
                </a:cubicBezTo>
                <a:lnTo>
                  <a:pt x="7793926" y="5897229"/>
                </a:lnTo>
                <a:cubicBezTo>
                  <a:pt x="7793926" y="5897824"/>
                  <a:pt x="7793777" y="5898326"/>
                  <a:pt x="7793479" y="5898736"/>
                </a:cubicBezTo>
                <a:cubicBezTo>
                  <a:pt x="7793181" y="5899145"/>
                  <a:pt x="7792698" y="5899498"/>
                  <a:pt x="7792028" y="5899796"/>
                </a:cubicBezTo>
                <a:cubicBezTo>
                  <a:pt x="7791358" y="5900094"/>
                  <a:pt x="7790428" y="5900317"/>
                  <a:pt x="7789237" y="5900466"/>
                </a:cubicBezTo>
                <a:cubicBezTo>
                  <a:pt x="7788047" y="5900615"/>
                  <a:pt x="7786521" y="5900689"/>
                  <a:pt x="7784661" y="5900689"/>
                </a:cubicBezTo>
                <a:cubicBezTo>
                  <a:pt x="7782875" y="5900689"/>
                  <a:pt x="7781387" y="5900615"/>
                  <a:pt x="7780196" y="5900466"/>
                </a:cubicBezTo>
                <a:cubicBezTo>
                  <a:pt x="7779006" y="5900317"/>
                  <a:pt x="7778057" y="5900094"/>
                  <a:pt x="7777350" y="5899796"/>
                </a:cubicBezTo>
                <a:cubicBezTo>
                  <a:pt x="7776643" y="5899498"/>
                  <a:pt x="7776159" y="5899145"/>
                  <a:pt x="7775899" y="5898736"/>
                </a:cubicBezTo>
                <a:cubicBezTo>
                  <a:pt x="7775638" y="5898326"/>
                  <a:pt x="7775508" y="5897824"/>
                  <a:pt x="7775508" y="5897229"/>
                </a:cubicBezTo>
                <a:lnTo>
                  <a:pt x="7775508" y="5796770"/>
                </a:lnTo>
                <a:cubicBezTo>
                  <a:pt x="7775508" y="5796174"/>
                  <a:pt x="7775620" y="5795672"/>
                  <a:pt x="7775843" y="5795263"/>
                </a:cubicBezTo>
                <a:cubicBezTo>
                  <a:pt x="7776066" y="5794854"/>
                  <a:pt x="7776513" y="5794481"/>
                  <a:pt x="7777182" y="5794147"/>
                </a:cubicBezTo>
                <a:cubicBezTo>
                  <a:pt x="7777852" y="5793812"/>
                  <a:pt x="7778708" y="5793589"/>
                  <a:pt x="7779750" y="5793477"/>
                </a:cubicBezTo>
                <a:cubicBezTo>
                  <a:pt x="7780791" y="5793365"/>
                  <a:pt x="7782168" y="5793309"/>
                  <a:pt x="7783880" y="5793309"/>
                </a:cubicBezTo>
                <a:cubicBezTo>
                  <a:pt x="7785517" y="5793309"/>
                  <a:pt x="7786875" y="5793365"/>
                  <a:pt x="7787954" y="5793477"/>
                </a:cubicBezTo>
                <a:cubicBezTo>
                  <a:pt x="7789033" y="5793589"/>
                  <a:pt x="7789870" y="5793812"/>
                  <a:pt x="7790465" y="5794147"/>
                </a:cubicBezTo>
                <a:cubicBezTo>
                  <a:pt x="7791061" y="5794481"/>
                  <a:pt x="7791488" y="5794854"/>
                  <a:pt x="7791749" y="5795263"/>
                </a:cubicBezTo>
                <a:cubicBezTo>
                  <a:pt x="7792009" y="5795672"/>
                  <a:pt x="7792140" y="5796174"/>
                  <a:pt x="7792140" y="5796770"/>
                </a:cubicBezTo>
                <a:lnTo>
                  <a:pt x="7792140" y="5811392"/>
                </a:lnTo>
                <a:cubicBezTo>
                  <a:pt x="7794893" y="5807374"/>
                  <a:pt x="7797479" y="5804099"/>
                  <a:pt x="7799897" y="5801569"/>
                </a:cubicBezTo>
                <a:cubicBezTo>
                  <a:pt x="7802316" y="5799039"/>
                  <a:pt x="7804604" y="5797049"/>
                  <a:pt x="7806762" y="5795598"/>
                </a:cubicBezTo>
                <a:cubicBezTo>
                  <a:pt x="7808920" y="5794147"/>
                  <a:pt x="7811059" y="5793142"/>
                  <a:pt x="7813180" y="5792584"/>
                </a:cubicBezTo>
                <a:cubicBezTo>
                  <a:pt x="7815301" y="5792026"/>
                  <a:pt x="7817440" y="5791747"/>
                  <a:pt x="7819598" y="5791747"/>
                </a:cubicBezTo>
                <a:close/>
                <a:moveTo>
                  <a:pt x="7448235" y="5791747"/>
                </a:moveTo>
                <a:cubicBezTo>
                  <a:pt x="7456495" y="5791747"/>
                  <a:pt x="7463695" y="5792975"/>
                  <a:pt x="7469834" y="5795430"/>
                </a:cubicBezTo>
                <a:cubicBezTo>
                  <a:pt x="7475973" y="5797886"/>
                  <a:pt x="7481089" y="5801458"/>
                  <a:pt x="7485182" y="5806146"/>
                </a:cubicBezTo>
                <a:cubicBezTo>
                  <a:pt x="7489274" y="5810834"/>
                  <a:pt x="7492344" y="5816527"/>
                  <a:pt x="7494390" y="5823224"/>
                </a:cubicBezTo>
                <a:cubicBezTo>
                  <a:pt x="7496437" y="5829921"/>
                  <a:pt x="7497460" y="5837474"/>
                  <a:pt x="7497460" y="5845883"/>
                </a:cubicBezTo>
                <a:cubicBezTo>
                  <a:pt x="7497460" y="5854069"/>
                  <a:pt x="7496381" y="5861603"/>
                  <a:pt x="7494223" y="5868486"/>
                </a:cubicBezTo>
                <a:cubicBezTo>
                  <a:pt x="7492065" y="5875370"/>
                  <a:pt x="7488846" y="5881304"/>
                  <a:pt x="7484568" y="5886290"/>
                </a:cubicBezTo>
                <a:cubicBezTo>
                  <a:pt x="7480289" y="5891276"/>
                  <a:pt x="7474931" y="5895164"/>
                  <a:pt x="7468494" y="5897954"/>
                </a:cubicBezTo>
                <a:cubicBezTo>
                  <a:pt x="7462057" y="5900745"/>
                  <a:pt x="7454597" y="5902140"/>
                  <a:pt x="7446114" y="5902140"/>
                </a:cubicBezTo>
                <a:cubicBezTo>
                  <a:pt x="7437854" y="5902140"/>
                  <a:pt x="7430655" y="5900912"/>
                  <a:pt x="7424516" y="5898457"/>
                </a:cubicBezTo>
                <a:cubicBezTo>
                  <a:pt x="7418376" y="5896001"/>
                  <a:pt x="7413260" y="5892429"/>
                  <a:pt x="7409168" y="5887741"/>
                </a:cubicBezTo>
                <a:cubicBezTo>
                  <a:pt x="7405075" y="5883053"/>
                  <a:pt x="7402024" y="5877360"/>
                  <a:pt x="7400015" y="5870663"/>
                </a:cubicBezTo>
                <a:cubicBezTo>
                  <a:pt x="7398006" y="5863966"/>
                  <a:pt x="7397001" y="5856375"/>
                  <a:pt x="7397001" y="5847892"/>
                </a:cubicBezTo>
                <a:cubicBezTo>
                  <a:pt x="7397001" y="5839707"/>
                  <a:pt x="7398061" y="5832172"/>
                  <a:pt x="7400182" y="5825289"/>
                </a:cubicBezTo>
                <a:cubicBezTo>
                  <a:pt x="7402303" y="5818406"/>
                  <a:pt x="7405503" y="5812471"/>
                  <a:pt x="7409782" y="5807485"/>
                </a:cubicBezTo>
                <a:cubicBezTo>
                  <a:pt x="7414060" y="5802500"/>
                  <a:pt x="7419400" y="5798630"/>
                  <a:pt x="7425799" y="5795877"/>
                </a:cubicBezTo>
                <a:cubicBezTo>
                  <a:pt x="7432199" y="5793123"/>
                  <a:pt x="7439677" y="5791747"/>
                  <a:pt x="7448235" y="5791747"/>
                </a:cubicBezTo>
                <a:close/>
                <a:moveTo>
                  <a:pt x="7301714" y="5791747"/>
                </a:moveTo>
                <a:cubicBezTo>
                  <a:pt x="7304393" y="5791747"/>
                  <a:pt x="7307072" y="5791970"/>
                  <a:pt x="7309750" y="5792416"/>
                </a:cubicBezTo>
                <a:cubicBezTo>
                  <a:pt x="7312429" y="5792863"/>
                  <a:pt x="7314848" y="5793421"/>
                  <a:pt x="7317006" y="5794091"/>
                </a:cubicBezTo>
                <a:cubicBezTo>
                  <a:pt x="7319164" y="5794761"/>
                  <a:pt x="7321006" y="5795486"/>
                  <a:pt x="7322531" y="5796267"/>
                </a:cubicBezTo>
                <a:cubicBezTo>
                  <a:pt x="7324057" y="5797049"/>
                  <a:pt x="7325210" y="5797737"/>
                  <a:pt x="7325991" y="5798332"/>
                </a:cubicBezTo>
                <a:cubicBezTo>
                  <a:pt x="7326773" y="5798928"/>
                  <a:pt x="7327294" y="5799449"/>
                  <a:pt x="7327554" y="5799895"/>
                </a:cubicBezTo>
                <a:cubicBezTo>
                  <a:pt x="7327814" y="5800342"/>
                  <a:pt x="7328000" y="5800844"/>
                  <a:pt x="7328112" y="5801402"/>
                </a:cubicBezTo>
                <a:cubicBezTo>
                  <a:pt x="7328224" y="5801960"/>
                  <a:pt x="7328335" y="5802648"/>
                  <a:pt x="7328447" y="5803467"/>
                </a:cubicBezTo>
                <a:cubicBezTo>
                  <a:pt x="7328559" y="5804286"/>
                  <a:pt x="7328614" y="5805290"/>
                  <a:pt x="7328614" y="5806481"/>
                </a:cubicBezTo>
                <a:cubicBezTo>
                  <a:pt x="7328614" y="5807746"/>
                  <a:pt x="7328559" y="5808843"/>
                  <a:pt x="7328447" y="5809774"/>
                </a:cubicBezTo>
                <a:cubicBezTo>
                  <a:pt x="7328335" y="5810704"/>
                  <a:pt x="7328149" y="5811466"/>
                  <a:pt x="7327889" y="5812062"/>
                </a:cubicBezTo>
                <a:cubicBezTo>
                  <a:pt x="7327628" y="5812657"/>
                  <a:pt x="7327312" y="5813085"/>
                  <a:pt x="7326940" y="5813345"/>
                </a:cubicBezTo>
                <a:cubicBezTo>
                  <a:pt x="7326568" y="5813606"/>
                  <a:pt x="7326159" y="5813736"/>
                  <a:pt x="7325712" y="5813736"/>
                </a:cubicBezTo>
                <a:cubicBezTo>
                  <a:pt x="7325043" y="5813736"/>
                  <a:pt x="7324075" y="5813327"/>
                  <a:pt x="7322810" y="5812508"/>
                </a:cubicBezTo>
                <a:cubicBezTo>
                  <a:pt x="7321545" y="5811690"/>
                  <a:pt x="7319908" y="5810815"/>
                  <a:pt x="7317899" y="5809885"/>
                </a:cubicBezTo>
                <a:cubicBezTo>
                  <a:pt x="7315890" y="5808955"/>
                  <a:pt x="7313527" y="5808081"/>
                  <a:pt x="7310811" y="5807262"/>
                </a:cubicBezTo>
                <a:cubicBezTo>
                  <a:pt x="7308095" y="5806444"/>
                  <a:pt x="7304988" y="5806034"/>
                  <a:pt x="7301490" y="5806034"/>
                </a:cubicBezTo>
                <a:cubicBezTo>
                  <a:pt x="7298365" y="5806034"/>
                  <a:pt x="7295612" y="5806388"/>
                  <a:pt x="7293231" y="5807095"/>
                </a:cubicBezTo>
                <a:cubicBezTo>
                  <a:pt x="7290849" y="5807802"/>
                  <a:pt x="7288896" y="5808806"/>
                  <a:pt x="7287370" y="5810108"/>
                </a:cubicBezTo>
                <a:cubicBezTo>
                  <a:pt x="7285845" y="5811411"/>
                  <a:pt x="7284691" y="5812955"/>
                  <a:pt x="7283910" y="5814741"/>
                </a:cubicBezTo>
                <a:cubicBezTo>
                  <a:pt x="7283129" y="5816527"/>
                  <a:pt x="7282738" y="5818461"/>
                  <a:pt x="7282738" y="5820545"/>
                </a:cubicBezTo>
                <a:cubicBezTo>
                  <a:pt x="7282738" y="5823447"/>
                  <a:pt x="7283482" y="5825884"/>
                  <a:pt x="7284971" y="5827856"/>
                </a:cubicBezTo>
                <a:cubicBezTo>
                  <a:pt x="7286459" y="5829828"/>
                  <a:pt x="7288394" y="5831558"/>
                  <a:pt x="7290775" y="5833047"/>
                </a:cubicBezTo>
                <a:cubicBezTo>
                  <a:pt x="7293156" y="5834535"/>
                  <a:pt x="7295872" y="5835874"/>
                  <a:pt x="7298923" y="5837065"/>
                </a:cubicBezTo>
                <a:cubicBezTo>
                  <a:pt x="7301974" y="5838256"/>
                  <a:pt x="7305081" y="5839483"/>
                  <a:pt x="7308244" y="5840748"/>
                </a:cubicBezTo>
                <a:cubicBezTo>
                  <a:pt x="7311406" y="5842013"/>
                  <a:pt x="7314532" y="5843427"/>
                  <a:pt x="7317620" y="5844990"/>
                </a:cubicBezTo>
                <a:cubicBezTo>
                  <a:pt x="7320708" y="5846553"/>
                  <a:pt x="7323443" y="5848450"/>
                  <a:pt x="7325824" y="5850683"/>
                </a:cubicBezTo>
                <a:cubicBezTo>
                  <a:pt x="7328205" y="5852915"/>
                  <a:pt x="7330121" y="5855594"/>
                  <a:pt x="7331572" y="5858719"/>
                </a:cubicBezTo>
                <a:cubicBezTo>
                  <a:pt x="7333023" y="5861845"/>
                  <a:pt x="7333749" y="5865566"/>
                  <a:pt x="7333749" y="5869882"/>
                </a:cubicBezTo>
                <a:cubicBezTo>
                  <a:pt x="7333749" y="5875016"/>
                  <a:pt x="7332800" y="5879593"/>
                  <a:pt x="7330903" y="5883611"/>
                </a:cubicBezTo>
                <a:cubicBezTo>
                  <a:pt x="7329005" y="5887629"/>
                  <a:pt x="7326308" y="5891015"/>
                  <a:pt x="7322810" y="5893768"/>
                </a:cubicBezTo>
                <a:cubicBezTo>
                  <a:pt x="7319313" y="5896522"/>
                  <a:pt x="7315145" y="5898605"/>
                  <a:pt x="7310309" y="5900019"/>
                </a:cubicBezTo>
                <a:cubicBezTo>
                  <a:pt x="7305472" y="5901433"/>
                  <a:pt x="7300151" y="5902140"/>
                  <a:pt x="7294347" y="5902140"/>
                </a:cubicBezTo>
                <a:cubicBezTo>
                  <a:pt x="7290775" y="5902140"/>
                  <a:pt x="7287370" y="5901861"/>
                  <a:pt x="7284133" y="5901303"/>
                </a:cubicBezTo>
                <a:cubicBezTo>
                  <a:pt x="7280896" y="5900745"/>
                  <a:pt x="7277994" y="5900038"/>
                  <a:pt x="7275427" y="5899182"/>
                </a:cubicBezTo>
                <a:cubicBezTo>
                  <a:pt x="7272860" y="5898326"/>
                  <a:pt x="7270683" y="5897433"/>
                  <a:pt x="7268897" y="5896503"/>
                </a:cubicBezTo>
                <a:cubicBezTo>
                  <a:pt x="7267111" y="5895573"/>
                  <a:pt x="7265809" y="5894736"/>
                  <a:pt x="7264990" y="5893992"/>
                </a:cubicBezTo>
                <a:cubicBezTo>
                  <a:pt x="7264172" y="5893248"/>
                  <a:pt x="7263577" y="5892206"/>
                  <a:pt x="7263204" y="5890866"/>
                </a:cubicBezTo>
                <a:cubicBezTo>
                  <a:pt x="7262832" y="5889527"/>
                  <a:pt x="7262646" y="5887704"/>
                  <a:pt x="7262646" y="5885397"/>
                </a:cubicBezTo>
                <a:cubicBezTo>
                  <a:pt x="7262646" y="5883983"/>
                  <a:pt x="7262721" y="5882792"/>
                  <a:pt x="7262870" y="5881825"/>
                </a:cubicBezTo>
                <a:cubicBezTo>
                  <a:pt x="7263018" y="5880858"/>
                  <a:pt x="7263204" y="5880076"/>
                  <a:pt x="7263428" y="5879481"/>
                </a:cubicBezTo>
                <a:cubicBezTo>
                  <a:pt x="7263651" y="5878886"/>
                  <a:pt x="7263967" y="5878458"/>
                  <a:pt x="7264376" y="5878197"/>
                </a:cubicBezTo>
                <a:cubicBezTo>
                  <a:pt x="7264786" y="5877937"/>
                  <a:pt x="7265251" y="5877807"/>
                  <a:pt x="7265772" y="5877807"/>
                </a:cubicBezTo>
                <a:cubicBezTo>
                  <a:pt x="7266590" y="5877807"/>
                  <a:pt x="7267799" y="5878309"/>
                  <a:pt x="7269399" y="5879314"/>
                </a:cubicBezTo>
                <a:cubicBezTo>
                  <a:pt x="7270999" y="5880318"/>
                  <a:pt x="7272971" y="5881416"/>
                  <a:pt x="7275315" y="5882606"/>
                </a:cubicBezTo>
                <a:cubicBezTo>
                  <a:pt x="7277659" y="5883797"/>
                  <a:pt x="7280431" y="5884895"/>
                  <a:pt x="7283631" y="5885899"/>
                </a:cubicBezTo>
                <a:cubicBezTo>
                  <a:pt x="7286831" y="5886904"/>
                  <a:pt x="7290514" y="5887406"/>
                  <a:pt x="7294682" y="5887406"/>
                </a:cubicBezTo>
                <a:cubicBezTo>
                  <a:pt x="7297807" y="5887406"/>
                  <a:pt x="7300635" y="5887071"/>
                  <a:pt x="7303165" y="5886401"/>
                </a:cubicBezTo>
                <a:cubicBezTo>
                  <a:pt x="7305695" y="5885732"/>
                  <a:pt x="7307890" y="5884746"/>
                  <a:pt x="7309750" y="5883443"/>
                </a:cubicBezTo>
                <a:cubicBezTo>
                  <a:pt x="7311611" y="5882141"/>
                  <a:pt x="7313043" y="5880486"/>
                  <a:pt x="7314048" y="5878476"/>
                </a:cubicBezTo>
                <a:cubicBezTo>
                  <a:pt x="7315052" y="5876467"/>
                  <a:pt x="7315555" y="5874086"/>
                  <a:pt x="7315555" y="5871333"/>
                </a:cubicBezTo>
                <a:cubicBezTo>
                  <a:pt x="7315555" y="5868505"/>
                  <a:pt x="7314829" y="5866124"/>
                  <a:pt x="7313378" y="5864189"/>
                </a:cubicBezTo>
                <a:cubicBezTo>
                  <a:pt x="7311927" y="5862254"/>
                  <a:pt x="7310011" y="5860543"/>
                  <a:pt x="7307630" y="5859054"/>
                </a:cubicBezTo>
                <a:cubicBezTo>
                  <a:pt x="7305248" y="5857566"/>
                  <a:pt x="7302569" y="5856245"/>
                  <a:pt x="7299593" y="5855092"/>
                </a:cubicBezTo>
                <a:cubicBezTo>
                  <a:pt x="7296616" y="5853938"/>
                  <a:pt x="7293547" y="5852729"/>
                  <a:pt x="7290384" y="5851464"/>
                </a:cubicBezTo>
                <a:cubicBezTo>
                  <a:pt x="7287222" y="5850199"/>
                  <a:pt x="7284133" y="5848767"/>
                  <a:pt x="7281120" y="5847167"/>
                </a:cubicBezTo>
                <a:cubicBezTo>
                  <a:pt x="7278106" y="5845567"/>
                  <a:pt x="7275408" y="5843613"/>
                  <a:pt x="7273027" y="5841307"/>
                </a:cubicBezTo>
                <a:cubicBezTo>
                  <a:pt x="7270646" y="5839000"/>
                  <a:pt x="7268730" y="5836246"/>
                  <a:pt x="7267279" y="5833047"/>
                </a:cubicBezTo>
                <a:cubicBezTo>
                  <a:pt x="7265828" y="5829847"/>
                  <a:pt x="7265102" y="5826014"/>
                  <a:pt x="7265102" y="5821550"/>
                </a:cubicBezTo>
                <a:cubicBezTo>
                  <a:pt x="7265102" y="5817606"/>
                  <a:pt x="7265865" y="5813829"/>
                  <a:pt x="7267390" y="5810220"/>
                </a:cubicBezTo>
                <a:cubicBezTo>
                  <a:pt x="7268916" y="5806611"/>
                  <a:pt x="7271204" y="5803448"/>
                  <a:pt x="7274255" y="5800732"/>
                </a:cubicBezTo>
                <a:cubicBezTo>
                  <a:pt x="7277306" y="5798016"/>
                  <a:pt x="7281120" y="5795840"/>
                  <a:pt x="7285696" y="5794202"/>
                </a:cubicBezTo>
                <a:cubicBezTo>
                  <a:pt x="7290273" y="5792565"/>
                  <a:pt x="7295612" y="5791747"/>
                  <a:pt x="7301714" y="5791747"/>
                </a:cubicBezTo>
                <a:close/>
                <a:moveTo>
                  <a:pt x="7026456" y="5791747"/>
                </a:moveTo>
                <a:cubicBezTo>
                  <a:pt x="7034344" y="5791747"/>
                  <a:pt x="7041060" y="5793012"/>
                  <a:pt x="7046604" y="5795542"/>
                </a:cubicBezTo>
                <a:cubicBezTo>
                  <a:pt x="7052148" y="5798072"/>
                  <a:pt x="7056705" y="5801476"/>
                  <a:pt x="7060277" y="5805755"/>
                </a:cubicBezTo>
                <a:cubicBezTo>
                  <a:pt x="7063849" y="5810034"/>
                  <a:pt x="7066472" y="5815057"/>
                  <a:pt x="7068147" y="5820824"/>
                </a:cubicBezTo>
                <a:cubicBezTo>
                  <a:pt x="7069821" y="5826591"/>
                  <a:pt x="7070658" y="5832749"/>
                  <a:pt x="7070658" y="5839297"/>
                </a:cubicBezTo>
                <a:lnTo>
                  <a:pt x="7070658" y="5842646"/>
                </a:lnTo>
                <a:cubicBezTo>
                  <a:pt x="7070658" y="5845548"/>
                  <a:pt x="7069929" y="5847613"/>
                  <a:pt x="7068472" y="5848841"/>
                </a:cubicBezTo>
                <a:cubicBezTo>
                  <a:pt x="7067014" y="5850069"/>
                  <a:pt x="7065351" y="5850683"/>
                  <a:pt x="7063481" y="5850683"/>
                </a:cubicBezTo>
                <a:lnTo>
                  <a:pt x="6997323" y="5850683"/>
                </a:lnTo>
                <a:cubicBezTo>
                  <a:pt x="6997323" y="5856264"/>
                  <a:pt x="6997884" y="5861287"/>
                  <a:pt x="6999005" y="5865752"/>
                </a:cubicBezTo>
                <a:cubicBezTo>
                  <a:pt x="7000127" y="5870216"/>
                  <a:pt x="7001996" y="5874049"/>
                  <a:pt x="7004613" y="5877249"/>
                </a:cubicBezTo>
                <a:cubicBezTo>
                  <a:pt x="7007231" y="5880448"/>
                  <a:pt x="7010633" y="5882904"/>
                  <a:pt x="7014821" y="5884616"/>
                </a:cubicBezTo>
                <a:cubicBezTo>
                  <a:pt x="7019008" y="5886327"/>
                  <a:pt x="7024130" y="5887183"/>
                  <a:pt x="7030187" y="5887183"/>
                </a:cubicBezTo>
                <a:cubicBezTo>
                  <a:pt x="7034972" y="5887183"/>
                  <a:pt x="7039234" y="5886792"/>
                  <a:pt x="7042974" y="5886011"/>
                </a:cubicBezTo>
                <a:cubicBezTo>
                  <a:pt x="7046712" y="5885229"/>
                  <a:pt x="7049947" y="5884355"/>
                  <a:pt x="7052676" y="5883388"/>
                </a:cubicBezTo>
                <a:cubicBezTo>
                  <a:pt x="7055405" y="5882420"/>
                  <a:pt x="7057648" y="5881546"/>
                  <a:pt x="7059406" y="5880765"/>
                </a:cubicBezTo>
                <a:cubicBezTo>
                  <a:pt x="7061163" y="5879983"/>
                  <a:pt x="7062491" y="5879593"/>
                  <a:pt x="7063389" y="5879593"/>
                </a:cubicBezTo>
                <a:cubicBezTo>
                  <a:pt x="7063912" y="5879593"/>
                  <a:pt x="7064379" y="5879723"/>
                  <a:pt x="7064790" y="5879983"/>
                </a:cubicBezTo>
                <a:cubicBezTo>
                  <a:pt x="7065201" y="5880244"/>
                  <a:pt x="7065519" y="5880634"/>
                  <a:pt x="7065743" y="5881155"/>
                </a:cubicBezTo>
                <a:cubicBezTo>
                  <a:pt x="7065968" y="5881676"/>
                  <a:pt x="7066136" y="5882402"/>
                  <a:pt x="7066248" y="5883332"/>
                </a:cubicBezTo>
                <a:cubicBezTo>
                  <a:pt x="7066361" y="5884262"/>
                  <a:pt x="7066416" y="5885397"/>
                  <a:pt x="7066416" y="5886736"/>
                </a:cubicBezTo>
                <a:cubicBezTo>
                  <a:pt x="7066416" y="5887704"/>
                  <a:pt x="7066379" y="5888541"/>
                  <a:pt x="7066305" y="5889248"/>
                </a:cubicBezTo>
                <a:cubicBezTo>
                  <a:pt x="7066230" y="5889955"/>
                  <a:pt x="7066137" y="5890587"/>
                  <a:pt x="7066026" y="5891145"/>
                </a:cubicBezTo>
                <a:cubicBezTo>
                  <a:pt x="7065914" y="5891703"/>
                  <a:pt x="7065728" y="5892206"/>
                  <a:pt x="7065468" y="5892652"/>
                </a:cubicBezTo>
                <a:cubicBezTo>
                  <a:pt x="7065207" y="5893099"/>
                  <a:pt x="7064872" y="5893527"/>
                  <a:pt x="7064463" y="5893936"/>
                </a:cubicBezTo>
                <a:cubicBezTo>
                  <a:pt x="7064054" y="5894345"/>
                  <a:pt x="7062845" y="5895015"/>
                  <a:pt x="7060835" y="5895945"/>
                </a:cubicBezTo>
                <a:cubicBezTo>
                  <a:pt x="7058826" y="5896875"/>
                  <a:pt x="7056222" y="5897787"/>
                  <a:pt x="7053022" y="5898680"/>
                </a:cubicBezTo>
                <a:cubicBezTo>
                  <a:pt x="7049822" y="5899573"/>
                  <a:pt x="7046120" y="5900373"/>
                  <a:pt x="7041916" y="5901080"/>
                </a:cubicBezTo>
                <a:cubicBezTo>
                  <a:pt x="7037711" y="5901787"/>
                  <a:pt x="7033228" y="5902140"/>
                  <a:pt x="7028465" y="5902140"/>
                </a:cubicBezTo>
                <a:cubicBezTo>
                  <a:pt x="7020205" y="5902140"/>
                  <a:pt x="7012969" y="5900987"/>
                  <a:pt x="7006755" y="5898680"/>
                </a:cubicBezTo>
                <a:cubicBezTo>
                  <a:pt x="7000541" y="5896373"/>
                  <a:pt x="6995314" y="5892950"/>
                  <a:pt x="6991072" y="5888411"/>
                </a:cubicBezTo>
                <a:cubicBezTo>
                  <a:pt x="6986831" y="5883871"/>
                  <a:pt x="6983631" y="5878179"/>
                  <a:pt x="6981473" y="5871333"/>
                </a:cubicBezTo>
                <a:cubicBezTo>
                  <a:pt x="6979315" y="5864487"/>
                  <a:pt x="6978236" y="5856524"/>
                  <a:pt x="6978236" y="5847446"/>
                </a:cubicBezTo>
                <a:cubicBezTo>
                  <a:pt x="6978236" y="5838814"/>
                  <a:pt x="6979352" y="5831056"/>
                  <a:pt x="6981584" y="5824173"/>
                </a:cubicBezTo>
                <a:cubicBezTo>
                  <a:pt x="6983817" y="5817289"/>
                  <a:pt x="6987035" y="5811448"/>
                  <a:pt x="6991240" y="5806648"/>
                </a:cubicBezTo>
                <a:cubicBezTo>
                  <a:pt x="6995444" y="5801848"/>
                  <a:pt x="7000523" y="5798165"/>
                  <a:pt x="7006476" y="5795598"/>
                </a:cubicBezTo>
                <a:cubicBezTo>
                  <a:pt x="7012429" y="5793030"/>
                  <a:pt x="7019089" y="5791747"/>
                  <a:pt x="7026456" y="5791747"/>
                </a:cubicBezTo>
                <a:close/>
                <a:moveTo>
                  <a:pt x="6913012" y="5791747"/>
                </a:moveTo>
                <a:cubicBezTo>
                  <a:pt x="6920304" y="5791747"/>
                  <a:pt x="6926518" y="5793161"/>
                  <a:pt x="6931653" y="5795988"/>
                </a:cubicBezTo>
                <a:cubicBezTo>
                  <a:pt x="6936787" y="5798816"/>
                  <a:pt x="6940973" y="5802686"/>
                  <a:pt x="6944210" y="5807597"/>
                </a:cubicBezTo>
                <a:cubicBezTo>
                  <a:pt x="6947447" y="5812508"/>
                  <a:pt x="6949810" y="5818220"/>
                  <a:pt x="6951298" y="5824731"/>
                </a:cubicBezTo>
                <a:cubicBezTo>
                  <a:pt x="6952786" y="5831242"/>
                  <a:pt x="6953530" y="5838144"/>
                  <a:pt x="6953530" y="5845437"/>
                </a:cubicBezTo>
                <a:cubicBezTo>
                  <a:pt x="6953530" y="5854217"/>
                  <a:pt x="6952582" y="5862105"/>
                  <a:pt x="6950684" y="5869100"/>
                </a:cubicBezTo>
                <a:cubicBezTo>
                  <a:pt x="6948786" y="5876095"/>
                  <a:pt x="6945996" y="5882030"/>
                  <a:pt x="6942312" y="5886904"/>
                </a:cubicBezTo>
                <a:cubicBezTo>
                  <a:pt x="6938629" y="5891778"/>
                  <a:pt x="6934071" y="5895536"/>
                  <a:pt x="6928639" y="5898177"/>
                </a:cubicBezTo>
                <a:cubicBezTo>
                  <a:pt x="6923207" y="5900819"/>
                  <a:pt x="6916993" y="5902140"/>
                  <a:pt x="6909998" y="5902140"/>
                </a:cubicBezTo>
                <a:cubicBezTo>
                  <a:pt x="6907022" y="5902140"/>
                  <a:pt x="6904268" y="5901842"/>
                  <a:pt x="6901738" y="5901247"/>
                </a:cubicBezTo>
                <a:cubicBezTo>
                  <a:pt x="6899208" y="5900652"/>
                  <a:pt x="6896734" y="5899722"/>
                  <a:pt x="6894315" y="5898457"/>
                </a:cubicBezTo>
                <a:lnTo>
                  <a:pt x="6887648" y="5894011"/>
                </a:lnTo>
                <a:lnTo>
                  <a:pt x="6870177" y="5864348"/>
                </a:lnTo>
                <a:lnTo>
                  <a:pt x="6861108" y="5844811"/>
                </a:lnTo>
                <a:lnTo>
                  <a:pt x="6861108" y="5796770"/>
                </a:lnTo>
                <a:cubicBezTo>
                  <a:pt x="6861108" y="5796100"/>
                  <a:pt x="6861220" y="5795560"/>
                  <a:pt x="6861443" y="5795151"/>
                </a:cubicBezTo>
                <a:cubicBezTo>
                  <a:pt x="6861666" y="5794742"/>
                  <a:pt x="6862113" y="5794388"/>
                  <a:pt x="6862782" y="5794091"/>
                </a:cubicBezTo>
                <a:cubicBezTo>
                  <a:pt x="6863452" y="5793793"/>
                  <a:pt x="6864308" y="5793589"/>
                  <a:pt x="6865350" y="5793477"/>
                </a:cubicBezTo>
                <a:cubicBezTo>
                  <a:pt x="6866391" y="5793365"/>
                  <a:pt x="6867656" y="5793309"/>
                  <a:pt x="6869145" y="5793309"/>
                </a:cubicBezTo>
                <a:cubicBezTo>
                  <a:pt x="6870707" y="5793309"/>
                  <a:pt x="6871991" y="5793365"/>
                  <a:pt x="6872996" y="5793477"/>
                </a:cubicBezTo>
                <a:cubicBezTo>
                  <a:pt x="6874000" y="5793589"/>
                  <a:pt x="6874837" y="5793793"/>
                  <a:pt x="6875507" y="5794091"/>
                </a:cubicBezTo>
                <a:cubicBezTo>
                  <a:pt x="6876177" y="5794388"/>
                  <a:pt x="6876642" y="5794742"/>
                  <a:pt x="6876902" y="5795151"/>
                </a:cubicBezTo>
                <a:cubicBezTo>
                  <a:pt x="6877163" y="5795560"/>
                  <a:pt x="6877293" y="5796100"/>
                  <a:pt x="6877293" y="5796770"/>
                </a:cubicBezTo>
                <a:lnTo>
                  <a:pt x="6877293" y="5810276"/>
                </a:lnTo>
                <a:cubicBezTo>
                  <a:pt x="6880344" y="5807150"/>
                  <a:pt x="6883283" y="5804434"/>
                  <a:pt x="6886111" y="5802128"/>
                </a:cubicBezTo>
                <a:cubicBezTo>
                  <a:pt x="6888939" y="5799821"/>
                  <a:pt x="6891785" y="5797905"/>
                  <a:pt x="6894650" y="5796379"/>
                </a:cubicBezTo>
                <a:cubicBezTo>
                  <a:pt x="6897515" y="5794854"/>
                  <a:pt x="6900454" y="5793700"/>
                  <a:pt x="6903468" y="5792919"/>
                </a:cubicBezTo>
                <a:cubicBezTo>
                  <a:pt x="6906482" y="5792137"/>
                  <a:pt x="6909663" y="5791747"/>
                  <a:pt x="6913012" y="5791747"/>
                </a:cubicBezTo>
                <a:close/>
                <a:moveTo>
                  <a:pt x="6806414" y="5791747"/>
                </a:moveTo>
                <a:cubicBezTo>
                  <a:pt x="6800312" y="5791747"/>
                  <a:pt x="6794973" y="5792565"/>
                  <a:pt x="6790396" y="5794202"/>
                </a:cubicBezTo>
                <a:cubicBezTo>
                  <a:pt x="6785820" y="5795840"/>
                  <a:pt x="6782006" y="5798016"/>
                  <a:pt x="6778955" y="5800732"/>
                </a:cubicBezTo>
                <a:cubicBezTo>
                  <a:pt x="6775904" y="5803448"/>
                  <a:pt x="6773616" y="5806611"/>
                  <a:pt x="6772090" y="5810220"/>
                </a:cubicBezTo>
                <a:cubicBezTo>
                  <a:pt x="6770565" y="5813829"/>
                  <a:pt x="6769802" y="5817606"/>
                  <a:pt x="6769802" y="5821550"/>
                </a:cubicBezTo>
                <a:cubicBezTo>
                  <a:pt x="6769802" y="5826014"/>
                  <a:pt x="6770528" y="5829847"/>
                  <a:pt x="6771979" y="5833047"/>
                </a:cubicBezTo>
                <a:cubicBezTo>
                  <a:pt x="6773430" y="5836246"/>
                  <a:pt x="6775346" y="5839000"/>
                  <a:pt x="6777727" y="5841307"/>
                </a:cubicBezTo>
                <a:cubicBezTo>
                  <a:pt x="6780108" y="5843613"/>
                  <a:pt x="6782806" y="5845567"/>
                  <a:pt x="6785820" y="5847167"/>
                </a:cubicBezTo>
                <a:cubicBezTo>
                  <a:pt x="6788833" y="5848767"/>
                  <a:pt x="6791922" y="5850199"/>
                  <a:pt x="6795084" y="5851464"/>
                </a:cubicBezTo>
                <a:cubicBezTo>
                  <a:pt x="6798247" y="5852729"/>
                  <a:pt x="6801316" y="5853938"/>
                  <a:pt x="6804293" y="5855092"/>
                </a:cubicBezTo>
                <a:cubicBezTo>
                  <a:pt x="6807269" y="5856245"/>
                  <a:pt x="6809948" y="5857566"/>
                  <a:pt x="6812330" y="5859054"/>
                </a:cubicBezTo>
                <a:cubicBezTo>
                  <a:pt x="6814711" y="5860543"/>
                  <a:pt x="6816627" y="5862254"/>
                  <a:pt x="6818078" y="5864189"/>
                </a:cubicBezTo>
                <a:cubicBezTo>
                  <a:pt x="6819529" y="5866124"/>
                  <a:pt x="6820255" y="5868505"/>
                  <a:pt x="6820255" y="5871333"/>
                </a:cubicBezTo>
                <a:cubicBezTo>
                  <a:pt x="6820255" y="5874086"/>
                  <a:pt x="6819752" y="5876467"/>
                  <a:pt x="6818748" y="5878476"/>
                </a:cubicBezTo>
                <a:cubicBezTo>
                  <a:pt x="6817743" y="5880486"/>
                  <a:pt x="6816311" y="5882141"/>
                  <a:pt x="6814450" y="5883443"/>
                </a:cubicBezTo>
                <a:cubicBezTo>
                  <a:pt x="6812590" y="5884746"/>
                  <a:pt x="6810395" y="5885732"/>
                  <a:pt x="6807865" y="5886401"/>
                </a:cubicBezTo>
                <a:cubicBezTo>
                  <a:pt x="6805335" y="5887071"/>
                  <a:pt x="6802507" y="5887406"/>
                  <a:pt x="6799382" y="5887406"/>
                </a:cubicBezTo>
                <a:cubicBezTo>
                  <a:pt x="6795214" y="5887406"/>
                  <a:pt x="6791531" y="5886904"/>
                  <a:pt x="6788331" y="5885899"/>
                </a:cubicBezTo>
                <a:cubicBezTo>
                  <a:pt x="6785131" y="5884895"/>
                  <a:pt x="6782359" y="5883797"/>
                  <a:pt x="6780015" y="5882606"/>
                </a:cubicBezTo>
                <a:cubicBezTo>
                  <a:pt x="6777671" y="5881416"/>
                  <a:pt x="6775699" y="5880318"/>
                  <a:pt x="6774099" y="5879314"/>
                </a:cubicBezTo>
                <a:cubicBezTo>
                  <a:pt x="6772499" y="5878309"/>
                  <a:pt x="6771290" y="5877807"/>
                  <a:pt x="6770472" y="5877807"/>
                </a:cubicBezTo>
                <a:cubicBezTo>
                  <a:pt x="6769951" y="5877807"/>
                  <a:pt x="6769486" y="5877937"/>
                  <a:pt x="6769076" y="5878197"/>
                </a:cubicBezTo>
                <a:cubicBezTo>
                  <a:pt x="6768667" y="5878458"/>
                  <a:pt x="6768351" y="5878886"/>
                  <a:pt x="6768128" y="5879481"/>
                </a:cubicBezTo>
                <a:cubicBezTo>
                  <a:pt x="6767904" y="5880076"/>
                  <a:pt x="6767718" y="5880858"/>
                  <a:pt x="6767570" y="5881825"/>
                </a:cubicBezTo>
                <a:cubicBezTo>
                  <a:pt x="6767421" y="5882792"/>
                  <a:pt x="6767346" y="5883983"/>
                  <a:pt x="6767346" y="5885397"/>
                </a:cubicBezTo>
                <a:cubicBezTo>
                  <a:pt x="6767346" y="5887704"/>
                  <a:pt x="6767532" y="5889527"/>
                  <a:pt x="6767904" y="5890866"/>
                </a:cubicBezTo>
                <a:cubicBezTo>
                  <a:pt x="6768277" y="5892206"/>
                  <a:pt x="6768872" y="5893248"/>
                  <a:pt x="6769690" y="5893992"/>
                </a:cubicBezTo>
                <a:cubicBezTo>
                  <a:pt x="6770509" y="5894736"/>
                  <a:pt x="6771811" y="5895573"/>
                  <a:pt x="6773597" y="5896503"/>
                </a:cubicBezTo>
                <a:cubicBezTo>
                  <a:pt x="6775383" y="5897433"/>
                  <a:pt x="6777560" y="5898326"/>
                  <a:pt x="6780127" y="5899182"/>
                </a:cubicBezTo>
                <a:cubicBezTo>
                  <a:pt x="6782694" y="5900038"/>
                  <a:pt x="6785596" y="5900745"/>
                  <a:pt x="6788833" y="5901303"/>
                </a:cubicBezTo>
                <a:cubicBezTo>
                  <a:pt x="6792070" y="5901861"/>
                  <a:pt x="6795475" y="5902140"/>
                  <a:pt x="6799047" y="5902140"/>
                </a:cubicBezTo>
                <a:cubicBezTo>
                  <a:pt x="6804851" y="5902140"/>
                  <a:pt x="6810172" y="5901433"/>
                  <a:pt x="6815009" y="5900019"/>
                </a:cubicBezTo>
                <a:cubicBezTo>
                  <a:pt x="6819845" y="5898605"/>
                  <a:pt x="6824013" y="5896522"/>
                  <a:pt x="6827510" y="5893768"/>
                </a:cubicBezTo>
                <a:cubicBezTo>
                  <a:pt x="6831008" y="5891015"/>
                  <a:pt x="6833705" y="5887629"/>
                  <a:pt x="6835603" y="5883611"/>
                </a:cubicBezTo>
                <a:cubicBezTo>
                  <a:pt x="6837500" y="5879593"/>
                  <a:pt x="6838449" y="5875016"/>
                  <a:pt x="6838449" y="5869882"/>
                </a:cubicBezTo>
                <a:cubicBezTo>
                  <a:pt x="6838449" y="5865566"/>
                  <a:pt x="6837723" y="5861845"/>
                  <a:pt x="6836272" y="5858719"/>
                </a:cubicBezTo>
                <a:cubicBezTo>
                  <a:pt x="6834821" y="5855594"/>
                  <a:pt x="6832905" y="5852915"/>
                  <a:pt x="6830524" y="5850683"/>
                </a:cubicBezTo>
                <a:cubicBezTo>
                  <a:pt x="6828143" y="5848450"/>
                  <a:pt x="6825408" y="5846553"/>
                  <a:pt x="6822320" y="5844990"/>
                </a:cubicBezTo>
                <a:cubicBezTo>
                  <a:pt x="6819232" y="5843427"/>
                  <a:pt x="6816106" y="5842013"/>
                  <a:pt x="6812944" y="5840748"/>
                </a:cubicBezTo>
                <a:cubicBezTo>
                  <a:pt x="6809781" y="5839483"/>
                  <a:pt x="6806674" y="5838256"/>
                  <a:pt x="6803623" y="5837065"/>
                </a:cubicBezTo>
                <a:cubicBezTo>
                  <a:pt x="6800572" y="5835874"/>
                  <a:pt x="6797856" y="5834535"/>
                  <a:pt x="6795475" y="5833047"/>
                </a:cubicBezTo>
                <a:cubicBezTo>
                  <a:pt x="6793094" y="5831558"/>
                  <a:pt x="6791159" y="5829828"/>
                  <a:pt x="6789671" y="5827856"/>
                </a:cubicBezTo>
                <a:cubicBezTo>
                  <a:pt x="6788182" y="5825884"/>
                  <a:pt x="6787438" y="5823447"/>
                  <a:pt x="6787438" y="5820545"/>
                </a:cubicBezTo>
                <a:cubicBezTo>
                  <a:pt x="6787438" y="5818461"/>
                  <a:pt x="6787829" y="5816527"/>
                  <a:pt x="6788610" y="5814741"/>
                </a:cubicBezTo>
                <a:cubicBezTo>
                  <a:pt x="6789391" y="5812955"/>
                  <a:pt x="6790545" y="5811411"/>
                  <a:pt x="6792070" y="5810108"/>
                </a:cubicBezTo>
                <a:cubicBezTo>
                  <a:pt x="6793596" y="5808806"/>
                  <a:pt x="6795549" y="5807802"/>
                  <a:pt x="6797931" y="5807095"/>
                </a:cubicBezTo>
                <a:cubicBezTo>
                  <a:pt x="6800312" y="5806388"/>
                  <a:pt x="6803065" y="5806034"/>
                  <a:pt x="6806190" y="5806034"/>
                </a:cubicBezTo>
                <a:cubicBezTo>
                  <a:pt x="6809688" y="5806034"/>
                  <a:pt x="6812795" y="5806444"/>
                  <a:pt x="6815511" y="5807262"/>
                </a:cubicBezTo>
                <a:cubicBezTo>
                  <a:pt x="6818227" y="5808081"/>
                  <a:pt x="6820590" y="5808955"/>
                  <a:pt x="6822599" y="5809885"/>
                </a:cubicBezTo>
                <a:cubicBezTo>
                  <a:pt x="6824608" y="5810815"/>
                  <a:pt x="6826245" y="5811690"/>
                  <a:pt x="6827510" y="5812508"/>
                </a:cubicBezTo>
                <a:cubicBezTo>
                  <a:pt x="6828775" y="5813327"/>
                  <a:pt x="6829743" y="5813736"/>
                  <a:pt x="6830412" y="5813736"/>
                </a:cubicBezTo>
                <a:cubicBezTo>
                  <a:pt x="6830859" y="5813736"/>
                  <a:pt x="6831268" y="5813606"/>
                  <a:pt x="6831640" y="5813345"/>
                </a:cubicBezTo>
                <a:cubicBezTo>
                  <a:pt x="6832012" y="5813085"/>
                  <a:pt x="6832328" y="5812657"/>
                  <a:pt x="6832589" y="5812062"/>
                </a:cubicBezTo>
                <a:cubicBezTo>
                  <a:pt x="6832849" y="5811466"/>
                  <a:pt x="6833035" y="5810704"/>
                  <a:pt x="6833147" y="5809774"/>
                </a:cubicBezTo>
                <a:cubicBezTo>
                  <a:pt x="6833259" y="5808843"/>
                  <a:pt x="6833314" y="5807746"/>
                  <a:pt x="6833314" y="5806481"/>
                </a:cubicBezTo>
                <a:cubicBezTo>
                  <a:pt x="6833314" y="5805290"/>
                  <a:pt x="6833259" y="5804286"/>
                  <a:pt x="6833147" y="5803467"/>
                </a:cubicBezTo>
                <a:cubicBezTo>
                  <a:pt x="6833035" y="5802648"/>
                  <a:pt x="6832924" y="5801960"/>
                  <a:pt x="6832812" y="5801402"/>
                </a:cubicBezTo>
                <a:cubicBezTo>
                  <a:pt x="6832700" y="5800844"/>
                  <a:pt x="6832514" y="5800342"/>
                  <a:pt x="6832254" y="5799895"/>
                </a:cubicBezTo>
                <a:cubicBezTo>
                  <a:pt x="6831994" y="5799449"/>
                  <a:pt x="6831473" y="5798928"/>
                  <a:pt x="6830691" y="5798332"/>
                </a:cubicBezTo>
                <a:cubicBezTo>
                  <a:pt x="6829910" y="5797737"/>
                  <a:pt x="6828757" y="5797049"/>
                  <a:pt x="6827231" y="5796267"/>
                </a:cubicBezTo>
                <a:cubicBezTo>
                  <a:pt x="6825706" y="5795486"/>
                  <a:pt x="6823864" y="5794761"/>
                  <a:pt x="6821706" y="5794091"/>
                </a:cubicBezTo>
                <a:cubicBezTo>
                  <a:pt x="6819548" y="5793421"/>
                  <a:pt x="6817129" y="5792863"/>
                  <a:pt x="6814450" y="5792416"/>
                </a:cubicBezTo>
                <a:cubicBezTo>
                  <a:pt x="6811772" y="5791970"/>
                  <a:pt x="6809093" y="5791747"/>
                  <a:pt x="6806414" y="5791747"/>
                </a:cubicBezTo>
                <a:close/>
                <a:moveTo>
                  <a:pt x="6697137" y="5791747"/>
                </a:moveTo>
                <a:cubicBezTo>
                  <a:pt x="6693267" y="5791747"/>
                  <a:pt x="6689435" y="5792100"/>
                  <a:pt x="6685640" y="5792807"/>
                </a:cubicBezTo>
                <a:cubicBezTo>
                  <a:pt x="6681845" y="5793514"/>
                  <a:pt x="6678347" y="5794407"/>
                  <a:pt x="6675147" y="5795486"/>
                </a:cubicBezTo>
                <a:cubicBezTo>
                  <a:pt x="6671947" y="5796565"/>
                  <a:pt x="6669120" y="5797756"/>
                  <a:pt x="6666664" y="5799058"/>
                </a:cubicBezTo>
                <a:cubicBezTo>
                  <a:pt x="6664208" y="5800360"/>
                  <a:pt x="6662478" y="5801495"/>
                  <a:pt x="6661474" y="5802462"/>
                </a:cubicBezTo>
                <a:cubicBezTo>
                  <a:pt x="6660469" y="5803430"/>
                  <a:pt x="6659837" y="5804453"/>
                  <a:pt x="6659576" y="5805532"/>
                </a:cubicBezTo>
                <a:cubicBezTo>
                  <a:pt x="6659316" y="5806611"/>
                  <a:pt x="6659185" y="5808081"/>
                  <a:pt x="6659185" y="5809941"/>
                </a:cubicBezTo>
                <a:cubicBezTo>
                  <a:pt x="6659185" y="5811057"/>
                  <a:pt x="6659260" y="5812080"/>
                  <a:pt x="6659409" y="5813011"/>
                </a:cubicBezTo>
                <a:cubicBezTo>
                  <a:pt x="6659558" y="5813941"/>
                  <a:pt x="6659799" y="5814703"/>
                  <a:pt x="6660134" y="5815299"/>
                </a:cubicBezTo>
                <a:cubicBezTo>
                  <a:pt x="6660469" y="5815894"/>
                  <a:pt x="6660860" y="5816341"/>
                  <a:pt x="6661306" y="5816638"/>
                </a:cubicBezTo>
                <a:cubicBezTo>
                  <a:pt x="6661753" y="5816936"/>
                  <a:pt x="6662274" y="5817085"/>
                  <a:pt x="6662869" y="5817085"/>
                </a:cubicBezTo>
                <a:cubicBezTo>
                  <a:pt x="6663762" y="5817085"/>
                  <a:pt x="6665120" y="5816545"/>
                  <a:pt x="6666943" y="5815466"/>
                </a:cubicBezTo>
                <a:cubicBezTo>
                  <a:pt x="6668766" y="5814387"/>
                  <a:pt x="6671036" y="5813197"/>
                  <a:pt x="6673752" y="5811894"/>
                </a:cubicBezTo>
                <a:cubicBezTo>
                  <a:pt x="6676468" y="5810592"/>
                  <a:pt x="6679631" y="5809401"/>
                  <a:pt x="6683240" y="5808322"/>
                </a:cubicBezTo>
                <a:cubicBezTo>
                  <a:pt x="6686849" y="5807243"/>
                  <a:pt x="6690923" y="5806704"/>
                  <a:pt x="6695462" y="5806704"/>
                </a:cubicBezTo>
                <a:cubicBezTo>
                  <a:pt x="6699704" y="5806704"/>
                  <a:pt x="6703276" y="5807206"/>
                  <a:pt x="6706178" y="5808211"/>
                </a:cubicBezTo>
                <a:cubicBezTo>
                  <a:pt x="6709080" y="5809215"/>
                  <a:pt x="6711443" y="5810704"/>
                  <a:pt x="6713266" y="5812676"/>
                </a:cubicBezTo>
                <a:cubicBezTo>
                  <a:pt x="6715089" y="5814648"/>
                  <a:pt x="6716410" y="5817122"/>
                  <a:pt x="6717228" y="5820099"/>
                </a:cubicBezTo>
                <a:cubicBezTo>
                  <a:pt x="6718047" y="5823075"/>
                  <a:pt x="6718456" y="5826498"/>
                  <a:pt x="6718456" y="5830368"/>
                </a:cubicBezTo>
                <a:lnTo>
                  <a:pt x="6718456" y="5838181"/>
                </a:lnTo>
                <a:lnTo>
                  <a:pt x="6704615" y="5838181"/>
                </a:lnTo>
                <a:cubicBezTo>
                  <a:pt x="6696802" y="5838181"/>
                  <a:pt x="6689770" y="5838869"/>
                  <a:pt x="6683519" y="5840246"/>
                </a:cubicBezTo>
                <a:cubicBezTo>
                  <a:pt x="6677268" y="5841623"/>
                  <a:pt x="6671985" y="5843688"/>
                  <a:pt x="6667669" y="5846441"/>
                </a:cubicBezTo>
                <a:cubicBezTo>
                  <a:pt x="6663353" y="5849194"/>
                  <a:pt x="6660041" y="5852655"/>
                  <a:pt x="6657734" y="5856822"/>
                </a:cubicBezTo>
                <a:cubicBezTo>
                  <a:pt x="6655428" y="5860989"/>
                  <a:pt x="6654274" y="5865900"/>
                  <a:pt x="6654274" y="5871556"/>
                </a:cubicBezTo>
                <a:cubicBezTo>
                  <a:pt x="6654274" y="5876393"/>
                  <a:pt x="6655111" y="5880709"/>
                  <a:pt x="6656786" y="5884504"/>
                </a:cubicBezTo>
                <a:cubicBezTo>
                  <a:pt x="6658460" y="5888299"/>
                  <a:pt x="6660804" y="5891499"/>
                  <a:pt x="6663818" y="5894103"/>
                </a:cubicBezTo>
                <a:cubicBezTo>
                  <a:pt x="6666832" y="5896708"/>
                  <a:pt x="6670478" y="5898698"/>
                  <a:pt x="6674757" y="5900075"/>
                </a:cubicBezTo>
                <a:cubicBezTo>
                  <a:pt x="6679035" y="5901452"/>
                  <a:pt x="6683817" y="5902140"/>
                  <a:pt x="6689100" y="5902140"/>
                </a:cubicBezTo>
                <a:cubicBezTo>
                  <a:pt x="6695127" y="5902140"/>
                  <a:pt x="6700839" y="5900838"/>
                  <a:pt x="6706234" y="5898233"/>
                </a:cubicBezTo>
                <a:cubicBezTo>
                  <a:pt x="6711629" y="5895629"/>
                  <a:pt x="6716522" y="5891982"/>
                  <a:pt x="6720912" y="5887294"/>
                </a:cubicBezTo>
                <a:lnTo>
                  <a:pt x="6720912" y="5897340"/>
                </a:lnTo>
                <a:cubicBezTo>
                  <a:pt x="6720912" y="5898233"/>
                  <a:pt x="6721172" y="5898903"/>
                  <a:pt x="6721693" y="5899349"/>
                </a:cubicBezTo>
                <a:cubicBezTo>
                  <a:pt x="6722214" y="5899796"/>
                  <a:pt x="6723051" y="5900131"/>
                  <a:pt x="6724205" y="5900354"/>
                </a:cubicBezTo>
                <a:cubicBezTo>
                  <a:pt x="6725358" y="5900577"/>
                  <a:pt x="6726902" y="5900689"/>
                  <a:pt x="6728837" y="5900689"/>
                </a:cubicBezTo>
                <a:cubicBezTo>
                  <a:pt x="6730846" y="5900689"/>
                  <a:pt x="6732372" y="5900577"/>
                  <a:pt x="6733414" y="5900354"/>
                </a:cubicBezTo>
                <a:cubicBezTo>
                  <a:pt x="6734455" y="5900131"/>
                  <a:pt x="6735274" y="5899796"/>
                  <a:pt x="6735869" y="5899349"/>
                </a:cubicBezTo>
                <a:cubicBezTo>
                  <a:pt x="6736464" y="5898903"/>
                  <a:pt x="6736762" y="5898233"/>
                  <a:pt x="6736762" y="5897340"/>
                </a:cubicBezTo>
                <a:lnTo>
                  <a:pt x="6736762" y="5829586"/>
                </a:lnTo>
                <a:cubicBezTo>
                  <a:pt x="6736762" y="5823336"/>
                  <a:pt x="6736055" y="5817866"/>
                  <a:pt x="6734641" y="5813178"/>
                </a:cubicBezTo>
                <a:cubicBezTo>
                  <a:pt x="6733227" y="5808490"/>
                  <a:pt x="6730958" y="5804565"/>
                  <a:pt x="6727832" y="5801402"/>
                </a:cubicBezTo>
                <a:cubicBezTo>
                  <a:pt x="6724707" y="5798239"/>
                  <a:pt x="6720614" y="5795840"/>
                  <a:pt x="6715554" y="5794202"/>
                </a:cubicBezTo>
                <a:cubicBezTo>
                  <a:pt x="6710494" y="5792565"/>
                  <a:pt x="6704355" y="5791747"/>
                  <a:pt x="6697137" y="5791747"/>
                </a:cubicBezTo>
                <a:close/>
                <a:moveTo>
                  <a:pt x="6568289" y="5791747"/>
                </a:moveTo>
                <a:cubicBezTo>
                  <a:pt x="6562187" y="5791747"/>
                  <a:pt x="6556848" y="5792565"/>
                  <a:pt x="6552271" y="5794202"/>
                </a:cubicBezTo>
                <a:cubicBezTo>
                  <a:pt x="6547695" y="5795840"/>
                  <a:pt x="6543881" y="5798016"/>
                  <a:pt x="6540830" y="5800732"/>
                </a:cubicBezTo>
                <a:cubicBezTo>
                  <a:pt x="6537779" y="5803448"/>
                  <a:pt x="6535491" y="5806611"/>
                  <a:pt x="6533965" y="5810220"/>
                </a:cubicBezTo>
                <a:cubicBezTo>
                  <a:pt x="6532440" y="5813829"/>
                  <a:pt x="6531677" y="5817606"/>
                  <a:pt x="6531677" y="5821550"/>
                </a:cubicBezTo>
                <a:cubicBezTo>
                  <a:pt x="6531677" y="5826014"/>
                  <a:pt x="6532403" y="5829847"/>
                  <a:pt x="6533854" y="5833047"/>
                </a:cubicBezTo>
                <a:cubicBezTo>
                  <a:pt x="6535305" y="5836246"/>
                  <a:pt x="6537221" y="5839000"/>
                  <a:pt x="6539602" y="5841307"/>
                </a:cubicBezTo>
                <a:cubicBezTo>
                  <a:pt x="6541983" y="5843613"/>
                  <a:pt x="6544681" y="5845567"/>
                  <a:pt x="6547695" y="5847167"/>
                </a:cubicBezTo>
                <a:cubicBezTo>
                  <a:pt x="6550708" y="5848767"/>
                  <a:pt x="6553797" y="5850199"/>
                  <a:pt x="6556959" y="5851464"/>
                </a:cubicBezTo>
                <a:cubicBezTo>
                  <a:pt x="6560122" y="5852729"/>
                  <a:pt x="6563191" y="5853938"/>
                  <a:pt x="6566168" y="5855092"/>
                </a:cubicBezTo>
                <a:cubicBezTo>
                  <a:pt x="6569144" y="5856245"/>
                  <a:pt x="6571823" y="5857566"/>
                  <a:pt x="6574205" y="5859054"/>
                </a:cubicBezTo>
                <a:cubicBezTo>
                  <a:pt x="6576586" y="5860543"/>
                  <a:pt x="6578502" y="5862254"/>
                  <a:pt x="6579953" y="5864189"/>
                </a:cubicBezTo>
                <a:cubicBezTo>
                  <a:pt x="6581404" y="5866124"/>
                  <a:pt x="6582130" y="5868505"/>
                  <a:pt x="6582130" y="5871333"/>
                </a:cubicBezTo>
                <a:cubicBezTo>
                  <a:pt x="6582130" y="5874086"/>
                  <a:pt x="6581627" y="5876467"/>
                  <a:pt x="6580623" y="5878476"/>
                </a:cubicBezTo>
                <a:cubicBezTo>
                  <a:pt x="6579618" y="5880486"/>
                  <a:pt x="6578186" y="5882141"/>
                  <a:pt x="6576325" y="5883443"/>
                </a:cubicBezTo>
                <a:cubicBezTo>
                  <a:pt x="6574465" y="5884746"/>
                  <a:pt x="6572270" y="5885732"/>
                  <a:pt x="6569740" y="5886401"/>
                </a:cubicBezTo>
                <a:cubicBezTo>
                  <a:pt x="6567210" y="5887071"/>
                  <a:pt x="6564382" y="5887406"/>
                  <a:pt x="6561257" y="5887406"/>
                </a:cubicBezTo>
                <a:cubicBezTo>
                  <a:pt x="6557089" y="5887406"/>
                  <a:pt x="6553406" y="5886904"/>
                  <a:pt x="6550206" y="5885899"/>
                </a:cubicBezTo>
                <a:cubicBezTo>
                  <a:pt x="6547006" y="5884895"/>
                  <a:pt x="6544234" y="5883797"/>
                  <a:pt x="6541890" y="5882606"/>
                </a:cubicBezTo>
                <a:cubicBezTo>
                  <a:pt x="6539546" y="5881416"/>
                  <a:pt x="6537574" y="5880318"/>
                  <a:pt x="6535974" y="5879314"/>
                </a:cubicBezTo>
                <a:cubicBezTo>
                  <a:pt x="6534374" y="5878309"/>
                  <a:pt x="6533165" y="5877807"/>
                  <a:pt x="6532347" y="5877807"/>
                </a:cubicBezTo>
                <a:cubicBezTo>
                  <a:pt x="6531826" y="5877807"/>
                  <a:pt x="6531361" y="5877937"/>
                  <a:pt x="6530951" y="5878197"/>
                </a:cubicBezTo>
                <a:cubicBezTo>
                  <a:pt x="6530542" y="5878458"/>
                  <a:pt x="6530226" y="5878886"/>
                  <a:pt x="6530003" y="5879481"/>
                </a:cubicBezTo>
                <a:cubicBezTo>
                  <a:pt x="6529779" y="5880076"/>
                  <a:pt x="6529593" y="5880858"/>
                  <a:pt x="6529445" y="5881825"/>
                </a:cubicBezTo>
                <a:cubicBezTo>
                  <a:pt x="6529296" y="5882792"/>
                  <a:pt x="6529221" y="5883983"/>
                  <a:pt x="6529221" y="5885397"/>
                </a:cubicBezTo>
                <a:cubicBezTo>
                  <a:pt x="6529221" y="5887704"/>
                  <a:pt x="6529407" y="5889527"/>
                  <a:pt x="6529779" y="5890866"/>
                </a:cubicBezTo>
                <a:cubicBezTo>
                  <a:pt x="6530152" y="5892206"/>
                  <a:pt x="6530747" y="5893248"/>
                  <a:pt x="6531565" y="5893992"/>
                </a:cubicBezTo>
                <a:cubicBezTo>
                  <a:pt x="6532384" y="5894736"/>
                  <a:pt x="6533686" y="5895573"/>
                  <a:pt x="6535472" y="5896503"/>
                </a:cubicBezTo>
                <a:cubicBezTo>
                  <a:pt x="6537258" y="5897433"/>
                  <a:pt x="6539435" y="5898326"/>
                  <a:pt x="6542002" y="5899182"/>
                </a:cubicBezTo>
                <a:cubicBezTo>
                  <a:pt x="6544569" y="5900038"/>
                  <a:pt x="6547471" y="5900745"/>
                  <a:pt x="6550708" y="5901303"/>
                </a:cubicBezTo>
                <a:cubicBezTo>
                  <a:pt x="6553945" y="5901861"/>
                  <a:pt x="6557350" y="5902140"/>
                  <a:pt x="6560922" y="5902140"/>
                </a:cubicBezTo>
                <a:cubicBezTo>
                  <a:pt x="6566726" y="5902140"/>
                  <a:pt x="6572047" y="5901433"/>
                  <a:pt x="6576884" y="5900019"/>
                </a:cubicBezTo>
                <a:cubicBezTo>
                  <a:pt x="6581720" y="5898605"/>
                  <a:pt x="6585888" y="5896522"/>
                  <a:pt x="6589385" y="5893768"/>
                </a:cubicBezTo>
                <a:cubicBezTo>
                  <a:pt x="6592883" y="5891015"/>
                  <a:pt x="6595580" y="5887629"/>
                  <a:pt x="6597478" y="5883611"/>
                </a:cubicBezTo>
                <a:cubicBezTo>
                  <a:pt x="6599375" y="5879593"/>
                  <a:pt x="6600324" y="5875016"/>
                  <a:pt x="6600324" y="5869882"/>
                </a:cubicBezTo>
                <a:cubicBezTo>
                  <a:pt x="6600324" y="5865566"/>
                  <a:pt x="6599598" y="5861845"/>
                  <a:pt x="6598147" y="5858719"/>
                </a:cubicBezTo>
                <a:cubicBezTo>
                  <a:pt x="6596696" y="5855594"/>
                  <a:pt x="6594780" y="5852915"/>
                  <a:pt x="6592399" y="5850683"/>
                </a:cubicBezTo>
                <a:cubicBezTo>
                  <a:pt x="6590018" y="5848450"/>
                  <a:pt x="6587283" y="5846553"/>
                  <a:pt x="6584195" y="5844990"/>
                </a:cubicBezTo>
                <a:cubicBezTo>
                  <a:pt x="6581107" y="5843427"/>
                  <a:pt x="6577981" y="5842013"/>
                  <a:pt x="6574819" y="5840748"/>
                </a:cubicBezTo>
                <a:cubicBezTo>
                  <a:pt x="6571656" y="5839483"/>
                  <a:pt x="6568549" y="5838256"/>
                  <a:pt x="6565498" y="5837065"/>
                </a:cubicBezTo>
                <a:cubicBezTo>
                  <a:pt x="6562447" y="5835874"/>
                  <a:pt x="6559731" y="5834535"/>
                  <a:pt x="6557350" y="5833047"/>
                </a:cubicBezTo>
                <a:cubicBezTo>
                  <a:pt x="6554969" y="5831558"/>
                  <a:pt x="6553034" y="5829828"/>
                  <a:pt x="6551546" y="5827856"/>
                </a:cubicBezTo>
                <a:cubicBezTo>
                  <a:pt x="6550057" y="5825884"/>
                  <a:pt x="6549313" y="5823447"/>
                  <a:pt x="6549313" y="5820545"/>
                </a:cubicBezTo>
                <a:cubicBezTo>
                  <a:pt x="6549313" y="5818461"/>
                  <a:pt x="6549704" y="5816527"/>
                  <a:pt x="6550485" y="5814741"/>
                </a:cubicBezTo>
                <a:cubicBezTo>
                  <a:pt x="6551266" y="5812955"/>
                  <a:pt x="6552420" y="5811411"/>
                  <a:pt x="6553945" y="5810108"/>
                </a:cubicBezTo>
                <a:cubicBezTo>
                  <a:pt x="6555471" y="5808806"/>
                  <a:pt x="6557424" y="5807802"/>
                  <a:pt x="6559806" y="5807095"/>
                </a:cubicBezTo>
                <a:cubicBezTo>
                  <a:pt x="6562187" y="5806388"/>
                  <a:pt x="6564940" y="5806034"/>
                  <a:pt x="6568065" y="5806034"/>
                </a:cubicBezTo>
                <a:cubicBezTo>
                  <a:pt x="6571563" y="5806034"/>
                  <a:pt x="6574670" y="5806444"/>
                  <a:pt x="6577386" y="5807262"/>
                </a:cubicBezTo>
                <a:cubicBezTo>
                  <a:pt x="6580102" y="5808081"/>
                  <a:pt x="6582465" y="5808955"/>
                  <a:pt x="6584474" y="5809885"/>
                </a:cubicBezTo>
                <a:cubicBezTo>
                  <a:pt x="6586483" y="5810815"/>
                  <a:pt x="6588120" y="5811690"/>
                  <a:pt x="6589385" y="5812508"/>
                </a:cubicBezTo>
                <a:cubicBezTo>
                  <a:pt x="6590650" y="5813327"/>
                  <a:pt x="6591618" y="5813736"/>
                  <a:pt x="6592287" y="5813736"/>
                </a:cubicBezTo>
                <a:cubicBezTo>
                  <a:pt x="6592734" y="5813736"/>
                  <a:pt x="6593143" y="5813606"/>
                  <a:pt x="6593515" y="5813345"/>
                </a:cubicBezTo>
                <a:cubicBezTo>
                  <a:pt x="6593887" y="5813085"/>
                  <a:pt x="6594203" y="5812657"/>
                  <a:pt x="6594464" y="5812062"/>
                </a:cubicBezTo>
                <a:cubicBezTo>
                  <a:pt x="6594724" y="5811466"/>
                  <a:pt x="6594910" y="5810704"/>
                  <a:pt x="6595022" y="5809774"/>
                </a:cubicBezTo>
                <a:cubicBezTo>
                  <a:pt x="6595134" y="5808843"/>
                  <a:pt x="6595189" y="5807746"/>
                  <a:pt x="6595189" y="5806481"/>
                </a:cubicBezTo>
                <a:cubicBezTo>
                  <a:pt x="6595189" y="5805290"/>
                  <a:pt x="6595134" y="5804286"/>
                  <a:pt x="6595022" y="5803467"/>
                </a:cubicBezTo>
                <a:cubicBezTo>
                  <a:pt x="6594910" y="5802648"/>
                  <a:pt x="6594799" y="5801960"/>
                  <a:pt x="6594687" y="5801402"/>
                </a:cubicBezTo>
                <a:cubicBezTo>
                  <a:pt x="6594575" y="5800844"/>
                  <a:pt x="6594389" y="5800342"/>
                  <a:pt x="6594129" y="5799895"/>
                </a:cubicBezTo>
                <a:cubicBezTo>
                  <a:pt x="6593869" y="5799449"/>
                  <a:pt x="6593348" y="5798928"/>
                  <a:pt x="6592566" y="5798332"/>
                </a:cubicBezTo>
                <a:cubicBezTo>
                  <a:pt x="6591785" y="5797737"/>
                  <a:pt x="6590632" y="5797049"/>
                  <a:pt x="6589106" y="5796267"/>
                </a:cubicBezTo>
                <a:cubicBezTo>
                  <a:pt x="6587581" y="5795486"/>
                  <a:pt x="6585739" y="5794761"/>
                  <a:pt x="6583581" y="5794091"/>
                </a:cubicBezTo>
                <a:cubicBezTo>
                  <a:pt x="6581423" y="5793421"/>
                  <a:pt x="6579004" y="5792863"/>
                  <a:pt x="6576325" y="5792416"/>
                </a:cubicBezTo>
                <a:cubicBezTo>
                  <a:pt x="6573647" y="5791970"/>
                  <a:pt x="6570968" y="5791747"/>
                  <a:pt x="6568289" y="5791747"/>
                </a:cubicBezTo>
                <a:close/>
                <a:moveTo>
                  <a:pt x="6333810" y="5791747"/>
                </a:moveTo>
                <a:cubicBezTo>
                  <a:pt x="6325252" y="5791747"/>
                  <a:pt x="6317774" y="5793123"/>
                  <a:pt x="6311374" y="5795877"/>
                </a:cubicBezTo>
                <a:cubicBezTo>
                  <a:pt x="6304975" y="5798630"/>
                  <a:pt x="6299635" y="5802500"/>
                  <a:pt x="6295357" y="5807485"/>
                </a:cubicBezTo>
                <a:cubicBezTo>
                  <a:pt x="6291078" y="5812471"/>
                  <a:pt x="6287878" y="5818406"/>
                  <a:pt x="6285757" y="5825289"/>
                </a:cubicBezTo>
                <a:cubicBezTo>
                  <a:pt x="6283636" y="5832172"/>
                  <a:pt x="6282576" y="5839707"/>
                  <a:pt x="6282576" y="5847892"/>
                </a:cubicBezTo>
                <a:cubicBezTo>
                  <a:pt x="6282576" y="5856375"/>
                  <a:pt x="6283581" y="5863966"/>
                  <a:pt x="6285590" y="5870663"/>
                </a:cubicBezTo>
                <a:cubicBezTo>
                  <a:pt x="6287599" y="5877360"/>
                  <a:pt x="6290650" y="5883053"/>
                  <a:pt x="6294743" y="5887741"/>
                </a:cubicBezTo>
                <a:cubicBezTo>
                  <a:pt x="6298835" y="5892429"/>
                  <a:pt x="6303951" y="5896001"/>
                  <a:pt x="6310091" y="5898457"/>
                </a:cubicBezTo>
                <a:cubicBezTo>
                  <a:pt x="6316230" y="5900912"/>
                  <a:pt x="6323429" y="5902140"/>
                  <a:pt x="6331689" y="5902140"/>
                </a:cubicBezTo>
                <a:cubicBezTo>
                  <a:pt x="6340172" y="5902140"/>
                  <a:pt x="6347632" y="5900745"/>
                  <a:pt x="6354069" y="5897954"/>
                </a:cubicBezTo>
                <a:cubicBezTo>
                  <a:pt x="6360506" y="5895164"/>
                  <a:pt x="6365864" y="5891276"/>
                  <a:pt x="6370143" y="5886290"/>
                </a:cubicBezTo>
                <a:cubicBezTo>
                  <a:pt x="6374421" y="5881304"/>
                  <a:pt x="6377640" y="5875370"/>
                  <a:pt x="6379798" y="5868486"/>
                </a:cubicBezTo>
                <a:cubicBezTo>
                  <a:pt x="6381956" y="5861603"/>
                  <a:pt x="6383035" y="5854069"/>
                  <a:pt x="6383035" y="5845883"/>
                </a:cubicBezTo>
                <a:cubicBezTo>
                  <a:pt x="6383035" y="5837474"/>
                  <a:pt x="6382012" y="5829921"/>
                  <a:pt x="6379965" y="5823224"/>
                </a:cubicBezTo>
                <a:cubicBezTo>
                  <a:pt x="6377919" y="5816527"/>
                  <a:pt x="6374849" y="5810834"/>
                  <a:pt x="6370757" y="5806146"/>
                </a:cubicBezTo>
                <a:cubicBezTo>
                  <a:pt x="6366664" y="5801458"/>
                  <a:pt x="6361548" y="5797886"/>
                  <a:pt x="6355409" y="5795430"/>
                </a:cubicBezTo>
                <a:cubicBezTo>
                  <a:pt x="6349270" y="5792975"/>
                  <a:pt x="6342070" y="5791747"/>
                  <a:pt x="6333810" y="5791747"/>
                </a:cubicBezTo>
                <a:close/>
                <a:moveTo>
                  <a:pt x="6200348" y="5791747"/>
                </a:moveTo>
                <a:cubicBezTo>
                  <a:pt x="6198190" y="5791747"/>
                  <a:pt x="6196051" y="5792026"/>
                  <a:pt x="6193930" y="5792584"/>
                </a:cubicBezTo>
                <a:cubicBezTo>
                  <a:pt x="6191809" y="5793142"/>
                  <a:pt x="6189670" y="5794147"/>
                  <a:pt x="6187512" y="5795598"/>
                </a:cubicBezTo>
                <a:cubicBezTo>
                  <a:pt x="6185354" y="5797049"/>
                  <a:pt x="6183066" y="5799039"/>
                  <a:pt x="6180647" y="5801569"/>
                </a:cubicBezTo>
                <a:cubicBezTo>
                  <a:pt x="6178229" y="5804099"/>
                  <a:pt x="6175643" y="5807374"/>
                  <a:pt x="6172890" y="5811392"/>
                </a:cubicBezTo>
                <a:lnTo>
                  <a:pt x="6172890" y="5796770"/>
                </a:lnTo>
                <a:cubicBezTo>
                  <a:pt x="6172890" y="5796174"/>
                  <a:pt x="6172759" y="5795672"/>
                  <a:pt x="6172499" y="5795263"/>
                </a:cubicBezTo>
                <a:cubicBezTo>
                  <a:pt x="6172238" y="5794854"/>
                  <a:pt x="6171811" y="5794481"/>
                  <a:pt x="6171215" y="5794147"/>
                </a:cubicBezTo>
                <a:cubicBezTo>
                  <a:pt x="6170620" y="5793812"/>
                  <a:pt x="6169783" y="5793589"/>
                  <a:pt x="6168704" y="5793477"/>
                </a:cubicBezTo>
                <a:cubicBezTo>
                  <a:pt x="6167625" y="5793365"/>
                  <a:pt x="6166267" y="5793309"/>
                  <a:pt x="6164630" y="5793309"/>
                </a:cubicBezTo>
                <a:cubicBezTo>
                  <a:pt x="6162918" y="5793309"/>
                  <a:pt x="6161541" y="5793365"/>
                  <a:pt x="6160500" y="5793477"/>
                </a:cubicBezTo>
                <a:cubicBezTo>
                  <a:pt x="6159458" y="5793589"/>
                  <a:pt x="6158602" y="5793812"/>
                  <a:pt x="6157932" y="5794147"/>
                </a:cubicBezTo>
                <a:cubicBezTo>
                  <a:pt x="6157263" y="5794481"/>
                  <a:pt x="6156816" y="5794854"/>
                  <a:pt x="6156593" y="5795263"/>
                </a:cubicBezTo>
                <a:cubicBezTo>
                  <a:pt x="6156370" y="5795672"/>
                  <a:pt x="6156258" y="5796174"/>
                  <a:pt x="6156258" y="5796770"/>
                </a:cubicBezTo>
                <a:lnTo>
                  <a:pt x="6156258" y="5897229"/>
                </a:lnTo>
                <a:cubicBezTo>
                  <a:pt x="6156258" y="5897824"/>
                  <a:pt x="6156388" y="5898326"/>
                  <a:pt x="6156649" y="5898736"/>
                </a:cubicBezTo>
                <a:cubicBezTo>
                  <a:pt x="6156909" y="5899145"/>
                  <a:pt x="6157393" y="5899498"/>
                  <a:pt x="6158100" y="5899796"/>
                </a:cubicBezTo>
                <a:cubicBezTo>
                  <a:pt x="6158807" y="5900094"/>
                  <a:pt x="6159756" y="5900317"/>
                  <a:pt x="6160946" y="5900466"/>
                </a:cubicBezTo>
                <a:cubicBezTo>
                  <a:pt x="6162137" y="5900615"/>
                  <a:pt x="6163625" y="5900689"/>
                  <a:pt x="6165411" y="5900689"/>
                </a:cubicBezTo>
                <a:cubicBezTo>
                  <a:pt x="6167271" y="5900689"/>
                  <a:pt x="6168797" y="5900615"/>
                  <a:pt x="6169987" y="5900466"/>
                </a:cubicBezTo>
                <a:cubicBezTo>
                  <a:pt x="6171178" y="5900317"/>
                  <a:pt x="6172108" y="5900094"/>
                  <a:pt x="6172778" y="5899796"/>
                </a:cubicBezTo>
                <a:cubicBezTo>
                  <a:pt x="6173448" y="5899498"/>
                  <a:pt x="6173931" y="5899145"/>
                  <a:pt x="6174229" y="5898736"/>
                </a:cubicBezTo>
                <a:cubicBezTo>
                  <a:pt x="6174527" y="5898326"/>
                  <a:pt x="6174676" y="5897824"/>
                  <a:pt x="6174676" y="5897229"/>
                </a:cubicBezTo>
                <a:lnTo>
                  <a:pt x="6174676" y="5831149"/>
                </a:lnTo>
                <a:cubicBezTo>
                  <a:pt x="6177280" y="5827056"/>
                  <a:pt x="6179661" y="5823596"/>
                  <a:pt x="6181819" y="5820768"/>
                </a:cubicBezTo>
                <a:cubicBezTo>
                  <a:pt x="6183977" y="5817941"/>
                  <a:pt x="6186042" y="5815671"/>
                  <a:pt x="6188014" y="5813959"/>
                </a:cubicBezTo>
                <a:cubicBezTo>
                  <a:pt x="6189986" y="5812248"/>
                  <a:pt x="6191865" y="5811020"/>
                  <a:pt x="6193651" y="5810276"/>
                </a:cubicBezTo>
                <a:cubicBezTo>
                  <a:pt x="6195437" y="5809532"/>
                  <a:pt x="6197260" y="5809160"/>
                  <a:pt x="6199121" y="5809160"/>
                </a:cubicBezTo>
                <a:cubicBezTo>
                  <a:pt x="6200683" y="5809160"/>
                  <a:pt x="6202134" y="5809308"/>
                  <a:pt x="6203474" y="5809606"/>
                </a:cubicBezTo>
                <a:cubicBezTo>
                  <a:pt x="6204813" y="5809904"/>
                  <a:pt x="6206022" y="5810220"/>
                  <a:pt x="6207101" y="5810555"/>
                </a:cubicBezTo>
                <a:cubicBezTo>
                  <a:pt x="6208180" y="5810890"/>
                  <a:pt x="6209148" y="5811225"/>
                  <a:pt x="6210004" y="5811559"/>
                </a:cubicBezTo>
                <a:cubicBezTo>
                  <a:pt x="6210859" y="5811894"/>
                  <a:pt x="6211585" y="5812062"/>
                  <a:pt x="6212180" y="5812062"/>
                </a:cubicBezTo>
                <a:cubicBezTo>
                  <a:pt x="6212776" y="5812062"/>
                  <a:pt x="6213241" y="5811894"/>
                  <a:pt x="6213575" y="5811559"/>
                </a:cubicBezTo>
                <a:cubicBezTo>
                  <a:pt x="6213910" y="5811225"/>
                  <a:pt x="6214189" y="5810741"/>
                  <a:pt x="6214413" y="5810108"/>
                </a:cubicBezTo>
                <a:cubicBezTo>
                  <a:pt x="6214636" y="5809476"/>
                  <a:pt x="6214785" y="5808602"/>
                  <a:pt x="6214859" y="5807485"/>
                </a:cubicBezTo>
                <a:cubicBezTo>
                  <a:pt x="6214934" y="5806369"/>
                  <a:pt x="6214971" y="5804992"/>
                  <a:pt x="6214971" y="5803355"/>
                </a:cubicBezTo>
                <a:cubicBezTo>
                  <a:pt x="6214971" y="5801644"/>
                  <a:pt x="6214952" y="5800286"/>
                  <a:pt x="6214915" y="5799281"/>
                </a:cubicBezTo>
                <a:cubicBezTo>
                  <a:pt x="6214878" y="5798277"/>
                  <a:pt x="6214803" y="5797514"/>
                  <a:pt x="6214692" y="5796993"/>
                </a:cubicBezTo>
                <a:cubicBezTo>
                  <a:pt x="6214580" y="5796472"/>
                  <a:pt x="6214450" y="5796044"/>
                  <a:pt x="6214301" y="5795709"/>
                </a:cubicBezTo>
                <a:cubicBezTo>
                  <a:pt x="6214152" y="5795374"/>
                  <a:pt x="6213855" y="5795021"/>
                  <a:pt x="6213408" y="5794649"/>
                </a:cubicBezTo>
                <a:cubicBezTo>
                  <a:pt x="6212962" y="5794277"/>
                  <a:pt x="6212199" y="5793905"/>
                  <a:pt x="6211120" y="5793533"/>
                </a:cubicBezTo>
                <a:cubicBezTo>
                  <a:pt x="6210041" y="5793161"/>
                  <a:pt x="6208832" y="5792826"/>
                  <a:pt x="6207492" y="5792528"/>
                </a:cubicBezTo>
                <a:cubicBezTo>
                  <a:pt x="6206153" y="5792230"/>
                  <a:pt x="6204869" y="5792026"/>
                  <a:pt x="6203641" y="5791914"/>
                </a:cubicBezTo>
                <a:cubicBezTo>
                  <a:pt x="6202413" y="5791803"/>
                  <a:pt x="6201316" y="5791747"/>
                  <a:pt x="6200348" y="5791747"/>
                </a:cubicBezTo>
                <a:close/>
                <a:moveTo>
                  <a:pt x="6078012" y="5791747"/>
                </a:moveTo>
                <a:cubicBezTo>
                  <a:pt x="6074142" y="5791747"/>
                  <a:pt x="6070310" y="5792100"/>
                  <a:pt x="6066515" y="5792807"/>
                </a:cubicBezTo>
                <a:cubicBezTo>
                  <a:pt x="6062720" y="5793514"/>
                  <a:pt x="6059222" y="5794407"/>
                  <a:pt x="6056022" y="5795486"/>
                </a:cubicBezTo>
                <a:cubicBezTo>
                  <a:pt x="6052822" y="5796565"/>
                  <a:pt x="6049995" y="5797756"/>
                  <a:pt x="6047539" y="5799058"/>
                </a:cubicBezTo>
                <a:cubicBezTo>
                  <a:pt x="6045083" y="5800360"/>
                  <a:pt x="6043353" y="5801495"/>
                  <a:pt x="6042349" y="5802462"/>
                </a:cubicBezTo>
                <a:cubicBezTo>
                  <a:pt x="6041344" y="5803430"/>
                  <a:pt x="6040712" y="5804453"/>
                  <a:pt x="6040451" y="5805532"/>
                </a:cubicBezTo>
                <a:cubicBezTo>
                  <a:pt x="6040191" y="5806611"/>
                  <a:pt x="6040060" y="5808081"/>
                  <a:pt x="6040060" y="5809941"/>
                </a:cubicBezTo>
                <a:cubicBezTo>
                  <a:pt x="6040060" y="5811057"/>
                  <a:pt x="6040135" y="5812080"/>
                  <a:pt x="6040284" y="5813011"/>
                </a:cubicBezTo>
                <a:cubicBezTo>
                  <a:pt x="6040433" y="5813941"/>
                  <a:pt x="6040674" y="5814703"/>
                  <a:pt x="6041009" y="5815299"/>
                </a:cubicBezTo>
                <a:cubicBezTo>
                  <a:pt x="6041344" y="5815894"/>
                  <a:pt x="6041735" y="5816341"/>
                  <a:pt x="6042181" y="5816638"/>
                </a:cubicBezTo>
                <a:cubicBezTo>
                  <a:pt x="6042628" y="5816936"/>
                  <a:pt x="6043149" y="5817085"/>
                  <a:pt x="6043744" y="5817085"/>
                </a:cubicBezTo>
                <a:cubicBezTo>
                  <a:pt x="6044637" y="5817085"/>
                  <a:pt x="6045995" y="5816545"/>
                  <a:pt x="6047818" y="5815466"/>
                </a:cubicBezTo>
                <a:cubicBezTo>
                  <a:pt x="6049641" y="5814387"/>
                  <a:pt x="6051911" y="5813197"/>
                  <a:pt x="6054627" y="5811894"/>
                </a:cubicBezTo>
                <a:cubicBezTo>
                  <a:pt x="6057343" y="5810592"/>
                  <a:pt x="6060506" y="5809401"/>
                  <a:pt x="6064115" y="5808322"/>
                </a:cubicBezTo>
                <a:cubicBezTo>
                  <a:pt x="6067724" y="5807243"/>
                  <a:pt x="6071798" y="5806704"/>
                  <a:pt x="6076337" y="5806704"/>
                </a:cubicBezTo>
                <a:cubicBezTo>
                  <a:pt x="6080579" y="5806704"/>
                  <a:pt x="6084151" y="5807206"/>
                  <a:pt x="6087053" y="5808211"/>
                </a:cubicBezTo>
                <a:cubicBezTo>
                  <a:pt x="6089955" y="5809215"/>
                  <a:pt x="6092318" y="5810704"/>
                  <a:pt x="6094141" y="5812676"/>
                </a:cubicBezTo>
                <a:cubicBezTo>
                  <a:pt x="6095964" y="5814648"/>
                  <a:pt x="6097285" y="5817122"/>
                  <a:pt x="6098103" y="5820099"/>
                </a:cubicBezTo>
                <a:cubicBezTo>
                  <a:pt x="6098922" y="5823075"/>
                  <a:pt x="6099331" y="5826498"/>
                  <a:pt x="6099331" y="5830368"/>
                </a:cubicBezTo>
                <a:lnTo>
                  <a:pt x="6099331" y="5838181"/>
                </a:lnTo>
                <a:lnTo>
                  <a:pt x="6085490" y="5838181"/>
                </a:lnTo>
                <a:cubicBezTo>
                  <a:pt x="6077677" y="5838181"/>
                  <a:pt x="6070645" y="5838869"/>
                  <a:pt x="6064394" y="5840246"/>
                </a:cubicBezTo>
                <a:cubicBezTo>
                  <a:pt x="6058143" y="5841623"/>
                  <a:pt x="6052860" y="5843688"/>
                  <a:pt x="6048544" y="5846441"/>
                </a:cubicBezTo>
                <a:cubicBezTo>
                  <a:pt x="6044228" y="5849194"/>
                  <a:pt x="6040916" y="5852655"/>
                  <a:pt x="6038609" y="5856822"/>
                </a:cubicBezTo>
                <a:cubicBezTo>
                  <a:pt x="6036303" y="5860989"/>
                  <a:pt x="6035149" y="5865900"/>
                  <a:pt x="6035149" y="5871556"/>
                </a:cubicBezTo>
                <a:cubicBezTo>
                  <a:pt x="6035149" y="5876393"/>
                  <a:pt x="6035986" y="5880709"/>
                  <a:pt x="6037661" y="5884504"/>
                </a:cubicBezTo>
                <a:cubicBezTo>
                  <a:pt x="6039335" y="5888299"/>
                  <a:pt x="6041679" y="5891499"/>
                  <a:pt x="6044693" y="5894103"/>
                </a:cubicBezTo>
                <a:cubicBezTo>
                  <a:pt x="6047707" y="5896708"/>
                  <a:pt x="6051353" y="5898698"/>
                  <a:pt x="6055632" y="5900075"/>
                </a:cubicBezTo>
                <a:cubicBezTo>
                  <a:pt x="6059910" y="5901452"/>
                  <a:pt x="6064692" y="5902140"/>
                  <a:pt x="6069975" y="5902140"/>
                </a:cubicBezTo>
                <a:cubicBezTo>
                  <a:pt x="6076002" y="5902140"/>
                  <a:pt x="6081714" y="5900838"/>
                  <a:pt x="6087109" y="5898233"/>
                </a:cubicBezTo>
                <a:cubicBezTo>
                  <a:pt x="6092504" y="5895629"/>
                  <a:pt x="6097397" y="5891982"/>
                  <a:pt x="6101787" y="5887294"/>
                </a:cubicBezTo>
                <a:lnTo>
                  <a:pt x="6101787" y="5897340"/>
                </a:lnTo>
                <a:cubicBezTo>
                  <a:pt x="6101787" y="5898233"/>
                  <a:pt x="6102047" y="5898903"/>
                  <a:pt x="6102568" y="5899349"/>
                </a:cubicBezTo>
                <a:cubicBezTo>
                  <a:pt x="6103089" y="5899796"/>
                  <a:pt x="6103926" y="5900131"/>
                  <a:pt x="6105080" y="5900354"/>
                </a:cubicBezTo>
                <a:cubicBezTo>
                  <a:pt x="6106233" y="5900577"/>
                  <a:pt x="6107777" y="5900689"/>
                  <a:pt x="6109712" y="5900689"/>
                </a:cubicBezTo>
                <a:cubicBezTo>
                  <a:pt x="6111721" y="5900689"/>
                  <a:pt x="6113247" y="5900577"/>
                  <a:pt x="6114289" y="5900354"/>
                </a:cubicBezTo>
                <a:cubicBezTo>
                  <a:pt x="6115330" y="5900131"/>
                  <a:pt x="6116149" y="5899796"/>
                  <a:pt x="6116744" y="5899349"/>
                </a:cubicBezTo>
                <a:cubicBezTo>
                  <a:pt x="6117339" y="5898903"/>
                  <a:pt x="6117637" y="5898233"/>
                  <a:pt x="6117637" y="5897340"/>
                </a:cubicBezTo>
                <a:lnTo>
                  <a:pt x="6117637" y="5829586"/>
                </a:lnTo>
                <a:cubicBezTo>
                  <a:pt x="6117637" y="5823336"/>
                  <a:pt x="6116930" y="5817866"/>
                  <a:pt x="6115516" y="5813178"/>
                </a:cubicBezTo>
                <a:cubicBezTo>
                  <a:pt x="6114102" y="5808490"/>
                  <a:pt x="6111833" y="5804565"/>
                  <a:pt x="6108707" y="5801402"/>
                </a:cubicBezTo>
                <a:cubicBezTo>
                  <a:pt x="6105582" y="5798239"/>
                  <a:pt x="6101489" y="5795840"/>
                  <a:pt x="6096429" y="5794202"/>
                </a:cubicBezTo>
                <a:cubicBezTo>
                  <a:pt x="6091369" y="5792565"/>
                  <a:pt x="6085230" y="5791747"/>
                  <a:pt x="6078012" y="5791747"/>
                </a:cubicBezTo>
                <a:close/>
                <a:moveTo>
                  <a:pt x="5816297" y="5791747"/>
                </a:moveTo>
                <a:cubicBezTo>
                  <a:pt x="5810568" y="5791747"/>
                  <a:pt x="5804893" y="5793216"/>
                  <a:pt x="5799275" y="5796156"/>
                </a:cubicBezTo>
                <a:cubicBezTo>
                  <a:pt x="5793657" y="5799095"/>
                  <a:pt x="5788020" y="5803727"/>
                  <a:pt x="5782365" y="5810053"/>
                </a:cubicBezTo>
                <a:lnTo>
                  <a:pt x="5782365" y="5796770"/>
                </a:lnTo>
                <a:cubicBezTo>
                  <a:pt x="5782365" y="5796174"/>
                  <a:pt x="5782234" y="5795672"/>
                  <a:pt x="5781974" y="5795263"/>
                </a:cubicBezTo>
                <a:cubicBezTo>
                  <a:pt x="5781713" y="5794854"/>
                  <a:pt x="5781286" y="5794481"/>
                  <a:pt x="5780690" y="5794147"/>
                </a:cubicBezTo>
                <a:cubicBezTo>
                  <a:pt x="5780095" y="5793812"/>
                  <a:pt x="5779258" y="5793589"/>
                  <a:pt x="5778179" y="5793477"/>
                </a:cubicBezTo>
                <a:cubicBezTo>
                  <a:pt x="5777100" y="5793365"/>
                  <a:pt x="5775742" y="5793309"/>
                  <a:pt x="5774105" y="5793309"/>
                </a:cubicBezTo>
                <a:cubicBezTo>
                  <a:pt x="5772393" y="5793309"/>
                  <a:pt x="5771016" y="5793365"/>
                  <a:pt x="5769975" y="5793477"/>
                </a:cubicBezTo>
                <a:cubicBezTo>
                  <a:pt x="5768933" y="5793589"/>
                  <a:pt x="5768077" y="5793812"/>
                  <a:pt x="5767407" y="5794147"/>
                </a:cubicBezTo>
                <a:cubicBezTo>
                  <a:pt x="5766738" y="5794481"/>
                  <a:pt x="5766291" y="5794854"/>
                  <a:pt x="5766068" y="5795263"/>
                </a:cubicBezTo>
                <a:cubicBezTo>
                  <a:pt x="5765845" y="5795672"/>
                  <a:pt x="5765733" y="5796174"/>
                  <a:pt x="5765733" y="5796770"/>
                </a:cubicBezTo>
                <a:lnTo>
                  <a:pt x="5765733" y="5897229"/>
                </a:lnTo>
                <a:cubicBezTo>
                  <a:pt x="5765733" y="5897824"/>
                  <a:pt x="5765863" y="5898326"/>
                  <a:pt x="5766124" y="5898736"/>
                </a:cubicBezTo>
                <a:cubicBezTo>
                  <a:pt x="5766384" y="5899145"/>
                  <a:pt x="5766868" y="5899498"/>
                  <a:pt x="5767575" y="5899796"/>
                </a:cubicBezTo>
                <a:cubicBezTo>
                  <a:pt x="5768282" y="5900094"/>
                  <a:pt x="5769231" y="5900317"/>
                  <a:pt x="5770421" y="5900466"/>
                </a:cubicBezTo>
                <a:cubicBezTo>
                  <a:pt x="5771612" y="5900615"/>
                  <a:pt x="5773100" y="5900689"/>
                  <a:pt x="5774886" y="5900689"/>
                </a:cubicBezTo>
                <a:cubicBezTo>
                  <a:pt x="5776746" y="5900689"/>
                  <a:pt x="5778272" y="5900615"/>
                  <a:pt x="5779462" y="5900466"/>
                </a:cubicBezTo>
                <a:cubicBezTo>
                  <a:pt x="5780653" y="5900317"/>
                  <a:pt x="5781583" y="5900094"/>
                  <a:pt x="5782253" y="5899796"/>
                </a:cubicBezTo>
                <a:cubicBezTo>
                  <a:pt x="5782923" y="5899498"/>
                  <a:pt x="5783406" y="5899145"/>
                  <a:pt x="5783704" y="5898736"/>
                </a:cubicBezTo>
                <a:cubicBezTo>
                  <a:pt x="5784002" y="5898326"/>
                  <a:pt x="5784151" y="5897824"/>
                  <a:pt x="5784151" y="5897229"/>
                </a:cubicBezTo>
                <a:lnTo>
                  <a:pt x="5784151" y="5827019"/>
                </a:lnTo>
                <a:cubicBezTo>
                  <a:pt x="5789211" y="5820694"/>
                  <a:pt x="5794048" y="5815894"/>
                  <a:pt x="5798661" y="5812620"/>
                </a:cubicBezTo>
                <a:cubicBezTo>
                  <a:pt x="5803275" y="5809346"/>
                  <a:pt x="5807889" y="5807709"/>
                  <a:pt x="5812502" y="5807709"/>
                </a:cubicBezTo>
                <a:cubicBezTo>
                  <a:pt x="5816074" y="5807709"/>
                  <a:pt x="5819218" y="5808378"/>
                  <a:pt x="5821934" y="5809718"/>
                </a:cubicBezTo>
                <a:cubicBezTo>
                  <a:pt x="5824650" y="5811057"/>
                  <a:pt x="5826864" y="5812992"/>
                  <a:pt x="5828576" y="5815522"/>
                </a:cubicBezTo>
                <a:cubicBezTo>
                  <a:pt x="5830287" y="5818052"/>
                  <a:pt x="5831589" y="5821066"/>
                  <a:pt x="5832482" y="5824563"/>
                </a:cubicBezTo>
                <a:cubicBezTo>
                  <a:pt x="5833375" y="5828061"/>
                  <a:pt x="5833822" y="5832674"/>
                  <a:pt x="5833822" y="5838404"/>
                </a:cubicBezTo>
                <a:lnTo>
                  <a:pt x="5833822" y="5897229"/>
                </a:lnTo>
                <a:cubicBezTo>
                  <a:pt x="5833822" y="5897824"/>
                  <a:pt x="5833971" y="5898326"/>
                  <a:pt x="5834268" y="5898736"/>
                </a:cubicBezTo>
                <a:cubicBezTo>
                  <a:pt x="5834566" y="5899145"/>
                  <a:pt x="5835050" y="5899498"/>
                  <a:pt x="5835719" y="5899796"/>
                </a:cubicBezTo>
                <a:cubicBezTo>
                  <a:pt x="5836389" y="5900094"/>
                  <a:pt x="5837319" y="5900317"/>
                  <a:pt x="5838510" y="5900466"/>
                </a:cubicBezTo>
                <a:cubicBezTo>
                  <a:pt x="5839701" y="5900615"/>
                  <a:pt x="5841226" y="5900689"/>
                  <a:pt x="5843086" y="5900689"/>
                </a:cubicBezTo>
                <a:cubicBezTo>
                  <a:pt x="5844872" y="5900689"/>
                  <a:pt x="5846361" y="5900615"/>
                  <a:pt x="5847551" y="5900466"/>
                </a:cubicBezTo>
                <a:cubicBezTo>
                  <a:pt x="5848742" y="5900317"/>
                  <a:pt x="5849672" y="5900094"/>
                  <a:pt x="5850342" y="5899796"/>
                </a:cubicBezTo>
                <a:cubicBezTo>
                  <a:pt x="5851012" y="5899498"/>
                  <a:pt x="5851495" y="5899145"/>
                  <a:pt x="5851793" y="5898736"/>
                </a:cubicBezTo>
                <a:cubicBezTo>
                  <a:pt x="5852091" y="5898326"/>
                  <a:pt x="5852239" y="5897824"/>
                  <a:pt x="5852239" y="5897229"/>
                </a:cubicBezTo>
                <a:lnTo>
                  <a:pt x="5852239" y="5835949"/>
                </a:lnTo>
                <a:cubicBezTo>
                  <a:pt x="5852239" y="5828805"/>
                  <a:pt x="5851625" y="5822684"/>
                  <a:pt x="5850398" y="5817587"/>
                </a:cubicBezTo>
                <a:cubicBezTo>
                  <a:pt x="5849170" y="5812490"/>
                  <a:pt x="5847142" y="5808043"/>
                  <a:pt x="5844314" y="5804248"/>
                </a:cubicBezTo>
                <a:cubicBezTo>
                  <a:pt x="5841487" y="5800453"/>
                  <a:pt x="5837784" y="5797421"/>
                  <a:pt x="5833208" y="5795151"/>
                </a:cubicBezTo>
                <a:cubicBezTo>
                  <a:pt x="5828632" y="5792882"/>
                  <a:pt x="5822995" y="5791747"/>
                  <a:pt x="5816297" y="5791747"/>
                </a:cubicBezTo>
                <a:close/>
                <a:moveTo>
                  <a:pt x="5686110" y="5791747"/>
                </a:moveTo>
                <a:cubicBezTo>
                  <a:pt x="5677552" y="5791747"/>
                  <a:pt x="5670074" y="5793123"/>
                  <a:pt x="5663674" y="5795877"/>
                </a:cubicBezTo>
                <a:cubicBezTo>
                  <a:pt x="5657275" y="5798630"/>
                  <a:pt x="5651935" y="5802500"/>
                  <a:pt x="5647657" y="5807485"/>
                </a:cubicBezTo>
                <a:cubicBezTo>
                  <a:pt x="5643378" y="5812471"/>
                  <a:pt x="5640178" y="5818406"/>
                  <a:pt x="5638057" y="5825289"/>
                </a:cubicBezTo>
                <a:cubicBezTo>
                  <a:pt x="5635936" y="5832172"/>
                  <a:pt x="5634876" y="5839707"/>
                  <a:pt x="5634876" y="5847892"/>
                </a:cubicBezTo>
                <a:cubicBezTo>
                  <a:pt x="5634876" y="5856375"/>
                  <a:pt x="5635881" y="5863966"/>
                  <a:pt x="5637890" y="5870663"/>
                </a:cubicBezTo>
                <a:cubicBezTo>
                  <a:pt x="5639899" y="5877360"/>
                  <a:pt x="5642950" y="5883053"/>
                  <a:pt x="5647043" y="5887741"/>
                </a:cubicBezTo>
                <a:cubicBezTo>
                  <a:pt x="5651135" y="5892429"/>
                  <a:pt x="5656251" y="5896001"/>
                  <a:pt x="5662391" y="5898457"/>
                </a:cubicBezTo>
                <a:cubicBezTo>
                  <a:pt x="5668530" y="5900912"/>
                  <a:pt x="5675729" y="5902140"/>
                  <a:pt x="5683989" y="5902140"/>
                </a:cubicBezTo>
                <a:cubicBezTo>
                  <a:pt x="5692472" y="5902140"/>
                  <a:pt x="5699932" y="5900745"/>
                  <a:pt x="5706369" y="5897954"/>
                </a:cubicBezTo>
                <a:cubicBezTo>
                  <a:pt x="5712806" y="5895164"/>
                  <a:pt x="5718164" y="5891276"/>
                  <a:pt x="5722443" y="5886290"/>
                </a:cubicBezTo>
                <a:cubicBezTo>
                  <a:pt x="5726721" y="5881304"/>
                  <a:pt x="5729940" y="5875370"/>
                  <a:pt x="5732098" y="5868486"/>
                </a:cubicBezTo>
                <a:cubicBezTo>
                  <a:pt x="5734256" y="5861603"/>
                  <a:pt x="5735335" y="5854069"/>
                  <a:pt x="5735335" y="5845883"/>
                </a:cubicBezTo>
                <a:cubicBezTo>
                  <a:pt x="5735335" y="5837474"/>
                  <a:pt x="5734312" y="5829921"/>
                  <a:pt x="5732265" y="5823224"/>
                </a:cubicBezTo>
                <a:cubicBezTo>
                  <a:pt x="5730219" y="5816527"/>
                  <a:pt x="5727149" y="5810834"/>
                  <a:pt x="5723057" y="5806146"/>
                </a:cubicBezTo>
                <a:cubicBezTo>
                  <a:pt x="5718964" y="5801458"/>
                  <a:pt x="5713848" y="5797886"/>
                  <a:pt x="5707709" y="5795430"/>
                </a:cubicBezTo>
                <a:cubicBezTo>
                  <a:pt x="5701570" y="5792975"/>
                  <a:pt x="5694370" y="5791747"/>
                  <a:pt x="5686110" y="5791747"/>
                </a:cubicBezTo>
                <a:close/>
                <a:moveTo>
                  <a:pt x="5454347" y="5791747"/>
                </a:moveTo>
                <a:cubicBezTo>
                  <a:pt x="5448618" y="5791747"/>
                  <a:pt x="5442943" y="5793216"/>
                  <a:pt x="5437325" y="5796156"/>
                </a:cubicBezTo>
                <a:cubicBezTo>
                  <a:pt x="5431707" y="5799095"/>
                  <a:pt x="5426070" y="5803727"/>
                  <a:pt x="5420415" y="5810053"/>
                </a:cubicBezTo>
                <a:lnTo>
                  <a:pt x="5420415" y="5796770"/>
                </a:lnTo>
                <a:cubicBezTo>
                  <a:pt x="5420415" y="5796174"/>
                  <a:pt x="5420284" y="5795672"/>
                  <a:pt x="5420024" y="5795263"/>
                </a:cubicBezTo>
                <a:cubicBezTo>
                  <a:pt x="5419763" y="5794854"/>
                  <a:pt x="5419336" y="5794481"/>
                  <a:pt x="5418740" y="5794147"/>
                </a:cubicBezTo>
                <a:cubicBezTo>
                  <a:pt x="5418145" y="5793812"/>
                  <a:pt x="5417308" y="5793589"/>
                  <a:pt x="5416229" y="5793477"/>
                </a:cubicBezTo>
                <a:cubicBezTo>
                  <a:pt x="5415150" y="5793365"/>
                  <a:pt x="5413792" y="5793309"/>
                  <a:pt x="5412155" y="5793309"/>
                </a:cubicBezTo>
                <a:cubicBezTo>
                  <a:pt x="5410443" y="5793309"/>
                  <a:pt x="5409066" y="5793365"/>
                  <a:pt x="5408025" y="5793477"/>
                </a:cubicBezTo>
                <a:cubicBezTo>
                  <a:pt x="5406983" y="5793589"/>
                  <a:pt x="5406127" y="5793812"/>
                  <a:pt x="5405457" y="5794147"/>
                </a:cubicBezTo>
                <a:cubicBezTo>
                  <a:pt x="5404788" y="5794481"/>
                  <a:pt x="5404341" y="5794854"/>
                  <a:pt x="5404118" y="5795263"/>
                </a:cubicBezTo>
                <a:cubicBezTo>
                  <a:pt x="5403895" y="5795672"/>
                  <a:pt x="5403783" y="5796174"/>
                  <a:pt x="5403783" y="5796770"/>
                </a:cubicBezTo>
                <a:lnTo>
                  <a:pt x="5403783" y="5897229"/>
                </a:lnTo>
                <a:cubicBezTo>
                  <a:pt x="5403783" y="5897824"/>
                  <a:pt x="5403913" y="5898326"/>
                  <a:pt x="5404174" y="5898736"/>
                </a:cubicBezTo>
                <a:cubicBezTo>
                  <a:pt x="5404434" y="5899145"/>
                  <a:pt x="5404918" y="5899498"/>
                  <a:pt x="5405625" y="5899796"/>
                </a:cubicBezTo>
                <a:cubicBezTo>
                  <a:pt x="5406332" y="5900094"/>
                  <a:pt x="5407281" y="5900317"/>
                  <a:pt x="5408471" y="5900466"/>
                </a:cubicBezTo>
                <a:cubicBezTo>
                  <a:pt x="5409662" y="5900615"/>
                  <a:pt x="5411150" y="5900689"/>
                  <a:pt x="5412936" y="5900689"/>
                </a:cubicBezTo>
                <a:cubicBezTo>
                  <a:pt x="5414796" y="5900689"/>
                  <a:pt x="5416322" y="5900615"/>
                  <a:pt x="5417512" y="5900466"/>
                </a:cubicBezTo>
                <a:cubicBezTo>
                  <a:pt x="5418703" y="5900317"/>
                  <a:pt x="5419633" y="5900094"/>
                  <a:pt x="5420303" y="5899796"/>
                </a:cubicBezTo>
                <a:cubicBezTo>
                  <a:pt x="5420973" y="5899498"/>
                  <a:pt x="5421456" y="5899145"/>
                  <a:pt x="5421754" y="5898736"/>
                </a:cubicBezTo>
                <a:cubicBezTo>
                  <a:pt x="5422052" y="5898326"/>
                  <a:pt x="5422201" y="5897824"/>
                  <a:pt x="5422201" y="5897229"/>
                </a:cubicBezTo>
                <a:lnTo>
                  <a:pt x="5422201" y="5827019"/>
                </a:lnTo>
                <a:cubicBezTo>
                  <a:pt x="5427261" y="5820694"/>
                  <a:pt x="5432098" y="5815894"/>
                  <a:pt x="5436711" y="5812620"/>
                </a:cubicBezTo>
                <a:cubicBezTo>
                  <a:pt x="5441325" y="5809346"/>
                  <a:pt x="5445939" y="5807709"/>
                  <a:pt x="5450552" y="5807709"/>
                </a:cubicBezTo>
                <a:cubicBezTo>
                  <a:pt x="5454124" y="5807709"/>
                  <a:pt x="5457268" y="5808378"/>
                  <a:pt x="5459984" y="5809718"/>
                </a:cubicBezTo>
                <a:cubicBezTo>
                  <a:pt x="5462700" y="5811057"/>
                  <a:pt x="5464914" y="5812992"/>
                  <a:pt x="5466626" y="5815522"/>
                </a:cubicBezTo>
                <a:cubicBezTo>
                  <a:pt x="5468337" y="5818052"/>
                  <a:pt x="5469639" y="5821066"/>
                  <a:pt x="5470532" y="5824563"/>
                </a:cubicBezTo>
                <a:cubicBezTo>
                  <a:pt x="5471425" y="5828061"/>
                  <a:pt x="5471872" y="5832674"/>
                  <a:pt x="5471872" y="5838404"/>
                </a:cubicBezTo>
                <a:lnTo>
                  <a:pt x="5471872" y="5897229"/>
                </a:lnTo>
                <a:cubicBezTo>
                  <a:pt x="5471872" y="5897824"/>
                  <a:pt x="5472021" y="5898326"/>
                  <a:pt x="5472318" y="5898736"/>
                </a:cubicBezTo>
                <a:cubicBezTo>
                  <a:pt x="5472616" y="5899145"/>
                  <a:pt x="5473100" y="5899498"/>
                  <a:pt x="5473769" y="5899796"/>
                </a:cubicBezTo>
                <a:cubicBezTo>
                  <a:pt x="5474439" y="5900094"/>
                  <a:pt x="5475369" y="5900317"/>
                  <a:pt x="5476560" y="5900466"/>
                </a:cubicBezTo>
                <a:cubicBezTo>
                  <a:pt x="5477751" y="5900615"/>
                  <a:pt x="5479276" y="5900689"/>
                  <a:pt x="5481136" y="5900689"/>
                </a:cubicBezTo>
                <a:cubicBezTo>
                  <a:pt x="5482922" y="5900689"/>
                  <a:pt x="5484411" y="5900615"/>
                  <a:pt x="5485601" y="5900466"/>
                </a:cubicBezTo>
                <a:cubicBezTo>
                  <a:pt x="5486792" y="5900317"/>
                  <a:pt x="5487722" y="5900094"/>
                  <a:pt x="5488392" y="5899796"/>
                </a:cubicBezTo>
                <a:cubicBezTo>
                  <a:pt x="5489062" y="5899498"/>
                  <a:pt x="5489545" y="5899145"/>
                  <a:pt x="5489843" y="5898736"/>
                </a:cubicBezTo>
                <a:cubicBezTo>
                  <a:pt x="5490141" y="5898326"/>
                  <a:pt x="5490289" y="5897824"/>
                  <a:pt x="5490289" y="5897229"/>
                </a:cubicBezTo>
                <a:lnTo>
                  <a:pt x="5490289" y="5835949"/>
                </a:lnTo>
                <a:cubicBezTo>
                  <a:pt x="5490289" y="5828805"/>
                  <a:pt x="5489675" y="5822684"/>
                  <a:pt x="5488448" y="5817587"/>
                </a:cubicBezTo>
                <a:cubicBezTo>
                  <a:pt x="5487220" y="5812490"/>
                  <a:pt x="5485192" y="5808043"/>
                  <a:pt x="5482364" y="5804248"/>
                </a:cubicBezTo>
                <a:cubicBezTo>
                  <a:pt x="5479537" y="5800453"/>
                  <a:pt x="5475834" y="5797421"/>
                  <a:pt x="5471258" y="5795151"/>
                </a:cubicBezTo>
                <a:cubicBezTo>
                  <a:pt x="5466682" y="5792882"/>
                  <a:pt x="5461045" y="5791747"/>
                  <a:pt x="5454347" y="5791747"/>
                </a:cubicBezTo>
                <a:close/>
                <a:moveTo>
                  <a:pt x="5331006" y="5791747"/>
                </a:moveTo>
                <a:cubicBezTo>
                  <a:pt x="5323639" y="5791747"/>
                  <a:pt x="5316979" y="5793030"/>
                  <a:pt x="5311026" y="5795598"/>
                </a:cubicBezTo>
                <a:cubicBezTo>
                  <a:pt x="5305073" y="5798165"/>
                  <a:pt x="5299994" y="5801848"/>
                  <a:pt x="5295790" y="5806648"/>
                </a:cubicBezTo>
                <a:cubicBezTo>
                  <a:pt x="5291585" y="5811448"/>
                  <a:pt x="5288367" y="5817289"/>
                  <a:pt x="5286134" y="5824173"/>
                </a:cubicBezTo>
                <a:cubicBezTo>
                  <a:pt x="5283902" y="5831056"/>
                  <a:pt x="5282786" y="5838814"/>
                  <a:pt x="5282786" y="5847446"/>
                </a:cubicBezTo>
                <a:cubicBezTo>
                  <a:pt x="5282786" y="5856524"/>
                  <a:pt x="5283865" y="5864487"/>
                  <a:pt x="5286023" y="5871333"/>
                </a:cubicBezTo>
                <a:cubicBezTo>
                  <a:pt x="5288181" y="5878179"/>
                  <a:pt x="5291381" y="5883871"/>
                  <a:pt x="5295622" y="5888411"/>
                </a:cubicBezTo>
                <a:cubicBezTo>
                  <a:pt x="5299864" y="5892950"/>
                  <a:pt x="5305091" y="5896373"/>
                  <a:pt x="5311305" y="5898680"/>
                </a:cubicBezTo>
                <a:cubicBezTo>
                  <a:pt x="5317519" y="5900987"/>
                  <a:pt x="5324755" y="5902140"/>
                  <a:pt x="5333015" y="5902140"/>
                </a:cubicBezTo>
                <a:cubicBezTo>
                  <a:pt x="5337778" y="5902140"/>
                  <a:pt x="5342261" y="5901787"/>
                  <a:pt x="5346466" y="5901080"/>
                </a:cubicBezTo>
                <a:cubicBezTo>
                  <a:pt x="5350670" y="5900373"/>
                  <a:pt x="5354372" y="5899573"/>
                  <a:pt x="5357572" y="5898680"/>
                </a:cubicBezTo>
                <a:cubicBezTo>
                  <a:pt x="5360772" y="5897787"/>
                  <a:pt x="5363376" y="5896875"/>
                  <a:pt x="5365385" y="5895945"/>
                </a:cubicBezTo>
                <a:cubicBezTo>
                  <a:pt x="5367395" y="5895015"/>
                  <a:pt x="5368604" y="5894345"/>
                  <a:pt x="5369013" y="5893936"/>
                </a:cubicBezTo>
                <a:cubicBezTo>
                  <a:pt x="5369422" y="5893527"/>
                  <a:pt x="5369757" y="5893099"/>
                  <a:pt x="5370018" y="5892652"/>
                </a:cubicBezTo>
                <a:cubicBezTo>
                  <a:pt x="5370278" y="5892206"/>
                  <a:pt x="5370464" y="5891703"/>
                  <a:pt x="5370576" y="5891145"/>
                </a:cubicBezTo>
                <a:cubicBezTo>
                  <a:pt x="5370687" y="5890587"/>
                  <a:pt x="5370780" y="5889955"/>
                  <a:pt x="5370855" y="5889248"/>
                </a:cubicBezTo>
                <a:cubicBezTo>
                  <a:pt x="5370929" y="5888541"/>
                  <a:pt x="5370966" y="5887704"/>
                  <a:pt x="5370966" y="5886736"/>
                </a:cubicBezTo>
                <a:cubicBezTo>
                  <a:pt x="5370966" y="5885397"/>
                  <a:pt x="5370911" y="5884262"/>
                  <a:pt x="5370798" y="5883332"/>
                </a:cubicBezTo>
                <a:cubicBezTo>
                  <a:pt x="5370686" y="5882402"/>
                  <a:pt x="5370518" y="5881676"/>
                  <a:pt x="5370293" y="5881155"/>
                </a:cubicBezTo>
                <a:cubicBezTo>
                  <a:pt x="5370069" y="5880634"/>
                  <a:pt x="5369751" y="5880244"/>
                  <a:pt x="5369340" y="5879983"/>
                </a:cubicBezTo>
                <a:cubicBezTo>
                  <a:pt x="5368929" y="5879723"/>
                  <a:pt x="5368462" y="5879593"/>
                  <a:pt x="5367939" y="5879593"/>
                </a:cubicBezTo>
                <a:cubicBezTo>
                  <a:pt x="5367041" y="5879593"/>
                  <a:pt x="5365713" y="5879983"/>
                  <a:pt x="5363956" y="5880765"/>
                </a:cubicBezTo>
                <a:cubicBezTo>
                  <a:pt x="5362199" y="5881546"/>
                  <a:pt x="5359955" y="5882420"/>
                  <a:pt x="5357225" y="5883388"/>
                </a:cubicBezTo>
                <a:cubicBezTo>
                  <a:pt x="5354496" y="5884355"/>
                  <a:pt x="5351262" y="5885229"/>
                  <a:pt x="5347523" y="5886011"/>
                </a:cubicBezTo>
                <a:cubicBezTo>
                  <a:pt x="5343785" y="5886792"/>
                  <a:pt x="5339522" y="5887183"/>
                  <a:pt x="5334737" y="5887183"/>
                </a:cubicBezTo>
                <a:cubicBezTo>
                  <a:pt x="5328680" y="5887183"/>
                  <a:pt x="5323558" y="5886327"/>
                  <a:pt x="5319370" y="5884616"/>
                </a:cubicBezTo>
                <a:cubicBezTo>
                  <a:pt x="5315183" y="5882904"/>
                  <a:pt x="5311781" y="5880448"/>
                  <a:pt x="5309163" y="5877249"/>
                </a:cubicBezTo>
                <a:cubicBezTo>
                  <a:pt x="5306546" y="5874049"/>
                  <a:pt x="5304676" y="5870216"/>
                  <a:pt x="5303555" y="5865752"/>
                </a:cubicBezTo>
                <a:cubicBezTo>
                  <a:pt x="5302433" y="5861287"/>
                  <a:pt x="5301873" y="5856264"/>
                  <a:pt x="5301873" y="5850683"/>
                </a:cubicBezTo>
                <a:lnTo>
                  <a:pt x="5368031" y="5850683"/>
                </a:lnTo>
                <a:cubicBezTo>
                  <a:pt x="5369901" y="5850683"/>
                  <a:pt x="5371565" y="5850069"/>
                  <a:pt x="5373022" y="5848841"/>
                </a:cubicBezTo>
                <a:cubicBezTo>
                  <a:pt x="5374479" y="5847613"/>
                  <a:pt x="5375208" y="5845548"/>
                  <a:pt x="5375208" y="5842646"/>
                </a:cubicBezTo>
                <a:lnTo>
                  <a:pt x="5375208" y="5839297"/>
                </a:lnTo>
                <a:cubicBezTo>
                  <a:pt x="5375208" y="5832749"/>
                  <a:pt x="5374371" y="5826591"/>
                  <a:pt x="5372697" y="5820824"/>
                </a:cubicBezTo>
                <a:cubicBezTo>
                  <a:pt x="5371022" y="5815057"/>
                  <a:pt x="5368399" y="5810034"/>
                  <a:pt x="5364827" y="5805755"/>
                </a:cubicBezTo>
                <a:cubicBezTo>
                  <a:pt x="5361255" y="5801476"/>
                  <a:pt x="5356698" y="5798072"/>
                  <a:pt x="5351154" y="5795542"/>
                </a:cubicBezTo>
                <a:cubicBezTo>
                  <a:pt x="5345610" y="5793012"/>
                  <a:pt x="5338894" y="5791747"/>
                  <a:pt x="5331006" y="5791747"/>
                </a:cubicBezTo>
                <a:close/>
                <a:moveTo>
                  <a:pt x="5157733" y="5791747"/>
                </a:moveTo>
                <a:cubicBezTo>
                  <a:pt x="5152301" y="5791747"/>
                  <a:pt x="5146925" y="5793216"/>
                  <a:pt x="5141604" y="5796156"/>
                </a:cubicBezTo>
                <a:cubicBezTo>
                  <a:pt x="5136283" y="5799095"/>
                  <a:pt x="5130795" y="5803727"/>
                  <a:pt x="5125140" y="5810053"/>
                </a:cubicBezTo>
                <a:lnTo>
                  <a:pt x="5125140" y="5796770"/>
                </a:lnTo>
                <a:cubicBezTo>
                  <a:pt x="5125140" y="5796174"/>
                  <a:pt x="5125010" y="5795672"/>
                  <a:pt x="5124749" y="5795263"/>
                </a:cubicBezTo>
                <a:cubicBezTo>
                  <a:pt x="5124489" y="5794854"/>
                  <a:pt x="5124061" y="5794481"/>
                  <a:pt x="5123466" y="5794147"/>
                </a:cubicBezTo>
                <a:cubicBezTo>
                  <a:pt x="5122870" y="5793812"/>
                  <a:pt x="5122033" y="5793589"/>
                  <a:pt x="5120954" y="5793477"/>
                </a:cubicBezTo>
                <a:cubicBezTo>
                  <a:pt x="5119875" y="5793365"/>
                  <a:pt x="5118517" y="5793309"/>
                  <a:pt x="5116880" y="5793309"/>
                </a:cubicBezTo>
                <a:cubicBezTo>
                  <a:pt x="5115168" y="5793309"/>
                  <a:pt x="5113792" y="5793365"/>
                  <a:pt x="5112750" y="5793477"/>
                </a:cubicBezTo>
                <a:cubicBezTo>
                  <a:pt x="5111708" y="5793589"/>
                  <a:pt x="5110852" y="5793812"/>
                  <a:pt x="5110183" y="5794147"/>
                </a:cubicBezTo>
                <a:cubicBezTo>
                  <a:pt x="5109513" y="5794481"/>
                  <a:pt x="5109066" y="5794854"/>
                  <a:pt x="5108843" y="5795263"/>
                </a:cubicBezTo>
                <a:cubicBezTo>
                  <a:pt x="5108620" y="5795672"/>
                  <a:pt x="5108508" y="5796174"/>
                  <a:pt x="5108508" y="5796770"/>
                </a:cubicBezTo>
                <a:lnTo>
                  <a:pt x="5108508" y="5897229"/>
                </a:lnTo>
                <a:cubicBezTo>
                  <a:pt x="5108508" y="5897824"/>
                  <a:pt x="5108639" y="5898326"/>
                  <a:pt x="5108899" y="5898736"/>
                </a:cubicBezTo>
                <a:cubicBezTo>
                  <a:pt x="5109159" y="5899145"/>
                  <a:pt x="5109643" y="5899498"/>
                  <a:pt x="5110350" y="5899796"/>
                </a:cubicBezTo>
                <a:cubicBezTo>
                  <a:pt x="5111057" y="5900094"/>
                  <a:pt x="5112006" y="5900317"/>
                  <a:pt x="5113196" y="5900466"/>
                </a:cubicBezTo>
                <a:cubicBezTo>
                  <a:pt x="5114387" y="5900615"/>
                  <a:pt x="5115875" y="5900689"/>
                  <a:pt x="5117661" y="5900689"/>
                </a:cubicBezTo>
                <a:cubicBezTo>
                  <a:pt x="5119522" y="5900689"/>
                  <a:pt x="5121047" y="5900615"/>
                  <a:pt x="5122238" y="5900466"/>
                </a:cubicBezTo>
                <a:cubicBezTo>
                  <a:pt x="5123428" y="5900317"/>
                  <a:pt x="5124359" y="5900094"/>
                  <a:pt x="5125028" y="5899796"/>
                </a:cubicBezTo>
                <a:cubicBezTo>
                  <a:pt x="5125698" y="5899498"/>
                  <a:pt x="5126182" y="5899145"/>
                  <a:pt x="5126479" y="5898736"/>
                </a:cubicBezTo>
                <a:cubicBezTo>
                  <a:pt x="5126777" y="5898326"/>
                  <a:pt x="5126926" y="5897824"/>
                  <a:pt x="5126926" y="5897229"/>
                </a:cubicBezTo>
                <a:lnTo>
                  <a:pt x="5126926" y="5827019"/>
                </a:lnTo>
                <a:cubicBezTo>
                  <a:pt x="5131986" y="5820694"/>
                  <a:pt x="5136674" y="5815894"/>
                  <a:pt x="5140990" y="5812620"/>
                </a:cubicBezTo>
                <a:cubicBezTo>
                  <a:pt x="5145306" y="5809346"/>
                  <a:pt x="5149585" y="5807709"/>
                  <a:pt x="5153826" y="5807709"/>
                </a:cubicBezTo>
                <a:cubicBezTo>
                  <a:pt x="5157250" y="5807709"/>
                  <a:pt x="5160208" y="5808378"/>
                  <a:pt x="5162700" y="5809718"/>
                </a:cubicBezTo>
                <a:cubicBezTo>
                  <a:pt x="5165193" y="5811057"/>
                  <a:pt x="5167258" y="5812992"/>
                  <a:pt x="5168895" y="5815522"/>
                </a:cubicBezTo>
                <a:cubicBezTo>
                  <a:pt x="5170532" y="5818052"/>
                  <a:pt x="5171760" y="5821066"/>
                  <a:pt x="5172579" y="5824563"/>
                </a:cubicBezTo>
                <a:cubicBezTo>
                  <a:pt x="5173397" y="5828061"/>
                  <a:pt x="5173806" y="5831930"/>
                  <a:pt x="5173806" y="5836172"/>
                </a:cubicBezTo>
                <a:lnTo>
                  <a:pt x="5173806" y="5897229"/>
                </a:lnTo>
                <a:cubicBezTo>
                  <a:pt x="5173806" y="5897824"/>
                  <a:pt x="5173937" y="5898326"/>
                  <a:pt x="5174197" y="5898736"/>
                </a:cubicBezTo>
                <a:cubicBezTo>
                  <a:pt x="5174458" y="5899145"/>
                  <a:pt x="5174941" y="5899498"/>
                  <a:pt x="5175648" y="5899796"/>
                </a:cubicBezTo>
                <a:cubicBezTo>
                  <a:pt x="5176355" y="5900094"/>
                  <a:pt x="5177322" y="5900317"/>
                  <a:pt x="5178550" y="5900466"/>
                </a:cubicBezTo>
                <a:cubicBezTo>
                  <a:pt x="5179778" y="5900615"/>
                  <a:pt x="5181248" y="5900689"/>
                  <a:pt x="5182959" y="5900689"/>
                </a:cubicBezTo>
                <a:cubicBezTo>
                  <a:pt x="5184745" y="5900689"/>
                  <a:pt x="5186234" y="5900615"/>
                  <a:pt x="5187424" y="5900466"/>
                </a:cubicBezTo>
                <a:cubicBezTo>
                  <a:pt x="5188615" y="5900317"/>
                  <a:pt x="5189564" y="5900094"/>
                  <a:pt x="5190270" y="5899796"/>
                </a:cubicBezTo>
                <a:cubicBezTo>
                  <a:pt x="5190977" y="5899498"/>
                  <a:pt x="5191480" y="5899145"/>
                  <a:pt x="5191777" y="5898736"/>
                </a:cubicBezTo>
                <a:cubicBezTo>
                  <a:pt x="5192075" y="5898326"/>
                  <a:pt x="5192224" y="5897824"/>
                  <a:pt x="5192224" y="5897229"/>
                </a:cubicBezTo>
                <a:lnTo>
                  <a:pt x="5192224" y="5827019"/>
                </a:lnTo>
                <a:cubicBezTo>
                  <a:pt x="5197358" y="5820694"/>
                  <a:pt x="5202065" y="5815894"/>
                  <a:pt x="5206344" y="5812620"/>
                </a:cubicBezTo>
                <a:cubicBezTo>
                  <a:pt x="5210623" y="5809346"/>
                  <a:pt x="5214883" y="5807709"/>
                  <a:pt x="5219125" y="5807709"/>
                </a:cubicBezTo>
                <a:cubicBezTo>
                  <a:pt x="5222548" y="5807709"/>
                  <a:pt x="5225524" y="5808378"/>
                  <a:pt x="5228054" y="5809718"/>
                </a:cubicBezTo>
                <a:cubicBezTo>
                  <a:pt x="5230584" y="5811057"/>
                  <a:pt x="5232668" y="5812992"/>
                  <a:pt x="5234305" y="5815522"/>
                </a:cubicBezTo>
                <a:cubicBezTo>
                  <a:pt x="5235942" y="5818052"/>
                  <a:pt x="5237133" y="5821066"/>
                  <a:pt x="5237877" y="5824563"/>
                </a:cubicBezTo>
                <a:cubicBezTo>
                  <a:pt x="5238621" y="5828061"/>
                  <a:pt x="5238993" y="5831930"/>
                  <a:pt x="5238993" y="5836172"/>
                </a:cubicBezTo>
                <a:lnTo>
                  <a:pt x="5238993" y="5897229"/>
                </a:lnTo>
                <a:cubicBezTo>
                  <a:pt x="5238993" y="5897824"/>
                  <a:pt x="5239142" y="5898326"/>
                  <a:pt x="5239440" y="5898736"/>
                </a:cubicBezTo>
                <a:cubicBezTo>
                  <a:pt x="5239737" y="5899145"/>
                  <a:pt x="5240240" y="5899498"/>
                  <a:pt x="5240946" y="5899796"/>
                </a:cubicBezTo>
                <a:cubicBezTo>
                  <a:pt x="5241653" y="5900094"/>
                  <a:pt x="5242602" y="5900317"/>
                  <a:pt x="5243793" y="5900466"/>
                </a:cubicBezTo>
                <a:cubicBezTo>
                  <a:pt x="5244983" y="5900615"/>
                  <a:pt x="5246509" y="5900689"/>
                  <a:pt x="5248369" y="5900689"/>
                </a:cubicBezTo>
                <a:cubicBezTo>
                  <a:pt x="5250155" y="5900689"/>
                  <a:pt x="5251643" y="5900615"/>
                  <a:pt x="5252834" y="5900466"/>
                </a:cubicBezTo>
                <a:cubicBezTo>
                  <a:pt x="5254025" y="5900317"/>
                  <a:pt x="5254955" y="5900094"/>
                  <a:pt x="5255625" y="5899796"/>
                </a:cubicBezTo>
                <a:cubicBezTo>
                  <a:pt x="5256294" y="5899498"/>
                  <a:pt x="5256778" y="5899145"/>
                  <a:pt x="5257076" y="5898736"/>
                </a:cubicBezTo>
                <a:cubicBezTo>
                  <a:pt x="5257373" y="5898326"/>
                  <a:pt x="5257522" y="5897824"/>
                  <a:pt x="5257522" y="5897229"/>
                </a:cubicBezTo>
                <a:lnTo>
                  <a:pt x="5257522" y="5833716"/>
                </a:lnTo>
                <a:cubicBezTo>
                  <a:pt x="5257522" y="5828061"/>
                  <a:pt x="5256945" y="5822684"/>
                  <a:pt x="5255792" y="5817587"/>
                </a:cubicBezTo>
                <a:cubicBezTo>
                  <a:pt x="5254639" y="5812490"/>
                  <a:pt x="5252704" y="5808043"/>
                  <a:pt x="5249988" y="5804248"/>
                </a:cubicBezTo>
                <a:cubicBezTo>
                  <a:pt x="5247272" y="5800453"/>
                  <a:pt x="5243718" y="5797421"/>
                  <a:pt x="5239328" y="5795151"/>
                </a:cubicBezTo>
                <a:cubicBezTo>
                  <a:pt x="5234938" y="5792882"/>
                  <a:pt x="5229505" y="5791747"/>
                  <a:pt x="5223031" y="5791747"/>
                </a:cubicBezTo>
                <a:cubicBezTo>
                  <a:pt x="5220352" y="5791747"/>
                  <a:pt x="5217692" y="5792100"/>
                  <a:pt x="5215050" y="5792807"/>
                </a:cubicBezTo>
                <a:cubicBezTo>
                  <a:pt x="5212409" y="5793514"/>
                  <a:pt x="5209693" y="5794649"/>
                  <a:pt x="5206902" y="5796212"/>
                </a:cubicBezTo>
                <a:cubicBezTo>
                  <a:pt x="5204112" y="5797774"/>
                  <a:pt x="5201209" y="5799821"/>
                  <a:pt x="5198196" y="5802351"/>
                </a:cubicBezTo>
                <a:cubicBezTo>
                  <a:pt x="5195182" y="5804881"/>
                  <a:pt x="5192001" y="5807969"/>
                  <a:pt x="5188652" y="5811615"/>
                </a:cubicBezTo>
                <a:cubicBezTo>
                  <a:pt x="5187461" y="5808639"/>
                  <a:pt x="5185973" y="5805941"/>
                  <a:pt x="5184187" y="5803523"/>
                </a:cubicBezTo>
                <a:cubicBezTo>
                  <a:pt x="5182401" y="5801104"/>
                  <a:pt x="5180243" y="5799021"/>
                  <a:pt x="5177713" y="5797272"/>
                </a:cubicBezTo>
                <a:cubicBezTo>
                  <a:pt x="5175183" y="5795523"/>
                  <a:pt x="5172262" y="5794165"/>
                  <a:pt x="5168951" y="5793198"/>
                </a:cubicBezTo>
                <a:cubicBezTo>
                  <a:pt x="5165640" y="5792230"/>
                  <a:pt x="5161900" y="5791747"/>
                  <a:pt x="5157733" y="5791747"/>
                </a:cubicBezTo>
                <a:close/>
                <a:moveTo>
                  <a:pt x="4901898" y="5791747"/>
                </a:moveTo>
                <a:cubicBezTo>
                  <a:pt x="4896168" y="5791747"/>
                  <a:pt x="4890494" y="5793216"/>
                  <a:pt x="4884875" y="5796156"/>
                </a:cubicBezTo>
                <a:cubicBezTo>
                  <a:pt x="4879257" y="5799095"/>
                  <a:pt x="4873620" y="5803727"/>
                  <a:pt x="4867965" y="5810053"/>
                </a:cubicBezTo>
                <a:lnTo>
                  <a:pt x="4867965" y="5796770"/>
                </a:lnTo>
                <a:cubicBezTo>
                  <a:pt x="4867965" y="5796174"/>
                  <a:pt x="4867835" y="5795672"/>
                  <a:pt x="4867574" y="5795263"/>
                </a:cubicBezTo>
                <a:cubicBezTo>
                  <a:pt x="4867314" y="5794854"/>
                  <a:pt x="4866886" y="5794481"/>
                  <a:pt x="4866291" y="5794147"/>
                </a:cubicBezTo>
                <a:cubicBezTo>
                  <a:pt x="4865695" y="5793812"/>
                  <a:pt x="4864858" y="5793589"/>
                  <a:pt x="4863779" y="5793477"/>
                </a:cubicBezTo>
                <a:cubicBezTo>
                  <a:pt x="4862700" y="5793365"/>
                  <a:pt x="4861342" y="5793309"/>
                  <a:pt x="4859705" y="5793309"/>
                </a:cubicBezTo>
                <a:cubicBezTo>
                  <a:pt x="4857993" y="5793309"/>
                  <a:pt x="4856617" y="5793365"/>
                  <a:pt x="4855575" y="5793477"/>
                </a:cubicBezTo>
                <a:cubicBezTo>
                  <a:pt x="4854533" y="5793589"/>
                  <a:pt x="4853677" y="5793812"/>
                  <a:pt x="4853008" y="5794147"/>
                </a:cubicBezTo>
                <a:cubicBezTo>
                  <a:pt x="4852338" y="5794481"/>
                  <a:pt x="4851891" y="5794854"/>
                  <a:pt x="4851668" y="5795263"/>
                </a:cubicBezTo>
                <a:cubicBezTo>
                  <a:pt x="4851445" y="5795672"/>
                  <a:pt x="4851333" y="5796174"/>
                  <a:pt x="4851333" y="5796770"/>
                </a:cubicBezTo>
                <a:lnTo>
                  <a:pt x="4851333" y="5897229"/>
                </a:lnTo>
                <a:cubicBezTo>
                  <a:pt x="4851333" y="5897824"/>
                  <a:pt x="4851464" y="5898326"/>
                  <a:pt x="4851724" y="5898736"/>
                </a:cubicBezTo>
                <a:cubicBezTo>
                  <a:pt x="4851984" y="5899145"/>
                  <a:pt x="4852468" y="5899498"/>
                  <a:pt x="4853175" y="5899796"/>
                </a:cubicBezTo>
                <a:cubicBezTo>
                  <a:pt x="4853882" y="5900094"/>
                  <a:pt x="4854831" y="5900317"/>
                  <a:pt x="4856021" y="5900466"/>
                </a:cubicBezTo>
                <a:cubicBezTo>
                  <a:pt x="4857212" y="5900615"/>
                  <a:pt x="4858700" y="5900689"/>
                  <a:pt x="4860486" y="5900689"/>
                </a:cubicBezTo>
                <a:cubicBezTo>
                  <a:pt x="4862347" y="5900689"/>
                  <a:pt x="4863872" y="5900615"/>
                  <a:pt x="4865063" y="5900466"/>
                </a:cubicBezTo>
                <a:cubicBezTo>
                  <a:pt x="4866253" y="5900317"/>
                  <a:pt x="4867184" y="5900094"/>
                  <a:pt x="4867853" y="5899796"/>
                </a:cubicBezTo>
                <a:cubicBezTo>
                  <a:pt x="4868523" y="5899498"/>
                  <a:pt x="4869007" y="5899145"/>
                  <a:pt x="4869304" y="5898736"/>
                </a:cubicBezTo>
                <a:cubicBezTo>
                  <a:pt x="4869602" y="5898326"/>
                  <a:pt x="4869751" y="5897824"/>
                  <a:pt x="4869751" y="5897229"/>
                </a:cubicBezTo>
                <a:lnTo>
                  <a:pt x="4869751" y="5827019"/>
                </a:lnTo>
                <a:cubicBezTo>
                  <a:pt x="4874811" y="5820694"/>
                  <a:pt x="4879648" y="5815894"/>
                  <a:pt x="4884262" y="5812620"/>
                </a:cubicBezTo>
                <a:cubicBezTo>
                  <a:pt x="4888875" y="5809346"/>
                  <a:pt x="4893489" y="5807709"/>
                  <a:pt x="4898103" y="5807709"/>
                </a:cubicBezTo>
                <a:cubicBezTo>
                  <a:pt x="4901674" y="5807709"/>
                  <a:pt x="4904818" y="5808378"/>
                  <a:pt x="4907535" y="5809718"/>
                </a:cubicBezTo>
                <a:cubicBezTo>
                  <a:pt x="4910251" y="5811057"/>
                  <a:pt x="4912464" y="5812992"/>
                  <a:pt x="4914176" y="5815522"/>
                </a:cubicBezTo>
                <a:cubicBezTo>
                  <a:pt x="4915888" y="5818052"/>
                  <a:pt x="4917190" y="5821066"/>
                  <a:pt x="4918083" y="5824563"/>
                </a:cubicBezTo>
                <a:cubicBezTo>
                  <a:pt x="4918976" y="5828061"/>
                  <a:pt x="4919422" y="5832674"/>
                  <a:pt x="4919422" y="5838404"/>
                </a:cubicBezTo>
                <a:lnTo>
                  <a:pt x="4919422" y="5897229"/>
                </a:lnTo>
                <a:cubicBezTo>
                  <a:pt x="4919422" y="5897824"/>
                  <a:pt x="4919571" y="5898326"/>
                  <a:pt x="4919869" y="5898736"/>
                </a:cubicBezTo>
                <a:cubicBezTo>
                  <a:pt x="4920166" y="5899145"/>
                  <a:pt x="4920650" y="5899498"/>
                  <a:pt x="4921320" y="5899796"/>
                </a:cubicBezTo>
                <a:cubicBezTo>
                  <a:pt x="4921989" y="5900094"/>
                  <a:pt x="4922920" y="5900317"/>
                  <a:pt x="4924110" y="5900466"/>
                </a:cubicBezTo>
                <a:cubicBezTo>
                  <a:pt x="4925301" y="5900615"/>
                  <a:pt x="4926826" y="5900689"/>
                  <a:pt x="4928687" y="5900689"/>
                </a:cubicBezTo>
                <a:cubicBezTo>
                  <a:pt x="4930473" y="5900689"/>
                  <a:pt x="4931961" y="5900615"/>
                  <a:pt x="4933152" y="5900466"/>
                </a:cubicBezTo>
                <a:cubicBezTo>
                  <a:pt x="4934342" y="5900317"/>
                  <a:pt x="4935272" y="5900094"/>
                  <a:pt x="4935942" y="5899796"/>
                </a:cubicBezTo>
                <a:cubicBezTo>
                  <a:pt x="4936612" y="5899498"/>
                  <a:pt x="4937096" y="5899145"/>
                  <a:pt x="4937393" y="5898736"/>
                </a:cubicBezTo>
                <a:cubicBezTo>
                  <a:pt x="4937691" y="5898326"/>
                  <a:pt x="4937840" y="5897824"/>
                  <a:pt x="4937840" y="5897229"/>
                </a:cubicBezTo>
                <a:lnTo>
                  <a:pt x="4937840" y="5835949"/>
                </a:lnTo>
                <a:cubicBezTo>
                  <a:pt x="4937840" y="5828805"/>
                  <a:pt x="4937226" y="5822684"/>
                  <a:pt x="4935998" y="5817587"/>
                </a:cubicBezTo>
                <a:cubicBezTo>
                  <a:pt x="4934770" y="5812490"/>
                  <a:pt x="4932742" y="5808043"/>
                  <a:pt x="4929915" y="5804248"/>
                </a:cubicBezTo>
                <a:cubicBezTo>
                  <a:pt x="4927087" y="5800453"/>
                  <a:pt x="4923385" y="5797421"/>
                  <a:pt x="4918808" y="5795151"/>
                </a:cubicBezTo>
                <a:cubicBezTo>
                  <a:pt x="4914232" y="5792882"/>
                  <a:pt x="4908595" y="5791747"/>
                  <a:pt x="4901898" y="5791747"/>
                </a:cubicBezTo>
                <a:close/>
                <a:moveTo>
                  <a:pt x="4778556" y="5791747"/>
                </a:moveTo>
                <a:cubicBezTo>
                  <a:pt x="4771189" y="5791747"/>
                  <a:pt x="4764529" y="5793030"/>
                  <a:pt x="4758576" y="5795598"/>
                </a:cubicBezTo>
                <a:cubicBezTo>
                  <a:pt x="4752623" y="5798165"/>
                  <a:pt x="4747544" y="5801848"/>
                  <a:pt x="4743340" y="5806648"/>
                </a:cubicBezTo>
                <a:cubicBezTo>
                  <a:pt x="4739136" y="5811448"/>
                  <a:pt x="4735917" y="5817289"/>
                  <a:pt x="4733685" y="5824173"/>
                </a:cubicBezTo>
                <a:cubicBezTo>
                  <a:pt x="4731452" y="5831056"/>
                  <a:pt x="4730336" y="5838814"/>
                  <a:pt x="4730336" y="5847446"/>
                </a:cubicBezTo>
                <a:cubicBezTo>
                  <a:pt x="4730336" y="5856524"/>
                  <a:pt x="4731415" y="5864487"/>
                  <a:pt x="4733573" y="5871333"/>
                </a:cubicBezTo>
                <a:cubicBezTo>
                  <a:pt x="4735731" y="5878179"/>
                  <a:pt x="4738931" y="5883871"/>
                  <a:pt x="4743172" y="5888411"/>
                </a:cubicBezTo>
                <a:cubicBezTo>
                  <a:pt x="4747414" y="5892950"/>
                  <a:pt x="4752642" y="5896373"/>
                  <a:pt x="4758855" y="5898680"/>
                </a:cubicBezTo>
                <a:cubicBezTo>
                  <a:pt x="4765069" y="5900987"/>
                  <a:pt x="4772306" y="5902140"/>
                  <a:pt x="4780566" y="5902140"/>
                </a:cubicBezTo>
                <a:cubicBezTo>
                  <a:pt x="4785328" y="5902140"/>
                  <a:pt x="4789812" y="5901787"/>
                  <a:pt x="4794016" y="5901080"/>
                </a:cubicBezTo>
                <a:cubicBezTo>
                  <a:pt x="4798220" y="5900373"/>
                  <a:pt x="4801922" y="5899573"/>
                  <a:pt x="4805122" y="5898680"/>
                </a:cubicBezTo>
                <a:cubicBezTo>
                  <a:pt x="4808322" y="5897787"/>
                  <a:pt x="4810926" y="5896875"/>
                  <a:pt x="4812936" y="5895945"/>
                </a:cubicBezTo>
                <a:cubicBezTo>
                  <a:pt x="4814945" y="5895015"/>
                  <a:pt x="4816154" y="5894345"/>
                  <a:pt x="4816563" y="5893936"/>
                </a:cubicBezTo>
                <a:cubicBezTo>
                  <a:pt x="4816973" y="5893527"/>
                  <a:pt x="4817308" y="5893099"/>
                  <a:pt x="4817568" y="5892652"/>
                </a:cubicBezTo>
                <a:cubicBezTo>
                  <a:pt x="4817828" y="5892206"/>
                  <a:pt x="4818014" y="5891703"/>
                  <a:pt x="4818126" y="5891145"/>
                </a:cubicBezTo>
                <a:cubicBezTo>
                  <a:pt x="4818238" y="5890587"/>
                  <a:pt x="4818331" y="5889955"/>
                  <a:pt x="4818405" y="5889248"/>
                </a:cubicBezTo>
                <a:cubicBezTo>
                  <a:pt x="4818480" y="5888541"/>
                  <a:pt x="4818517" y="5887704"/>
                  <a:pt x="4818517" y="5886736"/>
                </a:cubicBezTo>
                <a:cubicBezTo>
                  <a:pt x="4818517" y="5885397"/>
                  <a:pt x="4818460" y="5884262"/>
                  <a:pt x="4818348" y="5883332"/>
                </a:cubicBezTo>
                <a:cubicBezTo>
                  <a:pt x="4818237" y="5882402"/>
                  <a:pt x="4818068" y="5881676"/>
                  <a:pt x="4817844" y="5881155"/>
                </a:cubicBezTo>
                <a:cubicBezTo>
                  <a:pt x="4817619" y="5880634"/>
                  <a:pt x="4817302" y="5880244"/>
                  <a:pt x="4816890" y="5879983"/>
                </a:cubicBezTo>
                <a:cubicBezTo>
                  <a:pt x="4816479" y="5879723"/>
                  <a:pt x="4816012" y="5879593"/>
                  <a:pt x="4815489" y="5879593"/>
                </a:cubicBezTo>
                <a:cubicBezTo>
                  <a:pt x="4814591" y="5879593"/>
                  <a:pt x="4813264" y="5879983"/>
                  <a:pt x="4811506" y="5880765"/>
                </a:cubicBezTo>
                <a:cubicBezTo>
                  <a:pt x="4809749" y="5881546"/>
                  <a:pt x="4807505" y="5882420"/>
                  <a:pt x="4804776" y="5883388"/>
                </a:cubicBezTo>
                <a:cubicBezTo>
                  <a:pt x="4802047" y="5884355"/>
                  <a:pt x="4798813" y="5885229"/>
                  <a:pt x="4795074" y="5886011"/>
                </a:cubicBezTo>
                <a:cubicBezTo>
                  <a:pt x="4791335" y="5886792"/>
                  <a:pt x="4787073" y="5887183"/>
                  <a:pt x="4782287" y="5887183"/>
                </a:cubicBezTo>
                <a:cubicBezTo>
                  <a:pt x="4776230" y="5887183"/>
                  <a:pt x="4771108" y="5886327"/>
                  <a:pt x="4766921" y="5884616"/>
                </a:cubicBezTo>
                <a:cubicBezTo>
                  <a:pt x="4762733" y="5882904"/>
                  <a:pt x="4759331" y="5880448"/>
                  <a:pt x="4756714" y="5877249"/>
                </a:cubicBezTo>
                <a:cubicBezTo>
                  <a:pt x="4754096" y="5874049"/>
                  <a:pt x="4752227" y="5870216"/>
                  <a:pt x="4751106" y="5865752"/>
                </a:cubicBezTo>
                <a:cubicBezTo>
                  <a:pt x="4749984" y="5861287"/>
                  <a:pt x="4749423" y="5856264"/>
                  <a:pt x="4749423" y="5850683"/>
                </a:cubicBezTo>
                <a:lnTo>
                  <a:pt x="4815581" y="5850683"/>
                </a:lnTo>
                <a:cubicBezTo>
                  <a:pt x="4817451" y="5850683"/>
                  <a:pt x="4819114" y="5850069"/>
                  <a:pt x="4820572" y="5848841"/>
                </a:cubicBezTo>
                <a:cubicBezTo>
                  <a:pt x="4822030" y="5847613"/>
                  <a:pt x="4822758" y="5845548"/>
                  <a:pt x="4822758" y="5842646"/>
                </a:cubicBezTo>
                <a:lnTo>
                  <a:pt x="4822758" y="5839297"/>
                </a:lnTo>
                <a:cubicBezTo>
                  <a:pt x="4822758" y="5832749"/>
                  <a:pt x="4821921" y="5826591"/>
                  <a:pt x="4820247" y="5820824"/>
                </a:cubicBezTo>
                <a:cubicBezTo>
                  <a:pt x="4818573" y="5815057"/>
                  <a:pt x="4815949" y="5810034"/>
                  <a:pt x="4812378" y="5805755"/>
                </a:cubicBezTo>
                <a:cubicBezTo>
                  <a:pt x="4808806" y="5801476"/>
                  <a:pt x="4804248" y="5798072"/>
                  <a:pt x="4798704" y="5795542"/>
                </a:cubicBezTo>
                <a:cubicBezTo>
                  <a:pt x="4793160" y="5793012"/>
                  <a:pt x="4786444" y="5791747"/>
                  <a:pt x="4778556" y="5791747"/>
                </a:cubicBezTo>
                <a:close/>
                <a:moveTo>
                  <a:pt x="4682339" y="5791747"/>
                </a:moveTo>
                <a:cubicBezTo>
                  <a:pt x="4676237" y="5791747"/>
                  <a:pt x="4670898" y="5792565"/>
                  <a:pt x="4666322" y="5794202"/>
                </a:cubicBezTo>
                <a:cubicBezTo>
                  <a:pt x="4661745" y="5795840"/>
                  <a:pt x="4657931" y="5798016"/>
                  <a:pt x="4654881" y="5800732"/>
                </a:cubicBezTo>
                <a:cubicBezTo>
                  <a:pt x="4651829" y="5803448"/>
                  <a:pt x="4649541" y="5806611"/>
                  <a:pt x="4648016" y="5810220"/>
                </a:cubicBezTo>
                <a:cubicBezTo>
                  <a:pt x="4646490" y="5813829"/>
                  <a:pt x="4645727" y="5817606"/>
                  <a:pt x="4645727" y="5821550"/>
                </a:cubicBezTo>
                <a:cubicBezTo>
                  <a:pt x="4645727" y="5826014"/>
                  <a:pt x="4646453" y="5829847"/>
                  <a:pt x="4647904" y="5833047"/>
                </a:cubicBezTo>
                <a:cubicBezTo>
                  <a:pt x="4649355" y="5836246"/>
                  <a:pt x="4651271" y="5839000"/>
                  <a:pt x="4653652" y="5841307"/>
                </a:cubicBezTo>
                <a:cubicBezTo>
                  <a:pt x="4656034" y="5843613"/>
                  <a:pt x="4658731" y="5845567"/>
                  <a:pt x="4661745" y="5847167"/>
                </a:cubicBezTo>
                <a:cubicBezTo>
                  <a:pt x="4664759" y="5848767"/>
                  <a:pt x="4667847" y="5850199"/>
                  <a:pt x="4671009" y="5851464"/>
                </a:cubicBezTo>
                <a:cubicBezTo>
                  <a:pt x="4674172" y="5852729"/>
                  <a:pt x="4677242" y="5853938"/>
                  <a:pt x="4680218" y="5855092"/>
                </a:cubicBezTo>
                <a:cubicBezTo>
                  <a:pt x="4683195" y="5856245"/>
                  <a:pt x="4685874" y="5857566"/>
                  <a:pt x="4688255" y="5859054"/>
                </a:cubicBezTo>
                <a:cubicBezTo>
                  <a:pt x="4690636" y="5860543"/>
                  <a:pt x="4692552" y="5862254"/>
                  <a:pt x="4694003" y="5864189"/>
                </a:cubicBezTo>
                <a:cubicBezTo>
                  <a:pt x="4695455" y="5866124"/>
                  <a:pt x="4696180" y="5868505"/>
                  <a:pt x="4696180" y="5871333"/>
                </a:cubicBezTo>
                <a:cubicBezTo>
                  <a:pt x="4696180" y="5874086"/>
                  <a:pt x="4695678" y="5876467"/>
                  <a:pt x="4694673" y="5878476"/>
                </a:cubicBezTo>
                <a:cubicBezTo>
                  <a:pt x="4693669" y="5880486"/>
                  <a:pt x="4692236" y="5882141"/>
                  <a:pt x="4690376" y="5883443"/>
                </a:cubicBezTo>
                <a:cubicBezTo>
                  <a:pt x="4688515" y="5884746"/>
                  <a:pt x="4686320" y="5885732"/>
                  <a:pt x="4683790" y="5886401"/>
                </a:cubicBezTo>
                <a:cubicBezTo>
                  <a:pt x="4681260" y="5887071"/>
                  <a:pt x="4678432" y="5887406"/>
                  <a:pt x="4675307" y="5887406"/>
                </a:cubicBezTo>
                <a:cubicBezTo>
                  <a:pt x="4671140" y="5887406"/>
                  <a:pt x="4667456" y="5886904"/>
                  <a:pt x="4664256" y="5885899"/>
                </a:cubicBezTo>
                <a:cubicBezTo>
                  <a:pt x="4661057" y="5884895"/>
                  <a:pt x="4658285" y="5883797"/>
                  <a:pt x="4655941" y="5882606"/>
                </a:cubicBezTo>
                <a:cubicBezTo>
                  <a:pt x="4653597" y="5881416"/>
                  <a:pt x="4651625" y="5880318"/>
                  <a:pt x="4650025" y="5879314"/>
                </a:cubicBezTo>
                <a:cubicBezTo>
                  <a:pt x="4648425" y="5878309"/>
                  <a:pt x="4647216" y="5877807"/>
                  <a:pt x="4646397" y="5877807"/>
                </a:cubicBezTo>
                <a:cubicBezTo>
                  <a:pt x="4645876" y="5877807"/>
                  <a:pt x="4645411" y="5877937"/>
                  <a:pt x="4645002" y="5878197"/>
                </a:cubicBezTo>
                <a:cubicBezTo>
                  <a:pt x="4644592" y="5878458"/>
                  <a:pt x="4644276" y="5878886"/>
                  <a:pt x="4644053" y="5879481"/>
                </a:cubicBezTo>
                <a:cubicBezTo>
                  <a:pt x="4643830" y="5880076"/>
                  <a:pt x="4643644" y="5880858"/>
                  <a:pt x="4643495" y="5881825"/>
                </a:cubicBezTo>
                <a:cubicBezTo>
                  <a:pt x="4643346" y="5882792"/>
                  <a:pt x="4643272" y="5883983"/>
                  <a:pt x="4643272" y="5885397"/>
                </a:cubicBezTo>
                <a:cubicBezTo>
                  <a:pt x="4643272" y="5887704"/>
                  <a:pt x="4643458" y="5889527"/>
                  <a:pt x="4643830" y="5890866"/>
                </a:cubicBezTo>
                <a:cubicBezTo>
                  <a:pt x="4644202" y="5892206"/>
                  <a:pt x="4644797" y="5893248"/>
                  <a:pt x="4645616" y="5893992"/>
                </a:cubicBezTo>
                <a:cubicBezTo>
                  <a:pt x="4646434" y="5894736"/>
                  <a:pt x="4647737" y="5895573"/>
                  <a:pt x="4649522" y="5896503"/>
                </a:cubicBezTo>
                <a:cubicBezTo>
                  <a:pt x="4651308" y="5897433"/>
                  <a:pt x="4653485" y="5898326"/>
                  <a:pt x="4656052" y="5899182"/>
                </a:cubicBezTo>
                <a:cubicBezTo>
                  <a:pt x="4658620" y="5900038"/>
                  <a:pt x="4661522" y="5900745"/>
                  <a:pt x="4664759" y="5901303"/>
                </a:cubicBezTo>
                <a:cubicBezTo>
                  <a:pt x="4667996" y="5901861"/>
                  <a:pt x="4671400" y="5902140"/>
                  <a:pt x="4674972" y="5902140"/>
                </a:cubicBezTo>
                <a:cubicBezTo>
                  <a:pt x="4680777" y="5902140"/>
                  <a:pt x="4686097" y="5901433"/>
                  <a:pt x="4690934" y="5900019"/>
                </a:cubicBezTo>
                <a:cubicBezTo>
                  <a:pt x="4695771" y="5898605"/>
                  <a:pt x="4699938" y="5896522"/>
                  <a:pt x="4703435" y="5893768"/>
                </a:cubicBezTo>
                <a:cubicBezTo>
                  <a:pt x="4706933" y="5891015"/>
                  <a:pt x="4709630" y="5887629"/>
                  <a:pt x="4711528" y="5883611"/>
                </a:cubicBezTo>
                <a:cubicBezTo>
                  <a:pt x="4713425" y="5879593"/>
                  <a:pt x="4714374" y="5875016"/>
                  <a:pt x="4714374" y="5869882"/>
                </a:cubicBezTo>
                <a:cubicBezTo>
                  <a:pt x="4714374" y="5865566"/>
                  <a:pt x="4713649" y="5861845"/>
                  <a:pt x="4712198" y="5858719"/>
                </a:cubicBezTo>
                <a:cubicBezTo>
                  <a:pt x="4710747" y="5855594"/>
                  <a:pt x="4708831" y="5852915"/>
                  <a:pt x="4706449" y="5850683"/>
                </a:cubicBezTo>
                <a:cubicBezTo>
                  <a:pt x="4704068" y="5848450"/>
                  <a:pt x="4701333" y="5846553"/>
                  <a:pt x="4698245" y="5844990"/>
                </a:cubicBezTo>
                <a:cubicBezTo>
                  <a:pt x="4695157" y="5843427"/>
                  <a:pt x="4692032" y="5842013"/>
                  <a:pt x="4688869" y="5840748"/>
                </a:cubicBezTo>
                <a:cubicBezTo>
                  <a:pt x="4685707" y="5839483"/>
                  <a:pt x="4682599" y="5838256"/>
                  <a:pt x="4679548" y="5837065"/>
                </a:cubicBezTo>
                <a:cubicBezTo>
                  <a:pt x="4676498" y="5835874"/>
                  <a:pt x="4673781" y="5834535"/>
                  <a:pt x="4671400" y="5833047"/>
                </a:cubicBezTo>
                <a:cubicBezTo>
                  <a:pt x="4669019" y="5831558"/>
                  <a:pt x="4667084" y="5829828"/>
                  <a:pt x="4665596" y="5827856"/>
                </a:cubicBezTo>
                <a:cubicBezTo>
                  <a:pt x="4664108" y="5825884"/>
                  <a:pt x="4663363" y="5823447"/>
                  <a:pt x="4663363" y="5820545"/>
                </a:cubicBezTo>
                <a:cubicBezTo>
                  <a:pt x="4663363" y="5818461"/>
                  <a:pt x="4663754" y="5816527"/>
                  <a:pt x="4664536" y="5814741"/>
                </a:cubicBezTo>
                <a:cubicBezTo>
                  <a:pt x="4665317" y="5812955"/>
                  <a:pt x="4666470" y="5811411"/>
                  <a:pt x="4667996" y="5810108"/>
                </a:cubicBezTo>
                <a:cubicBezTo>
                  <a:pt x="4669521" y="5808806"/>
                  <a:pt x="4671475" y="5807802"/>
                  <a:pt x="4673856" y="5807095"/>
                </a:cubicBezTo>
                <a:cubicBezTo>
                  <a:pt x="4676237" y="5806388"/>
                  <a:pt x="4678990" y="5806034"/>
                  <a:pt x="4682116" y="5806034"/>
                </a:cubicBezTo>
                <a:cubicBezTo>
                  <a:pt x="4685613" y="5806034"/>
                  <a:pt x="4688720" y="5806444"/>
                  <a:pt x="4691436" y="5807262"/>
                </a:cubicBezTo>
                <a:cubicBezTo>
                  <a:pt x="4694152" y="5808081"/>
                  <a:pt x="4696515" y="5808955"/>
                  <a:pt x="4698524" y="5809885"/>
                </a:cubicBezTo>
                <a:cubicBezTo>
                  <a:pt x="4700533" y="5810815"/>
                  <a:pt x="4702170" y="5811690"/>
                  <a:pt x="4703435" y="5812508"/>
                </a:cubicBezTo>
                <a:cubicBezTo>
                  <a:pt x="4704700" y="5813327"/>
                  <a:pt x="4705668" y="5813736"/>
                  <a:pt x="4706338" y="5813736"/>
                </a:cubicBezTo>
                <a:cubicBezTo>
                  <a:pt x="4706784" y="5813736"/>
                  <a:pt x="4707194" y="5813606"/>
                  <a:pt x="4707565" y="5813345"/>
                </a:cubicBezTo>
                <a:cubicBezTo>
                  <a:pt x="4707937" y="5813085"/>
                  <a:pt x="4708254" y="5812657"/>
                  <a:pt x="4708514" y="5812062"/>
                </a:cubicBezTo>
                <a:cubicBezTo>
                  <a:pt x="4708775" y="5811466"/>
                  <a:pt x="4708961" y="5810704"/>
                  <a:pt x="4709072" y="5809774"/>
                </a:cubicBezTo>
                <a:cubicBezTo>
                  <a:pt x="4709184" y="5808843"/>
                  <a:pt x="4709240" y="5807746"/>
                  <a:pt x="4709240" y="5806481"/>
                </a:cubicBezTo>
                <a:cubicBezTo>
                  <a:pt x="4709240" y="5805290"/>
                  <a:pt x="4709184" y="5804286"/>
                  <a:pt x="4709072" y="5803467"/>
                </a:cubicBezTo>
                <a:cubicBezTo>
                  <a:pt x="4708961" y="5802648"/>
                  <a:pt x="4708849" y="5801960"/>
                  <a:pt x="4708737" y="5801402"/>
                </a:cubicBezTo>
                <a:cubicBezTo>
                  <a:pt x="4708626" y="5800844"/>
                  <a:pt x="4708440" y="5800342"/>
                  <a:pt x="4708179" y="5799895"/>
                </a:cubicBezTo>
                <a:cubicBezTo>
                  <a:pt x="4707919" y="5799449"/>
                  <a:pt x="4707398" y="5798928"/>
                  <a:pt x="4706617" y="5798332"/>
                </a:cubicBezTo>
                <a:cubicBezTo>
                  <a:pt x="4705835" y="5797737"/>
                  <a:pt x="4704682" y="5797049"/>
                  <a:pt x="4703157" y="5796267"/>
                </a:cubicBezTo>
                <a:cubicBezTo>
                  <a:pt x="4701631" y="5795486"/>
                  <a:pt x="4699789" y="5794761"/>
                  <a:pt x="4697631" y="5794091"/>
                </a:cubicBezTo>
                <a:cubicBezTo>
                  <a:pt x="4695473" y="5793421"/>
                  <a:pt x="4693055" y="5792863"/>
                  <a:pt x="4690376" y="5792416"/>
                </a:cubicBezTo>
                <a:cubicBezTo>
                  <a:pt x="4687697" y="5791970"/>
                  <a:pt x="4685018" y="5791747"/>
                  <a:pt x="4682339" y="5791747"/>
                </a:cubicBezTo>
                <a:close/>
                <a:moveTo>
                  <a:pt x="4084088" y="5791747"/>
                </a:moveTo>
                <a:cubicBezTo>
                  <a:pt x="4080739" y="5791747"/>
                  <a:pt x="4077558" y="5792137"/>
                  <a:pt x="4074544" y="5792919"/>
                </a:cubicBezTo>
                <a:cubicBezTo>
                  <a:pt x="4071530" y="5793700"/>
                  <a:pt x="4068591" y="5794854"/>
                  <a:pt x="4065727" y="5796379"/>
                </a:cubicBezTo>
                <a:cubicBezTo>
                  <a:pt x="4062861" y="5797905"/>
                  <a:pt x="4060015" y="5799821"/>
                  <a:pt x="4057188" y="5802128"/>
                </a:cubicBezTo>
                <a:cubicBezTo>
                  <a:pt x="4054360" y="5804434"/>
                  <a:pt x="4051420" y="5807150"/>
                  <a:pt x="4048369" y="5810276"/>
                </a:cubicBezTo>
                <a:lnTo>
                  <a:pt x="4048369" y="5796770"/>
                </a:lnTo>
                <a:cubicBezTo>
                  <a:pt x="4048369" y="5796100"/>
                  <a:pt x="4048239" y="5795560"/>
                  <a:pt x="4047979" y="5795151"/>
                </a:cubicBezTo>
                <a:cubicBezTo>
                  <a:pt x="4047718" y="5794742"/>
                  <a:pt x="4047253" y="5794388"/>
                  <a:pt x="4046584" y="5794091"/>
                </a:cubicBezTo>
                <a:cubicBezTo>
                  <a:pt x="4045913" y="5793793"/>
                  <a:pt x="4045076" y="5793589"/>
                  <a:pt x="4044072" y="5793477"/>
                </a:cubicBezTo>
                <a:cubicBezTo>
                  <a:pt x="4043067" y="5793365"/>
                  <a:pt x="4041784" y="5793309"/>
                  <a:pt x="4040221" y="5793309"/>
                </a:cubicBezTo>
                <a:cubicBezTo>
                  <a:pt x="4038732" y="5793309"/>
                  <a:pt x="4037467" y="5793365"/>
                  <a:pt x="4036425" y="5793477"/>
                </a:cubicBezTo>
                <a:cubicBezTo>
                  <a:pt x="4035385" y="5793589"/>
                  <a:pt x="4034528" y="5793793"/>
                  <a:pt x="4033858" y="5794091"/>
                </a:cubicBezTo>
                <a:cubicBezTo>
                  <a:pt x="4033189" y="5794388"/>
                  <a:pt x="4032742" y="5794742"/>
                  <a:pt x="4032519" y="5795151"/>
                </a:cubicBezTo>
                <a:cubicBezTo>
                  <a:pt x="4032296" y="5795560"/>
                  <a:pt x="4032184" y="5796100"/>
                  <a:pt x="4032184" y="5796770"/>
                </a:cubicBezTo>
                <a:lnTo>
                  <a:pt x="4032184" y="5937077"/>
                </a:lnTo>
                <a:cubicBezTo>
                  <a:pt x="4032184" y="5937673"/>
                  <a:pt x="4032314" y="5938194"/>
                  <a:pt x="4032575" y="5938640"/>
                </a:cubicBezTo>
                <a:cubicBezTo>
                  <a:pt x="4032835" y="5939087"/>
                  <a:pt x="4033319" y="5939459"/>
                  <a:pt x="4034025" y="5939756"/>
                </a:cubicBezTo>
                <a:cubicBezTo>
                  <a:pt x="4034733" y="5940054"/>
                  <a:pt x="4035681" y="5940277"/>
                  <a:pt x="4036872" y="5940426"/>
                </a:cubicBezTo>
                <a:cubicBezTo>
                  <a:pt x="4038062" y="5940575"/>
                  <a:pt x="4039551" y="5940649"/>
                  <a:pt x="4041337" y="5940649"/>
                </a:cubicBezTo>
                <a:cubicBezTo>
                  <a:pt x="4043197" y="5940649"/>
                  <a:pt x="4044723" y="5940575"/>
                  <a:pt x="4045913" y="5940426"/>
                </a:cubicBezTo>
                <a:cubicBezTo>
                  <a:pt x="4047104" y="5940277"/>
                  <a:pt x="4048035" y="5940054"/>
                  <a:pt x="4048704" y="5939756"/>
                </a:cubicBezTo>
                <a:cubicBezTo>
                  <a:pt x="4049374" y="5939459"/>
                  <a:pt x="4049858" y="5939087"/>
                  <a:pt x="4050155" y="5938640"/>
                </a:cubicBezTo>
                <a:cubicBezTo>
                  <a:pt x="4050453" y="5938194"/>
                  <a:pt x="4050601" y="5937673"/>
                  <a:pt x="4050601" y="5937077"/>
                </a:cubicBezTo>
                <a:lnTo>
                  <a:pt x="4050601" y="5886848"/>
                </a:lnTo>
                <a:cubicBezTo>
                  <a:pt x="4053281" y="5889452"/>
                  <a:pt x="4055811" y="5891722"/>
                  <a:pt x="4058192" y="5893657"/>
                </a:cubicBezTo>
                <a:cubicBezTo>
                  <a:pt x="4060573" y="5895592"/>
                  <a:pt x="4062973" y="5897191"/>
                  <a:pt x="4065391" y="5898457"/>
                </a:cubicBezTo>
                <a:cubicBezTo>
                  <a:pt x="4067810" y="5899722"/>
                  <a:pt x="4070285" y="5900652"/>
                  <a:pt x="4072814" y="5901247"/>
                </a:cubicBezTo>
                <a:cubicBezTo>
                  <a:pt x="4075344" y="5901842"/>
                  <a:pt x="4078098" y="5902140"/>
                  <a:pt x="4081075" y="5902140"/>
                </a:cubicBezTo>
                <a:cubicBezTo>
                  <a:pt x="4088069" y="5902140"/>
                  <a:pt x="4094283" y="5900819"/>
                  <a:pt x="4099715" y="5898177"/>
                </a:cubicBezTo>
                <a:cubicBezTo>
                  <a:pt x="4105147" y="5895536"/>
                  <a:pt x="4109705" y="5891778"/>
                  <a:pt x="4113388" y="5886904"/>
                </a:cubicBezTo>
                <a:cubicBezTo>
                  <a:pt x="4117071" y="5882030"/>
                  <a:pt x="4119863" y="5876095"/>
                  <a:pt x="4121760" y="5869100"/>
                </a:cubicBezTo>
                <a:cubicBezTo>
                  <a:pt x="4123657" y="5862105"/>
                  <a:pt x="4124606" y="5854217"/>
                  <a:pt x="4124606" y="5845437"/>
                </a:cubicBezTo>
                <a:cubicBezTo>
                  <a:pt x="4124606" y="5838144"/>
                  <a:pt x="4123862" y="5831242"/>
                  <a:pt x="4122374" y="5824731"/>
                </a:cubicBezTo>
                <a:cubicBezTo>
                  <a:pt x="4120886" y="5818220"/>
                  <a:pt x="4118523" y="5812508"/>
                  <a:pt x="4115286" y="5807597"/>
                </a:cubicBezTo>
                <a:cubicBezTo>
                  <a:pt x="4112049" y="5802686"/>
                  <a:pt x="4107863" y="5798816"/>
                  <a:pt x="4102728" y="5795988"/>
                </a:cubicBezTo>
                <a:cubicBezTo>
                  <a:pt x="4097594" y="5793161"/>
                  <a:pt x="4091381" y="5791747"/>
                  <a:pt x="4084088" y="5791747"/>
                </a:cubicBezTo>
                <a:close/>
                <a:moveTo>
                  <a:pt x="3914461" y="5791747"/>
                </a:moveTo>
                <a:cubicBezTo>
                  <a:pt x="3905904" y="5791747"/>
                  <a:pt x="3898425" y="5793123"/>
                  <a:pt x="3892025" y="5795877"/>
                </a:cubicBezTo>
                <a:cubicBezTo>
                  <a:pt x="3885626" y="5798630"/>
                  <a:pt x="3880286" y="5802500"/>
                  <a:pt x="3876007" y="5807485"/>
                </a:cubicBezTo>
                <a:cubicBezTo>
                  <a:pt x="3871729" y="5812471"/>
                  <a:pt x="3868529" y="5818406"/>
                  <a:pt x="3866408" y="5825289"/>
                </a:cubicBezTo>
                <a:cubicBezTo>
                  <a:pt x="3864287" y="5832172"/>
                  <a:pt x="3863227" y="5839707"/>
                  <a:pt x="3863227" y="5847892"/>
                </a:cubicBezTo>
                <a:cubicBezTo>
                  <a:pt x="3863227" y="5856375"/>
                  <a:pt x="3864232" y="5863966"/>
                  <a:pt x="3866240" y="5870663"/>
                </a:cubicBezTo>
                <a:cubicBezTo>
                  <a:pt x="3868250" y="5877360"/>
                  <a:pt x="3871301" y="5883053"/>
                  <a:pt x="3875394" y="5887741"/>
                </a:cubicBezTo>
                <a:cubicBezTo>
                  <a:pt x="3879487" y="5892429"/>
                  <a:pt x="3884603" y="5896001"/>
                  <a:pt x="3890742" y="5898457"/>
                </a:cubicBezTo>
                <a:cubicBezTo>
                  <a:pt x="3896881" y="5900912"/>
                  <a:pt x="3904080" y="5902140"/>
                  <a:pt x="3912340" y="5902140"/>
                </a:cubicBezTo>
                <a:cubicBezTo>
                  <a:pt x="3920823" y="5902140"/>
                  <a:pt x="3928283" y="5900745"/>
                  <a:pt x="3934720" y="5897954"/>
                </a:cubicBezTo>
                <a:cubicBezTo>
                  <a:pt x="3941157" y="5895164"/>
                  <a:pt x="3946515" y="5891276"/>
                  <a:pt x="3950793" y="5886290"/>
                </a:cubicBezTo>
                <a:cubicBezTo>
                  <a:pt x="3955073" y="5881304"/>
                  <a:pt x="3958292" y="5875370"/>
                  <a:pt x="3960449" y="5868486"/>
                </a:cubicBezTo>
                <a:cubicBezTo>
                  <a:pt x="3962607" y="5861603"/>
                  <a:pt x="3963686" y="5854069"/>
                  <a:pt x="3963686" y="5845883"/>
                </a:cubicBezTo>
                <a:cubicBezTo>
                  <a:pt x="3963686" y="5837474"/>
                  <a:pt x="3962663" y="5829921"/>
                  <a:pt x="3960616" y="5823224"/>
                </a:cubicBezTo>
                <a:cubicBezTo>
                  <a:pt x="3958570" y="5816527"/>
                  <a:pt x="3955500" y="5810834"/>
                  <a:pt x="3951408" y="5806146"/>
                </a:cubicBezTo>
                <a:cubicBezTo>
                  <a:pt x="3947314" y="5801458"/>
                  <a:pt x="3942199" y="5797886"/>
                  <a:pt x="3936060" y="5795430"/>
                </a:cubicBezTo>
                <a:cubicBezTo>
                  <a:pt x="3929920" y="5792975"/>
                  <a:pt x="3922721" y="5791747"/>
                  <a:pt x="3914461" y="5791747"/>
                </a:cubicBezTo>
                <a:close/>
                <a:moveTo>
                  <a:pt x="3720798" y="5791747"/>
                </a:moveTo>
                <a:cubicBezTo>
                  <a:pt x="3715069" y="5791747"/>
                  <a:pt x="3709395" y="5793216"/>
                  <a:pt x="3703776" y="5796156"/>
                </a:cubicBezTo>
                <a:cubicBezTo>
                  <a:pt x="3698158" y="5799095"/>
                  <a:pt x="3692521" y="5803727"/>
                  <a:pt x="3686866" y="5810053"/>
                </a:cubicBezTo>
                <a:lnTo>
                  <a:pt x="3686866" y="5796770"/>
                </a:lnTo>
                <a:cubicBezTo>
                  <a:pt x="3686866" y="5796174"/>
                  <a:pt x="3686736" y="5795672"/>
                  <a:pt x="3686475" y="5795263"/>
                </a:cubicBezTo>
                <a:cubicBezTo>
                  <a:pt x="3686215" y="5794854"/>
                  <a:pt x="3685786" y="5794481"/>
                  <a:pt x="3685191" y="5794147"/>
                </a:cubicBezTo>
                <a:cubicBezTo>
                  <a:pt x="3684596" y="5793812"/>
                  <a:pt x="3683759" y="5793589"/>
                  <a:pt x="3682680" y="5793477"/>
                </a:cubicBezTo>
                <a:cubicBezTo>
                  <a:pt x="3681601" y="5793365"/>
                  <a:pt x="3680243" y="5793309"/>
                  <a:pt x="3678606" y="5793309"/>
                </a:cubicBezTo>
                <a:cubicBezTo>
                  <a:pt x="3676895" y="5793309"/>
                  <a:pt x="3675518" y="5793365"/>
                  <a:pt x="3674475" y="5793477"/>
                </a:cubicBezTo>
                <a:cubicBezTo>
                  <a:pt x="3673434" y="5793589"/>
                  <a:pt x="3672579" y="5793812"/>
                  <a:pt x="3671909" y="5794147"/>
                </a:cubicBezTo>
                <a:cubicBezTo>
                  <a:pt x="3671239" y="5794481"/>
                  <a:pt x="3670792" y="5794854"/>
                  <a:pt x="3670569" y="5795263"/>
                </a:cubicBezTo>
                <a:cubicBezTo>
                  <a:pt x="3670346" y="5795672"/>
                  <a:pt x="3670233" y="5796174"/>
                  <a:pt x="3670233" y="5796770"/>
                </a:cubicBezTo>
                <a:lnTo>
                  <a:pt x="3670233" y="5897229"/>
                </a:lnTo>
                <a:cubicBezTo>
                  <a:pt x="3670233" y="5897824"/>
                  <a:pt x="3670365" y="5898326"/>
                  <a:pt x="3670625" y="5898736"/>
                </a:cubicBezTo>
                <a:cubicBezTo>
                  <a:pt x="3670886" y="5899145"/>
                  <a:pt x="3671369" y="5899498"/>
                  <a:pt x="3672075" y="5899796"/>
                </a:cubicBezTo>
                <a:cubicBezTo>
                  <a:pt x="3672783" y="5900094"/>
                  <a:pt x="3673732" y="5900317"/>
                  <a:pt x="3674922" y="5900466"/>
                </a:cubicBezTo>
                <a:cubicBezTo>
                  <a:pt x="3676113" y="5900615"/>
                  <a:pt x="3677601" y="5900689"/>
                  <a:pt x="3679387" y="5900689"/>
                </a:cubicBezTo>
                <a:cubicBezTo>
                  <a:pt x="3681248" y="5900689"/>
                  <a:pt x="3682773" y="5900615"/>
                  <a:pt x="3683963" y="5900466"/>
                </a:cubicBezTo>
                <a:cubicBezTo>
                  <a:pt x="3685154" y="5900317"/>
                  <a:pt x="3686084" y="5900094"/>
                  <a:pt x="3686754" y="5899796"/>
                </a:cubicBezTo>
                <a:cubicBezTo>
                  <a:pt x="3687424" y="5899498"/>
                  <a:pt x="3687908" y="5899145"/>
                  <a:pt x="3688205" y="5898736"/>
                </a:cubicBezTo>
                <a:cubicBezTo>
                  <a:pt x="3688503" y="5898326"/>
                  <a:pt x="3688652" y="5897824"/>
                  <a:pt x="3688652" y="5897229"/>
                </a:cubicBezTo>
                <a:lnTo>
                  <a:pt x="3688652" y="5827019"/>
                </a:lnTo>
                <a:cubicBezTo>
                  <a:pt x="3693712" y="5820694"/>
                  <a:pt x="3698549" y="5815894"/>
                  <a:pt x="3703162" y="5812620"/>
                </a:cubicBezTo>
                <a:cubicBezTo>
                  <a:pt x="3707776" y="5809346"/>
                  <a:pt x="3712389" y="5807709"/>
                  <a:pt x="3717003" y="5807709"/>
                </a:cubicBezTo>
                <a:cubicBezTo>
                  <a:pt x="3720575" y="5807709"/>
                  <a:pt x="3723720" y="5808378"/>
                  <a:pt x="3726436" y="5809718"/>
                </a:cubicBezTo>
                <a:cubicBezTo>
                  <a:pt x="3729152" y="5811057"/>
                  <a:pt x="3731365" y="5812992"/>
                  <a:pt x="3733077" y="5815522"/>
                </a:cubicBezTo>
                <a:cubicBezTo>
                  <a:pt x="3734789" y="5818052"/>
                  <a:pt x="3736090" y="5821066"/>
                  <a:pt x="3736984" y="5824563"/>
                </a:cubicBezTo>
                <a:cubicBezTo>
                  <a:pt x="3737877" y="5828061"/>
                  <a:pt x="3738323" y="5832674"/>
                  <a:pt x="3738323" y="5838404"/>
                </a:cubicBezTo>
                <a:lnTo>
                  <a:pt x="3738323" y="5897229"/>
                </a:lnTo>
                <a:cubicBezTo>
                  <a:pt x="3738323" y="5897824"/>
                  <a:pt x="3738472" y="5898326"/>
                  <a:pt x="3738770" y="5898736"/>
                </a:cubicBezTo>
                <a:cubicBezTo>
                  <a:pt x="3739067" y="5899145"/>
                  <a:pt x="3739550" y="5899498"/>
                  <a:pt x="3740221" y="5899796"/>
                </a:cubicBezTo>
                <a:cubicBezTo>
                  <a:pt x="3740890" y="5900094"/>
                  <a:pt x="3741820" y="5900317"/>
                  <a:pt x="3743011" y="5900466"/>
                </a:cubicBezTo>
                <a:cubicBezTo>
                  <a:pt x="3744202" y="5900615"/>
                  <a:pt x="3745727" y="5900689"/>
                  <a:pt x="3747587" y="5900689"/>
                </a:cubicBezTo>
                <a:cubicBezTo>
                  <a:pt x="3749374" y="5900689"/>
                  <a:pt x="3750861" y="5900615"/>
                  <a:pt x="3752052" y="5900466"/>
                </a:cubicBezTo>
                <a:cubicBezTo>
                  <a:pt x="3753244" y="5900317"/>
                  <a:pt x="3754174" y="5900094"/>
                  <a:pt x="3754843" y="5899796"/>
                </a:cubicBezTo>
                <a:cubicBezTo>
                  <a:pt x="3755513" y="5899498"/>
                  <a:pt x="3755997" y="5899145"/>
                  <a:pt x="3756294" y="5898736"/>
                </a:cubicBezTo>
                <a:cubicBezTo>
                  <a:pt x="3756591" y="5898326"/>
                  <a:pt x="3756740" y="5897824"/>
                  <a:pt x="3756740" y="5897229"/>
                </a:cubicBezTo>
                <a:lnTo>
                  <a:pt x="3756740" y="5835949"/>
                </a:lnTo>
                <a:cubicBezTo>
                  <a:pt x="3756740" y="5828805"/>
                  <a:pt x="3756126" y="5822684"/>
                  <a:pt x="3754898" y="5817587"/>
                </a:cubicBezTo>
                <a:cubicBezTo>
                  <a:pt x="3753671" y="5812490"/>
                  <a:pt x="3751643" y="5808043"/>
                  <a:pt x="3748816" y="5804248"/>
                </a:cubicBezTo>
                <a:cubicBezTo>
                  <a:pt x="3745988" y="5800453"/>
                  <a:pt x="3742285" y="5797421"/>
                  <a:pt x="3737709" y="5795151"/>
                </a:cubicBezTo>
                <a:cubicBezTo>
                  <a:pt x="3733133" y="5792882"/>
                  <a:pt x="3727495" y="5791747"/>
                  <a:pt x="3720798" y="5791747"/>
                </a:cubicBezTo>
                <a:close/>
                <a:moveTo>
                  <a:pt x="3492682" y="5791747"/>
                </a:moveTo>
                <a:cubicBezTo>
                  <a:pt x="3485315" y="5791747"/>
                  <a:pt x="3478655" y="5793030"/>
                  <a:pt x="3472702" y="5795598"/>
                </a:cubicBezTo>
                <a:cubicBezTo>
                  <a:pt x="3466749" y="5798165"/>
                  <a:pt x="3461670" y="5801848"/>
                  <a:pt x="3457466" y="5806648"/>
                </a:cubicBezTo>
                <a:cubicBezTo>
                  <a:pt x="3453261" y="5811448"/>
                  <a:pt x="3450043" y="5817289"/>
                  <a:pt x="3447810" y="5824173"/>
                </a:cubicBezTo>
                <a:cubicBezTo>
                  <a:pt x="3445578" y="5831056"/>
                  <a:pt x="3444462" y="5838814"/>
                  <a:pt x="3444462" y="5847446"/>
                </a:cubicBezTo>
                <a:cubicBezTo>
                  <a:pt x="3444462" y="5856524"/>
                  <a:pt x="3445540" y="5864487"/>
                  <a:pt x="3447699" y="5871333"/>
                </a:cubicBezTo>
                <a:cubicBezTo>
                  <a:pt x="3449857" y="5878179"/>
                  <a:pt x="3453057" y="5883871"/>
                  <a:pt x="3457299" y="5888411"/>
                </a:cubicBezTo>
                <a:cubicBezTo>
                  <a:pt x="3461540" y="5892950"/>
                  <a:pt x="3466767" y="5896373"/>
                  <a:pt x="3472981" y="5898680"/>
                </a:cubicBezTo>
                <a:cubicBezTo>
                  <a:pt x="3479194" y="5900987"/>
                  <a:pt x="3486432" y="5902140"/>
                  <a:pt x="3494691" y="5902140"/>
                </a:cubicBezTo>
                <a:cubicBezTo>
                  <a:pt x="3499454" y="5902140"/>
                  <a:pt x="3503937" y="5901787"/>
                  <a:pt x="3508142" y="5901080"/>
                </a:cubicBezTo>
                <a:cubicBezTo>
                  <a:pt x="3512346" y="5900373"/>
                  <a:pt x="3516048" y="5899573"/>
                  <a:pt x="3519248" y="5898680"/>
                </a:cubicBezTo>
                <a:cubicBezTo>
                  <a:pt x="3522448" y="5897787"/>
                  <a:pt x="3525053" y="5896875"/>
                  <a:pt x="3527062" y="5895945"/>
                </a:cubicBezTo>
                <a:cubicBezTo>
                  <a:pt x="3529071" y="5895015"/>
                  <a:pt x="3530280" y="5894345"/>
                  <a:pt x="3530689" y="5893936"/>
                </a:cubicBezTo>
                <a:cubicBezTo>
                  <a:pt x="3531098" y="5893527"/>
                  <a:pt x="3531433" y="5893099"/>
                  <a:pt x="3531693" y="5892652"/>
                </a:cubicBezTo>
                <a:cubicBezTo>
                  <a:pt x="3531954" y="5892206"/>
                  <a:pt x="3532140" y="5891703"/>
                  <a:pt x="3532252" y="5891145"/>
                </a:cubicBezTo>
                <a:cubicBezTo>
                  <a:pt x="3532363" y="5890587"/>
                  <a:pt x="3532456" y="5889955"/>
                  <a:pt x="3532531" y="5889248"/>
                </a:cubicBezTo>
                <a:cubicBezTo>
                  <a:pt x="3532605" y="5888541"/>
                  <a:pt x="3532642" y="5887704"/>
                  <a:pt x="3532642" y="5886736"/>
                </a:cubicBezTo>
                <a:cubicBezTo>
                  <a:pt x="3532642" y="5885397"/>
                  <a:pt x="3532587" y="5884262"/>
                  <a:pt x="3532474" y="5883332"/>
                </a:cubicBezTo>
                <a:cubicBezTo>
                  <a:pt x="3532362" y="5882402"/>
                  <a:pt x="3532194" y="5881676"/>
                  <a:pt x="3531969" y="5881155"/>
                </a:cubicBezTo>
                <a:cubicBezTo>
                  <a:pt x="3531745" y="5880634"/>
                  <a:pt x="3531427" y="5880244"/>
                  <a:pt x="3531016" y="5879983"/>
                </a:cubicBezTo>
                <a:cubicBezTo>
                  <a:pt x="3530605" y="5879723"/>
                  <a:pt x="3530138" y="5879593"/>
                  <a:pt x="3529615" y="5879593"/>
                </a:cubicBezTo>
                <a:cubicBezTo>
                  <a:pt x="3528718" y="5879593"/>
                  <a:pt x="3527390" y="5879983"/>
                  <a:pt x="3525632" y="5880765"/>
                </a:cubicBezTo>
                <a:cubicBezTo>
                  <a:pt x="3523875" y="5881546"/>
                  <a:pt x="3521631" y="5882420"/>
                  <a:pt x="3518901" y="5883388"/>
                </a:cubicBezTo>
                <a:cubicBezTo>
                  <a:pt x="3516172" y="5884355"/>
                  <a:pt x="3512938" y="5885229"/>
                  <a:pt x="3509200" y="5886011"/>
                </a:cubicBezTo>
                <a:cubicBezTo>
                  <a:pt x="3505461" y="5886792"/>
                  <a:pt x="3501198" y="5887183"/>
                  <a:pt x="3496413" y="5887183"/>
                </a:cubicBezTo>
                <a:cubicBezTo>
                  <a:pt x="3490356" y="5887183"/>
                  <a:pt x="3485234" y="5886327"/>
                  <a:pt x="3481047" y="5884616"/>
                </a:cubicBezTo>
                <a:cubicBezTo>
                  <a:pt x="3476859" y="5882904"/>
                  <a:pt x="3473456" y="5880448"/>
                  <a:pt x="3470839" y="5877249"/>
                </a:cubicBezTo>
                <a:cubicBezTo>
                  <a:pt x="3468222" y="5874049"/>
                  <a:pt x="3466353" y="5870216"/>
                  <a:pt x="3465231" y="5865752"/>
                </a:cubicBezTo>
                <a:cubicBezTo>
                  <a:pt x="3464110" y="5861287"/>
                  <a:pt x="3463549" y="5856264"/>
                  <a:pt x="3463549" y="5850683"/>
                </a:cubicBezTo>
                <a:lnTo>
                  <a:pt x="3529707" y="5850683"/>
                </a:lnTo>
                <a:cubicBezTo>
                  <a:pt x="3531577" y="5850683"/>
                  <a:pt x="3533241" y="5850069"/>
                  <a:pt x="3534698" y="5848841"/>
                </a:cubicBezTo>
                <a:cubicBezTo>
                  <a:pt x="3536156" y="5847613"/>
                  <a:pt x="3536884" y="5845548"/>
                  <a:pt x="3536884" y="5842646"/>
                </a:cubicBezTo>
                <a:lnTo>
                  <a:pt x="3536884" y="5839297"/>
                </a:lnTo>
                <a:cubicBezTo>
                  <a:pt x="3536884" y="5832749"/>
                  <a:pt x="3536047" y="5826591"/>
                  <a:pt x="3534373" y="5820824"/>
                </a:cubicBezTo>
                <a:cubicBezTo>
                  <a:pt x="3532699" y="5815057"/>
                  <a:pt x="3530075" y="5810034"/>
                  <a:pt x="3526504" y="5805755"/>
                </a:cubicBezTo>
                <a:cubicBezTo>
                  <a:pt x="3522931" y="5801476"/>
                  <a:pt x="3518374" y="5798072"/>
                  <a:pt x="3512830" y="5795542"/>
                </a:cubicBezTo>
                <a:cubicBezTo>
                  <a:pt x="3507286" y="5793012"/>
                  <a:pt x="3500570" y="5791747"/>
                  <a:pt x="3492682" y="5791747"/>
                </a:cubicBezTo>
                <a:close/>
                <a:moveTo>
                  <a:pt x="3396465" y="5791747"/>
                </a:moveTo>
                <a:cubicBezTo>
                  <a:pt x="3390363" y="5791747"/>
                  <a:pt x="3385023" y="5792565"/>
                  <a:pt x="3380447" y="5794202"/>
                </a:cubicBezTo>
                <a:cubicBezTo>
                  <a:pt x="3375871" y="5795840"/>
                  <a:pt x="3372057" y="5798016"/>
                  <a:pt x="3369006" y="5800732"/>
                </a:cubicBezTo>
                <a:cubicBezTo>
                  <a:pt x="3365954" y="5803448"/>
                  <a:pt x="3363667" y="5806611"/>
                  <a:pt x="3362142" y="5810220"/>
                </a:cubicBezTo>
                <a:cubicBezTo>
                  <a:pt x="3360616" y="5813829"/>
                  <a:pt x="3359853" y="5817606"/>
                  <a:pt x="3359853" y="5821550"/>
                </a:cubicBezTo>
                <a:cubicBezTo>
                  <a:pt x="3359853" y="5826014"/>
                  <a:pt x="3360579" y="5829847"/>
                  <a:pt x="3362030" y="5833047"/>
                </a:cubicBezTo>
                <a:cubicBezTo>
                  <a:pt x="3363480" y="5836246"/>
                  <a:pt x="3365397" y="5839000"/>
                  <a:pt x="3367778" y="5841307"/>
                </a:cubicBezTo>
                <a:cubicBezTo>
                  <a:pt x="3370160" y="5843613"/>
                  <a:pt x="3372857" y="5845567"/>
                  <a:pt x="3375871" y="5847167"/>
                </a:cubicBezTo>
                <a:cubicBezTo>
                  <a:pt x="3378885" y="5848767"/>
                  <a:pt x="3381973" y="5850199"/>
                  <a:pt x="3385136" y="5851464"/>
                </a:cubicBezTo>
                <a:cubicBezTo>
                  <a:pt x="3388297" y="5852729"/>
                  <a:pt x="3391367" y="5853938"/>
                  <a:pt x="3394344" y="5855092"/>
                </a:cubicBezTo>
                <a:cubicBezTo>
                  <a:pt x="3397321" y="5856245"/>
                  <a:pt x="3399999" y="5857566"/>
                  <a:pt x="3402381" y="5859054"/>
                </a:cubicBezTo>
                <a:cubicBezTo>
                  <a:pt x="3404762" y="5860543"/>
                  <a:pt x="3406678" y="5862254"/>
                  <a:pt x="3408130" y="5864189"/>
                </a:cubicBezTo>
                <a:cubicBezTo>
                  <a:pt x="3409580" y="5866124"/>
                  <a:pt x="3410305" y="5868505"/>
                  <a:pt x="3410305" y="5871333"/>
                </a:cubicBezTo>
                <a:cubicBezTo>
                  <a:pt x="3410305" y="5874086"/>
                  <a:pt x="3409804" y="5876467"/>
                  <a:pt x="3408799" y="5878476"/>
                </a:cubicBezTo>
                <a:cubicBezTo>
                  <a:pt x="3407794" y="5880486"/>
                  <a:pt x="3406362" y="5882141"/>
                  <a:pt x="3404502" y="5883443"/>
                </a:cubicBezTo>
                <a:cubicBezTo>
                  <a:pt x="3402641" y="5884746"/>
                  <a:pt x="3400446" y="5885732"/>
                  <a:pt x="3397915" y="5886401"/>
                </a:cubicBezTo>
                <a:cubicBezTo>
                  <a:pt x="3395386" y="5887071"/>
                  <a:pt x="3392558" y="5887406"/>
                  <a:pt x="3389433" y="5887406"/>
                </a:cubicBezTo>
                <a:cubicBezTo>
                  <a:pt x="3385266" y="5887406"/>
                  <a:pt x="3381582" y="5886904"/>
                  <a:pt x="3378382" y="5885899"/>
                </a:cubicBezTo>
                <a:cubicBezTo>
                  <a:pt x="3375182" y="5884895"/>
                  <a:pt x="3372411" y="5883797"/>
                  <a:pt x="3370066" y="5882606"/>
                </a:cubicBezTo>
                <a:cubicBezTo>
                  <a:pt x="3367722" y="5881416"/>
                  <a:pt x="3365750" y="5880318"/>
                  <a:pt x="3364151" y="5879314"/>
                </a:cubicBezTo>
                <a:cubicBezTo>
                  <a:pt x="3362550" y="5878309"/>
                  <a:pt x="3361341" y="5877807"/>
                  <a:pt x="3360523" y="5877807"/>
                </a:cubicBezTo>
                <a:cubicBezTo>
                  <a:pt x="3360001" y="5877807"/>
                  <a:pt x="3359537" y="5877937"/>
                  <a:pt x="3359128" y="5878197"/>
                </a:cubicBezTo>
                <a:cubicBezTo>
                  <a:pt x="3358719" y="5878458"/>
                  <a:pt x="3358402" y="5878886"/>
                  <a:pt x="3358179" y="5879481"/>
                </a:cubicBezTo>
                <a:cubicBezTo>
                  <a:pt x="3357956" y="5880076"/>
                  <a:pt x="3357769" y="5880858"/>
                  <a:pt x="3357621" y="5881825"/>
                </a:cubicBezTo>
                <a:cubicBezTo>
                  <a:pt x="3357472" y="5882792"/>
                  <a:pt x="3357398" y="5883983"/>
                  <a:pt x="3357398" y="5885397"/>
                </a:cubicBezTo>
                <a:cubicBezTo>
                  <a:pt x="3357398" y="5887704"/>
                  <a:pt x="3357584" y="5889527"/>
                  <a:pt x="3357956" y="5890866"/>
                </a:cubicBezTo>
                <a:cubicBezTo>
                  <a:pt x="3358327" y="5892206"/>
                  <a:pt x="3358922" y="5893248"/>
                  <a:pt x="3359742" y="5893992"/>
                </a:cubicBezTo>
                <a:cubicBezTo>
                  <a:pt x="3360560" y="5894736"/>
                  <a:pt x="3361862" y="5895573"/>
                  <a:pt x="3363649" y="5896503"/>
                </a:cubicBezTo>
                <a:cubicBezTo>
                  <a:pt x="3365434" y="5897433"/>
                  <a:pt x="3367611" y="5898326"/>
                  <a:pt x="3370178" y="5899182"/>
                </a:cubicBezTo>
                <a:cubicBezTo>
                  <a:pt x="3372745" y="5900038"/>
                  <a:pt x="3375648" y="5900745"/>
                  <a:pt x="3378885" y="5901303"/>
                </a:cubicBezTo>
                <a:cubicBezTo>
                  <a:pt x="3382121" y="5901861"/>
                  <a:pt x="3385526" y="5902140"/>
                  <a:pt x="3389098" y="5902140"/>
                </a:cubicBezTo>
                <a:cubicBezTo>
                  <a:pt x="3394902" y="5902140"/>
                  <a:pt x="3400223" y="5901433"/>
                  <a:pt x="3405059" y="5900019"/>
                </a:cubicBezTo>
                <a:cubicBezTo>
                  <a:pt x="3409897" y="5898605"/>
                  <a:pt x="3414064" y="5896522"/>
                  <a:pt x="3417561" y="5893768"/>
                </a:cubicBezTo>
                <a:cubicBezTo>
                  <a:pt x="3421059" y="5891015"/>
                  <a:pt x="3423756" y="5887629"/>
                  <a:pt x="3425654" y="5883611"/>
                </a:cubicBezTo>
                <a:cubicBezTo>
                  <a:pt x="3427551" y="5879593"/>
                  <a:pt x="3428500" y="5875016"/>
                  <a:pt x="3428500" y="5869882"/>
                </a:cubicBezTo>
                <a:cubicBezTo>
                  <a:pt x="3428500" y="5865566"/>
                  <a:pt x="3427774" y="5861845"/>
                  <a:pt x="3426323" y="5858719"/>
                </a:cubicBezTo>
                <a:cubicBezTo>
                  <a:pt x="3424872" y="5855594"/>
                  <a:pt x="3422956" y="5852915"/>
                  <a:pt x="3420575" y="5850683"/>
                </a:cubicBezTo>
                <a:cubicBezTo>
                  <a:pt x="3418194" y="5848450"/>
                  <a:pt x="3415459" y="5846553"/>
                  <a:pt x="3412371" y="5844990"/>
                </a:cubicBezTo>
                <a:cubicBezTo>
                  <a:pt x="3409283" y="5843427"/>
                  <a:pt x="3406157" y="5842013"/>
                  <a:pt x="3402994" y="5840748"/>
                </a:cubicBezTo>
                <a:cubicBezTo>
                  <a:pt x="3399832" y="5839483"/>
                  <a:pt x="3396725" y="5838256"/>
                  <a:pt x="3393674" y="5837065"/>
                </a:cubicBezTo>
                <a:cubicBezTo>
                  <a:pt x="3390624" y="5835874"/>
                  <a:pt x="3387907" y="5834535"/>
                  <a:pt x="3385526" y="5833047"/>
                </a:cubicBezTo>
                <a:cubicBezTo>
                  <a:pt x="3383145" y="5831558"/>
                  <a:pt x="3381210" y="5829828"/>
                  <a:pt x="3379722" y="5827856"/>
                </a:cubicBezTo>
                <a:cubicBezTo>
                  <a:pt x="3378233" y="5825884"/>
                  <a:pt x="3377489" y="5823447"/>
                  <a:pt x="3377489" y="5820545"/>
                </a:cubicBezTo>
                <a:cubicBezTo>
                  <a:pt x="3377489" y="5818461"/>
                  <a:pt x="3377880" y="5816527"/>
                  <a:pt x="3378661" y="5814741"/>
                </a:cubicBezTo>
                <a:cubicBezTo>
                  <a:pt x="3379443" y="5812955"/>
                  <a:pt x="3380596" y="5811411"/>
                  <a:pt x="3382121" y="5810108"/>
                </a:cubicBezTo>
                <a:cubicBezTo>
                  <a:pt x="3383647" y="5808806"/>
                  <a:pt x="3385600" y="5807802"/>
                  <a:pt x="3387982" y="5807095"/>
                </a:cubicBezTo>
                <a:cubicBezTo>
                  <a:pt x="3390363" y="5806388"/>
                  <a:pt x="3393116" y="5806034"/>
                  <a:pt x="3396241" y="5806034"/>
                </a:cubicBezTo>
                <a:cubicBezTo>
                  <a:pt x="3399739" y="5806034"/>
                  <a:pt x="3402846" y="5806444"/>
                  <a:pt x="3405562" y="5807262"/>
                </a:cubicBezTo>
                <a:cubicBezTo>
                  <a:pt x="3408278" y="5808081"/>
                  <a:pt x="3410641" y="5808955"/>
                  <a:pt x="3412650" y="5809885"/>
                </a:cubicBezTo>
                <a:cubicBezTo>
                  <a:pt x="3414659" y="5810815"/>
                  <a:pt x="3416296" y="5811690"/>
                  <a:pt x="3417561" y="5812508"/>
                </a:cubicBezTo>
                <a:cubicBezTo>
                  <a:pt x="3418826" y="5813327"/>
                  <a:pt x="3419793" y="5813736"/>
                  <a:pt x="3420464" y="5813736"/>
                </a:cubicBezTo>
                <a:cubicBezTo>
                  <a:pt x="3420910" y="5813736"/>
                  <a:pt x="3421319" y="5813606"/>
                  <a:pt x="3421691" y="5813345"/>
                </a:cubicBezTo>
                <a:cubicBezTo>
                  <a:pt x="3422063" y="5813085"/>
                  <a:pt x="3422380" y="5812657"/>
                  <a:pt x="3422640" y="5812062"/>
                </a:cubicBezTo>
                <a:cubicBezTo>
                  <a:pt x="3422901" y="5811466"/>
                  <a:pt x="3423086" y="5810704"/>
                  <a:pt x="3423198" y="5809774"/>
                </a:cubicBezTo>
                <a:cubicBezTo>
                  <a:pt x="3423310" y="5808843"/>
                  <a:pt x="3423366" y="5807746"/>
                  <a:pt x="3423366" y="5806481"/>
                </a:cubicBezTo>
                <a:cubicBezTo>
                  <a:pt x="3423366" y="5805290"/>
                  <a:pt x="3423310" y="5804286"/>
                  <a:pt x="3423198" y="5803467"/>
                </a:cubicBezTo>
                <a:cubicBezTo>
                  <a:pt x="3423086" y="5802648"/>
                  <a:pt x="3422975" y="5801960"/>
                  <a:pt x="3422863" y="5801402"/>
                </a:cubicBezTo>
                <a:cubicBezTo>
                  <a:pt x="3422752" y="5800844"/>
                  <a:pt x="3422565" y="5800342"/>
                  <a:pt x="3422305" y="5799895"/>
                </a:cubicBezTo>
                <a:cubicBezTo>
                  <a:pt x="3422045" y="5799449"/>
                  <a:pt x="3421524" y="5798928"/>
                  <a:pt x="3420742" y="5798332"/>
                </a:cubicBezTo>
                <a:cubicBezTo>
                  <a:pt x="3419961" y="5797737"/>
                  <a:pt x="3418808" y="5797049"/>
                  <a:pt x="3417282" y="5796267"/>
                </a:cubicBezTo>
                <a:cubicBezTo>
                  <a:pt x="3415757" y="5795486"/>
                  <a:pt x="3413915" y="5794761"/>
                  <a:pt x="3411757" y="5794091"/>
                </a:cubicBezTo>
                <a:cubicBezTo>
                  <a:pt x="3409599" y="5793421"/>
                  <a:pt x="3407181" y="5792863"/>
                  <a:pt x="3404502" y="5792416"/>
                </a:cubicBezTo>
                <a:cubicBezTo>
                  <a:pt x="3401823" y="5791970"/>
                  <a:pt x="3399144" y="5791747"/>
                  <a:pt x="3396465" y="5791747"/>
                </a:cubicBezTo>
                <a:close/>
                <a:moveTo>
                  <a:pt x="3293513" y="5791747"/>
                </a:moveTo>
                <a:cubicBezTo>
                  <a:pt x="3290165" y="5791747"/>
                  <a:pt x="3286983" y="5792137"/>
                  <a:pt x="3283970" y="5792919"/>
                </a:cubicBezTo>
                <a:cubicBezTo>
                  <a:pt x="3280955" y="5793700"/>
                  <a:pt x="3278017" y="5794854"/>
                  <a:pt x="3275152" y="5796379"/>
                </a:cubicBezTo>
                <a:cubicBezTo>
                  <a:pt x="3272286" y="5797905"/>
                  <a:pt x="3269440" y="5799821"/>
                  <a:pt x="3266613" y="5802128"/>
                </a:cubicBezTo>
                <a:cubicBezTo>
                  <a:pt x="3263785" y="5804434"/>
                  <a:pt x="3260845" y="5807150"/>
                  <a:pt x="3257794" y="5810276"/>
                </a:cubicBezTo>
                <a:lnTo>
                  <a:pt x="3257794" y="5796770"/>
                </a:lnTo>
                <a:cubicBezTo>
                  <a:pt x="3257794" y="5796100"/>
                  <a:pt x="3257665" y="5795560"/>
                  <a:pt x="3257404" y="5795151"/>
                </a:cubicBezTo>
                <a:cubicBezTo>
                  <a:pt x="3257143" y="5794742"/>
                  <a:pt x="3256678" y="5794388"/>
                  <a:pt x="3256008" y="5794091"/>
                </a:cubicBezTo>
                <a:cubicBezTo>
                  <a:pt x="3255338" y="5793793"/>
                  <a:pt x="3254501" y="5793589"/>
                  <a:pt x="3253497" y="5793477"/>
                </a:cubicBezTo>
                <a:cubicBezTo>
                  <a:pt x="3252493" y="5793365"/>
                  <a:pt x="3251209" y="5793309"/>
                  <a:pt x="3249646" y="5793309"/>
                </a:cubicBezTo>
                <a:cubicBezTo>
                  <a:pt x="3248157" y="5793309"/>
                  <a:pt x="3246892" y="5793365"/>
                  <a:pt x="3245851" y="5793477"/>
                </a:cubicBezTo>
                <a:cubicBezTo>
                  <a:pt x="3244809" y="5793589"/>
                  <a:pt x="3243954" y="5793793"/>
                  <a:pt x="3243284" y="5794091"/>
                </a:cubicBezTo>
                <a:cubicBezTo>
                  <a:pt x="3242614" y="5794388"/>
                  <a:pt x="3242167" y="5794742"/>
                  <a:pt x="3241944" y="5795151"/>
                </a:cubicBezTo>
                <a:cubicBezTo>
                  <a:pt x="3241721" y="5795560"/>
                  <a:pt x="3241609" y="5796100"/>
                  <a:pt x="3241609" y="5796770"/>
                </a:cubicBezTo>
                <a:lnTo>
                  <a:pt x="3241609" y="5937077"/>
                </a:lnTo>
                <a:cubicBezTo>
                  <a:pt x="3241609" y="5937673"/>
                  <a:pt x="3241739" y="5938194"/>
                  <a:pt x="3242000" y="5938640"/>
                </a:cubicBezTo>
                <a:cubicBezTo>
                  <a:pt x="3242260" y="5939087"/>
                  <a:pt x="3242744" y="5939459"/>
                  <a:pt x="3243451" y="5939756"/>
                </a:cubicBezTo>
                <a:cubicBezTo>
                  <a:pt x="3244158" y="5940054"/>
                  <a:pt x="3245107" y="5940277"/>
                  <a:pt x="3246298" y="5940426"/>
                </a:cubicBezTo>
                <a:cubicBezTo>
                  <a:pt x="3247488" y="5940575"/>
                  <a:pt x="3248976" y="5940649"/>
                  <a:pt x="3250762" y="5940649"/>
                </a:cubicBezTo>
                <a:cubicBezTo>
                  <a:pt x="3252623" y="5940649"/>
                  <a:pt x="3254148" y="5940575"/>
                  <a:pt x="3255338" y="5940426"/>
                </a:cubicBezTo>
                <a:cubicBezTo>
                  <a:pt x="3256530" y="5940277"/>
                  <a:pt x="3257459" y="5940054"/>
                  <a:pt x="3258129" y="5939756"/>
                </a:cubicBezTo>
                <a:cubicBezTo>
                  <a:pt x="3258799" y="5939459"/>
                  <a:pt x="3259283" y="5939087"/>
                  <a:pt x="3259580" y="5938640"/>
                </a:cubicBezTo>
                <a:cubicBezTo>
                  <a:pt x="3259878" y="5938194"/>
                  <a:pt x="3260027" y="5937673"/>
                  <a:pt x="3260027" y="5937077"/>
                </a:cubicBezTo>
                <a:lnTo>
                  <a:pt x="3260027" y="5886848"/>
                </a:lnTo>
                <a:cubicBezTo>
                  <a:pt x="3262706" y="5889452"/>
                  <a:pt x="3265236" y="5891722"/>
                  <a:pt x="3267617" y="5893657"/>
                </a:cubicBezTo>
                <a:cubicBezTo>
                  <a:pt x="3269999" y="5895592"/>
                  <a:pt x="3272399" y="5897191"/>
                  <a:pt x="3274816" y="5898457"/>
                </a:cubicBezTo>
                <a:cubicBezTo>
                  <a:pt x="3277235" y="5899722"/>
                  <a:pt x="3279709" y="5900652"/>
                  <a:pt x="3282239" y="5901247"/>
                </a:cubicBezTo>
                <a:cubicBezTo>
                  <a:pt x="3284770" y="5901842"/>
                  <a:pt x="3287522" y="5902140"/>
                  <a:pt x="3290499" y="5902140"/>
                </a:cubicBezTo>
                <a:cubicBezTo>
                  <a:pt x="3297494" y="5902140"/>
                  <a:pt x="3303708" y="5900819"/>
                  <a:pt x="3309140" y="5898177"/>
                </a:cubicBezTo>
                <a:cubicBezTo>
                  <a:pt x="3314572" y="5895536"/>
                  <a:pt x="3319130" y="5891778"/>
                  <a:pt x="3322813" y="5886904"/>
                </a:cubicBezTo>
                <a:cubicBezTo>
                  <a:pt x="3326497" y="5882030"/>
                  <a:pt x="3329288" y="5876095"/>
                  <a:pt x="3331185" y="5869100"/>
                </a:cubicBezTo>
                <a:cubicBezTo>
                  <a:pt x="3333083" y="5862105"/>
                  <a:pt x="3334031" y="5854217"/>
                  <a:pt x="3334031" y="5845437"/>
                </a:cubicBezTo>
                <a:cubicBezTo>
                  <a:pt x="3334031" y="5838144"/>
                  <a:pt x="3333287" y="5831242"/>
                  <a:pt x="3331800" y="5824731"/>
                </a:cubicBezTo>
                <a:cubicBezTo>
                  <a:pt x="3330311" y="5818220"/>
                  <a:pt x="3327948" y="5812508"/>
                  <a:pt x="3324711" y="5807597"/>
                </a:cubicBezTo>
                <a:cubicBezTo>
                  <a:pt x="3321474" y="5802686"/>
                  <a:pt x="3317288" y="5798816"/>
                  <a:pt x="3312154" y="5795988"/>
                </a:cubicBezTo>
                <a:cubicBezTo>
                  <a:pt x="3307019" y="5793161"/>
                  <a:pt x="3300806" y="5791747"/>
                  <a:pt x="3293513" y="5791747"/>
                </a:cubicBezTo>
                <a:close/>
                <a:moveTo>
                  <a:pt x="3109859" y="5791747"/>
                </a:moveTo>
                <a:cubicBezTo>
                  <a:pt x="3104427" y="5791747"/>
                  <a:pt x="3099051" y="5793216"/>
                  <a:pt x="3093730" y="5796156"/>
                </a:cubicBezTo>
                <a:cubicBezTo>
                  <a:pt x="3088409" y="5799095"/>
                  <a:pt x="3082921" y="5803727"/>
                  <a:pt x="3077266" y="5810053"/>
                </a:cubicBezTo>
                <a:lnTo>
                  <a:pt x="3077266" y="5796770"/>
                </a:lnTo>
                <a:cubicBezTo>
                  <a:pt x="3077266" y="5796174"/>
                  <a:pt x="3077136" y="5795672"/>
                  <a:pt x="3076875" y="5795263"/>
                </a:cubicBezTo>
                <a:cubicBezTo>
                  <a:pt x="3076615" y="5794854"/>
                  <a:pt x="3076187" y="5794481"/>
                  <a:pt x="3075592" y="5794147"/>
                </a:cubicBezTo>
                <a:cubicBezTo>
                  <a:pt x="3074996" y="5793812"/>
                  <a:pt x="3074160" y="5793589"/>
                  <a:pt x="3073081" y="5793477"/>
                </a:cubicBezTo>
                <a:cubicBezTo>
                  <a:pt x="3072001" y="5793365"/>
                  <a:pt x="3070642" y="5793309"/>
                  <a:pt x="3069006" y="5793309"/>
                </a:cubicBezTo>
                <a:cubicBezTo>
                  <a:pt x="3067294" y="5793309"/>
                  <a:pt x="3065918" y="5793365"/>
                  <a:pt x="3064876" y="5793477"/>
                </a:cubicBezTo>
                <a:cubicBezTo>
                  <a:pt x="3063834" y="5793589"/>
                  <a:pt x="3062978" y="5793812"/>
                  <a:pt x="3062308" y="5794147"/>
                </a:cubicBezTo>
                <a:cubicBezTo>
                  <a:pt x="3061639" y="5794481"/>
                  <a:pt x="3061192" y="5794854"/>
                  <a:pt x="3060969" y="5795263"/>
                </a:cubicBezTo>
                <a:cubicBezTo>
                  <a:pt x="3060746" y="5795672"/>
                  <a:pt x="3060635" y="5796174"/>
                  <a:pt x="3060635" y="5796770"/>
                </a:cubicBezTo>
                <a:lnTo>
                  <a:pt x="3060635" y="5897229"/>
                </a:lnTo>
                <a:cubicBezTo>
                  <a:pt x="3060635" y="5897824"/>
                  <a:pt x="3060765" y="5898326"/>
                  <a:pt x="3061025" y="5898736"/>
                </a:cubicBezTo>
                <a:cubicBezTo>
                  <a:pt x="3061285" y="5899145"/>
                  <a:pt x="3061769" y="5899498"/>
                  <a:pt x="3062476" y="5899796"/>
                </a:cubicBezTo>
                <a:cubicBezTo>
                  <a:pt x="3063183" y="5900094"/>
                  <a:pt x="3064132" y="5900317"/>
                  <a:pt x="3065323" y="5900466"/>
                </a:cubicBezTo>
                <a:cubicBezTo>
                  <a:pt x="3066513" y="5900615"/>
                  <a:pt x="3068001" y="5900689"/>
                  <a:pt x="3069787" y="5900689"/>
                </a:cubicBezTo>
                <a:cubicBezTo>
                  <a:pt x="3071648" y="5900689"/>
                  <a:pt x="3073173" y="5900615"/>
                  <a:pt x="3074364" y="5900466"/>
                </a:cubicBezTo>
                <a:cubicBezTo>
                  <a:pt x="3075555" y="5900317"/>
                  <a:pt x="3076484" y="5900094"/>
                  <a:pt x="3077154" y="5899796"/>
                </a:cubicBezTo>
                <a:cubicBezTo>
                  <a:pt x="3077824" y="5899498"/>
                  <a:pt x="3078308" y="5899145"/>
                  <a:pt x="3078605" y="5898736"/>
                </a:cubicBezTo>
                <a:cubicBezTo>
                  <a:pt x="3078903" y="5898326"/>
                  <a:pt x="3079051" y="5897824"/>
                  <a:pt x="3079051" y="5897229"/>
                </a:cubicBezTo>
                <a:lnTo>
                  <a:pt x="3079051" y="5827019"/>
                </a:lnTo>
                <a:cubicBezTo>
                  <a:pt x="3084111" y="5820694"/>
                  <a:pt x="3088800" y="5815894"/>
                  <a:pt x="3093116" y="5812620"/>
                </a:cubicBezTo>
                <a:cubicBezTo>
                  <a:pt x="3097432" y="5809346"/>
                  <a:pt x="3101711" y="5807709"/>
                  <a:pt x="3105952" y="5807709"/>
                </a:cubicBezTo>
                <a:cubicBezTo>
                  <a:pt x="3109375" y="5807709"/>
                  <a:pt x="3112333" y="5808378"/>
                  <a:pt x="3114827" y="5809718"/>
                </a:cubicBezTo>
                <a:cubicBezTo>
                  <a:pt x="3117319" y="5811057"/>
                  <a:pt x="3119384" y="5812992"/>
                  <a:pt x="3121021" y="5815522"/>
                </a:cubicBezTo>
                <a:cubicBezTo>
                  <a:pt x="3122659" y="5818052"/>
                  <a:pt x="3123887" y="5821066"/>
                  <a:pt x="3124705" y="5824563"/>
                </a:cubicBezTo>
                <a:cubicBezTo>
                  <a:pt x="3125523" y="5828061"/>
                  <a:pt x="3125933" y="5831930"/>
                  <a:pt x="3125933" y="5836172"/>
                </a:cubicBezTo>
                <a:lnTo>
                  <a:pt x="3125933" y="5897229"/>
                </a:lnTo>
                <a:cubicBezTo>
                  <a:pt x="3125933" y="5897824"/>
                  <a:pt x="3126063" y="5898326"/>
                  <a:pt x="3126323" y="5898736"/>
                </a:cubicBezTo>
                <a:cubicBezTo>
                  <a:pt x="3126584" y="5899145"/>
                  <a:pt x="3127067" y="5899498"/>
                  <a:pt x="3127774" y="5899796"/>
                </a:cubicBezTo>
                <a:cubicBezTo>
                  <a:pt x="3128481" y="5900094"/>
                  <a:pt x="3129449" y="5900317"/>
                  <a:pt x="3130677" y="5900466"/>
                </a:cubicBezTo>
                <a:cubicBezTo>
                  <a:pt x="3131904" y="5900615"/>
                  <a:pt x="3133374" y="5900689"/>
                  <a:pt x="3135086" y="5900689"/>
                </a:cubicBezTo>
                <a:cubicBezTo>
                  <a:pt x="3136872" y="5900689"/>
                  <a:pt x="3138360" y="5900615"/>
                  <a:pt x="3139550" y="5900466"/>
                </a:cubicBezTo>
                <a:cubicBezTo>
                  <a:pt x="3140740" y="5900317"/>
                  <a:pt x="3141689" y="5900094"/>
                  <a:pt x="3142396" y="5899796"/>
                </a:cubicBezTo>
                <a:cubicBezTo>
                  <a:pt x="3143104" y="5899498"/>
                  <a:pt x="3143606" y="5899145"/>
                  <a:pt x="3143903" y="5898736"/>
                </a:cubicBezTo>
                <a:cubicBezTo>
                  <a:pt x="3144201" y="5898326"/>
                  <a:pt x="3144350" y="5897824"/>
                  <a:pt x="3144350" y="5897229"/>
                </a:cubicBezTo>
                <a:lnTo>
                  <a:pt x="3144350" y="5827019"/>
                </a:lnTo>
                <a:cubicBezTo>
                  <a:pt x="3149484" y="5820694"/>
                  <a:pt x="3154191" y="5815894"/>
                  <a:pt x="3158470" y="5812620"/>
                </a:cubicBezTo>
                <a:cubicBezTo>
                  <a:pt x="3162749" y="5809346"/>
                  <a:pt x="3167009" y="5807709"/>
                  <a:pt x="3171251" y="5807709"/>
                </a:cubicBezTo>
                <a:cubicBezTo>
                  <a:pt x="3174674" y="5807709"/>
                  <a:pt x="3177650" y="5808378"/>
                  <a:pt x="3180180" y="5809718"/>
                </a:cubicBezTo>
                <a:cubicBezTo>
                  <a:pt x="3182710" y="5811057"/>
                  <a:pt x="3184794" y="5812992"/>
                  <a:pt x="3186431" y="5815522"/>
                </a:cubicBezTo>
                <a:cubicBezTo>
                  <a:pt x="3188068" y="5818052"/>
                  <a:pt x="3189259" y="5821066"/>
                  <a:pt x="3190003" y="5824563"/>
                </a:cubicBezTo>
                <a:cubicBezTo>
                  <a:pt x="3190747" y="5828061"/>
                  <a:pt x="3191119" y="5831930"/>
                  <a:pt x="3191119" y="5836172"/>
                </a:cubicBezTo>
                <a:lnTo>
                  <a:pt x="3191119" y="5897229"/>
                </a:lnTo>
                <a:cubicBezTo>
                  <a:pt x="3191119" y="5897824"/>
                  <a:pt x="3191268" y="5898326"/>
                  <a:pt x="3191566" y="5898736"/>
                </a:cubicBezTo>
                <a:cubicBezTo>
                  <a:pt x="3191864" y="5899145"/>
                  <a:pt x="3192365" y="5899498"/>
                  <a:pt x="3193072" y="5899796"/>
                </a:cubicBezTo>
                <a:cubicBezTo>
                  <a:pt x="3193780" y="5900094"/>
                  <a:pt x="3194729" y="5900317"/>
                  <a:pt x="3195919" y="5900466"/>
                </a:cubicBezTo>
                <a:cubicBezTo>
                  <a:pt x="3197109" y="5900615"/>
                  <a:pt x="3198635" y="5900689"/>
                  <a:pt x="3200495" y="5900689"/>
                </a:cubicBezTo>
                <a:cubicBezTo>
                  <a:pt x="3202281" y="5900689"/>
                  <a:pt x="3203770" y="5900615"/>
                  <a:pt x="3204960" y="5900466"/>
                </a:cubicBezTo>
                <a:cubicBezTo>
                  <a:pt x="3206151" y="5900317"/>
                  <a:pt x="3207081" y="5900094"/>
                  <a:pt x="3207751" y="5899796"/>
                </a:cubicBezTo>
                <a:cubicBezTo>
                  <a:pt x="3208420" y="5899498"/>
                  <a:pt x="3208904" y="5899145"/>
                  <a:pt x="3209202" y="5898736"/>
                </a:cubicBezTo>
                <a:cubicBezTo>
                  <a:pt x="3209499" y="5898326"/>
                  <a:pt x="3209648" y="5897824"/>
                  <a:pt x="3209648" y="5897229"/>
                </a:cubicBezTo>
                <a:lnTo>
                  <a:pt x="3209648" y="5833716"/>
                </a:lnTo>
                <a:cubicBezTo>
                  <a:pt x="3209648" y="5828061"/>
                  <a:pt x="3209072" y="5822684"/>
                  <a:pt x="3207918" y="5817587"/>
                </a:cubicBezTo>
                <a:cubicBezTo>
                  <a:pt x="3206765" y="5812490"/>
                  <a:pt x="3204830" y="5808043"/>
                  <a:pt x="3202114" y="5804248"/>
                </a:cubicBezTo>
                <a:cubicBezTo>
                  <a:pt x="3199398" y="5800453"/>
                  <a:pt x="3195844" y="5797421"/>
                  <a:pt x="3191454" y="5795151"/>
                </a:cubicBezTo>
                <a:cubicBezTo>
                  <a:pt x="3187064" y="5792882"/>
                  <a:pt x="3181631" y="5791747"/>
                  <a:pt x="3175157" y="5791747"/>
                </a:cubicBezTo>
                <a:cubicBezTo>
                  <a:pt x="3172479" y="5791747"/>
                  <a:pt x="3169818" y="5792100"/>
                  <a:pt x="3167176" y="5792807"/>
                </a:cubicBezTo>
                <a:cubicBezTo>
                  <a:pt x="3164535" y="5793514"/>
                  <a:pt x="3161819" y="5794649"/>
                  <a:pt x="3159029" y="5796212"/>
                </a:cubicBezTo>
                <a:cubicBezTo>
                  <a:pt x="3156237" y="5797774"/>
                  <a:pt x="3153336" y="5799821"/>
                  <a:pt x="3150322" y="5802351"/>
                </a:cubicBezTo>
                <a:cubicBezTo>
                  <a:pt x="3147308" y="5804881"/>
                  <a:pt x="3144127" y="5807969"/>
                  <a:pt x="3140778" y="5811615"/>
                </a:cubicBezTo>
                <a:cubicBezTo>
                  <a:pt x="3139588" y="5808639"/>
                  <a:pt x="3138099" y="5805941"/>
                  <a:pt x="3136314" y="5803523"/>
                </a:cubicBezTo>
                <a:cubicBezTo>
                  <a:pt x="3134528" y="5801104"/>
                  <a:pt x="3132370" y="5799021"/>
                  <a:pt x="3129839" y="5797272"/>
                </a:cubicBezTo>
                <a:cubicBezTo>
                  <a:pt x="3127310" y="5795523"/>
                  <a:pt x="3124388" y="5794165"/>
                  <a:pt x="3121077" y="5793198"/>
                </a:cubicBezTo>
                <a:cubicBezTo>
                  <a:pt x="3117765" y="5792230"/>
                  <a:pt x="3114026" y="5791747"/>
                  <a:pt x="3109859" y="5791747"/>
                </a:cubicBezTo>
                <a:close/>
                <a:moveTo>
                  <a:pt x="2715688" y="5791747"/>
                </a:moveTo>
                <a:cubicBezTo>
                  <a:pt x="2711818" y="5791747"/>
                  <a:pt x="2707986" y="5792100"/>
                  <a:pt x="2704191" y="5792807"/>
                </a:cubicBezTo>
                <a:cubicBezTo>
                  <a:pt x="2700396" y="5793514"/>
                  <a:pt x="2696898" y="5794407"/>
                  <a:pt x="2693699" y="5795486"/>
                </a:cubicBezTo>
                <a:cubicBezTo>
                  <a:pt x="2690499" y="5796565"/>
                  <a:pt x="2687671" y="5797756"/>
                  <a:pt x="2685215" y="5799058"/>
                </a:cubicBezTo>
                <a:cubicBezTo>
                  <a:pt x="2682759" y="5800360"/>
                  <a:pt x="2681029" y="5801495"/>
                  <a:pt x="2680025" y="5802462"/>
                </a:cubicBezTo>
                <a:cubicBezTo>
                  <a:pt x="2679020" y="5803430"/>
                  <a:pt x="2678388" y="5804453"/>
                  <a:pt x="2678128" y="5805532"/>
                </a:cubicBezTo>
                <a:cubicBezTo>
                  <a:pt x="2677867" y="5806611"/>
                  <a:pt x="2677736" y="5808081"/>
                  <a:pt x="2677736" y="5809941"/>
                </a:cubicBezTo>
                <a:cubicBezTo>
                  <a:pt x="2677736" y="5811057"/>
                  <a:pt x="2677811" y="5812080"/>
                  <a:pt x="2677960" y="5813011"/>
                </a:cubicBezTo>
                <a:cubicBezTo>
                  <a:pt x="2678108" y="5813941"/>
                  <a:pt x="2678350" y="5814703"/>
                  <a:pt x="2678685" y="5815299"/>
                </a:cubicBezTo>
                <a:cubicBezTo>
                  <a:pt x="2679020" y="5815894"/>
                  <a:pt x="2679412" y="5816341"/>
                  <a:pt x="2679857" y="5816638"/>
                </a:cubicBezTo>
                <a:cubicBezTo>
                  <a:pt x="2680304" y="5816936"/>
                  <a:pt x="2680825" y="5817085"/>
                  <a:pt x="2681420" y="5817085"/>
                </a:cubicBezTo>
                <a:cubicBezTo>
                  <a:pt x="2682313" y="5817085"/>
                  <a:pt x="2683671" y="5816545"/>
                  <a:pt x="2685494" y="5815466"/>
                </a:cubicBezTo>
                <a:cubicBezTo>
                  <a:pt x="2687317" y="5814387"/>
                  <a:pt x="2689587" y="5813197"/>
                  <a:pt x="2692304" y="5811894"/>
                </a:cubicBezTo>
                <a:cubicBezTo>
                  <a:pt x="2695019" y="5810592"/>
                  <a:pt x="2698182" y="5809401"/>
                  <a:pt x="2701791" y="5808322"/>
                </a:cubicBezTo>
                <a:cubicBezTo>
                  <a:pt x="2705400" y="5807243"/>
                  <a:pt x="2709474" y="5806704"/>
                  <a:pt x="2714013" y="5806704"/>
                </a:cubicBezTo>
                <a:cubicBezTo>
                  <a:pt x="2718255" y="5806704"/>
                  <a:pt x="2721827" y="5807206"/>
                  <a:pt x="2724729" y="5808211"/>
                </a:cubicBezTo>
                <a:cubicBezTo>
                  <a:pt x="2727631" y="5809215"/>
                  <a:pt x="2729994" y="5810704"/>
                  <a:pt x="2731817" y="5812676"/>
                </a:cubicBezTo>
                <a:cubicBezTo>
                  <a:pt x="2733640" y="5814648"/>
                  <a:pt x="2734961" y="5817122"/>
                  <a:pt x="2735780" y="5820099"/>
                </a:cubicBezTo>
                <a:cubicBezTo>
                  <a:pt x="2736598" y="5823075"/>
                  <a:pt x="2737007" y="5826498"/>
                  <a:pt x="2737007" y="5830368"/>
                </a:cubicBezTo>
                <a:lnTo>
                  <a:pt x="2737007" y="5838181"/>
                </a:lnTo>
                <a:lnTo>
                  <a:pt x="2723166" y="5838181"/>
                </a:lnTo>
                <a:cubicBezTo>
                  <a:pt x="2715353" y="5838181"/>
                  <a:pt x="2708321" y="5838869"/>
                  <a:pt x="2702070" y="5840246"/>
                </a:cubicBezTo>
                <a:cubicBezTo>
                  <a:pt x="2695819" y="5841623"/>
                  <a:pt x="2690536" y="5843688"/>
                  <a:pt x="2686220" y="5846441"/>
                </a:cubicBezTo>
                <a:cubicBezTo>
                  <a:pt x="2681904" y="5849194"/>
                  <a:pt x="2678593" y="5852655"/>
                  <a:pt x="2676286" y="5856822"/>
                </a:cubicBezTo>
                <a:cubicBezTo>
                  <a:pt x="2673979" y="5860989"/>
                  <a:pt x="2672825" y="5865900"/>
                  <a:pt x="2672825" y="5871556"/>
                </a:cubicBezTo>
                <a:cubicBezTo>
                  <a:pt x="2672825" y="5876393"/>
                  <a:pt x="2673662" y="5880709"/>
                  <a:pt x="2675337" y="5884504"/>
                </a:cubicBezTo>
                <a:cubicBezTo>
                  <a:pt x="2677011" y="5888299"/>
                  <a:pt x="2679355" y="5891499"/>
                  <a:pt x="2682369" y="5894103"/>
                </a:cubicBezTo>
                <a:cubicBezTo>
                  <a:pt x="2685383" y="5896708"/>
                  <a:pt x="2689029" y="5898698"/>
                  <a:pt x="2693308" y="5900075"/>
                </a:cubicBezTo>
                <a:cubicBezTo>
                  <a:pt x="2697586" y="5901452"/>
                  <a:pt x="2702368" y="5902140"/>
                  <a:pt x="2707651" y="5902140"/>
                </a:cubicBezTo>
                <a:cubicBezTo>
                  <a:pt x="2713679" y="5902140"/>
                  <a:pt x="2719390" y="5900838"/>
                  <a:pt x="2724785" y="5898233"/>
                </a:cubicBezTo>
                <a:cubicBezTo>
                  <a:pt x="2730180" y="5895629"/>
                  <a:pt x="2735073" y="5891982"/>
                  <a:pt x="2739463" y="5887294"/>
                </a:cubicBezTo>
                <a:lnTo>
                  <a:pt x="2739463" y="5897340"/>
                </a:lnTo>
                <a:cubicBezTo>
                  <a:pt x="2739463" y="5898233"/>
                  <a:pt x="2739724" y="5898903"/>
                  <a:pt x="2740244" y="5899349"/>
                </a:cubicBezTo>
                <a:cubicBezTo>
                  <a:pt x="2740765" y="5899796"/>
                  <a:pt x="2741602" y="5900131"/>
                  <a:pt x="2742756" y="5900354"/>
                </a:cubicBezTo>
                <a:cubicBezTo>
                  <a:pt x="2743909" y="5900577"/>
                  <a:pt x="2745454" y="5900689"/>
                  <a:pt x="2747388" y="5900689"/>
                </a:cubicBezTo>
                <a:cubicBezTo>
                  <a:pt x="2749398" y="5900689"/>
                  <a:pt x="2750923" y="5900577"/>
                  <a:pt x="2751964" y="5900354"/>
                </a:cubicBezTo>
                <a:cubicBezTo>
                  <a:pt x="2753006" y="5900131"/>
                  <a:pt x="2753825" y="5899796"/>
                  <a:pt x="2754420" y="5899349"/>
                </a:cubicBezTo>
                <a:cubicBezTo>
                  <a:pt x="2755016" y="5898903"/>
                  <a:pt x="2755313" y="5898233"/>
                  <a:pt x="2755313" y="5897340"/>
                </a:cubicBezTo>
                <a:lnTo>
                  <a:pt x="2755313" y="5829586"/>
                </a:lnTo>
                <a:cubicBezTo>
                  <a:pt x="2755313" y="5823336"/>
                  <a:pt x="2754606" y="5817866"/>
                  <a:pt x="2753192" y="5813178"/>
                </a:cubicBezTo>
                <a:cubicBezTo>
                  <a:pt x="2751778" y="5808490"/>
                  <a:pt x="2749509" y="5804565"/>
                  <a:pt x="2746384" y="5801402"/>
                </a:cubicBezTo>
                <a:cubicBezTo>
                  <a:pt x="2743258" y="5798239"/>
                  <a:pt x="2739165" y="5795840"/>
                  <a:pt x="2734106" y="5794202"/>
                </a:cubicBezTo>
                <a:cubicBezTo>
                  <a:pt x="2729046" y="5792565"/>
                  <a:pt x="2722906" y="5791747"/>
                  <a:pt x="2715688" y="5791747"/>
                </a:cubicBezTo>
                <a:close/>
                <a:moveTo>
                  <a:pt x="2590374" y="5791747"/>
                </a:moveTo>
                <a:cubicBezTo>
                  <a:pt x="2588216" y="5791747"/>
                  <a:pt x="2586077" y="5792026"/>
                  <a:pt x="2583956" y="5792584"/>
                </a:cubicBezTo>
                <a:cubicBezTo>
                  <a:pt x="2581835" y="5793142"/>
                  <a:pt x="2579697" y="5794147"/>
                  <a:pt x="2577538" y="5795598"/>
                </a:cubicBezTo>
                <a:cubicBezTo>
                  <a:pt x="2575380" y="5797049"/>
                  <a:pt x="2573092" y="5799039"/>
                  <a:pt x="2570673" y="5801569"/>
                </a:cubicBezTo>
                <a:cubicBezTo>
                  <a:pt x="2568255" y="5804099"/>
                  <a:pt x="2565669" y="5807374"/>
                  <a:pt x="2562916" y="5811392"/>
                </a:cubicBezTo>
                <a:lnTo>
                  <a:pt x="2562916" y="5796770"/>
                </a:lnTo>
                <a:cubicBezTo>
                  <a:pt x="2562916" y="5796174"/>
                  <a:pt x="2562785" y="5795672"/>
                  <a:pt x="2562525" y="5795263"/>
                </a:cubicBezTo>
                <a:cubicBezTo>
                  <a:pt x="2562265" y="5794854"/>
                  <a:pt x="2561837" y="5794481"/>
                  <a:pt x="2561242" y="5794147"/>
                </a:cubicBezTo>
                <a:cubicBezTo>
                  <a:pt x="2560646" y="5793812"/>
                  <a:pt x="2559809" y="5793589"/>
                  <a:pt x="2558730" y="5793477"/>
                </a:cubicBezTo>
                <a:cubicBezTo>
                  <a:pt x="2557651" y="5793365"/>
                  <a:pt x="2556292" y="5793309"/>
                  <a:pt x="2554655" y="5793309"/>
                </a:cubicBezTo>
                <a:cubicBezTo>
                  <a:pt x="2552945" y="5793309"/>
                  <a:pt x="2551568" y="5793365"/>
                  <a:pt x="2550526" y="5793477"/>
                </a:cubicBezTo>
                <a:cubicBezTo>
                  <a:pt x="2549483" y="5793589"/>
                  <a:pt x="2548628" y="5793812"/>
                  <a:pt x="2547958" y="5794147"/>
                </a:cubicBezTo>
                <a:cubicBezTo>
                  <a:pt x="2547288" y="5794481"/>
                  <a:pt x="2546842" y="5794854"/>
                  <a:pt x="2546618" y="5795263"/>
                </a:cubicBezTo>
                <a:cubicBezTo>
                  <a:pt x="2546396" y="5795672"/>
                  <a:pt x="2546284" y="5796174"/>
                  <a:pt x="2546284" y="5796770"/>
                </a:cubicBezTo>
                <a:lnTo>
                  <a:pt x="2546284" y="5897229"/>
                </a:lnTo>
                <a:cubicBezTo>
                  <a:pt x="2546284" y="5897824"/>
                  <a:pt x="2546414" y="5898326"/>
                  <a:pt x="2546674" y="5898736"/>
                </a:cubicBezTo>
                <a:cubicBezTo>
                  <a:pt x="2546935" y="5899145"/>
                  <a:pt x="2547419" y="5899498"/>
                  <a:pt x="2548126" y="5899796"/>
                </a:cubicBezTo>
                <a:cubicBezTo>
                  <a:pt x="2548833" y="5900094"/>
                  <a:pt x="2549782" y="5900317"/>
                  <a:pt x="2550972" y="5900466"/>
                </a:cubicBezTo>
                <a:cubicBezTo>
                  <a:pt x="2552163" y="5900615"/>
                  <a:pt x="2553651" y="5900689"/>
                  <a:pt x="2555437" y="5900689"/>
                </a:cubicBezTo>
                <a:cubicBezTo>
                  <a:pt x="2557298" y="5900689"/>
                  <a:pt x="2558823" y="5900615"/>
                  <a:pt x="2560014" y="5900466"/>
                </a:cubicBezTo>
                <a:cubicBezTo>
                  <a:pt x="2561204" y="5900317"/>
                  <a:pt x="2562134" y="5900094"/>
                  <a:pt x="2562804" y="5899796"/>
                </a:cubicBezTo>
                <a:cubicBezTo>
                  <a:pt x="2563474" y="5899498"/>
                  <a:pt x="2563957" y="5899145"/>
                  <a:pt x="2564256" y="5898736"/>
                </a:cubicBezTo>
                <a:cubicBezTo>
                  <a:pt x="2564553" y="5898326"/>
                  <a:pt x="2564702" y="5897824"/>
                  <a:pt x="2564702" y="5897229"/>
                </a:cubicBezTo>
                <a:lnTo>
                  <a:pt x="2564702" y="5831149"/>
                </a:lnTo>
                <a:cubicBezTo>
                  <a:pt x="2567306" y="5827056"/>
                  <a:pt x="2569688" y="5823596"/>
                  <a:pt x="2571845" y="5820768"/>
                </a:cubicBezTo>
                <a:cubicBezTo>
                  <a:pt x="2574003" y="5817941"/>
                  <a:pt x="2576069" y="5815671"/>
                  <a:pt x="2578040" y="5813959"/>
                </a:cubicBezTo>
                <a:cubicBezTo>
                  <a:pt x="2580013" y="5812248"/>
                  <a:pt x="2581891" y="5811020"/>
                  <a:pt x="2583677" y="5810276"/>
                </a:cubicBezTo>
                <a:cubicBezTo>
                  <a:pt x="2585463" y="5809532"/>
                  <a:pt x="2587286" y="5809160"/>
                  <a:pt x="2589147" y="5809160"/>
                </a:cubicBezTo>
                <a:cubicBezTo>
                  <a:pt x="2590710" y="5809160"/>
                  <a:pt x="2592160" y="5809308"/>
                  <a:pt x="2593500" y="5809606"/>
                </a:cubicBezTo>
                <a:cubicBezTo>
                  <a:pt x="2594840" y="5809904"/>
                  <a:pt x="2596048" y="5810220"/>
                  <a:pt x="2597127" y="5810555"/>
                </a:cubicBezTo>
                <a:cubicBezTo>
                  <a:pt x="2598207" y="5810890"/>
                  <a:pt x="2599174" y="5811225"/>
                  <a:pt x="2600029" y="5811559"/>
                </a:cubicBezTo>
                <a:cubicBezTo>
                  <a:pt x="2600886" y="5811894"/>
                  <a:pt x="2601611" y="5812062"/>
                  <a:pt x="2602207" y="5812062"/>
                </a:cubicBezTo>
                <a:cubicBezTo>
                  <a:pt x="2602802" y="5812062"/>
                  <a:pt x="2603267" y="5811894"/>
                  <a:pt x="2603602" y="5811559"/>
                </a:cubicBezTo>
                <a:cubicBezTo>
                  <a:pt x="2603936" y="5811225"/>
                  <a:pt x="2604215" y="5810741"/>
                  <a:pt x="2604439" y="5810108"/>
                </a:cubicBezTo>
                <a:cubicBezTo>
                  <a:pt x="2604662" y="5809476"/>
                  <a:pt x="2604811" y="5808602"/>
                  <a:pt x="2604885" y="5807485"/>
                </a:cubicBezTo>
                <a:cubicBezTo>
                  <a:pt x="2604960" y="5806369"/>
                  <a:pt x="2604997" y="5804992"/>
                  <a:pt x="2604997" y="5803355"/>
                </a:cubicBezTo>
                <a:cubicBezTo>
                  <a:pt x="2604997" y="5801644"/>
                  <a:pt x="2604978" y="5800286"/>
                  <a:pt x="2604941" y="5799281"/>
                </a:cubicBezTo>
                <a:cubicBezTo>
                  <a:pt x="2604904" y="5798277"/>
                  <a:pt x="2604830" y="5797514"/>
                  <a:pt x="2604718" y="5796993"/>
                </a:cubicBezTo>
                <a:cubicBezTo>
                  <a:pt x="2604606" y="5796472"/>
                  <a:pt x="2604476" y="5796044"/>
                  <a:pt x="2604327" y="5795709"/>
                </a:cubicBezTo>
                <a:cubicBezTo>
                  <a:pt x="2604178" y="5795374"/>
                  <a:pt x="2603881" y="5795021"/>
                  <a:pt x="2603435" y="5794649"/>
                </a:cubicBezTo>
                <a:cubicBezTo>
                  <a:pt x="2602988" y="5794277"/>
                  <a:pt x="2602225" y="5793905"/>
                  <a:pt x="2601146" y="5793533"/>
                </a:cubicBezTo>
                <a:cubicBezTo>
                  <a:pt x="2600067" y="5793161"/>
                  <a:pt x="2598857" y="5792826"/>
                  <a:pt x="2597518" y="5792528"/>
                </a:cubicBezTo>
                <a:cubicBezTo>
                  <a:pt x="2596179" y="5792230"/>
                  <a:pt x="2594895" y="5792026"/>
                  <a:pt x="2593668" y="5791914"/>
                </a:cubicBezTo>
                <a:cubicBezTo>
                  <a:pt x="2592440" y="5791803"/>
                  <a:pt x="2591342" y="5791747"/>
                  <a:pt x="2590374" y="5791747"/>
                </a:cubicBezTo>
                <a:close/>
                <a:moveTo>
                  <a:pt x="2473507" y="5791747"/>
                </a:moveTo>
                <a:cubicBezTo>
                  <a:pt x="2466140" y="5791747"/>
                  <a:pt x="2459481" y="5793030"/>
                  <a:pt x="2453527" y="5795598"/>
                </a:cubicBezTo>
                <a:cubicBezTo>
                  <a:pt x="2447574" y="5798165"/>
                  <a:pt x="2442495" y="5801848"/>
                  <a:pt x="2438291" y="5806648"/>
                </a:cubicBezTo>
                <a:cubicBezTo>
                  <a:pt x="2434086" y="5811448"/>
                  <a:pt x="2430868" y="5817289"/>
                  <a:pt x="2428635" y="5824173"/>
                </a:cubicBezTo>
                <a:cubicBezTo>
                  <a:pt x="2426403" y="5831056"/>
                  <a:pt x="2425287" y="5838814"/>
                  <a:pt x="2425287" y="5847446"/>
                </a:cubicBezTo>
                <a:cubicBezTo>
                  <a:pt x="2425287" y="5856524"/>
                  <a:pt x="2426366" y="5864487"/>
                  <a:pt x="2428524" y="5871333"/>
                </a:cubicBezTo>
                <a:cubicBezTo>
                  <a:pt x="2430682" y="5878179"/>
                  <a:pt x="2433882" y="5883871"/>
                  <a:pt x="2438123" y="5888411"/>
                </a:cubicBezTo>
                <a:cubicBezTo>
                  <a:pt x="2442365" y="5892950"/>
                  <a:pt x="2447592" y="5896373"/>
                  <a:pt x="2453806" y="5898680"/>
                </a:cubicBezTo>
                <a:cubicBezTo>
                  <a:pt x="2460019" y="5900987"/>
                  <a:pt x="2467257" y="5902140"/>
                  <a:pt x="2475516" y="5902140"/>
                </a:cubicBezTo>
                <a:cubicBezTo>
                  <a:pt x="2480279" y="5902140"/>
                  <a:pt x="2484763" y="5901787"/>
                  <a:pt x="2488967" y="5901080"/>
                </a:cubicBezTo>
                <a:cubicBezTo>
                  <a:pt x="2493171" y="5900373"/>
                  <a:pt x="2496874" y="5899573"/>
                  <a:pt x="2500073" y="5898680"/>
                </a:cubicBezTo>
                <a:cubicBezTo>
                  <a:pt x="2503273" y="5897787"/>
                  <a:pt x="2505878" y="5896875"/>
                  <a:pt x="2507887" y="5895945"/>
                </a:cubicBezTo>
                <a:cubicBezTo>
                  <a:pt x="2509895" y="5895015"/>
                  <a:pt x="2511105" y="5894345"/>
                  <a:pt x="2511514" y="5893936"/>
                </a:cubicBezTo>
                <a:cubicBezTo>
                  <a:pt x="2511923" y="5893527"/>
                  <a:pt x="2512258" y="5893099"/>
                  <a:pt x="2512519" y="5892652"/>
                </a:cubicBezTo>
                <a:cubicBezTo>
                  <a:pt x="2512779" y="5892206"/>
                  <a:pt x="2512965" y="5891703"/>
                  <a:pt x="2513077" y="5891145"/>
                </a:cubicBezTo>
                <a:cubicBezTo>
                  <a:pt x="2513189" y="5890587"/>
                  <a:pt x="2513282" y="5889955"/>
                  <a:pt x="2513356" y="5889248"/>
                </a:cubicBezTo>
                <a:cubicBezTo>
                  <a:pt x="2513430" y="5888541"/>
                  <a:pt x="2513468" y="5887704"/>
                  <a:pt x="2513468" y="5886736"/>
                </a:cubicBezTo>
                <a:cubicBezTo>
                  <a:pt x="2513468" y="5885397"/>
                  <a:pt x="2513411" y="5884262"/>
                  <a:pt x="2513299" y="5883332"/>
                </a:cubicBezTo>
                <a:cubicBezTo>
                  <a:pt x="2513187" y="5882402"/>
                  <a:pt x="2513019" y="5881676"/>
                  <a:pt x="2512795" y="5881155"/>
                </a:cubicBezTo>
                <a:cubicBezTo>
                  <a:pt x="2512570" y="5880634"/>
                  <a:pt x="2512252" y="5880244"/>
                  <a:pt x="2511841" y="5879983"/>
                </a:cubicBezTo>
                <a:cubicBezTo>
                  <a:pt x="2511431" y="5879723"/>
                  <a:pt x="2510963" y="5879593"/>
                  <a:pt x="2510440" y="5879593"/>
                </a:cubicBezTo>
                <a:cubicBezTo>
                  <a:pt x="2509542" y="5879593"/>
                  <a:pt x="2508214" y="5879983"/>
                  <a:pt x="2506457" y="5880765"/>
                </a:cubicBezTo>
                <a:cubicBezTo>
                  <a:pt x="2504700" y="5881546"/>
                  <a:pt x="2502456" y="5882420"/>
                  <a:pt x="2499727" y="5883388"/>
                </a:cubicBezTo>
                <a:cubicBezTo>
                  <a:pt x="2496998" y="5884355"/>
                  <a:pt x="2493764" y="5885229"/>
                  <a:pt x="2490025" y="5886011"/>
                </a:cubicBezTo>
                <a:cubicBezTo>
                  <a:pt x="2486285" y="5886792"/>
                  <a:pt x="2482023" y="5887183"/>
                  <a:pt x="2477238" y="5887183"/>
                </a:cubicBezTo>
                <a:cubicBezTo>
                  <a:pt x="2471182" y="5887183"/>
                  <a:pt x="2466059" y="5886327"/>
                  <a:pt x="2461872" y="5884616"/>
                </a:cubicBezTo>
                <a:cubicBezTo>
                  <a:pt x="2457684" y="5882904"/>
                  <a:pt x="2454281" y="5880448"/>
                  <a:pt x="2451665" y="5877249"/>
                </a:cubicBezTo>
                <a:cubicBezTo>
                  <a:pt x="2449047" y="5874049"/>
                  <a:pt x="2447178" y="5870216"/>
                  <a:pt x="2446056" y="5865752"/>
                </a:cubicBezTo>
                <a:cubicBezTo>
                  <a:pt x="2444936" y="5861287"/>
                  <a:pt x="2444374" y="5856264"/>
                  <a:pt x="2444374" y="5850683"/>
                </a:cubicBezTo>
                <a:lnTo>
                  <a:pt x="2510532" y="5850683"/>
                </a:lnTo>
                <a:cubicBezTo>
                  <a:pt x="2512402" y="5850683"/>
                  <a:pt x="2514065" y="5850069"/>
                  <a:pt x="2515523" y="5848841"/>
                </a:cubicBezTo>
                <a:cubicBezTo>
                  <a:pt x="2516980" y="5847613"/>
                  <a:pt x="2517709" y="5845548"/>
                  <a:pt x="2517709" y="5842646"/>
                </a:cubicBezTo>
                <a:lnTo>
                  <a:pt x="2517709" y="5839297"/>
                </a:lnTo>
                <a:cubicBezTo>
                  <a:pt x="2517709" y="5832749"/>
                  <a:pt x="2516872" y="5826591"/>
                  <a:pt x="2515198" y="5820824"/>
                </a:cubicBezTo>
                <a:cubicBezTo>
                  <a:pt x="2513523" y="5815057"/>
                  <a:pt x="2510900" y="5810034"/>
                  <a:pt x="2507328" y="5805755"/>
                </a:cubicBezTo>
                <a:cubicBezTo>
                  <a:pt x="2503756" y="5801476"/>
                  <a:pt x="2499198" y="5798072"/>
                  <a:pt x="2493655" y="5795542"/>
                </a:cubicBezTo>
                <a:cubicBezTo>
                  <a:pt x="2488111" y="5793012"/>
                  <a:pt x="2481395" y="5791747"/>
                  <a:pt x="2473507" y="5791747"/>
                </a:cubicBezTo>
                <a:close/>
                <a:moveTo>
                  <a:pt x="2228536" y="5791747"/>
                </a:moveTo>
                <a:cubicBezTo>
                  <a:pt x="2219978" y="5791747"/>
                  <a:pt x="2212500" y="5793123"/>
                  <a:pt x="2206101" y="5795877"/>
                </a:cubicBezTo>
                <a:cubicBezTo>
                  <a:pt x="2199701" y="5798630"/>
                  <a:pt x="2194361" y="5802500"/>
                  <a:pt x="2190083" y="5807485"/>
                </a:cubicBezTo>
                <a:cubicBezTo>
                  <a:pt x="2185804" y="5812471"/>
                  <a:pt x="2182605" y="5818406"/>
                  <a:pt x="2180483" y="5825289"/>
                </a:cubicBezTo>
                <a:cubicBezTo>
                  <a:pt x="2178363" y="5832172"/>
                  <a:pt x="2177301" y="5839707"/>
                  <a:pt x="2177301" y="5847892"/>
                </a:cubicBezTo>
                <a:cubicBezTo>
                  <a:pt x="2177301" y="5856375"/>
                  <a:pt x="2178307" y="5863966"/>
                  <a:pt x="2180316" y="5870663"/>
                </a:cubicBezTo>
                <a:cubicBezTo>
                  <a:pt x="2182325" y="5877360"/>
                  <a:pt x="2185376" y="5883053"/>
                  <a:pt x="2189469" y="5887741"/>
                </a:cubicBezTo>
                <a:cubicBezTo>
                  <a:pt x="2193562" y="5892429"/>
                  <a:pt x="2198677" y="5896001"/>
                  <a:pt x="2204817" y="5898457"/>
                </a:cubicBezTo>
                <a:cubicBezTo>
                  <a:pt x="2210956" y="5900912"/>
                  <a:pt x="2218156" y="5902140"/>
                  <a:pt x="2226416" y="5902140"/>
                </a:cubicBezTo>
                <a:cubicBezTo>
                  <a:pt x="2234899" y="5902140"/>
                  <a:pt x="2242359" y="5900745"/>
                  <a:pt x="2248796" y="5897954"/>
                </a:cubicBezTo>
                <a:cubicBezTo>
                  <a:pt x="2255232" y="5895164"/>
                  <a:pt x="2260589" y="5891276"/>
                  <a:pt x="2264869" y="5886290"/>
                </a:cubicBezTo>
                <a:cubicBezTo>
                  <a:pt x="2269147" y="5881304"/>
                  <a:pt x="2272366" y="5875370"/>
                  <a:pt x="2274524" y="5868486"/>
                </a:cubicBezTo>
                <a:cubicBezTo>
                  <a:pt x="2276682" y="5861603"/>
                  <a:pt x="2277762" y="5854069"/>
                  <a:pt x="2277762" y="5845883"/>
                </a:cubicBezTo>
                <a:cubicBezTo>
                  <a:pt x="2277762" y="5837474"/>
                  <a:pt x="2276738" y="5829921"/>
                  <a:pt x="2274692" y="5823224"/>
                </a:cubicBezTo>
                <a:cubicBezTo>
                  <a:pt x="2272646" y="5816527"/>
                  <a:pt x="2269576" y="5810834"/>
                  <a:pt x="2265483" y="5806146"/>
                </a:cubicBezTo>
                <a:cubicBezTo>
                  <a:pt x="2261390" y="5801458"/>
                  <a:pt x="2256275" y="5797886"/>
                  <a:pt x="2250135" y="5795430"/>
                </a:cubicBezTo>
                <a:cubicBezTo>
                  <a:pt x="2243996" y="5792975"/>
                  <a:pt x="2236796" y="5791747"/>
                  <a:pt x="2228536" y="5791747"/>
                </a:cubicBezTo>
                <a:close/>
                <a:moveTo>
                  <a:pt x="2082015" y="5791747"/>
                </a:moveTo>
                <a:cubicBezTo>
                  <a:pt x="2075913" y="5791747"/>
                  <a:pt x="2070574" y="5792565"/>
                  <a:pt x="2065997" y="5794202"/>
                </a:cubicBezTo>
                <a:cubicBezTo>
                  <a:pt x="2061421" y="5795840"/>
                  <a:pt x="2057607" y="5798016"/>
                  <a:pt x="2054556" y="5800732"/>
                </a:cubicBezTo>
                <a:cubicBezTo>
                  <a:pt x="2051505" y="5803448"/>
                  <a:pt x="2049217" y="5806611"/>
                  <a:pt x="2047692" y="5810220"/>
                </a:cubicBezTo>
                <a:cubicBezTo>
                  <a:pt x="2046166" y="5813829"/>
                  <a:pt x="2045403" y="5817606"/>
                  <a:pt x="2045403" y="5821550"/>
                </a:cubicBezTo>
                <a:cubicBezTo>
                  <a:pt x="2045403" y="5826014"/>
                  <a:pt x="2046129" y="5829847"/>
                  <a:pt x="2047580" y="5833047"/>
                </a:cubicBezTo>
                <a:cubicBezTo>
                  <a:pt x="2049031" y="5836246"/>
                  <a:pt x="2050947" y="5839000"/>
                  <a:pt x="2053328" y="5841307"/>
                </a:cubicBezTo>
                <a:cubicBezTo>
                  <a:pt x="2055709" y="5843613"/>
                  <a:pt x="2058407" y="5845567"/>
                  <a:pt x="2061421" y="5847167"/>
                </a:cubicBezTo>
                <a:cubicBezTo>
                  <a:pt x="2064435" y="5848767"/>
                  <a:pt x="2067523" y="5850199"/>
                  <a:pt x="2070685" y="5851464"/>
                </a:cubicBezTo>
                <a:cubicBezTo>
                  <a:pt x="2073848" y="5852729"/>
                  <a:pt x="2076917" y="5853938"/>
                  <a:pt x="2079894" y="5855092"/>
                </a:cubicBezTo>
                <a:cubicBezTo>
                  <a:pt x="2082870" y="5856245"/>
                  <a:pt x="2085550" y="5857566"/>
                  <a:pt x="2087931" y="5859054"/>
                </a:cubicBezTo>
                <a:cubicBezTo>
                  <a:pt x="2090312" y="5860543"/>
                  <a:pt x="2092228" y="5862254"/>
                  <a:pt x="2093679" y="5864189"/>
                </a:cubicBezTo>
                <a:cubicBezTo>
                  <a:pt x="2095130" y="5866124"/>
                  <a:pt x="2095856" y="5868505"/>
                  <a:pt x="2095856" y="5871333"/>
                </a:cubicBezTo>
                <a:cubicBezTo>
                  <a:pt x="2095856" y="5874086"/>
                  <a:pt x="2095354" y="5876467"/>
                  <a:pt x="2094349" y="5878476"/>
                </a:cubicBezTo>
                <a:cubicBezTo>
                  <a:pt x="2093344" y="5880486"/>
                  <a:pt x="2091912" y="5882141"/>
                  <a:pt x="2090052" y="5883443"/>
                </a:cubicBezTo>
                <a:cubicBezTo>
                  <a:pt x="2088191" y="5884746"/>
                  <a:pt x="2085996" y="5885732"/>
                  <a:pt x="2083466" y="5886401"/>
                </a:cubicBezTo>
                <a:cubicBezTo>
                  <a:pt x="2080936" y="5887071"/>
                  <a:pt x="2078108" y="5887406"/>
                  <a:pt x="2074983" y="5887406"/>
                </a:cubicBezTo>
                <a:cubicBezTo>
                  <a:pt x="2070816" y="5887406"/>
                  <a:pt x="2067132" y="5886904"/>
                  <a:pt x="2063932" y="5885899"/>
                </a:cubicBezTo>
                <a:cubicBezTo>
                  <a:pt x="2060732" y="5884895"/>
                  <a:pt x="2057960" y="5883797"/>
                  <a:pt x="2055616" y="5882606"/>
                </a:cubicBezTo>
                <a:cubicBezTo>
                  <a:pt x="2053272" y="5881416"/>
                  <a:pt x="2051300" y="5880318"/>
                  <a:pt x="2049701" y="5879314"/>
                </a:cubicBezTo>
                <a:cubicBezTo>
                  <a:pt x="2048101" y="5878309"/>
                  <a:pt x="2046891" y="5877807"/>
                  <a:pt x="2046073" y="5877807"/>
                </a:cubicBezTo>
                <a:cubicBezTo>
                  <a:pt x="2045552" y="5877807"/>
                  <a:pt x="2045087" y="5877937"/>
                  <a:pt x="2044677" y="5878197"/>
                </a:cubicBezTo>
                <a:cubicBezTo>
                  <a:pt x="2044268" y="5878458"/>
                  <a:pt x="2043952" y="5878886"/>
                  <a:pt x="2043729" y="5879481"/>
                </a:cubicBezTo>
                <a:cubicBezTo>
                  <a:pt x="2043505" y="5880076"/>
                  <a:pt x="2043319" y="5880858"/>
                  <a:pt x="2043171" y="5881825"/>
                </a:cubicBezTo>
                <a:cubicBezTo>
                  <a:pt x="2043022" y="5882792"/>
                  <a:pt x="2042947" y="5883983"/>
                  <a:pt x="2042947" y="5885397"/>
                </a:cubicBezTo>
                <a:cubicBezTo>
                  <a:pt x="2042947" y="5887704"/>
                  <a:pt x="2043133" y="5889527"/>
                  <a:pt x="2043505" y="5890866"/>
                </a:cubicBezTo>
                <a:cubicBezTo>
                  <a:pt x="2043878" y="5892206"/>
                  <a:pt x="2044473" y="5893248"/>
                  <a:pt x="2045292" y="5893992"/>
                </a:cubicBezTo>
                <a:cubicBezTo>
                  <a:pt x="2046110" y="5894736"/>
                  <a:pt x="2047412" y="5895573"/>
                  <a:pt x="2049198" y="5896503"/>
                </a:cubicBezTo>
                <a:cubicBezTo>
                  <a:pt x="2050984" y="5897433"/>
                  <a:pt x="2053161" y="5898326"/>
                  <a:pt x="2055728" y="5899182"/>
                </a:cubicBezTo>
                <a:cubicBezTo>
                  <a:pt x="2058295" y="5900038"/>
                  <a:pt x="2061197" y="5900745"/>
                  <a:pt x="2064435" y="5901303"/>
                </a:cubicBezTo>
                <a:cubicBezTo>
                  <a:pt x="2067671" y="5901861"/>
                  <a:pt x="2071076" y="5902140"/>
                  <a:pt x="2074648" y="5902140"/>
                </a:cubicBezTo>
                <a:cubicBezTo>
                  <a:pt x="2080452" y="5902140"/>
                  <a:pt x="2085773" y="5901433"/>
                  <a:pt x="2090609" y="5900019"/>
                </a:cubicBezTo>
                <a:cubicBezTo>
                  <a:pt x="2095447" y="5898605"/>
                  <a:pt x="2099614" y="5896522"/>
                  <a:pt x="2103111" y="5893768"/>
                </a:cubicBezTo>
                <a:cubicBezTo>
                  <a:pt x="2106608" y="5891015"/>
                  <a:pt x="2109306" y="5887629"/>
                  <a:pt x="2111203" y="5883611"/>
                </a:cubicBezTo>
                <a:cubicBezTo>
                  <a:pt x="2113101" y="5879593"/>
                  <a:pt x="2114051" y="5875016"/>
                  <a:pt x="2114051" y="5869882"/>
                </a:cubicBezTo>
                <a:cubicBezTo>
                  <a:pt x="2114051" y="5865566"/>
                  <a:pt x="2113324" y="5861845"/>
                  <a:pt x="2111873" y="5858719"/>
                </a:cubicBezTo>
                <a:cubicBezTo>
                  <a:pt x="2110423" y="5855594"/>
                  <a:pt x="2108506" y="5852915"/>
                  <a:pt x="2106125" y="5850683"/>
                </a:cubicBezTo>
                <a:cubicBezTo>
                  <a:pt x="2103743" y="5848450"/>
                  <a:pt x="2101010" y="5846553"/>
                  <a:pt x="2097920" y="5844990"/>
                </a:cubicBezTo>
                <a:cubicBezTo>
                  <a:pt x="2094833" y="5843427"/>
                  <a:pt x="2091707" y="5842013"/>
                  <a:pt x="2088545" y="5840748"/>
                </a:cubicBezTo>
                <a:cubicBezTo>
                  <a:pt x="2085382" y="5839483"/>
                  <a:pt x="2082275" y="5838256"/>
                  <a:pt x="2079224" y="5837065"/>
                </a:cubicBezTo>
                <a:cubicBezTo>
                  <a:pt x="2076173" y="5835874"/>
                  <a:pt x="2073457" y="5834535"/>
                  <a:pt x="2071076" y="5833047"/>
                </a:cubicBezTo>
                <a:cubicBezTo>
                  <a:pt x="2068695" y="5831558"/>
                  <a:pt x="2066760" y="5829828"/>
                  <a:pt x="2065272" y="5827856"/>
                </a:cubicBezTo>
                <a:cubicBezTo>
                  <a:pt x="2063783" y="5825884"/>
                  <a:pt x="2063039" y="5823447"/>
                  <a:pt x="2063039" y="5820545"/>
                </a:cubicBezTo>
                <a:cubicBezTo>
                  <a:pt x="2063039" y="5818461"/>
                  <a:pt x="2063430" y="5816527"/>
                  <a:pt x="2064211" y="5814741"/>
                </a:cubicBezTo>
                <a:cubicBezTo>
                  <a:pt x="2064993" y="5812955"/>
                  <a:pt x="2066146" y="5811411"/>
                  <a:pt x="2067671" y="5810108"/>
                </a:cubicBezTo>
                <a:cubicBezTo>
                  <a:pt x="2069197" y="5808806"/>
                  <a:pt x="2071150" y="5807802"/>
                  <a:pt x="2073532" y="5807095"/>
                </a:cubicBezTo>
                <a:cubicBezTo>
                  <a:pt x="2075913" y="5806388"/>
                  <a:pt x="2078666" y="5806034"/>
                  <a:pt x="2081792" y="5806034"/>
                </a:cubicBezTo>
                <a:cubicBezTo>
                  <a:pt x="2085289" y="5806034"/>
                  <a:pt x="2088396" y="5806444"/>
                  <a:pt x="2091112" y="5807262"/>
                </a:cubicBezTo>
                <a:cubicBezTo>
                  <a:pt x="2093828" y="5808081"/>
                  <a:pt x="2096191" y="5808955"/>
                  <a:pt x="2098200" y="5809885"/>
                </a:cubicBezTo>
                <a:cubicBezTo>
                  <a:pt x="2100209" y="5810815"/>
                  <a:pt x="2101846" y="5811690"/>
                  <a:pt x="2103111" y="5812508"/>
                </a:cubicBezTo>
                <a:cubicBezTo>
                  <a:pt x="2104376" y="5813327"/>
                  <a:pt x="2105344" y="5813736"/>
                  <a:pt x="2106014" y="5813736"/>
                </a:cubicBezTo>
                <a:cubicBezTo>
                  <a:pt x="2106460" y="5813736"/>
                  <a:pt x="2106869" y="5813606"/>
                  <a:pt x="2107241" y="5813345"/>
                </a:cubicBezTo>
                <a:cubicBezTo>
                  <a:pt x="2107614" y="5813085"/>
                  <a:pt x="2107929" y="5812657"/>
                  <a:pt x="2108189" y="5812062"/>
                </a:cubicBezTo>
                <a:cubicBezTo>
                  <a:pt x="2108450" y="5811466"/>
                  <a:pt x="2108637" y="5810704"/>
                  <a:pt x="2108747" y="5809774"/>
                </a:cubicBezTo>
                <a:cubicBezTo>
                  <a:pt x="2108860" y="5808843"/>
                  <a:pt x="2108915" y="5807746"/>
                  <a:pt x="2108915" y="5806481"/>
                </a:cubicBezTo>
                <a:cubicBezTo>
                  <a:pt x="2108915" y="5805290"/>
                  <a:pt x="2108860" y="5804286"/>
                  <a:pt x="2108747" y="5803467"/>
                </a:cubicBezTo>
                <a:cubicBezTo>
                  <a:pt x="2108637" y="5802648"/>
                  <a:pt x="2108525" y="5801960"/>
                  <a:pt x="2108413" y="5801402"/>
                </a:cubicBezTo>
                <a:cubicBezTo>
                  <a:pt x="2108301" y="5800844"/>
                  <a:pt x="2108116" y="5800342"/>
                  <a:pt x="2107855" y="5799895"/>
                </a:cubicBezTo>
                <a:cubicBezTo>
                  <a:pt x="2107595" y="5799449"/>
                  <a:pt x="2107074" y="5798928"/>
                  <a:pt x="2106293" y="5798332"/>
                </a:cubicBezTo>
                <a:cubicBezTo>
                  <a:pt x="2105511" y="5797737"/>
                  <a:pt x="2104358" y="5797049"/>
                  <a:pt x="2102832" y="5796267"/>
                </a:cubicBezTo>
                <a:cubicBezTo>
                  <a:pt x="2101307" y="5795486"/>
                  <a:pt x="2099465" y="5794761"/>
                  <a:pt x="2097307" y="5794091"/>
                </a:cubicBezTo>
                <a:cubicBezTo>
                  <a:pt x="2095149" y="5793421"/>
                  <a:pt x="2092730" y="5792863"/>
                  <a:pt x="2090052" y="5792416"/>
                </a:cubicBezTo>
                <a:cubicBezTo>
                  <a:pt x="2087373" y="5791970"/>
                  <a:pt x="2084694" y="5791747"/>
                  <a:pt x="2082015" y="5791747"/>
                </a:cubicBezTo>
                <a:close/>
                <a:moveTo>
                  <a:pt x="1895050" y="5791747"/>
                </a:moveTo>
                <a:cubicBezTo>
                  <a:pt x="1892891" y="5791747"/>
                  <a:pt x="1890752" y="5792026"/>
                  <a:pt x="1888631" y="5792584"/>
                </a:cubicBezTo>
                <a:cubicBezTo>
                  <a:pt x="1886510" y="5793142"/>
                  <a:pt x="1884371" y="5794147"/>
                  <a:pt x="1882213" y="5795598"/>
                </a:cubicBezTo>
                <a:cubicBezTo>
                  <a:pt x="1880055" y="5797049"/>
                  <a:pt x="1877767" y="5799039"/>
                  <a:pt x="1875348" y="5801569"/>
                </a:cubicBezTo>
                <a:cubicBezTo>
                  <a:pt x="1872930" y="5804099"/>
                  <a:pt x="1870344" y="5807374"/>
                  <a:pt x="1867591" y="5811392"/>
                </a:cubicBezTo>
                <a:lnTo>
                  <a:pt x="1867591" y="5796770"/>
                </a:lnTo>
                <a:cubicBezTo>
                  <a:pt x="1867591" y="5796174"/>
                  <a:pt x="1867461" y="5795672"/>
                  <a:pt x="1867200" y="5795263"/>
                </a:cubicBezTo>
                <a:cubicBezTo>
                  <a:pt x="1866940" y="5794854"/>
                  <a:pt x="1866512" y="5794481"/>
                  <a:pt x="1865916" y="5794147"/>
                </a:cubicBezTo>
                <a:cubicBezTo>
                  <a:pt x="1865321" y="5793812"/>
                  <a:pt x="1864484" y="5793589"/>
                  <a:pt x="1863405" y="5793477"/>
                </a:cubicBezTo>
                <a:cubicBezTo>
                  <a:pt x="1862326" y="5793365"/>
                  <a:pt x="1860968" y="5793309"/>
                  <a:pt x="1859331" y="5793309"/>
                </a:cubicBezTo>
                <a:cubicBezTo>
                  <a:pt x="1857619" y="5793309"/>
                  <a:pt x="1856243" y="5793365"/>
                  <a:pt x="1855201" y="5793477"/>
                </a:cubicBezTo>
                <a:cubicBezTo>
                  <a:pt x="1854159" y="5793589"/>
                  <a:pt x="1853303" y="5793812"/>
                  <a:pt x="1852633" y="5794147"/>
                </a:cubicBezTo>
                <a:cubicBezTo>
                  <a:pt x="1851964" y="5794481"/>
                  <a:pt x="1851517" y="5794854"/>
                  <a:pt x="1851294" y="5795263"/>
                </a:cubicBezTo>
                <a:cubicBezTo>
                  <a:pt x="1851071" y="5795672"/>
                  <a:pt x="1850959" y="5796174"/>
                  <a:pt x="1850959" y="5796770"/>
                </a:cubicBezTo>
                <a:lnTo>
                  <a:pt x="1850959" y="5897229"/>
                </a:lnTo>
                <a:cubicBezTo>
                  <a:pt x="1850959" y="5897824"/>
                  <a:pt x="1851089" y="5898326"/>
                  <a:pt x="1851350" y="5898736"/>
                </a:cubicBezTo>
                <a:cubicBezTo>
                  <a:pt x="1851610" y="5899145"/>
                  <a:pt x="1852094" y="5899498"/>
                  <a:pt x="1852801" y="5899796"/>
                </a:cubicBezTo>
                <a:cubicBezTo>
                  <a:pt x="1853508" y="5900094"/>
                  <a:pt x="1854456" y="5900317"/>
                  <a:pt x="1855647" y="5900466"/>
                </a:cubicBezTo>
                <a:cubicBezTo>
                  <a:pt x="1856838" y="5900615"/>
                  <a:pt x="1858326" y="5900689"/>
                  <a:pt x="1860112" y="5900689"/>
                </a:cubicBezTo>
                <a:cubicBezTo>
                  <a:pt x="1861972" y="5900689"/>
                  <a:pt x="1863498" y="5900615"/>
                  <a:pt x="1864689" y="5900466"/>
                </a:cubicBezTo>
                <a:cubicBezTo>
                  <a:pt x="1865879" y="5900317"/>
                  <a:pt x="1866809" y="5900094"/>
                  <a:pt x="1867479" y="5899796"/>
                </a:cubicBezTo>
                <a:cubicBezTo>
                  <a:pt x="1868149" y="5899498"/>
                  <a:pt x="1868633" y="5899145"/>
                  <a:pt x="1868930" y="5898736"/>
                </a:cubicBezTo>
                <a:cubicBezTo>
                  <a:pt x="1869228" y="5898326"/>
                  <a:pt x="1869377" y="5897824"/>
                  <a:pt x="1869377" y="5897229"/>
                </a:cubicBezTo>
                <a:lnTo>
                  <a:pt x="1869377" y="5831149"/>
                </a:lnTo>
                <a:cubicBezTo>
                  <a:pt x="1871981" y="5827056"/>
                  <a:pt x="1874362" y="5823596"/>
                  <a:pt x="1876520" y="5820768"/>
                </a:cubicBezTo>
                <a:cubicBezTo>
                  <a:pt x="1878678" y="5817941"/>
                  <a:pt x="1880743" y="5815671"/>
                  <a:pt x="1882715" y="5813959"/>
                </a:cubicBezTo>
                <a:cubicBezTo>
                  <a:pt x="1884687" y="5812248"/>
                  <a:pt x="1886566" y="5811020"/>
                  <a:pt x="1888352" y="5810276"/>
                </a:cubicBezTo>
                <a:cubicBezTo>
                  <a:pt x="1890138" y="5809532"/>
                  <a:pt x="1891961" y="5809160"/>
                  <a:pt x="1893822" y="5809160"/>
                </a:cubicBezTo>
                <a:cubicBezTo>
                  <a:pt x="1895384" y="5809160"/>
                  <a:pt x="1896835" y="5809308"/>
                  <a:pt x="1898175" y="5809606"/>
                </a:cubicBezTo>
                <a:cubicBezTo>
                  <a:pt x="1899514" y="5809904"/>
                  <a:pt x="1900724" y="5810220"/>
                  <a:pt x="1901802" y="5810555"/>
                </a:cubicBezTo>
                <a:cubicBezTo>
                  <a:pt x="1902881" y="5810890"/>
                  <a:pt x="1903849" y="5811225"/>
                  <a:pt x="1904705" y="5811559"/>
                </a:cubicBezTo>
                <a:cubicBezTo>
                  <a:pt x="1905560" y="5811894"/>
                  <a:pt x="1906286" y="5812062"/>
                  <a:pt x="1906881" y="5812062"/>
                </a:cubicBezTo>
                <a:cubicBezTo>
                  <a:pt x="1907477" y="5812062"/>
                  <a:pt x="1907942" y="5811894"/>
                  <a:pt x="1908276" y="5811559"/>
                </a:cubicBezTo>
                <a:cubicBezTo>
                  <a:pt x="1908611" y="5811225"/>
                  <a:pt x="1908891" y="5810741"/>
                  <a:pt x="1909114" y="5810108"/>
                </a:cubicBezTo>
                <a:cubicBezTo>
                  <a:pt x="1909337" y="5809476"/>
                  <a:pt x="1909486" y="5808602"/>
                  <a:pt x="1909560" y="5807485"/>
                </a:cubicBezTo>
                <a:cubicBezTo>
                  <a:pt x="1909635" y="5806369"/>
                  <a:pt x="1909672" y="5804992"/>
                  <a:pt x="1909672" y="5803355"/>
                </a:cubicBezTo>
                <a:cubicBezTo>
                  <a:pt x="1909672" y="5801644"/>
                  <a:pt x="1909653" y="5800286"/>
                  <a:pt x="1909616" y="5799281"/>
                </a:cubicBezTo>
                <a:cubicBezTo>
                  <a:pt x="1909579" y="5798277"/>
                  <a:pt x="1909504" y="5797514"/>
                  <a:pt x="1909393" y="5796993"/>
                </a:cubicBezTo>
                <a:cubicBezTo>
                  <a:pt x="1909281" y="5796472"/>
                  <a:pt x="1909151" y="5796044"/>
                  <a:pt x="1909002" y="5795709"/>
                </a:cubicBezTo>
                <a:cubicBezTo>
                  <a:pt x="1908853" y="5795374"/>
                  <a:pt x="1908556" y="5795021"/>
                  <a:pt x="1908109" y="5794649"/>
                </a:cubicBezTo>
                <a:cubicBezTo>
                  <a:pt x="1907663" y="5794277"/>
                  <a:pt x="1906900" y="5793905"/>
                  <a:pt x="1905821" y="5793533"/>
                </a:cubicBezTo>
                <a:cubicBezTo>
                  <a:pt x="1904742" y="5793161"/>
                  <a:pt x="1903533" y="5792826"/>
                  <a:pt x="1902193" y="5792528"/>
                </a:cubicBezTo>
                <a:cubicBezTo>
                  <a:pt x="1900854" y="5792230"/>
                  <a:pt x="1899570" y="5792026"/>
                  <a:pt x="1898342" y="5791914"/>
                </a:cubicBezTo>
                <a:cubicBezTo>
                  <a:pt x="1897115" y="5791803"/>
                  <a:pt x="1896017" y="5791747"/>
                  <a:pt x="1895050" y="5791747"/>
                </a:cubicBezTo>
                <a:close/>
                <a:moveTo>
                  <a:pt x="1771336" y="5791747"/>
                </a:moveTo>
                <a:cubicBezTo>
                  <a:pt x="1762778" y="5791747"/>
                  <a:pt x="1755300" y="5793123"/>
                  <a:pt x="1748900" y="5795877"/>
                </a:cubicBezTo>
                <a:cubicBezTo>
                  <a:pt x="1742501" y="5798630"/>
                  <a:pt x="1737161" y="5802500"/>
                  <a:pt x="1732883" y="5807485"/>
                </a:cubicBezTo>
                <a:cubicBezTo>
                  <a:pt x="1728604" y="5812471"/>
                  <a:pt x="1725404" y="5818406"/>
                  <a:pt x="1723283" y="5825289"/>
                </a:cubicBezTo>
                <a:cubicBezTo>
                  <a:pt x="1721162" y="5832172"/>
                  <a:pt x="1720102" y="5839707"/>
                  <a:pt x="1720102" y="5847892"/>
                </a:cubicBezTo>
                <a:cubicBezTo>
                  <a:pt x="1720102" y="5856375"/>
                  <a:pt x="1721107" y="5863966"/>
                  <a:pt x="1723116" y="5870663"/>
                </a:cubicBezTo>
                <a:cubicBezTo>
                  <a:pt x="1725125" y="5877360"/>
                  <a:pt x="1728176" y="5883053"/>
                  <a:pt x="1732269" y="5887741"/>
                </a:cubicBezTo>
                <a:cubicBezTo>
                  <a:pt x="1736361" y="5892429"/>
                  <a:pt x="1741477" y="5896001"/>
                  <a:pt x="1747617" y="5898457"/>
                </a:cubicBezTo>
                <a:cubicBezTo>
                  <a:pt x="1753756" y="5900912"/>
                  <a:pt x="1760955" y="5902140"/>
                  <a:pt x="1769215" y="5902140"/>
                </a:cubicBezTo>
                <a:cubicBezTo>
                  <a:pt x="1777699" y="5902140"/>
                  <a:pt x="1785158" y="5900745"/>
                  <a:pt x="1791595" y="5897954"/>
                </a:cubicBezTo>
                <a:cubicBezTo>
                  <a:pt x="1798032" y="5895164"/>
                  <a:pt x="1803390" y="5891276"/>
                  <a:pt x="1807669" y="5886290"/>
                </a:cubicBezTo>
                <a:cubicBezTo>
                  <a:pt x="1811947" y="5881304"/>
                  <a:pt x="1815166" y="5875370"/>
                  <a:pt x="1817324" y="5868486"/>
                </a:cubicBezTo>
                <a:cubicBezTo>
                  <a:pt x="1819482" y="5861603"/>
                  <a:pt x="1820561" y="5854069"/>
                  <a:pt x="1820561" y="5845883"/>
                </a:cubicBezTo>
                <a:cubicBezTo>
                  <a:pt x="1820561" y="5837474"/>
                  <a:pt x="1819538" y="5829921"/>
                  <a:pt x="1817491" y="5823224"/>
                </a:cubicBezTo>
                <a:cubicBezTo>
                  <a:pt x="1815445" y="5816527"/>
                  <a:pt x="1812375" y="5810834"/>
                  <a:pt x="1808283" y="5806146"/>
                </a:cubicBezTo>
                <a:cubicBezTo>
                  <a:pt x="1804190" y="5801458"/>
                  <a:pt x="1799074" y="5797886"/>
                  <a:pt x="1792935" y="5795430"/>
                </a:cubicBezTo>
                <a:cubicBezTo>
                  <a:pt x="1786796" y="5792975"/>
                  <a:pt x="1779596" y="5791747"/>
                  <a:pt x="1771336" y="5791747"/>
                </a:cubicBezTo>
                <a:close/>
                <a:moveTo>
                  <a:pt x="1485474" y="5791747"/>
                </a:moveTo>
                <a:cubicBezTo>
                  <a:pt x="1483316" y="5791747"/>
                  <a:pt x="1481177" y="5792026"/>
                  <a:pt x="1479056" y="5792584"/>
                </a:cubicBezTo>
                <a:cubicBezTo>
                  <a:pt x="1476935" y="5793142"/>
                  <a:pt x="1474796" y="5794147"/>
                  <a:pt x="1472638" y="5795598"/>
                </a:cubicBezTo>
                <a:cubicBezTo>
                  <a:pt x="1470480" y="5797049"/>
                  <a:pt x="1468192" y="5799039"/>
                  <a:pt x="1465773" y="5801569"/>
                </a:cubicBezTo>
                <a:cubicBezTo>
                  <a:pt x="1463355" y="5804099"/>
                  <a:pt x="1460769" y="5807374"/>
                  <a:pt x="1458016" y="5811392"/>
                </a:cubicBezTo>
                <a:lnTo>
                  <a:pt x="1458016" y="5796770"/>
                </a:lnTo>
                <a:cubicBezTo>
                  <a:pt x="1458016" y="5796174"/>
                  <a:pt x="1457885" y="5795672"/>
                  <a:pt x="1457625" y="5795263"/>
                </a:cubicBezTo>
                <a:cubicBezTo>
                  <a:pt x="1457365" y="5794854"/>
                  <a:pt x="1456937" y="5794481"/>
                  <a:pt x="1456341" y="5794147"/>
                </a:cubicBezTo>
                <a:cubicBezTo>
                  <a:pt x="1455746" y="5793812"/>
                  <a:pt x="1454909" y="5793589"/>
                  <a:pt x="1453830" y="5793477"/>
                </a:cubicBezTo>
                <a:cubicBezTo>
                  <a:pt x="1452751" y="5793365"/>
                  <a:pt x="1451393" y="5793309"/>
                  <a:pt x="1449756" y="5793309"/>
                </a:cubicBezTo>
                <a:cubicBezTo>
                  <a:pt x="1448044" y="5793309"/>
                  <a:pt x="1446668" y="5793365"/>
                  <a:pt x="1445626" y="5793477"/>
                </a:cubicBezTo>
                <a:cubicBezTo>
                  <a:pt x="1444584" y="5793589"/>
                  <a:pt x="1443728" y="5793812"/>
                  <a:pt x="1443058" y="5794147"/>
                </a:cubicBezTo>
                <a:cubicBezTo>
                  <a:pt x="1442389" y="5794481"/>
                  <a:pt x="1441942" y="5794854"/>
                  <a:pt x="1441719" y="5795263"/>
                </a:cubicBezTo>
                <a:cubicBezTo>
                  <a:pt x="1441496" y="5795672"/>
                  <a:pt x="1441384" y="5796174"/>
                  <a:pt x="1441384" y="5796770"/>
                </a:cubicBezTo>
                <a:lnTo>
                  <a:pt x="1441384" y="5897229"/>
                </a:lnTo>
                <a:cubicBezTo>
                  <a:pt x="1441384" y="5897824"/>
                  <a:pt x="1441514" y="5898326"/>
                  <a:pt x="1441775" y="5898736"/>
                </a:cubicBezTo>
                <a:cubicBezTo>
                  <a:pt x="1442035" y="5899145"/>
                  <a:pt x="1442519" y="5899498"/>
                  <a:pt x="1443226" y="5899796"/>
                </a:cubicBezTo>
                <a:cubicBezTo>
                  <a:pt x="1443933" y="5900094"/>
                  <a:pt x="1444882" y="5900317"/>
                  <a:pt x="1446072" y="5900466"/>
                </a:cubicBezTo>
                <a:cubicBezTo>
                  <a:pt x="1447263" y="5900615"/>
                  <a:pt x="1448751" y="5900689"/>
                  <a:pt x="1450537" y="5900689"/>
                </a:cubicBezTo>
                <a:cubicBezTo>
                  <a:pt x="1452398" y="5900689"/>
                  <a:pt x="1453923" y="5900615"/>
                  <a:pt x="1455113" y="5900466"/>
                </a:cubicBezTo>
                <a:cubicBezTo>
                  <a:pt x="1456304" y="5900317"/>
                  <a:pt x="1457234" y="5900094"/>
                  <a:pt x="1457904" y="5899796"/>
                </a:cubicBezTo>
                <a:cubicBezTo>
                  <a:pt x="1458574" y="5899498"/>
                  <a:pt x="1459057" y="5899145"/>
                  <a:pt x="1459355" y="5898736"/>
                </a:cubicBezTo>
                <a:cubicBezTo>
                  <a:pt x="1459653" y="5898326"/>
                  <a:pt x="1459802" y="5897824"/>
                  <a:pt x="1459802" y="5897229"/>
                </a:cubicBezTo>
                <a:lnTo>
                  <a:pt x="1459802" y="5831149"/>
                </a:lnTo>
                <a:cubicBezTo>
                  <a:pt x="1462406" y="5827056"/>
                  <a:pt x="1464787" y="5823596"/>
                  <a:pt x="1466945" y="5820768"/>
                </a:cubicBezTo>
                <a:cubicBezTo>
                  <a:pt x="1469103" y="5817941"/>
                  <a:pt x="1471168" y="5815671"/>
                  <a:pt x="1473140" y="5813959"/>
                </a:cubicBezTo>
                <a:cubicBezTo>
                  <a:pt x="1475112" y="5812248"/>
                  <a:pt x="1476991" y="5811020"/>
                  <a:pt x="1478777" y="5810276"/>
                </a:cubicBezTo>
                <a:cubicBezTo>
                  <a:pt x="1480563" y="5809532"/>
                  <a:pt x="1482386" y="5809160"/>
                  <a:pt x="1484247" y="5809160"/>
                </a:cubicBezTo>
                <a:cubicBezTo>
                  <a:pt x="1485809" y="5809160"/>
                  <a:pt x="1487260" y="5809308"/>
                  <a:pt x="1488600" y="5809606"/>
                </a:cubicBezTo>
                <a:cubicBezTo>
                  <a:pt x="1489939" y="5809904"/>
                  <a:pt x="1491148" y="5810220"/>
                  <a:pt x="1492227" y="5810555"/>
                </a:cubicBezTo>
                <a:cubicBezTo>
                  <a:pt x="1493306" y="5810890"/>
                  <a:pt x="1494274" y="5811225"/>
                  <a:pt x="1495129" y="5811559"/>
                </a:cubicBezTo>
                <a:cubicBezTo>
                  <a:pt x="1495986" y="5811894"/>
                  <a:pt x="1496711" y="5812062"/>
                  <a:pt x="1497306" y="5812062"/>
                </a:cubicBezTo>
                <a:cubicBezTo>
                  <a:pt x="1497902" y="5812062"/>
                  <a:pt x="1498367" y="5811894"/>
                  <a:pt x="1498702" y="5811559"/>
                </a:cubicBezTo>
                <a:cubicBezTo>
                  <a:pt x="1499036" y="5811225"/>
                  <a:pt x="1499315" y="5810741"/>
                  <a:pt x="1499539" y="5810108"/>
                </a:cubicBezTo>
                <a:cubicBezTo>
                  <a:pt x="1499762" y="5809476"/>
                  <a:pt x="1499911" y="5808602"/>
                  <a:pt x="1499985" y="5807485"/>
                </a:cubicBezTo>
                <a:cubicBezTo>
                  <a:pt x="1500059" y="5806369"/>
                  <a:pt x="1500097" y="5804992"/>
                  <a:pt x="1500097" y="5803355"/>
                </a:cubicBezTo>
                <a:cubicBezTo>
                  <a:pt x="1500097" y="5801644"/>
                  <a:pt x="1500078" y="5800286"/>
                  <a:pt x="1500041" y="5799281"/>
                </a:cubicBezTo>
                <a:cubicBezTo>
                  <a:pt x="1500004" y="5798277"/>
                  <a:pt x="1499929" y="5797514"/>
                  <a:pt x="1499818" y="5796993"/>
                </a:cubicBezTo>
                <a:cubicBezTo>
                  <a:pt x="1499706" y="5796472"/>
                  <a:pt x="1499576" y="5796044"/>
                  <a:pt x="1499427" y="5795709"/>
                </a:cubicBezTo>
                <a:cubicBezTo>
                  <a:pt x="1499278" y="5795374"/>
                  <a:pt x="1498980" y="5795021"/>
                  <a:pt x="1498534" y="5794649"/>
                </a:cubicBezTo>
                <a:cubicBezTo>
                  <a:pt x="1498088" y="5794277"/>
                  <a:pt x="1497325" y="5793905"/>
                  <a:pt x="1496246" y="5793533"/>
                </a:cubicBezTo>
                <a:cubicBezTo>
                  <a:pt x="1495167" y="5793161"/>
                  <a:pt x="1493958" y="5792826"/>
                  <a:pt x="1492618" y="5792528"/>
                </a:cubicBezTo>
                <a:cubicBezTo>
                  <a:pt x="1491279" y="5792230"/>
                  <a:pt x="1489995" y="5792026"/>
                  <a:pt x="1488767" y="5791914"/>
                </a:cubicBezTo>
                <a:cubicBezTo>
                  <a:pt x="1487539" y="5791803"/>
                  <a:pt x="1486442" y="5791747"/>
                  <a:pt x="1485474" y="5791747"/>
                </a:cubicBezTo>
                <a:close/>
                <a:moveTo>
                  <a:pt x="1368607" y="5791747"/>
                </a:moveTo>
                <a:cubicBezTo>
                  <a:pt x="1361240" y="5791747"/>
                  <a:pt x="1354580" y="5793030"/>
                  <a:pt x="1348627" y="5795598"/>
                </a:cubicBezTo>
                <a:cubicBezTo>
                  <a:pt x="1342674" y="5798165"/>
                  <a:pt x="1337595" y="5801848"/>
                  <a:pt x="1333391" y="5806648"/>
                </a:cubicBezTo>
                <a:cubicBezTo>
                  <a:pt x="1329186" y="5811448"/>
                  <a:pt x="1325968" y="5817289"/>
                  <a:pt x="1323735" y="5824173"/>
                </a:cubicBezTo>
                <a:cubicBezTo>
                  <a:pt x="1321503" y="5831056"/>
                  <a:pt x="1320387" y="5838814"/>
                  <a:pt x="1320387" y="5847446"/>
                </a:cubicBezTo>
                <a:cubicBezTo>
                  <a:pt x="1320387" y="5856524"/>
                  <a:pt x="1321466" y="5864487"/>
                  <a:pt x="1323624" y="5871333"/>
                </a:cubicBezTo>
                <a:cubicBezTo>
                  <a:pt x="1325782" y="5878179"/>
                  <a:pt x="1328982" y="5883871"/>
                  <a:pt x="1333223" y="5888411"/>
                </a:cubicBezTo>
                <a:cubicBezTo>
                  <a:pt x="1337465" y="5892950"/>
                  <a:pt x="1342692" y="5896373"/>
                  <a:pt x="1348906" y="5898680"/>
                </a:cubicBezTo>
                <a:cubicBezTo>
                  <a:pt x="1355120" y="5900987"/>
                  <a:pt x="1362356" y="5902140"/>
                  <a:pt x="1370616" y="5902140"/>
                </a:cubicBezTo>
                <a:cubicBezTo>
                  <a:pt x="1375379" y="5902140"/>
                  <a:pt x="1379862" y="5901787"/>
                  <a:pt x="1384067" y="5901080"/>
                </a:cubicBezTo>
                <a:cubicBezTo>
                  <a:pt x="1388271" y="5900373"/>
                  <a:pt x="1391973" y="5899573"/>
                  <a:pt x="1395173" y="5898680"/>
                </a:cubicBezTo>
                <a:cubicBezTo>
                  <a:pt x="1398373" y="5897787"/>
                  <a:pt x="1400977" y="5896875"/>
                  <a:pt x="1402986" y="5895945"/>
                </a:cubicBezTo>
                <a:cubicBezTo>
                  <a:pt x="1404996" y="5895015"/>
                  <a:pt x="1406205" y="5894345"/>
                  <a:pt x="1406614" y="5893936"/>
                </a:cubicBezTo>
                <a:cubicBezTo>
                  <a:pt x="1407023" y="5893527"/>
                  <a:pt x="1407358" y="5893099"/>
                  <a:pt x="1407619" y="5892652"/>
                </a:cubicBezTo>
                <a:cubicBezTo>
                  <a:pt x="1407879" y="5892206"/>
                  <a:pt x="1408065" y="5891703"/>
                  <a:pt x="1408177" y="5891145"/>
                </a:cubicBezTo>
                <a:cubicBezTo>
                  <a:pt x="1408288" y="5890587"/>
                  <a:pt x="1408381" y="5889955"/>
                  <a:pt x="1408456" y="5889248"/>
                </a:cubicBezTo>
                <a:cubicBezTo>
                  <a:pt x="1408530" y="5888541"/>
                  <a:pt x="1408568" y="5887704"/>
                  <a:pt x="1408568" y="5886736"/>
                </a:cubicBezTo>
                <a:cubicBezTo>
                  <a:pt x="1408568" y="5885397"/>
                  <a:pt x="1408511" y="5884262"/>
                  <a:pt x="1408399" y="5883332"/>
                </a:cubicBezTo>
                <a:cubicBezTo>
                  <a:pt x="1408287" y="5882402"/>
                  <a:pt x="1408119" y="5881676"/>
                  <a:pt x="1407894" y="5881155"/>
                </a:cubicBezTo>
                <a:cubicBezTo>
                  <a:pt x="1407670" y="5880634"/>
                  <a:pt x="1407352" y="5880244"/>
                  <a:pt x="1406941" y="5879983"/>
                </a:cubicBezTo>
                <a:cubicBezTo>
                  <a:pt x="1406530" y="5879723"/>
                  <a:pt x="1406063" y="5879593"/>
                  <a:pt x="1405540" y="5879593"/>
                </a:cubicBezTo>
                <a:cubicBezTo>
                  <a:pt x="1404642" y="5879593"/>
                  <a:pt x="1403314" y="5879983"/>
                  <a:pt x="1401557" y="5880765"/>
                </a:cubicBezTo>
                <a:cubicBezTo>
                  <a:pt x="1399800" y="5881546"/>
                  <a:pt x="1397556" y="5882420"/>
                  <a:pt x="1394827" y="5883388"/>
                </a:cubicBezTo>
                <a:cubicBezTo>
                  <a:pt x="1392097" y="5884355"/>
                  <a:pt x="1388863" y="5885229"/>
                  <a:pt x="1385124" y="5886011"/>
                </a:cubicBezTo>
                <a:cubicBezTo>
                  <a:pt x="1381386" y="5886792"/>
                  <a:pt x="1377123" y="5887183"/>
                  <a:pt x="1372338" y="5887183"/>
                </a:cubicBezTo>
                <a:cubicBezTo>
                  <a:pt x="1366281" y="5887183"/>
                  <a:pt x="1361159" y="5886327"/>
                  <a:pt x="1356972" y="5884616"/>
                </a:cubicBezTo>
                <a:cubicBezTo>
                  <a:pt x="1352784" y="5882904"/>
                  <a:pt x="1349381" y="5880448"/>
                  <a:pt x="1346764" y="5877249"/>
                </a:cubicBezTo>
                <a:cubicBezTo>
                  <a:pt x="1344147" y="5874049"/>
                  <a:pt x="1342278" y="5870216"/>
                  <a:pt x="1341156" y="5865752"/>
                </a:cubicBezTo>
                <a:cubicBezTo>
                  <a:pt x="1340035" y="5861287"/>
                  <a:pt x="1339474" y="5856264"/>
                  <a:pt x="1339474" y="5850683"/>
                </a:cubicBezTo>
                <a:lnTo>
                  <a:pt x="1405632" y="5850683"/>
                </a:lnTo>
                <a:cubicBezTo>
                  <a:pt x="1407502" y="5850683"/>
                  <a:pt x="1409165" y="5850069"/>
                  <a:pt x="1410623" y="5848841"/>
                </a:cubicBezTo>
                <a:cubicBezTo>
                  <a:pt x="1412080" y="5847613"/>
                  <a:pt x="1412809" y="5845548"/>
                  <a:pt x="1412809" y="5842646"/>
                </a:cubicBezTo>
                <a:lnTo>
                  <a:pt x="1412809" y="5839297"/>
                </a:lnTo>
                <a:cubicBezTo>
                  <a:pt x="1412809" y="5832749"/>
                  <a:pt x="1411972" y="5826591"/>
                  <a:pt x="1410298" y="5820824"/>
                </a:cubicBezTo>
                <a:cubicBezTo>
                  <a:pt x="1408623" y="5815057"/>
                  <a:pt x="1406000" y="5810034"/>
                  <a:pt x="1402428" y="5805755"/>
                </a:cubicBezTo>
                <a:cubicBezTo>
                  <a:pt x="1398856" y="5801476"/>
                  <a:pt x="1394299" y="5798072"/>
                  <a:pt x="1388755" y="5795542"/>
                </a:cubicBezTo>
                <a:cubicBezTo>
                  <a:pt x="1383211" y="5793012"/>
                  <a:pt x="1376495" y="5791747"/>
                  <a:pt x="1368607" y="5791747"/>
                </a:cubicBezTo>
                <a:close/>
                <a:moveTo>
                  <a:pt x="1096438" y="5791747"/>
                </a:moveTo>
                <a:cubicBezTo>
                  <a:pt x="1092568" y="5791747"/>
                  <a:pt x="1088736" y="5792100"/>
                  <a:pt x="1084941" y="5792807"/>
                </a:cubicBezTo>
                <a:cubicBezTo>
                  <a:pt x="1081146" y="5793514"/>
                  <a:pt x="1077648" y="5794407"/>
                  <a:pt x="1074448" y="5795486"/>
                </a:cubicBezTo>
                <a:cubicBezTo>
                  <a:pt x="1071249" y="5796565"/>
                  <a:pt x="1068421" y="5797756"/>
                  <a:pt x="1065965" y="5799058"/>
                </a:cubicBezTo>
                <a:cubicBezTo>
                  <a:pt x="1063509" y="5800360"/>
                  <a:pt x="1061779" y="5801495"/>
                  <a:pt x="1060775" y="5802462"/>
                </a:cubicBezTo>
                <a:cubicBezTo>
                  <a:pt x="1059770" y="5803430"/>
                  <a:pt x="1059138" y="5804453"/>
                  <a:pt x="1058877" y="5805532"/>
                </a:cubicBezTo>
                <a:cubicBezTo>
                  <a:pt x="1058617" y="5806611"/>
                  <a:pt x="1058487" y="5808081"/>
                  <a:pt x="1058487" y="5809941"/>
                </a:cubicBezTo>
                <a:cubicBezTo>
                  <a:pt x="1058487" y="5811057"/>
                  <a:pt x="1058561" y="5812080"/>
                  <a:pt x="1058710" y="5813011"/>
                </a:cubicBezTo>
                <a:cubicBezTo>
                  <a:pt x="1058859" y="5813941"/>
                  <a:pt x="1059100" y="5814703"/>
                  <a:pt x="1059435" y="5815299"/>
                </a:cubicBezTo>
                <a:cubicBezTo>
                  <a:pt x="1059770" y="5815894"/>
                  <a:pt x="1060161" y="5816341"/>
                  <a:pt x="1060607" y="5816638"/>
                </a:cubicBezTo>
                <a:cubicBezTo>
                  <a:pt x="1061054" y="5816936"/>
                  <a:pt x="1061575" y="5817085"/>
                  <a:pt x="1062170" y="5817085"/>
                </a:cubicBezTo>
                <a:cubicBezTo>
                  <a:pt x="1063063" y="5817085"/>
                  <a:pt x="1064421" y="5816545"/>
                  <a:pt x="1066244" y="5815466"/>
                </a:cubicBezTo>
                <a:cubicBezTo>
                  <a:pt x="1068067" y="5814387"/>
                  <a:pt x="1070337" y="5813197"/>
                  <a:pt x="1073053" y="5811894"/>
                </a:cubicBezTo>
                <a:cubicBezTo>
                  <a:pt x="1075769" y="5810592"/>
                  <a:pt x="1078932" y="5809401"/>
                  <a:pt x="1082541" y="5808322"/>
                </a:cubicBezTo>
                <a:cubicBezTo>
                  <a:pt x="1086150" y="5807243"/>
                  <a:pt x="1090224" y="5806704"/>
                  <a:pt x="1094763" y="5806704"/>
                </a:cubicBezTo>
                <a:cubicBezTo>
                  <a:pt x="1099005" y="5806704"/>
                  <a:pt x="1102577" y="5807206"/>
                  <a:pt x="1105479" y="5808211"/>
                </a:cubicBezTo>
                <a:cubicBezTo>
                  <a:pt x="1108381" y="5809215"/>
                  <a:pt x="1110744" y="5810704"/>
                  <a:pt x="1112567" y="5812676"/>
                </a:cubicBezTo>
                <a:cubicBezTo>
                  <a:pt x="1114390" y="5814648"/>
                  <a:pt x="1115711" y="5817122"/>
                  <a:pt x="1116529" y="5820099"/>
                </a:cubicBezTo>
                <a:cubicBezTo>
                  <a:pt x="1117348" y="5823075"/>
                  <a:pt x="1117757" y="5826498"/>
                  <a:pt x="1117757" y="5830368"/>
                </a:cubicBezTo>
                <a:lnTo>
                  <a:pt x="1117757" y="5838181"/>
                </a:lnTo>
                <a:lnTo>
                  <a:pt x="1103916" y="5838181"/>
                </a:lnTo>
                <a:cubicBezTo>
                  <a:pt x="1096103" y="5838181"/>
                  <a:pt x="1089071" y="5838869"/>
                  <a:pt x="1082820" y="5840246"/>
                </a:cubicBezTo>
                <a:cubicBezTo>
                  <a:pt x="1076569" y="5841623"/>
                  <a:pt x="1071286" y="5843688"/>
                  <a:pt x="1066970" y="5846441"/>
                </a:cubicBezTo>
                <a:cubicBezTo>
                  <a:pt x="1062654" y="5849194"/>
                  <a:pt x="1059342" y="5852655"/>
                  <a:pt x="1057035" y="5856822"/>
                </a:cubicBezTo>
                <a:cubicBezTo>
                  <a:pt x="1054729" y="5860989"/>
                  <a:pt x="1053575" y="5865900"/>
                  <a:pt x="1053575" y="5871556"/>
                </a:cubicBezTo>
                <a:cubicBezTo>
                  <a:pt x="1053575" y="5876393"/>
                  <a:pt x="1054412" y="5880709"/>
                  <a:pt x="1056087" y="5884504"/>
                </a:cubicBezTo>
                <a:cubicBezTo>
                  <a:pt x="1057761" y="5888299"/>
                  <a:pt x="1060105" y="5891499"/>
                  <a:pt x="1063119" y="5894103"/>
                </a:cubicBezTo>
                <a:cubicBezTo>
                  <a:pt x="1066133" y="5896708"/>
                  <a:pt x="1069779" y="5898698"/>
                  <a:pt x="1074058" y="5900075"/>
                </a:cubicBezTo>
                <a:cubicBezTo>
                  <a:pt x="1078336" y="5901452"/>
                  <a:pt x="1083117" y="5902140"/>
                  <a:pt x="1088401" y="5902140"/>
                </a:cubicBezTo>
                <a:cubicBezTo>
                  <a:pt x="1094428" y="5902140"/>
                  <a:pt x="1100140" y="5900838"/>
                  <a:pt x="1105535" y="5898233"/>
                </a:cubicBezTo>
                <a:cubicBezTo>
                  <a:pt x="1110930" y="5895629"/>
                  <a:pt x="1115823" y="5891982"/>
                  <a:pt x="1120213" y="5887294"/>
                </a:cubicBezTo>
                <a:lnTo>
                  <a:pt x="1120213" y="5897340"/>
                </a:lnTo>
                <a:cubicBezTo>
                  <a:pt x="1120213" y="5898233"/>
                  <a:pt x="1120474" y="5898903"/>
                  <a:pt x="1120995" y="5899349"/>
                </a:cubicBezTo>
                <a:cubicBezTo>
                  <a:pt x="1121515" y="5899796"/>
                  <a:pt x="1122352" y="5900131"/>
                  <a:pt x="1123506" y="5900354"/>
                </a:cubicBezTo>
                <a:cubicBezTo>
                  <a:pt x="1124659" y="5900577"/>
                  <a:pt x="1126203" y="5900689"/>
                  <a:pt x="1128138" y="5900689"/>
                </a:cubicBezTo>
                <a:cubicBezTo>
                  <a:pt x="1130147" y="5900689"/>
                  <a:pt x="1131673" y="5900577"/>
                  <a:pt x="1132714" y="5900354"/>
                </a:cubicBezTo>
                <a:cubicBezTo>
                  <a:pt x="1133756" y="5900131"/>
                  <a:pt x="1134575" y="5899796"/>
                  <a:pt x="1135170" y="5899349"/>
                </a:cubicBezTo>
                <a:cubicBezTo>
                  <a:pt x="1135766" y="5898903"/>
                  <a:pt x="1136063" y="5898233"/>
                  <a:pt x="1136063" y="5897340"/>
                </a:cubicBezTo>
                <a:lnTo>
                  <a:pt x="1136063" y="5829586"/>
                </a:lnTo>
                <a:cubicBezTo>
                  <a:pt x="1136063" y="5823336"/>
                  <a:pt x="1135356" y="5817866"/>
                  <a:pt x="1133942" y="5813178"/>
                </a:cubicBezTo>
                <a:cubicBezTo>
                  <a:pt x="1132528" y="5808490"/>
                  <a:pt x="1130259" y="5804565"/>
                  <a:pt x="1127133" y="5801402"/>
                </a:cubicBezTo>
                <a:cubicBezTo>
                  <a:pt x="1124008" y="5798239"/>
                  <a:pt x="1119915" y="5795840"/>
                  <a:pt x="1114855" y="5794202"/>
                </a:cubicBezTo>
                <a:cubicBezTo>
                  <a:pt x="1109795" y="5792565"/>
                  <a:pt x="1103656" y="5791747"/>
                  <a:pt x="1096438" y="5791747"/>
                </a:cubicBezTo>
                <a:close/>
                <a:moveTo>
                  <a:pt x="910440" y="5791747"/>
                </a:moveTo>
                <a:cubicBezTo>
                  <a:pt x="904338" y="5791747"/>
                  <a:pt x="898999" y="5792565"/>
                  <a:pt x="894422" y="5794202"/>
                </a:cubicBezTo>
                <a:cubicBezTo>
                  <a:pt x="889846" y="5795840"/>
                  <a:pt x="886032" y="5798016"/>
                  <a:pt x="882981" y="5800732"/>
                </a:cubicBezTo>
                <a:cubicBezTo>
                  <a:pt x="879930" y="5803448"/>
                  <a:pt x="877642" y="5806611"/>
                  <a:pt x="876116" y="5810220"/>
                </a:cubicBezTo>
                <a:cubicBezTo>
                  <a:pt x="874591" y="5813829"/>
                  <a:pt x="873828" y="5817606"/>
                  <a:pt x="873828" y="5821550"/>
                </a:cubicBezTo>
                <a:cubicBezTo>
                  <a:pt x="873828" y="5826014"/>
                  <a:pt x="874554" y="5829847"/>
                  <a:pt x="876005" y="5833047"/>
                </a:cubicBezTo>
                <a:cubicBezTo>
                  <a:pt x="877456" y="5836246"/>
                  <a:pt x="879372" y="5839000"/>
                  <a:pt x="881753" y="5841307"/>
                </a:cubicBezTo>
                <a:cubicBezTo>
                  <a:pt x="884134" y="5843613"/>
                  <a:pt x="886832" y="5845567"/>
                  <a:pt x="889846" y="5847167"/>
                </a:cubicBezTo>
                <a:cubicBezTo>
                  <a:pt x="892860" y="5848767"/>
                  <a:pt x="895948" y="5850199"/>
                  <a:pt x="899110" y="5851464"/>
                </a:cubicBezTo>
                <a:cubicBezTo>
                  <a:pt x="902273" y="5852729"/>
                  <a:pt x="905342" y="5853938"/>
                  <a:pt x="908319" y="5855092"/>
                </a:cubicBezTo>
                <a:cubicBezTo>
                  <a:pt x="911295" y="5856245"/>
                  <a:pt x="913974" y="5857566"/>
                  <a:pt x="916356" y="5859054"/>
                </a:cubicBezTo>
                <a:cubicBezTo>
                  <a:pt x="918737" y="5860543"/>
                  <a:pt x="920653" y="5862254"/>
                  <a:pt x="922104" y="5864189"/>
                </a:cubicBezTo>
                <a:cubicBezTo>
                  <a:pt x="923555" y="5866124"/>
                  <a:pt x="924281" y="5868505"/>
                  <a:pt x="924281" y="5871333"/>
                </a:cubicBezTo>
                <a:cubicBezTo>
                  <a:pt x="924281" y="5874086"/>
                  <a:pt x="923778" y="5876467"/>
                  <a:pt x="922774" y="5878476"/>
                </a:cubicBezTo>
                <a:cubicBezTo>
                  <a:pt x="921769" y="5880486"/>
                  <a:pt x="920337" y="5882141"/>
                  <a:pt x="918476" y="5883443"/>
                </a:cubicBezTo>
                <a:cubicBezTo>
                  <a:pt x="916616" y="5884746"/>
                  <a:pt x="914421" y="5885732"/>
                  <a:pt x="911891" y="5886401"/>
                </a:cubicBezTo>
                <a:cubicBezTo>
                  <a:pt x="909361" y="5887071"/>
                  <a:pt x="906533" y="5887406"/>
                  <a:pt x="903408" y="5887406"/>
                </a:cubicBezTo>
                <a:cubicBezTo>
                  <a:pt x="899240" y="5887406"/>
                  <a:pt x="895557" y="5886904"/>
                  <a:pt x="892357" y="5885899"/>
                </a:cubicBezTo>
                <a:cubicBezTo>
                  <a:pt x="889157" y="5884895"/>
                  <a:pt x="886385" y="5883797"/>
                  <a:pt x="884041" y="5882606"/>
                </a:cubicBezTo>
                <a:cubicBezTo>
                  <a:pt x="881697" y="5881416"/>
                  <a:pt x="879725" y="5880318"/>
                  <a:pt x="878126" y="5879314"/>
                </a:cubicBezTo>
                <a:cubicBezTo>
                  <a:pt x="876525" y="5878309"/>
                  <a:pt x="875316" y="5877807"/>
                  <a:pt x="874498" y="5877807"/>
                </a:cubicBezTo>
                <a:cubicBezTo>
                  <a:pt x="873977" y="5877807"/>
                  <a:pt x="873512" y="5877937"/>
                  <a:pt x="873102" y="5878197"/>
                </a:cubicBezTo>
                <a:cubicBezTo>
                  <a:pt x="872693" y="5878458"/>
                  <a:pt x="872377" y="5878886"/>
                  <a:pt x="872154" y="5879481"/>
                </a:cubicBezTo>
                <a:cubicBezTo>
                  <a:pt x="871930" y="5880076"/>
                  <a:pt x="871744" y="5880858"/>
                  <a:pt x="871596" y="5881825"/>
                </a:cubicBezTo>
                <a:cubicBezTo>
                  <a:pt x="871447" y="5882792"/>
                  <a:pt x="871372" y="5883983"/>
                  <a:pt x="871372" y="5885397"/>
                </a:cubicBezTo>
                <a:cubicBezTo>
                  <a:pt x="871372" y="5887704"/>
                  <a:pt x="871558" y="5889527"/>
                  <a:pt x="871930" y="5890866"/>
                </a:cubicBezTo>
                <a:cubicBezTo>
                  <a:pt x="872302" y="5892206"/>
                  <a:pt x="872898" y="5893248"/>
                  <a:pt x="873716" y="5893992"/>
                </a:cubicBezTo>
                <a:cubicBezTo>
                  <a:pt x="874535" y="5894736"/>
                  <a:pt x="875837" y="5895573"/>
                  <a:pt x="877623" y="5896503"/>
                </a:cubicBezTo>
                <a:cubicBezTo>
                  <a:pt x="879409" y="5897433"/>
                  <a:pt x="881586" y="5898326"/>
                  <a:pt x="884153" y="5899182"/>
                </a:cubicBezTo>
                <a:cubicBezTo>
                  <a:pt x="886720" y="5900038"/>
                  <a:pt x="889622" y="5900745"/>
                  <a:pt x="892860" y="5901303"/>
                </a:cubicBezTo>
                <a:cubicBezTo>
                  <a:pt x="896096" y="5901861"/>
                  <a:pt x="899501" y="5902140"/>
                  <a:pt x="903072" y="5902140"/>
                </a:cubicBezTo>
                <a:cubicBezTo>
                  <a:pt x="908877" y="5902140"/>
                  <a:pt x="914198" y="5901433"/>
                  <a:pt x="919035" y="5900019"/>
                </a:cubicBezTo>
                <a:cubicBezTo>
                  <a:pt x="923871" y="5898605"/>
                  <a:pt x="928039" y="5896522"/>
                  <a:pt x="931536" y="5893768"/>
                </a:cubicBezTo>
                <a:cubicBezTo>
                  <a:pt x="935034" y="5891015"/>
                  <a:pt x="937731" y="5887629"/>
                  <a:pt x="939629" y="5883611"/>
                </a:cubicBezTo>
                <a:cubicBezTo>
                  <a:pt x="941526" y="5879593"/>
                  <a:pt x="942475" y="5875016"/>
                  <a:pt x="942475" y="5869882"/>
                </a:cubicBezTo>
                <a:cubicBezTo>
                  <a:pt x="942475" y="5865566"/>
                  <a:pt x="941749" y="5861845"/>
                  <a:pt x="940298" y="5858719"/>
                </a:cubicBezTo>
                <a:cubicBezTo>
                  <a:pt x="938847" y="5855594"/>
                  <a:pt x="936931" y="5852915"/>
                  <a:pt x="934550" y="5850683"/>
                </a:cubicBezTo>
                <a:cubicBezTo>
                  <a:pt x="932169" y="5848450"/>
                  <a:pt x="929434" y="5846553"/>
                  <a:pt x="926346" y="5844990"/>
                </a:cubicBezTo>
                <a:cubicBezTo>
                  <a:pt x="923258" y="5843427"/>
                  <a:pt x="920132" y="5842013"/>
                  <a:pt x="916969" y="5840748"/>
                </a:cubicBezTo>
                <a:cubicBezTo>
                  <a:pt x="913807" y="5839483"/>
                  <a:pt x="910700" y="5838256"/>
                  <a:pt x="907649" y="5837065"/>
                </a:cubicBezTo>
                <a:cubicBezTo>
                  <a:pt x="904598" y="5835874"/>
                  <a:pt x="901882" y="5834535"/>
                  <a:pt x="899501" y="5833047"/>
                </a:cubicBezTo>
                <a:cubicBezTo>
                  <a:pt x="897120" y="5831558"/>
                  <a:pt x="895185" y="5829828"/>
                  <a:pt x="893697" y="5827856"/>
                </a:cubicBezTo>
                <a:cubicBezTo>
                  <a:pt x="892208" y="5825884"/>
                  <a:pt x="891464" y="5823447"/>
                  <a:pt x="891464" y="5820545"/>
                </a:cubicBezTo>
                <a:cubicBezTo>
                  <a:pt x="891464" y="5818461"/>
                  <a:pt x="891855" y="5816527"/>
                  <a:pt x="892636" y="5814741"/>
                </a:cubicBezTo>
                <a:cubicBezTo>
                  <a:pt x="893418" y="5812955"/>
                  <a:pt x="894571" y="5811411"/>
                  <a:pt x="896096" y="5810108"/>
                </a:cubicBezTo>
                <a:cubicBezTo>
                  <a:pt x="897622" y="5808806"/>
                  <a:pt x="899575" y="5807802"/>
                  <a:pt x="901956" y="5807095"/>
                </a:cubicBezTo>
                <a:cubicBezTo>
                  <a:pt x="904338" y="5806388"/>
                  <a:pt x="907091" y="5806034"/>
                  <a:pt x="910216" y="5806034"/>
                </a:cubicBezTo>
                <a:cubicBezTo>
                  <a:pt x="913714" y="5806034"/>
                  <a:pt x="916821" y="5806444"/>
                  <a:pt x="919537" y="5807262"/>
                </a:cubicBezTo>
                <a:cubicBezTo>
                  <a:pt x="922253" y="5808081"/>
                  <a:pt x="924616" y="5808955"/>
                  <a:pt x="926625" y="5809885"/>
                </a:cubicBezTo>
                <a:cubicBezTo>
                  <a:pt x="928634" y="5810815"/>
                  <a:pt x="930271" y="5811690"/>
                  <a:pt x="931536" y="5812508"/>
                </a:cubicBezTo>
                <a:cubicBezTo>
                  <a:pt x="932801" y="5813327"/>
                  <a:pt x="933768" y="5813736"/>
                  <a:pt x="934438" y="5813736"/>
                </a:cubicBezTo>
                <a:cubicBezTo>
                  <a:pt x="934885" y="5813736"/>
                  <a:pt x="935294" y="5813606"/>
                  <a:pt x="935666" y="5813345"/>
                </a:cubicBezTo>
                <a:cubicBezTo>
                  <a:pt x="936038" y="5813085"/>
                  <a:pt x="936354" y="5812657"/>
                  <a:pt x="936615" y="5812062"/>
                </a:cubicBezTo>
                <a:cubicBezTo>
                  <a:pt x="936875" y="5811466"/>
                  <a:pt x="937061" y="5810704"/>
                  <a:pt x="937173" y="5809774"/>
                </a:cubicBezTo>
                <a:cubicBezTo>
                  <a:pt x="937285" y="5808843"/>
                  <a:pt x="937340" y="5807746"/>
                  <a:pt x="937340" y="5806481"/>
                </a:cubicBezTo>
                <a:cubicBezTo>
                  <a:pt x="937340" y="5805290"/>
                  <a:pt x="937285" y="5804286"/>
                  <a:pt x="937173" y="5803467"/>
                </a:cubicBezTo>
                <a:cubicBezTo>
                  <a:pt x="937061" y="5802648"/>
                  <a:pt x="936950" y="5801960"/>
                  <a:pt x="936838" y="5801402"/>
                </a:cubicBezTo>
                <a:cubicBezTo>
                  <a:pt x="936726" y="5800844"/>
                  <a:pt x="936540" y="5800342"/>
                  <a:pt x="936280" y="5799895"/>
                </a:cubicBezTo>
                <a:cubicBezTo>
                  <a:pt x="936019" y="5799449"/>
                  <a:pt x="935498" y="5798928"/>
                  <a:pt x="934717" y="5798332"/>
                </a:cubicBezTo>
                <a:cubicBezTo>
                  <a:pt x="933936" y="5797737"/>
                  <a:pt x="932782" y="5797049"/>
                  <a:pt x="931257" y="5796267"/>
                </a:cubicBezTo>
                <a:cubicBezTo>
                  <a:pt x="929732" y="5795486"/>
                  <a:pt x="927890" y="5794761"/>
                  <a:pt x="925732" y="5794091"/>
                </a:cubicBezTo>
                <a:cubicBezTo>
                  <a:pt x="923574" y="5793421"/>
                  <a:pt x="921155" y="5792863"/>
                  <a:pt x="918476" y="5792416"/>
                </a:cubicBezTo>
                <a:cubicBezTo>
                  <a:pt x="915797" y="5791970"/>
                  <a:pt x="913119" y="5791747"/>
                  <a:pt x="910440" y="5791747"/>
                </a:cubicBezTo>
                <a:close/>
                <a:moveTo>
                  <a:pt x="759007" y="5791747"/>
                </a:moveTo>
                <a:cubicBezTo>
                  <a:pt x="751640" y="5791747"/>
                  <a:pt x="744980" y="5793030"/>
                  <a:pt x="739027" y="5795598"/>
                </a:cubicBezTo>
                <a:cubicBezTo>
                  <a:pt x="733074" y="5798165"/>
                  <a:pt x="727995" y="5801848"/>
                  <a:pt x="723791" y="5806648"/>
                </a:cubicBezTo>
                <a:cubicBezTo>
                  <a:pt x="719586" y="5811448"/>
                  <a:pt x="716368" y="5817289"/>
                  <a:pt x="714135" y="5824173"/>
                </a:cubicBezTo>
                <a:cubicBezTo>
                  <a:pt x="711903" y="5831056"/>
                  <a:pt x="710787" y="5838814"/>
                  <a:pt x="710787" y="5847446"/>
                </a:cubicBezTo>
                <a:cubicBezTo>
                  <a:pt x="710787" y="5856524"/>
                  <a:pt x="711866" y="5864487"/>
                  <a:pt x="714024" y="5871333"/>
                </a:cubicBezTo>
                <a:cubicBezTo>
                  <a:pt x="716182" y="5878179"/>
                  <a:pt x="719381" y="5883871"/>
                  <a:pt x="723623" y="5888411"/>
                </a:cubicBezTo>
                <a:cubicBezTo>
                  <a:pt x="727865" y="5892950"/>
                  <a:pt x="733092" y="5896373"/>
                  <a:pt x="739306" y="5898680"/>
                </a:cubicBezTo>
                <a:cubicBezTo>
                  <a:pt x="745519" y="5900987"/>
                  <a:pt x="752756" y="5902140"/>
                  <a:pt x="761016" y="5902140"/>
                </a:cubicBezTo>
                <a:cubicBezTo>
                  <a:pt x="765779" y="5902140"/>
                  <a:pt x="770262" y="5901787"/>
                  <a:pt x="774467" y="5901080"/>
                </a:cubicBezTo>
                <a:cubicBezTo>
                  <a:pt x="778671" y="5900373"/>
                  <a:pt x="782373" y="5899573"/>
                  <a:pt x="785573" y="5898680"/>
                </a:cubicBezTo>
                <a:cubicBezTo>
                  <a:pt x="788773" y="5897787"/>
                  <a:pt x="791377" y="5896875"/>
                  <a:pt x="793386" y="5895945"/>
                </a:cubicBezTo>
                <a:cubicBezTo>
                  <a:pt x="795396" y="5895015"/>
                  <a:pt x="796605" y="5894345"/>
                  <a:pt x="797014" y="5893936"/>
                </a:cubicBezTo>
                <a:cubicBezTo>
                  <a:pt x="797423" y="5893527"/>
                  <a:pt x="797758" y="5893099"/>
                  <a:pt x="798018" y="5892652"/>
                </a:cubicBezTo>
                <a:cubicBezTo>
                  <a:pt x="798279" y="5892206"/>
                  <a:pt x="798465" y="5891703"/>
                  <a:pt x="798577" y="5891145"/>
                </a:cubicBezTo>
                <a:cubicBezTo>
                  <a:pt x="798688" y="5890587"/>
                  <a:pt x="798781" y="5889955"/>
                  <a:pt x="798856" y="5889248"/>
                </a:cubicBezTo>
                <a:cubicBezTo>
                  <a:pt x="798930" y="5888541"/>
                  <a:pt x="798967" y="5887704"/>
                  <a:pt x="798967" y="5886736"/>
                </a:cubicBezTo>
                <a:cubicBezTo>
                  <a:pt x="798967" y="5885397"/>
                  <a:pt x="798911" y="5884262"/>
                  <a:pt x="798799" y="5883332"/>
                </a:cubicBezTo>
                <a:cubicBezTo>
                  <a:pt x="798687" y="5882402"/>
                  <a:pt x="798519" y="5881676"/>
                  <a:pt x="798294" y="5881155"/>
                </a:cubicBezTo>
                <a:cubicBezTo>
                  <a:pt x="798070" y="5880634"/>
                  <a:pt x="797752" y="5880244"/>
                  <a:pt x="797341" y="5879983"/>
                </a:cubicBezTo>
                <a:cubicBezTo>
                  <a:pt x="796930" y="5879723"/>
                  <a:pt x="796463" y="5879593"/>
                  <a:pt x="795940" y="5879593"/>
                </a:cubicBezTo>
                <a:cubicBezTo>
                  <a:pt x="795042" y="5879593"/>
                  <a:pt x="793715" y="5879983"/>
                  <a:pt x="791957" y="5880765"/>
                </a:cubicBezTo>
                <a:cubicBezTo>
                  <a:pt x="790200" y="5881546"/>
                  <a:pt x="787956" y="5882420"/>
                  <a:pt x="785226" y="5883388"/>
                </a:cubicBezTo>
                <a:cubicBezTo>
                  <a:pt x="782497" y="5884355"/>
                  <a:pt x="779263" y="5885229"/>
                  <a:pt x="775524" y="5886011"/>
                </a:cubicBezTo>
                <a:cubicBezTo>
                  <a:pt x="771786" y="5886792"/>
                  <a:pt x="767523" y="5887183"/>
                  <a:pt x="762738" y="5887183"/>
                </a:cubicBezTo>
                <a:cubicBezTo>
                  <a:pt x="756681" y="5887183"/>
                  <a:pt x="751559" y="5886327"/>
                  <a:pt x="747372" y="5884616"/>
                </a:cubicBezTo>
                <a:cubicBezTo>
                  <a:pt x="743184" y="5882904"/>
                  <a:pt x="739781" y="5880448"/>
                  <a:pt x="737164" y="5877249"/>
                </a:cubicBezTo>
                <a:cubicBezTo>
                  <a:pt x="734547" y="5874049"/>
                  <a:pt x="732678" y="5870216"/>
                  <a:pt x="731556" y="5865752"/>
                </a:cubicBezTo>
                <a:cubicBezTo>
                  <a:pt x="730435" y="5861287"/>
                  <a:pt x="729874" y="5856264"/>
                  <a:pt x="729874" y="5850683"/>
                </a:cubicBezTo>
                <a:lnTo>
                  <a:pt x="796032" y="5850683"/>
                </a:lnTo>
                <a:cubicBezTo>
                  <a:pt x="797902" y="5850683"/>
                  <a:pt x="799565" y="5850069"/>
                  <a:pt x="801023" y="5848841"/>
                </a:cubicBezTo>
                <a:cubicBezTo>
                  <a:pt x="802480" y="5847613"/>
                  <a:pt x="803209" y="5845548"/>
                  <a:pt x="803209" y="5842646"/>
                </a:cubicBezTo>
                <a:lnTo>
                  <a:pt x="803209" y="5839297"/>
                </a:lnTo>
                <a:cubicBezTo>
                  <a:pt x="803209" y="5832749"/>
                  <a:pt x="802372" y="5826591"/>
                  <a:pt x="800698" y="5820824"/>
                </a:cubicBezTo>
                <a:cubicBezTo>
                  <a:pt x="799023" y="5815057"/>
                  <a:pt x="796400" y="5810034"/>
                  <a:pt x="792828" y="5805755"/>
                </a:cubicBezTo>
                <a:cubicBezTo>
                  <a:pt x="789256" y="5801476"/>
                  <a:pt x="784698" y="5798072"/>
                  <a:pt x="779155" y="5795542"/>
                </a:cubicBezTo>
                <a:cubicBezTo>
                  <a:pt x="773611" y="5793012"/>
                  <a:pt x="766895" y="5791747"/>
                  <a:pt x="759007" y="5791747"/>
                </a:cubicBezTo>
                <a:close/>
                <a:moveTo>
                  <a:pt x="426488" y="5791635"/>
                </a:moveTo>
                <a:cubicBezTo>
                  <a:pt x="418749" y="5791635"/>
                  <a:pt x="412107" y="5794388"/>
                  <a:pt x="406564" y="5799895"/>
                </a:cubicBezTo>
                <a:cubicBezTo>
                  <a:pt x="401019" y="5805402"/>
                  <a:pt x="398248" y="5812062"/>
                  <a:pt x="398248" y="5819875"/>
                </a:cubicBezTo>
                <a:cubicBezTo>
                  <a:pt x="398248" y="5827689"/>
                  <a:pt x="401019" y="5834367"/>
                  <a:pt x="406564" y="5839911"/>
                </a:cubicBezTo>
                <a:cubicBezTo>
                  <a:pt x="412107" y="5845455"/>
                  <a:pt x="418749" y="5848227"/>
                  <a:pt x="426488" y="5848227"/>
                </a:cubicBezTo>
                <a:cubicBezTo>
                  <a:pt x="434301" y="5848227"/>
                  <a:pt x="440980" y="5845455"/>
                  <a:pt x="446524" y="5839911"/>
                </a:cubicBezTo>
                <a:cubicBezTo>
                  <a:pt x="452068" y="5834367"/>
                  <a:pt x="454840" y="5827689"/>
                  <a:pt x="454840" y="5819875"/>
                </a:cubicBezTo>
                <a:cubicBezTo>
                  <a:pt x="454840" y="5812062"/>
                  <a:pt x="452068" y="5805402"/>
                  <a:pt x="446524" y="5799895"/>
                </a:cubicBezTo>
                <a:cubicBezTo>
                  <a:pt x="440980" y="5794388"/>
                  <a:pt x="434301" y="5791635"/>
                  <a:pt x="426488" y="5791635"/>
                </a:cubicBezTo>
                <a:close/>
                <a:moveTo>
                  <a:pt x="8347380" y="5774780"/>
                </a:moveTo>
                <a:lnTo>
                  <a:pt x="8322489" y="5846776"/>
                </a:lnTo>
                <a:lnTo>
                  <a:pt x="8372718" y="5846776"/>
                </a:lnTo>
                <a:lnTo>
                  <a:pt x="8347492" y="5774780"/>
                </a:lnTo>
                <a:close/>
                <a:moveTo>
                  <a:pt x="7672891" y="5771209"/>
                </a:moveTo>
                <a:lnTo>
                  <a:pt x="7672891" y="5817978"/>
                </a:lnTo>
                <a:lnTo>
                  <a:pt x="7694716" y="5817978"/>
                </a:lnTo>
                <a:cubicBezTo>
                  <a:pt x="7699691" y="5817978"/>
                  <a:pt x="7703700" y="5817327"/>
                  <a:pt x="7706744" y="5816024"/>
                </a:cubicBezTo>
                <a:cubicBezTo>
                  <a:pt x="7709788" y="5814722"/>
                  <a:pt x="7712312" y="5812973"/>
                  <a:pt x="7714316" y="5810778"/>
                </a:cubicBezTo>
                <a:cubicBezTo>
                  <a:pt x="7716321" y="5808583"/>
                  <a:pt x="7717787" y="5806016"/>
                  <a:pt x="7718715" y="5803076"/>
                </a:cubicBezTo>
                <a:cubicBezTo>
                  <a:pt x="7719643" y="5800137"/>
                  <a:pt x="7720107" y="5797105"/>
                  <a:pt x="7720107" y="5793979"/>
                </a:cubicBezTo>
                <a:cubicBezTo>
                  <a:pt x="7720107" y="5790482"/>
                  <a:pt x="7719624" y="5787319"/>
                  <a:pt x="7718659" y="5784491"/>
                </a:cubicBezTo>
                <a:cubicBezTo>
                  <a:pt x="7717694" y="5781664"/>
                  <a:pt x="7716172" y="5779264"/>
                  <a:pt x="7714093" y="5777292"/>
                </a:cubicBezTo>
                <a:cubicBezTo>
                  <a:pt x="7712014" y="5775320"/>
                  <a:pt x="7709305" y="5773813"/>
                  <a:pt x="7705964" y="5772771"/>
                </a:cubicBezTo>
                <a:cubicBezTo>
                  <a:pt x="7702624" y="5771729"/>
                  <a:pt x="7698206" y="5771209"/>
                  <a:pt x="7692713" y="5771209"/>
                </a:cubicBezTo>
                <a:close/>
                <a:moveTo>
                  <a:pt x="7922364" y="5766409"/>
                </a:moveTo>
                <a:cubicBezTo>
                  <a:pt x="7924225" y="5766409"/>
                  <a:pt x="7925750" y="5766483"/>
                  <a:pt x="7926941" y="5766632"/>
                </a:cubicBezTo>
                <a:cubicBezTo>
                  <a:pt x="7928131" y="5766781"/>
                  <a:pt x="7929061" y="5767023"/>
                  <a:pt x="7929731" y="5767358"/>
                </a:cubicBezTo>
                <a:cubicBezTo>
                  <a:pt x="7930401" y="5767692"/>
                  <a:pt x="7930885" y="5768083"/>
                  <a:pt x="7931182" y="5768530"/>
                </a:cubicBezTo>
                <a:cubicBezTo>
                  <a:pt x="7931480" y="5768976"/>
                  <a:pt x="7931629" y="5769460"/>
                  <a:pt x="7931629" y="5769981"/>
                </a:cubicBezTo>
                <a:lnTo>
                  <a:pt x="7931629" y="5793868"/>
                </a:lnTo>
                <a:lnTo>
                  <a:pt x="7957413" y="5793868"/>
                </a:lnTo>
                <a:cubicBezTo>
                  <a:pt x="7958009" y="5793868"/>
                  <a:pt x="7958529" y="5793998"/>
                  <a:pt x="7958976" y="5794258"/>
                </a:cubicBezTo>
                <a:cubicBezTo>
                  <a:pt x="7959422" y="5794519"/>
                  <a:pt x="7959813" y="5794965"/>
                  <a:pt x="7960148" y="5795598"/>
                </a:cubicBezTo>
                <a:cubicBezTo>
                  <a:pt x="7960483" y="5796230"/>
                  <a:pt x="7960725" y="5797030"/>
                  <a:pt x="7960873" y="5797998"/>
                </a:cubicBezTo>
                <a:cubicBezTo>
                  <a:pt x="7961022" y="5798965"/>
                  <a:pt x="7961097" y="5800156"/>
                  <a:pt x="7961097" y="5801569"/>
                </a:cubicBezTo>
                <a:cubicBezTo>
                  <a:pt x="7961097" y="5804248"/>
                  <a:pt x="7960762" y="5806183"/>
                  <a:pt x="7960092" y="5807374"/>
                </a:cubicBezTo>
                <a:cubicBezTo>
                  <a:pt x="7959422" y="5808564"/>
                  <a:pt x="7958529" y="5809160"/>
                  <a:pt x="7957413" y="5809160"/>
                </a:cubicBezTo>
                <a:lnTo>
                  <a:pt x="7931629" y="5809160"/>
                </a:lnTo>
                <a:lnTo>
                  <a:pt x="7931629" y="5865193"/>
                </a:lnTo>
                <a:cubicBezTo>
                  <a:pt x="7931629" y="5872114"/>
                  <a:pt x="7932652" y="5877342"/>
                  <a:pt x="7934698" y="5880876"/>
                </a:cubicBezTo>
                <a:cubicBezTo>
                  <a:pt x="7936745" y="5884411"/>
                  <a:pt x="7940410" y="5886178"/>
                  <a:pt x="7945693" y="5886178"/>
                </a:cubicBezTo>
                <a:cubicBezTo>
                  <a:pt x="7947405" y="5886178"/>
                  <a:pt x="7948930" y="5886011"/>
                  <a:pt x="7950269" y="5885676"/>
                </a:cubicBezTo>
                <a:cubicBezTo>
                  <a:pt x="7951609" y="5885341"/>
                  <a:pt x="7952800" y="5884988"/>
                  <a:pt x="7953841" y="5884616"/>
                </a:cubicBezTo>
                <a:cubicBezTo>
                  <a:pt x="7954883" y="5884243"/>
                  <a:pt x="7955776" y="5883890"/>
                  <a:pt x="7956520" y="5883555"/>
                </a:cubicBezTo>
                <a:cubicBezTo>
                  <a:pt x="7957264" y="5883220"/>
                  <a:pt x="7957934" y="5883053"/>
                  <a:pt x="7958529" y="5883053"/>
                </a:cubicBezTo>
                <a:cubicBezTo>
                  <a:pt x="7958902" y="5883053"/>
                  <a:pt x="7959255" y="5883146"/>
                  <a:pt x="7959590" y="5883332"/>
                </a:cubicBezTo>
                <a:cubicBezTo>
                  <a:pt x="7959925" y="5883518"/>
                  <a:pt x="7960185" y="5883871"/>
                  <a:pt x="7960371" y="5884392"/>
                </a:cubicBezTo>
                <a:cubicBezTo>
                  <a:pt x="7960557" y="5884913"/>
                  <a:pt x="7960725" y="5885620"/>
                  <a:pt x="7960873" y="5886513"/>
                </a:cubicBezTo>
                <a:cubicBezTo>
                  <a:pt x="7961022" y="5887406"/>
                  <a:pt x="7961097" y="5888522"/>
                  <a:pt x="7961097" y="5889862"/>
                </a:cubicBezTo>
                <a:cubicBezTo>
                  <a:pt x="7961097" y="5892020"/>
                  <a:pt x="7960948" y="5893731"/>
                  <a:pt x="7960650" y="5894996"/>
                </a:cubicBezTo>
                <a:cubicBezTo>
                  <a:pt x="7960353" y="5896261"/>
                  <a:pt x="7959906" y="5897191"/>
                  <a:pt x="7959311" y="5897787"/>
                </a:cubicBezTo>
                <a:cubicBezTo>
                  <a:pt x="7958715" y="5898382"/>
                  <a:pt x="7957822" y="5898940"/>
                  <a:pt x="7956632" y="5899461"/>
                </a:cubicBezTo>
                <a:cubicBezTo>
                  <a:pt x="7955441" y="5899982"/>
                  <a:pt x="7954083" y="5900410"/>
                  <a:pt x="7952558" y="5900745"/>
                </a:cubicBezTo>
                <a:cubicBezTo>
                  <a:pt x="7951032" y="5901080"/>
                  <a:pt x="7949414" y="5901359"/>
                  <a:pt x="7947702" y="5901582"/>
                </a:cubicBezTo>
                <a:cubicBezTo>
                  <a:pt x="7945991" y="5901805"/>
                  <a:pt x="7944279" y="5901917"/>
                  <a:pt x="7942568" y="5901917"/>
                </a:cubicBezTo>
                <a:cubicBezTo>
                  <a:pt x="7937359" y="5901917"/>
                  <a:pt x="7932894" y="5901228"/>
                  <a:pt x="7929173" y="5899852"/>
                </a:cubicBezTo>
                <a:cubicBezTo>
                  <a:pt x="7925452" y="5898475"/>
                  <a:pt x="7922401" y="5896392"/>
                  <a:pt x="7920020" y="5893601"/>
                </a:cubicBezTo>
                <a:cubicBezTo>
                  <a:pt x="7917639" y="5890810"/>
                  <a:pt x="7915909" y="5887276"/>
                  <a:pt x="7914830" y="5882997"/>
                </a:cubicBezTo>
                <a:cubicBezTo>
                  <a:pt x="7913751" y="5878718"/>
                  <a:pt x="7913211" y="5873677"/>
                  <a:pt x="7913211" y="5867872"/>
                </a:cubicBezTo>
                <a:lnTo>
                  <a:pt x="7913211" y="5809160"/>
                </a:lnTo>
                <a:lnTo>
                  <a:pt x="7899147" y="5809160"/>
                </a:lnTo>
                <a:cubicBezTo>
                  <a:pt x="7898031" y="5809160"/>
                  <a:pt x="7897138" y="5808564"/>
                  <a:pt x="7896468" y="5807374"/>
                </a:cubicBezTo>
                <a:cubicBezTo>
                  <a:pt x="7895798" y="5806183"/>
                  <a:pt x="7895464" y="5804248"/>
                  <a:pt x="7895464" y="5801569"/>
                </a:cubicBezTo>
                <a:cubicBezTo>
                  <a:pt x="7895464" y="5800156"/>
                  <a:pt x="7895557" y="5798965"/>
                  <a:pt x="7895743" y="5797998"/>
                </a:cubicBezTo>
                <a:cubicBezTo>
                  <a:pt x="7895929" y="5797030"/>
                  <a:pt x="7896170" y="5796230"/>
                  <a:pt x="7896468" y="5795598"/>
                </a:cubicBezTo>
                <a:cubicBezTo>
                  <a:pt x="7896766" y="5794965"/>
                  <a:pt x="7897156" y="5794519"/>
                  <a:pt x="7897640" y="5794258"/>
                </a:cubicBezTo>
                <a:cubicBezTo>
                  <a:pt x="7898124" y="5793998"/>
                  <a:pt x="7898663" y="5793868"/>
                  <a:pt x="7899259" y="5793868"/>
                </a:cubicBezTo>
                <a:lnTo>
                  <a:pt x="7913211" y="5793868"/>
                </a:lnTo>
                <a:lnTo>
                  <a:pt x="7913211" y="5769981"/>
                </a:lnTo>
                <a:cubicBezTo>
                  <a:pt x="7913211" y="5769460"/>
                  <a:pt x="7913341" y="5768976"/>
                  <a:pt x="7913602" y="5768530"/>
                </a:cubicBezTo>
                <a:cubicBezTo>
                  <a:pt x="7913862" y="5768083"/>
                  <a:pt x="7914346" y="5767692"/>
                  <a:pt x="7915053" y="5767358"/>
                </a:cubicBezTo>
                <a:cubicBezTo>
                  <a:pt x="7915760" y="5767023"/>
                  <a:pt x="7916709" y="5766781"/>
                  <a:pt x="7917899" y="5766632"/>
                </a:cubicBezTo>
                <a:cubicBezTo>
                  <a:pt x="7919090" y="5766483"/>
                  <a:pt x="7920578" y="5766409"/>
                  <a:pt x="7922364" y="5766409"/>
                </a:cubicBezTo>
                <a:close/>
                <a:moveTo>
                  <a:pt x="7207989" y="5766409"/>
                </a:moveTo>
                <a:cubicBezTo>
                  <a:pt x="7209850" y="5766409"/>
                  <a:pt x="7211375" y="5766483"/>
                  <a:pt x="7212566" y="5766632"/>
                </a:cubicBezTo>
                <a:cubicBezTo>
                  <a:pt x="7213756" y="5766781"/>
                  <a:pt x="7214686" y="5767023"/>
                  <a:pt x="7215356" y="5767358"/>
                </a:cubicBezTo>
                <a:cubicBezTo>
                  <a:pt x="7216026" y="5767692"/>
                  <a:pt x="7216510" y="5768083"/>
                  <a:pt x="7216807" y="5768530"/>
                </a:cubicBezTo>
                <a:cubicBezTo>
                  <a:pt x="7217105" y="5768976"/>
                  <a:pt x="7217254" y="5769460"/>
                  <a:pt x="7217254" y="5769981"/>
                </a:cubicBezTo>
                <a:lnTo>
                  <a:pt x="7217254" y="5793868"/>
                </a:lnTo>
                <a:lnTo>
                  <a:pt x="7243038" y="5793868"/>
                </a:lnTo>
                <a:cubicBezTo>
                  <a:pt x="7243634" y="5793868"/>
                  <a:pt x="7244154" y="5793998"/>
                  <a:pt x="7244601" y="5794258"/>
                </a:cubicBezTo>
                <a:cubicBezTo>
                  <a:pt x="7245047" y="5794519"/>
                  <a:pt x="7245438" y="5794965"/>
                  <a:pt x="7245773" y="5795598"/>
                </a:cubicBezTo>
                <a:cubicBezTo>
                  <a:pt x="7246108" y="5796230"/>
                  <a:pt x="7246350" y="5797030"/>
                  <a:pt x="7246498" y="5797998"/>
                </a:cubicBezTo>
                <a:cubicBezTo>
                  <a:pt x="7246647" y="5798965"/>
                  <a:pt x="7246722" y="5800156"/>
                  <a:pt x="7246722" y="5801569"/>
                </a:cubicBezTo>
                <a:cubicBezTo>
                  <a:pt x="7246722" y="5804248"/>
                  <a:pt x="7246387" y="5806183"/>
                  <a:pt x="7245717" y="5807374"/>
                </a:cubicBezTo>
                <a:cubicBezTo>
                  <a:pt x="7245047" y="5808564"/>
                  <a:pt x="7244154" y="5809160"/>
                  <a:pt x="7243038" y="5809160"/>
                </a:cubicBezTo>
                <a:lnTo>
                  <a:pt x="7217254" y="5809160"/>
                </a:lnTo>
                <a:lnTo>
                  <a:pt x="7217254" y="5865193"/>
                </a:lnTo>
                <a:cubicBezTo>
                  <a:pt x="7217254" y="5872114"/>
                  <a:pt x="7218277" y="5877342"/>
                  <a:pt x="7220323" y="5880876"/>
                </a:cubicBezTo>
                <a:cubicBezTo>
                  <a:pt x="7222370" y="5884411"/>
                  <a:pt x="7226035" y="5886178"/>
                  <a:pt x="7231318" y="5886178"/>
                </a:cubicBezTo>
                <a:cubicBezTo>
                  <a:pt x="7233030" y="5886178"/>
                  <a:pt x="7234555" y="5886011"/>
                  <a:pt x="7235894" y="5885676"/>
                </a:cubicBezTo>
                <a:cubicBezTo>
                  <a:pt x="7237234" y="5885341"/>
                  <a:pt x="7238425" y="5884988"/>
                  <a:pt x="7239466" y="5884616"/>
                </a:cubicBezTo>
                <a:cubicBezTo>
                  <a:pt x="7240508" y="5884243"/>
                  <a:pt x="7241401" y="5883890"/>
                  <a:pt x="7242145" y="5883555"/>
                </a:cubicBezTo>
                <a:cubicBezTo>
                  <a:pt x="7242889" y="5883220"/>
                  <a:pt x="7243559" y="5883053"/>
                  <a:pt x="7244154" y="5883053"/>
                </a:cubicBezTo>
                <a:cubicBezTo>
                  <a:pt x="7244527" y="5883053"/>
                  <a:pt x="7244880" y="5883146"/>
                  <a:pt x="7245215" y="5883332"/>
                </a:cubicBezTo>
                <a:cubicBezTo>
                  <a:pt x="7245550" y="5883518"/>
                  <a:pt x="7245810" y="5883871"/>
                  <a:pt x="7245996" y="5884392"/>
                </a:cubicBezTo>
                <a:cubicBezTo>
                  <a:pt x="7246182" y="5884913"/>
                  <a:pt x="7246350" y="5885620"/>
                  <a:pt x="7246498" y="5886513"/>
                </a:cubicBezTo>
                <a:cubicBezTo>
                  <a:pt x="7246647" y="5887406"/>
                  <a:pt x="7246722" y="5888522"/>
                  <a:pt x="7246722" y="5889862"/>
                </a:cubicBezTo>
                <a:cubicBezTo>
                  <a:pt x="7246722" y="5892020"/>
                  <a:pt x="7246573" y="5893731"/>
                  <a:pt x="7246275" y="5894996"/>
                </a:cubicBezTo>
                <a:cubicBezTo>
                  <a:pt x="7245978" y="5896261"/>
                  <a:pt x="7245531" y="5897191"/>
                  <a:pt x="7244936" y="5897787"/>
                </a:cubicBezTo>
                <a:cubicBezTo>
                  <a:pt x="7244340" y="5898382"/>
                  <a:pt x="7243447" y="5898940"/>
                  <a:pt x="7242257" y="5899461"/>
                </a:cubicBezTo>
                <a:cubicBezTo>
                  <a:pt x="7241066" y="5899982"/>
                  <a:pt x="7239708" y="5900410"/>
                  <a:pt x="7238183" y="5900745"/>
                </a:cubicBezTo>
                <a:cubicBezTo>
                  <a:pt x="7236657" y="5901080"/>
                  <a:pt x="7235039" y="5901359"/>
                  <a:pt x="7233327" y="5901582"/>
                </a:cubicBezTo>
                <a:cubicBezTo>
                  <a:pt x="7231616" y="5901805"/>
                  <a:pt x="7229904" y="5901917"/>
                  <a:pt x="7228193" y="5901917"/>
                </a:cubicBezTo>
                <a:cubicBezTo>
                  <a:pt x="7222984" y="5901917"/>
                  <a:pt x="7218519" y="5901228"/>
                  <a:pt x="7214798" y="5899852"/>
                </a:cubicBezTo>
                <a:cubicBezTo>
                  <a:pt x="7211077" y="5898475"/>
                  <a:pt x="7208026" y="5896392"/>
                  <a:pt x="7205645" y="5893601"/>
                </a:cubicBezTo>
                <a:cubicBezTo>
                  <a:pt x="7203264" y="5890810"/>
                  <a:pt x="7201534" y="5887276"/>
                  <a:pt x="7200455" y="5882997"/>
                </a:cubicBezTo>
                <a:cubicBezTo>
                  <a:pt x="7199376" y="5878718"/>
                  <a:pt x="7198836" y="5873677"/>
                  <a:pt x="7198836" y="5867872"/>
                </a:cubicBezTo>
                <a:lnTo>
                  <a:pt x="7198836" y="5809160"/>
                </a:lnTo>
                <a:lnTo>
                  <a:pt x="7184772" y="5809160"/>
                </a:lnTo>
                <a:cubicBezTo>
                  <a:pt x="7183656" y="5809160"/>
                  <a:pt x="7182763" y="5808564"/>
                  <a:pt x="7182093" y="5807374"/>
                </a:cubicBezTo>
                <a:cubicBezTo>
                  <a:pt x="7181423" y="5806183"/>
                  <a:pt x="7181089" y="5804248"/>
                  <a:pt x="7181089" y="5801569"/>
                </a:cubicBezTo>
                <a:cubicBezTo>
                  <a:pt x="7181089" y="5800156"/>
                  <a:pt x="7181182" y="5798965"/>
                  <a:pt x="7181368" y="5797998"/>
                </a:cubicBezTo>
                <a:cubicBezTo>
                  <a:pt x="7181554" y="5797030"/>
                  <a:pt x="7181795" y="5796230"/>
                  <a:pt x="7182093" y="5795598"/>
                </a:cubicBezTo>
                <a:cubicBezTo>
                  <a:pt x="7182391" y="5794965"/>
                  <a:pt x="7182781" y="5794519"/>
                  <a:pt x="7183265" y="5794258"/>
                </a:cubicBezTo>
                <a:cubicBezTo>
                  <a:pt x="7183749" y="5793998"/>
                  <a:pt x="7184288" y="5793868"/>
                  <a:pt x="7184884" y="5793868"/>
                </a:cubicBezTo>
                <a:lnTo>
                  <a:pt x="7198836" y="5793868"/>
                </a:lnTo>
                <a:lnTo>
                  <a:pt x="7198836" y="5769981"/>
                </a:lnTo>
                <a:cubicBezTo>
                  <a:pt x="7198836" y="5769460"/>
                  <a:pt x="7198966" y="5768976"/>
                  <a:pt x="7199227" y="5768530"/>
                </a:cubicBezTo>
                <a:cubicBezTo>
                  <a:pt x="7199487" y="5768083"/>
                  <a:pt x="7199971" y="5767692"/>
                  <a:pt x="7200678" y="5767358"/>
                </a:cubicBezTo>
                <a:cubicBezTo>
                  <a:pt x="7201385" y="5767023"/>
                  <a:pt x="7202334" y="5766781"/>
                  <a:pt x="7203524" y="5766632"/>
                </a:cubicBezTo>
                <a:cubicBezTo>
                  <a:pt x="7204715" y="5766483"/>
                  <a:pt x="7206203" y="5766409"/>
                  <a:pt x="7207989" y="5766409"/>
                </a:cubicBezTo>
                <a:close/>
                <a:moveTo>
                  <a:pt x="5541114" y="5766409"/>
                </a:moveTo>
                <a:cubicBezTo>
                  <a:pt x="5539328" y="5766409"/>
                  <a:pt x="5537840" y="5766483"/>
                  <a:pt x="5536649" y="5766632"/>
                </a:cubicBezTo>
                <a:cubicBezTo>
                  <a:pt x="5535459" y="5766781"/>
                  <a:pt x="5534510" y="5767023"/>
                  <a:pt x="5533803" y="5767358"/>
                </a:cubicBezTo>
                <a:cubicBezTo>
                  <a:pt x="5533096" y="5767692"/>
                  <a:pt x="5532612" y="5768083"/>
                  <a:pt x="5532352" y="5768530"/>
                </a:cubicBezTo>
                <a:cubicBezTo>
                  <a:pt x="5532091" y="5768976"/>
                  <a:pt x="5531961" y="5769460"/>
                  <a:pt x="5531961" y="5769981"/>
                </a:cubicBezTo>
                <a:lnTo>
                  <a:pt x="5531961" y="5793868"/>
                </a:lnTo>
                <a:lnTo>
                  <a:pt x="5518009" y="5793868"/>
                </a:lnTo>
                <a:cubicBezTo>
                  <a:pt x="5517413" y="5793868"/>
                  <a:pt x="5516874" y="5793998"/>
                  <a:pt x="5516390" y="5794258"/>
                </a:cubicBezTo>
                <a:cubicBezTo>
                  <a:pt x="5515906" y="5794519"/>
                  <a:pt x="5515516" y="5794965"/>
                  <a:pt x="5515218" y="5795598"/>
                </a:cubicBezTo>
                <a:cubicBezTo>
                  <a:pt x="5514920" y="5796230"/>
                  <a:pt x="5514679" y="5797030"/>
                  <a:pt x="5514493" y="5797998"/>
                </a:cubicBezTo>
                <a:cubicBezTo>
                  <a:pt x="5514307" y="5798965"/>
                  <a:pt x="5514214" y="5800156"/>
                  <a:pt x="5514214" y="5801569"/>
                </a:cubicBezTo>
                <a:cubicBezTo>
                  <a:pt x="5514214" y="5804248"/>
                  <a:pt x="5514548" y="5806183"/>
                  <a:pt x="5515218" y="5807374"/>
                </a:cubicBezTo>
                <a:cubicBezTo>
                  <a:pt x="5515888" y="5808564"/>
                  <a:pt x="5516781" y="5809160"/>
                  <a:pt x="5517897" y="5809160"/>
                </a:cubicBezTo>
                <a:lnTo>
                  <a:pt x="5531961" y="5809160"/>
                </a:lnTo>
                <a:lnTo>
                  <a:pt x="5531961" y="5867872"/>
                </a:lnTo>
                <a:cubicBezTo>
                  <a:pt x="5531961" y="5873677"/>
                  <a:pt x="5532501" y="5878718"/>
                  <a:pt x="5533580" y="5882997"/>
                </a:cubicBezTo>
                <a:cubicBezTo>
                  <a:pt x="5534659" y="5887276"/>
                  <a:pt x="5536389" y="5890810"/>
                  <a:pt x="5538770" y="5893601"/>
                </a:cubicBezTo>
                <a:cubicBezTo>
                  <a:pt x="5541151" y="5896392"/>
                  <a:pt x="5544202" y="5898475"/>
                  <a:pt x="5547923" y="5899852"/>
                </a:cubicBezTo>
                <a:cubicBezTo>
                  <a:pt x="5551644" y="5901228"/>
                  <a:pt x="5556109" y="5901917"/>
                  <a:pt x="5561318" y="5901917"/>
                </a:cubicBezTo>
                <a:cubicBezTo>
                  <a:pt x="5563029" y="5901917"/>
                  <a:pt x="5564741" y="5901805"/>
                  <a:pt x="5566452" y="5901582"/>
                </a:cubicBezTo>
                <a:cubicBezTo>
                  <a:pt x="5568164" y="5901359"/>
                  <a:pt x="5569782" y="5901080"/>
                  <a:pt x="5571308" y="5900745"/>
                </a:cubicBezTo>
                <a:cubicBezTo>
                  <a:pt x="5572833" y="5900410"/>
                  <a:pt x="5574191" y="5899982"/>
                  <a:pt x="5575382" y="5899461"/>
                </a:cubicBezTo>
                <a:cubicBezTo>
                  <a:pt x="5576572" y="5898940"/>
                  <a:pt x="5577465" y="5898382"/>
                  <a:pt x="5578061" y="5897787"/>
                </a:cubicBezTo>
                <a:cubicBezTo>
                  <a:pt x="5578656" y="5897191"/>
                  <a:pt x="5579103" y="5896261"/>
                  <a:pt x="5579400" y="5894996"/>
                </a:cubicBezTo>
                <a:cubicBezTo>
                  <a:pt x="5579698" y="5893731"/>
                  <a:pt x="5579847" y="5892020"/>
                  <a:pt x="5579847" y="5889862"/>
                </a:cubicBezTo>
                <a:cubicBezTo>
                  <a:pt x="5579847" y="5888522"/>
                  <a:pt x="5579772" y="5887406"/>
                  <a:pt x="5579623" y="5886513"/>
                </a:cubicBezTo>
                <a:cubicBezTo>
                  <a:pt x="5579475" y="5885620"/>
                  <a:pt x="5579307" y="5884913"/>
                  <a:pt x="5579121" y="5884392"/>
                </a:cubicBezTo>
                <a:cubicBezTo>
                  <a:pt x="5578935" y="5883871"/>
                  <a:pt x="5578675" y="5883518"/>
                  <a:pt x="5578340" y="5883332"/>
                </a:cubicBezTo>
                <a:cubicBezTo>
                  <a:pt x="5578005" y="5883146"/>
                  <a:pt x="5577652" y="5883053"/>
                  <a:pt x="5577279" y="5883053"/>
                </a:cubicBezTo>
                <a:cubicBezTo>
                  <a:pt x="5576684" y="5883053"/>
                  <a:pt x="5576014" y="5883220"/>
                  <a:pt x="5575270" y="5883555"/>
                </a:cubicBezTo>
                <a:cubicBezTo>
                  <a:pt x="5574526" y="5883890"/>
                  <a:pt x="5573633" y="5884243"/>
                  <a:pt x="5572591" y="5884616"/>
                </a:cubicBezTo>
                <a:cubicBezTo>
                  <a:pt x="5571550" y="5884988"/>
                  <a:pt x="5570359" y="5885341"/>
                  <a:pt x="5569019" y="5885676"/>
                </a:cubicBezTo>
                <a:cubicBezTo>
                  <a:pt x="5567680" y="5886011"/>
                  <a:pt x="5566155" y="5886178"/>
                  <a:pt x="5564443" y="5886178"/>
                </a:cubicBezTo>
                <a:cubicBezTo>
                  <a:pt x="5559160" y="5886178"/>
                  <a:pt x="5555495" y="5884411"/>
                  <a:pt x="5553448" y="5880876"/>
                </a:cubicBezTo>
                <a:cubicBezTo>
                  <a:pt x="5551402" y="5877342"/>
                  <a:pt x="5550379" y="5872114"/>
                  <a:pt x="5550379" y="5865193"/>
                </a:cubicBezTo>
                <a:lnTo>
                  <a:pt x="5550379" y="5809160"/>
                </a:lnTo>
                <a:lnTo>
                  <a:pt x="5576163" y="5809160"/>
                </a:lnTo>
                <a:cubicBezTo>
                  <a:pt x="5577279" y="5809160"/>
                  <a:pt x="5578172" y="5808564"/>
                  <a:pt x="5578842" y="5807374"/>
                </a:cubicBezTo>
                <a:cubicBezTo>
                  <a:pt x="5579512" y="5806183"/>
                  <a:pt x="5579847" y="5804248"/>
                  <a:pt x="5579847" y="5801569"/>
                </a:cubicBezTo>
                <a:cubicBezTo>
                  <a:pt x="5579847" y="5800156"/>
                  <a:pt x="5579772" y="5798965"/>
                  <a:pt x="5579623" y="5797998"/>
                </a:cubicBezTo>
                <a:cubicBezTo>
                  <a:pt x="5579475" y="5797030"/>
                  <a:pt x="5579233" y="5796230"/>
                  <a:pt x="5578898" y="5795598"/>
                </a:cubicBezTo>
                <a:cubicBezTo>
                  <a:pt x="5578563" y="5794965"/>
                  <a:pt x="5578172" y="5794519"/>
                  <a:pt x="5577726" y="5794258"/>
                </a:cubicBezTo>
                <a:cubicBezTo>
                  <a:pt x="5577279" y="5793998"/>
                  <a:pt x="5576759" y="5793868"/>
                  <a:pt x="5576163" y="5793868"/>
                </a:cubicBezTo>
                <a:lnTo>
                  <a:pt x="5550379" y="5793868"/>
                </a:lnTo>
                <a:lnTo>
                  <a:pt x="5550379" y="5769981"/>
                </a:lnTo>
                <a:cubicBezTo>
                  <a:pt x="5550379" y="5769460"/>
                  <a:pt x="5550230" y="5768976"/>
                  <a:pt x="5549932" y="5768530"/>
                </a:cubicBezTo>
                <a:cubicBezTo>
                  <a:pt x="5549635" y="5768083"/>
                  <a:pt x="5549151" y="5767692"/>
                  <a:pt x="5548481" y="5767358"/>
                </a:cubicBezTo>
                <a:cubicBezTo>
                  <a:pt x="5547811" y="5767023"/>
                  <a:pt x="5546881" y="5766781"/>
                  <a:pt x="5545691" y="5766632"/>
                </a:cubicBezTo>
                <a:cubicBezTo>
                  <a:pt x="5544500" y="5766483"/>
                  <a:pt x="5542975" y="5766409"/>
                  <a:pt x="5541114" y="5766409"/>
                </a:cubicBezTo>
                <a:close/>
                <a:moveTo>
                  <a:pt x="4988664" y="5766409"/>
                </a:moveTo>
                <a:cubicBezTo>
                  <a:pt x="4986879" y="5766409"/>
                  <a:pt x="4985390" y="5766483"/>
                  <a:pt x="4984200" y="5766632"/>
                </a:cubicBezTo>
                <a:cubicBezTo>
                  <a:pt x="4983009" y="5766781"/>
                  <a:pt x="4982060" y="5767023"/>
                  <a:pt x="4981353" y="5767358"/>
                </a:cubicBezTo>
                <a:cubicBezTo>
                  <a:pt x="4980646" y="5767692"/>
                  <a:pt x="4980163" y="5768083"/>
                  <a:pt x="4979902" y="5768530"/>
                </a:cubicBezTo>
                <a:cubicBezTo>
                  <a:pt x="4979642" y="5768976"/>
                  <a:pt x="4979512" y="5769460"/>
                  <a:pt x="4979512" y="5769981"/>
                </a:cubicBezTo>
                <a:lnTo>
                  <a:pt x="4979512" y="5793868"/>
                </a:lnTo>
                <a:lnTo>
                  <a:pt x="4965559" y="5793868"/>
                </a:lnTo>
                <a:cubicBezTo>
                  <a:pt x="4964964" y="5793868"/>
                  <a:pt x="4964424" y="5793998"/>
                  <a:pt x="4963940" y="5794258"/>
                </a:cubicBezTo>
                <a:cubicBezTo>
                  <a:pt x="4963457" y="5794519"/>
                  <a:pt x="4963066" y="5794965"/>
                  <a:pt x="4962768" y="5795598"/>
                </a:cubicBezTo>
                <a:cubicBezTo>
                  <a:pt x="4962471" y="5796230"/>
                  <a:pt x="4962229" y="5797030"/>
                  <a:pt x="4962043" y="5797998"/>
                </a:cubicBezTo>
                <a:cubicBezTo>
                  <a:pt x="4961857" y="5798965"/>
                  <a:pt x="4961764" y="5800156"/>
                  <a:pt x="4961764" y="5801569"/>
                </a:cubicBezTo>
                <a:cubicBezTo>
                  <a:pt x="4961764" y="5804248"/>
                  <a:pt x="4962099" y="5806183"/>
                  <a:pt x="4962768" y="5807374"/>
                </a:cubicBezTo>
                <a:cubicBezTo>
                  <a:pt x="4963438" y="5808564"/>
                  <a:pt x="4964331" y="5809160"/>
                  <a:pt x="4965447" y="5809160"/>
                </a:cubicBezTo>
                <a:lnTo>
                  <a:pt x="4979512" y="5809160"/>
                </a:lnTo>
                <a:lnTo>
                  <a:pt x="4979512" y="5867872"/>
                </a:lnTo>
                <a:cubicBezTo>
                  <a:pt x="4979512" y="5873677"/>
                  <a:pt x="4980051" y="5878718"/>
                  <a:pt x="4981130" y="5882997"/>
                </a:cubicBezTo>
                <a:cubicBezTo>
                  <a:pt x="4982209" y="5887276"/>
                  <a:pt x="4983939" y="5890810"/>
                  <a:pt x="4986320" y="5893601"/>
                </a:cubicBezTo>
                <a:cubicBezTo>
                  <a:pt x="4988702" y="5896392"/>
                  <a:pt x="4991753" y="5898475"/>
                  <a:pt x="4995473" y="5899852"/>
                </a:cubicBezTo>
                <a:cubicBezTo>
                  <a:pt x="4999194" y="5901228"/>
                  <a:pt x="5003659" y="5901917"/>
                  <a:pt x="5008868" y="5901917"/>
                </a:cubicBezTo>
                <a:cubicBezTo>
                  <a:pt x="5010579" y="5901917"/>
                  <a:pt x="5012291" y="5901805"/>
                  <a:pt x="5014002" y="5901582"/>
                </a:cubicBezTo>
                <a:cubicBezTo>
                  <a:pt x="5015714" y="5901359"/>
                  <a:pt x="5017333" y="5901080"/>
                  <a:pt x="5018858" y="5900745"/>
                </a:cubicBezTo>
                <a:cubicBezTo>
                  <a:pt x="5020383" y="5900410"/>
                  <a:pt x="5021742" y="5899982"/>
                  <a:pt x="5022932" y="5899461"/>
                </a:cubicBezTo>
                <a:cubicBezTo>
                  <a:pt x="5024123" y="5898940"/>
                  <a:pt x="5025016" y="5898382"/>
                  <a:pt x="5025611" y="5897787"/>
                </a:cubicBezTo>
                <a:cubicBezTo>
                  <a:pt x="5026206" y="5897191"/>
                  <a:pt x="5026653" y="5896261"/>
                  <a:pt x="5026951" y="5894996"/>
                </a:cubicBezTo>
                <a:cubicBezTo>
                  <a:pt x="5027248" y="5893731"/>
                  <a:pt x="5027397" y="5892020"/>
                  <a:pt x="5027397" y="5889862"/>
                </a:cubicBezTo>
                <a:cubicBezTo>
                  <a:pt x="5027397" y="5888522"/>
                  <a:pt x="5027323" y="5887406"/>
                  <a:pt x="5027174" y="5886513"/>
                </a:cubicBezTo>
                <a:cubicBezTo>
                  <a:pt x="5027025" y="5885620"/>
                  <a:pt x="5026858" y="5884913"/>
                  <a:pt x="5026671" y="5884392"/>
                </a:cubicBezTo>
                <a:cubicBezTo>
                  <a:pt x="5026485" y="5883871"/>
                  <a:pt x="5026225" y="5883518"/>
                  <a:pt x="5025890" y="5883332"/>
                </a:cubicBezTo>
                <a:cubicBezTo>
                  <a:pt x="5025555" y="5883146"/>
                  <a:pt x="5025202" y="5883053"/>
                  <a:pt x="5024830" y="5883053"/>
                </a:cubicBezTo>
                <a:cubicBezTo>
                  <a:pt x="5024234" y="5883053"/>
                  <a:pt x="5023565" y="5883220"/>
                  <a:pt x="5022821" y="5883555"/>
                </a:cubicBezTo>
                <a:cubicBezTo>
                  <a:pt x="5022076" y="5883890"/>
                  <a:pt x="5021183" y="5884243"/>
                  <a:pt x="5020142" y="5884616"/>
                </a:cubicBezTo>
                <a:cubicBezTo>
                  <a:pt x="5019100" y="5884988"/>
                  <a:pt x="5017909" y="5885341"/>
                  <a:pt x="5016570" y="5885676"/>
                </a:cubicBezTo>
                <a:cubicBezTo>
                  <a:pt x="5015230" y="5886011"/>
                  <a:pt x="5013705" y="5886178"/>
                  <a:pt x="5011993" y="5886178"/>
                </a:cubicBezTo>
                <a:cubicBezTo>
                  <a:pt x="5006710" y="5886178"/>
                  <a:pt x="5003045" y="5884411"/>
                  <a:pt x="5000999" y="5880876"/>
                </a:cubicBezTo>
                <a:cubicBezTo>
                  <a:pt x="4998952" y="5877342"/>
                  <a:pt x="4997929" y="5872114"/>
                  <a:pt x="4997929" y="5865193"/>
                </a:cubicBezTo>
                <a:lnTo>
                  <a:pt x="4997929" y="5809160"/>
                </a:lnTo>
                <a:lnTo>
                  <a:pt x="5023714" y="5809160"/>
                </a:lnTo>
                <a:cubicBezTo>
                  <a:pt x="5024830" y="5809160"/>
                  <a:pt x="5025723" y="5808564"/>
                  <a:pt x="5026392" y="5807374"/>
                </a:cubicBezTo>
                <a:cubicBezTo>
                  <a:pt x="5027062" y="5806183"/>
                  <a:pt x="5027397" y="5804248"/>
                  <a:pt x="5027397" y="5801569"/>
                </a:cubicBezTo>
                <a:cubicBezTo>
                  <a:pt x="5027397" y="5800156"/>
                  <a:pt x="5027323" y="5798965"/>
                  <a:pt x="5027174" y="5797998"/>
                </a:cubicBezTo>
                <a:cubicBezTo>
                  <a:pt x="5027025" y="5797030"/>
                  <a:pt x="5026783" y="5796230"/>
                  <a:pt x="5026448" y="5795598"/>
                </a:cubicBezTo>
                <a:cubicBezTo>
                  <a:pt x="5026113" y="5794965"/>
                  <a:pt x="5025723" y="5794519"/>
                  <a:pt x="5025276" y="5794258"/>
                </a:cubicBezTo>
                <a:cubicBezTo>
                  <a:pt x="5024830" y="5793998"/>
                  <a:pt x="5024309" y="5793868"/>
                  <a:pt x="5023714" y="5793868"/>
                </a:cubicBezTo>
                <a:lnTo>
                  <a:pt x="4997929" y="5793868"/>
                </a:lnTo>
                <a:lnTo>
                  <a:pt x="4997929" y="5769981"/>
                </a:lnTo>
                <a:cubicBezTo>
                  <a:pt x="4997929" y="5769460"/>
                  <a:pt x="4997780" y="5768976"/>
                  <a:pt x="4997483" y="5768530"/>
                </a:cubicBezTo>
                <a:cubicBezTo>
                  <a:pt x="4997185" y="5768083"/>
                  <a:pt x="4996701" y="5767692"/>
                  <a:pt x="4996031" y="5767358"/>
                </a:cubicBezTo>
                <a:cubicBezTo>
                  <a:pt x="4995362" y="5767023"/>
                  <a:pt x="4994432" y="5766781"/>
                  <a:pt x="4993241" y="5766632"/>
                </a:cubicBezTo>
                <a:cubicBezTo>
                  <a:pt x="4992050" y="5766483"/>
                  <a:pt x="4990525" y="5766409"/>
                  <a:pt x="4988664" y="5766409"/>
                </a:cubicBezTo>
                <a:close/>
                <a:moveTo>
                  <a:pt x="3807565" y="5766409"/>
                </a:moveTo>
                <a:cubicBezTo>
                  <a:pt x="3805779" y="5766409"/>
                  <a:pt x="3804291" y="5766483"/>
                  <a:pt x="3803101" y="5766632"/>
                </a:cubicBezTo>
                <a:cubicBezTo>
                  <a:pt x="3801910" y="5766781"/>
                  <a:pt x="3800961" y="5767023"/>
                  <a:pt x="3800254" y="5767358"/>
                </a:cubicBezTo>
                <a:cubicBezTo>
                  <a:pt x="3799548" y="5767692"/>
                  <a:pt x="3799063" y="5768083"/>
                  <a:pt x="3798803" y="5768530"/>
                </a:cubicBezTo>
                <a:cubicBezTo>
                  <a:pt x="3798543" y="5768976"/>
                  <a:pt x="3798413" y="5769460"/>
                  <a:pt x="3798413" y="5769981"/>
                </a:cubicBezTo>
                <a:lnTo>
                  <a:pt x="3798413" y="5793868"/>
                </a:lnTo>
                <a:lnTo>
                  <a:pt x="3784460" y="5793868"/>
                </a:lnTo>
                <a:cubicBezTo>
                  <a:pt x="3783864" y="5793868"/>
                  <a:pt x="3783325" y="5793998"/>
                  <a:pt x="3782841" y="5794258"/>
                </a:cubicBezTo>
                <a:cubicBezTo>
                  <a:pt x="3782358" y="5794519"/>
                  <a:pt x="3781967" y="5794965"/>
                  <a:pt x="3781669" y="5795598"/>
                </a:cubicBezTo>
                <a:cubicBezTo>
                  <a:pt x="3781372" y="5796230"/>
                  <a:pt x="3781130" y="5797030"/>
                  <a:pt x="3780944" y="5797998"/>
                </a:cubicBezTo>
                <a:cubicBezTo>
                  <a:pt x="3780758" y="5798965"/>
                  <a:pt x="3780665" y="5800156"/>
                  <a:pt x="3780665" y="5801569"/>
                </a:cubicBezTo>
                <a:cubicBezTo>
                  <a:pt x="3780665" y="5804248"/>
                  <a:pt x="3781000" y="5806183"/>
                  <a:pt x="3781669" y="5807374"/>
                </a:cubicBezTo>
                <a:cubicBezTo>
                  <a:pt x="3782339" y="5808564"/>
                  <a:pt x="3783232" y="5809160"/>
                  <a:pt x="3784348" y="5809160"/>
                </a:cubicBezTo>
                <a:lnTo>
                  <a:pt x="3798413" y="5809160"/>
                </a:lnTo>
                <a:lnTo>
                  <a:pt x="3798413" y="5867872"/>
                </a:lnTo>
                <a:cubicBezTo>
                  <a:pt x="3798413" y="5873677"/>
                  <a:pt x="3798952" y="5878718"/>
                  <a:pt x="3800031" y="5882997"/>
                </a:cubicBezTo>
                <a:cubicBezTo>
                  <a:pt x="3801110" y="5887276"/>
                  <a:pt x="3802840" y="5890810"/>
                  <a:pt x="3805222" y="5893601"/>
                </a:cubicBezTo>
                <a:cubicBezTo>
                  <a:pt x="3807603" y="5896392"/>
                  <a:pt x="3810654" y="5898475"/>
                  <a:pt x="3814374" y="5899852"/>
                </a:cubicBezTo>
                <a:cubicBezTo>
                  <a:pt x="3818094" y="5901228"/>
                  <a:pt x="3822560" y="5901917"/>
                  <a:pt x="3827768" y="5901917"/>
                </a:cubicBezTo>
                <a:cubicBezTo>
                  <a:pt x="3829480" y="5901917"/>
                  <a:pt x="3831191" y="5901805"/>
                  <a:pt x="3832903" y="5901582"/>
                </a:cubicBezTo>
                <a:cubicBezTo>
                  <a:pt x="3834615" y="5901359"/>
                  <a:pt x="3836233" y="5901080"/>
                  <a:pt x="3837759" y="5900745"/>
                </a:cubicBezTo>
                <a:cubicBezTo>
                  <a:pt x="3839284" y="5900410"/>
                  <a:pt x="3840642" y="5899982"/>
                  <a:pt x="3841833" y="5899461"/>
                </a:cubicBezTo>
                <a:cubicBezTo>
                  <a:pt x="3843024" y="5898940"/>
                  <a:pt x="3843917" y="5898382"/>
                  <a:pt x="3844512" y="5897787"/>
                </a:cubicBezTo>
                <a:cubicBezTo>
                  <a:pt x="3845107" y="5897191"/>
                  <a:pt x="3845554" y="5896261"/>
                  <a:pt x="3845852" y="5894996"/>
                </a:cubicBezTo>
                <a:cubicBezTo>
                  <a:pt x="3846149" y="5893731"/>
                  <a:pt x="3846298" y="5892020"/>
                  <a:pt x="3846298" y="5889862"/>
                </a:cubicBezTo>
                <a:cubicBezTo>
                  <a:pt x="3846298" y="5888522"/>
                  <a:pt x="3846223" y="5887406"/>
                  <a:pt x="3846075" y="5886513"/>
                </a:cubicBezTo>
                <a:cubicBezTo>
                  <a:pt x="3845926" y="5885620"/>
                  <a:pt x="3845758" y="5884913"/>
                  <a:pt x="3845572" y="5884392"/>
                </a:cubicBezTo>
                <a:cubicBezTo>
                  <a:pt x="3845386" y="5883871"/>
                  <a:pt x="3845126" y="5883518"/>
                  <a:pt x="3844791" y="5883332"/>
                </a:cubicBezTo>
                <a:cubicBezTo>
                  <a:pt x="3844456" y="5883146"/>
                  <a:pt x="3844103" y="5883053"/>
                  <a:pt x="3843731" y="5883053"/>
                </a:cubicBezTo>
                <a:cubicBezTo>
                  <a:pt x="3843135" y="5883053"/>
                  <a:pt x="3842466" y="5883220"/>
                  <a:pt x="3841721" y="5883555"/>
                </a:cubicBezTo>
                <a:cubicBezTo>
                  <a:pt x="3840977" y="5883890"/>
                  <a:pt x="3840084" y="5884243"/>
                  <a:pt x="3839043" y="5884616"/>
                </a:cubicBezTo>
                <a:cubicBezTo>
                  <a:pt x="3838001" y="5884988"/>
                  <a:pt x="3836810" y="5885341"/>
                  <a:pt x="3835470" y="5885676"/>
                </a:cubicBezTo>
                <a:cubicBezTo>
                  <a:pt x="3834131" y="5886011"/>
                  <a:pt x="3832606" y="5886178"/>
                  <a:pt x="3830894" y="5886178"/>
                </a:cubicBezTo>
                <a:cubicBezTo>
                  <a:pt x="3825611" y="5886178"/>
                  <a:pt x="3821946" y="5884411"/>
                  <a:pt x="3819900" y="5880876"/>
                </a:cubicBezTo>
                <a:cubicBezTo>
                  <a:pt x="3817853" y="5877342"/>
                  <a:pt x="3816830" y="5872114"/>
                  <a:pt x="3816830" y="5865193"/>
                </a:cubicBezTo>
                <a:lnTo>
                  <a:pt x="3816830" y="5809160"/>
                </a:lnTo>
                <a:lnTo>
                  <a:pt x="3842614" y="5809160"/>
                </a:lnTo>
                <a:cubicBezTo>
                  <a:pt x="3843731" y="5809160"/>
                  <a:pt x="3844624" y="5808564"/>
                  <a:pt x="3845293" y="5807374"/>
                </a:cubicBezTo>
                <a:cubicBezTo>
                  <a:pt x="3845963" y="5806183"/>
                  <a:pt x="3846298" y="5804248"/>
                  <a:pt x="3846298" y="5801569"/>
                </a:cubicBezTo>
                <a:cubicBezTo>
                  <a:pt x="3846298" y="5800156"/>
                  <a:pt x="3846223" y="5798965"/>
                  <a:pt x="3846075" y="5797998"/>
                </a:cubicBezTo>
                <a:cubicBezTo>
                  <a:pt x="3845926" y="5797030"/>
                  <a:pt x="3845685" y="5796230"/>
                  <a:pt x="3845349" y="5795598"/>
                </a:cubicBezTo>
                <a:cubicBezTo>
                  <a:pt x="3845014" y="5794965"/>
                  <a:pt x="3844624" y="5794519"/>
                  <a:pt x="3844177" y="5794258"/>
                </a:cubicBezTo>
                <a:cubicBezTo>
                  <a:pt x="3843731" y="5793998"/>
                  <a:pt x="3843210" y="5793868"/>
                  <a:pt x="3842614" y="5793868"/>
                </a:cubicBezTo>
                <a:lnTo>
                  <a:pt x="3816830" y="5793868"/>
                </a:lnTo>
                <a:lnTo>
                  <a:pt x="3816830" y="5769981"/>
                </a:lnTo>
                <a:cubicBezTo>
                  <a:pt x="3816830" y="5769460"/>
                  <a:pt x="3816682" y="5768976"/>
                  <a:pt x="3816383" y="5768530"/>
                </a:cubicBezTo>
                <a:cubicBezTo>
                  <a:pt x="3816086" y="5768083"/>
                  <a:pt x="3815602" y="5767692"/>
                  <a:pt x="3814933" y="5767358"/>
                </a:cubicBezTo>
                <a:cubicBezTo>
                  <a:pt x="3814262" y="5767023"/>
                  <a:pt x="3813333" y="5766781"/>
                  <a:pt x="3812142" y="5766632"/>
                </a:cubicBezTo>
                <a:cubicBezTo>
                  <a:pt x="3810951" y="5766483"/>
                  <a:pt x="3809426" y="5766409"/>
                  <a:pt x="3807565" y="5766409"/>
                </a:cubicBezTo>
                <a:close/>
                <a:moveTo>
                  <a:pt x="1264390" y="5766409"/>
                </a:moveTo>
                <a:cubicBezTo>
                  <a:pt x="1262604" y="5766409"/>
                  <a:pt x="1261116" y="5766483"/>
                  <a:pt x="1259925" y="5766632"/>
                </a:cubicBezTo>
                <a:cubicBezTo>
                  <a:pt x="1258735" y="5766781"/>
                  <a:pt x="1257786" y="5767023"/>
                  <a:pt x="1257079" y="5767358"/>
                </a:cubicBezTo>
                <a:cubicBezTo>
                  <a:pt x="1256372" y="5767692"/>
                  <a:pt x="1255888" y="5768083"/>
                  <a:pt x="1255628" y="5768530"/>
                </a:cubicBezTo>
                <a:cubicBezTo>
                  <a:pt x="1255367" y="5768976"/>
                  <a:pt x="1255237" y="5769460"/>
                  <a:pt x="1255237" y="5769981"/>
                </a:cubicBezTo>
                <a:lnTo>
                  <a:pt x="1255237" y="5793868"/>
                </a:lnTo>
                <a:lnTo>
                  <a:pt x="1241285" y="5793868"/>
                </a:lnTo>
                <a:cubicBezTo>
                  <a:pt x="1240689" y="5793868"/>
                  <a:pt x="1240150" y="5793998"/>
                  <a:pt x="1239666" y="5794258"/>
                </a:cubicBezTo>
                <a:cubicBezTo>
                  <a:pt x="1239182" y="5794519"/>
                  <a:pt x="1238792" y="5794965"/>
                  <a:pt x="1238494" y="5795598"/>
                </a:cubicBezTo>
                <a:cubicBezTo>
                  <a:pt x="1238196" y="5796230"/>
                  <a:pt x="1237955" y="5797030"/>
                  <a:pt x="1237769" y="5797998"/>
                </a:cubicBezTo>
                <a:cubicBezTo>
                  <a:pt x="1237582" y="5798965"/>
                  <a:pt x="1237489" y="5800156"/>
                  <a:pt x="1237489" y="5801569"/>
                </a:cubicBezTo>
                <a:cubicBezTo>
                  <a:pt x="1237489" y="5804248"/>
                  <a:pt x="1237824" y="5806183"/>
                  <a:pt x="1238494" y="5807374"/>
                </a:cubicBezTo>
                <a:cubicBezTo>
                  <a:pt x="1239164" y="5808564"/>
                  <a:pt x="1240057" y="5809160"/>
                  <a:pt x="1241173" y="5809160"/>
                </a:cubicBezTo>
                <a:lnTo>
                  <a:pt x="1255237" y="5809160"/>
                </a:lnTo>
                <a:lnTo>
                  <a:pt x="1255237" y="5867872"/>
                </a:lnTo>
                <a:cubicBezTo>
                  <a:pt x="1255237" y="5873677"/>
                  <a:pt x="1255777" y="5878718"/>
                  <a:pt x="1256856" y="5882997"/>
                </a:cubicBezTo>
                <a:cubicBezTo>
                  <a:pt x="1257935" y="5887276"/>
                  <a:pt x="1259665" y="5890810"/>
                  <a:pt x="1262046" y="5893601"/>
                </a:cubicBezTo>
                <a:cubicBezTo>
                  <a:pt x="1264427" y="5896392"/>
                  <a:pt x="1267478" y="5898475"/>
                  <a:pt x="1271199" y="5899852"/>
                </a:cubicBezTo>
                <a:cubicBezTo>
                  <a:pt x="1274920" y="5901228"/>
                  <a:pt x="1279385" y="5901917"/>
                  <a:pt x="1284594" y="5901917"/>
                </a:cubicBezTo>
                <a:cubicBezTo>
                  <a:pt x="1286305" y="5901917"/>
                  <a:pt x="1288017" y="5901805"/>
                  <a:pt x="1289728" y="5901582"/>
                </a:cubicBezTo>
                <a:cubicBezTo>
                  <a:pt x="1291440" y="5901359"/>
                  <a:pt x="1293058" y="5901080"/>
                  <a:pt x="1294584" y="5900745"/>
                </a:cubicBezTo>
                <a:cubicBezTo>
                  <a:pt x="1296109" y="5900410"/>
                  <a:pt x="1297467" y="5899982"/>
                  <a:pt x="1298658" y="5899461"/>
                </a:cubicBezTo>
                <a:cubicBezTo>
                  <a:pt x="1299848" y="5898940"/>
                  <a:pt x="1300741" y="5898382"/>
                  <a:pt x="1301337" y="5897787"/>
                </a:cubicBezTo>
                <a:cubicBezTo>
                  <a:pt x="1301932" y="5897191"/>
                  <a:pt x="1302379" y="5896261"/>
                  <a:pt x="1302676" y="5894996"/>
                </a:cubicBezTo>
                <a:cubicBezTo>
                  <a:pt x="1302974" y="5893731"/>
                  <a:pt x="1303123" y="5892020"/>
                  <a:pt x="1303123" y="5889862"/>
                </a:cubicBezTo>
                <a:cubicBezTo>
                  <a:pt x="1303123" y="5888522"/>
                  <a:pt x="1303048" y="5887406"/>
                  <a:pt x="1302899" y="5886513"/>
                </a:cubicBezTo>
                <a:cubicBezTo>
                  <a:pt x="1302751" y="5885620"/>
                  <a:pt x="1302583" y="5884913"/>
                  <a:pt x="1302397" y="5884392"/>
                </a:cubicBezTo>
                <a:cubicBezTo>
                  <a:pt x="1302211" y="5883871"/>
                  <a:pt x="1301951" y="5883518"/>
                  <a:pt x="1301616" y="5883332"/>
                </a:cubicBezTo>
                <a:cubicBezTo>
                  <a:pt x="1301281" y="5883146"/>
                  <a:pt x="1300927" y="5883053"/>
                  <a:pt x="1300555" y="5883053"/>
                </a:cubicBezTo>
                <a:cubicBezTo>
                  <a:pt x="1299960" y="5883053"/>
                  <a:pt x="1299290" y="5883220"/>
                  <a:pt x="1298546" y="5883555"/>
                </a:cubicBezTo>
                <a:cubicBezTo>
                  <a:pt x="1297802" y="5883890"/>
                  <a:pt x="1296909" y="5884243"/>
                  <a:pt x="1295867" y="5884616"/>
                </a:cubicBezTo>
                <a:cubicBezTo>
                  <a:pt x="1294826" y="5884988"/>
                  <a:pt x="1293635" y="5885341"/>
                  <a:pt x="1292296" y="5885676"/>
                </a:cubicBezTo>
                <a:cubicBezTo>
                  <a:pt x="1290956" y="5886011"/>
                  <a:pt x="1289430" y="5886178"/>
                  <a:pt x="1287719" y="5886178"/>
                </a:cubicBezTo>
                <a:cubicBezTo>
                  <a:pt x="1282436" y="5886178"/>
                  <a:pt x="1278771" y="5884411"/>
                  <a:pt x="1276724" y="5880876"/>
                </a:cubicBezTo>
                <a:cubicBezTo>
                  <a:pt x="1274678" y="5877342"/>
                  <a:pt x="1273655" y="5872114"/>
                  <a:pt x="1273655" y="5865193"/>
                </a:cubicBezTo>
                <a:lnTo>
                  <a:pt x="1273655" y="5809160"/>
                </a:lnTo>
                <a:lnTo>
                  <a:pt x="1299439" y="5809160"/>
                </a:lnTo>
                <a:cubicBezTo>
                  <a:pt x="1300555" y="5809160"/>
                  <a:pt x="1301448" y="5808564"/>
                  <a:pt x="1302118" y="5807374"/>
                </a:cubicBezTo>
                <a:cubicBezTo>
                  <a:pt x="1302788" y="5806183"/>
                  <a:pt x="1303123" y="5804248"/>
                  <a:pt x="1303123" y="5801569"/>
                </a:cubicBezTo>
                <a:cubicBezTo>
                  <a:pt x="1303123" y="5800156"/>
                  <a:pt x="1303048" y="5798965"/>
                  <a:pt x="1302899" y="5797998"/>
                </a:cubicBezTo>
                <a:cubicBezTo>
                  <a:pt x="1302751" y="5797030"/>
                  <a:pt x="1302509" y="5796230"/>
                  <a:pt x="1302174" y="5795598"/>
                </a:cubicBezTo>
                <a:cubicBezTo>
                  <a:pt x="1301839" y="5794965"/>
                  <a:pt x="1301448" y="5794519"/>
                  <a:pt x="1301002" y="5794258"/>
                </a:cubicBezTo>
                <a:cubicBezTo>
                  <a:pt x="1300555" y="5793998"/>
                  <a:pt x="1300034" y="5793868"/>
                  <a:pt x="1299439" y="5793868"/>
                </a:cubicBezTo>
                <a:lnTo>
                  <a:pt x="1273655" y="5793868"/>
                </a:lnTo>
                <a:lnTo>
                  <a:pt x="1273655" y="5769981"/>
                </a:lnTo>
                <a:cubicBezTo>
                  <a:pt x="1273655" y="5769460"/>
                  <a:pt x="1273506" y="5768976"/>
                  <a:pt x="1273208" y="5768530"/>
                </a:cubicBezTo>
                <a:cubicBezTo>
                  <a:pt x="1272911" y="5768083"/>
                  <a:pt x="1272427" y="5767692"/>
                  <a:pt x="1271757" y="5767358"/>
                </a:cubicBezTo>
                <a:cubicBezTo>
                  <a:pt x="1271088" y="5767023"/>
                  <a:pt x="1270157" y="5766781"/>
                  <a:pt x="1268967" y="5766632"/>
                </a:cubicBezTo>
                <a:cubicBezTo>
                  <a:pt x="1267776" y="5766483"/>
                  <a:pt x="1266250" y="5766409"/>
                  <a:pt x="1264390" y="5766409"/>
                </a:cubicBezTo>
                <a:close/>
                <a:moveTo>
                  <a:pt x="1188190" y="5766409"/>
                </a:moveTo>
                <a:cubicBezTo>
                  <a:pt x="1186404" y="5766409"/>
                  <a:pt x="1184916" y="5766483"/>
                  <a:pt x="1183725" y="5766632"/>
                </a:cubicBezTo>
                <a:cubicBezTo>
                  <a:pt x="1182535" y="5766781"/>
                  <a:pt x="1181586" y="5767023"/>
                  <a:pt x="1180879" y="5767358"/>
                </a:cubicBezTo>
                <a:cubicBezTo>
                  <a:pt x="1180172" y="5767692"/>
                  <a:pt x="1179688" y="5768083"/>
                  <a:pt x="1179428" y="5768530"/>
                </a:cubicBezTo>
                <a:cubicBezTo>
                  <a:pt x="1179167" y="5768976"/>
                  <a:pt x="1179037" y="5769460"/>
                  <a:pt x="1179037" y="5769981"/>
                </a:cubicBezTo>
                <a:lnTo>
                  <a:pt x="1179037" y="5793868"/>
                </a:lnTo>
                <a:lnTo>
                  <a:pt x="1165085" y="5793868"/>
                </a:lnTo>
                <a:cubicBezTo>
                  <a:pt x="1164489" y="5793868"/>
                  <a:pt x="1163950" y="5793998"/>
                  <a:pt x="1163466" y="5794258"/>
                </a:cubicBezTo>
                <a:cubicBezTo>
                  <a:pt x="1162982" y="5794519"/>
                  <a:pt x="1162592" y="5794965"/>
                  <a:pt x="1162294" y="5795598"/>
                </a:cubicBezTo>
                <a:cubicBezTo>
                  <a:pt x="1161996" y="5796230"/>
                  <a:pt x="1161755" y="5797030"/>
                  <a:pt x="1161569" y="5797998"/>
                </a:cubicBezTo>
                <a:cubicBezTo>
                  <a:pt x="1161382" y="5798965"/>
                  <a:pt x="1161289" y="5800156"/>
                  <a:pt x="1161289" y="5801569"/>
                </a:cubicBezTo>
                <a:cubicBezTo>
                  <a:pt x="1161289" y="5804248"/>
                  <a:pt x="1161624" y="5806183"/>
                  <a:pt x="1162294" y="5807374"/>
                </a:cubicBezTo>
                <a:cubicBezTo>
                  <a:pt x="1162964" y="5808564"/>
                  <a:pt x="1163857" y="5809160"/>
                  <a:pt x="1164973" y="5809160"/>
                </a:cubicBezTo>
                <a:lnTo>
                  <a:pt x="1179037" y="5809160"/>
                </a:lnTo>
                <a:lnTo>
                  <a:pt x="1179037" y="5867872"/>
                </a:lnTo>
                <a:cubicBezTo>
                  <a:pt x="1179037" y="5873677"/>
                  <a:pt x="1179577" y="5878718"/>
                  <a:pt x="1180656" y="5882997"/>
                </a:cubicBezTo>
                <a:cubicBezTo>
                  <a:pt x="1181735" y="5887276"/>
                  <a:pt x="1183465" y="5890810"/>
                  <a:pt x="1185846" y="5893601"/>
                </a:cubicBezTo>
                <a:cubicBezTo>
                  <a:pt x="1188227" y="5896392"/>
                  <a:pt x="1191279" y="5898475"/>
                  <a:pt x="1194999" y="5899852"/>
                </a:cubicBezTo>
                <a:cubicBezTo>
                  <a:pt x="1198720" y="5901228"/>
                  <a:pt x="1203185" y="5901917"/>
                  <a:pt x="1208394" y="5901917"/>
                </a:cubicBezTo>
                <a:cubicBezTo>
                  <a:pt x="1210105" y="5901917"/>
                  <a:pt x="1211817" y="5901805"/>
                  <a:pt x="1213528" y="5901582"/>
                </a:cubicBezTo>
                <a:cubicBezTo>
                  <a:pt x="1215240" y="5901359"/>
                  <a:pt x="1216858" y="5901080"/>
                  <a:pt x="1218384" y="5900745"/>
                </a:cubicBezTo>
                <a:cubicBezTo>
                  <a:pt x="1219909" y="5900410"/>
                  <a:pt x="1221268" y="5899982"/>
                  <a:pt x="1222458" y="5899461"/>
                </a:cubicBezTo>
                <a:cubicBezTo>
                  <a:pt x="1223648" y="5898940"/>
                  <a:pt x="1224541" y="5898382"/>
                  <a:pt x="1225137" y="5897787"/>
                </a:cubicBezTo>
                <a:cubicBezTo>
                  <a:pt x="1225732" y="5897191"/>
                  <a:pt x="1226178" y="5896261"/>
                  <a:pt x="1226476" y="5894996"/>
                </a:cubicBezTo>
                <a:cubicBezTo>
                  <a:pt x="1226774" y="5893731"/>
                  <a:pt x="1226923" y="5892020"/>
                  <a:pt x="1226923" y="5889862"/>
                </a:cubicBezTo>
                <a:cubicBezTo>
                  <a:pt x="1226923" y="5888522"/>
                  <a:pt x="1226848" y="5887406"/>
                  <a:pt x="1226700" y="5886513"/>
                </a:cubicBezTo>
                <a:cubicBezTo>
                  <a:pt x="1226551" y="5885620"/>
                  <a:pt x="1226383" y="5884913"/>
                  <a:pt x="1226197" y="5884392"/>
                </a:cubicBezTo>
                <a:cubicBezTo>
                  <a:pt x="1226011" y="5883871"/>
                  <a:pt x="1225751" y="5883518"/>
                  <a:pt x="1225416" y="5883332"/>
                </a:cubicBezTo>
                <a:cubicBezTo>
                  <a:pt x="1225081" y="5883146"/>
                  <a:pt x="1224727" y="5883053"/>
                  <a:pt x="1224355" y="5883053"/>
                </a:cubicBezTo>
                <a:cubicBezTo>
                  <a:pt x="1223760" y="5883053"/>
                  <a:pt x="1223090" y="5883220"/>
                  <a:pt x="1222346" y="5883555"/>
                </a:cubicBezTo>
                <a:cubicBezTo>
                  <a:pt x="1221602" y="5883890"/>
                  <a:pt x="1220709" y="5884243"/>
                  <a:pt x="1219667" y="5884616"/>
                </a:cubicBezTo>
                <a:cubicBezTo>
                  <a:pt x="1218626" y="5884988"/>
                  <a:pt x="1217435" y="5885341"/>
                  <a:pt x="1216095" y="5885676"/>
                </a:cubicBezTo>
                <a:cubicBezTo>
                  <a:pt x="1214756" y="5886011"/>
                  <a:pt x="1213230" y="5886178"/>
                  <a:pt x="1211519" y="5886178"/>
                </a:cubicBezTo>
                <a:cubicBezTo>
                  <a:pt x="1206236" y="5886178"/>
                  <a:pt x="1202571" y="5884411"/>
                  <a:pt x="1200524" y="5880876"/>
                </a:cubicBezTo>
                <a:cubicBezTo>
                  <a:pt x="1198478" y="5877342"/>
                  <a:pt x="1197455" y="5872114"/>
                  <a:pt x="1197455" y="5865193"/>
                </a:cubicBezTo>
                <a:lnTo>
                  <a:pt x="1197455" y="5809160"/>
                </a:lnTo>
                <a:lnTo>
                  <a:pt x="1223239" y="5809160"/>
                </a:lnTo>
                <a:cubicBezTo>
                  <a:pt x="1224355" y="5809160"/>
                  <a:pt x="1225249" y="5808564"/>
                  <a:pt x="1225918" y="5807374"/>
                </a:cubicBezTo>
                <a:cubicBezTo>
                  <a:pt x="1226588" y="5806183"/>
                  <a:pt x="1226923" y="5804248"/>
                  <a:pt x="1226923" y="5801569"/>
                </a:cubicBezTo>
                <a:cubicBezTo>
                  <a:pt x="1226923" y="5800156"/>
                  <a:pt x="1226848" y="5798965"/>
                  <a:pt x="1226700" y="5797998"/>
                </a:cubicBezTo>
                <a:cubicBezTo>
                  <a:pt x="1226551" y="5797030"/>
                  <a:pt x="1226309" y="5796230"/>
                  <a:pt x="1225974" y="5795598"/>
                </a:cubicBezTo>
                <a:cubicBezTo>
                  <a:pt x="1225639" y="5794965"/>
                  <a:pt x="1225249" y="5794519"/>
                  <a:pt x="1224802" y="5794258"/>
                </a:cubicBezTo>
                <a:cubicBezTo>
                  <a:pt x="1224355" y="5793998"/>
                  <a:pt x="1223834" y="5793868"/>
                  <a:pt x="1223239" y="5793868"/>
                </a:cubicBezTo>
                <a:lnTo>
                  <a:pt x="1197455" y="5793868"/>
                </a:lnTo>
                <a:lnTo>
                  <a:pt x="1197455" y="5769981"/>
                </a:lnTo>
                <a:cubicBezTo>
                  <a:pt x="1197455" y="5769460"/>
                  <a:pt x="1197306" y="5768976"/>
                  <a:pt x="1197008" y="5768530"/>
                </a:cubicBezTo>
                <a:cubicBezTo>
                  <a:pt x="1196711" y="5768083"/>
                  <a:pt x="1196227" y="5767692"/>
                  <a:pt x="1195557" y="5767358"/>
                </a:cubicBezTo>
                <a:cubicBezTo>
                  <a:pt x="1194888" y="5767023"/>
                  <a:pt x="1193957" y="5766781"/>
                  <a:pt x="1192767" y="5766632"/>
                </a:cubicBezTo>
                <a:cubicBezTo>
                  <a:pt x="1191576" y="5766483"/>
                  <a:pt x="1190051" y="5766409"/>
                  <a:pt x="1188190" y="5766409"/>
                </a:cubicBezTo>
                <a:close/>
                <a:moveTo>
                  <a:pt x="7660948" y="5755582"/>
                </a:moveTo>
                <a:lnTo>
                  <a:pt x="7693764" y="5755582"/>
                </a:lnTo>
                <a:cubicBezTo>
                  <a:pt x="7702396" y="5755582"/>
                  <a:pt x="7709466" y="5756400"/>
                  <a:pt x="7714972" y="5758037"/>
                </a:cubicBezTo>
                <a:cubicBezTo>
                  <a:pt x="7720479" y="5759674"/>
                  <a:pt x="7725074" y="5762056"/>
                  <a:pt x="7728757" y="5765181"/>
                </a:cubicBezTo>
                <a:cubicBezTo>
                  <a:pt x="7732441" y="5768306"/>
                  <a:pt x="7735213" y="5772139"/>
                  <a:pt x="7737073" y="5776678"/>
                </a:cubicBezTo>
                <a:cubicBezTo>
                  <a:pt x="7738934" y="5781217"/>
                  <a:pt x="7739864" y="5786352"/>
                  <a:pt x="7739864" y="5792082"/>
                </a:cubicBezTo>
                <a:cubicBezTo>
                  <a:pt x="7739864" y="5795505"/>
                  <a:pt x="7739454" y="5798779"/>
                  <a:pt x="7738636" y="5801904"/>
                </a:cubicBezTo>
                <a:cubicBezTo>
                  <a:pt x="7737817" y="5805030"/>
                  <a:pt x="7736608" y="5807913"/>
                  <a:pt x="7735008" y="5810555"/>
                </a:cubicBezTo>
                <a:cubicBezTo>
                  <a:pt x="7733408" y="5813197"/>
                  <a:pt x="7731399" y="5815559"/>
                  <a:pt x="7728981" y="5817643"/>
                </a:cubicBezTo>
                <a:cubicBezTo>
                  <a:pt x="7726562" y="5819726"/>
                  <a:pt x="7723790" y="5821438"/>
                  <a:pt x="7720665" y="5822777"/>
                </a:cubicBezTo>
                <a:cubicBezTo>
                  <a:pt x="7724609" y="5823522"/>
                  <a:pt x="7728292" y="5824880"/>
                  <a:pt x="7731715" y="5826852"/>
                </a:cubicBezTo>
                <a:cubicBezTo>
                  <a:pt x="7735138" y="5828824"/>
                  <a:pt x="7738134" y="5831335"/>
                  <a:pt x="7740701" y="5834386"/>
                </a:cubicBezTo>
                <a:cubicBezTo>
                  <a:pt x="7743268" y="5837437"/>
                  <a:pt x="7745296" y="5841009"/>
                  <a:pt x="7746784" y="5845102"/>
                </a:cubicBezTo>
                <a:cubicBezTo>
                  <a:pt x="7748272" y="5849194"/>
                  <a:pt x="7749017" y="5853696"/>
                  <a:pt x="7749017" y="5858608"/>
                </a:cubicBezTo>
                <a:cubicBezTo>
                  <a:pt x="7749017" y="5863147"/>
                  <a:pt x="7748440" y="5867333"/>
                  <a:pt x="7747287" y="5871165"/>
                </a:cubicBezTo>
                <a:cubicBezTo>
                  <a:pt x="7746133" y="5874997"/>
                  <a:pt x="7744515" y="5878439"/>
                  <a:pt x="7742431" y="5881490"/>
                </a:cubicBezTo>
                <a:cubicBezTo>
                  <a:pt x="7740347" y="5884541"/>
                  <a:pt x="7737836" y="5887220"/>
                  <a:pt x="7734897" y="5889527"/>
                </a:cubicBezTo>
                <a:cubicBezTo>
                  <a:pt x="7731957" y="5891834"/>
                  <a:pt x="7728646" y="5893768"/>
                  <a:pt x="7724962" y="5895331"/>
                </a:cubicBezTo>
                <a:cubicBezTo>
                  <a:pt x="7721279" y="5896894"/>
                  <a:pt x="7717335" y="5898066"/>
                  <a:pt x="7713130" y="5898847"/>
                </a:cubicBezTo>
                <a:cubicBezTo>
                  <a:pt x="7708926" y="5899629"/>
                  <a:pt x="7704108" y="5900019"/>
                  <a:pt x="7698676" y="5900019"/>
                </a:cubicBezTo>
                <a:lnTo>
                  <a:pt x="7660948" y="5900019"/>
                </a:lnTo>
                <a:cubicBezTo>
                  <a:pt x="7659236" y="5900019"/>
                  <a:pt x="7657618" y="5899443"/>
                  <a:pt x="7656092" y="5898289"/>
                </a:cubicBezTo>
                <a:cubicBezTo>
                  <a:pt x="7654567" y="5897136"/>
                  <a:pt x="7653804" y="5895108"/>
                  <a:pt x="7653804" y="5892206"/>
                </a:cubicBezTo>
                <a:lnTo>
                  <a:pt x="7653804" y="5763395"/>
                </a:lnTo>
                <a:cubicBezTo>
                  <a:pt x="7653804" y="5760493"/>
                  <a:pt x="7654567" y="5758465"/>
                  <a:pt x="7656092" y="5757312"/>
                </a:cubicBezTo>
                <a:cubicBezTo>
                  <a:pt x="7657618" y="5756158"/>
                  <a:pt x="7659236" y="5755582"/>
                  <a:pt x="7660948" y="5755582"/>
                </a:cubicBezTo>
                <a:close/>
                <a:moveTo>
                  <a:pt x="467750" y="5755582"/>
                </a:moveTo>
                <a:cubicBezTo>
                  <a:pt x="467155" y="5755582"/>
                  <a:pt x="466616" y="5755730"/>
                  <a:pt x="466132" y="5756028"/>
                </a:cubicBezTo>
                <a:cubicBezTo>
                  <a:pt x="465648" y="5756326"/>
                  <a:pt x="465257" y="5756809"/>
                  <a:pt x="464960" y="5757479"/>
                </a:cubicBezTo>
                <a:cubicBezTo>
                  <a:pt x="464662" y="5758149"/>
                  <a:pt x="464420" y="5759023"/>
                  <a:pt x="464234" y="5760102"/>
                </a:cubicBezTo>
                <a:cubicBezTo>
                  <a:pt x="464048" y="5761181"/>
                  <a:pt x="463955" y="5762428"/>
                  <a:pt x="463955" y="5763842"/>
                </a:cubicBezTo>
                <a:cubicBezTo>
                  <a:pt x="463955" y="5765255"/>
                  <a:pt x="464048" y="5766483"/>
                  <a:pt x="464234" y="5767525"/>
                </a:cubicBezTo>
                <a:cubicBezTo>
                  <a:pt x="464420" y="5768567"/>
                  <a:pt x="464662" y="5769404"/>
                  <a:pt x="464960" y="5770036"/>
                </a:cubicBezTo>
                <a:cubicBezTo>
                  <a:pt x="465257" y="5770669"/>
                  <a:pt x="465648" y="5771134"/>
                  <a:pt x="466132" y="5771432"/>
                </a:cubicBezTo>
                <a:cubicBezTo>
                  <a:pt x="466616" y="5771729"/>
                  <a:pt x="467155" y="5771878"/>
                  <a:pt x="467750" y="5771878"/>
                </a:cubicBezTo>
                <a:lnTo>
                  <a:pt x="508380" y="5771878"/>
                </a:lnTo>
                <a:lnTo>
                  <a:pt x="508380" y="5897117"/>
                </a:lnTo>
                <a:cubicBezTo>
                  <a:pt x="508380" y="5897712"/>
                  <a:pt x="508529" y="5898233"/>
                  <a:pt x="508827" y="5898680"/>
                </a:cubicBezTo>
                <a:cubicBezTo>
                  <a:pt x="509125" y="5899126"/>
                  <a:pt x="509646" y="5899480"/>
                  <a:pt x="510390" y="5899740"/>
                </a:cubicBezTo>
                <a:cubicBezTo>
                  <a:pt x="511134" y="5900001"/>
                  <a:pt x="512138" y="5900224"/>
                  <a:pt x="513403" y="5900410"/>
                </a:cubicBezTo>
                <a:cubicBezTo>
                  <a:pt x="514668" y="5900596"/>
                  <a:pt x="516194" y="5900689"/>
                  <a:pt x="517980" y="5900689"/>
                </a:cubicBezTo>
                <a:cubicBezTo>
                  <a:pt x="519840" y="5900689"/>
                  <a:pt x="521384" y="5900596"/>
                  <a:pt x="522612" y="5900410"/>
                </a:cubicBezTo>
                <a:cubicBezTo>
                  <a:pt x="523840" y="5900224"/>
                  <a:pt x="524826" y="5900001"/>
                  <a:pt x="525570" y="5899740"/>
                </a:cubicBezTo>
                <a:cubicBezTo>
                  <a:pt x="526314" y="5899480"/>
                  <a:pt x="526835" y="5899126"/>
                  <a:pt x="527133" y="5898680"/>
                </a:cubicBezTo>
                <a:cubicBezTo>
                  <a:pt x="527431" y="5898233"/>
                  <a:pt x="527579" y="5897712"/>
                  <a:pt x="527579" y="5897117"/>
                </a:cubicBezTo>
                <a:lnTo>
                  <a:pt x="527579" y="5771878"/>
                </a:lnTo>
                <a:lnTo>
                  <a:pt x="568209" y="5771878"/>
                </a:lnTo>
                <a:cubicBezTo>
                  <a:pt x="568805" y="5771878"/>
                  <a:pt x="569344" y="5771729"/>
                  <a:pt x="569828" y="5771432"/>
                </a:cubicBezTo>
                <a:cubicBezTo>
                  <a:pt x="570312" y="5771134"/>
                  <a:pt x="570721" y="5770669"/>
                  <a:pt x="571056" y="5770036"/>
                </a:cubicBezTo>
                <a:cubicBezTo>
                  <a:pt x="571391" y="5769404"/>
                  <a:pt x="571632" y="5768567"/>
                  <a:pt x="571781" y="5767525"/>
                </a:cubicBezTo>
                <a:cubicBezTo>
                  <a:pt x="571930" y="5766483"/>
                  <a:pt x="572005" y="5765255"/>
                  <a:pt x="572005" y="5763842"/>
                </a:cubicBezTo>
                <a:cubicBezTo>
                  <a:pt x="572005" y="5762428"/>
                  <a:pt x="571930" y="5761181"/>
                  <a:pt x="571781" y="5760102"/>
                </a:cubicBezTo>
                <a:cubicBezTo>
                  <a:pt x="571632" y="5759023"/>
                  <a:pt x="571391" y="5758149"/>
                  <a:pt x="571056" y="5757479"/>
                </a:cubicBezTo>
                <a:cubicBezTo>
                  <a:pt x="570721" y="5756809"/>
                  <a:pt x="570312" y="5756326"/>
                  <a:pt x="569828" y="5756028"/>
                </a:cubicBezTo>
                <a:cubicBezTo>
                  <a:pt x="569344" y="5755730"/>
                  <a:pt x="568805" y="5755582"/>
                  <a:pt x="568209" y="5755582"/>
                </a:cubicBezTo>
                <a:close/>
                <a:moveTo>
                  <a:pt x="8348050" y="5754912"/>
                </a:moveTo>
                <a:cubicBezTo>
                  <a:pt x="8350431" y="5754912"/>
                  <a:pt x="8352403" y="5754968"/>
                  <a:pt x="8353966" y="5755079"/>
                </a:cubicBezTo>
                <a:cubicBezTo>
                  <a:pt x="8355528" y="5755191"/>
                  <a:pt x="8356793" y="5755396"/>
                  <a:pt x="8357761" y="5755693"/>
                </a:cubicBezTo>
                <a:cubicBezTo>
                  <a:pt x="8358728" y="5755991"/>
                  <a:pt x="8359472" y="5756419"/>
                  <a:pt x="8359993" y="5756977"/>
                </a:cubicBezTo>
                <a:cubicBezTo>
                  <a:pt x="8360514" y="5757535"/>
                  <a:pt x="8360923" y="5758223"/>
                  <a:pt x="8361221" y="5759042"/>
                </a:cubicBezTo>
                <a:lnTo>
                  <a:pt x="8409664" y="5893210"/>
                </a:lnTo>
                <a:cubicBezTo>
                  <a:pt x="8410260" y="5894847"/>
                  <a:pt x="8410576" y="5896168"/>
                  <a:pt x="8410613" y="5897173"/>
                </a:cubicBezTo>
                <a:cubicBezTo>
                  <a:pt x="8410650" y="5898177"/>
                  <a:pt x="8410372" y="5898940"/>
                  <a:pt x="8409776" y="5899461"/>
                </a:cubicBezTo>
                <a:cubicBezTo>
                  <a:pt x="8409180" y="5899982"/>
                  <a:pt x="8408195" y="5900317"/>
                  <a:pt x="8406818" y="5900466"/>
                </a:cubicBezTo>
                <a:cubicBezTo>
                  <a:pt x="8405442" y="5900615"/>
                  <a:pt x="8403600" y="5900689"/>
                  <a:pt x="8401293" y="5900689"/>
                </a:cubicBezTo>
                <a:cubicBezTo>
                  <a:pt x="8398986" y="5900689"/>
                  <a:pt x="8397144" y="5900633"/>
                  <a:pt x="8395768" y="5900522"/>
                </a:cubicBezTo>
                <a:cubicBezTo>
                  <a:pt x="8394391" y="5900410"/>
                  <a:pt x="8393349" y="5900224"/>
                  <a:pt x="8392642" y="5899963"/>
                </a:cubicBezTo>
                <a:cubicBezTo>
                  <a:pt x="8391936" y="5899703"/>
                  <a:pt x="8391414" y="5899349"/>
                  <a:pt x="8391080" y="5898903"/>
                </a:cubicBezTo>
                <a:cubicBezTo>
                  <a:pt x="8390744" y="5898457"/>
                  <a:pt x="8390428" y="5897898"/>
                  <a:pt x="8390130" y="5897229"/>
                </a:cubicBezTo>
                <a:lnTo>
                  <a:pt x="8377741" y="5862068"/>
                </a:lnTo>
                <a:lnTo>
                  <a:pt x="8317689" y="5862068"/>
                </a:lnTo>
                <a:lnTo>
                  <a:pt x="8305857" y="5896782"/>
                </a:lnTo>
                <a:cubicBezTo>
                  <a:pt x="8305634" y="5897452"/>
                  <a:pt x="8305336" y="5898029"/>
                  <a:pt x="8304964" y="5898512"/>
                </a:cubicBezTo>
                <a:cubicBezTo>
                  <a:pt x="8304592" y="5898996"/>
                  <a:pt x="8304053" y="5899405"/>
                  <a:pt x="8303346" y="5899740"/>
                </a:cubicBezTo>
                <a:cubicBezTo>
                  <a:pt x="8302639" y="5900075"/>
                  <a:pt x="8301634" y="5900317"/>
                  <a:pt x="8300332" y="5900466"/>
                </a:cubicBezTo>
                <a:cubicBezTo>
                  <a:pt x="8299030" y="5900615"/>
                  <a:pt x="8297337" y="5900689"/>
                  <a:pt x="8295253" y="5900689"/>
                </a:cubicBezTo>
                <a:cubicBezTo>
                  <a:pt x="8293095" y="5900689"/>
                  <a:pt x="8291328" y="5900596"/>
                  <a:pt x="8289951" y="5900410"/>
                </a:cubicBezTo>
                <a:cubicBezTo>
                  <a:pt x="8288574" y="5900224"/>
                  <a:pt x="8287607" y="5899870"/>
                  <a:pt x="8287049" y="5899349"/>
                </a:cubicBezTo>
                <a:cubicBezTo>
                  <a:pt x="8286491" y="5898829"/>
                  <a:pt x="8286230" y="5898066"/>
                  <a:pt x="8286268" y="5897061"/>
                </a:cubicBezTo>
                <a:cubicBezTo>
                  <a:pt x="8286305" y="5896057"/>
                  <a:pt x="8286621" y="5894736"/>
                  <a:pt x="8287216" y="5893099"/>
                </a:cubicBezTo>
                <a:lnTo>
                  <a:pt x="8335660" y="5758930"/>
                </a:lnTo>
                <a:cubicBezTo>
                  <a:pt x="8335958" y="5758112"/>
                  <a:pt x="8336348" y="5757442"/>
                  <a:pt x="8336832" y="5756921"/>
                </a:cubicBezTo>
                <a:cubicBezTo>
                  <a:pt x="8337316" y="5756400"/>
                  <a:pt x="8338023" y="5755991"/>
                  <a:pt x="8338953" y="5755693"/>
                </a:cubicBezTo>
                <a:cubicBezTo>
                  <a:pt x="8339883" y="5755396"/>
                  <a:pt x="8341074" y="5755191"/>
                  <a:pt x="8342525" y="5755079"/>
                </a:cubicBezTo>
                <a:cubicBezTo>
                  <a:pt x="8343976" y="5754968"/>
                  <a:pt x="8345817" y="5754912"/>
                  <a:pt x="8348050" y="5754912"/>
                </a:cubicBezTo>
                <a:close/>
                <a:moveTo>
                  <a:pt x="8441998" y="5751898"/>
                </a:moveTo>
                <a:cubicBezTo>
                  <a:pt x="8446314" y="5751898"/>
                  <a:pt x="8449272" y="5752661"/>
                  <a:pt x="8450871" y="5754186"/>
                </a:cubicBezTo>
                <a:cubicBezTo>
                  <a:pt x="8452471" y="5755712"/>
                  <a:pt x="8453271" y="5758595"/>
                  <a:pt x="8453271" y="5762837"/>
                </a:cubicBezTo>
                <a:cubicBezTo>
                  <a:pt x="8453271" y="5767153"/>
                  <a:pt x="8452452" y="5770092"/>
                  <a:pt x="8450816" y="5771655"/>
                </a:cubicBezTo>
                <a:cubicBezTo>
                  <a:pt x="8449178" y="5773218"/>
                  <a:pt x="8446164" y="5773999"/>
                  <a:pt x="8441774" y="5773999"/>
                </a:cubicBezTo>
                <a:cubicBezTo>
                  <a:pt x="8437458" y="5773999"/>
                  <a:pt x="8434500" y="5773236"/>
                  <a:pt x="8432900" y="5771711"/>
                </a:cubicBezTo>
                <a:cubicBezTo>
                  <a:pt x="8431300" y="5770185"/>
                  <a:pt x="8430500" y="5767302"/>
                  <a:pt x="8430500" y="5763060"/>
                </a:cubicBezTo>
                <a:cubicBezTo>
                  <a:pt x="8430500" y="5758744"/>
                  <a:pt x="8431319" y="5755805"/>
                  <a:pt x="8432956" y="5754242"/>
                </a:cubicBezTo>
                <a:cubicBezTo>
                  <a:pt x="8434593" y="5752679"/>
                  <a:pt x="8437607" y="5751898"/>
                  <a:pt x="8441998" y="5751898"/>
                </a:cubicBezTo>
                <a:close/>
                <a:moveTo>
                  <a:pt x="7994323" y="5751898"/>
                </a:moveTo>
                <a:cubicBezTo>
                  <a:pt x="7998639" y="5751898"/>
                  <a:pt x="8001597" y="5752661"/>
                  <a:pt x="8003196" y="5754186"/>
                </a:cubicBezTo>
                <a:cubicBezTo>
                  <a:pt x="8004796" y="5755712"/>
                  <a:pt x="8005596" y="5758595"/>
                  <a:pt x="8005596" y="5762837"/>
                </a:cubicBezTo>
                <a:cubicBezTo>
                  <a:pt x="8005596" y="5767153"/>
                  <a:pt x="8004778" y="5770092"/>
                  <a:pt x="8003141" y="5771655"/>
                </a:cubicBezTo>
                <a:cubicBezTo>
                  <a:pt x="8001504" y="5773218"/>
                  <a:pt x="7998490" y="5773999"/>
                  <a:pt x="7994099" y="5773999"/>
                </a:cubicBezTo>
                <a:cubicBezTo>
                  <a:pt x="7989783" y="5773999"/>
                  <a:pt x="7986825" y="5773236"/>
                  <a:pt x="7985225" y="5771711"/>
                </a:cubicBezTo>
                <a:cubicBezTo>
                  <a:pt x="7983626" y="5770185"/>
                  <a:pt x="7982826" y="5767302"/>
                  <a:pt x="7982826" y="5763060"/>
                </a:cubicBezTo>
                <a:cubicBezTo>
                  <a:pt x="7982826" y="5758744"/>
                  <a:pt x="7983644" y="5755805"/>
                  <a:pt x="7985281" y="5754242"/>
                </a:cubicBezTo>
                <a:cubicBezTo>
                  <a:pt x="7986918" y="5752679"/>
                  <a:pt x="7989932" y="5751898"/>
                  <a:pt x="7994323" y="5751898"/>
                </a:cubicBezTo>
                <a:close/>
                <a:moveTo>
                  <a:pt x="7860973" y="5751898"/>
                </a:moveTo>
                <a:cubicBezTo>
                  <a:pt x="7865289" y="5751898"/>
                  <a:pt x="7868247" y="5752661"/>
                  <a:pt x="7869846" y="5754186"/>
                </a:cubicBezTo>
                <a:cubicBezTo>
                  <a:pt x="7871446" y="5755712"/>
                  <a:pt x="7872246" y="5758595"/>
                  <a:pt x="7872246" y="5762837"/>
                </a:cubicBezTo>
                <a:cubicBezTo>
                  <a:pt x="7872246" y="5767153"/>
                  <a:pt x="7871428" y="5770092"/>
                  <a:pt x="7869791" y="5771655"/>
                </a:cubicBezTo>
                <a:cubicBezTo>
                  <a:pt x="7868154" y="5773218"/>
                  <a:pt x="7865140" y="5773999"/>
                  <a:pt x="7860749" y="5773999"/>
                </a:cubicBezTo>
                <a:cubicBezTo>
                  <a:pt x="7856433" y="5773999"/>
                  <a:pt x="7853475" y="5773236"/>
                  <a:pt x="7851875" y="5771711"/>
                </a:cubicBezTo>
                <a:cubicBezTo>
                  <a:pt x="7850276" y="5770185"/>
                  <a:pt x="7849476" y="5767302"/>
                  <a:pt x="7849476" y="5763060"/>
                </a:cubicBezTo>
                <a:cubicBezTo>
                  <a:pt x="7849476" y="5758744"/>
                  <a:pt x="7850294" y="5755805"/>
                  <a:pt x="7851931" y="5754242"/>
                </a:cubicBezTo>
                <a:cubicBezTo>
                  <a:pt x="7853568" y="5752679"/>
                  <a:pt x="7856582" y="5751898"/>
                  <a:pt x="7860973" y="5751898"/>
                </a:cubicBezTo>
                <a:close/>
                <a:moveTo>
                  <a:pt x="6241723" y="5751898"/>
                </a:moveTo>
                <a:cubicBezTo>
                  <a:pt x="6237332" y="5751898"/>
                  <a:pt x="6234318" y="5752679"/>
                  <a:pt x="6232681" y="5754242"/>
                </a:cubicBezTo>
                <a:cubicBezTo>
                  <a:pt x="6231044" y="5755805"/>
                  <a:pt x="6230226" y="5758744"/>
                  <a:pt x="6230226" y="5763060"/>
                </a:cubicBezTo>
                <a:cubicBezTo>
                  <a:pt x="6230226" y="5767302"/>
                  <a:pt x="6231026" y="5770185"/>
                  <a:pt x="6232625" y="5771711"/>
                </a:cubicBezTo>
                <a:cubicBezTo>
                  <a:pt x="6234225" y="5773236"/>
                  <a:pt x="6237183" y="5773999"/>
                  <a:pt x="6241499" y="5773999"/>
                </a:cubicBezTo>
                <a:cubicBezTo>
                  <a:pt x="6245890" y="5773999"/>
                  <a:pt x="6248904" y="5773218"/>
                  <a:pt x="6250541" y="5771655"/>
                </a:cubicBezTo>
                <a:cubicBezTo>
                  <a:pt x="6252178" y="5770092"/>
                  <a:pt x="6252996" y="5767153"/>
                  <a:pt x="6252996" y="5762837"/>
                </a:cubicBezTo>
                <a:cubicBezTo>
                  <a:pt x="6252996" y="5758595"/>
                  <a:pt x="6252196" y="5755712"/>
                  <a:pt x="6250596" y="5754186"/>
                </a:cubicBezTo>
                <a:cubicBezTo>
                  <a:pt x="6248997" y="5752661"/>
                  <a:pt x="6246039" y="5751898"/>
                  <a:pt x="6241723" y="5751898"/>
                </a:cubicBezTo>
                <a:close/>
                <a:moveTo>
                  <a:pt x="5060623" y="5751898"/>
                </a:moveTo>
                <a:cubicBezTo>
                  <a:pt x="5056232" y="5751898"/>
                  <a:pt x="5053219" y="5752679"/>
                  <a:pt x="5051582" y="5754242"/>
                </a:cubicBezTo>
                <a:cubicBezTo>
                  <a:pt x="5049944" y="5755805"/>
                  <a:pt x="5049126" y="5758744"/>
                  <a:pt x="5049126" y="5763060"/>
                </a:cubicBezTo>
                <a:cubicBezTo>
                  <a:pt x="5049126" y="5767302"/>
                  <a:pt x="5049926" y="5770185"/>
                  <a:pt x="5051526" y="5771711"/>
                </a:cubicBezTo>
                <a:cubicBezTo>
                  <a:pt x="5053126" y="5773236"/>
                  <a:pt x="5056084" y="5773999"/>
                  <a:pt x="5060400" y="5773999"/>
                </a:cubicBezTo>
                <a:cubicBezTo>
                  <a:pt x="5064790" y="5773999"/>
                  <a:pt x="5067804" y="5773218"/>
                  <a:pt x="5069441" y="5771655"/>
                </a:cubicBezTo>
                <a:cubicBezTo>
                  <a:pt x="5071078" y="5770092"/>
                  <a:pt x="5071897" y="5767153"/>
                  <a:pt x="5071897" y="5762837"/>
                </a:cubicBezTo>
                <a:cubicBezTo>
                  <a:pt x="5071897" y="5758595"/>
                  <a:pt x="5071097" y="5755712"/>
                  <a:pt x="5069497" y="5754186"/>
                </a:cubicBezTo>
                <a:cubicBezTo>
                  <a:pt x="5067897" y="5752661"/>
                  <a:pt x="5064939" y="5751898"/>
                  <a:pt x="5060623" y="5751898"/>
                </a:cubicBezTo>
                <a:close/>
                <a:moveTo>
                  <a:pt x="4470073" y="5751898"/>
                </a:moveTo>
                <a:cubicBezTo>
                  <a:pt x="4465683" y="5751898"/>
                  <a:pt x="4462669" y="5752679"/>
                  <a:pt x="4461031" y="5754242"/>
                </a:cubicBezTo>
                <a:cubicBezTo>
                  <a:pt x="4459394" y="5755805"/>
                  <a:pt x="4458576" y="5758744"/>
                  <a:pt x="4458576" y="5763060"/>
                </a:cubicBezTo>
                <a:cubicBezTo>
                  <a:pt x="4458576" y="5767302"/>
                  <a:pt x="4459376" y="5770185"/>
                  <a:pt x="4460976" y="5771711"/>
                </a:cubicBezTo>
                <a:cubicBezTo>
                  <a:pt x="4462576" y="5773236"/>
                  <a:pt x="4465534" y="5773999"/>
                  <a:pt x="4469850" y="5773999"/>
                </a:cubicBezTo>
                <a:cubicBezTo>
                  <a:pt x="4474240" y="5773999"/>
                  <a:pt x="4477254" y="5773218"/>
                  <a:pt x="4478891" y="5771655"/>
                </a:cubicBezTo>
                <a:cubicBezTo>
                  <a:pt x="4480528" y="5770092"/>
                  <a:pt x="4481347" y="5767153"/>
                  <a:pt x="4481347" y="5762837"/>
                </a:cubicBezTo>
                <a:cubicBezTo>
                  <a:pt x="4481347" y="5758595"/>
                  <a:pt x="4480547" y="5755712"/>
                  <a:pt x="4478947" y="5754186"/>
                </a:cubicBezTo>
                <a:cubicBezTo>
                  <a:pt x="4477347" y="5752661"/>
                  <a:pt x="4474389" y="5751898"/>
                  <a:pt x="4470073" y="5751898"/>
                </a:cubicBezTo>
                <a:close/>
                <a:moveTo>
                  <a:pt x="3622349" y="5751898"/>
                </a:moveTo>
                <a:cubicBezTo>
                  <a:pt x="3617958" y="5751898"/>
                  <a:pt x="3614945" y="5752679"/>
                  <a:pt x="3613307" y="5754242"/>
                </a:cubicBezTo>
                <a:cubicBezTo>
                  <a:pt x="3611670" y="5755805"/>
                  <a:pt x="3610852" y="5758744"/>
                  <a:pt x="3610852" y="5763060"/>
                </a:cubicBezTo>
                <a:cubicBezTo>
                  <a:pt x="3610852" y="5767302"/>
                  <a:pt x="3611651" y="5770185"/>
                  <a:pt x="3613252" y="5771711"/>
                </a:cubicBezTo>
                <a:cubicBezTo>
                  <a:pt x="3614852" y="5773236"/>
                  <a:pt x="3617810" y="5773999"/>
                  <a:pt x="3622125" y="5773999"/>
                </a:cubicBezTo>
                <a:cubicBezTo>
                  <a:pt x="3626516" y="5773999"/>
                  <a:pt x="3629530" y="5773218"/>
                  <a:pt x="3631167" y="5771655"/>
                </a:cubicBezTo>
                <a:cubicBezTo>
                  <a:pt x="3632804" y="5770092"/>
                  <a:pt x="3633622" y="5767153"/>
                  <a:pt x="3633622" y="5762837"/>
                </a:cubicBezTo>
                <a:cubicBezTo>
                  <a:pt x="3633622" y="5758595"/>
                  <a:pt x="3632823" y="5755712"/>
                  <a:pt x="3631223" y="5754186"/>
                </a:cubicBezTo>
                <a:cubicBezTo>
                  <a:pt x="3629623" y="5752661"/>
                  <a:pt x="3626665" y="5751898"/>
                  <a:pt x="3622349" y="5751898"/>
                </a:cubicBezTo>
                <a:close/>
                <a:moveTo>
                  <a:pt x="3012749" y="5751898"/>
                </a:moveTo>
                <a:cubicBezTo>
                  <a:pt x="3008358" y="5751898"/>
                  <a:pt x="3005345" y="5752679"/>
                  <a:pt x="3003708" y="5754242"/>
                </a:cubicBezTo>
                <a:cubicBezTo>
                  <a:pt x="3002070" y="5755805"/>
                  <a:pt x="3001252" y="5758744"/>
                  <a:pt x="3001252" y="5763060"/>
                </a:cubicBezTo>
                <a:cubicBezTo>
                  <a:pt x="3001252" y="5767302"/>
                  <a:pt x="3002052" y="5770185"/>
                  <a:pt x="3003652" y="5771711"/>
                </a:cubicBezTo>
                <a:cubicBezTo>
                  <a:pt x="3005251" y="5773236"/>
                  <a:pt x="3008210" y="5773999"/>
                  <a:pt x="3012526" y="5773999"/>
                </a:cubicBezTo>
                <a:cubicBezTo>
                  <a:pt x="3016916" y="5773999"/>
                  <a:pt x="3019930" y="5773218"/>
                  <a:pt x="3021567" y="5771655"/>
                </a:cubicBezTo>
                <a:cubicBezTo>
                  <a:pt x="3023204" y="5770092"/>
                  <a:pt x="3024022" y="5767153"/>
                  <a:pt x="3024022" y="5762837"/>
                </a:cubicBezTo>
                <a:cubicBezTo>
                  <a:pt x="3024022" y="5758595"/>
                  <a:pt x="3023222" y="5755712"/>
                  <a:pt x="3021622" y="5754186"/>
                </a:cubicBezTo>
                <a:cubicBezTo>
                  <a:pt x="3020023" y="5752661"/>
                  <a:pt x="3017065" y="5751898"/>
                  <a:pt x="3012749" y="5751898"/>
                </a:cubicBezTo>
                <a:close/>
                <a:moveTo>
                  <a:pt x="2003843" y="5744978"/>
                </a:moveTo>
                <a:cubicBezTo>
                  <a:pt x="2002057" y="5744978"/>
                  <a:pt x="2000587" y="5745071"/>
                  <a:pt x="1999434" y="5745257"/>
                </a:cubicBezTo>
                <a:cubicBezTo>
                  <a:pt x="1998280" y="5745443"/>
                  <a:pt x="1997332" y="5745666"/>
                  <a:pt x="1996587" y="5745926"/>
                </a:cubicBezTo>
                <a:cubicBezTo>
                  <a:pt x="1995843" y="5746187"/>
                  <a:pt x="1995341" y="5746559"/>
                  <a:pt x="1995080" y="5747043"/>
                </a:cubicBezTo>
                <a:cubicBezTo>
                  <a:pt x="1994820" y="5747526"/>
                  <a:pt x="1994690" y="5748029"/>
                  <a:pt x="1994690" y="5748549"/>
                </a:cubicBezTo>
                <a:lnTo>
                  <a:pt x="1994690" y="5806927"/>
                </a:lnTo>
                <a:cubicBezTo>
                  <a:pt x="1989928" y="5801941"/>
                  <a:pt x="1985109" y="5798165"/>
                  <a:pt x="1980235" y="5795598"/>
                </a:cubicBezTo>
                <a:cubicBezTo>
                  <a:pt x="1975361" y="5793030"/>
                  <a:pt x="1969984" y="5791747"/>
                  <a:pt x="1964106" y="5791747"/>
                </a:cubicBezTo>
                <a:cubicBezTo>
                  <a:pt x="1957037" y="5791747"/>
                  <a:pt x="1950804" y="5793068"/>
                  <a:pt x="1945409" y="5795709"/>
                </a:cubicBezTo>
                <a:cubicBezTo>
                  <a:pt x="1940014" y="5798351"/>
                  <a:pt x="1935493" y="5802128"/>
                  <a:pt x="1931847" y="5807039"/>
                </a:cubicBezTo>
                <a:cubicBezTo>
                  <a:pt x="1928201" y="5811950"/>
                  <a:pt x="1925448" y="5817885"/>
                  <a:pt x="1923587" y="5824842"/>
                </a:cubicBezTo>
                <a:cubicBezTo>
                  <a:pt x="1921727" y="5831800"/>
                  <a:pt x="1920797" y="5839595"/>
                  <a:pt x="1920797" y="5848227"/>
                </a:cubicBezTo>
                <a:cubicBezTo>
                  <a:pt x="1920797" y="5855520"/>
                  <a:pt x="1921541" y="5862459"/>
                  <a:pt x="1923029" y="5869044"/>
                </a:cubicBezTo>
                <a:cubicBezTo>
                  <a:pt x="1924517" y="5875630"/>
                  <a:pt x="1926880" y="5881360"/>
                  <a:pt x="1930117" y="5886234"/>
                </a:cubicBezTo>
                <a:cubicBezTo>
                  <a:pt x="1933354" y="5891108"/>
                  <a:pt x="1937577" y="5894978"/>
                  <a:pt x="1942786" y="5897843"/>
                </a:cubicBezTo>
                <a:cubicBezTo>
                  <a:pt x="1947995" y="5900708"/>
                  <a:pt x="1954283" y="5902140"/>
                  <a:pt x="1961650" y="5902140"/>
                </a:cubicBezTo>
                <a:cubicBezTo>
                  <a:pt x="1968422" y="5902140"/>
                  <a:pt x="1974654" y="5900540"/>
                  <a:pt x="1980346" y="5897340"/>
                </a:cubicBezTo>
                <a:cubicBezTo>
                  <a:pt x="1986039" y="5894141"/>
                  <a:pt x="1991527" y="5889676"/>
                  <a:pt x="1996811" y="5883946"/>
                </a:cubicBezTo>
                <a:lnTo>
                  <a:pt x="1996811" y="5897229"/>
                </a:lnTo>
                <a:cubicBezTo>
                  <a:pt x="1996811" y="5897824"/>
                  <a:pt x="1996959" y="5898345"/>
                  <a:pt x="1997257" y="5898791"/>
                </a:cubicBezTo>
                <a:cubicBezTo>
                  <a:pt x="1997555" y="5899238"/>
                  <a:pt x="1998038" y="5899591"/>
                  <a:pt x="1998708" y="5899852"/>
                </a:cubicBezTo>
                <a:cubicBezTo>
                  <a:pt x="1999378" y="5900112"/>
                  <a:pt x="2000234" y="5900317"/>
                  <a:pt x="2001275" y="5900466"/>
                </a:cubicBezTo>
                <a:cubicBezTo>
                  <a:pt x="2002317" y="5900615"/>
                  <a:pt x="2003619" y="5900689"/>
                  <a:pt x="2005182" y="5900689"/>
                </a:cubicBezTo>
                <a:cubicBezTo>
                  <a:pt x="2006671" y="5900689"/>
                  <a:pt x="2007936" y="5900615"/>
                  <a:pt x="2008978" y="5900466"/>
                </a:cubicBezTo>
                <a:cubicBezTo>
                  <a:pt x="2010019" y="5900317"/>
                  <a:pt x="2010856" y="5900112"/>
                  <a:pt x="2011489" y="5899852"/>
                </a:cubicBezTo>
                <a:cubicBezTo>
                  <a:pt x="2012121" y="5899591"/>
                  <a:pt x="2012568" y="5899238"/>
                  <a:pt x="2012828" y="5898791"/>
                </a:cubicBezTo>
                <a:cubicBezTo>
                  <a:pt x="2013089" y="5898345"/>
                  <a:pt x="2013219" y="5897824"/>
                  <a:pt x="2013219" y="5897229"/>
                </a:cubicBezTo>
                <a:lnTo>
                  <a:pt x="2013219" y="5748549"/>
                </a:lnTo>
                <a:cubicBezTo>
                  <a:pt x="2013219" y="5748029"/>
                  <a:pt x="2013051" y="5747526"/>
                  <a:pt x="2012717" y="5747043"/>
                </a:cubicBezTo>
                <a:cubicBezTo>
                  <a:pt x="2012382" y="5746559"/>
                  <a:pt x="2011880" y="5746187"/>
                  <a:pt x="2011210" y="5745926"/>
                </a:cubicBezTo>
                <a:cubicBezTo>
                  <a:pt x="2010540" y="5745666"/>
                  <a:pt x="2009610" y="5745443"/>
                  <a:pt x="2008419" y="5745257"/>
                </a:cubicBezTo>
                <a:cubicBezTo>
                  <a:pt x="2007229" y="5745071"/>
                  <a:pt x="2005703" y="5744978"/>
                  <a:pt x="2003843" y="5744978"/>
                </a:cubicBezTo>
                <a:close/>
                <a:moveTo>
                  <a:pt x="8137086" y="5744531"/>
                </a:moveTo>
                <a:cubicBezTo>
                  <a:pt x="8138946" y="5744531"/>
                  <a:pt x="8140472" y="5744605"/>
                  <a:pt x="8141662" y="5744754"/>
                </a:cubicBezTo>
                <a:cubicBezTo>
                  <a:pt x="8142853" y="5744903"/>
                  <a:pt x="8143783" y="5745126"/>
                  <a:pt x="8144453" y="5745424"/>
                </a:cubicBezTo>
                <a:cubicBezTo>
                  <a:pt x="8145123" y="5745722"/>
                  <a:pt x="8145606" y="5746094"/>
                  <a:pt x="8145904" y="5746540"/>
                </a:cubicBezTo>
                <a:cubicBezTo>
                  <a:pt x="8146202" y="5746987"/>
                  <a:pt x="8146351" y="5747508"/>
                  <a:pt x="8146351" y="5748103"/>
                </a:cubicBezTo>
                <a:lnTo>
                  <a:pt x="8146351" y="5808267"/>
                </a:lnTo>
                <a:cubicBezTo>
                  <a:pt x="8151634" y="5802686"/>
                  <a:pt x="8156955" y="5798537"/>
                  <a:pt x="8162312" y="5795821"/>
                </a:cubicBezTo>
                <a:cubicBezTo>
                  <a:pt x="8167670" y="5793105"/>
                  <a:pt x="8173065" y="5791747"/>
                  <a:pt x="8178497" y="5791747"/>
                </a:cubicBezTo>
                <a:cubicBezTo>
                  <a:pt x="8185195" y="5791747"/>
                  <a:pt x="8190832" y="5792882"/>
                  <a:pt x="8195408" y="5795151"/>
                </a:cubicBezTo>
                <a:cubicBezTo>
                  <a:pt x="8199984" y="5797421"/>
                  <a:pt x="8203687" y="5800453"/>
                  <a:pt x="8206514" y="5804248"/>
                </a:cubicBezTo>
                <a:cubicBezTo>
                  <a:pt x="8209342" y="5808043"/>
                  <a:pt x="8211370" y="5812490"/>
                  <a:pt x="8212598" y="5817587"/>
                </a:cubicBezTo>
                <a:cubicBezTo>
                  <a:pt x="8213825" y="5822684"/>
                  <a:pt x="8214439" y="5828842"/>
                  <a:pt x="8214439" y="5836060"/>
                </a:cubicBezTo>
                <a:lnTo>
                  <a:pt x="8214439" y="5897229"/>
                </a:lnTo>
                <a:cubicBezTo>
                  <a:pt x="8214439" y="5897824"/>
                  <a:pt x="8214291" y="5898326"/>
                  <a:pt x="8213993" y="5898736"/>
                </a:cubicBezTo>
                <a:cubicBezTo>
                  <a:pt x="8213695" y="5899145"/>
                  <a:pt x="8213212" y="5899498"/>
                  <a:pt x="8212542" y="5899796"/>
                </a:cubicBezTo>
                <a:cubicBezTo>
                  <a:pt x="8211872" y="5900094"/>
                  <a:pt x="8210942" y="5900317"/>
                  <a:pt x="8209751" y="5900466"/>
                </a:cubicBezTo>
                <a:cubicBezTo>
                  <a:pt x="8208561" y="5900615"/>
                  <a:pt x="8207072" y="5900689"/>
                  <a:pt x="8205286" y="5900689"/>
                </a:cubicBezTo>
                <a:cubicBezTo>
                  <a:pt x="8203426" y="5900689"/>
                  <a:pt x="8201901" y="5900615"/>
                  <a:pt x="8200710" y="5900466"/>
                </a:cubicBezTo>
                <a:cubicBezTo>
                  <a:pt x="8199519" y="5900317"/>
                  <a:pt x="8198589" y="5900094"/>
                  <a:pt x="8197919" y="5899796"/>
                </a:cubicBezTo>
                <a:cubicBezTo>
                  <a:pt x="8197250" y="5899498"/>
                  <a:pt x="8196766" y="5899145"/>
                  <a:pt x="8196468" y="5898736"/>
                </a:cubicBezTo>
                <a:cubicBezTo>
                  <a:pt x="8196171" y="5898326"/>
                  <a:pt x="8196022" y="5897824"/>
                  <a:pt x="8196022" y="5897229"/>
                </a:cubicBezTo>
                <a:lnTo>
                  <a:pt x="8196022" y="5838404"/>
                </a:lnTo>
                <a:cubicBezTo>
                  <a:pt x="8196022" y="5832674"/>
                  <a:pt x="8195575" y="5828061"/>
                  <a:pt x="8194682" y="5824563"/>
                </a:cubicBezTo>
                <a:cubicBezTo>
                  <a:pt x="8193789" y="5821066"/>
                  <a:pt x="8192487" y="5818052"/>
                  <a:pt x="8190776" y="5815522"/>
                </a:cubicBezTo>
                <a:cubicBezTo>
                  <a:pt x="8189064" y="5812992"/>
                  <a:pt x="8186850" y="5811057"/>
                  <a:pt x="8184134" y="5809718"/>
                </a:cubicBezTo>
                <a:cubicBezTo>
                  <a:pt x="8181418" y="5808378"/>
                  <a:pt x="8178274" y="5807709"/>
                  <a:pt x="8174702" y="5807709"/>
                </a:cubicBezTo>
                <a:cubicBezTo>
                  <a:pt x="8170089" y="5807709"/>
                  <a:pt x="8165475" y="5809346"/>
                  <a:pt x="8160861" y="5812620"/>
                </a:cubicBezTo>
                <a:cubicBezTo>
                  <a:pt x="8156248" y="5815894"/>
                  <a:pt x="8151411" y="5820694"/>
                  <a:pt x="8146351" y="5827019"/>
                </a:cubicBezTo>
                <a:lnTo>
                  <a:pt x="8146351" y="5897229"/>
                </a:lnTo>
                <a:cubicBezTo>
                  <a:pt x="8146351" y="5897824"/>
                  <a:pt x="8146202" y="5898326"/>
                  <a:pt x="8145904" y="5898736"/>
                </a:cubicBezTo>
                <a:cubicBezTo>
                  <a:pt x="8145606" y="5899145"/>
                  <a:pt x="8145123" y="5899498"/>
                  <a:pt x="8144453" y="5899796"/>
                </a:cubicBezTo>
                <a:cubicBezTo>
                  <a:pt x="8143783" y="5900094"/>
                  <a:pt x="8142853" y="5900317"/>
                  <a:pt x="8141662" y="5900466"/>
                </a:cubicBezTo>
                <a:cubicBezTo>
                  <a:pt x="8140472" y="5900615"/>
                  <a:pt x="8138946" y="5900689"/>
                  <a:pt x="8137086" y="5900689"/>
                </a:cubicBezTo>
                <a:cubicBezTo>
                  <a:pt x="8135300" y="5900689"/>
                  <a:pt x="8133812" y="5900615"/>
                  <a:pt x="8132621" y="5900466"/>
                </a:cubicBezTo>
                <a:cubicBezTo>
                  <a:pt x="8131431" y="5900317"/>
                  <a:pt x="8130482" y="5900094"/>
                  <a:pt x="8129775" y="5899796"/>
                </a:cubicBezTo>
                <a:cubicBezTo>
                  <a:pt x="8129068" y="5899498"/>
                  <a:pt x="8128584" y="5899145"/>
                  <a:pt x="8128324" y="5898736"/>
                </a:cubicBezTo>
                <a:cubicBezTo>
                  <a:pt x="8128063" y="5898326"/>
                  <a:pt x="8127933" y="5897824"/>
                  <a:pt x="8127933" y="5897229"/>
                </a:cubicBezTo>
                <a:lnTo>
                  <a:pt x="8127933" y="5748103"/>
                </a:lnTo>
                <a:cubicBezTo>
                  <a:pt x="8127933" y="5747508"/>
                  <a:pt x="8128063" y="5746987"/>
                  <a:pt x="8128324" y="5746540"/>
                </a:cubicBezTo>
                <a:cubicBezTo>
                  <a:pt x="8128584" y="5746094"/>
                  <a:pt x="8129068" y="5745722"/>
                  <a:pt x="8129775" y="5745424"/>
                </a:cubicBezTo>
                <a:cubicBezTo>
                  <a:pt x="8130482" y="5745126"/>
                  <a:pt x="8131431" y="5744903"/>
                  <a:pt x="8132621" y="5744754"/>
                </a:cubicBezTo>
                <a:cubicBezTo>
                  <a:pt x="8133812" y="5744605"/>
                  <a:pt x="8135300" y="5744531"/>
                  <a:pt x="8137086" y="5744531"/>
                </a:cubicBezTo>
                <a:close/>
                <a:moveTo>
                  <a:pt x="4412811" y="5744531"/>
                </a:moveTo>
                <a:cubicBezTo>
                  <a:pt x="4411025" y="5744531"/>
                  <a:pt x="4409537" y="5744605"/>
                  <a:pt x="4408346" y="5744754"/>
                </a:cubicBezTo>
                <a:cubicBezTo>
                  <a:pt x="4407156" y="5744903"/>
                  <a:pt x="4406207" y="5745126"/>
                  <a:pt x="4405500" y="5745424"/>
                </a:cubicBezTo>
                <a:cubicBezTo>
                  <a:pt x="4404793" y="5745722"/>
                  <a:pt x="4404310" y="5746094"/>
                  <a:pt x="4404049" y="5746540"/>
                </a:cubicBezTo>
                <a:cubicBezTo>
                  <a:pt x="4403788" y="5746987"/>
                  <a:pt x="4403658" y="5747508"/>
                  <a:pt x="4403658" y="5748103"/>
                </a:cubicBezTo>
                <a:lnTo>
                  <a:pt x="4403658" y="5897229"/>
                </a:lnTo>
                <a:cubicBezTo>
                  <a:pt x="4403658" y="5897824"/>
                  <a:pt x="4403788" y="5898326"/>
                  <a:pt x="4404049" y="5898736"/>
                </a:cubicBezTo>
                <a:cubicBezTo>
                  <a:pt x="4404310" y="5899145"/>
                  <a:pt x="4404793" y="5899498"/>
                  <a:pt x="4405500" y="5899796"/>
                </a:cubicBezTo>
                <a:cubicBezTo>
                  <a:pt x="4406207" y="5900094"/>
                  <a:pt x="4407156" y="5900317"/>
                  <a:pt x="4408346" y="5900466"/>
                </a:cubicBezTo>
                <a:cubicBezTo>
                  <a:pt x="4409537" y="5900615"/>
                  <a:pt x="4411025" y="5900689"/>
                  <a:pt x="4412811" y="5900689"/>
                </a:cubicBezTo>
                <a:cubicBezTo>
                  <a:pt x="4414672" y="5900689"/>
                  <a:pt x="4416197" y="5900615"/>
                  <a:pt x="4417388" y="5900466"/>
                </a:cubicBezTo>
                <a:cubicBezTo>
                  <a:pt x="4418578" y="5900317"/>
                  <a:pt x="4419508" y="5900094"/>
                  <a:pt x="4420178" y="5899796"/>
                </a:cubicBezTo>
                <a:cubicBezTo>
                  <a:pt x="4420848" y="5899498"/>
                  <a:pt x="4421332" y="5899145"/>
                  <a:pt x="4421629" y="5898736"/>
                </a:cubicBezTo>
                <a:cubicBezTo>
                  <a:pt x="4421927" y="5898326"/>
                  <a:pt x="4422076" y="5897824"/>
                  <a:pt x="4422076" y="5897229"/>
                </a:cubicBezTo>
                <a:lnTo>
                  <a:pt x="4422076" y="5748103"/>
                </a:lnTo>
                <a:cubicBezTo>
                  <a:pt x="4422076" y="5747508"/>
                  <a:pt x="4421927" y="5746987"/>
                  <a:pt x="4421629" y="5746540"/>
                </a:cubicBezTo>
                <a:cubicBezTo>
                  <a:pt x="4421332" y="5746094"/>
                  <a:pt x="4420848" y="5745722"/>
                  <a:pt x="4420178" y="5745424"/>
                </a:cubicBezTo>
                <a:cubicBezTo>
                  <a:pt x="4419508" y="5745126"/>
                  <a:pt x="4418578" y="5744903"/>
                  <a:pt x="4417388" y="5744754"/>
                </a:cubicBezTo>
                <a:cubicBezTo>
                  <a:pt x="4416197" y="5744605"/>
                  <a:pt x="4414672" y="5744531"/>
                  <a:pt x="4412811" y="5744531"/>
                </a:cubicBezTo>
                <a:close/>
                <a:moveTo>
                  <a:pt x="4288986" y="5744531"/>
                </a:moveTo>
                <a:cubicBezTo>
                  <a:pt x="4287200" y="5744531"/>
                  <a:pt x="4285712" y="5744605"/>
                  <a:pt x="4284521" y="5744754"/>
                </a:cubicBezTo>
                <a:cubicBezTo>
                  <a:pt x="4283331" y="5744903"/>
                  <a:pt x="4282382" y="5745126"/>
                  <a:pt x="4281675" y="5745424"/>
                </a:cubicBezTo>
                <a:cubicBezTo>
                  <a:pt x="4280968" y="5745722"/>
                  <a:pt x="4280484" y="5746094"/>
                  <a:pt x="4280224" y="5746540"/>
                </a:cubicBezTo>
                <a:cubicBezTo>
                  <a:pt x="4279963" y="5746987"/>
                  <a:pt x="4279834" y="5747508"/>
                  <a:pt x="4279834" y="5748103"/>
                </a:cubicBezTo>
                <a:lnTo>
                  <a:pt x="4279834" y="5897229"/>
                </a:lnTo>
                <a:cubicBezTo>
                  <a:pt x="4279834" y="5897824"/>
                  <a:pt x="4279945" y="5898345"/>
                  <a:pt x="4280168" y="5898791"/>
                </a:cubicBezTo>
                <a:cubicBezTo>
                  <a:pt x="4280392" y="5899238"/>
                  <a:pt x="4280838" y="5899591"/>
                  <a:pt x="4281508" y="5899852"/>
                </a:cubicBezTo>
                <a:cubicBezTo>
                  <a:pt x="4282177" y="5900112"/>
                  <a:pt x="4283033" y="5900317"/>
                  <a:pt x="4284075" y="5900466"/>
                </a:cubicBezTo>
                <a:cubicBezTo>
                  <a:pt x="4285117" y="5900615"/>
                  <a:pt x="4286382" y="5900689"/>
                  <a:pt x="4287870" y="5900689"/>
                </a:cubicBezTo>
                <a:cubicBezTo>
                  <a:pt x="4289433" y="5900689"/>
                  <a:pt x="4290716" y="5900615"/>
                  <a:pt x="4291721" y="5900466"/>
                </a:cubicBezTo>
                <a:cubicBezTo>
                  <a:pt x="4292726" y="5900317"/>
                  <a:pt x="4293563" y="5900112"/>
                  <a:pt x="4294233" y="5899852"/>
                </a:cubicBezTo>
                <a:cubicBezTo>
                  <a:pt x="4294902" y="5899591"/>
                  <a:pt x="4295386" y="5899238"/>
                  <a:pt x="4295684" y="5898791"/>
                </a:cubicBezTo>
                <a:cubicBezTo>
                  <a:pt x="4295981" y="5898345"/>
                  <a:pt x="4296130" y="5897824"/>
                  <a:pt x="4296130" y="5897229"/>
                </a:cubicBezTo>
                <a:lnTo>
                  <a:pt x="4296130" y="5884950"/>
                </a:lnTo>
                <a:cubicBezTo>
                  <a:pt x="4299032" y="5888001"/>
                  <a:pt x="4301785" y="5890606"/>
                  <a:pt x="4304390" y="5892764"/>
                </a:cubicBezTo>
                <a:cubicBezTo>
                  <a:pt x="4306995" y="5894922"/>
                  <a:pt x="4309599" y="5896708"/>
                  <a:pt x="4312203" y="5898122"/>
                </a:cubicBezTo>
                <a:cubicBezTo>
                  <a:pt x="4314808" y="5899536"/>
                  <a:pt x="4317468" y="5900559"/>
                  <a:pt x="4320184" y="5901191"/>
                </a:cubicBezTo>
                <a:cubicBezTo>
                  <a:pt x="4322900" y="5901824"/>
                  <a:pt x="4325858" y="5902140"/>
                  <a:pt x="4329058" y="5902140"/>
                </a:cubicBezTo>
                <a:cubicBezTo>
                  <a:pt x="4335979" y="5902140"/>
                  <a:pt x="4342118" y="5900838"/>
                  <a:pt x="4347476" y="5898233"/>
                </a:cubicBezTo>
                <a:cubicBezTo>
                  <a:pt x="4352833" y="5895629"/>
                  <a:pt x="4357354" y="5891871"/>
                  <a:pt x="4361038" y="5886960"/>
                </a:cubicBezTo>
                <a:cubicBezTo>
                  <a:pt x="4364721" y="5882048"/>
                  <a:pt x="4367512" y="5876114"/>
                  <a:pt x="4369409" y="5869156"/>
                </a:cubicBezTo>
                <a:cubicBezTo>
                  <a:pt x="4371307" y="5862198"/>
                  <a:pt x="4372255" y="5854366"/>
                  <a:pt x="4372255" y="5845660"/>
                </a:cubicBezTo>
                <a:cubicBezTo>
                  <a:pt x="4372255" y="5838367"/>
                  <a:pt x="4371512" y="5831447"/>
                  <a:pt x="4370023" y="5824898"/>
                </a:cubicBezTo>
                <a:cubicBezTo>
                  <a:pt x="4368535" y="5818350"/>
                  <a:pt x="4366172" y="5812639"/>
                  <a:pt x="4362935" y="5807764"/>
                </a:cubicBezTo>
                <a:cubicBezTo>
                  <a:pt x="4359698" y="5802890"/>
                  <a:pt x="4355494" y="5799002"/>
                  <a:pt x="4350322" y="5796100"/>
                </a:cubicBezTo>
                <a:cubicBezTo>
                  <a:pt x="4345150" y="5793198"/>
                  <a:pt x="4338918" y="5791747"/>
                  <a:pt x="4331625" y="5791747"/>
                </a:cubicBezTo>
                <a:cubicBezTo>
                  <a:pt x="4328649" y="5791747"/>
                  <a:pt x="4325821" y="5792044"/>
                  <a:pt x="4323142" y="5792640"/>
                </a:cubicBezTo>
                <a:cubicBezTo>
                  <a:pt x="4320464" y="5793235"/>
                  <a:pt x="4317784" y="5794184"/>
                  <a:pt x="4315105" y="5795486"/>
                </a:cubicBezTo>
                <a:cubicBezTo>
                  <a:pt x="4312427" y="5796788"/>
                  <a:pt x="4309692" y="5798481"/>
                  <a:pt x="4306901" y="5800565"/>
                </a:cubicBezTo>
                <a:cubicBezTo>
                  <a:pt x="4304111" y="5802648"/>
                  <a:pt x="4301227" y="5805216"/>
                  <a:pt x="4298251" y="5808267"/>
                </a:cubicBezTo>
                <a:lnTo>
                  <a:pt x="4298251" y="5748103"/>
                </a:lnTo>
                <a:cubicBezTo>
                  <a:pt x="4298251" y="5747508"/>
                  <a:pt x="4298102" y="5746987"/>
                  <a:pt x="4297804" y="5746540"/>
                </a:cubicBezTo>
                <a:cubicBezTo>
                  <a:pt x="4297507" y="5746094"/>
                  <a:pt x="4297023" y="5745722"/>
                  <a:pt x="4296353" y="5745424"/>
                </a:cubicBezTo>
                <a:cubicBezTo>
                  <a:pt x="4295684" y="5745126"/>
                  <a:pt x="4294753" y="5744903"/>
                  <a:pt x="4293563" y="5744754"/>
                </a:cubicBezTo>
                <a:cubicBezTo>
                  <a:pt x="4292372" y="5744605"/>
                  <a:pt x="4290846" y="5744531"/>
                  <a:pt x="4288986" y="5744531"/>
                </a:cubicBezTo>
                <a:close/>
                <a:moveTo>
                  <a:pt x="2955487" y="5744531"/>
                </a:moveTo>
                <a:cubicBezTo>
                  <a:pt x="2953701" y="5744531"/>
                  <a:pt x="2952213" y="5744605"/>
                  <a:pt x="2951022" y="5744754"/>
                </a:cubicBezTo>
                <a:cubicBezTo>
                  <a:pt x="2949832" y="5744903"/>
                  <a:pt x="2948883" y="5745126"/>
                  <a:pt x="2948176" y="5745424"/>
                </a:cubicBezTo>
                <a:cubicBezTo>
                  <a:pt x="2947469" y="5745722"/>
                  <a:pt x="2946985" y="5746094"/>
                  <a:pt x="2946724" y="5746540"/>
                </a:cubicBezTo>
                <a:cubicBezTo>
                  <a:pt x="2946465" y="5746987"/>
                  <a:pt x="2946334" y="5747508"/>
                  <a:pt x="2946334" y="5748103"/>
                </a:cubicBezTo>
                <a:lnTo>
                  <a:pt x="2946334" y="5897229"/>
                </a:lnTo>
                <a:cubicBezTo>
                  <a:pt x="2946334" y="5897824"/>
                  <a:pt x="2946465" y="5898326"/>
                  <a:pt x="2946724" y="5898736"/>
                </a:cubicBezTo>
                <a:cubicBezTo>
                  <a:pt x="2946985" y="5899145"/>
                  <a:pt x="2947469" y="5899498"/>
                  <a:pt x="2948176" y="5899796"/>
                </a:cubicBezTo>
                <a:cubicBezTo>
                  <a:pt x="2948883" y="5900094"/>
                  <a:pt x="2949832" y="5900317"/>
                  <a:pt x="2951022" y="5900466"/>
                </a:cubicBezTo>
                <a:cubicBezTo>
                  <a:pt x="2952213" y="5900615"/>
                  <a:pt x="2953701" y="5900689"/>
                  <a:pt x="2955487" y="5900689"/>
                </a:cubicBezTo>
                <a:cubicBezTo>
                  <a:pt x="2957347" y="5900689"/>
                  <a:pt x="2958873" y="5900615"/>
                  <a:pt x="2960064" y="5900466"/>
                </a:cubicBezTo>
                <a:cubicBezTo>
                  <a:pt x="2961254" y="5900317"/>
                  <a:pt x="2962185" y="5900094"/>
                  <a:pt x="2962854" y="5899796"/>
                </a:cubicBezTo>
                <a:cubicBezTo>
                  <a:pt x="2963524" y="5899498"/>
                  <a:pt x="2964008" y="5899145"/>
                  <a:pt x="2964305" y="5898736"/>
                </a:cubicBezTo>
                <a:cubicBezTo>
                  <a:pt x="2964603" y="5898326"/>
                  <a:pt x="2964751" y="5897824"/>
                  <a:pt x="2964751" y="5897229"/>
                </a:cubicBezTo>
                <a:lnTo>
                  <a:pt x="2964751" y="5748103"/>
                </a:lnTo>
                <a:cubicBezTo>
                  <a:pt x="2964751" y="5747508"/>
                  <a:pt x="2964603" y="5746987"/>
                  <a:pt x="2964305" y="5746540"/>
                </a:cubicBezTo>
                <a:cubicBezTo>
                  <a:pt x="2964008" y="5746094"/>
                  <a:pt x="2963524" y="5745722"/>
                  <a:pt x="2962854" y="5745424"/>
                </a:cubicBezTo>
                <a:cubicBezTo>
                  <a:pt x="2962185" y="5745126"/>
                  <a:pt x="2961254" y="5744903"/>
                  <a:pt x="2960064" y="5744754"/>
                </a:cubicBezTo>
                <a:cubicBezTo>
                  <a:pt x="2958873" y="5744605"/>
                  <a:pt x="2957347" y="5744531"/>
                  <a:pt x="2955487" y="5744531"/>
                </a:cubicBezTo>
                <a:close/>
                <a:moveTo>
                  <a:pt x="602812" y="5744531"/>
                </a:moveTo>
                <a:cubicBezTo>
                  <a:pt x="601026" y="5744531"/>
                  <a:pt x="599538" y="5744605"/>
                  <a:pt x="598347" y="5744754"/>
                </a:cubicBezTo>
                <a:cubicBezTo>
                  <a:pt x="597157" y="5744903"/>
                  <a:pt x="596208" y="5745126"/>
                  <a:pt x="595501" y="5745424"/>
                </a:cubicBezTo>
                <a:cubicBezTo>
                  <a:pt x="594794" y="5745722"/>
                  <a:pt x="594310" y="5746094"/>
                  <a:pt x="594050" y="5746540"/>
                </a:cubicBezTo>
                <a:cubicBezTo>
                  <a:pt x="593789" y="5746987"/>
                  <a:pt x="593659" y="5747508"/>
                  <a:pt x="593659" y="5748103"/>
                </a:cubicBezTo>
                <a:lnTo>
                  <a:pt x="593659" y="5897229"/>
                </a:lnTo>
                <a:cubicBezTo>
                  <a:pt x="593659" y="5897824"/>
                  <a:pt x="593789" y="5898326"/>
                  <a:pt x="594050" y="5898736"/>
                </a:cubicBezTo>
                <a:cubicBezTo>
                  <a:pt x="594310" y="5899145"/>
                  <a:pt x="594794" y="5899498"/>
                  <a:pt x="595501" y="5899796"/>
                </a:cubicBezTo>
                <a:cubicBezTo>
                  <a:pt x="596208" y="5900094"/>
                  <a:pt x="597157" y="5900317"/>
                  <a:pt x="598347" y="5900466"/>
                </a:cubicBezTo>
                <a:cubicBezTo>
                  <a:pt x="599538" y="5900615"/>
                  <a:pt x="601026" y="5900689"/>
                  <a:pt x="602812" y="5900689"/>
                </a:cubicBezTo>
                <a:cubicBezTo>
                  <a:pt x="604672" y="5900689"/>
                  <a:pt x="606198" y="5900615"/>
                  <a:pt x="607388" y="5900466"/>
                </a:cubicBezTo>
                <a:cubicBezTo>
                  <a:pt x="608579" y="5900317"/>
                  <a:pt x="609509" y="5900094"/>
                  <a:pt x="610179" y="5899796"/>
                </a:cubicBezTo>
                <a:cubicBezTo>
                  <a:pt x="610849" y="5899498"/>
                  <a:pt x="611332" y="5899145"/>
                  <a:pt x="611630" y="5898736"/>
                </a:cubicBezTo>
                <a:cubicBezTo>
                  <a:pt x="611927" y="5898326"/>
                  <a:pt x="612076" y="5897824"/>
                  <a:pt x="612076" y="5897229"/>
                </a:cubicBezTo>
                <a:lnTo>
                  <a:pt x="612076" y="5827019"/>
                </a:lnTo>
                <a:cubicBezTo>
                  <a:pt x="617137" y="5820694"/>
                  <a:pt x="621974" y="5815894"/>
                  <a:pt x="626587" y="5812620"/>
                </a:cubicBezTo>
                <a:cubicBezTo>
                  <a:pt x="631201" y="5809346"/>
                  <a:pt x="635815" y="5807709"/>
                  <a:pt x="640428" y="5807709"/>
                </a:cubicBezTo>
                <a:cubicBezTo>
                  <a:pt x="644000" y="5807709"/>
                  <a:pt x="647144" y="5808378"/>
                  <a:pt x="649860" y="5809718"/>
                </a:cubicBezTo>
                <a:cubicBezTo>
                  <a:pt x="652576" y="5811057"/>
                  <a:pt x="654790" y="5812992"/>
                  <a:pt x="656502" y="5815522"/>
                </a:cubicBezTo>
                <a:cubicBezTo>
                  <a:pt x="658213" y="5818052"/>
                  <a:pt x="659516" y="5821066"/>
                  <a:pt x="660408" y="5824563"/>
                </a:cubicBezTo>
                <a:cubicBezTo>
                  <a:pt x="661301" y="5828061"/>
                  <a:pt x="661748" y="5832674"/>
                  <a:pt x="661748" y="5838404"/>
                </a:cubicBezTo>
                <a:lnTo>
                  <a:pt x="661748" y="5897229"/>
                </a:lnTo>
                <a:cubicBezTo>
                  <a:pt x="661748" y="5897824"/>
                  <a:pt x="661897" y="5898326"/>
                  <a:pt x="662194" y="5898736"/>
                </a:cubicBezTo>
                <a:cubicBezTo>
                  <a:pt x="662492" y="5899145"/>
                  <a:pt x="662976" y="5899498"/>
                  <a:pt x="663646" y="5899796"/>
                </a:cubicBezTo>
                <a:cubicBezTo>
                  <a:pt x="664315" y="5900094"/>
                  <a:pt x="665245" y="5900317"/>
                  <a:pt x="666436" y="5900466"/>
                </a:cubicBezTo>
                <a:cubicBezTo>
                  <a:pt x="667626" y="5900615"/>
                  <a:pt x="669152" y="5900689"/>
                  <a:pt x="671013" y="5900689"/>
                </a:cubicBezTo>
                <a:cubicBezTo>
                  <a:pt x="672798" y="5900689"/>
                  <a:pt x="674287" y="5900615"/>
                  <a:pt x="675477" y="5900466"/>
                </a:cubicBezTo>
                <a:cubicBezTo>
                  <a:pt x="676668" y="5900317"/>
                  <a:pt x="677598" y="5900094"/>
                  <a:pt x="678268" y="5899796"/>
                </a:cubicBezTo>
                <a:cubicBezTo>
                  <a:pt x="678937" y="5899498"/>
                  <a:pt x="679421" y="5899145"/>
                  <a:pt x="679719" y="5898736"/>
                </a:cubicBezTo>
                <a:cubicBezTo>
                  <a:pt x="680017" y="5898326"/>
                  <a:pt x="680165" y="5897824"/>
                  <a:pt x="680165" y="5897229"/>
                </a:cubicBezTo>
                <a:lnTo>
                  <a:pt x="680165" y="5836060"/>
                </a:lnTo>
                <a:cubicBezTo>
                  <a:pt x="680165" y="5828842"/>
                  <a:pt x="679551" y="5822684"/>
                  <a:pt x="678324" y="5817587"/>
                </a:cubicBezTo>
                <a:cubicBezTo>
                  <a:pt x="677096" y="5812490"/>
                  <a:pt x="675068" y="5808043"/>
                  <a:pt x="672240" y="5804248"/>
                </a:cubicBezTo>
                <a:cubicBezTo>
                  <a:pt x="669413" y="5800453"/>
                  <a:pt x="665710" y="5797421"/>
                  <a:pt x="661134" y="5795151"/>
                </a:cubicBezTo>
                <a:cubicBezTo>
                  <a:pt x="656558" y="5792882"/>
                  <a:pt x="650921" y="5791747"/>
                  <a:pt x="644223" y="5791747"/>
                </a:cubicBezTo>
                <a:cubicBezTo>
                  <a:pt x="638791" y="5791747"/>
                  <a:pt x="633396" y="5793105"/>
                  <a:pt x="628038" y="5795821"/>
                </a:cubicBezTo>
                <a:cubicBezTo>
                  <a:pt x="622681" y="5798537"/>
                  <a:pt x="617360" y="5802686"/>
                  <a:pt x="612076" y="5808267"/>
                </a:cubicBezTo>
                <a:lnTo>
                  <a:pt x="612076" y="5748103"/>
                </a:lnTo>
                <a:cubicBezTo>
                  <a:pt x="612076" y="5747508"/>
                  <a:pt x="611927" y="5746987"/>
                  <a:pt x="611630" y="5746540"/>
                </a:cubicBezTo>
                <a:cubicBezTo>
                  <a:pt x="611332" y="5746094"/>
                  <a:pt x="610849" y="5745722"/>
                  <a:pt x="610179" y="5745424"/>
                </a:cubicBezTo>
                <a:cubicBezTo>
                  <a:pt x="609509" y="5745126"/>
                  <a:pt x="608579" y="5744903"/>
                  <a:pt x="607388" y="5744754"/>
                </a:cubicBezTo>
                <a:cubicBezTo>
                  <a:pt x="606198" y="5744605"/>
                  <a:pt x="604672" y="5744531"/>
                  <a:pt x="602812" y="5744531"/>
                </a:cubicBezTo>
                <a:close/>
                <a:moveTo>
                  <a:pt x="7565028" y="5743750"/>
                </a:moveTo>
                <a:cubicBezTo>
                  <a:pt x="7567632" y="5743750"/>
                  <a:pt x="7570162" y="5743992"/>
                  <a:pt x="7572618" y="5744475"/>
                </a:cubicBezTo>
                <a:cubicBezTo>
                  <a:pt x="7575074" y="5744959"/>
                  <a:pt x="7576971" y="5745480"/>
                  <a:pt x="7578311" y="5746038"/>
                </a:cubicBezTo>
                <a:cubicBezTo>
                  <a:pt x="7579650" y="5746596"/>
                  <a:pt x="7580543" y="5747098"/>
                  <a:pt x="7580990" y="5747545"/>
                </a:cubicBezTo>
                <a:cubicBezTo>
                  <a:pt x="7581436" y="5747991"/>
                  <a:pt x="7581808" y="5748568"/>
                  <a:pt x="7582106" y="5749275"/>
                </a:cubicBezTo>
                <a:cubicBezTo>
                  <a:pt x="7582404" y="5749982"/>
                  <a:pt x="7582608" y="5750838"/>
                  <a:pt x="7582720" y="5751842"/>
                </a:cubicBezTo>
                <a:cubicBezTo>
                  <a:pt x="7582831" y="5752847"/>
                  <a:pt x="7582887" y="5754056"/>
                  <a:pt x="7582887" y="5755470"/>
                </a:cubicBezTo>
                <a:cubicBezTo>
                  <a:pt x="7582887" y="5756884"/>
                  <a:pt x="7582813" y="5758019"/>
                  <a:pt x="7582664" y="5758874"/>
                </a:cubicBezTo>
                <a:cubicBezTo>
                  <a:pt x="7582515" y="5759730"/>
                  <a:pt x="7582348" y="5760418"/>
                  <a:pt x="7582162" y="5760939"/>
                </a:cubicBezTo>
                <a:cubicBezTo>
                  <a:pt x="7581976" y="5761460"/>
                  <a:pt x="7581734" y="5761814"/>
                  <a:pt x="7581436" y="5762000"/>
                </a:cubicBezTo>
                <a:cubicBezTo>
                  <a:pt x="7581139" y="5762186"/>
                  <a:pt x="7580766" y="5762279"/>
                  <a:pt x="7580320" y="5762279"/>
                </a:cubicBezTo>
                <a:cubicBezTo>
                  <a:pt x="7579799" y="5762279"/>
                  <a:pt x="7579148" y="5762111"/>
                  <a:pt x="7578367" y="5761777"/>
                </a:cubicBezTo>
                <a:cubicBezTo>
                  <a:pt x="7577585" y="5761442"/>
                  <a:pt x="7576636" y="5761070"/>
                  <a:pt x="7575520" y="5760660"/>
                </a:cubicBezTo>
                <a:cubicBezTo>
                  <a:pt x="7574404" y="5760251"/>
                  <a:pt x="7573083" y="5759879"/>
                  <a:pt x="7571558" y="5759544"/>
                </a:cubicBezTo>
                <a:cubicBezTo>
                  <a:pt x="7570032" y="5759209"/>
                  <a:pt x="7568265" y="5759042"/>
                  <a:pt x="7566256" y="5759042"/>
                </a:cubicBezTo>
                <a:cubicBezTo>
                  <a:pt x="7563502" y="5759042"/>
                  <a:pt x="7561158" y="5759488"/>
                  <a:pt x="7559224" y="5760381"/>
                </a:cubicBezTo>
                <a:cubicBezTo>
                  <a:pt x="7557289" y="5761274"/>
                  <a:pt x="7555726" y="5762669"/>
                  <a:pt x="7554535" y="5764567"/>
                </a:cubicBezTo>
                <a:cubicBezTo>
                  <a:pt x="7553345" y="5766465"/>
                  <a:pt x="7552489" y="5768920"/>
                  <a:pt x="7551968" y="5771934"/>
                </a:cubicBezTo>
                <a:cubicBezTo>
                  <a:pt x="7551447" y="5774948"/>
                  <a:pt x="7551187" y="5778613"/>
                  <a:pt x="7551187" y="5782929"/>
                </a:cubicBezTo>
                <a:lnTo>
                  <a:pt x="7551187" y="5793868"/>
                </a:lnTo>
                <a:lnTo>
                  <a:pt x="7573623" y="5793868"/>
                </a:lnTo>
                <a:cubicBezTo>
                  <a:pt x="7574218" y="5793868"/>
                  <a:pt x="7574720" y="5793998"/>
                  <a:pt x="7575130" y="5794258"/>
                </a:cubicBezTo>
                <a:cubicBezTo>
                  <a:pt x="7575539" y="5794519"/>
                  <a:pt x="7575911" y="5794965"/>
                  <a:pt x="7576246" y="5795598"/>
                </a:cubicBezTo>
                <a:cubicBezTo>
                  <a:pt x="7576581" y="5796230"/>
                  <a:pt x="7576841" y="5797030"/>
                  <a:pt x="7577027" y="5797998"/>
                </a:cubicBezTo>
                <a:cubicBezTo>
                  <a:pt x="7577213" y="5798965"/>
                  <a:pt x="7577306" y="5800156"/>
                  <a:pt x="7577306" y="5801569"/>
                </a:cubicBezTo>
                <a:cubicBezTo>
                  <a:pt x="7577306" y="5804248"/>
                  <a:pt x="7576971" y="5806183"/>
                  <a:pt x="7576302" y="5807374"/>
                </a:cubicBezTo>
                <a:cubicBezTo>
                  <a:pt x="7575632" y="5808564"/>
                  <a:pt x="7574739" y="5809160"/>
                  <a:pt x="7573623" y="5809160"/>
                </a:cubicBezTo>
                <a:lnTo>
                  <a:pt x="7551187" y="5809160"/>
                </a:lnTo>
                <a:lnTo>
                  <a:pt x="7551187" y="5897229"/>
                </a:lnTo>
                <a:cubicBezTo>
                  <a:pt x="7551187" y="5897824"/>
                  <a:pt x="7551038" y="5898326"/>
                  <a:pt x="7550740" y="5898736"/>
                </a:cubicBezTo>
                <a:cubicBezTo>
                  <a:pt x="7550443" y="5899145"/>
                  <a:pt x="7549940" y="5899498"/>
                  <a:pt x="7549233" y="5899796"/>
                </a:cubicBezTo>
                <a:cubicBezTo>
                  <a:pt x="7548527" y="5900094"/>
                  <a:pt x="7547578" y="5900317"/>
                  <a:pt x="7546387" y="5900466"/>
                </a:cubicBezTo>
                <a:cubicBezTo>
                  <a:pt x="7545197" y="5900615"/>
                  <a:pt x="7543708" y="5900689"/>
                  <a:pt x="7541922" y="5900689"/>
                </a:cubicBezTo>
                <a:cubicBezTo>
                  <a:pt x="7540136" y="5900689"/>
                  <a:pt x="7538648" y="5900615"/>
                  <a:pt x="7537457" y="5900466"/>
                </a:cubicBezTo>
                <a:cubicBezTo>
                  <a:pt x="7536267" y="5900317"/>
                  <a:pt x="7535318" y="5900094"/>
                  <a:pt x="7534611" y="5899796"/>
                </a:cubicBezTo>
                <a:cubicBezTo>
                  <a:pt x="7533904" y="5899498"/>
                  <a:pt x="7533402" y="5899145"/>
                  <a:pt x="7533104" y="5898736"/>
                </a:cubicBezTo>
                <a:cubicBezTo>
                  <a:pt x="7532807" y="5898326"/>
                  <a:pt x="7532658" y="5897824"/>
                  <a:pt x="7532658" y="5897229"/>
                </a:cubicBezTo>
                <a:lnTo>
                  <a:pt x="7532658" y="5809160"/>
                </a:lnTo>
                <a:lnTo>
                  <a:pt x="7518482" y="5809160"/>
                </a:lnTo>
                <a:cubicBezTo>
                  <a:pt x="7517291" y="5809160"/>
                  <a:pt x="7516398" y="5808564"/>
                  <a:pt x="7515803" y="5807374"/>
                </a:cubicBezTo>
                <a:cubicBezTo>
                  <a:pt x="7515208" y="5806183"/>
                  <a:pt x="7514910" y="5804248"/>
                  <a:pt x="7514910" y="5801569"/>
                </a:cubicBezTo>
                <a:cubicBezTo>
                  <a:pt x="7514910" y="5800156"/>
                  <a:pt x="7514984" y="5798965"/>
                  <a:pt x="7515133" y="5797998"/>
                </a:cubicBezTo>
                <a:cubicBezTo>
                  <a:pt x="7515282" y="5797030"/>
                  <a:pt x="7515505" y="5796230"/>
                  <a:pt x="7515803" y="5795598"/>
                </a:cubicBezTo>
                <a:cubicBezTo>
                  <a:pt x="7516101" y="5794965"/>
                  <a:pt x="7516473" y="5794519"/>
                  <a:pt x="7516919" y="5794258"/>
                </a:cubicBezTo>
                <a:cubicBezTo>
                  <a:pt x="7517366" y="5793998"/>
                  <a:pt x="7517887" y="5793868"/>
                  <a:pt x="7518482" y="5793868"/>
                </a:cubicBezTo>
                <a:lnTo>
                  <a:pt x="7532658" y="5793868"/>
                </a:lnTo>
                <a:lnTo>
                  <a:pt x="7532658" y="5783487"/>
                </a:lnTo>
                <a:cubicBezTo>
                  <a:pt x="7532658" y="5776492"/>
                  <a:pt x="7533309" y="5770483"/>
                  <a:pt x="7534611" y="5765460"/>
                </a:cubicBezTo>
                <a:cubicBezTo>
                  <a:pt x="7535913" y="5760437"/>
                  <a:pt x="7537904" y="5756326"/>
                  <a:pt x="7540583" y="5753126"/>
                </a:cubicBezTo>
                <a:cubicBezTo>
                  <a:pt x="7543262" y="5749926"/>
                  <a:pt x="7546629" y="5747563"/>
                  <a:pt x="7550685" y="5746038"/>
                </a:cubicBezTo>
                <a:cubicBezTo>
                  <a:pt x="7554740" y="5744512"/>
                  <a:pt x="7559521" y="5743750"/>
                  <a:pt x="7565028" y="5743750"/>
                </a:cubicBezTo>
                <a:close/>
                <a:moveTo>
                  <a:pt x="2412004" y="5743750"/>
                </a:moveTo>
                <a:cubicBezTo>
                  <a:pt x="2406497" y="5743750"/>
                  <a:pt x="2401717" y="5744512"/>
                  <a:pt x="2397660" y="5746038"/>
                </a:cubicBezTo>
                <a:cubicBezTo>
                  <a:pt x="2393605" y="5747563"/>
                  <a:pt x="2390238" y="5749926"/>
                  <a:pt x="2387559" y="5753126"/>
                </a:cubicBezTo>
                <a:cubicBezTo>
                  <a:pt x="2384880" y="5756326"/>
                  <a:pt x="2382890" y="5760437"/>
                  <a:pt x="2381587" y="5765460"/>
                </a:cubicBezTo>
                <a:cubicBezTo>
                  <a:pt x="2380285" y="5770483"/>
                  <a:pt x="2379634" y="5776492"/>
                  <a:pt x="2379634" y="5783487"/>
                </a:cubicBezTo>
                <a:lnTo>
                  <a:pt x="2379634" y="5793868"/>
                </a:lnTo>
                <a:lnTo>
                  <a:pt x="2365458" y="5793868"/>
                </a:lnTo>
                <a:cubicBezTo>
                  <a:pt x="2364862" y="5793868"/>
                  <a:pt x="2364341" y="5793998"/>
                  <a:pt x="2363895" y="5794258"/>
                </a:cubicBezTo>
                <a:cubicBezTo>
                  <a:pt x="2363449" y="5794519"/>
                  <a:pt x="2363077" y="5794965"/>
                  <a:pt x="2362779" y="5795598"/>
                </a:cubicBezTo>
                <a:cubicBezTo>
                  <a:pt x="2362482" y="5796230"/>
                  <a:pt x="2362258" y="5797030"/>
                  <a:pt x="2362110" y="5797998"/>
                </a:cubicBezTo>
                <a:cubicBezTo>
                  <a:pt x="2361961" y="5798965"/>
                  <a:pt x="2361885" y="5800156"/>
                  <a:pt x="2361885" y="5801569"/>
                </a:cubicBezTo>
                <a:cubicBezTo>
                  <a:pt x="2361885" y="5804248"/>
                  <a:pt x="2362184" y="5806183"/>
                  <a:pt x="2362779" y="5807374"/>
                </a:cubicBezTo>
                <a:cubicBezTo>
                  <a:pt x="2363374" y="5808564"/>
                  <a:pt x="2364268" y="5809160"/>
                  <a:pt x="2365458" y="5809160"/>
                </a:cubicBezTo>
                <a:lnTo>
                  <a:pt x="2379634" y="5809160"/>
                </a:lnTo>
                <a:lnTo>
                  <a:pt x="2379634" y="5897229"/>
                </a:lnTo>
                <a:cubicBezTo>
                  <a:pt x="2379634" y="5897824"/>
                  <a:pt x="2379782" y="5898326"/>
                  <a:pt x="2380081" y="5898736"/>
                </a:cubicBezTo>
                <a:cubicBezTo>
                  <a:pt x="2380378" y="5899145"/>
                  <a:pt x="2380880" y="5899498"/>
                  <a:pt x="2381587" y="5899796"/>
                </a:cubicBezTo>
                <a:cubicBezTo>
                  <a:pt x="2382294" y="5900094"/>
                  <a:pt x="2383243" y="5900317"/>
                  <a:pt x="2384434" y="5900466"/>
                </a:cubicBezTo>
                <a:cubicBezTo>
                  <a:pt x="2385624" y="5900615"/>
                  <a:pt x="2387112" y="5900689"/>
                  <a:pt x="2388898" y="5900689"/>
                </a:cubicBezTo>
                <a:cubicBezTo>
                  <a:pt x="2390684" y="5900689"/>
                  <a:pt x="2392172" y="5900615"/>
                  <a:pt x="2393363" y="5900466"/>
                </a:cubicBezTo>
                <a:cubicBezTo>
                  <a:pt x="2394554" y="5900317"/>
                  <a:pt x="2395503" y="5900094"/>
                  <a:pt x="2396209" y="5899796"/>
                </a:cubicBezTo>
                <a:cubicBezTo>
                  <a:pt x="2396917" y="5899498"/>
                  <a:pt x="2397419" y="5899145"/>
                  <a:pt x="2397717" y="5898736"/>
                </a:cubicBezTo>
                <a:cubicBezTo>
                  <a:pt x="2398014" y="5898326"/>
                  <a:pt x="2398163" y="5897824"/>
                  <a:pt x="2398163" y="5897229"/>
                </a:cubicBezTo>
                <a:lnTo>
                  <a:pt x="2398163" y="5809160"/>
                </a:lnTo>
                <a:lnTo>
                  <a:pt x="2420600" y="5809160"/>
                </a:lnTo>
                <a:cubicBezTo>
                  <a:pt x="2421715" y="5809160"/>
                  <a:pt x="2422608" y="5808564"/>
                  <a:pt x="2423277" y="5807374"/>
                </a:cubicBezTo>
                <a:cubicBezTo>
                  <a:pt x="2423947" y="5806183"/>
                  <a:pt x="2424283" y="5804248"/>
                  <a:pt x="2424283" y="5801569"/>
                </a:cubicBezTo>
                <a:cubicBezTo>
                  <a:pt x="2424283" y="5800156"/>
                  <a:pt x="2424189" y="5798965"/>
                  <a:pt x="2424003" y="5797998"/>
                </a:cubicBezTo>
                <a:cubicBezTo>
                  <a:pt x="2423818" y="5797030"/>
                  <a:pt x="2423557" y="5796230"/>
                  <a:pt x="2423222" y="5795598"/>
                </a:cubicBezTo>
                <a:cubicBezTo>
                  <a:pt x="2422887" y="5794965"/>
                  <a:pt x="2422515" y="5794519"/>
                  <a:pt x="2422105" y="5794258"/>
                </a:cubicBezTo>
                <a:cubicBezTo>
                  <a:pt x="2421696" y="5793998"/>
                  <a:pt x="2421194" y="5793868"/>
                  <a:pt x="2420600" y="5793868"/>
                </a:cubicBezTo>
                <a:lnTo>
                  <a:pt x="2398163" y="5793868"/>
                </a:lnTo>
                <a:lnTo>
                  <a:pt x="2398163" y="5782929"/>
                </a:lnTo>
                <a:cubicBezTo>
                  <a:pt x="2398163" y="5778613"/>
                  <a:pt x="2398423" y="5774948"/>
                  <a:pt x="2398945" y="5771934"/>
                </a:cubicBezTo>
                <a:cubicBezTo>
                  <a:pt x="2399466" y="5768920"/>
                  <a:pt x="2400321" y="5766465"/>
                  <a:pt x="2401512" y="5764567"/>
                </a:cubicBezTo>
                <a:cubicBezTo>
                  <a:pt x="2402702" y="5762669"/>
                  <a:pt x="2404265" y="5761274"/>
                  <a:pt x="2406200" y="5760381"/>
                </a:cubicBezTo>
                <a:cubicBezTo>
                  <a:pt x="2408134" y="5759488"/>
                  <a:pt x="2410479" y="5759042"/>
                  <a:pt x="2413233" y="5759042"/>
                </a:cubicBezTo>
                <a:cubicBezTo>
                  <a:pt x="2415241" y="5759042"/>
                  <a:pt x="2417008" y="5759209"/>
                  <a:pt x="2418534" y="5759544"/>
                </a:cubicBezTo>
                <a:cubicBezTo>
                  <a:pt x="2420059" y="5759879"/>
                  <a:pt x="2421380" y="5760251"/>
                  <a:pt x="2422497" y="5760660"/>
                </a:cubicBezTo>
                <a:cubicBezTo>
                  <a:pt x="2423613" y="5761070"/>
                  <a:pt x="2424561" y="5761442"/>
                  <a:pt x="2425343" y="5761777"/>
                </a:cubicBezTo>
                <a:cubicBezTo>
                  <a:pt x="2426124" y="5762111"/>
                  <a:pt x="2426775" y="5762279"/>
                  <a:pt x="2427297" y="5762279"/>
                </a:cubicBezTo>
                <a:cubicBezTo>
                  <a:pt x="2427742" y="5762279"/>
                  <a:pt x="2428115" y="5762186"/>
                  <a:pt x="2428412" y="5762000"/>
                </a:cubicBezTo>
                <a:cubicBezTo>
                  <a:pt x="2428710" y="5761814"/>
                  <a:pt x="2428951" y="5761460"/>
                  <a:pt x="2429138" y="5760939"/>
                </a:cubicBezTo>
                <a:cubicBezTo>
                  <a:pt x="2429324" y="5760418"/>
                  <a:pt x="2429491" y="5759730"/>
                  <a:pt x="2429640" y="5758874"/>
                </a:cubicBezTo>
                <a:cubicBezTo>
                  <a:pt x="2429789" y="5758019"/>
                  <a:pt x="2429864" y="5756884"/>
                  <a:pt x="2429864" y="5755470"/>
                </a:cubicBezTo>
                <a:cubicBezTo>
                  <a:pt x="2429864" y="5754056"/>
                  <a:pt x="2429807" y="5752847"/>
                  <a:pt x="2429696" y="5751842"/>
                </a:cubicBezTo>
                <a:cubicBezTo>
                  <a:pt x="2429584" y="5750838"/>
                  <a:pt x="2429380" y="5749982"/>
                  <a:pt x="2429082" y="5749275"/>
                </a:cubicBezTo>
                <a:cubicBezTo>
                  <a:pt x="2428785" y="5748568"/>
                  <a:pt x="2428412" y="5747991"/>
                  <a:pt x="2427966" y="5747545"/>
                </a:cubicBezTo>
                <a:cubicBezTo>
                  <a:pt x="2427519" y="5747098"/>
                  <a:pt x="2426626" y="5746596"/>
                  <a:pt x="2425287" y="5746038"/>
                </a:cubicBezTo>
                <a:cubicBezTo>
                  <a:pt x="2423947" y="5745480"/>
                  <a:pt x="2422050" y="5744959"/>
                  <a:pt x="2419594" y="5744475"/>
                </a:cubicBezTo>
                <a:cubicBezTo>
                  <a:pt x="2417138" y="5743992"/>
                  <a:pt x="2414609" y="5743750"/>
                  <a:pt x="2412004" y="5743750"/>
                </a:cubicBezTo>
                <a:close/>
                <a:moveTo>
                  <a:pt x="2345329" y="5743750"/>
                </a:moveTo>
                <a:cubicBezTo>
                  <a:pt x="2339823" y="5743750"/>
                  <a:pt x="2335041" y="5744512"/>
                  <a:pt x="2330985" y="5746038"/>
                </a:cubicBezTo>
                <a:cubicBezTo>
                  <a:pt x="2326930" y="5747563"/>
                  <a:pt x="2323563" y="5749926"/>
                  <a:pt x="2320884" y="5753126"/>
                </a:cubicBezTo>
                <a:cubicBezTo>
                  <a:pt x="2318205" y="5756326"/>
                  <a:pt x="2316214" y="5760437"/>
                  <a:pt x="2314912" y="5765460"/>
                </a:cubicBezTo>
                <a:cubicBezTo>
                  <a:pt x="2313610" y="5770483"/>
                  <a:pt x="2312960" y="5776492"/>
                  <a:pt x="2312960" y="5783487"/>
                </a:cubicBezTo>
                <a:lnTo>
                  <a:pt x="2312960" y="5793868"/>
                </a:lnTo>
                <a:lnTo>
                  <a:pt x="2298783" y="5793868"/>
                </a:lnTo>
                <a:cubicBezTo>
                  <a:pt x="2298188" y="5793868"/>
                  <a:pt x="2297668" y="5793998"/>
                  <a:pt x="2297220" y="5794258"/>
                </a:cubicBezTo>
                <a:cubicBezTo>
                  <a:pt x="2296774" y="5794519"/>
                  <a:pt x="2296401" y="5794965"/>
                  <a:pt x="2296104" y="5795598"/>
                </a:cubicBezTo>
                <a:cubicBezTo>
                  <a:pt x="2295806" y="5796230"/>
                  <a:pt x="2295583" y="5797030"/>
                  <a:pt x="2295434" y="5797998"/>
                </a:cubicBezTo>
                <a:cubicBezTo>
                  <a:pt x="2295285" y="5798965"/>
                  <a:pt x="2295211" y="5800156"/>
                  <a:pt x="2295211" y="5801569"/>
                </a:cubicBezTo>
                <a:cubicBezTo>
                  <a:pt x="2295211" y="5804248"/>
                  <a:pt x="2295509" y="5806183"/>
                  <a:pt x="2296104" y="5807374"/>
                </a:cubicBezTo>
                <a:cubicBezTo>
                  <a:pt x="2296700" y="5808564"/>
                  <a:pt x="2297592" y="5809160"/>
                  <a:pt x="2298783" y="5809160"/>
                </a:cubicBezTo>
                <a:lnTo>
                  <a:pt x="2312960" y="5809160"/>
                </a:lnTo>
                <a:lnTo>
                  <a:pt x="2312960" y="5897229"/>
                </a:lnTo>
                <a:cubicBezTo>
                  <a:pt x="2312960" y="5897824"/>
                  <a:pt x="2313108" y="5898326"/>
                  <a:pt x="2313405" y="5898736"/>
                </a:cubicBezTo>
                <a:cubicBezTo>
                  <a:pt x="2313703" y="5899145"/>
                  <a:pt x="2314205" y="5899498"/>
                  <a:pt x="2314912" y="5899796"/>
                </a:cubicBezTo>
                <a:cubicBezTo>
                  <a:pt x="2315620" y="5900094"/>
                  <a:pt x="2316568" y="5900317"/>
                  <a:pt x="2317759" y="5900466"/>
                </a:cubicBezTo>
                <a:cubicBezTo>
                  <a:pt x="2318949" y="5900615"/>
                  <a:pt x="2320438" y="5900689"/>
                  <a:pt x="2322224" y="5900689"/>
                </a:cubicBezTo>
                <a:cubicBezTo>
                  <a:pt x="2324010" y="5900689"/>
                  <a:pt x="2325498" y="5900615"/>
                  <a:pt x="2326688" y="5900466"/>
                </a:cubicBezTo>
                <a:cubicBezTo>
                  <a:pt x="2327879" y="5900317"/>
                  <a:pt x="2328828" y="5900094"/>
                  <a:pt x="2329535" y="5899796"/>
                </a:cubicBezTo>
                <a:cubicBezTo>
                  <a:pt x="2330241" y="5899498"/>
                  <a:pt x="2330744" y="5899145"/>
                  <a:pt x="2331041" y="5898736"/>
                </a:cubicBezTo>
                <a:cubicBezTo>
                  <a:pt x="2331339" y="5898326"/>
                  <a:pt x="2331488" y="5897824"/>
                  <a:pt x="2331488" y="5897229"/>
                </a:cubicBezTo>
                <a:lnTo>
                  <a:pt x="2331488" y="5809160"/>
                </a:lnTo>
                <a:lnTo>
                  <a:pt x="2353924" y="5809160"/>
                </a:lnTo>
                <a:cubicBezTo>
                  <a:pt x="2355040" y="5809160"/>
                  <a:pt x="2355934" y="5808564"/>
                  <a:pt x="2356603" y="5807374"/>
                </a:cubicBezTo>
                <a:cubicBezTo>
                  <a:pt x="2357273" y="5806183"/>
                  <a:pt x="2357607" y="5804248"/>
                  <a:pt x="2357607" y="5801569"/>
                </a:cubicBezTo>
                <a:cubicBezTo>
                  <a:pt x="2357607" y="5800156"/>
                  <a:pt x="2357514" y="5798965"/>
                  <a:pt x="2357328" y="5797998"/>
                </a:cubicBezTo>
                <a:cubicBezTo>
                  <a:pt x="2357142" y="5797030"/>
                  <a:pt x="2356882" y="5796230"/>
                  <a:pt x="2356547" y="5795598"/>
                </a:cubicBezTo>
                <a:cubicBezTo>
                  <a:pt x="2356212" y="5794965"/>
                  <a:pt x="2355840" y="5794519"/>
                  <a:pt x="2355431" y="5794258"/>
                </a:cubicBezTo>
                <a:cubicBezTo>
                  <a:pt x="2355022" y="5793998"/>
                  <a:pt x="2354519" y="5793868"/>
                  <a:pt x="2353924" y="5793868"/>
                </a:cubicBezTo>
                <a:lnTo>
                  <a:pt x="2331488" y="5793868"/>
                </a:lnTo>
                <a:lnTo>
                  <a:pt x="2331488" y="5782929"/>
                </a:lnTo>
                <a:cubicBezTo>
                  <a:pt x="2331488" y="5778613"/>
                  <a:pt x="2331748" y="5774948"/>
                  <a:pt x="2332269" y="5771934"/>
                </a:cubicBezTo>
                <a:cubicBezTo>
                  <a:pt x="2332790" y="5768920"/>
                  <a:pt x="2333645" y="5766465"/>
                  <a:pt x="2334837" y="5764567"/>
                </a:cubicBezTo>
                <a:cubicBezTo>
                  <a:pt x="2336027" y="5762669"/>
                  <a:pt x="2337590" y="5761274"/>
                  <a:pt x="2339525" y="5760381"/>
                </a:cubicBezTo>
                <a:cubicBezTo>
                  <a:pt x="2341460" y="5759488"/>
                  <a:pt x="2343804" y="5759042"/>
                  <a:pt x="2346557" y="5759042"/>
                </a:cubicBezTo>
                <a:cubicBezTo>
                  <a:pt x="2348567" y="5759042"/>
                  <a:pt x="2350333" y="5759209"/>
                  <a:pt x="2351859" y="5759544"/>
                </a:cubicBezTo>
                <a:cubicBezTo>
                  <a:pt x="2353385" y="5759879"/>
                  <a:pt x="2354706" y="5760251"/>
                  <a:pt x="2355821" y="5760660"/>
                </a:cubicBezTo>
                <a:cubicBezTo>
                  <a:pt x="2356938" y="5761070"/>
                  <a:pt x="2357887" y="5761442"/>
                  <a:pt x="2358668" y="5761777"/>
                </a:cubicBezTo>
                <a:cubicBezTo>
                  <a:pt x="2359449" y="5762111"/>
                  <a:pt x="2360100" y="5762279"/>
                  <a:pt x="2360621" y="5762279"/>
                </a:cubicBezTo>
                <a:cubicBezTo>
                  <a:pt x="2361067" y="5762279"/>
                  <a:pt x="2361439" y="5762186"/>
                  <a:pt x="2361737" y="5762000"/>
                </a:cubicBezTo>
                <a:cubicBezTo>
                  <a:pt x="2362035" y="5761814"/>
                  <a:pt x="2362277" y="5761460"/>
                  <a:pt x="2362463" y="5760939"/>
                </a:cubicBezTo>
                <a:cubicBezTo>
                  <a:pt x="2362649" y="5760418"/>
                  <a:pt x="2362816" y="5759730"/>
                  <a:pt x="2362965" y="5758874"/>
                </a:cubicBezTo>
                <a:cubicBezTo>
                  <a:pt x="2363114" y="5758019"/>
                  <a:pt x="2363189" y="5756884"/>
                  <a:pt x="2363189" y="5755470"/>
                </a:cubicBezTo>
                <a:cubicBezTo>
                  <a:pt x="2363189" y="5754056"/>
                  <a:pt x="2363132" y="5752847"/>
                  <a:pt x="2363021" y="5751842"/>
                </a:cubicBezTo>
                <a:cubicBezTo>
                  <a:pt x="2362909" y="5750838"/>
                  <a:pt x="2362704" y="5749982"/>
                  <a:pt x="2362407" y="5749275"/>
                </a:cubicBezTo>
                <a:cubicBezTo>
                  <a:pt x="2362110" y="5748568"/>
                  <a:pt x="2361737" y="5747991"/>
                  <a:pt x="2361291" y="5747545"/>
                </a:cubicBezTo>
                <a:cubicBezTo>
                  <a:pt x="2360845" y="5747098"/>
                  <a:pt x="2359951" y="5746596"/>
                  <a:pt x="2358611" y="5746038"/>
                </a:cubicBezTo>
                <a:cubicBezTo>
                  <a:pt x="2357273" y="5745480"/>
                  <a:pt x="2355375" y="5744959"/>
                  <a:pt x="2352919" y="5744475"/>
                </a:cubicBezTo>
                <a:cubicBezTo>
                  <a:pt x="2350464" y="5743992"/>
                  <a:pt x="2347933" y="5743750"/>
                  <a:pt x="2345329" y="5743750"/>
                </a:cubicBezTo>
                <a:close/>
                <a:moveTo>
                  <a:pt x="5822585" y="5626064"/>
                </a:moveTo>
                <a:lnTo>
                  <a:pt x="5848593" y="5626957"/>
                </a:lnTo>
                <a:cubicBezTo>
                  <a:pt x="5854621" y="5627106"/>
                  <a:pt x="5859402" y="5628352"/>
                  <a:pt x="5862936" y="5630696"/>
                </a:cubicBezTo>
                <a:cubicBezTo>
                  <a:pt x="5866471" y="5633040"/>
                  <a:pt x="5868238" y="5636370"/>
                  <a:pt x="5868238" y="5640686"/>
                </a:cubicBezTo>
                <a:cubicBezTo>
                  <a:pt x="5868238" y="5643216"/>
                  <a:pt x="5867736" y="5645635"/>
                  <a:pt x="5866732" y="5647942"/>
                </a:cubicBezTo>
                <a:cubicBezTo>
                  <a:pt x="5865727" y="5650248"/>
                  <a:pt x="5864071" y="5652295"/>
                  <a:pt x="5861764" y="5654081"/>
                </a:cubicBezTo>
                <a:cubicBezTo>
                  <a:pt x="5859458" y="5655867"/>
                  <a:pt x="5856425" y="5657299"/>
                  <a:pt x="5852667" y="5658378"/>
                </a:cubicBezTo>
                <a:cubicBezTo>
                  <a:pt x="5848909" y="5659457"/>
                  <a:pt x="5844240" y="5659997"/>
                  <a:pt x="5838659" y="5659997"/>
                </a:cubicBezTo>
                <a:cubicBezTo>
                  <a:pt x="5829878" y="5659997"/>
                  <a:pt x="5823032" y="5658750"/>
                  <a:pt x="5818121" y="5656257"/>
                </a:cubicBezTo>
                <a:cubicBezTo>
                  <a:pt x="5813209" y="5653765"/>
                  <a:pt x="5810754" y="5650100"/>
                  <a:pt x="5810754" y="5645263"/>
                </a:cubicBezTo>
                <a:cubicBezTo>
                  <a:pt x="5810754" y="5643700"/>
                  <a:pt x="5810921" y="5642175"/>
                  <a:pt x="5811256" y="5640686"/>
                </a:cubicBezTo>
                <a:cubicBezTo>
                  <a:pt x="5811591" y="5639198"/>
                  <a:pt x="5812205" y="5637691"/>
                  <a:pt x="5813098" y="5636166"/>
                </a:cubicBezTo>
                <a:cubicBezTo>
                  <a:pt x="5813991" y="5634640"/>
                  <a:pt x="5815200" y="5633040"/>
                  <a:pt x="5816725" y="5631366"/>
                </a:cubicBezTo>
                <a:cubicBezTo>
                  <a:pt x="5818251" y="5629692"/>
                  <a:pt x="5820204" y="5627924"/>
                  <a:pt x="5822585" y="5626064"/>
                </a:cubicBezTo>
                <a:close/>
                <a:moveTo>
                  <a:pt x="5880624" y="5624069"/>
                </a:moveTo>
                <a:lnTo>
                  <a:pt x="5884089" y="5628129"/>
                </a:lnTo>
                <a:lnTo>
                  <a:pt x="5884781" y="5631243"/>
                </a:lnTo>
                <a:close/>
                <a:moveTo>
                  <a:pt x="6122362" y="5608316"/>
                </a:moveTo>
                <a:cubicBezTo>
                  <a:pt x="6120428" y="5608316"/>
                  <a:pt x="6118791" y="5608428"/>
                  <a:pt x="6117451" y="5608651"/>
                </a:cubicBezTo>
                <a:cubicBezTo>
                  <a:pt x="6116112" y="5608874"/>
                  <a:pt x="6114995" y="5609284"/>
                  <a:pt x="6114102" y="5609879"/>
                </a:cubicBezTo>
                <a:cubicBezTo>
                  <a:pt x="6113210" y="5610474"/>
                  <a:pt x="6112558" y="5611367"/>
                  <a:pt x="6112149" y="5612558"/>
                </a:cubicBezTo>
                <a:cubicBezTo>
                  <a:pt x="6111740" y="5613748"/>
                  <a:pt x="6111535" y="5615348"/>
                  <a:pt x="6111535" y="5617357"/>
                </a:cubicBezTo>
                <a:lnTo>
                  <a:pt x="6111535" y="5631645"/>
                </a:lnTo>
                <a:lnTo>
                  <a:pt x="6096690" y="5662341"/>
                </a:lnTo>
                <a:cubicBezTo>
                  <a:pt x="6096392" y="5662936"/>
                  <a:pt x="6096262" y="5663457"/>
                  <a:pt x="6096299" y="5663903"/>
                </a:cubicBezTo>
                <a:cubicBezTo>
                  <a:pt x="6096336" y="5664350"/>
                  <a:pt x="6096541" y="5664703"/>
                  <a:pt x="6096913" y="5664964"/>
                </a:cubicBezTo>
                <a:cubicBezTo>
                  <a:pt x="6097285" y="5665224"/>
                  <a:pt x="6097899" y="5665410"/>
                  <a:pt x="6098755" y="5665522"/>
                </a:cubicBezTo>
                <a:cubicBezTo>
                  <a:pt x="6099610" y="5665634"/>
                  <a:pt x="6100671" y="5665689"/>
                  <a:pt x="6101936" y="5665689"/>
                </a:cubicBezTo>
                <a:cubicBezTo>
                  <a:pt x="6103350" y="5665689"/>
                  <a:pt x="6104522" y="5665634"/>
                  <a:pt x="6105452" y="5665522"/>
                </a:cubicBezTo>
                <a:cubicBezTo>
                  <a:pt x="6106382" y="5665410"/>
                  <a:pt x="6107201" y="5665206"/>
                  <a:pt x="6107908" y="5664908"/>
                </a:cubicBezTo>
                <a:cubicBezTo>
                  <a:pt x="6108614" y="5664610"/>
                  <a:pt x="6109210" y="5664275"/>
                  <a:pt x="6109693" y="5663903"/>
                </a:cubicBezTo>
                <a:cubicBezTo>
                  <a:pt x="6110177" y="5663531"/>
                  <a:pt x="6110605" y="5663085"/>
                  <a:pt x="6110977" y="5662564"/>
                </a:cubicBezTo>
                <a:lnTo>
                  <a:pt x="6126269" y="5639570"/>
                </a:lnTo>
                <a:cubicBezTo>
                  <a:pt x="6127534" y="5637710"/>
                  <a:pt x="6128595" y="5635942"/>
                  <a:pt x="6129450" y="5634268"/>
                </a:cubicBezTo>
                <a:cubicBezTo>
                  <a:pt x="6130306" y="5632594"/>
                  <a:pt x="6130994" y="5630901"/>
                  <a:pt x="6131515" y="5629189"/>
                </a:cubicBezTo>
                <a:cubicBezTo>
                  <a:pt x="6132036" y="5627478"/>
                  <a:pt x="6132408" y="5625655"/>
                  <a:pt x="6132632" y="5623720"/>
                </a:cubicBezTo>
                <a:cubicBezTo>
                  <a:pt x="6132855" y="5621785"/>
                  <a:pt x="6132966" y="5619664"/>
                  <a:pt x="6132966" y="5617357"/>
                </a:cubicBezTo>
                <a:cubicBezTo>
                  <a:pt x="6132966" y="5615348"/>
                  <a:pt x="6132762" y="5613748"/>
                  <a:pt x="6132353" y="5612558"/>
                </a:cubicBezTo>
                <a:cubicBezTo>
                  <a:pt x="6131943" y="5611367"/>
                  <a:pt x="6131311" y="5610474"/>
                  <a:pt x="6130455" y="5609879"/>
                </a:cubicBezTo>
                <a:cubicBezTo>
                  <a:pt x="6129599" y="5609284"/>
                  <a:pt x="6128502" y="5608874"/>
                  <a:pt x="6127162" y="5608651"/>
                </a:cubicBezTo>
                <a:cubicBezTo>
                  <a:pt x="6125823" y="5608428"/>
                  <a:pt x="6124223" y="5608316"/>
                  <a:pt x="6122362" y="5608316"/>
                </a:cubicBezTo>
                <a:close/>
                <a:moveTo>
                  <a:pt x="5522287" y="5608316"/>
                </a:moveTo>
                <a:cubicBezTo>
                  <a:pt x="5520353" y="5608316"/>
                  <a:pt x="5518716" y="5608428"/>
                  <a:pt x="5517376" y="5608651"/>
                </a:cubicBezTo>
                <a:cubicBezTo>
                  <a:pt x="5516037" y="5608874"/>
                  <a:pt x="5514920" y="5609284"/>
                  <a:pt x="5514027" y="5609879"/>
                </a:cubicBezTo>
                <a:cubicBezTo>
                  <a:pt x="5513135" y="5610474"/>
                  <a:pt x="5512483" y="5611367"/>
                  <a:pt x="5512074" y="5612558"/>
                </a:cubicBezTo>
                <a:cubicBezTo>
                  <a:pt x="5511665" y="5613748"/>
                  <a:pt x="5511460" y="5615348"/>
                  <a:pt x="5511460" y="5617357"/>
                </a:cubicBezTo>
                <a:lnTo>
                  <a:pt x="5511460" y="5631645"/>
                </a:lnTo>
                <a:lnTo>
                  <a:pt x="5496615" y="5662341"/>
                </a:lnTo>
                <a:cubicBezTo>
                  <a:pt x="5496317" y="5662936"/>
                  <a:pt x="5496187" y="5663457"/>
                  <a:pt x="5496224" y="5663903"/>
                </a:cubicBezTo>
                <a:cubicBezTo>
                  <a:pt x="5496261" y="5664350"/>
                  <a:pt x="5496466" y="5664703"/>
                  <a:pt x="5496838" y="5664964"/>
                </a:cubicBezTo>
                <a:cubicBezTo>
                  <a:pt x="5497210" y="5665224"/>
                  <a:pt x="5497824" y="5665410"/>
                  <a:pt x="5498680" y="5665522"/>
                </a:cubicBezTo>
                <a:cubicBezTo>
                  <a:pt x="5499535" y="5665634"/>
                  <a:pt x="5500596" y="5665689"/>
                  <a:pt x="5501861" y="5665689"/>
                </a:cubicBezTo>
                <a:cubicBezTo>
                  <a:pt x="5503275" y="5665689"/>
                  <a:pt x="5504447" y="5665634"/>
                  <a:pt x="5505377" y="5665522"/>
                </a:cubicBezTo>
                <a:cubicBezTo>
                  <a:pt x="5506307" y="5665410"/>
                  <a:pt x="5507126" y="5665206"/>
                  <a:pt x="5507833" y="5664908"/>
                </a:cubicBezTo>
                <a:cubicBezTo>
                  <a:pt x="5508539" y="5664610"/>
                  <a:pt x="5509135" y="5664275"/>
                  <a:pt x="5509618" y="5663903"/>
                </a:cubicBezTo>
                <a:cubicBezTo>
                  <a:pt x="5510102" y="5663531"/>
                  <a:pt x="5510530" y="5663085"/>
                  <a:pt x="5510902" y="5662564"/>
                </a:cubicBezTo>
                <a:lnTo>
                  <a:pt x="5526194" y="5639570"/>
                </a:lnTo>
                <a:cubicBezTo>
                  <a:pt x="5527459" y="5637710"/>
                  <a:pt x="5528520" y="5635942"/>
                  <a:pt x="5529375" y="5634268"/>
                </a:cubicBezTo>
                <a:cubicBezTo>
                  <a:pt x="5530231" y="5632594"/>
                  <a:pt x="5530919" y="5630901"/>
                  <a:pt x="5531440" y="5629189"/>
                </a:cubicBezTo>
                <a:cubicBezTo>
                  <a:pt x="5531961" y="5627478"/>
                  <a:pt x="5532333" y="5625655"/>
                  <a:pt x="5532557" y="5623720"/>
                </a:cubicBezTo>
                <a:cubicBezTo>
                  <a:pt x="5532780" y="5621785"/>
                  <a:pt x="5532891" y="5619664"/>
                  <a:pt x="5532891" y="5617357"/>
                </a:cubicBezTo>
                <a:cubicBezTo>
                  <a:pt x="5532891" y="5615348"/>
                  <a:pt x="5532687" y="5613748"/>
                  <a:pt x="5532278" y="5612558"/>
                </a:cubicBezTo>
                <a:cubicBezTo>
                  <a:pt x="5531868" y="5611367"/>
                  <a:pt x="5531236" y="5610474"/>
                  <a:pt x="5530380" y="5609879"/>
                </a:cubicBezTo>
                <a:cubicBezTo>
                  <a:pt x="5529524" y="5609284"/>
                  <a:pt x="5528427" y="5608874"/>
                  <a:pt x="5527087" y="5608651"/>
                </a:cubicBezTo>
                <a:cubicBezTo>
                  <a:pt x="5525748" y="5608428"/>
                  <a:pt x="5524148" y="5608316"/>
                  <a:pt x="5522287" y="5608316"/>
                </a:cubicBezTo>
                <a:close/>
                <a:moveTo>
                  <a:pt x="5861156" y="5590413"/>
                </a:moveTo>
                <a:lnTo>
                  <a:pt x="5862717" y="5593160"/>
                </a:lnTo>
                <a:lnTo>
                  <a:pt x="5880624" y="5624069"/>
                </a:lnTo>
                <a:lnTo>
                  <a:pt x="5876945" y="5619757"/>
                </a:lnTo>
                <a:cubicBezTo>
                  <a:pt x="5873894" y="5617488"/>
                  <a:pt x="5870285" y="5615739"/>
                  <a:pt x="5866118" y="5614511"/>
                </a:cubicBezTo>
                <a:cubicBezTo>
                  <a:pt x="5861950" y="5613283"/>
                  <a:pt x="5857374" y="5612595"/>
                  <a:pt x="5852388" y="5612446"/>
                </a:cubicBezTo>
                <a:lnTo>
                  <a:pt x="5826157" y="5611330"/>
                </a:lnTo>
                <a:cubicBezTo>
                  <a:pt x="5822139" y="5611181"/>
                  <a:pt x="5818920" y="5610251"/>
                  <a:pt x="5816502" y="5608539"/>
                </a:cubicBezTo>
                <a:cubicBezTo>
                  <a:pt x="5814084" y="5606828"/>
                  <a:pt x="5812874" y="5604670"/>
                  <a:pt x="5812874" y="5602065"/>
                </a:cubicBezTo>
                <a:cubicBezTo>
                  <a:pt x="5812874" y="5599833"/>
                  <a:pt x="5813302" y="5597861"/>
                  <a:pt x="5814158" y="5596149"/>
                </a:cubicBezTo>
                <a:cubicBezTo>
                  <a:pt x="5815014" y="5594438"/>
                  <a:pt x="5816111" y="5592912"/>
                  <a:pt x="5817451" y="5591573"/>
                </a:cubicBezTo>
                <a:cubicBezTo>
                  <a:pt x="5819460" y="5593210"/>
                  <a:pt x="5822306" y="5594568"/>
                  <a:pt x="5825990" y="5595647"/>
                </a:cubicBezTo>
                <a:cubicBezTo>
                  <a:pt x="5829673" y="5596726"/>
                  <a:pt x="5833561" y="5597266"/>
                  <a:pt x="5837654" y="5597266"/>
                </a:cubicBezTo>
                <a:cubicBezTo>
                  <a:pt x="5843459" y="5597266"/>
                  <a:pt x="5848742" y="5596447"/>
                  <a:pt x="5853504" y="5594810"/>
                </a:cubicBezTo>
                <a:close/>
                <a:moveTo>
                  <a:pt x="7226593" y="5584764"/>
                </a:moveTo>
                <a:cubicBezTo>
                  <a:pt x="7221533" y="5584764"/>
                  <a:pt x="7217142" y="5585192"/>
                  <a:pt x="7213421" y="5586048"/>
                </a:cubicBezTo>
                <a:cubicBezTo>
                  <a:pt x="7209701" y="5586903"/>
                  <a:pt x="7206613" y="5588169"/>
                  <a:pt x="7204157" y="5589843"/>
                </a:cubicBezTo>
                <a:cubicBezTo>
                  <a:pt x="7201701" y="5591517"/>
                  <a:pt x="7199897" y="5593526"/>
                  <a:pt x="7198743" y="5595870"/>
                </a:cubicBezTo>
                <a:cubicBezTo>
                  <a:pt x="7197590" y="5598214"/>
                  <a:pt x="7197013" y="5600912"/>
                  <a:pt x="7197013" y="5603963"/>
                </a:cubicBezTo>
                <a:cubicBezTo>
                  <a:pt x="7197013" y="5609172"/>
                  <a:pt x="7198669" y="5613320"/>
                  <a:pt x="7201980" y="5616409"/>
                </a:cubicBezTo>
                <a:cubicBezTo>
                  <a:pt x="7205292" y="5619497"/>
                  <a:pt x="7209924" y="5621041"/>
                  <a:pt x="7215877" y="5621041"/>
                </a:cubicBezTo>
                <a:cubicBezTo>
                  <a:pt x="7220714" y="5621041"/>
                  <a:pt x="7225197" y="5619813"/>
                  <a:pt x="7229327" y="5617357"/>
                </a:cubicBezTo>
                <a:cubicBezTo>
                  <a:pt x="7233457" y="5614902"/>
                  <a:pt x="7237792" y="5611144"/>
                  <a:pt x="7242331" y="5606084"/>
                </a:cubicBezTo>
                <a:lnTo>
                  <a:pt x="7242331" y="5584764"/>
                </a:lnTo>
                <a:close/>
                <a:moveTo>
                  <a:pt x="6731293" y="5584764"/>
                </a:moveTo>
                <a:cubicBezTo>
                  <a:pt x="6726233" y="5584764"/>
                  <a:pt x="6721842" y="5585192"/>
                  <a:pt x="6718121" y="5586048"/>
                </a:cubicBezTo>
                <a:cubicBezTo>
                  <a:pt x="6714401" y="5586903"/>
                  <a:pt x="6711313" y="5588169"/>
                  <a:pt x="6708857" y="5589843"/>
                </a:cubicBezTo>
                <a:cubicBezTo>
                  <a:pt x="6706401" y="5591517"/>
                  <a:pt x="6704597" y="5593526"/>
                  <a:pt x="6703443" y="5595870"/>
                </a:cubicBezTo>
                <a:cubicBezTo>
                  <a:pt x="6702290" y="5598214"/>
                  <a:pt x="6701713" y="5600912"/>
                  <a:pt x="6701713" y="5603963"/>
                </a:cubicBezTo>
                <a:cubicBezTo>
                  <a:pt x="6701713" y="5609172"/>
                  <a:pt x="6703369" y="5613320"/>
                  <a:pt x="6706680" y="5616409"/>
                </a:cubicBezTo>
                <a:cubicBezTo>
                  <a:pt x="6709992" y="5619497"/>
                  <a:pt x="6714624" y="5621041"/>
                  <a:pt x="6720577" y="5621041"/>
                </a:cubicBezTo>
                <a:cubicBezTo>
                  <a:pt x="6725414" y="5621041"/>
                  <a:pt x="6729897" y="5619813"/>
                  <a:pt x="6734027" y="5617357"/>
                </a:cubicBezTo>
                <a:cubicBezTo>
                  <a:pt x="6738157" y="5614902"/>
                  <a:pt x="6742492" y="5611144"/>
                  <a:pt x="6747031" y="5606084"/>
                </a:cubicBezTo>
                <a:lnTo>
                  <a:pt x="6747031" y="5584764"/>
                </a:lnTo>
                <a:close/>
                <a:moveTo>
                  <a:pt x="5359693" y="5584764"/>
                </a:moveTo>
                <a:lnTo>
                  <a:pt x="5375431" y="5584764"/>
                </a:lnTo>
                <a:lnTo>
                  <a:pt x="5375431" y="5606084"/>
                </a:lnTo>
                <a:cubicBezTo>
                  <a:pt x="5370892" y="5611144"/>
                  <a:pt x="5366557" y="5614902"/>
                  <a:pt x="5362427" y="5617357"/>
                </a:cubicBezTo>
                <a:cubicBezTo>
                  <a:pt x="5358297" y="5619813"/>
                  <a:pt x="5353814" y="5621041"/>
                  <a:pt x="5348977" y="5621041"/>
                </a:cubicBezTo>
                <a:cubicBezTo>
                  <a:pt x="5343024" y="5621041"/>
                  <a:pt x="5338392" y="5619497"/>
                  <a:pt x="5335080" y="5616409"/>
                </a:cubicBezTo>
                <a:cubicBezTo>
                  <a:pt x="5331769" y="5613320"/>
                  <a:pt x="5330113" y="5609172"/>
                  <a:pt x="5330113" y="5603963"/>
                </a:cubicBezTo>
                <a:cubicBezTo>
                  <a:pt x="5330113" y="5600912"/>
                  <a:pt x="5330690" y="5598214"/>
                  <a:pt x="5331843" y="5595870"/>
                </a:cubicBezTo>
                <a:cubicBezTo>
                  <a:pt x="5332997" y="5593526"/>
                  <a:pt x="5334801" y="5591517"/>
                  <a:pt x="5337257" y="5589843"/>
                </a:cubicBezTo>
                <a:cubicBezTo>
                  <a:pt x="5339713" y="5588169"/>
                  <a:pt x="5342801" y="5586903"/>
                  <a:pt x="5346521" y="5586048"/>
                </a:cubicBezTo>
                <a:cubicBezTo>
                  <a:pt x="5350242" y="5585192"/>
                  <a:pt x="5354633" y="5584764"/>
                  <a:pt x="5359693" y="5584764"/>
                </a:cubicBezTo>
                <a:close/>
                <a:moveTo>
                  <a:pt x="4807243" y="5584764"/>
                </a:moveTo>
                <a:lnTo>
                  <a:pt x="4822982" y="5584764"/>
                </a:lnTo>
                <a:lnTo>
                  <a:pt x="4822982" y="5606084"/>
                </a:lnTo>
                <a:cubicBezTo>
                  <a:pt x="4818442" y="5611144"/>
                  <a:pt x="4814108" y="5614902"/>
                  <a:pt x="4809978" y="5617357"/>
                </a:cubicBezTo>
                <a:cubicBezTo>
                  <a:pt x="4805848" y="5619813"/>
                  <a:pt x="4801364" y="5621041"/>
                  <a:pt x="4796527" y="5621041"/>
                </a:cubicBezTo>
                <a:cubicBezTo>
                  <a:pt x="4790574" y="5621041"/>
                  <a:pt x="4785942" y="5619497"/>
                  <a:pt x="4782631" y="5616409"/>
                </a:cubicBezTo>
                <a:cubicBezTo>
                  <a:pt x="4779319" y="5613320"/>
                  <a:pt x="4777663" y="5609172"/>
                  <a:pt x="4777663" y="5603963"/>
                </a:cubicBezTo>
                <a:cubicBezTo>
                  <a:pt x="4777663" y="5600912"/>
                  <a:pt x="4778240" y="5598214"/>
                  <a:pt x="4779394" y="5595870"/>
                </a:cubicBezTo>
                <a:cubicBezTo>
                  <a:pt x="4780547" y="5593526"/>
                  <a:pt x="4782351" y="5591517"/>
                  <a:pt x="4784807" y="5589843"/>
                </a:cubicBezTo>
                <a:cubicBezTo>
                  <a:pt x="4787263" y="5588169"/>
                  <a:pt x="4790351" y="5586903"/>
                  <a:pt x="4794072" y="5586048"/>
                </a:cubicBezTo>
                <a:cubicBezTo>
                  <a:pt x="4797792" y="5585192"/>
                  <a:pt x="4802183" y="5584764"/>
                  <a:pt x="4807243" y="5584764"/>
                </a:cubicBezTo>
                <a:close/>
                <a:moveTo>
                  <a:pt x="7347548" y="5540897"/>
                </a:moveTo>
                <a:cubicBezTo>
                  <a:pt x="7345153" y="5540897"/>
                  <a:pt x="7342795" y="5541232"/>
                  <a:pt x="7340474" y="5541902"/>
                </a:cubicBezTo>
                <a:cubicBezTo>
                  <a:pt x="7338153" y="5542571"/>
                  <a:pt x="7335795" y="5543688"/>
                  <a:pt x="7333398" y="5545250"/>
                </a:cubicBezTo>
                <a:cubicBezTo>
                  <a:pt x="7331002" y="5546813"/>
                  <a:pt x="7328513" y="5548822"/>
                  <a:pt x="7325930" y="5551278"/>
                </a:cubicBezTo>
                <a:cubicBezTo>
                  <a:pt x="7323347" y="5553733"/>
                  <a:pt x="7320595" y="5556822"/>
                  <a:pt x="7317676" y="5560542"/>
                </a:cubicBezTo>
                <a:lnTo>
                  <a:pt x="7317676" y="5600614"/>
                </a:lnTo>
                <a:cubicBezTo>
                  <a:pt x="7322767" y="5606791"/>
                  <a:pt x="7327634" y="5611497"/>
                  <a:pt x="7332275" y="5614734"/>
                </a:cubicBezTo>
                <a:cubicBezTo>
                  <a:pt x="7336917" y="5617971"/>
                  <a:pt x="7341746" y="5619590"/>
                  <a:pt x="7346763" y="5619590"/>
                </a:cubicBezTo>
                <a:cubicBezTo>
                  <a:pt x="7351405" y="5619590"/>
                  <a:pt x="7355373" y="5618474"/>
                  <a:pt x="7358668" y="5616241"/>
                </a:cubicBezTo>
                <a:cubicBezTo>
                  <a:pt x="7361962" y="5614009"/>
                  <a:pt x="7364638" y="5611051"/>
                  <a:pt x="7366698" y="5607367"/>
                </a:cubicBezTo>
                <a:cubicBezTo>
                  <a:pt x="7368756" y="5603684"/>
                  <a:pt x="7370253" y="5599554"/>
                  <a:pt x="7371189" y="5594977"/>
                </a:cubicBezTo>
                <a:cubicBezTo>
                  <a:pt x="7372125" y="5590401"/>
                  <a:pt x="7372593" y="5585769"/>
                  <a:pt x="7372593" y="5581081"/>
                </a:cubicBezTo>
                <a:cubicBezTo>
                  <a:pt x="7372593" y="5575946"/>
                  <a:pt x="7372200" y="5570960"/>
                  <a:pt x="7371414" y="5566123"/>
                </a:cubicBezTo>
                <a:cubicBezTo>
                  <a:pt x="7370628" y="5561286"/>
                  <a:pt x="7369262" y="5557008"/>
                  <a:pt x="7367315" y="5553287"/>
                </a:cubicBezTo>
                <a:cubicBezTo>
                  <a:pt x="7365367" y="5549566"/>
                  <a:pt x="7362784" y="5546571"/>
                  <a:pt x="7359566" y="5544301"/>
                </a:cubicBezTo>
                <a:cubicBezTo>
                  <a:pt x="7356346" y="5542032"/>
                  <a:pt x="7352341" y="5540897"/>
                  <a:pt x="7347548" y="5540897"/>
                </a:cubicBezTo>
                <a:close/>
                <a:moveTo>
                  <a:pt x="6966292" y="5540897"/>
                </a:moveTo>
                <a:cubicBezTo>
                  <a:pt x="6961604" y="5540897"/>
                  <a:pt x="6957623" y="5542013"/>
                  <a:pt x="6954349" y="5544246"/>
                </a:cubicBezTo>
                <a:cubicBezTo>
                  <a:pt x="6951075" y="5546478"/>
                  <a:pt x="6948414" y="5549417"/>
                  <a:pt x="6946368" y="5553064"/>
                </a:cubicBezTo>
                <a:cubicBezTo>
                  <a:pt x="6944322" y="5556710"/>
                  <a:pt x="6942833" y="5560840"/>
                  <a:pt x="6941903" y="5565454"/>
                </a:cubicBezTo>
                <a:cubicBezTo>
                  <a:pt x="6940973" y="5570067"/>
                  <a:pt x="6940508" y="5574755"/>
                  <a:pt x="6940508" y="5579518"/>
                </a:cubicBezTo>
                <a:cubicBezTo>
                  <a:pt x="6940508" y="5584578"/>
                  <a:pt x="6940899" y="5589527"/>
                  <a:pt x="6941680" y="5594363"/>
                </a:cubicBezTo>
                <a:cubicBezTo>
                  <a:pt x="6942461" y="5599200"/>
                  <a:pt x="6943819" y="5603498"/>
                  <a:pt x="6945754" y="5607256"/>
                </a:cubicBezTo>
                <a:cubicBezTo>
                  <a:pt x="6947689" y="5611014"/>
                  <a:pt x="6950256" y="5614027"/>
                  <a:pt x="6953456" y="5616297"/>
                </a:cubicBezTo>
                <a:cubicBezTo>
                  <a:pt x="6956656" y="5618567"/>
                  <a:pt x="6960674" y="5619701"/>
                  <a:pt x="6965511" y="5619701"/>
                </a:cubicBezTo>
                <a:cubicBezTo>
                  <a:pt x="6967967" y="5619701"/>
                  <a:pt x="6970329" y="5619367"/>
                  <a:pt x="6972599" y="5618697"/>
                </a:cubicBezTo>
                <a:cubicBezTo>
                  <a:pt x="6974869" y="5618027"/>
                  <a:pt x="6977194" y="5616911"/>
                  <a:pt x="6979575" y="5615348"/>
                </a:cubicBezTo>
                <a:cubicBezTo>
                  <a:pt x="6981956" y="5613786"/>
                  <a:pt x="6984449" y="5611758"/>
                  <a:pt x="6987054" y="5609265"/>
                </a:cubicBezTo>
                <a:cubicBezTo>
                  <a:pt x="6989658" y="5606772"/>
                  <a:pt x="6992412" y="5603702"/>
                  <a:pt x="6995314" y="5600056"/>
                </a:cubicBezTo>
                <a:lnTo>
                  <a:pt x="6995314" y="5559873"/>
                </a:lnTo>
                <a:cubicBezTo>
                  <a:pt x="6990328" y="5553696"/>
                  <a:pt x="6985510" y="5548990"/>
                  <a:pt x="6980859" y="5545752"/>
                </a:cubicBezTo>
                <a:cubicBezTo>
                  <a:pt x="6976208" y="5542515"/>
                  <a:pt x="6971352" y="5540897"/>
                  <a:pt x="6966292" y="5540897"/>
                </a:cubicBezTo>
                <a:close/>
                <a:moveTo>
                  <a:pt x="6547192" y="5540897"/>
                </a:moveTo>
                <a:cubicBezTo>
                  <a:pt x="6542504" y="5540897"/>
                  <a:pt x="6538523" y="5542013"/>
                  <a:pt x="6535249" y="5544246"/>
                </a:cubicBezTo>
                <a:cubicBezTo>
                  <a:pt x="6531975" y="5546478"/>
                  <a:pt x="6529314" y="5549417"/>
                  <a:pt x="6527268" y="5553064"/>
                </a:cubicBezTo>
                <a:cubicBezTo>
                  <a:pt x="6525222" y="5556710"/>
                  <a:pt x="6523733" y="5560840"/>
                  <a:pt x="6522803" y="5565454"/>
                </a:cubicBezTo>
                <a:cubicBezTo>
                  <a:pt x="6521873" y="5570067"/>
                  <a:pt x="6521408" y="5574755"/>
                  <a:pt x="6521408" y="5579518"/>
                </a:cubicBezTo>
                <a:cubicBezTo>
                  <a:pt x="6521408" y="5584578"/>
                  <a:pt x="6521799" y="5589527"/>
                  <a:pt x="6522580" y="5594363"/>
                </a:cubicBezTo>
                <a:cubicBezTo>
                  <a:pt x="6523361" y="5599200"/>
                  <a:pt x="6524719" y="5603498"/>
                  <a:pt x="6526654" y="5607256"/>
                </a:cubicBezTo>
                <a:cubicBezTo>
                  <a:pt x="6528589" y="5611014"/>
                  <a:pt x="6531156" y="5614027"/>
                  <a:pt x="6534356" y="5616297"/>
                </a:cubicBezTo>
                <a:cubicBezTo>
                  <a:pt x="6537556" y="5618567"/>
                  <a:pt x="6541574" y="5619701"/>
                  <a:pt x="6546411" y="5619701"/>
                </a:cubicBezTo>
                <a:cubicBezTo>
                  <a:pt x="6548867" y="5619701"/>
                  <a:pt x="6551229" y="5619367"/>
                  <a:pt x="6553499" y="5618697"/>
                </a:cubicBezTo>
                <a:cubicBezTo>
                  <a:pt x="6555769" y="5618027"/>
                  <a:pt x="6558094" y="5616911"/>
                  <a:pt x="6560475" y="5615348"/>
                </a:cubicBezTo>
                <a:cubicBezTo>
                  <a:pt x="6562856" y="5613786"/>
                  <a:pt x="6565349" y="5611758"/>
                  <a:pt x="6567954" y="5609265"/>
                </a:cubicBezTo>
                <a:cubicBezTo>
                  <a:pt x="6570558" y="5606772"/>
                  <a:pt x="6573312" y="5603702"/>
                  <a:pt x="6576214" y="5600056"/>
                </a:cubicBezTo>
                <a:lnTo>
                  <a:pt x="6576214" y="5559873"/>
                </a:lnTo>
                <a:cubicBezTo>
                  <a:pt x="6571228" y="5553696"/>
                  <a:pt x="6566410" y="5548990"/>
                  <a:pt x="6561759" y="5545752"/>
                </a:cubicBezTo>
                <a:cubicBezTo>
                  <a:pt x="6557108" y="5542515"/>
                  <a:pt x="6552252" y="5540897"/>
                  <a:pt x="6547192" y="5540897"/>
                </a:cubicBezTo>
                <a:close/>
                <a:moveTo>
                  <a:pt x="2927693" y="5540897"/>
                </a:moveTo>
                <a:cubicBezTo>
                  <a:pt x="2932754" y="5540897"/>
                  <a:pt x="2937609" y="5542515"/>
                  <a:pt x="2942260" y="5545752"/>
                </a:cubicBezTo>
                <a:cubicBezTo>
                  <a:pt x="2946911" y="5548990"/>
                  <a:pt x="2951729" y="5553696"/>
                  <a:pt x="2956715" y="5559873"/>
                </a:cubicBezTo>
                <a:lnTo>
                  <a:pt x="2956715" y="5600056"/>
                </a:lnTo>
                <a:cubicBezTo>
                  <a:pt x="2953813" y="5603702"/>
                  <a:pt x="2951060" y="5606772"/>
                  <a:pt x="2948455" y="5609265"/>
                </a:cubicBezTo>
                <a:cubicBezTo>
                  <a:pt x="2945851" y="5611758"/>
                  <a:pt x="2943358" y="5613786"/>
                  <a:pt x="2940976" y="5615348"/>
                </a:cubicBezTo>
                <a:cubicBezTo>
                  <a:pt x="2938595" y="5616911"/>
                  <a:pt x="2936270" y="5618027"/>
                  <a:pt x="2934000" y="5618697"/>
                </a:cubicBezTo>
                <a:cubicBezTo>
                  <a:pt x="2931730" y="5619367"/>
                  <a:pt x="2929368" y="5619701"/>
                  <a:pt x="2926912" y="5619701"/>
                </a:cubicBezTo>
                <a:cubicBezTo>
                  <a:pt x="2922076" y="5619701"/>
                  <a:pt x="2918057" y="5618567"/>
                  <a:pt x="2914857" y="5616297"/>
                </a:cubicBezTo>
                <a:cubicBezTo>
                  <a:pt x="2911657" y="5614027"/>
                  <a:pt x="2909090" y="5611014"/>
                  <a:pt x="2907155" y="5607256"/>
                </a:cubicBezTo>
                <a:cubicBezTo>
                  <a:pt x="2905221" y="5603498"/>
                  <a:pt x="2903862" y="5599200"/>
                  <a:pt x="2903081" y="5594363"/>
                </a:cubicBezTo>
                <a:cubicBezTo>
                  <a:pt x="2902299" y="5589527"/>
                  <a:pt x="2901909" y="5584578"/>
                  <a:pt x="2901909" y="5579518"/>
                </a:cubicBezTo>
                <a:cubicBezTo>
                  <a:pt x="2901909" y="5574755"/>
                  <a:pt x="2902374" y="5570067"/>
                  <a:pt x="2903304" y="5565454"/>
                </a:cubicBezTo>
                <a:cubicBezTo>
                  <a:pt x="2904234" y="5560840"/>
                  <a:pt x="2905722" y="5556710"/>
                  <a:pt x="2907769" y="5553064"/>
                </a:cubicBezTo>
                <a:cubicBezTo>
                  <a:pt x="2909815" y="5549417"/>
                  <a:pt x="2912476" y="5546478"/>
                  <a:pt x="2915750" y="5544246"/>
                </a:cubicBezTo>
                <a:cubicBezTo>
                  <a:pt x="2919024" y="5542013"/>
                  <a:pt x="2923005" y="5540897"/>
                  <a:pt x="2927693" y="5540897"/>
                </a:cubicBezTo>
                <a:close/>
                <a:moveTo>
                  <a:pt x="1956144" y="5540897"/>
                </a:moveTo>
                <a:cubicBezTo>
                  <a:pt x="1961204" y="5540897"/>
                  <a:pt x="1966059" y="5542515"/>
                  <a:pt x="1970710" y="5545752"/>
                </a:cubicBezTo>
                <a:cubicBezTo>
                  <a:pt x="1975361" y="5548990"/>
                  <a:pt x="1980179" y="5553696"/>
                  <a:pt x="1985165" y="5559873"/>
                </a:cubicBezTo>
                <a:lnTo>
                  <a:pt x="1985165" y="5600056"/>
                </a:lnTo>
                <a:cubicBezTo>
                  <a:pt x="1982263" y="5603702"/>
                  <a:pt x="1979510" y="5606772"/>
                  <a:pt x="1976905" y="5609265"/>
                </a:cubicBezTo>
                <a:cubicBezTo>
                  <a:pt x="1974301" y="5611758"/>
                  <a:pt x="1971808" y="5613786"/>
                  <a:pt x="1969426" y="5615348"/>
                </a:cubicBezTo>
                <a:cubicBezTo>
                  <a:pt x="1967045" y="5616911"/>
                  <a:pt x="1964720" y="5618027"/>
                  <a:pt x="1962450" y="5618697"/>
                </a:cubicBezTo>
                <a:cubicBezTo>
                  <a:pt x="1960181" y="5619367"/>
                  <a:pt x="1957818" y="5619701"/>
                  <a:pt x="1955362" y="5619701"/>
                </a:cubicBezTo>
                <a:cubicBezTo>
                  <a:pt x="1950525" y="5619701"/>
                  <a:pt x="1946507" y="5618567"/>
                  <a:pt x="1943307" y="5616297"/>
                </a:cubicBezTo>
                <a:cubicBezTo>
                  <a:pt x="1940107" y="5614027"/>
                  <a:pt x="1937540" y="5611032"/>
                  <a:pt x="1935606" y="5607312"/>
                </a:cubicBezTo>
                <a:cubicBezTo>
                  <a:pt x="1933671" y="5603591"/>
                  <a:pt x="1932312" y="5599312"/>
                  <a:pt x="1931531" y="5594475"/>
                </a:cubicBezTo>
                <a:cubicBezTo>
                  <a:pt x="1930750" y="5589638"/>
                  <a:pt x="1930359" y="5584652"/>
                  <a:pt x="1930359" y="5579518"/>
                </a:cubicBezTo>
                <a:cubicBezTo>
                  <a:pt x="1930359" y="5574755"/>
                  <a:pt x="1930824" y="5570067"/>
                  <a:pt x="1931754" y="5565454"/>
                </a:cubicBezTo>
                <a:cubicBezTo>
                  <a:pt x="1932685" y="5560840"/>
                  <a:pt x="1934173" y="5556710"/>
                  <a:pt x="1936219" y="5553064"/>
                </a:cubicBezTo>
                <a:cubicBezTo>
                  <a:pt x="1938266" y="5549417"/>
                  <a:pt x="1940926" y="5546478"/>
                  <a:pt x="1944200" y="5544246"/>
                </a:cubicBezTo>
                <a:cubicBezTo>
                  <a:pt x="1947475" y="5542013"/>
                  <a:pt x="1951456" y="5540897"/>
                  <a:pt x="1956144" y="5540897"/>
                </a:cubicBezTo>
                <a:close/>
                <a:moveTo>
                  <a:pt x="6428336" y="5540450"/>
                </a:moveTo>
                <a:cubicBezTo>
                  <a:pt x="6422855" y="5540450"/>
                  <a:pt x="6418143" y="5541418"/>
                  <a:pt x="6414202" y="5543353"/>
                </a:cubicBezTo>
                <a:cubicBezTo>
                  <a:pt x="6410259" y="5545287"/>
                  <a:pt x="6407011" y="5548022"/>
                  <a:pt x="6404459" y="5551557"/>
                </a:cubicBezTo>
                <a:cubicBezTo>
                  <a:pt x="6401906" y="5555091"/>
                  <a:pt x="6400011" y="5559277"/>
                  <a:pt x="6398772" y="5564114"/>
                </a:cubicBezTo>
                <a:cubicBezTo>
                  <a:pt x="6397532" y="5568951"/>
                  <a:pt x="6396913" y="5574234"/>
                  <a:pt x="6396913" y="5579964"/>
                </a:cubicBezTo>
                <a:cubicBezTo>
                  <a:pt x="6396913" y="5585471"/>
                  <a:pt x="6397420" y="5590643"/>
                  <a:pt x="6398434" y="5595480"/>
                </a:cubicBezTo>
                <a:cubicBezTo>
                  <a:pt x="6399448" y="5600317"/>
                  <a:pt x="6401137" y="5604540"/>
                  <a:pt x="6403502" y="5608149"/>
                </a:cubicBezTo>
                <a:cubicBezTo>
                  <a:pt x="6405867" y="5611758"/>
                  <a:pt x="6409039" y="5614623"/>
                  <a:pt x="6413019" y="5616744"/>
                </a:cubicBezTo>
                <a:cubicBezTo>
                  <a:pt x="6416998" y="5618864"/>
                  <a:pt x="6421954" y="5619925"/>
                  <a:pt x="6427886" y="5619925"/>
                </a:cubicBezTo>
                <a:cubicBezTo>
                  <a:pt x="6433293" y="5619925"/>
                  <a:pt x="6437986" y="5618957"/>
                  <a:pt x="6441966" y="5617023"/>
                </a:cubicBezTo>
                <a:cubicBezTo>
                  <a:pt x="6445944" y="5615088"/>
                  <a:pt x="6449211" y="5612372"/>
                  <a:pt x="6451764" y="5608874"/>
                </a:cubicBezTo>
                <a:cubicBezTo>
                  <a:pt x="6454316" y="5605377"/>
                  <a:pt x="6456194" y="5601210"/>
                  <a:pt x="6457395" y="5596373"/>
                </a:cubicBezTo>
                <a:cubicBezTo>
                  <a:pt x="6458597" y="5591536"/>
                  <a:pt x="6459198" y="5586215"/>
                  <a:pt x="6459198" y="5580411"/>
                </a:cubicBezTo>
                <a:cubicBezTo>
                  <a:pt x="6459198" y="5574979"/>
                  <a:pt x="6458691" y="5569844"/>
                  <a:pt x="6457677" y="5565007"/>
                </a:cubicBezTo>
                <a:cubicBezTo>
                  <a:pt x="6456663" y="5560170"/>
                  <a:pt x="6454992" y="5555929"/>
                  <a:pt x="6452664" y="5552282"/>
                </a:cubicBezTo>
                <a:cubicBezTo>
                  <a:pt x="6450337" y="5548636"/>
                  <a:pt x="6447183" y="5545752"/>
                  <a:pt x="6443204" y="5543632"/>
                </a:cubicBezTo>
                <a:cubicBezTo>
                  <a:pt x="6439224" y="5541511"/>
                  <a:pt x="6434268" y="5540450"/>
                  <a:pt x="6428336" y="5540450"/>
                </a:cubicBezTo>
                <a:close/>
                <a:moveTo>
                  <a:pt x="6304511" y="5540450"/>
                </a:moveTo>
                <a:cubicBezTo>
                  <a:pt x="6299030" y="5540450"/>
                  <a:pt x="6294319" y="5541418"/>
                  <a:pt x="6290376" y="5543353"/>
                </a:cubicBezTo>
                <a:cubicBezTo>
                  <a:pt x="6286434" y="5545287"/>
                  <a:pt x="6283186" y="5548022"/>
                  <a:pt x="6280634" y="5551557"/>
                </a:cubicBezTo>
                <a:cubicBezTo>
                  <a:pt x="6278081" y="5555091"/>
                  <a:pt x="6276186" y="5559277"/>
                  <a:pt x="6274946" y="5564114"/>
                </a:cubicBezTo>
                <a:cubicBezTo>
                  <a:pt x="6273708" y="5568951"/>
                  <a:pt x="6273088" y="5574234"/>
                  <a:pt x="6273088" y="5579964"/>
                </a:cubicBezTo>
                <a:cubicBezTo>
                  <a:pt x="6273088" y="5585471"/>
                  <a:pt x="6273595" y="5590643"/>
                  <a:pt x="6274609" y="5595480"/>
                </a:cubicBezTo>
                <a:cubicBezTo>
                  <a:pt x="6275623" y="5600317"/>
                  <a:pt x="6277312" y="5604540"/>
                  <a:pt x="6279677" y="5608149"/>
                </a:cubicBezTo>
                <a:cubicBezTo>
                  <a:pt x="6282042" y="5611758"/>
                  <a:pt x="6285215" y="5614623"/>
                  <a:pt x="6289194" y="5616744"/>
                </a:cubicBezTo>
                <a:cubicBezTo>
                  <a:pt x="6293173" y="5618864"/>
                  <a:pt x="6298129" y="5619925"/>
                  <a:pt x="6304061" y="5619925"/>
                </a:cubicBezTo>
                <a:cubicBezTo>
                  <a:pt x="6309468" y="5619925"/>
                  <a:pt x="6314161" y="5618957"/>
                  <a:pt x="6318140" y="5617023"/>
                </a:cubicBezTo>
                <a:cubicBezTo>
                  <a:pt x="6322120" y="5615088"/>
                  <a:pt x="6325386" y="5612372"/>
                  <a:pt x="6327938" y="5608874"/>
                </a:cubicBezTo>
                <a:cubicBezTo>
                  <a:pt x="6330492" y="5605377"/>
                  <a:pt x="6332368" y="5601210"/>
                  <a:pt x="6333570" y="5596373"/>
                </a:cubicBezTo>
                <a:cubicBezTo>
                  <a:pt x="6334772" y="5591536"/>
                  <a:pt x="6335373" y="5586215"/>
                  <a:pt x="6335373" y="5580411"/>
                </a:cubicBezTo>
                <a:cubicBezTo>
                  <a:pt x="6335373" y="5574979"/>
                  <a:pt x="6334866" y="5569844"/>
                  <a:pt x="6333852" y="5565007"/>
                </a:cubicBezTo>
                <a:cubicBezTo>
                  <a:pt x="6332838" y="5560170"/>
                  <a:pt x="6331167" y="5555929"/>
                  <a:pt x="6328839" y="5552282"/>
                </a:cubicBezTo>
                <a:cubicBezTo>
                  <a:pt x="6326512" y="5548636"/>
                  <a:pt x="6323358" y="5545752"/>
                  <a:pt x="6319378" y="5543632"/>
                </a:cubicBezTo>
                <a:cubicBezTo>
                  <a:pt x="6315399" y="5541511"/>
                  <a:pt x="6310443" y="5540450"/>
                  <a:pt x="6304511" y="5540450"/>
                </a:cubicBezTo>
                <a:close/>
                <a:moveTo>
                  <a:pt x="3332712" y="5540450"/>
                </a:moveTo>
                <a:cubicBezTo>
                  <a:pt x="3338645" y="5540450"/>
                  <a:pt x="3343601" y="5541511"/>
                  <a:pt x="3347580" y="5543632"/>
                </a:cubicBezTo>
                <a:cubicBezTo>
                  <a:pt x="3351559" y="5545752"/>
                  <a:pt x="3354713" y="5548636"/>
                  <a:pt x="3357040" y="5552282"/>
                </a:cubicBezTo>
                <a:cubicBezTo>
                  <a:pt x="3359368" y="5555929"/>
                  <a:pt x="3361039" y="5560170"/>
                  <a:pt x="3362053" y="5565007"/>
                </a:cubicBezTo>
                <a:cubicBezTo>
                  <a:pt x="3363067" y="5569844"/>
                  <a:pt x="3363574" y="5574979"/>
                  <a:pt x="3363574" y="5580411"/>
                </a:cubicBezTo>
                <a:cubicBezTo>
                  <a:pt x="3363574" y="5586215"/>
                  <a:pt x="3362973" y="5591536"/>
                  <a:pt x="3361772" y="5596373"/>
                </a:cubicBezTo>
                <a:cubicBezTo>
                  <a:pt x="3360570" y="5601210"/>
                  <a:pt x="3358693" y="5605377"/>
                  <a:pt x="3356140" y="5608874"/>
                </a:cubicBezTo>
                <a:cubicBezTo>
                  <a:pt x="3353587" y="5612372"/>
                  <a:pt x="3350321" y="5615088"/>
                  <a:pt x="3346341" y="5617023"/>
                </a:cubicBezTo>
                <a:cubicBezTo>
                  <a:pt x="3342362" y="5618957"/>
                  <a:pt x="3337670" y="5619925"/>
                  <a:pt x="3332262" y="5619925"/>
                </a:cubicBezTo>
                <a:cubicBezTo>
                  <a:pt x="3326330" y="5619925"/>
                  <a:pt x="3321375" y="5618864"/>
                  <a:pt x="3317395" y="5616744"/>
                </a:cubicBezTo>
                <a:cubicBezTo>
                  <a:pt x="3313416" y="5614623"/>
                  <a:pt x="3310243" y="5611758"/>
                  <a:pt x="3307878" y="5608149"/>
                </a:cubicBezTo>
                <a:cubicBezTo>
                  <a:pt x="3305513" y="5604540"/>
                  <a:pt x="3303824" y="5600317"/>
                  <a:pt x="3302810" y="5595480"/>
                </a:cubicBezTo>
                <a:cubicBezTo>
                  <a:pt x="3301796" y="5590643"/>
                  <a:pt x="3301289" y="5585471"/>
                  <a:pt x="3301289" y="5579964"/>
                </a:cubicBezTo>
                <a:cubicBezTo>
                  <a:pt x="3301289" y="5574234"/>
                  <a:pt x="3301908" y="5568951"/>
                  <a:pt x="3303147" y="5564114"/>
                </a:cubicBezTo>
                <a:cubicBezTo>
                  <a:pt x="3304387" y="5559277"/>
                  <a:pt x="3306282" y="5555091"/>
                  <a:pt x="3308835" y="5551557"/>
                </a:cubicBezTo>
                <a:cubicBezTo>
                  <a:pt x="3311388" y="5548022"/>
                  <a:pt x="3314635" y="5545287"/>
                  <a:pt x="3318577" y="5543353"/>
                </a:cubicBezTo>
                <a:cubicBezTo>
                  <a:pt x="3322520" y="5541418"/>
                  <a:pt x="3327231" y="5540450"/>
                  <a:pt x="3332712" y="5540450"/>
                </a:cubicBezTo>
                <a:close/>
                <a:moveTo>
                  <a:pt x="2732638" y="5540450"/>
                </a:moveTo>
                <a:cubicBezTo>
                  <a:pt x="2738569" y="5540450"/>
                  <a:pt x="2743525" y="5541511"/>
                  <a:pt x="2747505" y="5543632"/>
                </a:cubicBezTo>
                <a:cubicBezTo>
                  <a:pt x="2751484" y="5545752"/>
                  <a:pt x="2754638" y="5548636"/>
                  <a:pt x="2756966" y="5552282"/>
                </a:cubicBezTo>
                <a:cubicBezTo>
                  <a:pt x="2759294" y="5555929"/>
                  <a:pt x="2760965" y="5560170"/>
                  <a:pt x="2761978" y="5565007"/>
                </a:cubicBezTo>
                <a:cubicBezTo>
                  <a:pt x="2762992" y="5569844"/>
                  <a:pt x="2763499" y="5574979"/>
                  <a:pt x="2763499" y="5580411"/>
                </a:cubicBezTo>
                <a:cubicBezTo>
                  <a:pt x="2763499" y="5586215"/>
                  <a:pt x="2762898" y="5591536"/>
                  <a:pt x="2761696" y="5596373"/>
                </a:cubicBezTo>
                <a:cubicBezTo>
                  <a:pt x="2760494" y="5601210"/>
                  <a:pt x="2758617" y="5605377"/>
                  <a:pt x="2756064" y="5608874"/>
                </a:cubicBezTo>
                <a:cubicBezTo>
                  <a:pt x="2753512" y="5612372"/>
                  <a:pt x="2750246" y="5615088"/>
                  <a:pt x="2746267" y="5617023"/>
                </a:cubicBezTo>
                <a:cubicBezTo>
                  <a:pt x="2742287" y="5618957"/>
                  <a:pt x="2737594" y="5619925"/>
                  <a:pt x="2732188" y="5619925"/>
                </a:cubicBezTo>
                <a:cubicBezTo>
                  <a:pt x="2726255" y="5619925"/>
                  <a:pt x="2721300" y="5618864"/>
                  <a:pt x="2717319" y="5616744"/>
                </a:cubicBezTo>
                <a:cubicBezTo>
                  <a:pt x="2713341" y="5614623"/>
                  <a:pt x="2710168" y="5611758"/>
                  <a:pt x="2707803" y="5608149"/>
                </a:cubicBezTo>
                <a:cubicBezTo>
                  <a:pt x="2705438" y="5604540"/>
                  <a:pt x="2703749" y="5600317"/>
                  <a:pt x="2702735" y="5595480"/>
                </a:cubicBezTo>
                <a:cubicBezTo>
                  <a:pt x="2701721" y="5590643"/>
                  <a:pt x="2701215" y="5585471"/>
                  <a:pt x="2701215" y="5579964"/>
                </a:cubicBezTo>
                <a:cubicBezTo>
                  <a:pt x="2701215" y="5574234"/>
                  <a:pt x="2701833" y="5568951"/>
                  <a:pt x="2703073" y="5564114"/>
                </a:cubicBezTo>
                <a:cubicBezTo>
                  <a:pt x="2704312" y="5559277"/>
                  <a:pt x="2706207" y="5555091"/>
                  <a:pt x="2708760" y="5551557"/>
                </a:cubicBezTo>
                <a:cubicBezTo>
                  <a:pt x="2711312" y="5548022"/>
                  <a:pt x="2714561" y="5545287"/>
                  <a:pt x="2718502" y="5543353"/>
                </a:cubicBezTo>
                <a:cubicBezTo>
                  <a:pt x="2722445" y="5541418"/>
                  <a:pt x="2727156" y="5540450"/>
                  <a:pt x="2732638" y="5540450"/>
                </a:cubicBezTo>
                <a:close/>
                <a:moveTo>
                  <a:pt x="1094337" y="5540450"/>
                </a:moveTo>
                <a:cubicBezTo>
                  <a:pt x="1100270" y="5540450"/>
                  <a:pt x="1105225" y="5541511"/>
                  <a:pt x="1109205" y="5543632"/>
                </a:cubicBezTo>
                <a:cubicBezTo>
                  <a:pt x="1113184" y="5545752"/>
                  <a:pt x="1116338" y="5548636"/>
                  <a:pt x="1118666" y="5552282"/>
                </a:cubicBezTo>
                <a:cubicBezTo>
                  <a:pt x="1120993" y="5555929"/>
                  <a:pt x="1122664" y="5560170"/>
                  <a:pt x="1123678" y="5565007"/>
                </a:cubicBezTo>
                <a:cubicBezTo>
                  <a:pt x="1124692" y="5569844"/>
                  <a:pt x="1125199" y="5574979"/>
                  <a:pt x="1125199" y="5580411"/>
                </a:cubicBezTo>
                <a:cubicBezTo>
                  <a:pt x="1125199" y="5586215"/>
                  <a:pt x="1124598" y="5591536"/>
                  <a:pt x="1123396" y="5596373"/>
                </a:cubicBezTo>
                <a:cubicBezTo>
                  <a:pt x="1122195" y="5601210"/>
                  <a:pt x="1120318" y="5605377"/>
                  <a:pt x="1117765" y="5608874"/>
                </a:cubicBezTo>
                <a:cubicBezTo>
                  <a:pt x="1115212" y="5612372"/>
                  <a:pt x="1111946" y="5615088"/>
                  <a:pt x="1107967" y="5617023"/>
                </a:cubicBezTo>
                <a:cubicBezTo>
                  <a:pt x="1103987" y="5618957"/>
                  <a:pt x="1099294" y="5619925"/>
                  <a:pt x="1093888" y="5619925"/>
                </a:cubicBezTo>
                <a:cubicBezTo>
                  <a:pt x="1087955" y="5619925"/>
                  <a:pt x="1082999" y="5618864"/>
                  <a:pt x="1079020" y="5616744"/>
                </a:cubicBezTo>
                <a:cubicBezTo>
                  <a:pt x="1075041" y="5614623"/>
                  <a:pt x="1071869" y="5611758"/>
                  <a:pt x="1069503" y="5608149"/>
                </a:cubicBezTo>
                <a:cubicBezTo>
                  <a:pt x="1067139" y="5604540"/>
                  <a:pt x="1065449" y="5600317"/>
                  <a:pt x="1064435" y="5595480"/>
                </a:cubicBezTo>
                <a:cubicBezTo>
                  <a:pt x="1063421" y="5590643"/>
                  <a:pt x="1062914" y="5585471"/>
                  <a:pt x="1062914" y="5579964"/>
                </a:cubicBezTo>
                <a:cubicBezTo>
                  <a:pt x="1062914" y="5574234"/>
                  <a:pt x="1063534" y="5568951"/>
                  <a:pt x="1064773" y="5564114"/>
                </a:cubicBezTo>
                <a:cubicBezTo>
                  <a:pt x="1066011" y="5559277"/>
                  <a:pt x="1067907" y="5555091"/>
                  <a:pt x="1070460" y="5551557"/>
                </a:cubicBezTo>
                <a:cubicBezTo>
                  <a:pt x="1073013" y="5548022"/>
                  <a:pt x="1076260" y="5545287"/>
                  <a:pt x="1080203" y="5543353"/>
                </a:cubicBezTo>
                <a:cubicBezTo>
                  <a:pt x="1084145" y="5541418"/>
                  <a:pt x="1088856" y="5540450"/>
                  <a:pt x="1094337" y="5540450"/>
                </a:cubicBezTo>
                <a:close/>
                <a:moveTo>
                  <a:pt x="627612" y="5540450"/>
                </a:moveTo>
                <a:cubicBezTo>
                  <a:pt x="633544" y="5540450"/>
                  <a:pt x="638500" y="5541511"/>
                  <a:pt x="642480" y="5543632"/>
                </a:cubicBezTo>
                <a:cubicBezTo>
                  <a:pt x="646459" y="5545752"/>
                  <a:pt x="649613" y="5548636"/>
                  <a:pt x="651941" y="5552282"/>
                </a:cubicBezTo>
                <a:cubicBezTo>
                  <a:pt x="654268" y="5555929"/>
                  <a:pt x="655939" y="5560170"/>
                  <a:pt x="656953" y="5565007"/>
                </a:cubicBezTo>
                <a:cubicBezTo>
                  <a:pt x="657967" y="5569844"/>
                  <a:pt x="658474" y="5574979"/>
                  <a:pt x="658474" y="5580411"/>
                </a:cubicBezTo>
                <a:cubicBezTo>
                  <a:pt x="658474" y="5586215"/>
                  <a:pt x="657873" y="5591536"/>
                  <a:pt x="656671" y="5596373"/>
                </a:cubicBezTo>
                <a:cubicBezTo>
                  <a:pt x="655470" y="5601210"/>
                  <a:pt x="653592" y="5605377"/>
                  <a:pt x="651040" y="5608874"/>
                </a:cubicBezTo>
                <a:cubicBezTo>
                  <a:pt x="648487" y="5612372"/>
                  <a:pt x="645221" y="5615088"/>
                  <a:pt x="641241" y="5617023"/>
                </a:cubicBezTo>
                <a:cubicBezTo>
                  <a:pt x="637262" y="5618957"/>
                  <a:pt x="632569" y="5619925"/>
                  <a:pt x="627162" y="5619925"/>
                </a:cubicBezTo>
                <a:cubicBezTo>
                  <a:pt x="621230" y="5619925"/>
                  <a:pt x="616275" y="5618864"/>
                  <a:pt x="612295" y="5616744"/>
                </a:cubicBezTo>
                <a:cubicBezTo>
                  <a:pt x="608315" y="5614623"/>
                  <a:pt x="605143" y="5611758"/>
                  <a:pt x="602778" y="5608149"/>
                </a:cubicBezTo>
                <a:cubicBezTo>
                  <a:pt x="600413" y="5604540"/>
                  <a:pt x="598724" y="5600317"/>
                  <a:pt x="597710" y="5595480"/>
                </a:cubicBezTo>
                <a:cubicBezTo>
                  <a:pt x="596696" y="5590643"/>
                  <a:pt x="596189" y="5585471"/>
                  <a:pt x="596189" y="5579964"/>
                </a:cubicBezTo>
                <a:cubicBezTo>
                  <a:pt x="596189" y="5574234"/>
                  <a:pt x="596809" y="5568951"/>
                  <a:pt x="598048" y="5564114"/>
                </a:cubicBezTo>
                <a:cubicBezTo>
                  <a:pt x="599287" y="5559277"/>
                  <a:pt x="601182" y="5555091"/>
                  <a:pt x="603735" y="5551557"/>
                </a:cubicBezTo>
                <a:cubicBezTo>
                  <a:pt x="606288" y="5548022"/>
                  <a:pt x="609535" y="5545287"/>
                  <a:pt x="613477" y="5543353"/>
                </a:cubicBezTo>
                <a:cubicBezTo>
                  <a:pt x="617420" y="5541418"/>
                  <a:pt x="622131" y="5540450"/>
                  <a:pt x="627612" y="5540450"/>
                </a:cubicBezTo>
                <a:close/>
                <a:moveTo>
                  <a:pt x="5832634" y="5540232"/>
                </a:moveTo>
                <a:lnTo>
                  <a:pt x="5853428" y="5576817"/>
                </a:lnTo>
                <a:lnTo>
                  <a:pt x="5847142" y="5581360"/>
                </a:lnTo>
                <a:cubicBezTo>
                  <a:pt x="5844463" y="5582513"/>
                  <a:pt x="5841301" y="5583090"/>
                  <a:pt x="5837654" y="5583090"/>
                </a:cubicBezTo>
                <a:cubicBezTo>
                  <a:pt x="5830883" y="5583090"/>
                  <a:pt x="5825618" y="5581192"/>
                  <a:pt x="5821860" y="5577397"/>
                </a:cubicBezTo>
                <a:cubicBezTo>
                  <a:pt x="5818102" y="5573602"/>
                  <a:pt x="5816223" y="5568393"/>
                  <a:pt x="5816223" y="5561770"/>
                </a:cubicBezTo>
                <a:cubicBezTo>
                  <a:pt x="5816223" y="5558794"/>
                  <a:pt x="5816651" y="5555947"/>
                  <a:pt x="5817507" y="5553231"/>
                </a:cubicBezTo>
                <a:cubicBezTo>
                  <a:pt x="5818362" y="5550515"/>
                  <a:pt x="5819665" y="5548115"/>
                  <a:pt x="5821413" y="5546032"/>
                </a:cubicBezTo>
                <a:cubicBezTo>
                  <a:pt x="5823162" y="5543948"/>
                  <a:pt x="5825357" y="5542311"/>
                  <a:pt x="5827999" y="5541120"/>
                </a:cubicBezTo>
                <a:close/>
                <a:moveTo>
                  <a:pt x="7854187" y="5539446"/>
                </a:moveTo>
                <a:cubicBezTo>
                  <a:pt x="7849620" y="5539446"/>
                  <a:pt x="7845615" y="5540302"/>
                  <a:pt x="7842170" y="5542013"/>
                </a:cubicBezTo>
                <a:cubicBezTo>
                  <a:pt x="7838727" y="5543725"/>
                  <a:pt x="7835844" y="5545994"/>
                  <a:pt x="7833523" y="5548822"/>
                </a:cubicBezTo>
                <a:cubicBezTo>
                  <a:pt x="7831201" y="5551650"/>
                  <a:pt x="7829405" y="5554943"/>
                  <a:pt x="7828132" y="5558701"/>
                </a:cubicBezTo>
                <a:cubicBezTo>
                  <a:pt x="7826860" y="5562458"/>
                  <a:pt x="7826148" y="5566384"/>
                  <a:pt x="7825998" y="5570477"/>
                </a:cubicBezTo>
                <a:lnTo>
                  <a:pt x="7880804" y="5570477"/>
                </a:lnTo>
                <a:cubicBezTo>
                  <a:pt x="7881027" y="5560803"/>
                  <a:pt x="7878875" y="5553213"/>
                  <a:pt x="7874345" y="5547706"/>
                </a:cubicBezTo>
                <a:cubicBezTo>
                  <a:pt x="7869817" y="5542199"/>
                  <a:pt x="7863098" y="5539446"/>
                  <a:pt x="7854187" y="5539446"/>
                </a:cubicBezTo>
                <a:close/>
                <a:moveTo>
                  <a:pt x="5244338" y="5539446"/>
                </a:moveTo>
                <a:cubicBezTo>
                  <a:pt x="5253247" y="5539446"/>
                  <a:pt x="5259967" y="5542199"/>
                  <a:pt x="5264496" y="5547706"/>
                </a:cubicBezTo>
                <a:cubicBezTo>
                  <a:pt x="5269024" y="5553213"/>
                  <a:pt x="5271177" y="5560803"/>
                  <a:pt x="5270954" y="5570477"/>
                </a:cubicBezTo>
                <a:lnTo>
                  <a:pt x="5216148" y="5570477"/>
                </a:lnTo>
                <a:cubicBezTo>
                  <a:pt x="5216298" y="5566384"/>
                  <a:pt x="5217010" y="5562458"/>
                  <a:pt x="5218282" y="5558701"/>
                </a:cubicBezTo>
                <a:cubicBezTo>
                  <a:pt x="5219555" y="5554943"/>
                  <a:pt x="5221351" y="5551650"/>
                  <a:pt x="5223673" y="5548822"/>
                </a:cubicBezTo>
                <a:cubicBezTo>
                  <a:pt x="5225994" y="5545994"/>
                  <a:pt x="5228877" y="5543725"/>
                  <a:pt x="5232321" y="5542013"/>
                </a:cubicBezTo>
                <a:cubicBezTo>
                  <a:pt x="5235765" y="5540302"/>
                  <a:pt x="5239770" y="5539446"/>
                  <a:pt x="5244338" y="5539446"/>
                </a:cubicBezTo>
                <a:close/>
                <a:moveTo>
                  <a:pt x="4996688" y="5539446"/>
                </a:moveTo>
                <a:cubicBezTo>
                  <a:pt x="5005598" y="5539446"/>
                  <a:pt x="5012317" y="5542199"/>
                  <a:pt x="5016846" y="5547706"/>
                </a:cubicBezTo>
                <a:cubicBezTo>
                  <a:pt x="5021375" y="5553213"/>
                  <a:pt x="5023527" y="5560803"/>
                  <a:pt x="5023304" y="5570477"/>
                </a:cubicBezTo>
                <a:lnTo>
                  <a:pt x="4968498" y="5570477"/>
                </a:lnTo>
                <a:cubicBezTo>
                  <a:pt x="4968648" y="5566384"/>
                  <a:pt x="4969360" y="5562458"/>
                  <a:pt x="4970632" y="5558701"/>
                </a:cubicBezTo>
                <a:cubicBezTo>
                  <a:pt x="4971904" y="5554943"/>
                  <a:pt x="4973702" y="5551650"/>
                  <a:pt x="4976023" y="5548822"/>
                </a:cubicBezTo>
                <a:cubicBezTo>
                  <a:pt x="4978345" y="5545994"/>
                  <a:pt x="4981227" y="5543725"/>
                  <a:pt x="4984671" y="5542013"/>
                </a:cubicBezTo>
                <a:cubicBezTo>
                  <a:pt x="4988115" y="5540302"/>
                  <a:pt x="4992121" y="5539446"/>
                  <a:pt x="4996688" y="5539446"/>
                </a:cubicBezTo>
                <a:close/>
                <a:moveTo>
                  <a:pt x="4406138" y="5539446"/>
                </a:moveTo>
                <a:cubicBezTo>
                  <a:pt x="4415048" y="5539446"/>
                  <a:pt x="4421767" y="5542199"/>
                  <a:pt x="4426296" y="5547706"/>
                </a:cubicBezTo>
                <a:cubicBezTo>
                  <a:pt x="4430825" y="5553213"/>
                  <a:pt x="4432977" y="5560803"/>
                  <a:pt x="4432754" y="5570477"/>
                </a:cubicBezTo>
                <a:lnTo>
                  <a:pt x="4377948" y="5570477"/>
                </a:lnTo>
                <a:cubicBezTo>
                  <a:pt x="4378098" y="5566384"/>
                  <a:pt x="4378809" y="5562458"/>
                  <a:pt x="4380082" y="5558701"/>
                </a:cubicBezTo>
                <a:cubicBezTo>
                  <a:pt x="4381355" y="5554943"/>
                  <a:pt x="4383152" y="5551650"/>
                  <a:pt x="4385473" y="5548822"/>
                </a:cubicBezTo>
                <a:cubicBezTo>
                  <a:pt x="4387794" y="5545994"/>
                  <a:pt x="4390677" y="5543725"/>
                  <a:pt x="4394121" y="5542013"/>
                </a:cubicBezTo>
                <a:cubicBezTo>
                  <a:pt x="4397565" y="5540302"/>
                  <a:pt x="4401571" y="5539446"/>
                  <a:pt x="4406138" y="5539446"/>
                </a:cubicBezTo>
                <a:close/>
                <a:moveTo>
                  <a:pt x="4129914" y="5539446"/>
                </a:moveTo>
                <a:cubicBezTo>
                  <a:pt x="4138823" y="5539446"/>
                  <a:pt x="4145544" y="5542199"/>
                  <a:pt x="4150072" y="5547706"/>
                </a:cubicBezTo>
                <a:cubicBezTo>
                  <a:pt x="4154601" y="5553213"/>
                  <a:pt x="4156753" y="5560803"/>
                  <a:pt x="4156530" y="5570477"/>
                </a:cubicBezTo>
                <a:lnTo>
                  <a:pt x="4101724" y="5570477"/>
                </a:lnTo>
                <a:cubicBezTo>
                  <a:pt x="4101875" y="5566384"/>
                  <a:pt x="4102586" y="5562458"/>
                  <a:pt x="4103858" y="5558701"/>
                </a:cubicBezTo>
                <a:cubicBezTo>
                  <a:pt x="4105131" y="5554943"/>
                  <a:pt x="4106928" y="5551650"/>
                  <a:pt x="4109248" y="5548822"/>
                </a:cubicBezTo>
                <a:cubicBezTo>
                  <a:pt x="4111570" y="5545994"/>
                  <a:pt x="4114453" y="5543725"/>
                  <a:pt x="4117898" y="5542013"/>
                </a:cubicBezTo>
                <a:cubicBezTo>
                  <a:pt x="4121341" y="5540302"/>
                  <a:pt x="4125347" y="5539446"/>
                  <a:pt x="4129914" y="5539446"/>
                </a:cubicBezTo>
                <a:close/>
                <a:moveTo>
                  <a:pt x="3882264" y="5539446"/>
                </a:moveTo>
                <a:cubicBezTo>
                  <a:pt x="3891173" y="5539446"/>
                  <a:pt x="3897893" y="5542199"/>
                  <a:pt x="3902422" y="5547706"/>
                </a:cubicBezTo>
                <a:cubicBezTo>
                  <a:pt x="3906950" y="5553213"/>
                  <a:pt x="3909103" y="5560803"/>
                  <a:pt x="3908881" y="5570477"/>
                </a:cubicBezTo>
                <a:lnTo>
                  <a:pt x="3854074" y="5570477"/>
                </a:lnTo>
                <a:cubicBezTo>
                  <a:pt x="3854224" y="5566384"/>
                  <a:pt x="3854936" y="5562458"/>
                  <a:pt x="3856208" y="5558701"/>
                </a:cubicBezTo>
                <a:cubicBezTo>
                  <a:pt x="3857481" y="5554943"/>
                  <a:pt x="3859278" y="5551650"/>
                  <a:pt x="3861599" y="5548822"/>
                </a:cubicBezTo>
                <a:cubicBezTo>
                  <a:pt x="3863920" y="5545994"/>
                  <a:pt x="3866803" y="5543725"/>
                  <a:pt x="3870247" y="5542013"/>
                </a:cubicBezTo>
                <a:cubicBezTo>
                  <a:pt x="3873690" y="5540302"/>
                  <a:pt x="3877697" y="5539446"/>
                  <a:pt x="3882264" y="5539446"/>
                </a:cubicBezTo>
                <a:close/>
                <a:moveTo>
                  <a:pt x="2205864" y="5539446"/>
                </a:moveTo>
                <a:cubicBezTo>
                  <a:pt x="2214774" y="5539446"/>
                  <a:pt x="2221494" y="5542199"/>
                  <a:pt x="2226022" y="5547706"/>
                </a:cubicBezTo>
                <a:cubicBezTo>
                  <a:pt x="2230550" y="5553213"/>
                  <a:pt x="2232704" y="5560803"/>
                  <a:pt x="2232480" y="5570477"/>
                </a:cubicBezTo>
                <a:lnTo>
                  <a:pt x="2177674" y="5570477"/>
                </a:lnTo>
                <a:cubicBezTo>
                  <a:pt x="2177824" y="5566384"/>
                  <a:pt x="2178536" y="5562458"/>
                  <a:pt x="2179808" y="5558701"/>
                </a:cubicBezTo>
                <a:cubicBezTo>
                  <a:pt x="2181080" y="5554943"/>
                  <a:pt x="2182878" y="5551650"/>
                  <a:pt x="2185199" y="5548822"/>
                </a:cubicBezTo>
                <a:cubicBezTo>
                  <a:pt x="2187520" y="5545994"/>
                  <a:pt x="2190403" y="5543725"/>
                  <a:pt x="2193847" y="5542013"/>
                </a:cubicBezTo>
                <a:cubicBezTo>
                  <a:pt x="2197291" y="5540302"/>
                  <a:pt x="2201296" y="5539446"/>
                  <a:pt x="2205864" y="5539446"/>
                </a:cubicBezTo>
                <a:close/>
                <a:moveTo>
                  <a:pt x="1843914" y="5539446"/>
                </a:moveTo>
                <a:cubicBezTo>
                  <a:pt x="1852824" y="5539446"/>
                  <a:pt x="1859543" y="5542199"/>
                  <a:pt x="1864072" y="5547706"/>
                </a:cubicBezTo>
                <a:cubicBezTo>
                  <a:pt x="1868601" y="5553213"/>
                  <a:pt x="1870754" y="5560803"/>
                  <a:pt x="1870530" y="5570477"/>
                </a:cubicBezTo>
                <a:lnTo>
                  <a:pt x="1815724" y="5570477"/>
                </a:lnTo>
                <a:cubicBezTo>
                  <a:pt x="1815874" y="5566384"/>
                  <a:pt x="1816586" y="5562458"/>
                  <a:pt x="1817858" y="5558701"/>
                </a:cubicBezTo>
                <a:cubicBezTo>
                  <a:pt x="1819131" y="5554943"/>
                  <a:pt x="1820928" y="5551650"/>
                  <a:pt x="1823249" y="5548822"/>
                </a:cubicBezTo>
                <a:cubicBezTo>
                  <a:pt x="1825570" y="5545994"/>
                  <a:pt x="1828453" y="5543725"/>
                  <a:pt x="1831897" y="5542013"/>
                </a:cubicBezTo>
                <a:cubicBezTo>
                  <a:pt x="1835341" y="5540302"/>
                  <a:pt x="1839347" y="5539446"/>
                  <a:pt x="1843914" y="5539446"/>
                </a:cubicBezTo>
                <a:close/>
                <a:moveTo>
                  <a:pt x="1539114" y="5539446"/>
                </a:moveTo>
                <a:cubicBezTo>
                  <a:pt x="1548024" y="5539446"/>
                  <a:pt x="1554743" y="5542199"/>
                  <a:pt x="1559272" y="5547706"/>
                </a:cubicBezTo>
                <a:cubicBezTo>
                  <a:pt x="1563801" y="5553213"/>
                  <a:pt x="1565953" y="5560803"/>
                  <a:pt x="1565730" y="5570477"/>
                </a:cubicBezTo>
                <a:lnTo>
                  <a:pt x="1510924" y="5570477"/>
                </a:lnTo>
                <a:cubicBezTo>
                  <a:pt x="1511074" y="5566384"/>
                  <a:pt x="1511786" y="5562458"/>
                  <a:pt x="1513058" y="5558701"/>
                </a:cubicBezTo>
                <a:cubicBezTo>
                  <a:pt x="1514331" y="5554943"/>
                  <a:pt x="1516128" y="5551650"/>
                  <a:pt x="1518449" y="5548822"/>
                </a:cubicBezTo>
                <a:cubicBezTo>
                  <a:pt x="1520770" y="5545994"/>
                  <a:pt x="1523653" y="5543725"/>
                  <a:pt x="1527097" y="5542013"/>
                </a:cubicBezTo>
                <a:cubicBezTo>
                  <a:pt x="1530541" y="5540302"/>
                  <a:pt x="1534547" y="5539446"/>
                  <a:pt x="1539114" y="5539446"/>
                </a:cubicBezTo>
                <a:close/>
                <a:moveTo>
                  <a:pt x="929514" y="5539446"/>
                </a:moveTo>
                <a:cubicBezTo>
                  <a:pt x="938423" y="5539446"/>
                  <a:pt x="945143" y="5542199"/>
                  <a:pt x="949672" y="5547706"/>
                </a:cubicBezTo>
                <a:cubicBezTo>
                  <a:pt x="954201" y="5553213"/>
                  <a:pt x="956353" y="5560803"/>
                  <a:pt x="956130" y="5570477"/>
                </a:cubicBezTo>
                <a:lnTo>
                  <a:pt x="901324" y="5570477"/>
                </a:lnTo>
                <a:cubicBezTo>
                  <a:pt x="901474" y="5566384"/>
                  <a:pt x="902185" y="5562458"/>
                  <a:pt x="903458" y="5558701"/>
                </a:cubicBezTo>
                <a:cubicBezTo>
                  <a:pt x="904731" y="5554943"/>
                  <a:pt x="906528" y="5551650"/>
                  <a:pt x="908849" y="5548822"/>
                </a:cubicBezTo>
                <a:cubicBezTo>
                  <a:pt x="911171" y="5545994"/>
                  <a:pt x="914053" y="5543725"/>
                  <a:pt x="917497" y="5542013"/>
                </a:cubicBezTo>
                <a:cubicBezTo>
                  <a:pt x="920941" y="5540302"/>
                  <a:pt x="924947" y="5539446"/>
                  <a:pt x="929514" y="5539446"/>
                </a:cubicBezTo>
                <a:close/>
                <a:moveTo>
                  <a:pt x="5482213" y="5527493"/>
                </a:moveTo>
                <a:lnTo>
                  <a:pt x="5482476" y="5527558"/>
                </a:lnTo>
                <a:cubicBezTo>
                  <a:pt x="5482922" y="5527819"/>
                  <a:pt x="5483313" y="5528265"/>
                  <a:pt x="5483648" y="5528898"/>
                </a:cubicBezTo>
                <a:cubicBezTo>
                  <a:pt x="5483983" y="5529530"/>
                  <a:pt x="5484225" y="5530330"/>
                  <a:pt x="5484373" y="5531298"/>
                </a:cubicBezTo>
                <a:cubicBezTo>
                  <a:pt x="5484522" y="5532265"/>
                  <a:pt x="5484597" y="5533456"/>
                  <a:pt x="5484597" y="5534869"/>
                </a:cubicBezTo>
                <a:cubicBezTo>
                  <a:pt x="5484597" y="5537548"/>
                  <a:pt x="5484262" y="5539483"/>
                  <a:pt x="5483592" y="5540674"/>
                </a:cubicBezTo>
                <a:cubicBezTo>
                  <a:pt x="5482922" y="5541864"/>
                  <a:pt x="5482029" y="5542460"/>
                  <a:pt x="5480913" y="5542460"/>
                </a:cubicBezTo>
                <a:lnTo>
                  <a:pt x="5477183" y="5542460"/>
                </a:lnTo>
                <a:close/>
                <a:moveTo>
                  <a:pt x="7925899" y="5526609"/>
                </a:moveTo>
                <a:cubicBezTo>
                  <a:pt x="7927982" y="5526609"/>
                  <a:pt x="7929657" y="5526665"/>
                  <a:pt x="7930922" y="5526777"/>
                </a:cubicBezTo>
                <a:cubicBezTo>
                  <a:pt x="7932187" y="5526889"/>
                  <a:pt x="7933154" y="5527075"/>
                  <a:pt x="7933824" y="5527335"/>
                </a:cubicBezTo>
                <a:cubicBezTo>
                  <a:pt x="7934494" y="5527595"/>
                  <a:pt x="7934977" y="5527968"/>
                  <a:pt x="7935275" y="5528451"/>
                </a:cubicBezTo>
                <a:cubicBezTo>
                  <a:pt x="7935573" y="5528935"/>
                  <a:pt x="7935833" y="5529512"/>
                  <a:pt x="7936056" y="5530181"/>
                </a:cubicBezTo>
                <a:lnTo>
                  <a:pt x="7960278" y="5613004"/>
                </a:lnTo>
                <a:lnTo>
                  <a:pt x="7960501" y="5614009"/>
                </a:lnTo>
                <a:lnTo>
                  <a:pt x="7960725" y="5613004"/>
                </a:lnTo>
                <a:lnTo>
                  <a:pt x="7982937" y="5530181"/>
                </a:lnTo>
                <a:cubicBezTo>
                  <a:pt x="7983086" y="5529512"/>
                  <a:pt x="7983328" y="5528935"/>
                  <a:pt x="7983663" y="5528451"/>
                </a:cubicBezTo>
                <a:cubicBezTo>
                  <a:pt x="7983998" y="5527968"/>
                  <a:pt x="7984500" y="5527595"/>
                  <a:pt x="7985170" y="5527335"/>
                </a:cubicBezTo>
                <a:cubicBezTo>
                  <a:pt x="7985839" y="5527075"/>
                  <a:pt x="7986751" y="5526889"/>
                  <a:pt x="7987904" y="5526777"/>
                </a:cubicBezTo>
                <a:cubicBezTo>
                  <a:pt x="7989058" y="5526665"/>
                  <a:pt x="7990565" y="5526609"/>
                  <a:pt x="7992425" y="5526609"/>
                </a:cubicBezTo>
                <a:cubicBezTo>
                  <a:pt x="7994211" y="5526609"/>
                  <a:pt x="7995681" y="5526665"/>
                  <a:pt x="7996834" y="5526777"/>
                </a:cubicBezTo>
                <a:cubicBezTo>
                  <a:pt x="7997987" y="5526889"/>
                  <a:pt x="7998899" y="5527075"/>
                  <a:pt x="7999569" y="5527335"/>
                </a:cubicBezTo>
                <a:cubicBezTo>
                  <a:pt x="8000239" y="5527595"/>
                  <a:pt x="8000722" y="5527949"/>
                  <a:pt x="8001020" y="5528395"/>
                </a:cubicBezTo>
                <a:cubicBezTo>
                  <a:pt x="8001318" y="5528842"/>
                  <a:pt x="8001541" y="5529363"/>
                  <a:pt x="8001690" y="5529958"/>
                </a:cubicBezTo>
                <a:lnTo>
                  <a:pt x="8025688" y="5613004"/>
                </a:lnTo>
                <a:lnTo>
                  <a:pt x="8025911" y="5614009"/>
                </a:lnTo>
                <a:lnTo>
                  <a:pt x="8026023" y="5613004"/>
                </a:lnTo>
                <a:lnTo>
                  <a:pt x="8049910" y="5530181"/>
                </a:lnTo>
                <a:cubicBezTo>
                  <a:pt x="8050059" y="5529512"/>
                  <a:pt x="8050301" y="5528935"/>
                  <a:pt x="8050635" y="5528451"/>
                </a:cubicBezTo>
                <a:cubicBezTo>
                  <a:pt x="8050970" y="5527968"/>
                  <a:pt x="8051491" y="5527595"/>
                  <a:pt x="8052198" y="5527335"/>
                </a:cubicBezTo>
                <a:cubicBezTo>
                  <a:pt x="8052905" y="5527075"/>
                  <a:pt x="8053872" y="5526889"/>
                  <a:pt x="8055100" y="5526777"/>
                </a:cubicBezTo>
                <a:cubicBezTo>
                  <a:pt x="8056328" y="5526665"/>
                  <a:pt x="8057909" y="5526609"/>
                  <a:pt x="8059844" y="5526609"/>
                </a:cubicBezTo>
                <a:cubicBezTo>
                  <a:pt x="8061630" y="5526609"/>
                  <a:pt x="8063063" y="5526647"/>
                  <a:pt x="8064142" y="5526721"/>
                </a:cubicBezTo>
                <a:cubicBezTo>
                  <a:pt x="8065221" y="5526796"/>
                  <a:pt x="8066076" y="5526982"/>
                  <a:pt x="8066709" y="5527279"/>
                </a:cubicBezTo>
                <a:cubicBezTo>
                  <a:pt x="8067341" y="5527577"/>
                  <a:pt x="8067788" y="5527912"/>
                  <a:pt x="8068048" y="5528284"/>
                </a:cubicBezTo>
                <a:cubicBezTo>
                  <a:pt x="8068309" y="5528656"/>
                  <a:pt x="8068439" y="5529177"/>
                  <a:pt x="8068439" y="5529846"/>
                </a:cubicBezTo>
                <a:cubicBezTo>
                  <a:pt x="8068439" y="5530367"/>
                  <a:pt x="8068365" y="5531000"/>
                  <a:pt x="8068216" y="5531744"/>
                </a:cubicBezTo>
                <a:cubicBezTo>
                  <a:pt x="8068067" y="5532488"/>
                  <a:pt x="8067806" y="5533418"/>
                  <a:pt x="8067434" y="5534535"/>
                </a:cubicBezTo>
                <a:lnTo>
                  <a:pt x="8037855" y="5629971"/>
                </a:lnTo>
                <a:cubicBezTo>
                  <a:pt x="8037632" y="5630789"/>
                  <a:pt x="8037278" y="5631459"/>
                  <a:pt x="8036794" y="5631980"/>
                </a:cubicBezTo>
                <a:cubicBezTo>
                  <a:pt x="8036311" y="5632501"/>
                  <a:pt x="8035641" y="5632910"/>
                  <a:pt x="8034785" y="5633208"/>
                </a:cubicBezTo>
                <a:cubicBezTo>
                  <a:pt x="8033929" y="5633505"/>
                  <a:pt x="8032757" y="5633710"/>
                  <a:pt x="8031269" y="5633822"/>
                </a:cubicBezTo>
                <a:cubicBezTo>
                  <a:pt x="8029781" y="5633933"/>
                  <a:pt x="8027921" y="5633989"/>
                  <a:pt x="8025688" y="5633989"/>
                </a:cubicBezTo>
                <a:cubicBezTo>
                  <a:pt x="8023381" y="5633989"/>
                  <a:pt x="8021447" y="5633915"/>
                  <a:pt x="8019884" y="5633766"/>
                </a:cubicBezTo>
                <a:cubicBezTo>
                  <a:pt x="8018321" y="5633617"/>
                  <a:pt x="8017075" y="5633394"/>
                  <a:pt x="8016145" y="5633096"/>
                </a:cubicBezTo>
                <a:cubicBezTo>
                  <a:pt x="8015214" y="5632798"/>
                  <a:pt x="8014526" y="5632389"/>
                  <a:pt x="8014080" y="5631868"/>
                </a:cubicBezTo>
                <a:cubicBezTo>
                  <a:pt x="8013633" y="5631347"/>
                  <a:pt x="8013298" y="5630715"/>
                  <a:pt x="8013075" y="5629971"/>
                </a:cubicBezTo>
                <a:lnTo>
                  <a:pt x="7991979" y="5557082"/>
                </a:lnTo>
                <a:lnTo>
                  <a:pt x="7991755" y="5556077"/>
                </a:lnTo>
                <a:lnTo>
                  <a:pt x="7991532" y="5557082"/>
                </a:lnTo>
                <a:lnTo>
                  <a:pt x="7971998" y="5629971"/>
                </a:lnTo>
                <a:cubicBezTo>
                  <a:pt x="7971775" y="5630789"/>
                  <a:pt x="7971422" y="5631459"/>
                  <a:pt x="7970938" y="5631980"/>
                </a:cubicBezTo>
                <a:cubicBezTo>
                  <a:pt x="7970454" y="5632501"/>
                  <a:pt x="7969729" y="5632910"/>
                  <a:pt x="7968761" y="5633208"/>
                </a:cubicBezTo>
                <a:cubicBezTo>
                  <a:pt x="7967794" y="5633505"/>
                  <a:pt x="7966548" y="5633710"/>
                  <a:pt x="7965022" y="5633822"/>
                </a:cubicBezTo>
                <a:cubicBezTo>
                  <a:pt x="7963497" y="5633933"/>
                  <a:pt x="7961618" y="5633989"/>
                  <a:pt x="7959385" y="5633989"/>
                </a:cubicBezTo>
                <a:cubicBezTo>
                  <a:pt x="7957078" y="5633989"/>
                  <a:pt x="7955199" y="5633915"/>
                  <a:pt x="7953748" y="5633766"/>
                </a:cubicBezTo>
                <a:cubicBezTo>
                  <a:pt x="7952297" y="5633617"/>
                  <a:pt x="7951107" y="5633394"/>
                  <a:pt x="7950176" y="5633096"/>
                </a:cubicBezTo>
                <a:cubicBezTo>
                  <a:pt x="7949246" y="5632798"/>
                  <a:pt x="7948558" y="5632389"/>
                  <a:pt x="7948111" y="5631868"/>
                </a:cubicBezTo>
                <a:cubicBezTo>
                  <a:pt x="7947665" y="5631347"/>
                  <a:pt x="7947330" y="5630715"/>
                  <a:pt x="7947107" y="5629971"/>
                </a:cubicBezTo>
                <a:lnTo>
                  <a:pt x="7917751" y="5534535"/>
                </a:lnTo>
                <a:cubicBezTo>
                  <a:pt x="7917378" y="5533418"/>
                  <a:pt x="7917118" y="5532488"/>
                  <a:pt x="7916969" y="5531744"/>
                </a:cubicBezTo>
                <a:cubicBezTo>
                  <a:pt x="7916820" y="5531000"/>
                  <a:pt x="7916746" y="5530367"/>
                  <a:pt x="7916746" y="5529846"/>
                </a:cubicBezTo>
                <a:cubicBezTo>
                  <a:pt x="7916746" y="5529177"/>
                  <a:pt x="7916895" y="5528637"/>
                  <a:pt x="7917192" y="5528228"/>
                </a:cubicBezTo>
                <a:cubicBezTo>
                  <a:pt x="7917490" y="5527819"/>
                  <a:pt x="7917992" y="5527484"/>
                  <a:pt x="7918699" y="5527223"/>
                </a:cubicBezTo>
                <a:cubicBezTo>
                  <a:pt x="7919406" y="5526963"/>
                  <a:pt x="7920355" y="5526796"/>
                  <a:pt x="7921546" y="5526721"/>
                </a:cubicBezTo>
                <a:cubicBezTo>
                  <a:pt x="7922736" y="5526647"/>
                  <a:pt x="7924187" y="5526609"/>
                  <a:pt x="7925899" y="5526609"/>
                </a:cubicBezTo>
                <a:close/>
                <a:moveTo>
                  <a:pt x="7432236" y="5526609"/>
                </a:moveTo>
                <a:cubicBezTo>
                  <a:pt x="7434096" y="5526609"/>
                  <a:pt x="7435622" y="5526684"/>
                  <a:pt x="7436812" y="5526833"/>
                </a:cubicBezTo>
                <a:cubicBezTo>
                  <a:pt x="7438003" y="5526982"/>
                  <a:pt x="7438933" y="5527205"/>
                  <a:pt x="7439603" y="5527502"/>
                </a:cubicBezTo>
                <a:cubicBezTo>
                  <a:pt x="7440273" y="5527800"/>
                  <a:pt x="7440756" y="5528172"/>
                  <a:pt x="7441054" y="5528619"/>
                </a:cubicBezTo>
                <a:cubicBezTo>
                  <a:pt x="7441352" y="5529065"/>
                  <a:pt x="7441501" y="5529549"/>
                  <a:pt x="7441501" y="5530070"/>
                </a:cubicBezTo>
                <a:lnTo>
                  <a:pt x="7441501" y="5630529"/>
                </a:lnTo>
                <a:cubicBezTo>
                  <a:pt x="7441501" y="5631124"/>
                  <a:pt x="7441352" y="5631626"/>
                  <a:pt x="7441054" y="5632036"/>
                </a:cubicBezTo>
                <a:cubicBezTo>
                  <a:pt x="7440756" y="5632445"/>
                  <a:pt x="7440273" y="5632798"/>
                  <a:pt x="7439603" y="5633096"/>
                </a:cubicBezTo>
                <a:cubicBezTo>
                  <a:pt x="7438933" y="5633394"/>
                  <a:pt x="7438003" y="5633617"/>
                  <a:pt x="7436812" y="5633766"/>
                </a:cubicBezTo>
                <a:cubicBezTo>
                  <a:pt x="7435622" y="5633915"/>
                  <a:pt x="7434096" y="5633989"/>
                  <a:pt x="7432236" y="5633989"/>
                </a:cubicBezTo>
                <a:cubicBezTo>
                  <a:pt x="7430450" y="5633989"/>
                  <a:pt x="7428962" y="5633915"/>
                  <a:pt x="7427771" y="5633766"/>
                </a:cubicBezTo>
                <a:cubicBezTo>
                  <a:pt x="7426581" y="5633617"/>
                  <a:pt x="7425632" y="5633394"/>
                  <a:pt x="7424925" y="5633096"/>
                </a:cubicBezTo>
                <a:cubicBezTo>
                  <a:pt x="7424218" y="5632798"/>
                  <a:pt x="7423734" y="5632445"/>
                  <a:pt x="7423474" y="5632036"/>
                </a:cubicBezTo>
                <a:cubicBezTo>
                  <a:pt x="7423213" y="5631626"/>
                  <a:pt x="7423083" y="5631124"/>
                  <a:pt x="7423083" y="5630529"/>
                </a:cubicBezTo>
                <a:lnTo>
                  <a:pt x="7423083" y="5530070"/>
                </a:lnTo>
                <a:cubicBezTo>
                  <a:pt x="7423083" y="5529549"/>
                  <a:pt x="7423213" y="5529065"/>
                  <a:pt x="7423474" y="5528619"/>
                </a:cubicBezTo>
                <a:cubicBezTo>
                  <a:pt x="7423734" y="5528172"/>
                  <a:pt x="7424218" y="5527800"/>
                  <a:pt x="7424925" y="5527502"/>
                </a:cubicBezTo>
                <a:cubicBezTo>
                  <a:pt x="7425632" y="5527205"/>
                  <a:pt x="7426581" y="5526982"/>
                  <a:pt x="7427771" y="5526833"/>
                </a:cubicBezTo>
                <a:cubicBezTo>
                  <a:pt x="7428962" y="5526684"/>
                  <a:pt x="7430450" y="5526609"/>
                  <a:pt x="7432236" y="5526609"/>
                </a:cubicBezTo>
                <a:close/>
                <a:moveTo>
                  <a:pt x="5755836" y="5526609"/>
                </a:moveTo>
                <a:cubicBezTo>
                  <a:pt x="5754050" y="5526609"/>
                  <a:pt x="5752562" y="5526684"/>
                  <a:pt x="5751371" y="5526833"/>
                </a:cubicBezTo>
                <a:cubicBezTo>
                  <a:pt x="5750181" y="5526982"/>
                  <a:pt x="5749232" y="5527205"/>
                  <a:pt x="5748525" y="5527502"/>
                </a:cubicBezTo>
                <a:cubicBezTo>
                  <a:pt x="5747818" y="5527800"/>
                  <a:pt x="5747334" y="5528172"/>
                  <a:pt x="5747074" y="5528619"/>
                </a:cubicBezTo>
                <a:cubicBezTo>
                  <a:pt x="5746813" y="5529065"/>
                  <a:pt x="5746683" y="5529549"/>
                  <a:pt x="5746683" y="5530070"/>
                </a:cubicBezTo>
                <a:lnTo>
                  <a:pt x="5746683" y="5630529"/>
                </a:lnTo>
                <a:cubicBezTo>
                  <a:pt x="5746683" y="5631124"/>
                  <a:pt x="5746813" y="5631626"/>
                  <a:pt x="5747074" y="5632036"/>
                </a:cubicBezTo>
                <a:cubicBezTo>
                  <a:pt x="5747334" y="5632445"/>
                  <a:pt x="5747818" y="5632798"/>
                  <a:pt x="5748525" y="5633096"/>
                </a:cubicBezTo>
                <a:cubicBezTo>
                  <a:pt x="5749232" y="5633394"/>
                  <a:pt x="5750181" y="5633617"/>
                  <a:pt x="5751371" y="5633766"/>
                </a:cubicBezTo>
                <a:cubicBezTo>
                  <a:pt x="5752562" y="5633915"/>
                  <a:pt x="5754050" y="5633989"/>
                  <a:pt x="5755836" y="5633989"/>
                </a:cubicBezTo>
                <a:cubicBezTo>
                  <a:pt x="5757696" y="5633989"/>
                  <a:pt x="5759222" y="5633915"/>
                  <a:pt x="5760412" y="5633766"/>
                </a:cubicBezTo>
                <a:cubicBezTo>
                  <a:pt x="5761603" y="5633617"/>
                  <a:pt x="5762533" y="5633394"/>
                  <a:pt x="5763203" y="5633096"/>
                </a:cubicBezTo>
                <a:cubicBezTo>
                  <a:pt x="5763873" y="5632798"/>
                  <a:pt x="5764356" y="5632445"/>
                  <a:pt x="5764654" y="5632036"/>
                </a:cubicBezTo>
                <a:cubicBezTo>
                  <a:pt x="5764952" y="5631626"/>
                  <a:pt x="5765101" y="5631124"/>
                  <a:pt x="5765101" y="5630529"/>
                </a:cubicBezTo>
                <a:lnTo>
                  <a:pt x="5765101" y="5530070"/>
                </a:lnTo>
                <a:cubicBezTo>
                  <a:pt x="5765101" y="5529549"/>
                  <a:pt x="5764952" y="5529065"/>
                  <a:pt x="5764654" y="5528619"/>
                </a:cubicBezTo>
                <a:cubicBezTo>
                  <a:pt x="5764356" y="5528172"/>
                  <a:pt x="5763873" y="5527800"/>
                  <a:pt x="5763203" y="5527502"/>
                </a:cubicBezTo>
                <a:cubicBezTo>
                  <a:pt x="5762533" y="5527205"/>
                  <a:pt x="5761603" y="5526982"/>
                  <a:pt x="5760412" y="5526833"/>
                </a:cubicBezTo>
                <a:cubicBezTo>
                  <a:pt x="5759222" y="5526684"/>
                  <a:pt x="5757696" y="5526609"/>
                  <a:pt x="5755836" y="5526609"/>
                </a:cubicBezTo>
                <a:close/>
                <a:moveTo>
                  <a:pt x="4477849" y="5526609"/>
                </a:moveTo>
                <a:cubicBezTo>
                  <a:pt x="4476138" y="5526609"/>
                  <a:pt x="4474686" y="5526647"/>
                  <a:pt x="4473496" y="5526721"/>
                </a:cubicBezTo>
                <a:cubicBezTo>
                  <a:pt x="4472305" y="5526796"/>
                  <a:pt x="4471356" y="5526963"/>
                  <a:pt x="4470649" y="5527223"/>
                </a:cubicBezTo>
                <a:cubicBezTo>
                  <a:pt x="4469943" y="5527484"/>
                  <a:pt x="4469440" y="5527819"/>
                  <a:pt x="4469143" y="5528228"/>
                </a:cubicBezTo>
                <a:cubicBezTo>
                  <a:pt x="4468845" y="5528637"/>
                  <a:pt x="4468696" y="5529177"/>
                  <a:pt x="4468696" y="5529846"/>
                </a:cubicBezTo>
                <a:cubicBezTo>
                  <a:pt x="4468696" y="5530367"/>
                  <a:pt x="4468771" y="5531000"/>
                  <a:pt x="4468919" y="5531744"/>
                </a:cubicBezTo>
                <a:cubicBezTo>
                  <a:pt x="4469068" y="5532488"/>
                  <a:pt x="4469329" y="5533418"/>
                  <a:pt x="4469701" y="5534535"/>
                </a:cubicBezTo>
                <a:lnTo>
                  <a:pt x="4499057" y="5629971"/>
                </a:lnTo>
                <a:cubicBezTo>
                  <a:pt x="4499280" y="5630715"/>
                  <a:pt x="4499615" y="5631347"/>
                  <a:pt x="4500062" y="5631868"/>
                </a:cubicBezTo>
                <a:cubicBezTo>
                  <a:pt x="4500508" y="5632389"/>
                  <a:pt x="4501197" y="5632798"/>
                  <a:pt x="4502127" y="5633096"/>
                </a:cubicBezTo>
                <a:cubicBezTo>
                  <a:pt x="4503057" y="5633394"/>
                  <a:pt x="4504248" y="5633617"/>
                  <a:pt x="4505699" y="5633766"/>
                </a:cubicBezTo>
                <a:cubicBezTo>
                  <a:pt x="4507150" y="5633915"/>
                  <a:pt x="4509029" y="5633989"/>
                  <a:pt x="4511335" y="5633989"/>
                </a:cubicBezTo>
                <a:cubicBezTo>
                  <a:pt x="4513568" y="5633989"/>
                  <a:pt x="4515447" y="5633933"/>
                  <a:pt x="4516972" y="5633822"/>
                </a:cubicBezTo>
                <a:cubicBezTo>
                  <a:pt x="4518498" y="5633710"/>
                  <a:pt x="4519744" y="5633505"/>
                  <a:pt x="4520712" y="5633208"/>
                </a:cubicBezTo>
                <a:cubicBezTo>
                  <a:pt x="4521679" y="5632910"/>
                  <a:pt x="4522405" y="5632501"/>
                  <a:pt x="4522888" y="5631980"/>
                </a:cubicBezTo>
                <a:cubicBezTo>
                  <a:pt x="4523372" y="5631459"/>
                  <a:pt x="4523725" y="5630789"/>
                  <a:pt x="4523949" y="5629971"/>
                </a:cubicBezTo>
                <a:lnTo>
                  <a:pt x="4543482" y="5557082"/>
                </a:lnTo>
                <a:lnTo>
                  <a:pt x="4543706" y="5556077"/>
                </a:lnTo>
                <a:lnTo>
                  <a:pt x="4543929" y="5557082"/>
                </a:lnTo>
                <a:lnTo>
                  <a:pt x="4565025" y="5629971"/>
                </a:lnTo>
                <a:cubicBezTo>
                  <a:pt x="4565248" y="5630715"/>
                  <a:pt x="4565583" y="5631347"/>
                  <a:pt x="4566030" y="5631868"/>
                </a:cubicBezTo>
                <a:cubicBezTo>
                  <a:pt x="4566476" y="5632389"/>
                  <a:pt x="4567165" y="5632798"/>
                  <a:pt x="4568095" y="5633096"/>
                </a:cubicBezTo>
                <a:cubicBezTo>
                  <a:pt x="4569025" y="5633394"/>
                  <a:pt x="4570271" y="5633617"/>
                  <a:pt x="4571834" y="5633766"/>
                </a:cubicBezTo>
                <a:cubicBezTo>
                  <a:pt x="4573397" y="5633915"/>
                  <a:pt x="4575332" y="5633989"/>
                  <a:pt x="4577638" y="5633989"/>
                </a:cubicBezTo>
                <a:cubicBezTo>
                  <a:pt x="4579871" y="5633989"/>
                  <a:pt x="4581731" y="5633933"/>
                  <a:pt x="4583219" y="5633822"/>
                </a:cubicBezTo>
                <a:cubicBezTo>
                  <a:pt x="4584708" y="5633710"/>
                  <a:pt x="4585880" y="5633505"/>
                  <a:pt x="4586736" y="5633208"/>
                </a:cubicBezTo>
                <a:cubicBezTo>
                  <a:pt x="4587591" y="5632910"/>
                  <a:pt x="4588261" y="5632501"/>
                  <a:pt x="4588745" y="5631980"/>
                </a:cubicBezTo>
                <a:cubicBezTo>
                  <a:pt x="4589228" y="5631459"/>
                  <a:pt x="4589582" y="5630789"/>
                  <a:pt x="4589805" y="5629971"/>
                </a:cubicBezTo>
                <a:lnTo>
                  <a:pt x="4619385" y="5534535"/>
                </a:lnTo>
                <a:cubicBezTo>
                  <a:pt x="4619757" y="5533418"/>
                  <a:pt x="4620017" y="5532488"/>
                  <a:pt x="4620166" y="5531744"/>
                </a:cubicBezTo>
                <a:cubicBezTo>
                  <a:pt x="4620315" y="5531000"/>
                  <a:pt x="4620389" y="5530367"/>
                  <a:pt x="4620389" y="5529846"/>
                </a:cubicBezTo>
                <a:cubicBezTo>
                  <a:pt x="4620389" y="5529177"/>
                  <a:pt x="4620259" y="5528656"/>
                  <a:pt x="4619999" y="5528284"/>
                </a:cubicBezTo>
                <a:cubicBezTo>
                  <a:pt x="4619738" y="5527912"/>
                  <a:pt x="4619292" y="5527577"/>
                  <a:pt x="4618659" y="5527279"/>
                </a:cubicBezTo>
                <a:cubicBezTo>
                  <a:pt x="4618027" y="5526982"/>
                  <a:pt x="4617171" y="5526796"/>
                  <a:pt x="4616092" y="5526721"/>
                </a:cubicBezTo>
                <a:cubicBezTo>
                  <a:pt x="4615013" y="5526647"/>
                  <a:pt x="4613580" y="5526609"/>
                  <a:pt x="4611794" y="5526609"/>
                </a:cubicBezTo>
                <a:cubicBezTo>
                  <a:pt x="4609860" y="5526609"/>
                  <a:pt x="4608278" y="5526665"/>
                  <a:pt x="4607051" y="5526777"/>
                </a:cubicBezTo>
                <a:cubicBezTo>
                  <a:pt x="4605823" y="5526889"/>
                  <a:pt x="4604855" y="5527075"/>
                  <a:pt x="4604148" y="5527335"/>
                </a:cubicBezTo>
                <a:cubicBezTo>
                  <a:pt x="4603441" y="5527595"/>
                  <a:pt x="4602921" y="5527968"/>
                  <a:pt x="4602586" y="5528451"/>
                </a:cubicBezTo>
                <a:cubicBezTo>
                  <a:pt x="4602251" y="5528935"/>
                  <a:pt x="4602009" y="5529512"/>
                  <a:pt x="4601860" y="5530181"/>
                </a:cubicBezTo>
                <a:lnTo>
                  <a:pt x="4577973" y="5613004"/>
                </a:lnTo>
                <a:lnTo>
                  <a:pt x="4577862" y="5614009"/>
                </a:lnTo>
                <a:lnTo>
                  <a:pt x="4577638" y="5613004"/>
                </a:lnTo>
                <a:lnTo>
                  <a:pt x="4553640" y="5529958"/>
                </a:lnTo>
                <a:cubicBezTo>
                  <a:pt x="4553491" y="5529363"/>
                  <a:pt x="4553268" y="5528842"/>
                  <a:pt x="4552970" y="5528395"/>
                </a:cubicBezTo>
                <a:cubicBezTo>
                  <a:pt x="4552672" y="5527949"/>
                  <a:pt x="4552189" y="5527595"/>
                  <a:pt x="4551519" y="5527335"/>
                </a:cubicBezTo>
                <a:cubicBezTo>
                  <a:pt x="4550849" y="5527075"/>
                  <a:pt x="4549938" y="5526889"/>
                  <a:pt x="4548784" y="5526777"/>
                </a:cubicBezTo>
                <a:cubicBezTo>
                  <a:pt x="4547631" y="5526665"/>
                  <a:pt x="4546161" y="5526609"/>
                  <a:pt x="4544375" y="5526609"/>
                </a:cubicBezTo>
                <a:cubicBezTo>
                  <a:pt x="4542515" y="5526609"/>
                  <a:pt x="4541008" y="5526665"/>
                  <a:pt x="4539855" y="5526777"/>
                </a:cubicBezTo>
                <a:cubicBezTo>
                  <a:pt x="4538701" y="5526889"/>
                  <a:pt x="4537790" y="5527075"/>
                  <a:pt x="4537120" y="5527335"/>
                </a:cubicBezTo>
                <a:cubicBezTo>
                  <a:pt x="4536450" y="5527595"/>
                  <a:pt x="4535948" y="5527968"/>
                  <a:pt x="4535613" y="5528451"/>
                </a:cubicBezTo>
                <a:cubicBezTo>
                  <a:pt x="4535278" y="5528935"/>
                  <a:pt x="4535036" y="5529512"/>
                  <a:pt x="4534888" y="5530181"/>
                </a:cubicBezTo>
                <a:lnTo>
                  <a:pt x="4512675" y="5613004"/>
                </a:lnTo>
                <a:lnTo>
                  <a:pt x="4512452" y="5614009"/>
                </a:lnTo>
                <a:lnTo>
                  <a:pt x="4512228" y="5613004"/>
                </a:lnTo>
                <a:lnTo>
                  <a:pt x="4488007" y="5530181"/>
                </a:lnTo>
                <a:cubicBezTo>
                  <a:pt x="4487783" y="5529512"/>
                  <a:pt x="4487523" y="5528935"/>
                  <a:pt x="4487225" y="5528451"/>
                </a:cubicBezTo>
                <a:cubicBezTo>
                  <a:pt x="4486928" y="5527968"/>
                  <a:pt x="4486444" y="5527595"/>
                  <a:pt x="4485774" y="5527335"/>
                </a:cubicBezTo>
                <a:cubicBezTo>
                  <a:pt x="4485104" y="5527075"/>
                  <a:pt x="4484137" y="5526889"/>
                  <a:pt x="4482872" y="5526777"/>
                </a:cubicBezTo>
                <a:cubicBezTo>
                  <a:pt x="4481607" y="5526665"/>
                  <a:pt x="4479933" y="5526609"/>
                  <a:pt x="4477849" y="5526609"/>
                </a:cubicBezTo>
                <a:close/>
                <a:moveTo>
                  <a:pt x="4317561" y="5526609"/>
                </a:moveTo>
                <a:cubicBezTo>
                  <a:pt x="4315775" y="5526609"/>
                  <a:pt x="4314287" y="5526684"/>
                  <a:pt x="4313096" y="5526833"/>
                </a:cubicBezTo>
                <a:cubicBezTo>
                  <a:pt x="4311906" y="5526982"/>
                  <a:pt x="4310957" y="5527205"/>
                  <a:pt x="4310250" y="5527502"/>
                </a:cubicBezTo>
                <a:cubicBezTo>
                  <a:pt x="4309543" y="5527800"/>
                  <a:pt x="4309059" y="5528172"/>
                  <a:pt x="4308799" y="5528619"/>
                </a:cubicBezTo>
                <a:cubicBezTo>
                  <a:pt x="4308538" y="5529065"/>
                  <a:pt x="4308408" y="5529549"/>
                  <a:pt x="4308408" y="5530070"/>
                </a:cubicBezTo>
                <a:lnTo>
                  <a:pt x="4308408" y="5630529"/>
                </a:lnTo>
                <a:cubicBezTo>
                  <a:pt x="4308408" y="5631124"/>
                  <a:pt x="4308538" y="5631626"/>
                  <a:pt x="4308799" y="5632036"/>
                </a:cubicBezTo>
                <a:cubicBezTo>
                  <a:pt x="4309059" y="5632445"/>
                  <a:pt x="4309543" y="5632798"/>
                  <a:pt x="4310250" y="5633096"/>
                </a:cubicBezTo>
                <a:cubicBezTo>
                  <a:pt x="4310957" y="5633394"/>
                  <a:pt x="4311906" y="5633617"/>
                  <a:pt x="4313096" y="5633766"/>
                </a:cubicBezTo>
                <a:cubicBezTo>
                  <a:pt x="4314287" y="5633915"/>
                  <a:pt x="4315775" y="5633989"/>
                  <a:pt x="4317561" y="5633989"/>
                </a:cubicBezTo>
                <a:cubicBezTo>
                  <a:pt x="4319421" y="5633989"/>
                  <a:pt x="4320947" y="5633915"/>
                  <a:pt x="4322138" y="5633766"/>
                </a:cubicBezTo>
                <a:cubicBezTo>
                  <a:pt x="4323328" y="5633617"/>
                  <a:pt x="4324258" y="5633394"/>
                  <a:pt x="4324928" y="5633096"/>
                </a:cubicBezTo>
                <a:cubicBezTo>
                  <a:pt x="4325598" y="5632798"/>
                  <a:pt x="4326082" y="5632445"/>
                  <a:pt x="4326379" y="5632036"/>
                </a:cubicBezTo>
                <a:cubicBezTo>
                  <a:pt x="4326677" y="5631626"/>
                  <a:pt x="4326826" y="5631124"/>
                  <a:pt x="4326826" y="5630529"/>
                </a:cubicBezTo>
                <a:lnTo>
                  <a:pt x="4326826" y="5530070"/>
                </a:lnTo>
                <a:cubicBezTo>
                  <a:pt x="4326826" y="5529549"/>
                  <a:pt x="4326677" y="5529065"/>
                  <a:pt x="4326379" y="5528619"/>
                </a:cubicBezTo>
                <a:cubicBezTo>
                  <a:pt x="4326082" y="5528172"/>
                  <a:pt x="4325598" y="5527800"/>
                  <a:pt x="4324928" y="5527502"/>
                </a:cubicBezTo>
                <a:cubicBezTo>
                  <a:pt x="4324258" y="5527205"/>
                  <a:pt x="4323328" y="5526982"/>
                  <a:pt x="4322138" y="5526833"/>
                </a:cubicBezTo>
                <a:cubicBezTo>
                  <a:pt x="4320947" y="5526684"/>
                  <a:pt x="4319421" y="5526609"/>
                  <a:pt x="4317561" y="5526609"/>
                </a:cubicBezTo>
                <a:close/>
                <a:moveTo>
                  <a:pt x="4199392" y="5526609"/>
                </a:moveTo>
                <a:cubicBezTo>
                  <a:pt x="4197680" y="5526609"/>
                  <a:pt x="4196248" y="5526647"/>
                  <a:pt x="4195094" y="5526721"/>
                </a:cubicBezTo>
                <a:cubicBezTo>
                  <a:pt x="4193942" y="5526796"/>
                  <a:pt x="4193012" y="5526963"/>
                  <a:pt x="4192305" y="5527223"/>
                </a:cubicBezTo>
                <a:cubicBezTo>
                  <a:pt x="4191598" y="5527484"/>
                  <a:pt x="4191095" y="5527837"/>
                  <a:pt x="4190798" y="5528284"/>
                </a:cubicBezTo>
                <a:cubicBezTo>
                  <a:pt x="4190500" y="5528730"/>
                  <a:pt x="4190351" y="5529251"/>
                  <a:pt x="4190351" y="5529846"/>
                </a:cubicBezTo>
                <a:cubicBezTo>
                  <a:pt x="4190351" y="5530070"/>
                  <a:pt x="4190370" y="5530349"/>
                  <a:pt x="4190407" y="5530684"/>
                </a:cubicBezTo>
                <a:cubicBezTo>
                  <a:pt x="4190445" y="5531019"/>
                  <a:pt x="4190556" y="5531521"/>
                  <a:pt x="4190742" y="5532191"/>
                </a:cubicBezTo>
                <a:cubicBezTo>
                  <a:pt x="4190928" y="5532860"/>
                  <a:pt x="4191170" y="5533642"/>
                  <a:pt x="4191468" y="5534535"/>
                </a:cubicBezTo>
                <a:lnTo>
                  <a:pt x="4225623" y="5629971"/>
                </a:lnTo>
                <a:cubicBezTo>
                  <a:pt x="4225920" y="5630715"/>
                  <a:pt x="4226329" y="5631347"/>
                  <a:pt x="4226851" y="5631868"/>
                </a:cubicBezTo>
                <a:cubicBezTo>
                  <a:pt x="4227371" y="5632389"/>
                  <a:pt x="4228097" y="5632798"/>
                  <a:pt x="4229027" y="5633096"/>
                </a:cubicBezTo>
                <a:cubicBezTo>
                  <a:pt x="4229957" y="5633394"/>
                  <a:pt x="4231166" y="5633617"/>
                  <a:pt x="4232655" y="5633766"/>
                </a:cubicBezTo>
                <a:cubicBezTo>
                  <a:pt x="4234143" y="5633915"/>
                  <a:pt x="4236003" y="5633989"/>
                  <a:pt x="4238236" y="5633989"/>
                </a:cubicBezTo>
                <a:cubicBezTo>
                  <a:pt x="4240468" y="5633989"/>
                  <a:pt x="4242329" y="5633933"/>
                  <a:pt x="4243817" y="5633822"/>
                </a:cubicBezTo>
                <a:cubicBezTo>
                  <a:pt x="4245305" y="5633710"/>
                  <a:pt x="4246533" y="5633505"/>
                  <a:pt x="4247500" y="5633208"/>
                </a:cubicBezTo>
                <a:cubicBezTo>
                  <a:pt x="4248468" y="5632910"/>
                  <a:pt x="4249193" y="5632501"/>
                  <a:pt x="4249677" y="5631980"/>
                </a:cubicBezTo>
                <a:cubicBezTo>
                  <a:pt x="4250161" y="5631459"/>
                  <a:pt x="4250552" y="5630789"/>
                  <a:pt x="4250849" y="5629971"/>
                </a:cubicBezTo>
                <a:lnTo>
                  <a:pt x="4285117" y="5534535"/>
                </a:lnTo>
                <a:cubicBezTo>
                  <a:pt x="4285265" y="5534014"/>
                  <a:pt x="4285396" y="5533530"/>
                  <a:pt x="4285507" y="5533084"/>
                </a:cubicBezTo>
                <a:cubicBezTo>
                  <a:pt x="4285619" y="5532637"/>
                  <a:pt x="4285712" y="5532228"/>
                  <a:pt x="4285786" y="5531856"/>
                </a:cubicBezTo>
                <a:cubicBezTo>
                  <a:pt x="4285861" y="5531484"/>
                  <a:pt x="4285917" y="5531130"/>
                  <a:pt x="4285954" y="5530795"/>
                </a:cubicBezTo>
                <a:cubicBezTo>
                  <a:pt x="4285991" y="5530460"/>
                  <a:pt x="4286010" y="5530144"/>
                  <a:pt x="4286010" y="5529846"/>
                </a:cubicBezTo>
                <a:cubicBezTo>
                  <a:pt x="4286010" y="5529251"/>
                  <a:pt x="4285879" y="5528749"/>
                  <a:pt x="4285619" y="5528340"/>
                </a:cubicBezTo>
                <a:cubicBezTo>
                  <a:pt x="4285358" y="5527930"/>
                  <a:pt x="4284912" y="5527577"/>
                  <a:pt x="4284279" y="5527279"/>
                </a:cubicBezTo>
                <a:cubicBezTo>
                  <a:pt x="4283647" y="5526982"/>
                  <a:pt x="4282773" y="5526796"/>
                  <a:pt x="4281656" y="5526721"/>
                </a:cubicBezTo>
                <a:cubicBezTo>
                  <a:pt x="4280540" y="5526647"/>
                  <a:pt x="4279126" y="5526609"/>
                  <a:pt x="4277415" y="5526609"/>
                </a:cubicBezTo>
                <a:cubicBezTo>
                  <a:pt x="4275406" y="5526609"/>
                  <a:pt x="4273787" y="5526665"/>
                  <a:pt x="4272559" y="5526777"/>
                </a:cubicBezTo>
                <a:cubicBezTo>
                  <a:pt x="4271331" y="5526889"/>
                  <a:pt x="4270364" y="5527093"/>
                  <a:pt x="4269657" y="5527391"/>
                </a:cubicBezTo>
                <a:cubicBezTo>
                  <a:pt x="4268950" y="5527688"/>
                  <a:pt x="4268411" y="5528061"/>
                  <a:pt x="4268039" y="5528507"/>
                </a:cubicBezTo>
                <a:cubicBezTo>
                  <a:pt x="4267667" y="5528954"/>
                  <a:pt x="4267406" y="5529512"/>
                  <a:pt x="4267257" y="5530181"/>
                </a:cubicBezTo>
                <a:lnTo>
                  <a:pt x="4239241" y="5613004"/>
                </a:lnTo>
                <a:lnTo>
                  <a:pt x="4238905" y="5614344"/>
                </a:lnTo>
                <a:lnTo>
                  <a:pt x="4238459" y="5613004"/>
                </a:lnTo>
                <a:lnTo>
                  <a:pt x="4210107" y="5530181"/>
                </a:lnTo>
                <a:cubicBezTo>
                  <a:pt x="4209810" y="5529512"/>
                  <a:pt x="4209493" y="5528954"/>
                  <a:pt x="4209158" y="5528507"/>
                </a:cubicBezTo>
                <a:cubicBezTo>
                  <a:pt x="4208824" y="5528061"/>
                  <a:pt x="4208303" y="5527688"/>
                  <a:pt x="4207596" y="5527391"/>
                </a:cubicBezTo>
                <a:cubicBezTo>
                  <a:pt x="4206889" y="5527093"/>
                  <a:pt x="4205884" y="5526889"/>
                  <a:pt x="4204582" y="5526777"/>
                </a:cubicBezTo>
                <a:cubicBezTo>
                  <a:pt x="4203280" y="5526665"/>
                  <a:pt x="4201550" y="5526609"/>
                  <a:pt x="4199392" y="5526609"/>
                </a:cubicBezTo>
                <a:close/>
                <a:moveTo>
                  <a:pt x="2525225" y="5526609"/>
                </a:moveTo>
                <a:cubicBezTo>
                  <a:pt x="2523513" y="5526609"/>
                  <a:pt x="2522063" y="5526647"/>
                  <a:pt x="2520872" y="5526721"/>
                </a:cubicBezTo>
                <a:cubicBezTo>
                  <a:pt x="2519681" y="5526796"/>
                  <a:pt x="2518733" y="5526963"/>
                  <a:pt x="2518025" y="5527223"/>
                </a:cubicBezTo>
                <a:cubicBezTo>
                  <a:pt x="2517319" y="5527484"/>
                  <a:pt x="2516816" y="5527819"/>
                  <a:pt x="2516519" y="5528228"/>
                </a:cubicBezTo>
                <a:cubicBezTo>
                  <a:pt x="2516221" y="5528637"/>
                  <a:pt x="2516073" y="5529177"/>
                  <a:pt x="2516073" y="5529846"/>
                </a:cubicBezTo>
                <a:cubicBezTo>
                  <a:pt x="2516073" y="5530367"/>
                  <a:pt x="2516147" y="5531000"/>
                  <a:pt x="2516295" y="5531744"/>
                </a:cubicBezTo>
                <a:cubicBezTo>
                  <a:pt x="2516444" y="5532488"/>
                  <a:pt x="2516705" y="5533418"/>
                  <a:pt x="2517077" y="5534535"/>
                </a:cubicBezTo>
                <a:lnTo>
                  <a:pt x="2546433" y="5629971"/>
                </a:lnTo>
                <a:cubicBezTo>
                  <a:pt x="2546657" y="5630715"/>
                  <a:pt x="2546992" y="5631347"/>
                  <a:pt x="2547438" y="5631868"/>
                </a:cubicBezTo>
                <a:cubicBezTo>
                  <a:pt x="2547885" y="5632389"/>
                  <a:pt x="2548572" y="5632798"/>
                  <a:pt x="2549502" y="5633096"/>
                </a:cubicBezTo>
                <a:cubicBezTo>
                  <a:pt x="2550433" y="5633394"/>
                  <a:pt x="2551624" y="5633617"/>
                  <a:pt x="2553075" y="5633766"/>
                </a:cubicBezTo>
                <a:cubicBezTo>
                  <a:pt x="2554526" y="5633915"/>
                  <a:pt x="2556404" y="5633989"/>
                  <a:pt x="2558712" y="5633989"/>
                </a:cubicBezTo>
                <a:cubicBezTo>
                  <a:pt x="2560943" y="5633989"/>
                  <a:pt x="2562823" y="5633933"/>
                  <a:pt x="2564349" y="5633822"/>
                </a:cubicBezTo>
                <a:cubicBezTo>
                  <a:pt x="2565874" y="5633710"/>
                  <a:pt x="2567120" y="5633505"/>
                  <a:pt x="2568088" y="5633208"/>
                </a:cubicBezTo>
                <a:cubicBezTo>
                  <a:pt x="2569055" y="5632910"/>
                  <a:pt x="2569781" y="5632501"/>
                  <a:pt x="2570264" y="5631980"/>
                </a:cubicBezTo>
                <a:cubicBezTo>
                  <a:pt x="2570748" y="5631459"/>
                  <a:pt x="2571101" y="5630789"/>
                  <a:pt x="2571325" y="5629971"/>
                </a:cubicBezTo>
                <a:lnTo>
                  <a:pt x="2590858" y="5557082"/>
                </a:lnTo>
                <a:lnTo>
                  <a:pt x="2591082" y="5556077"/>
                </a:lnTo>
                <a:lnTo>
                  <a:pt x="2591305" y="5557082"/>
                </a:lnTo>
                <a:lnTo>
                  <a:pt x="2612402" y="5629971"/>
                </a:lnTo>
                <a:cubicBezTo>
                  <a:pt x="2612624" y="5630715"/>
                  <a:pt x="2612960" y="5631347"/>
                  <a:pt x="2613406" y="5631868"/>
                </a:cubicBezTo>
                <a:cubicBezTo>
                  <a:pt x="2613852" y="5632389"/>
                  <a:pt x="2614541" y="5632798"/>
                  <a:pt x="2615470" y="5633096"/>
                </a:cubicBezTo>
                <a:cubicBezTo>
                  <a:pt x="2616401" y="5633394"/>
                  <a:pt x="2617647" y="5633617"/>
                  <a:pt x="2619210" y="5633766"/>
                </a:cubicBezTo>
                <a:cubicBezTo>
                  <a:pt x="2620773" y="5633915"/>
                  <a:pt x="2622707" y="5633989"/>
                  <a:pt x="2625014" y="5633989"/>
                </a:cubicBezTo>
                <a:cubicBezTo>
                  <a:pt x="2627247" y="5633989"/>
                  <a:pt x="2629107" y="5633933"/>
                  <a:pt x="2630596" y="5633822"/>
                </a:cubicBezTo>
                <a:cubicBezTo>
                  <a:pt x="2632084" y="5633710"/>
                  <a:pt x="2633256" y="5633505"/>
                  <a:pt x="2634111" y="5633208"/>
                </a:cubicBezTo>
                <a:cubicBezTo>
                  <a:pt x="2634968" y="5632910"/>
                  <a:pt x="2635637" y="5632501"/>
                  <a:pt x="2636121" y="5631980"/>
                </a:cubicBezTo>
                <a:cubicBezTo>
                  <a:pt x="2636604" y="5631459"/>
                  <a:pt x="2636958" y="5630789"/>
                  <a:pt x="2637180" y="5629971"/>
                </a:cubicBezTo>
                <a:lnTo>
                  <a:pt x="2666761" y="5534535"/>
                </a:lnTo>
                <a:cubicBezTo>
                  <a:pt x="2667133" y="5533418"/>
                  <a:pt x="2667393" y="5532488"/>
                  <a:pt x="2667543" y="5531744"/>
                </a:cubicBezTo>
                <a:cubicBezTo>
                  <a:pt x="2667691" y="5531000"/>
                  <a:pt x="2667764" y="5530367"/>
                  <a:pt x="2667764" y="5529846"/>
                </a:cubicBezTo>
                <a:cubicBezTo>
                  <a:pt x="2667764" y="5529177"/>
                  <a:pt x="2667636" y="5528656"/>
                  <a:pt x="2667374" y="5528284"/>
                </a:cubicBezTo>
                <a:cubicBezTo>
                  <a:pt x="2667114" y="5527912"/>
                  <a:pt x="2666668" y="5527577"/>
                  <a:pt x="2666035" y="5527279"/>
                </a:cubicBezTo>
                <a:cubicBezTo>
                  <a:pt x="2665403" y="5526982"/>
                  <a:pt x="2664547" y="5526796"/>
                  <a:pt x="2663468" y="5526721"/>
                </a:cubicBezTo>
                <a:cubicBezTo>
                  <a:pt x="2662389" y="5526647"/>
                  <a:pt x="2660956" y="5526609"/>
                  <a:pt x="2659170" y="5526609"/>
                </a:cubicBezTo>
                <a:cubicBezTo>
                  <a:pt x="2657235" y="5526609"/>
                  <a:pt x="2655654" y="5526665"/>
                  <a:pt x="2654426" y="5526777"/>
                </a:cubicBezTo>
                <a:cubicBezTo>
                  <a:pt x="2653199" y="5526889"/>
                  <a:pt x="2652232" y="5527075"/>
                  <a:pt x="2651524" y="5527335"/>
                </a:cubicBezTo>
                <a:cubicBezTo>
                  <a:pt x="2650818" y="5527595"/>
                  <a:pt x="2650297" y="5527968"/>
                  <a:pt x="2649962" y="5528451"/>
                </a:cubicBezTo>
                <a:cubicBezTo>
                  <a:pt x="2649627" y="5528935"/>
                  <a:pt x="2649386" y="5529512"/>
                  <a:pt x="2649236" y="5530181"/>
                </a:cubicBezTo>
                <a:lnTo>
                  <a:pt x="2625350" y="5613004"/>
                </a:lnTo>
                <a:lnTo>
                  <a:pt x="2625238" y="5614009"/>
                </a:lnTo>
                <a:lnTo>
                  <a:pt x="2625014" y="5613004"/>
                </a:lnTo>
                <a:lnTo>
                  <a:pt x="2601016" y="5529958"/>
                </a:lnTo>
                <a:cubicBezTo>
                  <a:pt x="2600867" y="5529363"/>
                  <a:pt x="2600644" y="5528842"/>
                  <a:pt x="2600346" y="5528395"/>
                </a:cubicBezTo>
                <a:cubicBezTo>
                  <a:pt x="2600049" y="5527949"/>
                  <a:pt x="2599565" y="5527595"/>
                  <a:pt x="2598895" y="5527335"/>
                </a:cubicBezTo>
                <a:cubicBezTo>
                  <a:pt x="2598226" y="5527075"/>
                  <a:pt x="2597313" y="5526889"/>
                  <a:pt x="2596160" y="5526777"/>
                </a:cubicBezTo>
                <a:cubicBezTo>
                  <a:pt x="2595007" y="5526665"/>
                  <a:pt x="2593537" y="5526609"/>
                  <a:pt x="2591751" y="5526609"/>
                </a:cubicBezTo>
                <a:cubicBezTo>
                  <a:pt x="2589891" y="5526609"/>
                  <a:pt x="2588384" y="5526665"/>
                  <a:pt x="2587231" y="5526777"/>
                </a:cubicBezTo>
                <a:cubicBezTo>
                  <a:pt x="2586077" y="5526889"/>
                  <a:pt x="2585165" y="5527075"/>
                  <a:pt x="2584496" y="5527335"/>
                </a:cubicBezTo>
                <a:cubicBezTo>
                  <a:pt x="2583826" y="5527595"/>
                  <a:pt x="2583324" y="5527968"/>
                  <a:pt x="2582990" y="5528451"/>
                </a:cubicBezTo>
                <a:cubicBezTo>
                  <a:pt x="2582654" y="5528935"/>
                  <a:pt x="2582413" y="5529512"/>
                  <a:pt x="2582264" y="5530181"/>
                </a:cubicBezTo>
                <a:lnTo>
                  <a:pt x="2560051" y="5613004"/>
                </a:lnTo>
                <a:lnTo>
                  <a:pt x="2559827" y="5614009"/>
                </a:lnTo>
                <a:lnTo>
                  <a:pt x="2559605" y="5613004"/>
                </a:lnTo>
                <a:lnTo>
                  <a:pt x="2535383" y="5530181"/>
                </a:lnTo>
                <a:cubicBezTo>
                  <a:pt x="2535160" y="5529512"/>
                  <a:pt x="2534900" y="5528935"/>
                  <a:pt x="2534602" y="5528451"/>
                </a:cubicBezTo>
                <a:cubicBezTo>
                  <a:pt x="2534304" y="5527968"/>
                  <a:pt x="2533820" y="5527595"/>
                  <a:pt x="2533150" y="5527335"/>
                </a:cubicBezTo>
                <a:cubicBezTo>
                  <a:pt x="2532481" y="5527075"/>
                  <a:pt x="2531514" y="5526889"/>
                  <a:pt x="2530249" y="5526777"/>
                </a:cubicBezTo>
                <a:cubicBezTo>
                  <a:pt x="2528983" y="5526665"/>
                  <a:pt x="2527309" y="5526609"/>
                  <a:pt x="2525225" y="5526609"/>
                </a:cubicBezTo>
                <a:close/>
                <a:moveTo>
                  <a:pt x="2050166" y="5526609"/>
                </a:moveTo>
                <a:cubicBezTo>
                  <a:pt x="2048380" y="5526609"/>
                  <a:pt x="2046892" y="5526665"/>
                  <a:pt x="2045701" y="5526777"/>
                </a:cubicBezTo>
                <a:cubicBezTo>
                  <a:pt x="2044510" y="5526889"/>
                  <a:pt x="2043543" y="5527112"/>
                  <a:pt x="2042799" y="5527447"/>
                </a:cubicBezTo>
                <a:cubicBezTo>
                  <a:pt x="2042055" y="5527782"/>
                  <a:pt x="2041552" y="5528154"/>
                  <a:pt x="2041292" y="5528563"/>
                </a:cubicBezTo>
                <a:cubicBezTo>
                  <a:pt x="2041031" y="5528972"/>
                  <a:pt x="2040901" y="5529474"/>
                  <a:pt x="2040901" y="5530070"/>
                </a:cubicBezTo>
                <a:lnTo>
                  <a:pt x="2040901" y="5591015"/>
                </a:lnTo>
                <a:cubicBezTo>
                  <a:pt x="2040901" y="5598307"/>
                  <a:pt x="2041515" y="5604502"/>
                  <a:pt x="2042743" y="5609600"/>
                </a:cubicBezTo>
                <a:cubicBezTo>
                  <a:pt x="2043971" y="5614697"/>
                  <a:pt x="2045998" y="5619162"/>
                  <a:pt x="2048826" y="5622994"/>
                </a:cubicBezTo>
                <a:cubicBezTo>
                  <a:pt x="2051654" y="5626827"/>
                  <a:pt x="2055356" y="5629859"/>
                  <a:pt x="2059933" y="5632091"/>
                </a:cubicBezTo>
                <a:cubicBezTo>
                  <a:pt x="2064509" y="5634324"/>
                  <a:pt x="2070146" y="5635440"/>
                  <a:pt x="2076843" y="5635440"/>
                </a:cubicBezTo>
                <a:cubicBezTo>
                  <a:pt x="2082573" y="5635440"/>
                  <a:pt x="2088228" y="5633989"/>
                  <a:pt x="2093809" y="5631087"/>
                </a:cubicBezTo>
                <a:cubicBezTo>
                  <a:pt x="2099390" y="5628185"/>
                  <a:pt x="2105046" y="5623571"/>
                  <a:pt x="2110776" y="5617246"/>
                </a:cubicBezTo>
                <a:lnTo>
                  <a:pt x="2110776" y="5630529"/>
                </a:lnTo>
                <a:cubicBezTo>
                  <a:pt x="2110776" y="5631124"/>
                  <a:pt x="2110888" y="5631626"/>
                  <a:pt x="2111110" y="5632036"/>
                </a:cubicBezTo>
                <a:cubicBezTo>
                  <a:pt x="2111334" y="5632445"/>
                  <a:pt x="2111762" y="5632798"/>
                  <a:pt x="2112394" y="5633096"/>
                </a:cubicBezTo>
                <a:cubicBezTo>
                  <a:pt x="2113027" y="5633394"/>
                  <a:pt x="2113883" y="5633617"/>
                  <a:pt x="2114962" y="5633766"/>
                </a:cubicBezTo>
                <a:cubicBezTo>
                  <a:pt x="2116041" y="5633915"/>
                  <a:pt x="2117436" y="5633989"/>
                  <a:pt x="2119147" y="5633989"/>
                </a:cubicBezTo>
                <a:cubicBezTo>
                  <a:pt x="2120710" y="5633989"/>
                  <a:pt x="2122031" y="5633915"/>
                  <a:pt x="2123111" y="5633766"/>
                </a:cubicBezTo>
                <a:cubicBezTo>
                  <a:pt x="2124189" y="5633617"/>
                  <a:pt x="2125064" y="5633394"/>
                  <a:pt x="2125733" y="5633096"/>
                </a:cubicBezTo>
                <a:cubicBezTo>
                  <a:pt x="2126402" y="5632798"/>
                  <a:pt x="2126868" y="5632445"/>
                  <a:pt x="2127129" y="5632036"/>
                </a:cubicBezTo>
                <a:cubicBezTo>
                  <a:pt x="2127389" y="5631626"/>
                  <a:pt x="2127519" y="5631124"/>
                  <a:pt x="2127519" y="5630529"/>
                </a:cubicBezTo>
                <a:lnTo>
                  <a:pt x="2127519" y="5530070"/>
                </a:lnTo>
                <a:cubicBezTo>
                  <a:pt x="2127519" y="5529474"/>
                  <a:pt x="2127352" y="5528972"/>
                  <a:pt x="2127016" y="5528563"/>
                </a:cubicBezTo>
                <a:cubicBezTo>
                  <a:pt x="2126682" y="5528154"/>
                  <a:pt x="2126180" y="5527782"/>
                  <a:pt x="2125510" y="5527447"/>
                </a:cubicBezTo>
                <a:cubicBezTo>
                  <a:pt x="2124840" y="5527112"/>
                  <a:pt x="2123910" y="5526889"/>
                  <a:pt x="2122719" y="5526777"/>
                </a:cubicBezTo>
                <a:cubicBezTo>
                  <a:pt x="2121530" y="5526665"/>
                  <a:pt x="2120041" y="5526609"/>
                  <a:pt x="2118255" y="5526609"/>
                </a:cubicBezTo>
                <a:cubicBezTo>
                  <a:pt x="2116394" y="5526609"/>
                  <a:pt x="2114887" y="5526665"/>
                  <a:pt x="2113734" y="5526777"/>
                </a:cubicBezTo>
                <a:cubicBezTo>
                  <a:pt x="2112581" y="5526889"/>
                  <a:pt x="2111632" y="5527112"/>
                  <a:pt x="2110888" y="5527447"/>
                </a:cubicBezTo>
                <a:cubicBezTo>
                  <a:pt x="2110144" y="5527782"/>
                  <a:pt x="2109641" y="5528154"/>
                  <a:pt x="2109381" y="5528563"/>
                </a:cubicBezTo>
                <a:cubicBezTo>
                  <a:pt x="2109120" y="5528972"/>
                  <a:pt x="2108990" y="5529474"/>
                  <a:pt x="2108990" y="5530070"/>
                </a:cubicBezTo>
                <a:lnTo>
                  <a:pt x="2108990" y="5600279"/>
                </a:lnTo>
                <a:cubicBezTo>
                  <a:pt x="2103855" y="5606605"/>
                  <a:pt x="2099000" y="5611404"/>
                  <a:pt x="2094423" y="5614679"/>
                </a:cubicBezTo>
                <a:cubicBezTo>
                  <a:pt x="2089847" y="5617953"/>
                  <a:pt x="2085252" y="5619590"/>
                  <a:pt x="2080638" y="5619590"/>
                </a:cubicBezTo>
                <a:cubicBezTo>
                  <a:pt x="2077066" y="5619590"/>
                  <a:pt x="2073941" y="5618902"/>
                  <a:pt x="2071262" y="5617525"/>
                </a:cubicBezTo>
                <a:cubicBezTo>
                  <a:pt x="2068583" y="5616148"/>
                  <a:pt x="2066369" y="5614213"/>
                  <a:pt x="2064621" y="5611721"/>
                </a:cubicBezTo>
                <a:cubicBezTo>
                  <a:pt x="2062872" y="5609228"/>
                  <a:pt x="2061570" y="5606214"/>
                  <a:pt x="2060714" y="5602679"/>
                </a:cubicBezTo>
                <a:cubicBezTo>
                  <a:pt x="2059858" y="5599145"/>
                  <a:pt x="2059430" y="5594438"/>
                  <a:pt x="2059430" y="5588559"/>
                </a:cubicBezTo>
                <a:lnTo>
                  <a:pt x="2059430" y="5530070"/>
                </a:lnTo>
                <a:cubicBezTo>
                  <a:pt x="2059430" y="5529474"/>
                  <a:pt x="2059281" y="5528972"/>
                  <a:pt x="2058984" y="5528563"/>
                </a:cubicBezTo>
                <a:cubicBezTo>
                  <a:pt x="2058687" y="5528154"/>
                  <a:pt x="2058184" y="5527782"/>
                  <a:pt x="2057477" y="5527447"/>
                </a:cubicBezTo>
                <a:cubicBezTo>
                  <a:pt x="2056770" y="5527112"/>
                  <a:pt x="2055821" y="5526889"/>
                  <a:pt x="2054630" y="5526777"/>
                </a:cubicBezTo>
                <a:cubicBezTo>
                  <a:pt x="2053440" y="5526665"/>
                  <a:pt x="2051952" y="5526609"/>
                  <a:pt x="2050166" y="5526609"/>
                </a:cubicBezTo>
                <a:close/>
                <a:moveTo>
                  <a:pt x="5837654" y="5525270"/>
                </a:moveTo>
                <a:cubicBezTo>
                  <a:pt x="5840705" y="5525270"/>
                  <a:pt x="5843552" y="5525437"/>
                  <a:pt x="5846193" y="5525772"/>
                </a:cubicBezTo>
                <a:cubicBezTo>
                  <a:pt x="5848835" y="5526107"/>
                  <a:pt x="5851309" y="5526572"/>
                  <a:pt x="5853616" y="5527168"/>
                </a:cubicBezTo>
                <a:lnTo>
                  <a:pt x="5883977" y="5527168"/>
                </a:lnTo>
                <a:cubicBezTo>
                  <a:pt x="5885242" y="5527168"/>
                  <a:pt x="5886191" y="5527782"/>
                  <a:pt x="5886823" y="5529009"/>
                </a:cubicBezTo>
                <a:cubicBezTo>
                  <a:pt x="5887456" y="5530237"/>
                  <a:pt x="5887772" y="5532116"/>
                  <a:pt x="5887772" y="5534646"/>
                </a:cubicBezTo>
                <a:cubicBezTo>
                  <a:pt x="5887772" y="5537251"/>
                  <a:pt x="5887419" y="5539130"/>
                  <a:pt x="5886712" y="5540283"/>
                </a:cubicBezTo>
                <a:cubicBezTo>
                  <a:pt x="5886005" y="5541436"/>
                  <a:pt x="5885093" y="5542013"/>
                  <a:pt x="5883977" y="5542013"/>
                </a:cubicBezTo>
                <a:lnTo>
                  <a:pt x="5869578" y="5542013"/>
                </a:lnTo>
                <a:cubicBezTo>
                  <a:pt x="5872182" y="5544692"/>
                  <a:pt x="5874006" y="5547650"/>
                  <a:pt x="5875047" y="5550887"/>
                </a:cubicBezTo>
                <a:cubicBezTo>
                  <a:pt x="5876089" y="5554124"/>
                  <a:pt x="5876610" y="5557491"/>
                  <a:pt x="5876610" y="5560989"/>
                </a:cubicBezTo>
                <a:cubicBezTo>
                  <a:pt x="5876610" y="5566793"/>
                  <a:pt x="5875680" y="5571928"/>
                  <a:pt x="5873819" y="5576392"/>
                </a:cubicBezTo>
                <a:cubicBezTo>
                  <a:pt x="5871959" y="5580857"/>
                  <a:pt x="5869299" y="5584634"/>
                  <a:pt x="5865839" y="5587722"/>
                </a:cubicBezTo>
                <a:lnTo>
                  <a:pt x="5861156" y="5590413"/>
                </a:lnTo>
                <a:lnTo>
                  <a:pt x="5853428" y="5576817"/>
                </a:lnTo>
                <a:lnTo>
                  <a:pt x="5853783" y="5576560"/>
                </a:lnTo>
                <a:cubicBezTo>
                  <a:pt x="5855532" y="5574514"/>
                  <a:pt x="5856834" y="5572151"/>
                  <a:pt x="5857690" y="5569472"/>
                </a:cubicBezTo>
                <a:cubicBezTo>
                  <a:pt x="5858546" y="5566793"/>
                  <a:pt x="5858974" y="5564003"/>
                  <a:pt x="5858974" y="5561100"/>
                </a:cubicBezTo>
                <a:cubicBezTo>
                  <a:pt x="5858974" y="5554254"/>
                  <a:pt x="5857095" y="5548915"/>
                  <a:pt x="5853337" y="5545083"/>
                </a:cubicBezTo>
                <a:cubicBezTo>
                  <a:pt x="5849579" y="5541250"/>
                  <a:pt x="5844240" y="5539334"/>
                  <a:pt x="5837319" y="5539334"/>
                </a:cubicBezTo>
                <a:lnTo>
                  <a:pt x="5832634" y="5540232"/>
                </a:lnTo>
                <a:lnTo>
                  <a:pt x="5831830" y="5538818"/>
                </a:lnTo>
                <a:lnTo>
                  <a:pt x="5824314" y="5527407"/>
                </a:lnTo>
                <a:close/>
                <a:moveTo>
                  <a:pt x="7682007" y="5525158"/>
                </a:moveTo>
                <a:cubicBezTo>
                  <a:pt x="7685207" y="5525158"/>
                  <a:pt x="7688313" y="5525456"/>
                  <a:pt x="7691327" y="5526051"/>
                </a:cubicBezTo>
                <a:cubicBezTo>
                  <a:pt x="7694341" y="5526647"/>
                  <a:pt x="7697113" y="5527428"/>
                  <a:pt x="7699643" y="5528395"/>
                </a:cubicBezTo>
                <a:cubicBezTo>
                  <a:pt x="7702173" y="5529363"/>
                  <a:pt x="7704424" y="5530479"/>
                  <a:pt x="7706396" y="5531744"/>
                </a:cubicBezTo>
                <a:cubicBezTo>
                  <a:pt x="7708368" y="5533009"/>
                  <a:pt x="7709800" y="5534088"/>
                  <a:pt x="7710693" y="5534981"/>
                </a:cubicBezTo>
                <a:cubicBezTo>
                  <a:pt x="7711586" y="5535874"/>
                  <a:pt x="7712200" y="5536581"/>
                  <a:pt x="7712535" y="5537102"/>
                </a:cubicBezTo>
                <a:cubicBezTo>
                  <a:pt x="7712870" y="5537623"/>
                  <a:pt x="7713149" y="5538237"/>
                  <a:pt x="7713372" y="5538944"/>
                </a:cubicBezTo>
                <a:cubicBezTo>
                  <a:pt x="7713596" y="5539651"/>
                  <a:pt x="7713744" y="5540450"/>
                  <a:pt x="7713819" y="5541343"/>
                </a:cubicBezTo>
                <a:cubicBezTo>
                  <a:pt x="7713893" y="5542236"/>
                  <a:pt x="7713930" y="5543353"/>
                  <a:pt x="7713930" y="5544692"/>
                </a:cubicBezTo>
                <a:cubicBezTo>
                  <a:pt x="7713930" y="5547594"/>
                  <a:pt x="7713596" y="5549622"/>
                  <a:pt x="7712926" y="5550775"/>
                </a:cubicBezTo>
                <a:cubicBezTo>
                  <a:pt x="7712256" y="5551929"/>
                  <a:pt x="7711438" y="5552506"/>
                  <a:pt x="7710470" y="5552506"/>
                </a:cubicBezTo>
                <a:cubicBezTo>
                  <a:pt x="7709354" y="5552506"/>
                  <a:pt x="7708070" y="5551892"/>
                  <a:pt x="7706619" y="5550664"/>
                </a:cubicBezTo>
                <a:cubicBezTo>
                  <a:pt x="7705168" y="5549436"/>
                  <a:pt x="7703326" y="5548078"/>
                  <a:pt x="7701094" y="5546590"/>
                </a:cubicBezTo>
                <a:cubicBezTo>
                  <a:pt x="7698862" y="5545101"/>
                  <a:pt x="7696164" y="5543743"/>
                  <a:pt x="7693001" y="5542515"/>
                </a:cubicBezTo>
                <a:cubicBezTo>
                  <a:pt x="7689839" y="5541288"/>
                  <a:pt x="7686100" y="5540674"/>
                  <a:pt x="7681784" y="5540674"/>
                </a:cubicBezTo>
                <a:cubicBezTo>
                  <a:pt x="7672928" y="5540674"/>
                  <a:pt x="7666138" y="5544078"/>
                  <a:pt x="7661413" y="5550887"/>
                </a:cubicBezTo>
                <a:cubicBezTo>
                  <a:pt x="7656687" y="5557696"/>
                  <a:pt x="7654325" y="5567574"/>
                  <a:pt x="7654325" y="5580522"/>
                </a:cubicBezTo>
                <a:cubicBezTo>
                  <a:pt x="7654325" y="5586996"/>
                  <a:pt x="7654939" y="5592671"/>
                  <a:pt x="7656166" y="5597545"/>
                </a:cubicBezTo>
                <a:cubicBezTo>
                  <a:pt x="7657394" y="5602419"/>
                  <a:pt x="7659199" y="5606493"/>
                  <a:pt x="7661580" y="5609767"/>
                </a:cubicBezTo>
                <a:cubicBezTo>
                  <a:pt x="7663961" y="5613041"/>
                  <a:pt x="7666882" y="5615478"/>
                  <a:pt x="7670342" y="5617078"/>
                </a:cubicBezTo>
                <a:cubicBezTo>
                  <a:pt x="7673803" y="5618678"/>
                  <a:pt x="7677765" y="5619478"/>
                  <a:pt x="7682230" y="5619478"/>
                </a:cubicBezTo>
                <a:cubicBezTo>
                  <a:pt x="7686472" y="5619478"/>
                  <a:pt x="7690192" y="5618809"/>
                  <a:pt x="7693392" y="5617469"/>
                </a:cubicBezTo>
                <a:cubicBezTo>
                  <a:pt x="7696592" y="5616130"/>
                  <a:pt x="7699364" y="5614660"/>
                  <a:pt x="7701708" y="5613060"/>
                </a:cubicBezTo>
                <a:cubicBezTo>
                  <a:pt x="7704052" y="5611460"/>
                  <a:pt x="7706024" y="5610009"/>
                  <a:pt x="7707624" y="5608707"/>
                </a:cubicBezTo>
                <a:cubicBezTo>
                  <a:pt x="7709224" y="5607405"/>
                  <a:pt x="7710470" y="5606753"/>
                  <a:pt x="7711363" y="5606753"/>
                </a:cubicBezTo>
                <a:cubicBezTo>
                  <a:pt x="7711884" y="5606753"/>
                  <a:pt x="7712331" y="5606902"/>
                  <a:pt x="7712703" y="5607200"/>
                </a:cubicBezTo>
                <a:cubicBezTo>
                  <a:pt x="7713075" y="5607498"/>
                  <a:pt x="7713391" y="5608000"/>
                  <a:pt x="7713651" y="5608707"/>
                </a:cubicBezTo>
                <a:cubicBezTo>
                  <a:pt x="7713912" y="5609414"/>
                  <a:pt x="7714098" y="5610307"/>
                  <a:pt x="7714209" y="5611386"/>
                </a:cubicBezTo>
                <a:cubicBezTo>
                  <a:pt x="7714321" y="5612465"/>
                  <a:pt x="7714377" y="5613748"/>
                  <a:pt x="7714377" y="5615237"/>
                </a:cubicBezTo>
                <a:cubicBezTo>
                  <a:pt x="7714377" y="5616502"/>
                  <a:pt x="7714340" y="5617599"/>
                  <a:pt x="7714265" y="5618529"/>
                </a:cubicBezTo>
                <a:cubicBezTo>
                  <a:pt x="7714191" y="5619460"/>
                  <a:pt x="7714061" y="5620241"/>
                  <a:pt x="7713875" y="5620873"/>
                </a:cubicBezTo>
                <a:cubicBezTo>
                  <a:pt x="7713689" y="5621506"/>
                  <a:pt x="7713465" y="5622064"/>
                  <a:pt x="7713205" y="5622548"/>
                </a:cubicBezTo>
                <a:cubicBezTo>
                  <a:pt x="7712944" y="5623032"/>
                  <a:pt x="7712349" y="5623738"/>
                  <a:pt x="7711419" y="5624669"/>
                </a:cubicBezTo>
                <a:cubicBezTo>
                  <a:pt x="7710489" y="5625599"/>
                  <a:pt x="7708907" y="5626752"/>
                  <a:pt x="7706675" y="5628129"/>
                </a:cubicBezTo>
                <a:cubicBezTo>
                  <a:pt x="7704443" y="5629506"/>
                  <a:pt x="7701931" y="5630733"/>
                  <a:pt x="7699141" y="5631812"/>
                </a:cubicBezTo>
                <a:cubicBezTo>
                  <a:pt x="7696350" y="5632891"/>
                  <a:pt x="7693318" y="5633766"/>
                  <a:pt x="7690043" y="5634435"/>
                </a:cubicBezTo>
                <a:cubicBezTo>
                  <a:pt x="7686769" y="5635105"/>
                  <a:pt x="7683383" y="5635440"/>
                  <a:pt x="7679886" y="5635440"/>
                </a:cubicBezTo>
                <a:cubicBezTo>
                  <a:pt x="7672668" y="5635440"/>
                  <a:pt x="7666268" y="5634249"/>
                  <a:pt x="7660687" y="5631868"/>
                </a:cubicBezTo>
                <a:cubicBezTo>
                  <a:pt x="7655106" y="5629487"/>
                  <a:pt x="7650437" y="5626008"/>
                  <a:pt x="7646679" y="5621432"/>
                </a:cubicBezTo>
                <a:cubicBezTo>
                  <a:pt x="7642921" y="5616855"/>
                  <a:pt x="7640056" y="5611237"/>
                  <a:pt x="7638084" y="5604577"/>
                </a:cubicBezTo>
                <a:cubicBezTo>
                  <a:pt x="7636112" y="5597917"/>
                  <a:pt x="7635126" y="5590234"/>
                  <a:pt x="7635126" y="5581527"/>
                </a:cubicBezTo>
                <a:cubicBezTo>
                  <a:pt x="7635126" y="5571630"/>
                  <a:pt x="7636335" y="5563128"/>
                  <a:pt x="7638754" y="5556022"/>
                </a:cubicBezTo>
                <a:cubicBezTo>
                  <a:pt x="7641172" y="5548915"/>
                  <a:pt x="7644483" y="5543092"/>
                  <a:pt x="7648688" y="5538553"/>
                </a:cubicBezTo>
                <a:cubicBezTo>
                  <a:pt x="7652892" y="5534014"/>
                  <a:pt x="7657841" y="5530646"/>
                  <a:pt x="7663533" y="5528451"/>
                </a:cubicBezTo>
                <a:cubicBezTo>
                  <a:pt x="7669226" y="5526256"/>
                  <a:pt x="7675384" y="5525158"/>
                  <a:pt x="7682007" y="5525158"/>
                </a:cubicBezTo>
                <a:close/>
                <a:moveTo>
                  <a:pt x="7129557" y="5525158"/>
                </a:moveTo>
                <a:cubicBezTo>
                  <a:pt x="7132757" y="5525158"/>
                  <a:pt x="7135863" y="5525456"/>
                  <a:pt x="7138877" y="5526051"/>
                </a:cubicBezTo>
                <a:cubicBezTo>
                  <a:pt x="7141891" y="5526647"/>
                  <a:pt x="7144663" y="5527428"/>
                  <a:pt x="7147193" y="5528395"/>
                </a:cubicBezTo>
                <a:cubicBezTo>
                  <a:pt x="7149723" y="5529363"/>
                  <a:pt x="7151974" y="5530479"/>
                  <a:pt x="7153946" y="5531744"/>
                </a:cubicBezTo>
                <a:cubicBezTo>
                  <a:pt x="7155918" y="5533009"/>
                  <a:pt x="7157350" y="5534088"/>
                  <a:pt x="7158243" y="5534981"/>
                </a:cubicBezTo>
                <a:cubicBezTo>
                  <a:pt x="7159136" y="5535874"/>
                  <a:pt x="7159750" y="5536581"/>
                  <a:pt x="7160085" y="5537102"/>
                </a:cubicBezTo>
                <a:cubicBezTo>
                  <a:pt x="7160420" y="5537623"/>
                  <a:pt x="7160699" y="5538237"/>
                  <a:pt x="7160922" y="5538944"/>
                </a:cubicBezTo>
                <a:cubicBezTo>
                  <a:pt x="7161146" y="5539651"/>
                  <a:pt x="7161294" y="5540450"/>
                  <a:pt x="7161369" y="5541343"/>
                </a:cubicBezTo>
                <a:cubicBezTo>
                  <a:pt x="7161443" y="5542236"/>
                  <a:pt x="7161480" y="5543353"/>
                  <a:pt x="7161480" y="5544692"/>
                </a:cubicBezTo>
                <a:cubicBezTo>
                  <a:pt x="7161480" y="5547594"/>
                  <a:pt x="7161146" y="5549622"/>
                  <a:pt x="7160476" y="5550775"/>
                </a:cubicBezTo>
                <a:cubicBezTo>
                  <a:pt x="7159806" y="5551929"/>
                  <a:pt x="7158988" y="5552506"/>
                  <a:pt x="7158020" y="5552506"/>
                </a:cubicBezTo>
                <a:cubicBezTo>
                  <a:pt x="7156904" y="5552506"/>
                  <a:pt x="7155620" y="5551892"/>
                  <a:pt x="7154169" y="5550664"/>
                </a:cubicBezTo>
                <a:cubicBezTo>
                  <a:pt x="7152718" y="5549436"/>
                  <a:pt x="7150876" y="5548078"/>
                  <a:pt x="7148644" y="5546590"/>
                </a:cubicBezTo>
                <a:cubicBezTo>
                  <a:pt x="7146412" y="5545101"/>
                  <a:pt x="7143714" y="5543743"/>
                  <a:pt x="7140551" y="5542515"/>
                </a:cubicBezTo>
                <a:cubicBezTo>
                  <a:pt x="7137389" y="5541288"/>
                  <a:pt x="7133650" y="5540674"/>
                  <a:pt x="7129334" y="5540674"/>
                </a:cubicBezTo>
                <a:cubicBezTo>
                  <a:pt x="7120478" y="5540674"/>
                  <a:pt x="7113688" y="5544078"/>
                  <a:pt x="7108963" y="5550887"/>
                </a:cubicBezTo>
                <a:cubicBezTo>
                  <a:pt x="7104237" y="5557696"/>
                  <a:pt x="7101875" y="5567574"/>
                  <a:pt x="7101875" y="5580522"/>
                </a:cubicBezTo>
                <a:cubicBezTo>
                  <a:pt x="7101875" y="5586996"/>
                  <a:pt x="7102489" y="5592671"/>
                  <a:pt x="7103716" y="5597545"/>
                </a:cubicBezTo>
                <a:cubicBezTo>
                  <a:pt x="7104944" y="5602419"/>
                  <a:pt x="7106749" y="5606493"/>
                  <a:pt x="7109130" y="5609767"/>
                </a:cubicBezTo>
                <a:cubicBezTo>
                  <a:pt x="7111511" y="5613041"/>
                  <a:pt x="7114432" y="5615478"/>
                  <a:pt x="7117892" y="5617078"/>
                </a:cubicBezTo>
                <a:cubicBezTo>
                  <a:pt x="7121353" y="5618678"/>
                  <a:pt x="7125315" y="5619478"/>
                  <a:pt x="7129780" y="5619478"/>
                </a:cubicBezTo>
                <a:cubicBezTo>
                  <a:pt x="7134022" y="5619478"/>
                  <a:pt x="7137742" y="5618809"/>
                  <a:pt x="7140942" y="5617469"/>
                </a:cubicBezTo>
                <a:cubicBezTo>
                  <a:pt x="7144142" y="5616130"/>
                  <a:pt x="7146914" y="5614660"/>
                  <a:pt x="7149258" y="5613060"/>
                </a:cubicBezTo>
                <a:cubicBezTo>
                  <a:pt x="7151602" y="5611460"/>
                  <a:pt x="7153574" y="5610009"/>
                  <a:pt x="7155174" y="5608707"/>
                </a:cubicBezTo>
                <a:cubicBezTo>
                  <a:pt x="7156774" y="5607405"/>
                  <a:pt x="7158020" y="5606753"/>
                  <a:pt x="7158913" y="5606753"/>
                </a:cubicBezTo>
                <a:cubicBezTo>
                  <a:pt x="7159434" y="5606753"/>
                  <a:pt x="7159881" y="5606902"/>
                  <a:pt x="7160253" y="5607200"/>
                </a:cubicBezTo>
                <a:cubicBezTo>
                  <a:pt x="7160625" y="5607498"/>
                  <a:pt x="7160941" y="5608000"/>
                  <a:pt x="7161201" y="5608707"/>
                </a:cubicBezTo>
                <a:cubicBezTo>
                  <a:pt x="7161462" y="5609414"/>
                  <a:pt x="7161648" y="5610307"/>
                  <a:pt x="7161759" y="5611386"/>
                </a:cubicBezTo>
                <a:cubicBezTo>
                  <a:pt x="7161871" y="5612465"/>
                  <a:pt x="7161927" y="5613748"/>
                  <a:pt x="7161927" y="5615237"/>
                </a:cubicBezTo>
                <a:cubicBezTo>
                  <a:pt x="7161927" y="5616502"/>
                  <a:pt x="7161890" y="5617599"/>
                  <a:pt x="7161815" y="5618529"/>
                </a:cubicBezTo>
                <a:cubicBezTo>
                  <a:pt x="7161741" y="5619460"/>
                  <a:pt x="7161611" y="5620241"/>
                  <a:pt x="7161425" y="5620873"/>
                </a:cubicBezTo>
                <a:cubicBezTo>
                  <a:pt x="7161239" y="5621506"/>
                  <a:pt x="7161015" y="5622064"/>
                  <a:pt x="7160755" y="5622548"/>
                </a:cubicBezTo>
                <a:cubicBezTo>
                  <a:pt x="7160494" y="5623032"/>
                  <a:pt x="7159899" y="5623738"/>
                  <a:pt x="7158969" y="5624669"/>
                </a:cubicBezTo>
                <a:cubicBezTo>
                  <a:pt x="7158039" y="5625599"/>
                  <a:pt x="7156457" y="5626752"/>
                  <a:pt x="7154225" y="5628129"/>
                </a:cubicBezTo>
                <a:cubicBezTo>
                  <a:pt x="7151993" y="5629506"/>
                  <a:pt x="7149481" y="5630733"/>
                  <a:pt x="7146691" y="5631812"/>
                </a:cubicBezTo>
                <a:cubicBezTo>
                  <a:pt x="7143900" y="5632891"/>
                  <a:pt x="7140868" y="5633766"/>
                  <a:pt x="7137593" y="5634435"/>
                </a:cubicBezTo>
                <a:cubicBezTo>
                  <a:pt x="7134319" y="5635105"/>
                  <a:pt x="7130933" y="5635440"/>
                  <a:pt x="7127436" y="5635440"/>
                </a:cubicBezTo>
                <a:cubicBezTo>
                  <a:pt x="7120218" y="5635440"/>
                  <a:pt x="7113818" y="5634249"/>
                  <a:pt x="7108237" y="5631868"/>
                </a:cubicBezTo>
                <a:cubicBezTo>
                  <a:pt x="7102656" y="5629487"/>
                  <a:pt x="7097987" y="5626008"/>
                  <a:pt x="7094229" y="5621432"/>
                </a:cubicBezTo>
                <a:cubicBezTo>
                  <a:pt x="7090471" y="5616855"/>
                  <a:pt x="7087606" y="5611237"/>
                  <a:pt x="7085634" y="5604577"/>
                </a:cubicBezTo>
                <a:cubicBezTo>
                  <a:pt x="7083662" y="5597917"/>
                  <a:pt x="7082676" y="5590234"/>
                  <a:pt x="7082676" y="5581527"/>
                </a:cubicBezTo>
                <a:cubicBezTo>
                  <a:pt x="7082676" y="5571630"/>
                  <a:pt x="7083885" y="5563128"/>
                  <a:pt x="7086304" y="5556022"/>
                </a:cubicBezTo>
                <a:cubicBezTo>
                  <a:pt x="7088722" y="5548915"/>
                  <a:pt x="7092033" y="5543092"/>
                  <a:pt x="7096238" y="5538553"/>
                </a:cubicBezTo>
                <a:cubicBezTo>
                  <a:pt x="7100442" y="5534014"/>
                  <a:pt x="7105391" y="5530646"/>
                  <a:pt x="7111083" y="5528451"/>
                </a:cubicBezTo>
                <a:cubicBezTo>
                  <a:pt x="7116776" y="5526256"/>
                  <a:pt x="7122934" y="5525158"/>
                  <a:pt x="7129557" y="5525158"/>
                </a:cubicBezTo>
                <a:close/>
                <a:moveTo>
                  <a:pt x="7855131" y="5525047"/>
                </a:moveTo>
                <a:cubicBezTo>
                  <a:pt x="7863019" y="5525047"/>
                  <a:pt x="7869735" y="5526312"/>
                  <a:pt x="7875279" y="5528842"/>
                </a:cubicBezTo>
                <a:cubicBezTo>
                  <a:pt x="7880823" y="5531372"/>
                  <a:pt x="7885380" y="5534776"/>
                  <a:pt x="7888952" y="5539055"/>
                </a:cubicBezTo>
                <a:cubicBezTo>
                  <a:pt x="7892524" y="5543334"/>
                  <a:pt x="7895147" y="5548357"/>
                  <a:pt x="7896822" y="5554124"/>
                </a:cubicBezTo>
                <a:cubicBezTo>
                  <a:pt x="7898496" y="5559891"/>
                  <a:pt x="7899333" y="5566049"/>
                  <a:pt x="7899333" y="5572597"/>
                </a:cubicBezTo>
                <a:lnTo>
                  <a:pt x="7899333" y="5575946"/>
                </a:lnTo>
                <a:cubicBezTo>
                  <a:pt x="7899333" y="5578848"/>
                  <a:pt x="7898605" y="5580913"/>
                  <a:pt x="7897147" y="5582141"/>
                </a:cubicBezTo>
                <a:cubicBezTo>
                  <a:pt x="7895689" y="5583369"/>
                  <a:pt x="7894025" y="5583983"/>
                  <a:pt x="7892156" y="5583983"/>
                </a:cubicBezTo>
                <a:lnTo>
                  <a:pt x="7825998" y="5583983"/>
                </a:lnTo>
                <a:cubicBezTo>
                  <a:pt x="7825998" y="5589564"/>
                  <a:pt x="7826558" y="5594587"/>
                  <a:pt x="7827680" y="5599052"/>
                </a:cubicBezTo>
                <a:cubicBezTo>
                  <a:pt x="7828801" y="5603516"/>
                  <a:pt x="7830671" y="5607349"/>
                  <a:pt x="7833288" y="5610549"/>
                </a:cubicBezTo>
                <a:cubicBezTo>
                  <a:pt x="7835906" y="5613748"/>
                  <a:pt x="7839308" y="5616204"/>
                  <a:pt x="7843495" y="5617916"/>
                </a:cubicBezTo>
                <a:cubicBezTo>
                  <a:pt x="7847683" y="5619627"/>
                  <a:pt x="7852805" y="5620483"/>
                  <a:pt x="7858861" y="5620483"/>
                </a:cubicBezTo>
                <a:cubicBezTo>
                  <a:pt x="7863647" y="5620483"/>
                  <a:pt x="7867909" y="5620092"/>
                  <a:pt x="7871648" y="5619311"/>
                </a:cubicBezTo>
                <a:cubicBezTo>
                  <a:pt x="7875387" y="5618529"/>
                  <a:pt x="7878621" y="5617655"/>
                  <a:pt x="7881350" y="5616688"/>
                </a:cubicBezTo>
                <a:cubicBezTo>
                  <a:pt x="7884080" y="5615720"/>
                  <a:pt x="7886323" y="5614846"/>
                  <a:pt x="7888081" y="5614065"/>
                </a:cubicBezTo>
                <a:cubicBezTo>
                  <a:pt x="7889839" y="5613283"/>
                  <a:pt x="7891166" y="5612893"/>
                  <a:pt x="7892064" y="5612893"/>
                </a:cubicBezTo>
                <a:cubicBezTo>
                  <a:pt x="7892587" y="5612893"/>
                  <a:pt x="7893054" y="5613023"/>
                  <a:pt x="7893465" y="5613283"/>
                </a:cubicBezTo>
                <a:cubicBezTo>
                  <a:pt x="7893876" y="5613544"/>
                  <a:pt x="7894194" y="5613934"/>
                  <a:pt x="7894418" y="5614455"/>
                </a:cubicBezTo>
                <a:cubicBezTo>
                  <a:pt x="7894643" y="5614976"/>
                  <a:pt x="7894811" y="5615702"/>
                  <a:pt x="7894923" y="5616632"/>
                </a:cubicBezTo>
                <a:cubicBezTo>
                  <a:pt x="7895036" y="5617562"/>
                  <a:pt x="7895091" y="5618697"/>
                  <a:pt x="7895091" y="5620036"/>
                </a:cubicBezTo>
                <a:cubicBezTo>
                  <a:pt x="7895091" y="5621004"/>
                  <a:pt x="7895054" y="5621841"/>
                  <a:pt x="7894980" y="5622548"/>
                </a:cubicBezTo>
                <a:cubicBezTo>
                  <a:pt x="7894905" y="5623255"/>
                  <a:pt x="7894812" y="5623887"/>
                  <a:pt x="7894701" y="5624445"/>
                </a:cubicBezTo>
                <a:cubicBezTo>
                  <a:pt x="7894589" y="5625003"/>
                  <a:pt x="7894403" y="5625506"/>
                  <a:pt x="7894143" y="5625952"/>
                </a:cubicBezTo>
                <a:cubicBezTo>
                  <a:pt x="7893882" y="5626399"/>
                  <a:pt x="7893547" y="5626827"/>
                  <a:pt x="7893138" y="5627236"/>
                </a:cubicBezTo>
                <a:cubicBezTo>
                  <a:pt x="7892729" y="5627645"/>
                  <a:pt x="7891520" y="5628315"/>
                  <a:pt x="7889510" y="5629245"/>
                </a:cubicBezTo>
                <a:cubicBezTo>
                  <a:pt x="7887501" y="5630175"/>
                  <a:pt x="7884897" y="5631087"/>
                  <a:pt x="7881697" y="5631980"/>
                </a:cubicBezTo>
                <a:cubicBezTo>
                  <a:pt x="7878497" y="5632873"/>
                  <a:pt x="7874795" y="5633673"/>
                  <a:pt x="7870591" y="5634380"/>
                </a:cubicBezTo>
                <a:cubicBezTo>
                  <a:pt x="7866386" y="5635087"/>
                  <a:pt x="7861903" y="5635440"/>
                  <a:pt x="7857140" y="5635440"/>
                </a:cubicBezTo>
                <a:cubicBezTo>
                  <a:pt x="7848880" y="5635440"/>
                  <a:pt x="7841644" y="5634287"/>
                  <a:pt x="7835430" y="5631980"/>
                </a:cubicBezTo>
                <a:cubicBezTo>
                  <a:pt x="7829216" y="5629673"/>
                  <a:pt x="7823989" y="5626250"/>
                  <a:pt x="7819747" y="5621711"/>
                </a:cubicBezTo>
                <a:cubicBezTo>
                  <a:pt x="7815506" y="5617171"/>
                  <a:pt x="7812306" y="5611479"/>
                  <a:pt x="7810148" y="5604633"/>
                </a:cubicBezTo>
                <a:cubicBezTo>
                  <a:pt x="7807990" y="5597787"/>
                  <a:pt x="7806911" y="5589824"/>
                  <a:pt x="7806911" y="5580746"/>
                </a:cubicBezTo>
                <a:cubicBezTo>
                  <a:pt x="7806911" y="5572114"/>
                  <a:pt x="7808027" y="5564356"/>
                  <a:pt x="7810259" y="5557473"/>
                </a:cubicBezTo>
                <a:cubicBezTo>
                  <a:pt x="7812492" y="5550589"/>
                  <a:pt x="7815710" y="5544748"/>
                  <a:pt x="7819915" y="5539948"/>
                </a:cubicBezTo>
                <a:cubicBezTo>
                  <a:pt x="7824119" y="5535148"/>
                  <a:pt x="7829198" y="5531465"/>
                  <a:pt x="7835151" y="5528898"/>
                </a:cubicBezTo>
                <a:cubicBezTo>
                  <a:pt x="7841104" y="5526330"/>
                  <a:pt x="7847764" y="5525047"/>
                  <a:pt x="7855131" y="5525047"/>
                </a:cubicBezTo>
                <a:close/>
                <a:moveTo>
                  <a:pt x="7781498" y="5525047"/>
                </a:moveTo>
                <a:cubicBezTo>
                  <a:pt x="7782466" y="5525047"/>
                  <a:pt x="7783563" y="5525103"/>
                  <a:pt x="7784791" y="5525214"/>
                </a:cubicBezTo>
                <a:cubicBezTo>
                  <a:pt x="7786019" y="5525326"/>
                  <a:pt x="7787303" y="5525530"/>
                  <a:pt x="7788642" y="5525828"/>
                </a:cubicBezTo>
                <a:cubicBezTo>
                  <a:pt x="7789982" y="5526126"/>
                  <a:pt x="7791191" y="5526461"/>
                  <a:pt x="7792270" y="5526833"/>
                </a:cubicBezTo>
                <a:cubicBezTo>
                  <a:pt x="7793349" y="5527205"/>
                  <a:pt x="7794112" y="5527577"/>
                  <a:pt x="7794558" y="5527949"/>
                </a:cubicBezTo>
                <a:cubicBezTo>
                  <a:pt x="7795005" y="5528321"/>
                  <a:pt x="7795302" y="5528674"/>
                  <a:pt x="7795451" y="5529009"/>
                </a:cubicBezTo>
                <a:cubicBezTo>
                  <a:pt x="7795600" y="5529344"/>
                  <a:pt x="7795730" y="5529772"/>
                  <a:pt x="7795842" y="5530293"/>
                </a:cubicBezTo>
                <a:cubicBezTo>
                  <a:pt x="7795953" y="5530814"/>
                  <a:pt x="7796028" y="5531577"/>
                  <a:pt x="7796065" y="5532581"/>
                </a:cubicBezTo>
                <a:cubicBezTo>
                  <a:pt x="7796102" y="5533586"/>
                  <a:pt x="7796121" y="5534944"/>
                  <a:pt x="7796121" y="5536655"/>
                </a:cubicBezTo>
                <a:cubicBezTo>
                  <a:pt x="7796121" y="5538292"/>
                  <a:pt x="7796084" y="5539669"/>
                  <a:pt x="7796009" y="5540785"/>
                </a:cubicBezTo>
                <a:cubicBezTo>
                  <a:pt x="7795935" y="5541902"/>
                  <a:pt x="7795786" y="5542776"/>
                  <a:pt x="7795563" y="5543408"/>
                </a:cubicBezTo>
                <a:cubicBezTo>
                  <a:pt x="7795339" y="5544041"/>
                  <a:pt x="7795060" y="5544525"/>
                  <a:pt x="7794725" y="5544860"/>
                </a:cubicBezTo>
                <a:cubicBezTo>
                  <a:pt x="7794391" y="5545194"/>
                  <a:pt x="7793926" y="5545362"/>
                  <a:pt x="7793330" y="5545362"/>
                </a:cubicBezTo>
                <a:cubicBezTo>
                  <a:pt x="7792735" y="5545362"/>
                  <a:pt x="7792009" y="5545194"/>
                  <a:pt x="7791154" y="5544860"/>
                </a:cubicBezTo>
                <a:cubicBezTo>
                  <a:pt x="7790298" y="5544525"/>
                  <a:pt x="7789330" y="5544190"/>
                  <a:pt x="7788251" y="5543855"/>
                </a:cubicBezTo>
                <a:cubicBezTo>
                  <a:pt x="7787172" y="5543520"/>
                  <a:pt x="7785963" y="5543204"/>
                  <a:pt x="7784624" y="5542906"/>
                </a:cubicBezTo>
                <a:cubicBezTo>
                  <a:pt x="7783284" y="5542609"/>
                  <a:pt x="7781833" y="5542460"/>
                  <a:pt x="7780271" y="5542460"/>
                </a:cubicBezTo>
                <a:cubicBezTo>
                  <a:pt x="7778410" y="5542460"/>
                  <a:pt x="7776587" y="5542832"/>
                  <a:pt x="7774801" y="5543576"/>
                </a:cubicBezTo>
                <a:cubicBezTo>
                  <a:pt x="7773015" y="5544320"/>
                  <a:pt x="7771136" y="5545548"/>
                  <a:pt x="7769164" y="5547259"/>
                </a:cubicBezTo>
                <a:cubicBezTo>
                  <a:pt x="7767192" y="5548971"/>
                  <a:pt x="7765127" y="5551241"/>
                  <a:pt x="7762969" y="5554068"/>
                </a:cubicBezTo>
                <a:cubicBezTo>
                  <a:pt x="7760811" y="5556896"/>
                  <a:pt x="7758430" y="5560356"/>
                  <a:pt x="7755826" y="5564449"/>
                </a:cubicBezTo>
                <a:lnTo>
                  <a:pt x="7755826" y="5630529"/>
                </a:lnTo>
                <a:cubicBezTo>
                  <a:pt x="7755826" y="5631124"/>
                  <a:pt x="7755677" y="5631626"/>
                  <a:pt x="7755379" y="5632036"/>
                </a:cubicBezTo>
                <a:cubicBezTo>
                  <a:pt x="7755081" y="5632445"/>
                  <a:pt x="7754598" y="5632798"/>
                  <a:pt x="7753928" y="5633096"/>
                </a:cubicBezTo>
                <a:cubicBezTo>
                  <a:pt x="7753258" y="5633394"/>
                  <a:pt x="7752328" y="5633617"/>
                  <a:pt x="7751137" y="5633766"/>
                </a:cubicBezTo>
                <a:cubicBezTo>
                  <a:pt x="7749947" y="5633915"/>
                  <a:pt x="7748421" y="5633989"/>
                  <a:pt x="7746561" y="5633989"/>
                </a:cubicBezTo>
                <a:cubicBezTo>
                  <a:pt x="7744775" y="5633989"/>
                  <a:pt x="7743287" y="5633915"/>
                  <a:pt x="7742096" y="5633766"/>
                </a:cubicBezTo>
                <a:cubicBezTo>
                  <a:pt x="7740906" y="5633617"/>
                  <a:pt x="7739957" y="5633394"/>
                  <a:pt x="7739250" y="5633096"/>
                </a:cubicBezTo>
                <a:cubicBezTo>
                  <a:pt x="7738543" y="5632798"/>
                  <a:pt x="7738059" y="5632445"/>
                  <a:pt x="7737799" y="5632036"/>
                </a:cubicBezTo>
                <a:cubicBezTo>
                  <a:pt x="7737538" y="5631626"/>
                  <a:pt x="7737408" y="5631124"/>
                  <a:pt x="7737408" y="5630529"/>
                </a:cubicBezTo>
                <a:lnTo>
                  <a:pt x="7737408" y="5530070"/>
                </a:lnTo>
                <a:cubicBezTo>
                  <a:pt x="7737408" y="5529474"/>
                  <a:pt x="7737520" y="5528972"/>
                  <a:pt x="7737743" y="5528563"/>
                </a:cubicBezTo>
                <a:cubicBezTo>
                  <a:pt x="7737966" y="5528154"/>
                  <a:pt x="7738413" y="5527782"/>
                  <a:pt x="7739082" y="5527447"/>
                </a:cubicBezTo>
                <a:cubicBezTo>
                  <a:pt x="7739752" y="5527112"/>
                  <a:pt x="7740608" y="5526889"/>
                  <a:pt x="7741650" y="5526777"/>
                </a:cubicBezTo>
                <a:cubicBezTo>
                  <a:pt x="7742691" y="5526665"/>
                  <a:pt x="7744068" y="5526609"/>
                  <a:pt x="7745780" y="5526609"/>
                </a:cubicBezTo>
                <a:cubicBezTo>
                  <a:pt x="7747417" y="5526609"/>
                  <a:pt x="7748775" y="5526665"/>
                  <a:pt x="7749854" y="5526777"/>
                </a:cubicBezTo>
                <a:cubicBezTo>
                  <a:pt x="7750933" y="5526889"/>
                  <a:pt x="7751770" y="5527112"/>
                  <a:pt x="7752365" y="5527447"/>
                </a:cubicBezTo>
                <a:cubicBezTo>
                  <a:pt x="7752961" y="5527782"/>
                  <a:pt x="7753388" y="5528154"/>
                  <a:pt x="7753649" y="5528563"/>
                </a:cubicBezTo>
                <a:cubicBezTo>
                  <a:pt x="7753909" y="5528972"/>
                  <a:pt x="7754040" y="5529474"/>
                  <a:pt x="7754040" y="5530070"/>
                </a:cubicBezTo>
                <a:lnTo>
                  <a:pt x="7754040" y="5544692"/>
                </a:lnTo>
                <a:cubicBezTo>
                  <a:pt x="7756793" y="5540674"/>
                  <a:pt x="7759379" y="5537400"/>
                  <a:pt x="7761797" y="5534869"/>
                </a:cubicBezTo>
                <a:cubicBezTo>
                  <a:pt x="7764216" y="5532339"/>
                  <a:pt x="7766504" y="5530349"/>
                  <a:pt x="7768662" y="5528898"/>
                </a:cubicBezTo>
                <a:cubicBezTo>
                  <a:pt x="7770820" y="5527447"/>
                  <a:pt x="7772959" y="5526442"/>
                  <a:pt x="7775080" y="5525884"/>
                </a:cubicBezTo>
                <a:cubicBezTo>
                  <a:pt x="7777201" y="5525326"/>
                  <a:pt x="7779340" y="5525047"/>
                  <a:pt x="7781498" y="5525047"/>
                </a:cubicBezTo>
                <a:close/>
                <a:moveTo>
                  <a:pt x="7530797" y="5525047"/>
                </a:moveTo>
                <a:cubicBezTo>
                  <a:pt x="7537495" y="5525047"/>
                  <a:pt x="7543132" y="5526182"/>
                  <a:pt x="7547708" y="5528451"/>
                </a:cubicBezTo>
                <a:cubicBezTo>
                  <a:pt x="7552284" y="5530721"/>
                  <a:pt x="7555987" y="5533753"/>
                  <a:pt x="7558814" y="5537548"/>
                </a:cubicBezTo>
                <a:cubicBezTo>
                  <a:pt x="7561642" y="5541343"/>
                  <a:pt x="7563670" y="5545790"/>
                  <a:pt x="7564898" y="5550887"/>
                </a:cubicBezTo>
                <a:cubicBezTo>
                  <a:pt x="7566125" y="5555984"/>
                  <a:pt x="7566739" y="5562105"/>
                  <a:pt x="7566739" y="5569249"/>
                </a:cubicBezTo>
                <a:lnTo>
                  <a:pt x="7566739" y="5630529"/>
                </a:lnTo>
                <a:cubicBezTo>
                  <a:pt x="7566739" y="5631124"/>
                  <a:pt x="7566591" y="5631626"/>
                  <a:pt x="7566293" y="5632036"/>
                </a:cubicBezTo>
                <a:cubicBezTo>
                  <a:pt x="7565995" y="5632445"/>
                  <a:pt x="7565512" y="5632798"/>
                  <a:pt x="7564842" y="5633096"/>
                </a:cubicBezTo>
                <a:cubicBezTo>
                  <a:pt x="7564172" y="5633394"/>
                  <a:pt x="7563242" y="5633617"/>
                  <a:pt x="7562051" y="5633766"/>
                </a:cubicBezTo>
                <a:cubicBezTo>
                  <a:pt x="7560861" y="5633915"/>
                  <a:pt x="7559372" y="5633989"/>
                  <a:pt x="7557586" y="5633989"/>
                </a:cubicBezTo>
                <a:cubicBezTo>
                  <a:pt x="7555726" y="5633989"/>
                  <a:pt x="7554201" y="5633915"/>
                  <a:pt x="7553010" y="5633766"/>
                </a:cubicBezTo>
                <a:cubicBezTo>
                  <a:pt x="7551819" y="5633617"/>
                  <a:pt x="7550889" y="5633394"/>
                  <a:pt x="7550219" y="5633096"/>
                </a:cubicBezTo>
                <a:cubicBezTo>
                  <a:pt x="7549550" y="5632798"/>
                  <a:pt x="7549066" y="5632445"/>
                  <a:pt x="7548768" y="5632036"/>
                </a:cubicBezTo>
                <a:cubicBezTo>
                  <a:pt x="7548471" y="5631626"/>
                  <a:pt x="7548322" y="5631124"/>
                  <a:pt x="7548322" y="5630529"/>
                </a:cubicBezTo>
                <a:lnTo>
                  <a:pt x="7548322" y="5571704"/>
                </a:lnTo>
                <a:cubicBezTo>
                  <a:pt x="7548322" y="5565975"/>
                  <a:pt x="7547875" y="5561361"/>
                  <a:pt x="7546982" y="5557863"/>
                </a:cubicBezTo>
                <a:cubicBezTo>
                  <a:pt x="7546089" y="5554366"/>
                  <a:pt x="7544787" y="5551352"/>
                  <a:pt x="7543076" y="5548822"/>
                </a:cubicBezTo>
                <a:cubicBezTo>
                  <a:pt x="7541364" y="5546292"/>
                  <a:pt x="7539150" y="5544357"/>
                  <a:pt x="7536434" y="5543018"/>
                </a:cubicBezTo>
                <a:cubicBezTo>
                  <a:pt x="7533718" y="5541678"/>
                  <a:pt x="7530574" y="5541009"/>
                  <a:pt x="7527002" y="5541009"/>
                </a:cubicBezTo>
                <a:cubicBezTo>
                  <a:pt x="7522389" y="5541009"/>
                  <a:pt x="7517775" y="5542646"/>
                  <a:pt x="7513161" y="5545920"/>
                </a:cubicBezTo>
                <a:cubicBezTo>
                  <a:pt x="7508548" y="5549194"/>
                  <a:pt x="7503711" y="5553994"/>
                  <a:pt x="7498651" y="5560319"/>
                </a:cubicBezTo>
                <a:lnTo>
                  <a:pt x="7498651" y="5630529"/>
                </a:lnTo>
                <a:cubicBezTo>
                  <a:pt x="7498651" y="5631124"/>
                  <a:pt x="7498502" y="5631626"/>
                  <a:pt x="7498204" y="5632036"/>
                </a:cubicBezTo>
                <a:cubicBezTo>
                  <a:pt x="7497906" y="5632445"/>
                  <a:pt x="7497423" y="5632798"/>
                  <a:pt x="7496753" y="5633096"/>
                </a:cubicBezTo>
                <a:cubicBezTo>
                  <a:pt x="7496083" y="5633394"/>
                  <a:pt x="7495153" y="5633617"/>
                  <a:pt x="7493962" y="5633766"/>
                </a:cubicBezTo>
                <a:cubicBezTo>
                  <a:pt x="7492772" y="5633915"/>
                  <a:pt x="7491246" y="5633989"/>
                  <a:pt x="7489386" y="5633989"/>
                </a:cubicBezTo>
                <a:cubicBezTo>
                  <a:pt x="7487600" y="5633989"/>
                  <a:pt x="7486112" y="5633915"/>
                  <a:pt x="7484921" y="5633766"/>
                </a:cubicBezTo>
                <a:cubicBezTo>
                  <a:pt x="7483731" y="5633617"/>
                  <a:pt x="7482782" y="5633394"/>
                  <a:pt x="7482075" y="5633096"/>
                </a:cubicBezTo>
                <a:cubicBezTo>
                  <a:pt x="7481368" y="5632798"/>
                  <a:pt x="7480884" y="5632445"/>
                  <a:pt x="7480624" y="5632036"/>
                </a:cubicBezTo>
                <a:cubicBezTo>
                  <a:pt x="7480363" y="5631626"/>
                  <a:pt x="7480233" y="5631124"/>
                  <a:pt x="7480233" y="5630529"/>
                </a:cubicBezTo>
                <a:lnTo>
                  <a:pt x="7480233" y="5530070"/>
                </a:lnTo>
                <a:cubicBezTo>
                  <a:pt x="7480233" y="5529474"/>
                  <a:pt x="7480345" y="5528972"/>
                  <a:pt x="7480568" y="5528563"/>
                </a:cubicBezTo>
                <a:cubicBezTo>
                  <a:pt x="7480791" y="5528154"/>
                  <a:pt x="7481238" y="5527782"/>
                  <a:pt x="7481907" y="5527447"/>
                </a:cubicBezTo>
                <a:cubicBezTo>
                  <a:pt x="7482577" y="5527112"/>
                  <a:pt x="7483433" y="5526889"/>
                  <a:pt x="7484475" y="5526777"/>
                </a:cubicBezTo>
                <a:cubicBezTo>
                  <a:pt x="7485516" y="5526665"/>
                  <a:pt x="7486893" y="5526609"/>
                  <a:pt x="7488605" y="5526609"/>
                </a:cubicBezTo>
                <a:cubicBezTo>
                  <a:pt x="7490242" y="5526609"/>
                  <a:pt x="7491600" y="5526665"/>
                  <a:pt x="7492679" y="5526777"/>
                </a:cubicBezTo>
                <a:cubicBezTo>
                  <a:pt x="7493758" y="5526889"/>
                  <a:pt x="7494595" y="5527112"/>
                  <a:pt x="7495190" y="5527447"/>
                </a:cubicBezTo>
                <a:cubicBezTo>
                  <a:pt x="7495786" y="5527782"/>
                  <a:pt x="7496213" y="5528154"/>
                  <a:pt x="7496474" y="5528563"/>
                </a:cubicBezTo>
                <a:cubicBezTo>
                  <a:pt x="7496734" y="5528972"/>
                  <a:pt x="7496865" y="5529474"/>
                  <a:pt x="7496865" y="5530070"/>
                </a:cubicBezTo>
                <a:lnTo>
                  <a:pt x="7496865" y="5543353"/>
                </a:lnTo>
                <a:cubicBezTo>
                  <a:pt x="7502520" y="5537027"/>
                  <a:pt x="7508157" y="5532395"/>
                  <a:pt x="7513775" y="5529456"/>
                </a:cubicBezTo>
                <a:cubicBezTo>
                  <a:pt x="7519393" y="5526516"/>
                  <a:pt x="7525068" y="5525047"/>
                  <a:pt x="7530797" y="5525047"/>
                </a:cubicBezTo>
                <a:close/>
                <a:moveTo>
                  <a:pt x="7221012" y="5525047"/>
                </a:moveTo>
                <a:cubicBezTo>
                  <a:pt x="7228230" y="5525047"/>
                  <a:pt x="7234369" y="5525865"/>
                  <a:pt x="7239429" y="5527502"/>
                </a:cubicBezTo>
                <a:cubicBezTo>
                  <a:pt x="7244489" y="5529140"/>
                  <a:pt x="7248582" y="5531539"/>
                  <a:pt x="7251707" y="5534702"/>
                </a:cubicBezTo>
                <a:cubicBezTo>
                  <a:pt x="7254833" y="5537865"/>
                  <a:pt x="7257102" y="5541790"/>
                  <a:pt x="7258516" y="5546478"/>
                </a:cubicBezTo>
                <a:cubicBezTo>
                  <a:pt x="7259930" y="5551166"/>
                  <a:pt x="7260637" y="5556636"/>
                  <a:pt x="7260637" y="5562886"/>
                </a:cubicBezTo>
                <a:lnTo>
                  <a:pt x="7260637" y="5630640"/>
                </a:lnTo>
                <a:cubicBezTo>
                  <a:pt x="7260637" y="5631533"/>
                  <a:pt x="7260339" y="5632203"/>
                  <a:pt x="7259744" y="5632650"/>
                </a:cubicBezTo>
                <a:cubicBezTo>
                  <a:pt x="7259149" y="5633096"/>
                  <a:pt x="7258330" y="5633431"/>
                  <a:pt x="7257289" y="5633654"/>
                </a:cubicBezTo>
                <a:cubicBezTo>
                  <a:pt x="7256247" y="5633877"/>
                  <a:pt x="7254721" y="5633989"/>
                  <a:pt x="7252712" y="5633989"/>
                </a:cubicBezTo>
                <a:cubicBezTo>
                  <a:pt x="7250777" y="5633989"/>
                  <a:pt x="7249233" y="5633877"/>
                  <a:pt x="7248080" y="5633654"/>
                </a:cubicBezTo>
                <a:cubicBezTo>
                  <a:pt x="7246926" y="5633431"/>
                  <a:pt x="7246089" y="5633096"/>
                  <a:pt x="7245568" y="5632650"/>
                </a:cubicBezTo>
                <a:cubicBezTo>
                  <a:pt x="7245047" y="5632203"/>
                  <a:pt x="7244787" y="5631533"/>
                  <a:pt x="7244787" y="5630640"/>
                </a:cubicBezTo>
                <a:lnTo>
                  <a:pt x="7244787" y="5620594"/>
                </a:lnTo>
                <a:cubicBezTo>
                  <a:pt x="7240397" y="5625283"/>
                  <a:pt x="7235504" y="5628929"/>
                  <a:pt x="7230109" y="5631533"/>
                </a:cubicBezTo>
                <a:cubicBezTo>
                  <a:pt x="7224714" y="5634138"/>
                  <a:pt x="7219002" y="5635440"/>
                  <a:pt x="7212975" y="5635440"/>
                </a:cubicBezTo>
                <a:cubicBezTo>
                  <a:pt x="7207692" y="5635440"/>
                  <a:pt x="7202910" y="5634752"/>
                  <a:pt x="7198632" y="5633375"/>
                </a:cubicBezTo>
                <a:cubicBezTo>
                  <a:pt x="7194353" y="5631998"/>
                  <a:pt x="7190707" y="5630008"/>
                  <a:pt x="7187693" y="5627403"/>
                </a:cubicBezTo>
                <a:cubicBezTo>
                  <a:pt x="7184679" y="5624799"/>
                  <a:pt x="7182335" y="5621599"/>
                  <a:pt x="7180661" y="5617804"/>
                </a:cubicBezTo>
                <a:cubicBezTo>
                  <a:pt x="7178986" y="5614009"/>
                  <a:pt x="7178149" y="5609693"/>
                  <a:pt x="7178149" y="5604856"/>
                </a:cubicBezTo>
                <a:cubicBezTo>
                  <a:pt x="7178149" y="5599200"/>
                  <a:pt x="7179303" y="5594289"/>
                  <a:pt x="7181609" y="5590122"/>
                </a:cubicBezTo>
                <a:cubicBezTo>
                  <a:pt x="7183916" y="5585955"/>
                  <a:pt x="7187228" y="5582494"/>
                  <a:pt x="7191544" y="5579741"/>
                </a:cubicBezTo>
                <a:cubicBezTo>
                  <a:pt x="7195860" y="5576988"/>
                  <a:pt x="7201143" y="5574923"/>
                  <a:pt x="7207394" y="5573546"/>
                </a:cubicBezTo>
                <a:cubicBezTo>
                  <a:pt x="7213645" y="5572169"/>
                  <a:pt x="7220677" y="5571481"/>
                  <a:pt x="7228490" y="5571481"/>
                </a:cubicBezTo>
                <a:lnTo>
                  <a:pt x="7242331" y="5571481"/>
                </a:lnTo>
                <a:lnTo>
                  <a:pt x="7242331" y="5563668"/>
                </a:lnTo>
                <a:cubicBezTo>
                  <a:pt x="7242331" y="5559798"/>
                  <a:pt x="7241922" y="5556375"/>
                  <a:pt x="7241103" y="5553399"/>
                </a:cubicBezTo>
                <a:cubicBezTo>
                  <a:pt x="7240285" y="5550422"/>
                  <a:pt x="7238964" y="5547948"/>
                  <a:pt x="7237141" y="5545976"/>
                </a:cubicBezTo>
                <a:cubicBezTo>
                  <a:pt x="7235318" y="5544004"/>
                  <a:pt x="7232955" y="5542515"/>
                  <a:pt x="7230053" y="5541511"/>
                </a:cubicBezTo>
                <a:cubicBezTo>
                  <a:pt x="7227151" y="5540506"/>
                  <a:pt x="7223579" y="5540004"/>
                  <a:pt x="7219337" y="5540004"/>
                </a:cubicBezTo>
                <a:cubicBezTo>
                  <a:pt x="7214798" y="5540004"/>
                  <a:pt x="7210724" y="5540544"/>
                  <a:pt x="7207115" y="5541623"/>
                </a:cubicBezTo>
                <a:cubicBezTo>
                  <a:pt x="7203506" y="5542702"/>
                  <a:pt x="7200343" y="5543892"/>
                  <a:pt x="7197627" y="5545194"/>
                </a:cubicBezTo>
                <a:cubicBezTo>
                  <a:pt x="7194911" y="5546497"/>
                  <a:pt x="7192641" y="5547687"/>
                  <a:pt x="7190818" y="5548766"/>
                </a:cubicBezTo>
                <a:cubicBezTo>
                  <a:pt x="7188995" y="5549845"/>
                  <a:pt x="7187637" y="5550385"/>
                  <a:pt x="7186744" y="5550385"/>
                </a:cubicBezTo>
                <a:cubicBezTo>
                  <a:pt x="7186149" y="5550385"/>
                  <a:pt x="7185628" y="5550236"/>
                  <a:pt x="7185181" y="5549938"/>
                </a:cubicBezTo>
                <a:cubicBezTo>
                  <a:pt x="7184735" y="5549641"/>
                  <a:pt x="7184344" y="5549194"/>
                  <a:pt x="7184009" y="5548599"/>
                </a:cubicBezTo>
                <a:cubicBezTo>
                  <a:pt x="7183674" y="5548004"/>
                  <a:pt x="7183433" y="5547241"/>
                  <a:pt x="7183284" y="5546311"/>
                </a:cubicBezTo>
                <a:cubicBezTo>
                  <a:pt x="7183135" y="5545380"/>
                  <a:pt x="7183060" y="5544357"/>
                  <a:pt x="7183060" y="5543241"/>
                </a:cubicBezTo>
                <a:cubicBezTo>
                  <a:pt x="7183060" y="5541381"/>
                  <a:pt x="7183191" y="5539911"/>
                  <a:pt x="7183451" y="5538832"/>
                </a:cubicBezTo>
                <a:cubicBezTo>
                  <a:pt x="7183712" y="5537753"/>
                  <a:pt x="7184344" y="5536730"/>
                  <a:pt x="7185349" y="5535762"/>
                </a:cubicBezTo>
                <a:cubicBezTo>
                  <a:pt x="7186353" y="5534795"/>
                  <a:pt x="7188083" y="5533660"/>
                  <a:pt x="7190539" y="5532358"/>
                </a:cubicBezTo>
                <a:cubicBezTo>
                  <a:pt x="7192995" y="5531056"/>
                  <a:pt x="7195822" y="5529865"/>
                  <a:pt x="7199022" y="5528786"/>
                </a:cubicBezTo>
                <a:cubicBezTo>
                  <a:pt x="7202222" y="5527707"/>
                  <a:pt x="7205720" y="5526814"/>
                  <a:pt x="7209515" y="5526107"/>
                </a:cubicBezTo>
                <a:cubicBezTo>
                  <a:pt x="7213310" y="5525400"/>
                  <a:pt x="7217142" y="5525047"/>
                  <a:pt x="7221012" y="5525047"/>
                </a:cubicBezTo>
                <a:close/>
                <a:moveTo>
                  <a:pt x="6854522" y="5525047"/>
                </a:moveTo>
                <a:cubicBezTo>
                  <a:pt x="6861220" y="5525047"/>
                  <a:pt x="6866857" y="5526182"/>
                  <a:pt x="6871433" y="5528451"/>
                </a:cubicBezTo>
                <a:cubicBezTo>
                  <a:pt x="6876009" y="5530721"/>
                  <a:pt x="6879712" y="5533753"/>
                  <a:pt x="6882539" y="5537548"/>
                </a:cubicBezTo>
                <a:cubicBezTo>
                  <a:pt x="6885367" y="5541343"/>
                  <a:pt x="6887395" y="5545790"/>
                  <a:pt x="6888623" y="5550887"/>
                </a:cubicBezTo>
                <a:cubicBezTo>
                  <a:pt x="6889850" y="5555984"/>
                  <a:pt x="6890464" y="5562105"/>
                  <a:pt x="6890464" y="5569249"/>
                </a:cubicBezTo>
                <a:lnTo>
                  <a:pt x="6890464" y="5630529"/>
                </a:lnTo>
                <a:cubicBezTo>
                  <a:pt x="6890464" y="5631124"/>
                  <a:pt x="6890316" y="5631626"/>
                  <a:pt x="6890018" y="5632036"/>
                </a:cubicBezTo>
                <a:cubicBezTo>
                  <a:pt x="6889720" y="5632445"/>
                  <a:pt x="6889237" y="5632798"/>
                  <a:pt x="6888567" y="5633096"/>
                </a:cubicBezTo>
                <a:cubicBezTo>
                  <a:pt x="6887897" y="5633394"/>
                  <a:pt x="6886967" y="5633617"/>
                  <a:pt x="6885776" y="5633766"/>
                </a:cubicBezTo>
                <a:cubicBezTo>
                  <a:pt x="6884586" y="5633915"/>
                  <a:pt x="6883097" y="5633989"/>
                  <a:pt x="6881311" y="5633989"/>
                </a:cubicBezTo>
                <a:cubicBezTo>
                  <a:pt x="6879451" y="5633989"/>
                  <a:pt x="6877926" y="5633915"/>
                  <a:pt x="6876735" y="5633766"/>
                </a:cubicBezTo>
                <a:cubicBezTo>
                  <a:pt x="6875544" y="5633617"/>
                  <a:pt x="6874614" y="5633394"/>
                  <a:pt x="6873944" y="5633096"/>
                </a:cubicBezTo>
                <a:cubicBezTo>
                  <a:pt x="6873275" y="5632798"/>
                  <a:pt x="6872791" y="5632445"/>
                  <a:pt x="6872493" y="5632036"/>
                </a:cubicBezTo>
                <a:cubicBezTo>
                  <a:pt x="6872196" y="5631626"/>
                  <a:pt x="6872047" y="5631124"/>
                  <a:pt x="6872047" y="5630529"/>
                </a:cubicBezTo>
                <a:lnTo>
                  <a:pt x="6872047" y="5571704"/>
                </a:lnTo>
                <a:cubicBezTo>
                  <a:pt x="6872047" y="5565975"/>
                  <a:pt x="6871600" y="5561361"/>
                  <a:pt x="6870707" y="5557863"/>
                </a:cubicBezTo>
                <a:cubicBezTo>
                  <a:pt x="6869814" y="5554366"/>
                  <a:pt x="6868512" y="5551352"/>
                  <a:pt x="6866801" y="5548822"/>
                </a:cubicBezTo>
                <a:cubicBezTo>
                  <a:pt x="6865089" y="5546292"/>
                  <a:pt x="6862875" y="5544357"/>
                  <a:pt x="6860159" y="5543018"/>
                </a:cubicBezTo>
                <a:cubicBezTo>
                  <a:pt x="6857443" y="5541678"/>
                  <a:pt x="6854299" y="5541009"/>
                  <a:pt x="6850727" y="5541009"/>
                </a:cubicBezTo>
                <a:cubicBezTo>
                  <a:pt x="6846114" y="5541009"/>
                  <a:pt x="6841500" y="5542646"/>
                  <a:pt x="6836886" y="5545920"/>
                </a:cubicBezTo>
                <a:cubicBezTo>
                  <a:pt x="6832273" y="5549194"/>
                  <a:pt x="6827436" y="5553994"/>
                  <a:pt x="6822376" y="5560319"/>
                </a:cubicBezTo>
                <a:lnTo>
                  <a:pt x="6822376" y="5630529"/>
                </a:lnTo>
                <a:cubicBezTo>
                  <a:pt x="6822376" y="5631124"/>
                  <a:pt x="6822227" y="5631626"/>
                  <a:pt x="6821929" y="5632036"/>
                </a:cubicBezTo>
                <a:cubicBezTo>
                  <a:pt x="6821631" y="5632445"/>
                  <a:pt x="6821148" y="5632798"/>
                  <a:pt x="6820478" y="5633096"/>
                </a:cubicBezTo>
                <a:cubicBezTo>
                  <a:pt x="6819808" y="5633394"/>
                  <a:pt x="6818878" y="5633617"/>
                  <a:pt x="6817687" y="5633766"/>
                </a:cubicBezTo>
                <a:cubicBezTo>
                  <a:pt x="6816497" y="5633915"/>
                  <a:pt x="6814971" y="5633989"/>
                  <a:pt x="6813111" y="5633989"/>
                </a:cubicBezTo>
                <a:cubicBezTo>
                  <a:pt x="6811325" y="5633989"/>
                  <a:pt x="6809837" y="5633915"/>
                  <a:pt x="6808646" y="5633766"/>
                </a:cubicBezTo>
                <a:cubicBezTo>
                  <a:pt x="6807456" y="5633617"/>
                  <a:pt x="6806507" y="5633394"/>
                  <a:pt x="6805800" y="5633096"/>
                </a:cubicBezTo>
                <a:cubicBezTo>
                  <a:pt x="6805093" y="5632798"/>
                  <a:pt x="6804609" y="5632445"/>
                  <a:pt x="6804349" y="5632036"/>
                </a:cubicBezTo>
                <a:cubicBezTo>
                  <a:pt x="6804088" y="5631626"/>
                  <a:pt x="6803958" y="5631124"/>
                  <a:pt x="6803958" y="5630529"/>
                </a:cubicBezTo>
                <a:lnTo>
                  <a:pt x="6803958" y="5530070"/>
                </a:lnTo>
                <a:cubicBezTo>
                  <a:pt x="6803958" y="5529474"/>
                  <a:pt x="6804070" y="5528972"/>
                  <a:pt x="6804293" y="5528563"/>
                </a:cubicBezTo>
                <a:cubicBezTo>
                  <a:pt x="6804516" y="5528154"/>
                  <a:pt x="6804963" y="5527782"/>
                  <a:pt x="6805632" y="5527447"/>
                </a:cubicBezTo>
                <a:cubicBezTo>
                  <a:pt x="6806302" y="5527112"/>
                  <a:pt x="6807158" y="5526889"/>
                  <a:pt x="6808200" y="5526777"/>
                </a:cubicBezTo>
                <a:cubicBezTo>
                  <a:pt x="6809241" y="5526665"/>
                  <a:pt x="6810618" y="5526609"/>
                  <a:pt x="6812330" y="5526609"/>
                </a:cubicBezTo>
                <a:cubicBezTo>
                  <a:pt x="6813967" y="5526609"/>
                  <a:pt x="6815325" y="5526665"/>
                  <a:pt x="6816404" y="5526777"/>
                </a:cubicBezTo>
                <a:cubicBezTo>
                  <a:pt x="6817483" y="5526889"/>
                  <a:pt x="6818320" y="5527112"/>
                  <a:pt x="6818915" y="5527447"/>
                </a:cubicBezTo>
                <a:cubicBezTo>
                  <a:pt x="6819511" y="5527782"/>
                  <a:pt x="6819938" y="5528154"/>
                  <a:pt x="6820199" y="5528563"/>
                </a:cubicBezTo>
                <a:cubicBezTo>
                  <a:pt x="6820459" y="5528972"/>
                  <a:pt x="6820590" y="5529474"/>
                  <a:pt x="6820590" y="5530070"/>
                </a:cubicBezTo>
                <a:lnTo>
                  <a:pt x="6820590" y="5543353"/>
                </a:lnTo>
                <a:cubicBezTo>
                  <a:pt x="6826245" y="5537027"/>
                  <a:pt x="6831882" y="5532395"/>
                  <a:pt x="6837500" y="5529456"/>
                </a:cubicBezTo>
                <a:cubicBezTo>
                  <a:pt x="6843118" y="5526516"/>
                  <a:pt x="6848793" y="5525047"/>
                  <a:pt x="6854522" y="5525047"/>
                </a:cubicBezTo>
                <a:close/>
                <a:moveTo>
                  <a:pt x="6725712" y="5525047"/>
                </a:moveTo>
                <a:cubicBezTo>
                  <a:pt x="6732930" y="5525047"/>
                  <a:pt x="6739069" y="5525865"/>
                  <a:pt x="6744129" y="5527502"/>
                </a:cubicBezTo>
                <a:cubicBezTo>
                  <a:pt x="6749189" y="5529140"/>
                  <a:pt x="6753282" y="5531539"/>
                  <a:pt x="6756407" y="5534702"/>
                </a:cubicBezTo>
                <a:cubicBezTo>
                  <a:pt x="6759533" y="5537865"/>
                  <a:pt x="6761802" y="5541790"/>
                  <a:pt x="6763216" y="5546478"/>
                </a:cubicBezTo>
                <a:cubicBezTo>
                  <a:pt x="6764630" y="5551166"/>
                  <a:pt x="6765337" y="5556636"/>
                  <a:pt x="6765337" y="5562886"/>
                </a:cubicBezTo>
                <a:lnTo>
                  <a:pt x="6765337" y="5630640"/>
                </a:lnTo>
                <a:cubicBezTo>
                  <a:pt x="6765337" y="5631533"/>
                  <a:pt x="6765039" y="5632203"/>
                  <a:pt x="6764444" y="5632650"/>
                </a:cubicBezTo>
                <a:cubicBezTo>
                  <a:pt x="6763849" y="5633096"/>
                  <a:pt x="6763030" y="5633431"/>
                  <a:pt x="6761989" y="5633654"/>
                </a:cubicBezTo>
                <a:cubicBezTo>
                  <a:pt x="6760947" y="5633877"/>
                  <a:pt x="6759421" y="5633989"/>
                  <a:pt x="6757412" y="5633989"/>
                </a:cubicBezTo>
                <a:cubicBezTo>
                  <a:pt x="6755477" y="5633989"/>
                  <a:pt x="6753933" y="5633877"/>
                  <a:pt x="6752780" y="5633654"/>
                </a:cubicBezTo>
                <a:cubicBezTo>
                  <a:pt x="6751626" y="5633431"/>
                  <a:pt x="6750789" y="5633096"/>
                  <a:pt x="6750268" y="5632650"/>
                </a:cubicBezTo>
                <a:cubicBezTo>
                  <a:pt x="6749747" y="5632203"/>
                  <a:pt x="6749487" y="5631533"/>
                  <a:pt x="6749487" y="5630640"/>
                </a:cubicBezTo>
                <a:lnTo>
                  <a:pt x="6749487" y="5620594"/>
                </a:lnTo>
                <a:cubicBezTo>
                  <a:pt x="6745097" y="5625283"/>
                  <a:pt x="6740204" y="5628929"/>
                  <a:pt x="6734809" y="5631533"/>
                </a:cubicBezTo>
                <a:cubicBezTo>
                  <a:pt x="6729414" y="5634138"/>
                  <a:pt x="6723702" y="5635440"/>
                  <a:pt x="6717675" y="5635440"/>
                </a:cubicBezTo>
                <a:cubicBezTo>
                  <a:pt x="6712392" y="5635440"/>
                  <a:pt x="6707610" y="5634752"/>
                  <a:pt x="6703332" y="5633375"/>
                </a:cubicBezTo>
                <a:cubicBezTo>
                  <a:pt x="6699053" y="5631998"/>
                  <a:pt x="6695407" y="5630008"/>
                  <a:pt x="6692393" y="5627403"/>
                </a:cubicBezTo>
                <a:cubicBezTo>
                  <a:pt x="6689379" y="5624799"/>
                  <a:pt x="6687035" y="5621599"/>
                  <a:pt x="6685361" y="5617804"/>
                </a:cubicBezTo>
                <a:cubicBezTo>
                  <a:pt x="6683686" y="5614009"/>
                  <a:pt x="6682849" y="5609693"/>
                  <a:pt x="6682849" y="5604856"/>
                </a:cubicBezTo>
                <a:cubicBezTo>
                  <a:pt x="6682849" y="5599200"/>
                  <a:pt x="6684003" y="5594289"/>
                  <a:pt x="6686309" y="5590122"/>
                </a:cubicBezTo>
                <a:cubicBezTo>
                  <a:pt x="6688616" y="5585955"/>
                  <a:pt x="6691928" y="5582494"/>
                  <a:pt x="6696244" y="5579741"/>
                </a:cubicBezTo>
                <a:cubicBezTo>
                  <a:pt x="6700560" y="5576988"/>
                  <a:pt x="6705843" y="5574923"/>
                  <a:pt x="6712094" y="5573546"/>
                </a:cubicBezTo>
                <a:cubicBezTo>
                  <a:pt x="6718345" y="5572169"/>
                  <a:pt x="6725377" y="5571481"/>
                  <a:pt x="6733190" y="5571481"/>
                </a:cubicBezTo>
                <a:lnTo>
                  <a:pt x="6747031" y="5571481"/>
                </a:lnTo>
                <a:lnTo>
                  <a:pt x="6747031" y="5563668"/>
                </a:lnTo>
                <a:cubicBezTo>
                  <a:pt x="6747031" y="5559798"/>
                  <a:pt x="6746622" y="5556375"/>
                  <a:pt x="6745803" y="5553399"/>
                </a:cubicBezTo>
                <a:cubicBezTo>
                  <a:pt x="6744985" y="5550422"/>
                  <a:pt x="6743664" y="5547948"/>
                  <a:pt x="6741841" y="5545976"/>
                </a:cubicBezTo>
                <a:cubicBezTo>
                  <a:pt x="6740018" y="5544004"/>
                  <a:pt x="6737655" y="5542515"/>
                  <a:pt x="6734753" y="5541511"/>
                </a:cubicBezTo>
                <a:cubicBezTo>
                  <a:pt x="6731851" y="5540506"/>
                  <a:pt x="6728279" y="5540004"/>
                  <a:pt x="6724037" y="5540004"/>
                </a:cubicBezTo>
                <a:cubicBezTo>
                  <a:pt x="6719498" y="5540004"/>
                  <a:pt x="6715424" y="5540544"/>
                  <a:pt x="6711815" y="5541623"/>
                </a:cubicBezTo>
                <a:cubicBezTo>
                  <a:pt x="6708206" y="5542702"/>
                  <a:pt x="6705043" y="5543892"/>
                  <a:pt x="6702327" y="5545194"/>
                </a:cubicBezTo>
                <a:cubicBezTo>
                  <a:pt x="6699611" y="5546497"/>
                  <a:pt x="6697341" y="5547687"/>
                  <a:pt x="6695518" y="5548766"/>
                </a:cubicBezTo>
                <a:cubicBezTo>
                  <a:pt x="6693695" y="5549845"/>
                  <a:pt x="6692337" y="5550385"/>
                  <a:pt x="6691444" y="5550385"/>
                </a:cubicBezTo>
                <a:cubicBezTo>
                  <a:pt x="6690849" y="5550385"/>
                  <a:pt x="6690328" y="5550236"/>
                  <a:pt x="6689881" y="5549938"/>
                </a:cubicBezTo>
                <a:cubicBezTo>
                  <a:pt x="6689435" y="5549641"/>
                  <a:pt x="6689044" y="5549194"/>
                  <a:pt x="6688709" y="5548599"/>
                </a:cubicBezTo>
                <a:cubicBezTo>
                  <a:pt x="6688374" y="5548004"/>
                  <a:pt x="6688133" y="5547241"/>
                  <a:pt x="6687984" y="5546311"/>
                </a:cubicBezTo>
                <a:cubicBezTo>
                  <a:pt x="6687835" y="5545380"/>
                  <a:pt x="6687760" y="5544357"/>
                  <a:pt x="6687760" y="5543241"/>
                </a:cubicBezTo>
                <a:cubicBezTo>
                  <a:pt x="6687760" y="5541381"/>
                  <a:pt x="6687891" y="5539911"/>
                  <a:pt x="6688151" y="5538832"/>
                </a:cubicBezTo>
                <a:cubicBezTo>
                  <a:pt x="6688412" y="5537753"/>
                  <a:pt x="6689044" y="5536730"/>
                  <a:pt x="6690049" y="5535762"/>
                </a:cubicBezTo>
                <a:cubicBezTo>
                  <a:pt x="6691053" y="5534795"/>
                  <a:pt x="6692783" y="5533660"/>
                  <a:pt x="6695239" y="5532358"/>
                </a:cubicBezTo>
                <a:cubicBezTo>
                  <a:pt x="6697695" y="5531056"/>
                  <a:pt x="6700522" y="5529865"/>
                  <a:pt x="6703722" y="5528786"/>
                </a:cubicBezTo>
                <a:cubicBezTo>
                  <a:pt x="6706922" y="5527707"/>
                  <a:pt x="6710420" y="5526814"/>
                  <a:pt x="6714215" y="5526107"/>
                </a:cubicBezTo>
                <a:cubicBezTo>
                  <a:pt x="6718010" y="5525400"/>
                  <a:pt x="6721842" y="5525047"/>
                  <a:pt x="6725712" y="5525047"/>
                </a:cubicBezTo>
                <a:close/>
                <a:moveTo>
                  <a:pt x="6429060" y="5525047"/>
                </a:moveTo>
                <a:cubicBezTo>
                  <a:pt x="6437320" y="5525047"/>
                  <a:pt x="6444520" y="5526275"/>
                  <a:pt x="6450659" y="5528730"/>
                </a:cubicBezTo>
                <a:cubicBezTo>
                  <a:pt x="6456798" y="5531186"/>
                  <a:pt x="6461914" y="5534758"/>
                  <a:pt x="6466007" y="5539446"/>
                </a:cubicBezTo>
                <a:cubicBezTo>
                  <a:pt x="6470099" y="5544134"/>
                  <a:pt x="6473169" y="5549827"/>
                  <a:pt x="6475215" y="5556524"/>
                </a:cubicBezTo>
                <a:cubicBezTo>
                  <a:pt x="6477262" y="5563221"/>
                  <a:pt x="6478285" y="5570774"/>
                  <a:pt x="6478285" y="5579183"/>
                </a:cubicBezTo>
                <a:cubicBezTo>
                  <a:pt x="6478285" y="5587369"/>
                  <a:pt x="6477206" y="5594903"/>
                  <a:pt x="6475048" y="5601786"/>
                </a:cubicBezTo>
                <a:cubicBezTo>
                  <a:pt x="6472890" y="5608670"/>
                  <a:pt x="6469671" y="5614604"/>
                  <a:pt x="6465393" y="5619590"/>
                </a:cubicBezTo>
                <a:cubicBezTo>
                  <a:pt x="6461114" y="5624576"/>
                  <a:pt x="6455756" y="5628464"/>
                  <a:pt x="6449319" y="5631254"/>
                </a:cubicBezTo>
                <a:cubicBezTo>
                  <a:pt x="6442882" y="5634045"/>
                  <a:pt x="6435422" y="5635440"/>
                  <a:pt x="6426939" y="5635440"/>
                </a:cubicBezTo>
                <a:cubicBezTo>
                  <a:pt x="6418679" y="5635440"/>
                  <a:pt x="6411480" y="5634212"/>
                  <a:pt x="6405341" y="5631757"/>
                </a:cubicBezTo>
                <a:cubicBezTo>
                  <a:pt x="6399201" y="5629301"/>
                  <a:pt x="6394085" y="5625729"/>
                  <a:pt x="6389993" y="5621041"/>
                </a:cubicBezTo>
                <a:cubicBezTo>
                  <a:pt x="6385900" y="5616353"/>
                  <a:pt x="6382849" y="5610660"/>
                  <a:pt x="6380840" y="5603963"/>
                </a:cubicBezTo>
                <a:cubicBezTo>
                  <a:pt x="6378831" y="5597266"/>
                  <a:pt x="6377826" y="5589675"/>
                  <a:pt x="6377826" y="5581192"/>
                </a:cubicBezTo>
                <a:cubicBezTo>
                  <a:pt x="6377826" y="5573007"/>
                  <a:pt x="6378886" y="5565472"/>
                  <a:pt x="6381007" y="5558589"/>
                </a:cubicBezTo>
                <a:cubicBezTo>
                  <a:pt x="6383128" y="5551706"/>
                  <a:pt x="6386328" y="5545771"/>
                  <a:pt x="6390607" y="5540785"/>
                </a:cubicBezTo>
                <a:cubicBezTo>
                  <a:pt x="6394885" y="5535800"/>
                  <a:pt x="6400225" y="5531930"/>
                  <a:pt x="6406624" y="5529177"/>
                </a:cubicBezTo>
                <a:cubicBezTo>
                  <a:pt x="6413024" y="5526423"/>
                  <a:pt x="6420502" y="5525047"/>
                  <a:pt x="6429060" y="5525047"/>
                </a:cubicBezTo>
                <a:close/>
                <a:moveTo>
                  <a:pt x="6305235" y="5525047"/>
                </a:moveTo>
                <a:cubicBezTo>
                  <a:pt x="6313495" y="5525047"/>
                  <a:pt x="6320695" y="5526275"/>
                  <a:pt x="6326834" y="5528730"/>
                </a:cubicBezTo>
                <a:cubicBezTo>
                  <a:pt x="6332973" y="5531186"/>
                  <a:pt x="6338089" y="5534758"/>
                  <a:pt x="6342182" y="5539446"/>
                </a:cubicBezTo>
                <a:cubicBezTo>
                  <a:pt x="6346274" y="5544134"/>
                  <a:pt x="6349344" y="5549827"/>
                  <a:pt x="6351390" y="5556524"/>
                </a:cubicBezTo>
                <a:cubicBezTo>
                  <a:pt x="6353437" y="5563221"/>
                  <a:pt x="6354460" y="5570774"/>
                  <a:pt x="6354460" y="5579183"/>
                </a:cubicBezTo>
                <a:cubicBezTo>
                  <a:pt x="6354460" y="5587369"/>
                  <a:pt x="6353381" y="5594903"/>
                  <a:pt x="6351223" y="5601786"/>
                </a:cubicBezTo>
                <a:cubicBezTo>
                  <a:pt x="6349065" y="5608670"/>
                  <a:pt x="6345846" y="5614604"/>
                  <a:pt x="6341568" y="5619590"/>
                </a:cubicBezTo>
                <a:cubicBezTo>
                  <a:pt x="6337289" y="5624576"/>
                  <a:pt x="6331931" y="5628464"/>
                  <a:pt x="6325494" y="5631254"/>
                </a:cubicBezTo>
                <a:cubicBezTo>
                  <a:pt x="6319057" y="5634045"/>
                  <a:pt x="6311597" y="5635440"/>
                  <a:pt x="6303114" y="5635440"/>
                </a:cubicBezTo>
                <a:cubicBezTo>
                  <a:pt x="6294854" y="5635440"/>
                  <a:pt x="6287655" y="5634212"/>
                  <a:pt x="6281516" y="5631757"/>
                </a:cubicBezTo>
                <a:cubicBezTo>
                  <a:pt x="6275376" y="5629301"/>
                  <a:pt x="6270260" y="5625729"/>
                  <a:pt x="6266168" y="5621041"/>
                </a:cubicBezTo>
                <a:cubicBezTo>
                  <a:pt x="6262075" y="5616353"/>
                  <a:pt x="6259024" y="5610660"/>
                  <a:pt x="6257015" y="5603963"/>
                </a:cubicBezTo>
                <a:cubicBezTo>
                  <a:pt x="6255006" y="5597266"/>
                  <a:pt x="6254001" y="5589675"/>
                  <a:pt x="6254001" y="5581192"/>
                </a:cubicBezTo>
                <a:cubicBezTo>
                  <a:pt x="6254001" y="5573007"/>
                  <a:pt x="6255061" y="5565472"/>
                  <a:pt x="6257182" y="5558589"/>
                </a:cubicBezTo>
                <a:cubicBezTo>
                  <a:pt x="6259303" y="5551706"/>
                  <a:pt x="6262503" y="5545771"/>
                  <a:pt x="6266782" y="5540785"/>
                </a:cubicBezTo>
                <a:cubicBezTo>
                  <a:pt x="6271060" y="5535800"/>
                  <a:pt x="6276400" y="5531930"/>
                  <a:pt x="6282799" y="5529177"/>
                </a:cubicBezTo>
                <a:cubicBezTo>
                  <a:pt x="6289199" y="5526423"/>
                  <a:pt x="6296677" y="5525047"/>
                  <a:pt x="6305235" y="5525047"/>
                </a:cubicBezTo>
                <a:close/>
                <a:moveTo>
                  <a:pt x="5354112" y="5525047"/>
                </a:moveTo>
                <a:cubicBezTo>
                  <a:pt x="5350242" y="5525047"/>
                  <a:pt x="5346410" y="5525400"/>
                  <a:pt x="5342615" y="5526107"/>
                </a:cubicBezTo>
                <a:cubicBezTo>
                  <a:pt x="5338820" y="5526814"/>
                  <a:pt x="5335322" y="5527707"/>
                  <a:pt x="5332122" y="5528786"/>
                </a:cubicBezTo>
                <a:cubicBezTo>
                  <a:pt x="5328922" y="5529865"/>
                  <a:pt x="5326095" y="5531056"/>
                  <a:pt x="5323639" y="5532358"/>
                </a:cubicBezTo>
                <a:cubicBezTo>
                  <a:pt x="5321183" y="5533660"/>
                  <a:pt x="5319453" y="5534795"/>
                  <a:pt x="5318449" y="5535762"/>
                </a:cubicBezTo>
                <a:cubicBezTo>
                  <a:pt x="5317444" y="5536730"/>
                  <a:pt x="5316812" y="5537753"/>
                  <a:pt x="5316551" y="5538832"/>
                </a:cubicBezTo>
                <a:cubicBezTo>
                  <a:pt x="5316291" y="5539911"/>
                  <a:pt x="5316160" y="5541381"/>
                  <a:pt x="5316160" y="5543241"/>
                </a:cubicBezTo>
                <a:cubicBezTo>
                  <a:pt x="5316160" y="5544357"/>
                  <a:pt x="5316235" y="5545380"/>
                  <a:pt x="5316384" y="5546311"/>
                </a:cubicBezTo>
                <a:cubicBezTo>
                  <a:pt x="5316533" y="5547241"/>
                  <a:pt x="5316774" y="5548004"/>
                  <a:pt x="5317109" y="5548599"/>
                </a:cubicBezTo>
                <a:cubicBezTo>
                  <a:pt x="5317444" y="5549194"/>
                  <a:pt x="5317835" y="5549641"/>
                  <a:pt x="5318281" y="5549938"/>
                </a:cubicBezTo>
                <a:cubicBezTo>
                  <a:pt x="5318728" y="5550236"/>
                  <a:pt x="5319249" y="5550385"/>
                  <a:pt x="5319844" y="5550385"/>
                </a:cubicBezTo>
                <a:cubicBezTo>
                  <a:pt x="5320737" y="5550385"/>
                  <a:pt x="5322095" y="5549845"/>
                  <a:pt x="5323918" y="5548766"/>
                </a:cubicBezTo>
                <a:cubicBezTo>
                  <a:pt x="5325741" y="5547687"/>
                  <a:pt x="5328011" y="5546497"/>
                  <a:pt x="5330727" y="5545194"/>
                </a:cubicBezTo>
                <a:cubicBezTo>
                  <a:pt x="5333443" y="5543892"/>
                  <a:pt x="5336606" y="5542702"/>
                  <a:pt x="5340215" y="5541623"/>
                </a:cubicBezTo>
                <a:cubicBezTo>
                  <a:pt x="5343824" y="5540544"/>
                  <a:pt x="5347898" y="5540004"/>
                  <a:pt x="5352437" y="5540004"/>
                </a:cubicBezTo>
                <a:cubicBezTo>
                  <a:pt x="5356679" y="5540004"/>
                  <a:pt x="5360251" y="5540506"/>
                  <a:pt x="5363153" y="5541511"/>
                </a:cubicBezTo>
                <a:cubicBezTo>
                  <a:pt x="5366055" y="5542515"/>
                  <a:pt x="5368418" y="5544004"/>
                  <a:pt x="5370241" y="5545976"/>
                </a:cubicBezTo>
                <a:cubicBezTo>
                  <a:pt x="5372064" y="5547948"/>
                  <a:pt x="5373385" y="5550422"/>
                  <a:pt x="5374203" y="5553399"/>
                </a:cubicBezTo>
                <a:cubicBezTo>
                  <a:pt x="5375022" y="5556375"/>
                  <a:pt x="5375431" y="5559798"/>
                  <a:pt x="5375431" y="5563668"/>
                </a:cubicBezTo>
                <a:lnTo>
                  <a:pt x="5375431" y="5571481"/>
                </a:lnTo>
                <a:lnTo>
                  <a:pt x="5361590" y="5571481"/>
                </a:lnTo>
                <a:cubicBezTo>
                  <a:pt x="5353777" y="5571481"/>
                  <a:pt x="5346745" y="5572169"/>
                  <a:pt x="5340494" y="5573546"/>
                </a:cubicBezTo>
                <a:cubicBezTo>
                  <a:pt x="5334243" y="5574923"/>
                  <a:pt x="5328960" y="5576988"/>
                  <a:pt x="5324644" y="5579741"/>
                </a:cubicBezTo>
                <a:cubicBezTo>
                  <a:pt x="5320328" y="5582494"/>
                  <a:pt x="5317016" y="5585955"/>
                  <a:pt x="5314709" y="5590122"/>
                </a:cubicBezTo>
                <a:cubicBezTo>
                  <a:pt x="5312403" y="5594289"/>
                  <a:pt x="5311249" y="5599200"/>
                  <a:pt x="5311249" y="5604856"/>
                </a:cubicBezTo>
                <a:cubicBezTo>
                  <a:pt x="5311249" y="5609693"/>
                  <a:pt x="5312086" y="5614009"/>
                  <a:pt x="5313761" y="5617804"/>
                </a:cubicBezTo>
                <a:cubicBezTo>
                  <a:pt x="5315435" y="5621599"/>
                  <a:pt x="5317779" y="5624799"/>
                  <a:pt x="5320793" y="5627403"/>
                </a:cubicBezTo>
                <a:cubicBezTo>
                  <a:pt x="5323807" y="5630008"/>
                  <a:pt x="5327453" y="5631998"/>
                  <a:pt x="5331732" y="5633375"/>
                </a:cubicBezTo>
                <a:cubicBezTo>
                  <a:pt x="5336010" y="5634752"/>
                  <a:pt x="5340792" y="5635440"/>
                  <a:pt x="5346075" y="5635440"/>
                </a:cubicBezTo>
                <a:cubicBezTo>
                  <a:pt x="5352102" y="5635440"/>
                  <a:pt x="5357814" y="5634138"/>
                  <a:pt x="5363209" y="5631533"/>
                </a:cubicBezTo>
                <a:cubicBezTo>
                  <a:pt x="5368604" y="5628929"/>
                  <a:pt x="5373497" y="5625283"/>
                  <a:pt x="5377887" y="5620594"/>
                </a:cubicBezTo>
                <a:lnTo>
                  <a:pt x="5377887" y="5630640"/>
                </a:lnTo>
                <a:cubicBezTo>
                  <a:pt x="5377887" y="5631533"/>
                  <a:pt x="5378147" y="5632203"/>
                  <a:pt x="5378668" y="5632650"/>
                </a:cubicBezTo>
                <a:cubicBezTo>
                  <a:pt x="5379189" y="5633096"/>
                  <a:pt x="5380026" y="5633431"/>
                  <a:pt x="5381180" y="5633654"/>
                </a:cubicBezTo>
                <a:cubicBezTo>
                  <a:pt x="5382333" y="5633877"/>
                  <a:pt x="5383877" y="5633989"/>
                  <a:pt x="5385812" y="5633989"/>
                </a:cubicBezTo>
                <a:cubicBezTo>
                  <a:pt x="5387821" y="5633989"/>
                  <a:pt x="5389347" y="5633877"/>
                  <a:pt x="5390389" y="5633654"/>
                </a:cubicBezTo>
                <a:cubicBezTo>
                  <a:pt x="5391430" y="5633431"/>
                  <a:pt x="5392249" y="5633096"/>
                  <a:pt x="5392844" y="5632650"/>
                </a:cubicBezTo>
                <a:cubicBezTo>
                  <a:pt x="5393439" y="5632203"/>
                  <a:pt x="5393737" y="5631533"/>
                  <a:pt x="5393737" y="5630640"/>
                </a:cubicBezTo>
                <a:lnTo>
                  <a:pt x="5393737" y="5562886"/>
                </a:lnTo>
                <a:cubicBezTo>
                  <a:pt x="5393737" y="5556636"/>
                  <a:pt x="5393030" y="5551166"/>
                  <a:pt x="5391616" y="5546478"/>
                </a:cubicBezTo>
                <a:cubicBezTo>
                  <a:pt x="5390202" y="5541790"/>
                  <a:pt x="5387933" y="5537865"/>
                  <a:pt x="5384807" y="5534702"/>
                </a:cubicBezTo>
                <a:cubicBezTo>
                  <a:pt x="5381682" y="5531539"/>
                  <a:pt x="5377589" y="5529140"/>
                  <a:pt x="5372529" y="5527502"/>
                </a:cubicBezTo>
                <a:cubicBezTo>
                  <a:pt x="5367469" y="5525865"/>
                  <a:pt x="5361330" y="5525047"/>
                  <a:pt x="5354112" y="5525047"/>
                </a:cubicBezTo>
                <a:close/>
                <a:moveTo>
                  <a:pt x="5245281" y="5525047"/>
                </a:moveTo>
                <a:cubicBezTo>
                  <a:pt x="5237914" y="5525047"/>
                  <a:pt x="5231254" y="5526330"/>
                  <a:pt x="5225301" y="5528898"/>
                </a:cubicBezTo>
                <a:cubicBezTo>
                  <a:pt x="5219348" y="5531465"/>
                  <a:pt x="5214269" y="5535148"/>
                  <a:pt x="5210065" y="5539948"/>
                </a:cubicBezTo>
                <a:cubicBezTo>
                  <a:pt x="5205860" y="5544748"/>
                  <a:pt x="5202642" y="5550589"/>
                  <a:pt x="5200409" y="5557473"/>
                </a:cubicBezTo>
                <a:cubicBezTo>
                  <a:pt x="5198177" y="5564356"/>
                  <a:pt x="5197061" y="5572114"/>
                  <a:pt x="5197061" y="5580746"/>
                </a:cubicBezTo>
                <a:cubicBezTo>
                  <a:pt x="5197061" y="5589824"/>
                  <a:pt x="5198140" y="5597787"/>
                  <a:pt x="5200298" y="5604633"/>
                </a:cubicBezTo>
                <a:cubicBezTo>
                  <a:pt x="5202456" y="5611479"/>
                  <a:pt x="5205656" y="5617171"/>
                  <a:pt x="5209897" y="5621711"/>
                </a:cubicBezTo>
                <a:cubicBezTo>
                  <a:pt x="5214139" y="5626250"/>
                  <a:pt x="5219366" y="5629673"/>
                  <a:pt x="5225580" y="5631980"/>
                </a:cubicBezTo>
                <a:cubicBezTo>
                  <a:pt x="5231794" y="5634287"/>
                  <a:pt x="5239030" y="5635440"/>
                  <a:pt x="5247290" y="5635440"/>
                </a:cubicBezTo>
                <a:cubicBezTo>
                  <a:pt x="5252053" y="5635440"/>
                  <a:pt x="5256536" y="5635087"/>
                  <a:pt x="5260741" y="5634380"/>
                </a:cubicBezTo>
                <a:cubicBezTo>
                  <a:pt x="5264945" y="5633673"/>
                  <a:pt x="5268647" y="5632873"/>
                  <a:pt x="5271847" y="5631980"/>
                </a:cubicBezTo>
                <a:cubicBezTo>
                  <a:pt x="5275047" y="5631087"/>
                  <a:pt x="5277651" y="5630175"/>
                  <a:pt x="5279660" y="5629245"/>
                </a:cubicBezTo>
                <a:cubicBezTo>
                  <a:pt x="5281670" y="5628315"/>
                  <a:pt x="5282879" y="5627645"/>
                  <a:pt x="5283288" y="5627236"/>
                </a:cubicBezTo>
                <a:cubicBezTo>
                  <a:pt x="5283697" y="5626827"/>
                  <a:pt x="5284032" y="5626399"/>
                  <a:pt x="5284293" y="5625952"/>
                </a:cubicBezTo>
                <a:cubicBezTo>
                  <a:pt x="5284553" y="5625506"/>
                  <a:pt x="5284739" y="5625003"/>
                  <a:pt x="5284851" y="5624445"/>
                </a:cubicBezTo>
                <a:cubicBezTo>
                  <a:pt x="5284962" y="5623887"/>
                  <a:pt x="5285055" y="5623255"/>
                  <a:pt x="5285130" y="5622548"/>
                </a:cubicBezTo>
                <a:cubicBezTo>
                  <a:pt x="5285204" y="5621841"/>
                  <a:pt x="5285241" y="5621004"/>
                  <a:pt x="5285241" y="5620036"/>
                </a:cubicBezTo>
                <a:cubicBezTo>
                  <a:pt x="5285241" y="5618697"/>
                  <a:pt x="5285186" y="5617562"/>
                  <a:pt x="5285073" y="5616632"/>
                </a:cubicBezTo>
                <a:cubicBezTo>
                  <a:pt x="5284961" y="5615702"/>
                  <a:pt x="5284793" y="5614976"/>
                  <a:pt x="5284568" y="5614455"/>
                </a:cubicBezTo>
                <a:cubicBezTo>
                  <a:pt x="5284344" y="5613934"/>
                  <a:pt x="5284026" y="5613544"/>
                  <a:pt x="5283615" y="5613283"/>
                </a:cubicBezTo>
                <a:cubicBezTo>
                  <a:pt x="5283204" y="5613023"/>
                  <a:pt x="5282737" y="5612893"/>
                  <a:pt x="5282214" y="5612893"/>
                </a:cubicBezTo>
                <a:cubicBezTo>
                  <a:pt x="5281316" y="5612893"/>
                  <a:pt x="5279989" y="5613283"/>
                  <a:pt x="5278231" y="5614065"/>
                </a:cubicBezTo>
                <a:cubicBezTo>
                  <a:pt x="5276474" y="5614846"/>
                  <a:pt x="5274230" y="5615720"/>
                  <a:pt x="5271500" y="5616688"/>
                </a:cubicBezTo>
                <a:cubicBezTo>
                  <a:pt x="5268771" y="5617655"/>
                  <a:pt x="5265537" y="5618529"/>
                  <a:pt x="5261798" y="5619311"/>
                </a:cubicBezTo>
                <a:cubicBezTo>
                  <a:pt x="5258060" y="5620092"/>
                  <a:pt x="5253797" y="5620483"/>
                  <a:pt x="5249012" y="5620483"/>
                </a:cubicBezTo>
                <a:cubicBezTo>
                  <a:pt x="5242955" y="5620483"/>
                  <a:pt x="5237833" y="5619627"/>
                  <a:pt x="5233645" y="5617916"/>
                </a:cubicBezTo>
                <a:cubicBezTo>
                  <a:pt x="5229458" y="5616204"/>
                  <a:pt x="5226056" y="5613748"/>
                  <a:pt x="5223438" y="5610549"/>
                </a:cubicBezTo>
                <a:cubicBezTo>
                  <a:pt x="5220821" y="5607349"/>
                  <a:pt x="5218951" y="5603516"/>
                  <a:pt x="5217830" y="5599052"/>
                </a:cubicBezTo>
                <a:cubicBezTo>
                  <a:pt x="5216708" y="5594587"/>
                  <a:pt x="5216148" y="5589564"/>
                  <a:pt x="5216148" y="5583983"/>
                </a:cubicBezTo>
                <a:lnTo>
                  <a:pt x="5282306" y="5583983"/>
                </a:lnTo>
                <a:cubicBezTo>
                  <a:pt x="5284176" y="5583983"/>
                  <a:pt x="5285840" y="5583369"/>
                  <a:pt x="5287297" y="5582141"/>
                </a:cubicBezTo>
                <a:cubicBezTo>
                  <a:pt x="5288755" y="5580913"/>
                  <a:pt x="5289483" y="5578848"/>
                  <a:pt x="5289483" y="5575946"/>
                </a:cubicBezTo>
                <a:lnTo>
                  <a:pt x="5289483" y="5572597"/>
                </a:lnTo>
                <a:cubicBezTo>
                  <a:pt x="5289483" y="5566049"/>
                  <a:pt x="5288646" y="5559891"/>
                  <a:pt x="5286972" y="5554124"/>
                </a:cubicBezTo>
                <a:cubicBezTo>
                  <a:pt x="5285297" y="5548357"/>
                  <a:pt x="5282674" y="5543334"/>
                  <a:pt x="5279102" y="5539055"/>
                </a:cubicBezTo>
                <a:cubicBezTo>
                  <a:pt x="5275530" y="5534776"/>
                  <a:pt x="5270973" y="5531372"/>
                  <a:pt x="5265429" y="5528842"/>
                </a:cubicBezTo>
                <a:cubicBezTo>
                  <a:pt x="5259885" y="5526312"/>
                  <a:pt x="5253169" y="5525047"/>
                  <a:pt x="5245281" y="5525047"/>
                </a:cubicBezTo>
                <a:close/>
                <a:moveTo>
                  <a:pt x="5149064" y="5525047"/>
                </a:moveTo>
                <a:cubicBezTo>
                  <a:pt x="5142962" y="5525047"/>
                  <a:pt x="5137623" y="5525865"/>
                  <a:pt x="5133046" y="5527502"/>
                </a:cubicBezTo>
                <a:cubicBezTo>
                  <a:pt x="5128470" y="5529140"/>
                  <a:pt x="5124656" y="5531316"/>
                  <a:pt x="5121605" y="5534032"/>
                </a:cubicBezTo>
                <a:cubicBezTo>
                  <a:pt x="5118554" y="5536748"/>
                  <a:pt x="5116266" y="5539911"/>
                  <a:pt x="5114741" y="5543520"/>
                </a:cubicBezTo>
                <a:cubicBezTo>
                  <a:pt x="5113215" y="5547129"/>
                  <a:pt x="5112452" y="5550906"/>
                  <a:pt x="5112452" y="5554850"/>
                </a:cubicBezTo>
                <a:cubicBezTo>
                  <a:pt x="5112452" y="5559314"/>
                  <a:pt x="5113178" y="5563147"/>
                  <a:pt x="5114629" y="5566347"/>
                </a:cubicBezTo>
                <a:cubicBezTo>
                  <a:pt x="5116080" y="5569546"/>
                  <a:pt x="5117996" y="5572300"/>
                  <a:pt x="5120377" y="5574607"/>
                </a:cubicBezTo>
                <a:cubicBezTo>
                  <a:pt x="5122759" y="5576913"/>
                  <a:pt x="5125456" y="5578867"/>
                  <a:pt x="5128470" y="5580467"/>
                </a:cubicBezTo>
                <a:cubicBezTo>
                  <a:pt x="5131484" y="5582067"/>
                  <a:pt x="5134572" y="5583499"/>
                  <a:pt x="5137734" y="5584764"/>
                </a:cubicBezTo>
                <a:cubicBezTo>
                  <a:pt x="5140897" y="5586029"/>
                  <a:pt x="5143967" y="5587238"/>
                  <a:pt x="5146943" y="5588392"/>
                </a:cubicBezTo>
                <a:cubicBezTo>
                  <a:pt x="5149920" y="5589545"/>
                  <a:pt x="5152599" y="5590866"/>
                  <a:pt x="5154980" y="5592354"/>
                </a:cubicBezTo>
                <a:cubicBezTo>
                  <a:pt x="5157361" y="5593843"/>
                  <a:pt x="5159277" y="5595554"/>
                  <a:pt x="5160728" y="5597489"/>
                </a:cubicBezTo>
                <a:cubicBezTo>
                  <a:pt x="5162179" y="5599424"/>
                  <a:pt x="5162905" y="5601805"/>
                  <a:pt x="5162905" y="5604633"/>
                </a:cubicBezTo>
                <a:cubicBezTo>
                  <a:pt x="5162905" y="5607386"/>
                  <a:pt x="5162403" y="5609767"/>
                  <a:pt x="5161398" y="5611776"/>
                </a:cubicBezTo>
                <a:cubicBezTo>
                  <a:pt x="5160394" y="5613786"/>
                  <a:pt x="5158961" y="5615441"/>
                  <a:pt x="5157101" y="5616744"/>
                </a:cubicBezTo>
                <a:cubicBezTo>
                  <a:pt x="5155240" y="5618046"/>
                  <a:pt x="5153045" y="5619032"/>
                  <a:pt x="5150515" y="5619701"/>
                </a:cubicBezTo>
                <a:cubicBezTo>
                  <a:pt x="5147985" y="5620371"/>
                  <a:pt x="5145157" y="5620706"/>
                  <a:pt x="5142032" y="5620706"/>
                </a:cubicBezTo>
                <a:cubicBezTo>
                  <a:pt x="5137865" y="5620706"/>
                  <a:pt x="5134181" y="5620204"/>
                  <a:pt x="5130981" y="5619199"/>
                </a:cubicBezTo>
                <a:cubicBezTo>
                  <a:pt x="5127782" y="5618195"/>
                  <a:pt x="5125010" y="5617097"/>
                  <a:pt x="5122666" y="5615906"/>
                </a:cubicBezTo>
                <a:cubicBezTo>
                  <a:pt x="5120322" y="5614716"/>
                  <a:pt x="5118350" y="5613618"/>
                  <a:pt x="5116750" y="5612614"/>
                </a:cubicBezTo>
                <a:cubicBezTo>
                  <a:pt x="5115150" y="5611609"/>
                  <a:pt x="5113941" y="5611107"/>
                  <a:pt x="5113122" y="5611107"/>
                </a:cubicBezTo>
                <a:cubicBezTo>
                  <a:pt x="5112601" y="5611107"/>
                  <a:pt x="5112136" y="5611237"/>
                  <a:pt x="5111727" y="5611497"/>
                </a:cubicBezTo>
                <a:cubicBezTo>
                  <a:pt x="5111317" y="5611758"/>
                  <a:pt x="5111001" y="5612186"/>
                  <a:pt x="5110778" y="5612781"/>
                </a:cubicBezTo>
                <a:cubicBezTo>
                  <a:pt x="5110555" y="5613376"/>
                  <a:pt x="5110369" y="5614158"/>
                  <a:pt x="5110220" y="5615125"/>
                </a:cubicBezTo>
                <a:cubicBezTo>
                  <a:pt x="5110071" y="5616092"/>
                  <a:pt x="5109997" y="5617283"/>
                  <a:pt x="5109997" y="5618697"/>
                </a:cubicBezTo>
                <a:cubicBezTo>
                  <a:pt x="5109997" y="5621004"/>
                  <a:pt x="5110183" y="5622827"/>
                  <a:pt x="5110555" y="5624166"/>
                </a:cubicBezTo>
                <a:cubicBezTo>
                  <a:pt x="5110927" y="5625506"/>
                  <a:pt x="5111522" y="5626548"/>
                  <a:pt x="5112341" y="5627292"/>
                </a:cubicBezTo>
                <a:cubicBezTo>
                  <a:pt x="5113159" y="5628036"/>
                  <a:pt x="5114461" y="5628873"/>
                  <a:pt x="5116247" y="5629803"/>
                </a:cubicBezTo>
                <a:cubicBezTo>
                  <a:pt x="5118033" y="5630733"/>
                  <a:pt x="5120210" y="5631626"/>
                  <a:pt x="5122777" y="5632482"/>
                </a:cubicBezTo>
                <a:cubicBezTo>
                  <a:pt x="5125345" y="5633338"/>
                  <a:pt x="5128247" y="5634045"/>
                  <a:pt x="5131484" y="5634603"/>
                </a:cubicBezTo>
                <a:cubicBezTo>
                  <a:pt x="5134721" y="5635161"/>
                  <a:pt x="5138125" y="5635440"/>
                  <a:pt x="5141697" y="5635440"/>
                </a:cubicBezTo>
                <a:cubicBezTo>
                  <a:pt x="5147501" y="5635440"/>
                  <a:pt x="5152822" y="5634733"/>
                  <a:pt x="5157659" y="5633319"/>
                </a:cubicBezTo>
                <a:cubicBezTo>
                  <a:pt x="5162496" y="5631905"/>
                  <a:pt x="5166663" y="5629822"/>
                  <a:pt x="5170160" y="5627068"/>
                </a:cubicBezTo>
                <a:cubicBezTo>
                  <a:pt x="5173658" y="5624315"/>
                  <a:pt x="5176355" y="5620929"/>
                  <a:pt x="5178253" y="5616911"/>
                </a:cubicBezTo>
                <a:cubicBezTo>
                  <a:pt x="5180150" y="5612893"/>
                  <a:pt x="5181099" y="5608316"/>
                  <a:pt x="5181099" y="5603182"/>
                </a:cubicBezTo>
                <a:cubicBezTo>
                  <a:pt x="5181099" y="5598866"/>
                  <a:pt x="5180373" y="5595145"/>
                  <a:pt x="5178922" y="5592019"/>
                </a:cubicBezTo>
                <a:cubicBezTo>
                  <a:pt x="5177471" y="5588894"/>
                  <a:pt x="5175555" y="5586215"/>
                  <a:pt x="5173174" y="5583983"/>
                </a:cubicBezTo>
                <a:cubicBezTo>
                  <a:pt x="5170793" y="5581750"/>
                  <a:pt x="5168058" y="5579853"/>
                  <a:pt x="5164970" y="5578290"/>
                </a:cubicBezTo>
                <a:cubicBezTo>
                  <a:pt x="5161882" y="5576727"/>
                  <a:pt x="5158756" y="5575313"/>
                  <a:pt x="5155594" y="5574048"/>
                </a:cubicBezTo>
                <a:cubicBezTo>
                  <a:pt x="5152431" y="5572783"/>
                  <a:pt x="5149324" y="5571556"/>
                  <a:pt x="5146273" y="5570365"/>
                </a:cubicBezTo>
                <a:cubicBezTo>
                  <a:pt x="5143222" y="5569174"/>
                  <a:pt x="5140506" y="5567835"/>
                  <a:pt x="5138125" y="5566347"/>
                </a:cubicBezTo>
                <a:cubicBezTo>
                  <a:pt x="5135744" y="5564858"/>
                  <a:pt x="5133809" y="5563128"/>
                  <a:pt x="5132321" y="5561156"/>
                </a:cubicBezTo>
                <a:cubicBezTo>
                  <a:pt x="5130833" y="5559184"/>
                  <a:pt x="5130088" y="5556747"/>
                  <a:pt x="5130088" y="5553845"/>
                </a:cubicBezTo>
                <a:cubicBezTo>
                  <a:pt x="5130088" y="5551761"/>
                  <a:pt x="5130479" y="5549827"/>
                  <a:pt x="5131260" y="5548041"/>
                </a:cubicBezTo>
                <a:cubicBezTo>
                  <a:pt x="5132042" y="5546255"/>
                  <a:pt x="5133195" y="5544711"/>
                  <a:pt x="5134721" y="5543408"/>
                </a:cubicBezTo>
                <a:cubicBezTo>
                  <a:pt x="5136246" y="5542106"/>
                  <a:pt x="5138200" y="5541102"/>
                  <a:pt x="5140581" y="5540395"/>
                </a:cubicBezTo>
                <a:cubicBezTo>
                  <a:pt x="5142962" y="5539688"/>
                  <a:pt x="5145715" y="5539334"/>
                  <a:pt x="5148841" y="5539334"/>
                </a:cubicBezTo>
                <a:cubicBezTo>
                  <a:pt x="5152338" y="5539334"/>
                  <a:pt x="5155445" y="5539744"/>
                  <a:pt x="5158161" y="5540562"/>
                </a:cubicBezTo>
                <a:cubicBezTo>
                  <a:pt x="5160877" y="5541381"/>
                  <a:pt x="5163240" y="5542255"/>
                  <a:pt x="5165249" y="5543185"/>
                </a:cubicBezTo>
                <a:cubicBezTo>
                  <a:pt x="5167258" y="5544115"/>
                  <a:pt x="5168895" y="5544990"/>
                  <a:pt x="5170160" y="5545808"/>
                </a:cubicBezTo>
                <a:cubicBezTo>
                  <a:pt x="5171425" y="5546627"/>
                  <a:pt x="5172393" y="5547036"/>
                  <a:pt x="5173062" y="5547036"/>
                </a:cubicBezTo>
                <a:cubicBezTo>
                  <a:pt x="5173509" y="5547036"/>
                  <a:pt x="5173918" y="5546906"/>
                  <a:pt x="5174290" y="5546645"/>
                </a:cubicBezTo>
                <a:cubicBezTo>
                  <a:pt x="5174662" y="5546385"/>
                  <a:pt x="5174978" y="5545957"/>
                  <a:pt x="5175239" y="5545362"/>
                </a:cubicBezTo>
                <a:cubicBezTo>
                  <a:pt x="5175499" y="5544767"/>
                  <a:pt x="5175685" y="5544004"/>
                  <a:pt x="5175797" y="5543074"/>
                </a:cubicBezTo>
                <a:cubicBezTo>
                  <a:pt x="5175909" y="5542143"/>
                  <a:pt x="5175964" y="5541046"/>
                  <a:pt x="5175964" y="5539781"/>
                </a:cubicBezTo>
                <a:cubicBezTo>
                  <a:pt x="5175964" y="5538590"/>
                  <a:pt x="5175909" y="5537586"/>
                  <a:pt x="5175797" y="5536767"/>
                </a:cubicBezTo>
                <a:cubicBezTo>
                  <a:pt x="5175685" y="5535948"/>
                  <a:pt x="5175574" y="5535260"/>
                  <a:pt x="5175462" y="5534702"/>
                </a:cubicBezTo>
                <a:cubicBezTo>
                  <a:pt x="5175350" y="5534144"/>
                  <a:pt x="5175164" y="5533642"/>
                  <a:pt x="5174904" y="5533195"/>
                </a:cubicBezTo>
                <a:cubicBezTo>
                  <a:pt x="5174644" y="5532749"/>
                  <a:pt x="5174123" y="5532228"/>
                  <a:pt x="5173341" y="5531632"/>
                </a:cubicBezTo>
                <a:cubicBezTo>
                  <a:pt x="5172560" y="5531037"/>
                  <a:pt x="5171407" y="5530349"/>
                  <a:pt x="5169881" y="5529567"/>
                </a:cubicBezTo>
                <a:cubicBezTo>
                  <a:pt x="5168356" y="5528786"/>
                  <a:pt x="5166514" y="5528061"/>
                  <a:pt x="5164356" y="5527391"/>
                </a:cubicBezTo>
                <a:cubicBezTo>
                  <a:pt x="5162198" y="5526721"/>
                  <a:pt x="5159780" y="5526163"/>
                  <a:pt x="5157101" y="5525717"/>
                </a:cubicBezTo>
                <a:cubicBezTo>
                  <a:pt x="5154422" y="5525270"/>
                  <a:pt x="5151743" y="5525047"/>
                  <a:pt x="5149064" y="5525047"/>
                </a:cubicBezTo>
                <a:close/>
                <a:moveTo>
                  <a:pt x="4997631" y="5525047"/>
                </a:moveTo>
                <a:cubicBezTo>
                  <a:pt x="4990264" y="5525047"/>
                  <a:pt x="4983604" y="5526330"/>
                  <a:pt x="4977651" y="5528898"/>
                </a:cubicBezTo>
                <a:cubicBezTo>
                  <a:pt x="4971698" y="5531465"/>
                  <a:pt x="4966619" y="5535148"/>
                  <a:pt x="4962415" y="5539948"/>
                </a:cubicBezTo>
                <a:cubicBezTo>
                  <a:pt x="4958211" y="5544748"/>
                  <a:pt x="4954992" y="5550589"/>
                  <a:pt x="4952760" y="5557473"/>
                </a:cubicBezTo>
                <a:cubicBezTo>
                  <a:pt x="4950527" y="5564356"/>
                  <a:pt x="4949411" y="5572114"/>
                  <a:pt x="4949411" y="5580746"/>
                </a:cubicBezTo>
                <a:cubicBezTo>
                  <a:pt x="4949411" y="5589824"/>
                  <a:pt x="4950490" y="5597787"/>
                  <a:pt x="4952648" y="5604633"/>
                </a:cubicBezTo>
                <a:cubicBezTo>
                  <a:pt x="4954806" y="5611479"/>
                  <a:pt x="4958006" y="5617171"/>
                  <a:pt x="4962247" y="5621711"/>
                </a:cubicBezTo>
                <a:cubicBezTo>
                  <a:pt x="4966489" y="5626250"/>
                  <a:pt x="4971717" y="5629673"/>
                  <a:pt x="4977930" y="5631980"/>
                </a:cubicBezTo>
                <a:cubicBezTo>
                  <a:pt x="4984144" y="5634287"/>
                  <a:pt x="4991381" y="5635440"/>
                  <a:pt x="4999641" y="5635440"/>
                </a:cubicBezTo>
                <a:cubicBezTo>
                  <a:pt x="5004403" y="5635440"/>
                  <a:pt x="5008887" y="5635087"/>
                  <a:pt x="5013091" y="5634380"/>
                </a:cubicBezTo>
                <a:cubicBezTo>
                  <a:pt x="5017295" y="5633673"/>
                  <a:pt x="5020997" y="5632873"/>
                  <a:pt x="5024197" y="5631980"/>
                </a:cubicBezTo>
                <a:cubicBezTo>
                  <a:pt x="5027397" y="5631087"/>
                  <a:pt x="5030001" y="5630175"/>
                  <a:pt x="5032011" y="5629245"/>
                </a:cubicBezTo>
                <a:cubicBezTo>
                  <a:pt x="5034020" y="5628315"/>
                  <a:pt x="5035229" y="5627645"/>
                  <a:pt x="5035638" y="5627236"/>
                </a:cubicBezTo>
                <a:cubicBezTo>
                  <a:pt x="5036048" y="5626827"/>
                  <a:pt x="5036383" y="5626399"/>
                  <a:pt x="5036643" y="5625952"/>
                </a:cubicBezTo>
                <a:cubicBezTo>
                  <a:pt x="5036903" y="5625506"/>
                  <a:pt x="5037089" y="5625003"/>
                  <a:pt x="5037201" y="5624445"/>
                </a:cubicBezTo>
                <a:cubicBezTo>
                  <a:pt x="5037313" y="5623887"/>
                  <a:pt x="5037406" y="5623255"/>
                  <a:pt x="5037480" y="5622548"/>
                </a:cubicBezTo>
                <a:cubicBezTo>
                  <a:pt x="5037555" y="5621841"/>
                  <a:pt x="5037592" y="5621004"/>
                  <a:pt x="5037592" y="5620036"/>
                </a:cubicBezTo>
                <a:cubicBezTo>
                  <a:pt x="5037592" y="5618697"/>
                  <a:pt x="5037536" y="5617562"/>
                  <a:pt x="5037424" y="5616632"/>
                </a:cubicBezTo>
                <a:cubicBezTo>
                  <a:pt x="5037311" y="5615702"/>
                  <a:pt x="5037143" y="5614976"/>
                  <a:pt x="5036919" y="5614455"/>
                </a:cubicBezTo>
                <a:cubicBezTo>
                  <a:pt x="5036694" y="5613934"/>
                  <a:pt x="5036376" y="5613544"/>
                  <a:pt x="5035966" y="5613283"/>
                </a:cubicBezTo>
                <a:cubicBezTo>
                  <a:pt x="5035554" y="5613023"/>
                  <a:pt x="5035087" y="5612893"/>
                  <a:pt x="5034564" y="5612893"/>
                </a:cubicBezTo>
                <a:cubicBezTo>
                  <a:pt x="5033666" y="5612893"/>
                  <a:pt x="5032339" y="5613283"/>
                  <a:pt x="5030582" y="5614065"/>
                </a:cubicBezTo>
                <a:cubicBezTo>
                  <a:pt x="5028824" y="5614846"/>
                  <a:pt x="5026581" y="5615720"/>
                  <a:pt x="5023851" y="5616688"/>
                </a:cubicBezTo>
                <a:cubicBezTo>
                  <a:pt x="5021122" y="5617655"/>
                  <a:pt x="5017887" y="5618529"/>
                  <a:pt x="5014149" y="5619311"/>
                </a:cubicBezTo>
                <a:cubicBezTo>
                  <a:pt x="5010410" y="5620092"/>
                  <a:pt x="5006148" y="5620483"/>
                  <a:pt x="5001362" y="5620483"/>
                </a:cubicBezTo>
                <a:cubicBezTo>
                  <a:pt x="4995305" y="5620483"/>
                  <a:pt x="4990184" y="5619627"/>
                  <a:pt x="4985996" y="5617916"/>
                </a:cubicBezTo>
                <a:cubicBezTo>
                  <a:pt x="4981809" y="5616204"/>
                  <a:pt x="4978406" y="5613748"/>
                  <a:pt x="4975789" y="5610549"/>
                </a:cubicBezTo>
                <a:cubicBezTo>
                  <a:pt x="4973171" y="5607349"/>
                  <a:pt x="4971302" y="5603516"/>
                  <a:pt x="4970181" y="5599052"/>
                </a:cubicBezTo>
                <a:cubicBezTo>
                  <a:pt x="4969059" y="5594587"/>
                  <a:pt x="4968498" y="5589564"/>
                  <a:pt x="4968498" y="5583983"/>
                </a:cubicBezTo>
                <a:lnTo>
                  <a:pt x="5034656" y="5583983"/>
                </a:lnTo>
                <a:cubicBezTo>
                  <a:pt x="5036526" y="5583983"/>
                  <a:pt x="5038190" y="5583369"/>
                  <a:pt x="5039647" y="5582141"/>
                </a:cubicBezTo>
                <a:cubicBezTo>
                  <a:pt x="5041104" y="5580913"/>
                  <a:pt x="5041833" y="5578848"/>
                  <a:pt x="5041833" y="5575946"/>
                </a:cubicBezTo>
                <a:lnTo>
                  <a:pt x="5041833" y="5572597"/>
                </a:lnTo>
                <a:cubicBezTo>
                  <a:pt x="5041833" y="5566049"/>
                  <a:pt x="5040996" y="5559891"/>
                  <a:pt x="5039322" y="5554124"/>
                </a:cubicBezTo>
                <a:cubicBezTo>
                  <a:pt x="5037648" y="5548357"/>
                  <a:pt x="5035024" y="5543334"/>
                  <a:pt x="5031453" y="5539055"/>
                </a:cubicBezTo>
                <a:cubicBezTo>
                  <a:pt x="5027881" y="5534776"/>
                  <a:pt x="5023323" y="5531372"/>
                  <a:pt x="5017779" y="5528842"/>
                </a:cubicBezTo>
                <a:cubicBezTo>
                  <a:pt x="5012235" y="5526312"/>
                  <a:pt x="5005519" y="5525047"/>
                  <a:pt x="4997631" y="5525047"/>
                </a:cubicBezTo>
                <a:close/>
                <a:moveTo>
                  <a:pt x="4923999" y="5525047"/>
                </a:moveTo>
                <a:cubicBezTo>
                  <a:pt x="4921841" y="5525047"/>
                  <a:pt x="4919701" y="5525326"/>
                  <a:pt x="4917580" y="5525884"/>
                </a:cubicBezTo>
                <a:cubicBezTo>
                  <a:pt x="4915460" y="5526442"/>
                  <a:pt x="4913320" y="5527447"/>
                  <a:pt x="4911162" y="5528898"/>
                </a:cubicBezTo>
                <a:cubicBezTo>
                  <a:pt x="4909004" y="5530349"/>
                  <a:pt x="4906716" y="5532339"/>
                  <a:pt x="4904298" y="5534869"/>
                </a:cubicBezTo>
                <a:cubicBezTo>
                  <a:pt x="4901879" y="5537400"/>
                  <a:pt x="4899293" y="5540674"/>
                  <a:pt x="4896540" y="5544692"/>
                </a:cubicBezTo>
                <a:lnTo>
                  <a:pt x="4896540" y="5530070"/>
                </a:lnTo>
                <a:cubicBezTo>
                  <a:pt x="4896540" y="5529474"/>
                  <a:pt x="4896410" y="5528972"/>
                  <a:pt x="4896149" y="5528563"/>
                </a:cubicBezTo>
                <a:cubicBezTo>
                  <a:pt x="4895889" y="5528154"/>
                  <a:pt x="4895461" y="5527782"/>
                  <a:pt x="4894866" y="5527447"/>
                </a:cubicBezTo>
                <a:cubicBezTo>
                  <a:pt x="4894270" y="5527112"/>
                  <a:pt x="4893433" y="5526889"/>
                  <a:pt x="4892354" y="5526777"/>
                </a:cubicBezTo>
                <a:cubicBezTo>
                  <a:pt x="4891275" y="5526665"/>
                  <a:pt x="4889917" y="5526609"/>
                  <a:pt x="4888280" y="5526609"/>
                </a:cubicBezTo>
                <a:cubicBezTo>
                  <a:pt x="4886568" y="5526609"/>
                  <a:pt x="4885192" y="5526665"/>
                  <a:pt x="4884150" y="5526777"/>
                </a:cubicBezTo>
                <a:cubicBezTo>
                  <a:pt x="4883108" y="5526889"/>
                  <a:pt x="4882252" y="5527112"/>
                  <a:pt x="4881583" y="5527447"/>
                </a:cubicBezTo>
                <a:cubicBezTo>
                  <a:pt x="4880913" y="5527782"/>
                  <a:pt x="4880466" y="5528154"/>
                  <a:pt x="4880243" y="5528563"/>
                </a:cubicBezTo>
                <a:cubicBezTo>
                  <a:pt x="4880020" y="5528972"/>
                  <a:pt x="4879908" y="5529474"/>
                  <a:pt x="4879908" y="5530070"/>
                </a:cubicBezTo>
                <a:lnTo>
                  <a:pt x="4879908" y="5630529"/>
                </a:lnTo>
                <a:cubicBezTo>
                  <a:pt x="4879908" y="5631124"/>
                  <a:pt x="4880039" y="5631626"/>
                  <a:pt x="4880299" y="5632036"/>
                </a:cubicBezTo>
                <a:cubicBezTo>
                  <a:pt x="4880559" y="5632445"/>
                  <a:pt x="4881043" y="5632798"/>
                  <a:pt x="4881750" y="5633096"/>
                </a:cubicBezTo>
                <a:cubicBezTo>
                  <a:pt x="4882457" y="5633394"/>
                  <a:pt x="4883406" y="5633617"/>
                  <a:pt x="4884596" y="5633766"/>
                </a:cubicBezTo>
                <a:cubicBezTo>
                  <a:pt x="4885787" y="5633915"/>
                  <a:pt x="4887275" y="5633989"/>
                  <a:pt x="4889061" y="5633989"/>
                </a:cubicBezTo>
                <a:cubicBezTo>
                  <a:pt x="4890922" y="5633989"/>
                  <a:pt x="4892447" y="5633915"/>
                  <a:pt x="4893638" y="5633766"/>
                </a:cubicBezTo>
                <a:cubicBezTo>
                  <a:pt x="4894828" y="5633617"/>
                  <a:pt x="4895759" y="5633394"/>
                  <a:pt x="4896428" y="5633096"/>
                </a:cubicBezTo>
                <a:cubicBezTo>
                  <a:pt x="4897098" y="5632798"/>
                  <a:pt x="4897582" y="5632445"/>
                  <a:pt x="4897879" y="5632036"/>
                </a:cubicBezTo>
                <a:cubicBezTo>
                  <a:pt x="4898177" y="5631626"/>
                  <a:pt x="4898326" y="5631124"/>
                  <a:pt x="4898326" y="5630529"/>
                </a:cubicBezTo>
                <a:lnTo>
                  <a:pt x="4898326" y="5564449"/>
                </a:lnTo>
                <a:cubicBezTo>
                  <a:pt x="4900930" y="5560356"/>
                  <a:pt x="4903312" y="5556896"/>
                  <a:pt x="4905470" y="5554068"/>
                </a:cubicBezTo>
                <a:cubicBezTo>
                  <a:pt x="4907628" y="5551241"/>
                  <a:pt x="4909693" y="5548971"/>
                  <a:pt x="4911665" y="5547259"/>
                </a:cubicBezTo>
                <a:cubicBezTo>
                  <a:pt x="4913637" y="5545548"/>
                  <a:pt x="4915515" y="5544320"/>
                  <a:pt x="4917301" y="5543576"/>
                </a:cubicBezTo>
                <a:cubicBezTo>
                  <a:pt x="4919087" y="5542832"/>
                  <a:pt x="4920910" y="5542460"/>
                  <a:pt x="4922771" y="5542460"/>
                </a:cubicBezTo>
                <a:cubicBezTo>
                  <a:pt x="4924334" y="5542460"/>
                  <a:pt x="4925785" y="5542609"/>
                  <a:pt x="4927124" y="5542906"/>
                </a:cubicBezTo>
                <a:cubicBezTo>
                  <a:pt x="4928464" y="5543204"/>
                  <a:pt x="4929673" y="5543520"/>
                  <a:pt x="4930752" y="5543855"/>
                </a:cubicBezTo>
                <a:cubicBezTo>
                  <a:pt x="4931831" y="5544190"/>
                  <a:pt x="4932798" y="5544525"/>
                  <a:pt x="4933654" y="5544860"/>
                </a:cubicBezTo>
                <a:cubicBezTo>
                  <a:pt x="4934510" y="5545194"/>
                  <a:pt x="4935235" y="5545362"/>
                  <a:pt x="4935831" y="5545362"/>
                </a:cubicBezTo>
                <a:cubicBezTo>
                  <a:pt x="4936426" y="5545362"/>
                  <a:pt x="4936891" y="5545194"/>
                  <a:pt x="4937226" y="5544860"/>
                </a:cubicBezTo>
                <a:cubicBezTo>
                  <a:pt x="4937561" y="5544525"/>
                  <a:pt x="4937840" y="5544041"/>
                  <a:pt x="4938063" y="5543408"/>
                </a:cubicBezTo>
                <a:cubicBezTo>
                  <a:pt x="4938286" y="5542776"/>
                  <a:pt x="4938435" y="5541902"/>
                  <a:pt x="4938509" y="5540785"/>
                </a:cubicBezTo>
                <a:cubicBezTo>
                  <a:pt x="4938584" y="5539669"/>
                  <a:pt x="4938621" y="5538292"/>
                  <a:pt x="4938621" y="5536655"/>
                </a:cubicBezTo>
                <a:cubicBezTo>
                  <a:pt x="4938621" y="5534944"/>
                  <a:pt x="4938602" y="5533586"/>
                  <a:pt x="4938565" y="5532581"/>
                </a:cubicBezTo>
                <a:cubicBezTo>
                  <a:pt x="4938528" y="5531577"/>
                  <a:pt x="4938454" y="5530814"/>
                  <a:pt x="4938342" y="5530293"/>
                </a:cubicBezTo>
                <a:cubicBezTo>
                  <a:pt x="4938230" y="5529772"/>
                  <a:pt x="4938100" y="5529344"/>
                  <a:pt x="4937951" y="5529009"/>
                </a:cubicBezTo>
                <a:cubicBezTo>
                  <a:pt x="4937802" y="5528674"/>
                  <a:pt x="4937505" y="5528321"/>
                  <a:pt x="4937058" y="5527949"/>
                </a:cubicBezTo>
                <a:cubicBezTo>
                  <a:pt x="4936612" y="5527577"/>
                  <a:pt x="4935849" y="5527205"/>
                  <a:pt x="4934770" y="5526833"/>
                </a:cubicBezTo>
                <a:cubicBezTo>
                  <a:pt x="4933691" y="5526461"/>
                  <a:pt x="4932482" y="5526126"/>
                  <a:pt x="4931142" y="5525828"/>
                </a:cubicBezTo>
                <a:cubicBezTo>
                  <a:pt x="4929803" y="5525530"/>
                  <a:pt x="4928519" y="5525326"/>
                  <a:pt x="4927291" y="5525214"/>
                </a:cubicBezTo>
                <a:cubicBezTo>
                  <a:pt x="4926064" y="5525103"/>
                  <a:pt x="4924966" y="5525047"/>
                  <a:pt x="4923999" y="5525047"/>
                </a:cubicBezTo>
                <a:close/>
                <a:moveTo>
                  <a:pt x="4801662" y="5525047"/>
                </a:moveTo>
                <a:cubicBezTo>
                  <a:pt x="4797792" y="5525047"/>
                  <a:pt x="4793960" y="5525400"/>
                  <a:pt x="4790165" y="5526107"/>
                </a:cubicBezTo>
                <a:cubicBezTo>
                  <a:pt x="4786370" y="5526814"/>
                  <a:pt x="4782872" y="5527707"/>
                  <a:pt x="4779673" y="5528786"/>
                </a:cubicBezTo>
                <a:cubicBezTo>
                  <a:pt x="4776473" y="5529865"/>
                  <a:pt x="4773645" y="5531056"/>
                  <a:pt x="4771189" y="5532358"/>
                </a:cubicBezTo>
                <a:cubicBezTo>
                  <a:pt x="4768734" y="5533660"/>
                  <a:pt x="4767004" y="5534795"/>
                  <a:pt x="4765999" y="5535762"/>
                </a:cubicBezTo>
                <a:cubicBezTo>
                  <a:pt x="4764994" y="5536730"/>
                  <a:pt x="4764362" y="5537753"/>
                  <a:pt x="4764101" y="5538832"/>
                </a:cubicBezTo>
                <a:cubicBezTo>
                  <a:pt x="4763841" y="5539911"/>
                  <a:pt x="4763711" y="5541381"/>
                  <a:pt x="4763711" y="5543241"/>
                </a:cubicBezTo>
                <a:cubicBezTo>
                  <a:pt x="4763711" y="5544357"/>
                  <a:pt x="4763785" y="5545380"/>
                  <a:pt x="4763934" y="5546311"/>
                </a:cubicBezTo>
                <a:cubicBezTo>
                  <a:pt x="4764083" y="5547241"/>
                  <a:pt x="4764325" y="5548004"/>
                  <a:pt x="4764660" y="5548599"/>
                </a:cubicBezTo>
                <a:cubicBezTo>
                  <a:pt x="4764994" y="5549194"/>
                  <a:pt x="4765385" y="5549641"/>
                  <a:pt x="4765832" y="5549938"/>
                </a:cubicBezTo>
                <a:cubicBezTo>
                  <a:pt x="4766278" y="5550236"/>
                  <a:pt x="4766799" y="5550385"/>
                  <a:pt x="4767394" y="5550385"/>
                </a:cubicBezTo>
                <a:cubicBezTo>
                  <a:pt x="4768287" y="5550385"/>
                  <a:pt x="4769645" y="5549845"/>
                  <a:pt x="4771468" y="5548766"/>
                </a:cubicBezTo>
                <a:cubicBezTo>
                  <a:pt x="4773292" y="5547687"/>
                  <a:pt x="4775561" y="5546497"/>
                  <a:pt x="4778277" y="5545194"/>
                </a:cubicBezTo>
                <a:cubicBezTo>
                  <a:pt x="4780993" y="5543892"/>
                  <a:pt x="4784156" y="5542702"/>
                  <a:pt x="4787765" y="5541623"/>
                </a:cubicBezTo>
                <a:cubicBezTo>
                  <a:pt x="4791374" y="5540544"/>
                  <a:pt x="4795448" y="5540004"/>
                  <a:pt x="4799988" y="5540004"/>
                </a:cubicBezTo>
                <a:cubicBezTo>
                  <a:pt x="4804229" y="5540004"/>
                  <a:pt x="4807801" y="5540506"/>
                  <a:pt x="4810703" y="5541511"/>
                </a:cubicBezTo>
                <a:cubicBezTo>
                  <a:pt x="4813605" y="5542515"/>
                  <a:pt x="4815968" y="5544004"/>
                  <a:pt x="4817791" y="5545976"/>
                </a:cubicBezTo>
                <a:cubicBezTo>
                  <a:pt x="4819614" y="5547948"/>
                  <a:pt x="4820935" y="5550422"/>
                  <a:pt x="4821754" y="5553399"/>
                </a:cubicBezTo>
                <a:cubicBezTo>
                  <a:pt x="4822572" y="5556375"/>
                  <a:pt x="4822982" y="5559798"/>
                  <a:pt x="4822982" y="5563668"/>
                </a:cubicBezTo>
                <a:lnTo>
                  <a:pt x="4822982" y="5571481"/>
                </a:lnTo>
                <a:lnTo>
                  <a:pt x="4809141" y="5571481"/>
                </a:lnTo>
                <a:cubicBezTo>
                  <a:pt x="4801327" y="5571481"/>
                  <a:pt x="4794295" y="5572169"/>
                  <a:pt x="4788044" y="5573546"/>
                </a:cubicBezTo>
                <a:cubicBezTo>
                  <a:pt x="4781793" y="5574923"/>
                  <a:pt x="4776510" y="5576988"/>
                  <a:pt x="4772194" y="5579741"/>
                </a:cubicBezTo>
                <a:cubicBezTo>
                  <a:pt x="4767878" y="5582494"/>
                  <a:pt x="4764567" y="5585955"/>
                  <a:pt x="4762260" y="5590122"/>
                </a:cubicBezTo>
                <a:cubicBezTo>
                  <a:pt x="4759953" y="5594289"/>
                  <a:pt x="4758799" y="5599200"/>
                  <a:pt x="4758799" y="5604856"/>
                </a:cubicBezTo>
                <a:cubicBezTo>
                  <a:pt x="4758799" y="5609693"/>
                  <a:pt x="4759637" y="5614009"/>
                  <a:pt x="4761311" y="5617804"/>
                </a:cubicBezTo>
                <a:cubicBezTo>
                  <a:pt x="4762985" y="5621599"/>
                  <a:pt x="4765329" y="5624799"/>
                  <a:pt x="4768343" y="5627403"/>
                </a:cubicBezTo>
                <a:cubicBezTo>
                  <a:pt x="4771357" y="5630008"/>
                  <a:pt x="4775003" y="5631998"/>
                  <a:pt x="4779282" y="5633375"/>
                </a:cubicBezTo>
                <a:cubicBezTo>
                  <a:pt x="4783561" y="5634752"/>
                  <a:pt x="4788342" y="5635440"/>
                  <a:pt x="4793625" y="5635440"/>
                </a:cubicBezTo>
                <a:cubicBezTo>
                  <a:pt x="4799653" y="5635440"/>
                  <a:pt x="4805364" y="5634138"/>
                  <a:pt x="4810759" y="5631533"/>
                </a:cubicBezTo>
                <a:cubicBezTo>
                  <a:pt x="4816154" y="5628929"/>
                  <a:pt x="4821047" y="5625283"/>
                  <a:pt x="4825437" y="5620594"/>
                </a:cubicBezTo>
                <a:lnTo>
                  <a:pt x="4825437" y="5630640"/>
                </a:lnTo>
                <a:cubicBezTo>
                  <a:pt x="4825437" y="5631533"/>
                  <a:pt x="4825698" y="5632203"/>
                  <a:pt x="4826219" y="5632650"/>
                </a:cubicBezTo>
                <a:cubicBezTo>
                  <a:pt x="4826739" y="5633096"/>
                  <a:pt x="4827577" y="5633431"/>
                  <a:pt x="4828730" y="5633654"/>
                </a:cubicBezTo>
                <a:cubicBezTo>
                  <a:pt x="4829883" y="5633877"/>
                  <a:pt x="4831428" y="5633989"/>
                  <a:pt x="4833362" y="5633989"/>
                </a:cubicBezTo>
                <a:cubicBezTo>
                  <a:pt x="4835372" y="5633989"/>
                  <a:pt x="4836897" y="5633877"/>
                  <a:pt x="4837939" y="5633654"/>
                </a:cubicBezTo>
                <a:cubicBezTo>
                  <a:pt x="4838981" y="5633431"/>
                  <a:pt x="4839799" y="5633096"/>
                  <a:pt x="4840394" y="5632650"/>
                </a:cubicBezTo>
                <a:cubicBezTo>
                  <a:pt x="4840990" y="5632203"/>
                  <a:pt x="4841287" y="5631533"/>
                  <a:pt x="4841287" y="5630640"/>
                </a:cubicBezTo>
                <a:lnTo>
                  <a:pt x="4841287" y="5562886"/>
                </a:lnTo>
                <a:cubicBezTo>
                  <a:pt x="4841287" y="5556636"/>
                  <a:pt x="4840581" y="5551166"/>
                  <a:pt x="4839167" y="5546478"/>
                </a:cubicBezTo>
                <a:cubicBezTo>
                  <a:pt x="4837753" y="5541790"/>
                  <a:pt x="4835483" y="5537865"/>
                  <a:pt x="4832358" y="5534702"/>
                </a:cubicBezTo>
                <a:cubicBezTo>
                  <a:pt x="4829232" y="5531539"/>
                  <a:pt x="4825140" y="5529140"/>
                  <a:pt x="4820079" y="5527502"/>
                </a:cubicBezTo>
                <a:cubicBezTo>
                  <a:pt x="4815019" y="5525865"/>
                  <a:pt x="4808880" y="5525047"/>
                  <a:pt x="4801662" y="5525047"/>
                </a:cubicBezTo>
                <a:close/>
                <a:moveTo>
                  <a:pt x="4672814" y="5525047"/>
                </a:moveTo>
                <a:cubicBezTo>
                  <a:pt x="4666712" y="5525047"/>
                  <a:pt x="4661373" y="5525865"/>
                  <a:pt x="4656796" y="5527502"/>
                </a:cubicBezTo>
                <a:cubicBezTo>
                  <a:pt x="4652220" y="5529140"/>
                  <a:pt x="4648406" y="5531316"/>
                  <a:pt x="4645355" y="5534032"/>
                </a:cubicBezTo>
                <a:cubicBezTo>
                  <a:pt x="4642304" y="5536748"/>
                  <a:pt x="4640016" y="5539911"/>
                  <a:pt x="4638491" y="5543520"/>
                </a:cubicBezTo>
                <a:cubicBezTo>
                  <a:pt x="4636965" y="5547129"/>
                  <a:pt x="4636202" y="5550906"/>
                  <a:pt x="4636202" y="5554850"/>
                </a:cubicBezTo>
                <a:cubicBezTo>
                  <a:pt x="4636202" y="5559314"/>
                  <a:pt x="4636928" y="5563147"/>
                  <a:pt x="4638379" y="5566347"/>
                </a:cubicBezTo>
                <a:cubicBezTo>
                  <a:pt x="4639830" y="5569546"/>
                  <a:pt x="4641746" y="5572300"/>
                  <a:pt x="4644127" y="5574607"/>
                </a:cubicBezTo>
                <a:cubicBezTo>
                  <a:pt x="4646509" y="5576913"/>
                  <a:pt x="4649206" y="5578867"/>
                  <a:pt x="4652220" y="5580467"/>
                </a:cubicBezTo>
                <a:cubicBezTo>
                  <a:pt x="4655234" y="5582067"/>
                  <a:pt x="4658322" y="5583499"/>
                  <a:pt x="4661484" y="5584764"/>
                </a:cubicBezTo>
                <a:cubicBezTo>
                  <a:pt x="4664647" y="5586029"/>
                  <a:pt x="4667717" y="5587238"/>
                  <a:pt x="4670693" y="5588392"/>
                </a:cubicBezTo>
                <a:cubicBezTo>
                  <a:pt x="4673670" y="5589545"/>
                  <a:pt x="4676349" y="5590866"/>
                  <a:pt x="4678730" y="5592354"/>
                </a:cubicBezTo>
                <a:cubicBezTo>
                  <a:pt x="4681111" y="5593843"/>
                  <a:pt x="4683027" y="5595554"/>
                  <a:pt x="4684478" y="5597489"/>
                </a:cubicBezTo>
                <a:cubicBezTo>
                  <a:pt x="4685929" y="5599424"/>
                  <a:pt x="4686655" y="5601805"/>
                  <a:pt x="4686655" y="5604633"/>
                </a:cubicBezTo>
                <a:cubicBezTo>
                  <a:pt x="4686655" y="5607386"/>
                  <a:pt x="4686153" y="5609767"/>
                  <a:pt x="4685148" y="5611776"/>
                </a:cubicBezTo>
                <a:cubicBezTo>
                  <a:pt x="4684144" y="5613786"/>
                  <a:pt x="4682711" y="5615441"/>
                  <a:pt x="4680851" y="5616744"/>
                </a:cubicBezTo>
                <a:cubicBezTo>
                  <a:pt x="4678990" y="5618046"/>
                  <a:pt x="4676795" y="5619032"/>
                  <a:pt x="4674265" y="5619701"/>
                </a:cubicBezTo>
                <a:cubicBezTo>
                  <a:pt x="4671735" y="5620371"/>
                  <a:pt x="4668907" y="5620706"/>
                  <a:pt x="4665782" y="5620706"/>
                </a:cubicBezTo>
                <a:cubicBezTo>
                  <a:pt x="4661615" y="5620706"/>
                  <a:pt x="4657931" y="5620204"/>
                  <a:pt x="4654731" y="5619199"/>
                </a:cubicBezTo>
                <a:cubicBezTo>
                  <a:pt x="4651532" y="5618195"/>
                  <a:pt x="4648760" y="5617097"/>
                  <a:pt x="4646416" y="5615906"/>
                </a:cubicBezTo>
                <a:cubicBezTo>
                  <a:pt x="4644072" y="5614716"/>
                  <a:pt x="4642100" y="5613618"/>
                  <a:pt x="4640500" y="5612614"/>
                </a:cubicBezTo>
                <a:cubicBezTo>
                  <a:pt x="4638900" y="5611609"/>
                  <a:pt x="4637691" y="5611107"/>
                  <a:pt x="4636872" y="5611107"/>
                </a:cubicBezTo>
                <a:cubicBezTo>
                  <a:pt x="4636351" y="5611107"/>
                  <a:pt x="4635886" y="5611237"/>
                  <a:pt x="4635477" y="5611497"/>
                </a:cubicBezTo>
                <a:cubicBezTo>
                  <a:pt x="4635067" y="5611758"/>
                  <a:pt x="4634751" y="5612186"/>
                  <a:pt x="4634528" y="5612781"/>
                </a:cubicBezTo>
                <a:cubicBezTo>
                  <a:pt x="4634305" y="5613376"/>
                  <a:pt x="4634119" y="5614158"/>
                  <a:pt x="4633970" y="5615125"/>
                </a:cubicBezTo>
                <a:cubicBezTo>
                  <a:pt x="4633821" y="5616092"/>
                  <a:pt x="4633747" y="5617283"/>
                  <a:pt x="4633747" y="5618697"/>
                </a:cubicBezTo>
                <a:cubicBezTo>
                  <a:pt x="4633747" y="5621004"/>
                  <a:pt x="4633933" y="5622827"/>
                  <a:pt x="4634305" y="5624166"/>
                </a:cubicBezTo>
                <a:cubicBezTo>
                  <a:pt x="4634677" y="5625506"/>
                  <a:pt x="4635272" y="5626548"/>
                  <a:pt x="4636091" y="5627292"/>
                </a:cubicBezTo>
                <a:cubicBezTo>
                  <a:pt x="4636909" y="5628036"/>
                  <a:pt x="4638211" y="5628873"/>
                  <a:pt x="4639997" y="5629803"/>
                </a:cubicBezTo>
                <a:cubicBezTo>
                  <a:pt x="4641783" y="5630733"/>
                  <a:pt x="4643960" y="5631626"/>
                  <a:pt x="4646527" y="5632482"/>
                </a:cubicBezTo>
                <a:cubicBezTo>
                  <a:pt x="4649095" y="5633338"/>
                  <a:pt x="4651997" y="5634045"/>
                  <a:pt x="4655234" y="5634603"/>
                </a:cubicBezTo>
                <a:cubicBezTo>
                  <a:pt x="4658471" y="5635161"/>
                  <a:pt x="4661875" y="5635440"/>
                  <a:pt x="4665447" y="5635440"/>
                </a:cubicBezTo>
                <a:cubicBezTo>
                  <a:pt x="4671251" y="5635440"/>
                  <a:pt x="4676572" y="5634733"/>
                  <a:pt x="4681409" y="5633319"/>
                </a:cubicBezTo>
                <a:cubicBezTo>
                  <a:pt x="4686246" y="5631905"/>
                  <a:pt x="4690413" y="5629822"/>
                  <a:pt x="4693910" y="5627068"/>
                </a:cubicBezTo>
                <a:cubicBezTo>
                  <a:pt x="4697408" y="5624315"/>
                  <a:pt x="4700105" y="5620929"/>
                  <a:pt x="4702003" y="5616911"/>
                </a:cubicBezTo>
                <a:cubicBezTo>
                  <a:pt x="4703900" y="5612893"/>
                  <a:pt x="4704849" y="5608316"/>
                  <a:pt x="4704849" y="5603182"/>
                </a:cubicBezTo>
                <a:cubicBezTo>
                  <a:pt x="4704849" y="5598866"/>
                  <a:pt x="4704124" y="5595145"/>
                  <a:pt x="4702673" y="5592019"/>
                </a:cubicBezTo>
                <a:cubicBezTo>
                  <a:pt x="4701222" y="5588894"/>
                  <a:pt x="4699305" y="5586215"/>
                  <a:pt x="4696924" y="5583983"/>
                </a:cubicBezTo>
                <a:cubicBezTo>
                  <a:pt x="4694543" y="5581750"/>
                  <a:pt x="4691808" y="5579853"/>
                  <a:pt x="4688720" y="5578290"/>
                </a:cubicBezTo>
                <a:cubicBezTo>
                  <a:pt x="4685632" y="5576727"/>
                  <a:pt x="4682506" y="5575313"/>
                  <a:pt x="4679344" y="5574048"/>
                </a:cubicBezTo>
                <a:cubicBezTo>
                  <a:pt x="4676181" y="5572783"/>
                  <a:pt x="4673074" y="5571556"/>
                  <a:pt x="4670023" y="5570365"/>
                </a:cubicBezTo>
                <a:cubicBezTo>
                  <a:pt x="4666972" y="5569174"/>
                  <a:pt x="4664256" y="5567835"/>
                  <a:pt x="4661875" y="5566347"/>
                </a:cubicBezTo>
                <a:cubicBezTo>
                  <a:pt x="4659494" y="5564858"/>
                  <a:pt x="4657559" y="5563128"/>
                  <a:pt x="4656071" y="5561156"/>
                </a:cubicBezTo>
                <a:cubicBezTo>
                  <a:pt x="4654583" y="5559184"/>
                  <a:pt x="4653838" y="5556747"/>
                  <a:pt x="4653838" y="5553845"/>
                </a:cubicBezTo>
                <a:cubicBezTo>
                  <a:pt x="4653838" y="5551761"/>
                  <a:pt x="4654229" y="5549827"/>
                  <a:pt x="4655010" y="5548041"/>
                </a:cubicBezTo>
                <a:cubicBezTo>
                  <a:pt x="4655792" y="5546255"/>
                  <a:pt x="4656945" y="5544711"/>
                  <a:pt x="4658471" y="5543408"/>
                </a:cubicBezTo>
                <a:cubicBezTo>
                  <a:pt x="4659996" y="5542106"/>
                  <a:pt x="4661950" y="5541102"/>
                  <a:pt x="4664331" y="5540395"/>
                </a:cubicBezTo>
                <a:cubicBezTo>
                  <a:pt x="4666712" y="5539688"/>
                  <a:pt x="4669465" y="5539334"/>
                  <a:pt x="4672591" y="5539334"/>
                </a:cubicBezTo>
                <a:cubicBezTo>
                  <a:pt x="4676088" y="5539334"/>
                  <a:pt x="4679195" y="5539744"/>
                  <a:pt x="4681911" y="5540562"/>
                </a:cubicBezTo>
                <a:cubicBezTo>
                  <a:pt x="4684627" y="5541381"/>
                  <a:pt x="4686990" y="5542255"/>
                  <a:pt x="4688999" y="5543185"/>
                </a:cubicBezTo>
                <a:cubicBezTo>
                  <a:pt x="4691008" y="5544115"/>
                  <a:pt x="4692645" y="5544990"/>
                  <a:pt x="4693910" y="5545808"/>
                </a:cubicBezTo>
                <a:cubicBezTo>
                  <a:pt x="4695175" y="5546627"/>
                  <a:pt x="4696143" y="5547036"/>
                  <a:pt x="4696813" y="5547036"/>
                </a:cubicBezTo>
                <a:cubicBezTo>
                  <a:pt x="4697259" y="5547036"/>
                  <a:pt x="4697668" y="5546906"/>
                  <a:pt x="4698040" y="5546645"/>
                </a:cubicBezTo>
                <a:cubicBezTo>
                  <a:pt x="4698412" y="5546385"/>
                  <a:pt x="4698729" y="5545957"/>
                  <a:pt x="4698989" y="5545362"/>
                </a:cubicBezTo>
                <a:cubicBezTo>
                  <a:pt x="4699250" y="5544767"/>
                  <a:pt x="4699436" y="5544004"/>
                  <a:pt x="4699547" y="5543074"/>
                </a:cubicBezTo>
                <a:cubicBezTo>
                  <a:pt x="4699659" y="5542143"/>
                  <a:pt x="4699715" y="5541046"/>
                  <a:pt x="4699715" y="5539781"/>
                </a:cubicBezTo>
                <a:cubicBezTo>
                  <a:pt x="4699715" y="5538590"/>
                  <a:pt x="4699659" y="5537586"/>
                  <a:pt x="4699547" y="5536767"/>
                </a:cubicBezTo>
                <a:cubicBezTo>
                  <a:pt x="4699436" y="5535948"/>
                  <a:pt x="4699324" y="5535260"/>
                  <a:pt x="4699212" y="5534702"/>
                </a:cubicBezTo>
                <a:cubicBezTo>
                  <a:pt x="4699101" y="5534144"/>
                  <a:pt x="4698915" y="5533642"/>
                  <a:pt x="4698654" y="5533195"/>
                </a:cubicBezTo>
                <a:cubicBezTo>
                  <a:pt x="4698394" y="5532749"/>
                  <a:pt x="4697873" y="5532228"/>
                  <a:pt x="4697092" y="5531632"/>
                </a:cubicBezTo>
                <a:cubicBezTo>
                  <a:pt x="4696310" y="5531037"/>
                  <a:pt x="4695157" y="5530349"/>
                  <a:pt x="4693631" y="5529567"/>
                </a:cubicBezTo>
                <a:cubicBezTo>
                  <a:pt x="4692106" y="5528786"/>
                  <a:pt x="4690264" y="5528061"/>
                  <a:pt x="4688106" y="5527391"/>
                </a:cubicBezTo>
                <a:cubicBezTo>
                  <a:pt x="4685948" y="5526721"/>
                  <a:pt x="4683530" y="5526163"/>
                  <a:pt x="4680851" y="5525717"/>
                </a:cubicBezTo>
                <a:cubicBezTo>
                  <a:pt x="4678172" y="5525270"/>
                  <a:pt x="4675493" y="5525047"/>
                  <a:pt x="4672814" y="5525047"/>
                </a:cubicBezTo>
                <a:close/>
                <a:moveTo>
                  <a:pt x="4407081" y="5525047"/>
                </a:moveTo>
                <a:cubicBezTo>
                  <a:pt x="4399714" y="5525047"/>
                  <a:pt x="4393054" y="5526330"/>
                  <a:pt x="4387101" y="5528898"/>
                </a:cubicBezTo>
                <a:cubicBezTo>
                  <a:pt x="4381148" y="5531465"/>
                  <a:pt x="4376069" y="5535148"/>
                  <a:pt x="4371865" y="5539948"/>
                </a:cubicBezTo>
                <a:cubicBezTo>
                  <a:pt x="4367660" y="5544748"/>
                  <a:pt x="4364442" y="5550589"/>
                  <a:pt x="4362210" y="5557473"/>
                </a:cubicBezTo>
                <a:cubicBezTo>
                  <a:pt x="4359977" y="5564356"/>
                  <a:pt x="4358861" y="5572114"/>
                  <a:pt x="4358861" y="5580746"/>
                </a:cubicBezTo>
                <a:cubicBezTo>
                  <a:pt x="4358861" y="5589824"/>
                  <a:pt x="4359940" y="5597787"/>
                  <a:pt x="4362098" y="5604633"/>
                </a:cubicBezTo>
                <a:cubicBezTo>
                  <a:pt x="4364256" y="5611479"/>
                  <a:pt x="4367456" y="5617171"/>
                  <a:pt x="4371697" y="5621711"/>
                </a:cubicBezTo>
                <a:cubicBezTo>
                  <a:pt x="4375939" y="5626250"/>
                  <a:pt x="4381167" y="5629673"/>
                  <a:pt x="4387380" y="5631980"/>
                </a:cubicBezTo>
                <a:cubicBezTo>
                  <a:pt x="4393594" y="5634287"/>
                  <a:pt x="4400830" y="5635440"/>
                  <a:pt x="4409090" y="5635440"/>
                </a:cubicBezTo>
                <a:cubicBezTo>
                  <a:pt x="4413853" y="5635440"/>
                  <a:pt x="4418336" y="5635087"/>
                  <a:pt x="4422541" y="5634380"/>
                </a:cubicBezTo>
                <a:cubicBezTo>
                  <a:pt x="4426745" y="5633673"/>
                  <a:pt x="4430447" y="5632873"/>
                  <a:pt x="4433647" y="5631980"/>
                </a:cubicBezTo>
                <a:cubicBezTo>
                  <a:pt x="4436847" y="5631087"/>
                  <a:pt x="4439451" y="5630175"/>
                  <a:pt x="4441461" y="5629245"/>
                </a:cubicBezTo>
                <a:cubicBezTo>
                  <a:pt x="4443470" y="5628315"/>
                  <a:pt x="4444679" y="5627645"/>
                  <a:pt x="4445088" y="5627236"/>
                </a:cubicBezTo>
                <a:cubicBezTo>
                  <a:pt x="4445498" y="5626827"/>
                  <a:pt x="4445832" y="5626399"/>
                  <a:pt x="4446093" y="5625952"/>
                </a:cubicBezTo>
                <a:cubicBezTo>
                  <a:pt x="4446353" y="5625506"/>
                  <a:pt x="4446539" y="5625003"/>
                  <a:pt x="4446651" y="5624445"/>
                </a:cubicBezTo>
                <a:cubicBezTo>
                  <a:pt x="4446763" y="5623887"/>
                  <a:pt x="4446856" y="5623255"/>
                  <a:pt x="4446930" y="5622548"/>
                </a:cubicBezTo>
                <a:cubicBezTo>
                  <a:pt x="4447004" y="5621841"/>
                  <a:pt x="4447042" y="5621004"/>
                  <a:pt x="4447042" y="5620036"/>
                </a:cubicBezTo>
                <a:cubicBezTo>
                  <a:pt x="4447042" y="5618697"/>
                  <a:pt x="4446985" y="5617562"/>
                  <a:pt x="4446873" y="5616632"/>
                </a:cubicBezTo>
                <a:cubicBezTo>
                  <a:pt x="4446761" y="5615702"/>
                  <a:pt x="4446593" y="5614976"/>
                  <a:pt x="4446368" y="5614455"/>
                </a:cubicBezTo>
                <a:cubicBezTo>
                  <a:pt x="4446144" y="5613934"/>
                  <a:pt x="4445827" y="5613544"/>
                  <a:pt x="4445415" y="5613283"/>
                </a:cubicBezTo>
                <a:cubicBezTo>
                  <a:pt x="4445004" y="5613023"/>
                  <a:pt x="4444537" y="5612893"/>
                  <a:pt x="4444014" y="5612893"/>
                </a:cubicBezTo>
                <a:cubicBezTo>
                  <a:pt x="4443116" y="5612893"/>
                  <a:pt x="4441789" y="5613283"/>
                  <a:pt x="4440031" y="5614065"/>
                </a:cubicBezTo>
                <a:cubicBezTo>
                  <a:pt x="4438274" y="5614846"/>
                  <a:pt x="4436030" y="5615720"/>
                  <a:pt x="4433301" y="5616688"/>
                </a:cubicBezTo>
                <a:cubicBezTo>
                  <a:pt x="4430571" y="5617655"/>
                  <a:pt x="4427338" y="5618529"/>
                  <a:pt x="4423599" y="5619311"/>
                </a:cubicBezTo>
                <a:cubicBezTo>
                  <a:pt x="4419860" y="5620092"/>
                  <a:pt x="4415598" y="5620483"/>
                  <a:pt x="4410812" y="5620483"/>
                </a:cubicBezTo>
                <a:cubicBezTo>
                  <a:pt x="4404755" y="5620483"/>
                  <a:pt x="4399633" y="5619627"/>
                  <a:pt x="4395446" y="5617916"/>
                </a:cubicBezTo>
                <a:cubicBezTo>
                  <a:pt x="4391258" y="5616204"/>
                  <a:pt x="4387856" y="5613748"/>
                  <a:pt x="4385238" y="5610549"/>
                </a:cubicBezTo>
                <a:cubicBezTo>
                  <a:pt x="4382621" y="5607349"/>
                  <a:pt x="4380752" y="5603516"/>
                  <a:pt x="4379630" y="5599052"/>
                </a:cubicBezTo>
                <a:cubicBezTo>
                  <a:pt x="4378509" y="5594587"/>
                  <a:pt x="4377948" y="5589564"/>
                  <a:pt x="4377948" y="5583983"/>
                </a:cubicBezTo>
                <a:lnTo>
                  <a:pt x="4444106" y="5583983"/>
                </a:lnTo>
                <a:cubicBezTo>
                  <a:pt x="4445976" y="5583983"/>
                  <a:pt x="4447639" y="5583369"/>
                  <a:pt x="4449097" y="5582141"/>
                </a:cubicBezTo>
                <a:cubicBezTo>
                  <a:pt x="4450555" y="5580913"/>
                  <a:pt x="4451283" y="5578848"/>
                  <a:pt x="4451283" y="5575946"/>
                </a:cubicBezTo>
                <a:lnTo>
                  <a:pt x="4451283" y="5572597"/>
                </a:lnTo>
                <a:cubicBezTo>
                  <a:pt x="4451283" y="5566049"/>
                  <a:pt x="4450446" y="5559891"/>
                  <a:pt x="4448772" y="5554124"/>
                </a:cubicBezTo>
                <a:cubicBezTo>
                  <a:pt x="4447097" y="5548357"/>
                  <a:pt x="4444474" y="5543334"/>
                  <a:pt x="4440902" y="5539055"/>
                </a:cubicBezTo>
                <a:cubicBezTo>
                  <a:pt x="4437331" y="5534776"/>
                  <a:pt x="4432773" y="5531372"/>
                  <a:pt x="4427229" y="5528842"/>
                </a:cubicBezTo>
                <a:cubicBezTo>
                  <a:pt x="4421685" y="5526312"/>
                  <a:pt x="4414969" y="5525047"/>
                  <a:pt x="4407081" y="5525047"/>
                </a:cubicBezTo>
                <a:close/>
                <a:moveTo>
                  <a:pt x="4130858" y="5525047"/>
                </a:moveTo>
                <a:cubicBezTo>
                  <a:pt x="4123491" y="5525047"/>
                  <a:pt x="4116830" y="5526330"/>
                  <a:pt x="4110877" y="5528898"/>
                </a:cubicBezTo>
                <a:cubicBezTo>
                  <a:pt x="4104925" y="5531465"/>
                  <a:pt x="4099846" y="5535148"/>
                  <a:pt x="4095641" y="5539948"/>
                </a:cubicBezTo>
                <a:cubicBezTo>
                  <a:pt x="4091436" y="5544748"/>
                  <a:pt x="4088218" y="5550589"/>
                  <a:pt x="4085985" y="5557473"/>
                </a:cubicBezTo>
                <a:cubicBezTo>
                  <a:pt x="4083753" y="5564356"/>
                  <a:pt x="4082637" y="5572114"/>
                  <a:pt x="4082637" y="5580746"/>
                </a:cubicBezTo>
                <a:cubicBezTo>
                  <a:pt x="4082637" y="5589824"/>
                  <a:pt x="4083716" y="5597787"/>
                  <a:pt x="4085874" y="5604633"/>
                </a:cubicBezTo>
                <a:cubicBezTo>
                  <a:pt x="4088032" y="5611479"/>
                  <a:pt x="4091232" y="5617171"/>
                  <a:pt x="4095473" y="5621711"/>
                </a:cubicBezTo>
                <a:cubicBezTo>
                  <a:pt x="4099715" y="5626250"/>
                  <a:pt x="4104943" y="5629673"/>
                  <a:pt x="4111156" y="5631980"/>
                </a:cubicBezTo>
                <a:cubicBezTo>
                  <a:pt x="4117369" y="5634287"/>
                  <a:pt x="4124607" y="5635440"/>
                  <a:pt x="4132866" y="5635440"/>
                </a:cubicBezTo>
                <a:cubicBezTo>
                  <a:pt x="4137629" y="5635440"/>
                  <a:pt x="4142113" y="5635087"/>
                  <a:pt x="4146317" y="5634380"/>
                </a:cubicBezTo>
                <a:cubicBezTo>
                  <a:pt x="4150521" y="5633673"/>
                  <a:pt x="4154224" y="5632873"/>
                  <a:pt x="4157423" y="5631980"/>
                </a:cubicBezTo>
                <a:cubicBezTo>
                  <a:pt x="4160623" y="5631087"/>
                  <a:pt x="4163228" y="5630175"/>
                  <a:pt x="4165237" y="5629245"/>
                </a:cubicBezTo>
                <a:cubicBezTo>
                  <a:pt x="4167246" y="5628315"/>
                  <a:pt x="4168455" y="5627645"/>
                  <a:pt x="4168864" y="5627236"/>
                </a:cubicBezTo>
                <a:cubicBezTo>
                  <a:pt x="4169274" y="5626827"/>
                  <a:pt x="4169608" y="5626399"/>
                  <a:pt x="4169868" y="5625952"/>
                </a:cubicBezTo>
                <a:cubicBezTo>
                  <a:pt x="4170129" y="5625506"/>
                  <a:pt x="4170315" y="5625003"/>
                  <a:pt x="4170426" y="5624445"/>
                </a:cubicBezTo>
                <a:cubicBezTo>
                  <a:pt x="4170539" y="5623887"/>
                  <a:pt x="4170632" y="5623255"/>
                  <a:pt x="4170706" y="5622548"/>
                </a:cubicBezTo>
                <a:cubicBezTo>
                  <a:pt x="4170780" y="5621841"/>
                  <a:pt x="4170817" y="5621004"/>
                  <a:pt x="4170817" y="5620036"/>
                </a:cubicBezTo>
                <a:cubicBezTo>
                  <a:pt x="4170817" y="5618697"/>
                  <a:pt x="4170762" y="5617562"/>
                  <a:pt x="4170649" y="5616632"/>
                </a:cubicBezTo>
                <a:cubicBezTo>
                  <a:pt x="4170537" y="5615702"/>
                  <a:pt x="4170369" y="5614976"/>
                  <a:pt x="4170144" y="5614455"/>
                </a:cubicBezTo>
                <a:cubicBezTo>
                  <a:pt x="4169921" y="5613934"/>
                  <a:pt x="4169603" y="5613544"/>
                  <a:pt x="4169190" y="5613283"/>
                </a:cubicBezTo>
                <a:cubicBezTo>
                  <a:pt x="4168781" y="5613023"/>
                  <a:pt x="4168313" y="5612893"/>
                  <a:pt x="4167790" y="5612893"/>
                </a:cubicBezTo>
                <a:cubicBezTo>
                  <a:pt x="4166892" y="5612893"/>
                  <a:pt x="4165565" y="5613283"/>
                  <a:pt x="4163807" y="5614065"/>
                </a:cubicBezTo>
                <a:cubicBezTo>
                  <a:pt x="4162051" y="5614846"/>
                  <a:pt x="4159806" y="5615720"/>
                  <a:pt x="4157076" y="5616688"/>
                </a:cubicBezTo>
                <a:cubicBezTo>
                  <a:pt x="4154348" y="5617655"/>
                  <a:pt x="4151114" y="5618529"/>
                  <a:pt x="4147374" y="5619311"/>
                </a:cubicBezTo>
                <a:cubicBezTo>
                  <a:pt x="4143636" y="5620092"/>
                  <a:pt x="4139373" y="5620483"/>
                  <a:pt x="4134587" y="5620483"/>
                </a:cubicBezTo>
                <a:cubicBezTo>
                  <a:pt x="4128532" y="5620483"/>
                  <a:pt x="4123409" y="5619627"/>
                  <a:pt x="4119222" y="5617916"/>
                </a:cubicBezTo>
                <a:cubicBezTo>
                  <a:pt x="4115034" y="5616204"/>
                  <a:pt x="4111632" y="5613748"/>
                  <a:pt x="4109014" y="5610549"/>
                </a:cubicBezTo>
                <a:cubicBezTo>
                  <a:pt x="4106398" y="5607349"/>
                  <a:pt x="4104528" y="5603516"/>
                  <a:pt x="4103407" y="5599052"/>
                </a:cubicBezTo>
                <a:cubicBezTo>
                  <a:pt x="4102285" y="5594587"/>
                  <a:pt x="4101724" y="5589564"/>
                  <a:pt x="4101724" y="5583983"/>
                </a:cubicBezTo>
                <a:lnTo>
                  <a:pt x="4167882" y="5583983"/>
                </a:lnTo>
                <a:cubicBezTo>
                  <a:pt x="4169752" y="5583983"/>
                  <a:pt x="4171416" y="5583369"/>
                  <a:pt x="4172873" y="5582141"/>
                </a:cubicBezTo>
                <a:cubicBezTo>
                  <a:pt x="4174331" y="5580913"/>
                  <a:pt x="4175059" y="5578848"/>
                  <a:pt x="4175059" y="5575946"/>
                </a:cubicBezTo>
                <a:lnTo>
                  <a:pt x="4175059" y="5572597"/>
                </a:lnTo>
                <a:cubicBezTo>
                  <a:pt x="4175059" y="5566049"/>
                  <a:pt x="4174222" y="5559891"/>
                  <a:pt x="4172549" y="5554124"/>
                </a:cubicBezTo>
                <a:cubicBezTo>
                  <a:pt x="4170873" y="5548357"/>
                  <a:pt x="4168251" y="5543334"/>
                  <a:pt x="4164678" y="5539055"/>
                </a:cubicBezTo>
                <a:cubicBezTo>
                  <a:pt x="4161107" y="5534776"/>
                  <a:pt x="4156550" y="5531372"/>
                  <a:pt x="4151005" y="5528842"/>
                </a:cubicBezTo>
                <a:cubicBezTo>
                  <a:pt x="4145461" y="5526312"/>
                  <a:pt x="4138745" y="5525047"/>
                  <a:pt x="4130858" y="5525047"/>
                </a:cubicBezTo>
                <a:close/>
                <a:moveTo>
                  <a:pt x="4057225" y="5525047"/>
                </a:moveTo>
                <a:cubicBezTo>
                  <a:pt x="4055066" y="5525047"/>
                  <a:pt x="4052928" y="5525326"/>
                  <a:pt x="4050806" y="5525884"/>
                </a:cubicBezTo>
                <a:cubicBezTo>
                  <a:pt x="4048686" y="5526442"/>
                  <a:pt x="4046546" y="5527447"/>
                  <a:pt x="4044389" y="5528898"/>
                </a:cubicBezTo>
                <a:cubicBezTo>
                  <a:pt x="4042230" y="5530349"/>
                  <a:pt x="4039942" y="5532339"/>
                  <a:pt x="4037523" y="5534869"/>
                </a:cubicBezTo>
                <a:cubicBezTo>
                  <a:pt x="4035105" y="5537400"/>
                  <a:pt x="4032519" y="5540674"/>
                  <a:pt x="4029766" y="5544692"/>
                </a:cubicBezTo>
                <a:lnTo>
                  <a:pt x="4029766" y="5530070"/>
                </a:lnTo>
                <a:cubicBezTo>
                  <a:pt x="4029766" y="5529474"/>
                  <a:pt x="4029636" y="5528972"/>
                  <a:pt x="4029375" y="5528563"/>
                </a:cubicBezTo>
                <a:cubicBezTo>
                  <a:pt x="4029114" y="5528154"/>
                  <a:pt x="4028687" y="5527782"/>
                  <a:pt x="4028092" y="5527447"/>
                </a:cubicBezTo>
                <a:cubicBezTo>
                  <a:pt x="4027496" y="5527112"/>
                  <a:pt x="4026659" y="5526889"/>
                  <a:pt x="4025580" y="5526777"/>
                </a:cubicBezTo>
                <a:cubicBezTo>
                  <a:pt x="4024501" y="5526665"/>
                  <a:pt x="4023143" y="5526609"/>
                  <a:pt x="4021505" y="5526609"/>
                </a:cubicBezTo>
                <a:cubicBezTo>
                  <a:pt x="4019795" y="5526609"/>
                  <a:pt x="4018418" y="5526665"/>
                  <a:pt x="4017376" y="5526777"/>
                </a:cubicBezTo>
                <a:cubicBezTo>
                  <a:pt x="4016334" y="5526889"/>
                  <a:pt x="4015478" y="5527112"/>
                  <a:pt x="4014808" y="5527447"/>
                </a:cubicBezTo>
                <a:cubicBezTo>
                  <a:pt x="4014139" y="5527782"/>
                  <a:pt x="4013692" y="5528154"/>
                  <a:pt x="4013469" y="5528563"/>
                </a:cubicBezTo>
                <a:cubicBezTo>
                  <a:pt x="4013247" y="5528972"/>
                  <a:pt x="4013134" y="5529474"/>
                  <a:pt x="4013134" y="5530070"/>
                </a:cubicBezTo>
                <a:lnTo>
                  <a:pt x="4013134" y="5630529"/>
                </a:lnTo>
                <a:cubicBezTo>
                  <a:pt x="4013134" y="5631124"/>
                  <a:pt x="4013265" y="5631626"/>
                  <a:pt x="4013525" y="5632036"/>
                </a:cubicBezTo>
                <a:cubicBezTo>
                  <a:pt x="4013785" y="5632445"/>
                  <a:pt x="4014269" y="5632798"/>
                  <a:pt x="4014976" y="5633096"/>
                </a:cubicBezTo>
                <a:cubicBezTo>
                  <a:pt x="4015683" y="5633394"/>
                  <a:pt x="4016632" y="5633617"/>
                  <a:pt x="4017822" y="5633766"/>
                </a:cubicBezTo>
                <a:cubicBezTo>
                  <a:pt x="4019013" y="5633915"/>
                  <a:pt x="4020501" y="5633989"/>
                  <a:pt x="4022287" y="5633989"/>
                </a:cubicBezTo>
                <a:cubicBezTo>
                  <a:pt x="4024147" y="5633989"/>
                  <a:pt x="4025673" y="5633915"/>
                  <a:pt x="4026864" y="5633766"/>
                </a:cubicBezTo>
                <a:cubicBezTo>
                  <a:pt x="4028055" y="5633617"/>
                  <a:pt x="4028985" y="5633394"/>
                  <a:pt x="4029655" y="5633096"/>
                </a:cubicBezTo>
                <a:cubicBezTo>
                  <a:pt x="4030324" y="5632798"/>
                  <a:pt x="4030807" y="5632445"/>
                  <a:pt x="4031105" y="5632036"/>
                </a:cubicBezTo>
                <a:cubicBezTo>
                  <a:pt x="4031403" y="5631626"/>
                  <a:pt x="4031551" y="5631124"/>
                  <a:pt x="4031551" y="5630529"/>
                </a:cubicBezTo>
                <a:lnTo>
                  <a:pt x="4031551" y="5564449"/>
                </a:lnTo>
                <a:cubicBezTo>
                  <a:pt x="4034156" y="5560356"/>
                  <a:pt x="4036537" y="5556896"/>
                  <a:pt x="4038695" y="5554068"/>
                </a:cubicBezTo>
                <a:cubicBezTo>
                  <a:pt x="4040853" y="5551241"/>
                  <a:pt x="4042918" y="5548971"/>
                  <a:pt x="4044890" y="5547259"/>
                </a:cubicBezTo>
                <a:cubicBezTo>
                  <a:pt x="4046862" y="5545548"/>
                  <a:pt x="4048742" y="5544320"/>
                  <a:pt x="4050528" y="5543576"/>
                </a:cubicBezTo>
                <a:cubicBezTo>
                  <a:pt x="4052313" y="5542832"/>
                  <a:pt x="4054136" y="5542460"/>
                  <a:pt x="4055997" y="5542460"/>
                </a:cubicBezTo>
                <a:cubicBezTo>
                  <a:pt x="4057559" y="5542460"/>
                  <a:pt x="4059011" y="5542609"/>
                  <a:pt x="4060350" y="5542906"/>
                </a:cubicBezTo>
                <a:cubicBezTo>
                  <a:pt x="4061690" y="5543204"/>
                  <a:pt x="4062898" y="5543520"/>
                  <a:pt x="4063978" y="5543855"/>
                </a:cubicBezTo>
                <a:cubicBezTo>
                  <a:pt x="4065057" y="5544190"/>
                  <a:pt x="4066024" y="5544525"/>
                  <a:pt x="4066880" y="5544860"/>
                </a:cubicBezTo>
                <a:cubicBezTo>
                  <a:pt x="4067735" y="5545194"/>
                  <a:pt x="4068461" y="5545362"/>
                  <a:pt x="4069057" y="5545362"/>
                </a:cubicBezTo>
                <a:cubicBezTo>
                  <a:pt x="4069651" y="5545362"/>
                  <a:pt x="4070117" y="5545194"/>
                  <a:pt x="4070451" y="5544860"/>
                </a:cubicBezTo>
                <a:cubicBezTo>
                  <a:pt x="4070786" y="5544525"/>
                  <a:pt x="4071065" y="5544041"/>
                  <a:pt x="4071289" y="5543408"/>
                </a:cubicBezTo>
                <a:cubicBezTo>
                  <a:pt x="4071512" y="5542776"/>
                  <a:pt x="4071661" y="5541902"/>
                  <a:pt x="4071735" y="5540785"/>
                </a:cubicBezTo>
                <a:cubicBezTo>
                  <a:pt x="4071810" y="5539669"/>
                  <a:pt x="4071847" y="5538292"/>
                  <a:pt x="4071847" y="5536655"/>
                </a:cubicBezTo>
                <a:cubicBezTo>
                  <a:pt x="4071847" y="5534944"/>
                  <a:pt x="4071828" y="5533586"/>
                  <a:pt x="4071791" y="5532581"/>
                </a:cubicBezTo>
                <a:cubicBezTo>
                  <a:pt x="4071754" y="5531577"/>
                  <a:pt x="4071679" y="5530814"/>
                  <a:pt x="4071568" y="5530293"/>
                </a:cubicBezTo>
                <a:cubicBezTo>
                  <a:pt x="4071457" y="5529772"/>
                  <a:pt x="4071326" y="5529344"/>
                  <a:pt x="4071177" y="5529009"/>
                </a:cubicBezTo>
                <a:cubicBezTo>
                  <a:pt x="4071029" y="5528674"/>
                  <a:pt x="4070731" y="5528321"/>
                  <a:pt x="4070285" y="5527949"/>
                </a:cubicBezTo>
                <a:cubicBezTo>
                  <a:pt x="4069837" y="5527577"/>
                  <a:pt x="4069075" y="5527205"/>
                  <a:pt x="4067996" y="5526833"/>
                </a:cubicBezTo>
                <a:cubicBezTo>
                  <a:pt x="4066917" y="5526461"/>
                  <a:pt x="4065708" y="5526126"/>
                  <a:pt x="4064368" y="5525828"/>
                </a:cubicBezTo>
                <a:cubicBezTo>
                  <a:pt x="4063030" y="5525530"/>
                  <a:pt x="4061745" y="5525326"/>
                  <a:pt x="4060518" y="5525214"/>
                </a:cubicBezTo>
                <a:cubicBezTo>
                  <a:pt x="4059290" y="5525103"/>
                  <a:pt x="4058192" y="5525047"/>
                  <a:pt x="4057225" y="5525047"/>
                </a:cubicBezTo>
                <a:close/>
                <a:moveTo>
                  <a:pt x="3883207" y="5525047"/>
                </a:moveTo>
                <a:cubicBezTo>
                  <a:pt x="3875840" y="5525047"/>
                  <a:pt x="3869180" y="5526330"/>
                  <a:pt x="3863227" y="5528898"/>
                </a:cubicBezTo>
                <a:cubicBezTo>
                  <a:pt x="3857274" y="5531465"/>
                  <a:pt x="3852195" y="5535148"/>
                  <a:pt x="3847991" y="5539948"/>
                </a:cubicBezTo>
                <a:cubicBezTo>
                  <a:pt x="3843786" y="5544748"/>
                  <a:pt x="3840568" y="5550589"/>
                  <a:pt x="3838336" y="5557473"/>
                </a:cubicBezTo>
                <a:cubicBezTo>
                  <a:pt x="3836103" y="5564356"/>
                  <a:pt x="3834987" y="5572114"/>
                  <a:pt x="3834987" y="5580746"/>
                </a:cubicBezTo>
                <a:cubicBezTo>
                  <a:pt x="3834987" y="5589824"/>
                  <a:pt x="3836066" y="5597787"/>
                  <a:pt x="3838225" y="5604633"/>
                </a:cubicBezTo>
                <a:cubicBezTo>
                  <a:pt x="3840383" y="5611479"/>
                  <a:pt x="3843582" y="5617171"/>
                  <a:pt x="3847823" y="5621711"/>
                </a:cubicBezTo>
                <a:cubicBezTo>
                  <a:pt x="3852065" y="5626250"/>
                  <a:pt x="3857293" y="5629673"/>
                  <a:pt x="3863507" y="5631980"/>
                </a:cubicBezTo>
                <a:cubicBezTo>
                  <a:pt x="3869719" y="5634287"/>
                  <a:pt x="3876956" y="5635440"/>
                  <a:pt x="3885216" y="5635440"/>
                </a:cubicBezTo>
                <a:cubicBezTo>
                  <a:pt x="3889979" y="5635440"/>
                  <a:pt x="3894463" y="5635087"/>
                  <a:pt x="3898667" y="5634380"/>
                </a:cubicBezTo>
                <a:cubicBezTo>
                  <a:pt x="3902871" y="5633673"/>
                  <a:pt x="3906573" y="5632873"/>
                  <a:pt x="3909773" y="5631980"/>
                </a:cubicBezTo>
                <a:cubicBezTo>
                  <a:pt x="3912973" y="5631087"/>
                  <a:pt x="3915577" y="5630175"/>
                  <a:pt x="3917587" y="5629245"/>
                </a:cubicBezTo>
                <a:cubicBezTo>
                  <a:pt x="3919595" y="5628315"/>
                  <a:pt x="3920805" y="5627645"/>
                  <a:pt x="3921215" y="5627236"/>
                </a:cubicBezTo>
                <a:cubicBezTo>
                  <a:pt x="3921624" y="5626827"/>
                  <a:pt x="3921959" y="5626399"/>
                  <a:pt x="3922219" y="5625952"/>
                </a:cubicBezTo>
                <a:cubicBezTo>
                  <a:pt x="3922480" y="5625506"/>
                  <a:pt x="3922666" y="5625003"/>
                  <a:pt x="3922777" y="5624445"/>
                </a:cubicBezTo>
                <a:cubicBezTo>
                  <a:pt x="3922889" y="5623887"/>
                  <a:pt x="3922982" y="5623255"/>
                  <a:pt x="3923056" y="5622548"/>
                </a:cubicBezTo>
                <a:cubicBezTo>
                  <a:pt x="3923131" y="5621841"/>
                  <a:pt x="3923167" y="5621004"/>
                  <a:pt x="3923167" y="5620036"/>
                </a:cubicBezTo>
                <a:cubicBezTo>
                  <a:pt x="3923167" y="5618697"/>
                  <a:pt x="3923111" y="5617562"/>
                  <a:pt x="3922999" y="5616632"/>
                </a:cubicBezTo>
                <a:cubicBezTo>
                  <a:pt x="3922887" y="5615702"/>
                  <a:pt x="3922718" y="5614976"/>
                  <a:pt x="3922494" y="5614455"/>
                </a:cubicBezTo>
                <a:cubicBezTo>
                  <a:pt x="3922270" y="5613934"/>
                  <a:pt x="3921952" y="5613544"/>
                  <a:pt x="3921541" y="5613283"/>
                </a:cubicBezTo>
                <a:cubicBezTo>
                  <a:pt x="3921130" y="5613023"/>
                  <a:pt x="3920663" y="5612893"/>
                  <a:pt x="3920140" y="5612893"/>
                </a:cubicBezTo>
                <a:cubicBezTo>
                  <a:pt x="3919242" y="5612893"/>
                  <a:pt x="3917915" y="5613283"/>
                  <a:pt x="3916158" y="5614065"/>
                </a:cubicBezTo>
                <a:cubicBezTo>
                  <a:pt x="3914400" y="5614846"/>
                  <a:pt x="3912157" y="5615720"/>
                  <a:pt x="3909427" y="5616688"/>
                </a:cubicBezTo>
                <a:cubicBezTo>
                  <a:pt x="3906698" y="5617655"/>
                  <a:pt x="3903464" y="5618529"/>
                  <a:pt x="3899725" y="5619311"/>
                </a:cubicBezTo>
                <a:cubicBezTo>
                  <a:pt x="3895985" y="5620092"/>
                  <a:pt x="3891724" y="5620483"/>
                  <a:pt x="3886938" y="5620483"/>
                </a:cubicBezTo>
                <a:cubicBezTo>
                  <a:pt x="3880882" y="5620483"/>
                  <a:pt x="3875759" y="5619627"/>
                  <a:pt x="3871572" y="5617916"/>
                </a:cubicBezTo>
                <a:cubicBezTo>
                  <a:pt x="3867385" y="5616204"/>
                  <a:pt x="3863982" y="5613748"/>
                  <a:pt x="3861364" y="5610549"/>
                </a:cubicBezTo>
                <a:cubicBezTo>
                  <a:pt x="3858747" y="5607349"/>
                  <a:pt x="3856878" y="5603516"/>
                  <a:pt x="3855757" y="5599052"/>
                </a:cubicBezTo>
                <a:cubicBezTo>
                  <a:pt x="3854635" y="5594587"/>
                  <a:pt x="3854074" y="5589564"/>
                  <a:pt x="3854074" y="5583983"/>
                </a:cubicBezTo>
                <a:lnTo>
                  <a:pt x="3920232" y="5583983"/>
                </a:lnTo>
                <a:cubicBezTo>
                  <a:pt x="3922102" y="5583983"/>
                  <a:pt x="3923765" y="5583369"/>
                  <a:pt x="3925224" y="5582141"/>
                </a:cubicBezTo>
                <a:cubicBezTo>
                  <a:pt x="3926681" y="5580913"/>
                  <a:pt x="3927409" y="5578848"/>
                  <a:pt x="3927409" y="5575946"/>
                </a:cubicBezTo>
                <a:lnTo>
                  <a:pt x="3927409" y="5572597"/>
                </a:lnTo>
                <a:cubicBezTo>
                  <a:pt x="3927409" y="5566049"/>
                  <a:pt x="3926572" y="5559891"/>
                  <a:pt x="3924898" y="5554124"/>
                </a:cubicBezTo>
                <a:cubicBezTo>
                  <a:pt x="3923223" y="5548357"/>
                  <a:pt x="3920600" y="5543334"/>
                  <a:pt x="3917028" y="5539055"/>
                </a:cubicBezTo>
                <a:cubicBezTo>
                  <a:pt x="3913456" y="5534776"/>
                  <a:pt x="3908899" y="5531372"/>
                  <a:pt x="3903355" y="5528842"/>
                </a:cubicBezTo>
                <a:cubicBezTo>
                  <a:pt x="3897811" y="5526312"/>
                  <a:pt x="3891095" y="5525047"/>
                  <a:pt x="3883207" y="5525047"/>
                </a:cubicBezTo>
                <a:close/>
                <a:moveTo>
                  <a:pt x="3462284" y="5525047"/>
                </a:moveTo>
                <a:cubicBezTo>
                  <a:pt x="3456851" y="5525047"/>
                  <a:pt x="3451476" y="5526516"/>
                  <a:pt x="3446155" y="5529456"/>
                </a:cubicBezTo>
                <a:cubicBezTo>
                  <a:pt x="3440834" y="5532395"/>
                  <a:pt x="3435347" y="5537027"/>
                  <a:pt x="3429691" y="5543353"/>
                </a:cubicBezTo>
                <a:lnTo>
                  <a:pt x="3429691" y="5530070"/>
                </a:lnTo>
                <a:cubicBezTo>
                  <a:pt x="3429691" y="5529474"/>
                  <a:pt x="3429561" y="5528972"/>
                  <a:pt x="3429300" y="5528563"/>
                </a:cubicBezTo>
                <a:cubicBezTo>
                  <a:pt x="3429040" y="5528154"/>
                  <a:pt x="3428611" y="5527782"/>
                  <a:pt x="3428017" y="5527447"/>
                </a:cubicBezTo>
                <a:cubicBezTo>
                  <a:pt x="3427422" y="5527112"/>
                  <a:pt x="3426584" y="5526889"/>
                  <a:pt x="3425505" y="5526777"/>
                </a:cubicBezTo>
                <a:cubicBezTo>
                  <a:pt x="3424426" y="5526665"/>
                  <a:pt x="3423068" y="5526609"/>
                  <a:pt x="3421431" y="5526609"/>
                </a:cubicBezTo>
                <a:cubicBezTo>
                  <a:pt x="3419720" y="5526609"/>
                  <a:pt x="3418343" y="5526665"/>
                  <a:pt x="3417301" y="5526777"/>
                </a:cubicBezTo>
                <a:cubicBezTo>
                  <a:pt x="3416260" y="5526889"/>
                  <a:pt x="3415403" y="5527112"/>
                  <a:pt x="3414734" y="5527447"/>
                </a:cubicBezTo>
                <a:cubicBezTo>
                  <a:pt x="3414065" y="5527782"/>
                  <a:pt x="3413617" y="5528154"/>
                  <a:pt x="3413395" y="5528563"/>
                </a:cubicBezTo>
                <a:cubicBezTo>
                  <a:pt x="3413171" y="5528972"/>
                  <a:pt x="3413059" y="5529474"/>
                  <a:pt x="3413059" y="5530070"/>
                </a:cubicBezTo>
                <a:lnTo>
                  <a:pt x="3413059" y="5630529"/>
                </a:lnTo>
                <a:cubicBezTo>
                  <a:pt x="3413059" y="5631124"/>
                  <a:pt x="3413189" y="5631626"/>
                  <a:pt x="3413451" y="5632036"/>
                </a:cubicBezTo>
                <a:cubicBezTo>
                  <a:pt x="3413710" y="5632445"/>
                  <a:pt x="3414194" y="5632798"/>
                  <a:pt x="3414901" y="5633096"/>
                </a:cubicBezTo>
                <a:cubicBezTo>
                  <a:pt x="3415608" y="5633394"/>
                  <a:pt x="3416557" y="5633617"/>
                  <a:pt x="3417748" y="5633766"/>
                </a:cubicBezTo>
                <a:cubicBezTo>
                  <a:pt x="3418938" y="5633915"/>
                  <a:pt x="3420426" y="5633989"/>
                  <a:pt x="3422212" y="5633989"/>
                </a:cubicBezTo>
                <a:cubicBezTo>
                  <a:pt x="3424073" y="5633989"/>
                  <a:pt x="3425598" y="5633915"/>
                  <a:pt x="3426789" y="5633766"/>
                </a:cubicBezTo>
                <a:cubicBezTo>
                  <a:pt x="3427979" y="5633617"/>
                  <a:pt x="3428909" y="5633394"/>
                  <a:pt x="3429579" y="5633096"/>
                </a:cubicBezTo>
                <a:cubicBezTo>
                  <a:pt x="3430249" y="5632798"/>
                  <a:pt x="3430733" y="5632445"/>
                  <a:pt x="3431031" y="5632036"/>
                </a:cubicBezTo>
                <a:cubicBezTo>
                  <a:pt x="3431328" y="5631626"/>
                  <a:pt x="3431476" y="5631124"/>
                  <a:pt x="3431476" y="5630529"/>
                </a:cubicBezTo>
                <a:lnTo>
                  <a:pt x="3431476" y="5560319"/>
                </a:lnTo>
                <a:cubicBezTo>
                  <a:pt x="3436537" y="5553994"/>
                  <a:pt x="3441226" y="5549194"/>
                  <a:pt x="3445541" y="5545920"/>
                </a:cubicBezTo>
                <a:cubicBezTo>
                  <a:pt x="3449857" y="5542646"/>
                  <a:pt x="3454136" y="5541009"/>
                  <a:pt x="3458377" y="5541009"/>
                </a:cubicBezTo>
                <a:cubicBezTo>
                  <a:pt x="3461800" y="5541009"/>
                  <a:pt x="3464758" y="5541678"/>
                  <a:pt x="3467251" y="5543018"/>
                </a:cubicBezTo>
                <a:cubicBezTo>
                  <a:pt x="3469744" y="5544357"/>
                  <a:pt x="3471809" y="5546292"/>
                  <a:pt x="3473446" y="5548822"/>
                </a:cubicBezTo>
                <a:cubicBezTo>
                  <a:pt x="3475083" y="5551352"/>
                  <a:pt x="3476311" y="5554366"/>
                  <a:pt x="3477130" y="5557863"/>
                </a:cubicBezTo>
                <a:cubicBezTo>
                  <a:pt x="3477948" y="5561361"/>
                  <a:pt x="3478358" y="5565230"/>
                  <a:pt x="3478358" y="5569472"/>
                </a:cubicBezTo>
                <a:lnTo>
                  <a:pt x="3478358" y="5630529"/>
                </a:lnTo>
                <a:cubicBezTo>
                  <a:pt x="3478358" y="5631124"/>
                  <a:pt x="3478488" y="5631626"/>
                  <a:pt x="3478748" y="5632036"/>
                </a:cubicBezTo>
                <a:cubicBezTo>
                  <a:pt x="3479009" y="5632445"/>
                  <a:pt x="3479493" y="5632798"/>
                  <a:pt x="3480200" y="5633096"/>
                </a:cubicBezTo>
                <a:cubicBezTo>
                  <a:pt x="3480906" y="5633394"/>
                  <a:pt x="3481874" y="5633617"/>
                  <a:pt x="3483101" y="5633766"/>
                </a:cubicBezTo>
                <a:cubicBezTo>
                  <a:pt x="3484329" y="5633915"/>
                  <a:pt x="3485799" y="5633989"/>
                  <a:pt x="3487511" y="5633989"/>
                </a:cubicBezTo>
                <a:cubicBezTo>
                  <a:pt x="3489296" y="5633989"/>
                  <a:pt x="3490785" y="5633915"/>
                  <a:pt x="3491975" y="5633766"/>
                </a:cubicBezTo>
                <a:cubicBezTo>
                  <a:pt x="3493165" y="5633617"/>
                  <a:pt x="3494116" y="5633394"/>
                  <a:pt x="3494822" y="5633096"/>
                </a:cubicBezTo>
                <a:cubicBezTo>
                  <a:pt x="3495529" y="5632798"/>
                  <a:pt x="3496030" y="5632445"/>
                  <a:pt x="3496328" y="5632036"/>
                </a:cubicBezTo>
                <a:cubicBezTo>
                  <a:pt x="3496626" y="5631626"/>
                  <a:pt x="3496776" y="5631124"/>
                  <a:pt x="3496776" y="5630529"/>
                </a:cubicBezTo>
                <a:lnTo>
                  <a:pt x="3496776" y="5560319"/>
                </a:lnTo>
                <a:cubicBezTo>
                  <a:pt x="3501910" y="5553994"/>
                  <a:pt x="3506617" y="5549194"/>
                  <a:pt x="3510895" y="5545920"/>
                </a:cubicBezTo>
                <a:cubicBezTo>
                  <a:pt x="3515173" y="5542646"/>
                  <a:pt x="3519434" y="5541009"/>
                  <a:pt x="3523675" y="5541009"/>
                </a:cubicBezTo>
                <a:cubicBezTo>
                  <a:pt x="3527099" y="5541009"/>
                  <a:pt x="3530075" y="5541678"/>
                  <a:pt x="3532606" y="5543018"/>
                </a:cubicBezTo>
                <a:cubicBezTo>
                  <a:pt x="3535136" y="5544357"/>
                  <a:pt x="3537219" y="5546292"/>
                  <a:pt x="3538856" y="5548822"/>
                </a:cubicBezTo>
                <a:cubicBezTo>
                  <a:pt x="3540493" y="5551352"/>
                  <a:pt x="3541684" y="5554366"/>
                  <a:pt x="3542428" y="5557863"/>
                </a:cubicBezTo>
                <a:cubicBezTo>
                  <a:pt x="3543172" y="5561361"/>
                  <a:pt x="3543545" y="5565230"/>
                  <a:pt x="3543545" y="5569472"/>
                </a:cubicBezTo>
                <a:lnTo>
                  <a:pt x="3543545" y="5630529"/>
                </a:lnTo>
                <a:cubicBezTo>
                  <a:pt x="3543545" y="5631124"/>
                  <a:pt x="3543694" y="5631626"/>
                  <a:pt x="3543991" y="5632036"/>
                </a:cubicBezTo>
                <a:cubicBezTo>
                  <a:pt x="3544289" y="5632445"/>
                  <a:pt x="3544790" y="5632798"/>
                  <a:pt x="3545498" y="5633096"/>
                </a:cubicBezTo>
                <a:cubicBezTo>
                  <a:pt x="3546205" y="5633394"/>
                  <a:pt x="3547153" y="5633617"/>
                  <a:pt x="3548344" y="5633766"/>
                </a:cubicBezTo>
                <a:cubicBezTo>
                  <a:pt x="3549535" y="5633915"/>
                  <a:pt x="3551061" y="5633989"/>
                  <a:pt x="3552921" y="5633989"/>
                </a:cubicBezTo>
                <a:cubicBezTo>
                  <a:pt x="3554707" y="5633989"/>
                  <a:pt x="3556194" y="5633915"/>
                  <a:pt x="3557385" y="5633766"/>
                </a:cubicBezTo>
                <a:cubicBezTo>
                  <a:pt x="3558576" y="5633617"/>
                  <a:pt x="3559506" y="5633394"/>
                  <a:pt x="3560176" y="5633096"/>
                </a:cubicBezTo>
                <a:cubicBezTo>
                  <a:pt x="3560846" y="5632798"/>
                  <a:pt x="3561329" y="5632445"/>
                  <a:pt x="3561627" y="5632036"/>
                </a:cubicBezTo>
                <a:cubicBezTo>
                  <a:pt x="3561925" y="5631626"/>
                  <a:pt x="3562074" y="5631124"/>
                  <a:pt x="3562074" y="5630529"/>
                </a:cubicBezTo>
                <a:lnTo>
                  <a:pt x="3562074" y="5567016"/>
                </a:lnTo>
                <a:cubicBezTo>
                  <a:pt x="3562074" y="5561361"/>
                  <a:pt x="3561497" y="5555984"/>
                  <a:pt x="3560343" y="5550887"/>
                </a:cubicBezTo>
                <a:cubicBezTo>
                  <a:pt x="3559191" y="5545790"/>
                  <a:pt x="3557255" y="5541343"/>
                  <a:pt x="3554539" y="5537548"/>
                </a:cubicBezTo>
                <a:cubicBezTo>
                  <a:pt x="3551823" y="5533753"/>
                  <a:pt x="3548270" y="5530721"/>
                  <a:pt x="3543879" y="5528451"/>
                </a:cubicBezTo>
                <a:cubicBezTo>
                  <a:pt x="3539488" y="5526182"/>
                  <a:pt x="3534057" y="5525047"/>
                  <a:pt x="3527583" y="5525047"/>
                </a:cubicBezTo>
                <a:cubicBezTo>
                  <a:pt x="3524904" y="5525047"/>
                  <a:pt x="3522243" y="5525400"/>
                  <a:pt x="3519602" y="5526107"/>
                </a:cubicBezTo>
                <a:cubicBezTo>
                  <a:pt x="3516959" y="5526814"/>
                  <a:pt x="3514243" y="5527949"/>
                  <a:pt x="3511453" y="5529512"/>
                </a:cubicBezTo>
                <a:cubicBezTo>
                  <a:pt x="3508663" y="5531074"/>
                  <a:pt x="3505761" y="5533121"/>
                  <a:pt x="3502747" y="5535651"/>
                </a:cubicBezTo>
                <a:cubicBezTo>
                  <a:pt x="3499732" y="5538181"/>
                  <a:pt x="3496551" y="5541269"/>
                  <a:pt x="3493203" y="5544915"/>
                </a:cubicBezTo>
                <a:cubicBezTo>
                  <a:pt x="3492013" y="5541939"/>
                  <a:pt x="3490524" y="5539241"/>
                  <a:pt x="3488739" y="5536823"/>
                </a:cubicBezTo>
                <a:cubicBezTo>
                  <a:pt x="3486953" y="5534404"/>
                  <a:pt x="3484795" y="5532321"/>
                  <a:pt x="3482265" y="5530572"/>
                </a:cubicBezTo>
                <a:cubicBezTo>
                  <a:pt x="3479734" y="5528823"/>
                  <a:pt x="3476813" y="5527465"/>
                  <a:pt x="3473502" y="5526498"/>
                </a:cubicBezTo>
                <a:cubicBezTo>
                  <a:pt x="3470190" y="5525530"/>
                  <a:pt x="3466451" y="5525047"/>
                  <a:pt x="3462284" y="5525047"/>
                </a:cubicBezTo>
                <a:close/>
                <a:moveTo>
                  <a:pt x="3333437" y="5525047"/>
                </a:moveTo>
                <a:cubicBezTo>
                  <a:pt x="3324879" y="5525047"/>
                  <a:pt x="3317400" y="5526423"/>
                  <a:pt x="3311001" y="5529177"/>
                </a:cubicBezTo>
                <a:cubicBezTo>
                  <a:pt x="3304600" y="5531930"/>
                  <a:pt x="3299262" y="5535800"/>
                  <a:pt x="3294982" y="5540785"/>
                </a:cubicBezTo>
                <a:cubicBezTo>
                  <a:pt x="3290703" y="5545771"/>
                  <a:pt x="3287504" y="5551706"/>
                  <a:pt x="3285383" y="5558589"/>
                </a:cubicBezTo>
                <a:cubicBezTo>
                  <a:pt x="3283262" y="5565472"/>
                  <a:pt x="3282202" y="5573007"/>
                  <a:pt x="3282202" y="5581192"/>
                </a:cubicBezTo>
                <a:cubicBezTo>
                  <a:pt x="3282202" y="5589675"/>
                  <a:pt x="3283207" y="5597266"/>
                  <a:pt x="3285216" y="5603963"/>
                </a:cubicBezTo>
                <a:cubicBezTo>
                  <a:pt x="3287225" y="5610660"/>
                  <a:pt x="3290276" y="5616353"/>
                  <a:pt x="3294369" y="5621041"/>
                </a:cubicBezTo>
                <a:cubicBezTo>
                  <a:pt x="3298461" y="5625729"/>
                  <a:pt x="3303577" y="5629301"/>
                  <a:pt x="3309717" y="5631757"/>
                </a:cubicBezTo>
                <a:cubicBezTo>
                  <a:pt x="3315856" y="5634212"/>
                  <a:pt x="3323055" y="5635440"/>
                  <a:pt x="3331315" y="5635440"/>
                </a:cubicBezTo>
                <a:cubicBezTo>
                  <a:pt x="3339798" y="5635440"/>
                  <a:pt x="3347259" y="5634045"/>
                  <a:pt x="3353696" y="5631254"/>
                </a:cubicBezTo>
                <a:cubicBezTo>
                  <a:pt x="3360132" y="5628464"/>
                  <a:pt x="3365490" y="5624576"/>
                  <a:pt x="3369768" y="5619590"/>
                </a:cubicBezTo>
                <a:cubicBezTo>
                  <a:pt x="3374048" y="5614604"/>
                  <a:pt x="3377266" y="5608670"/>
                  <a:pt x="3379425" y="5601786"/>
                </a:cubicBezTo>
                <a:cubicBezTo>
                  <a:pt x="3381582" y="5594903"/>
                  <a:pt x="3382661" y="5587369"/>
                  <a:pt x="3382661" y="5579183"/>
                </a:cubicBezTo>
                <a:cubicBezTo>
                  <a:pt x="3382661" y="5570774"/>
                  <a:pt x="3381638" y="5563221"/>
                  <a:pt x="3379591" y="5556524"/>
                </a:cubicBezTo>
                <a:cubicBezTo>
                  <a:pt x="3377545" y="5549827"/>
                  <a:pt x="3374475" y="5544134"/>
                  <a:pt x="3370382" y="5539446"/>
                </a:cubicBezTo>
                <a:cubicBezTo>
                  <a:pt x="3366290" y="5534758"/>
                  <a:pt x="3361174" y="5531186"/>
                  <a:pt x="3355035" y="5528730"/>
                </a:cubicBezTo>
                <a:cubicBezTo>
                  <a:pt x="3348896" y="5526275"/>
                  <a:pt x="3341696" y="5525047"/>
                  <a:pt x="3333437" y="5525047"/>
                </a:cubicBezTo>
                <a:close/>
                <a:moveTo>
                  <a:pt x="3257124" y="5525047"/>
                </a:moveTo>
                <a:cubicBezTo>
                  <a:pt x="3254967" y="5525047"/>
                  <a:pt x="3252827" y="5525326"/>
                  <a:pt x="3250707" y="5525884"/>
                </a:cubicBezTo>
                <a:cubicBezTo>
                  <a:pt x="3248586" y="5526442"/>
                  <a:pt x="3246446" y="5527447"/>
                  <a:pt x="3244288" y="5528898"/>
                </a:cubicBezTo>
                <a:cubicBezTo>
                  <a:pt x="3242131" y="5530349"/>
                  <a:pt x="3239842" y="5532339"/>
                  <a:pt x="3237423" y="5534869"/>
                </a:cubicBezTo>
                <a:cubicBezTo>
                  <a:pt x="3235005" y="5537400"/>
                  <a:pt x="3232419" y="5540674"/>
                  <a:pt x="3229666" y="5544692"/>
                </a:cubicBezTo>
                <a:lnTo>
                  <a:pt x="3229666" y="5530070"/>
                </a:lnTo>
                <a:cubicBezTo>
                  <a:pt x="3229666" y="5529474"/>
                  <a:pt x="3229536" y="5528972"/>
                  <a:pt x="3229275" y="5528563"/>
                </a:cubicBezTo>
                <a:cubicBezTo>
                  <a:pt x="3229015" y="5528154"/>
                  <a:pt x="3228586" y="5527782"/>
                  <a:pt x="3227992" y="5527447"/>
                </a:cubicBezTo>
                <a:cubicBezTo>
                  <a:pt x="3227396" y="5527112"/>
                  <a:pt x="3226560" y="5526889"/>
                  <a:pt x="3225481" y="5526777"/>
                </a:cubicBezTo>
                <a:cubicBezTo>
                  <a:pt x="3224401" y="5526665"/>
                  <a:pt x="3223043" y="5526609"/>
                  <a:pt x="3221406" y="5526609"/>
                </a:cubicBezTo>
                <a:cubicBezTo>
                  <a:pt x="3219695" y="5526609"/>
                  <a:pt x="3218318" y="5526665"/>
                  <a:pt x="3217276" y="5526777"/>
                </a:cubicBezTo>
                <a:cubicBezTo>
                  <a:pt x="3216234" y="5526889"/>
                  <a:pt x="3215378" y="5527112"/>
                  <a:pt x="3214709" y="5527447"/>
                </a:cubicBezTo>
                <a:cubicBezTo>
                  <a:pt x="3214039" y="5527782"/>
                  <a:pt x="3213592" y="5528154"/>
                  <a:pt x="3213369" y="5528563"/>
                </a:cubicBezTo>
                <a:cubicBezTo>
                  <a:pt x="3213146" y="5528972"/>
                  <a:pt x="3213034" y="5529474"/>
                  <a:pt x="3213034" y="5530070"/>
                </a:cubicBezTo>
                <a:lnTo>
                  <a:pt x="3213034" y="5630529"/>
                </a:lnTo>
                <a:cubicBezTo>
                  <a:pt x="3213034" y="5631124"/>
                  <a:pt x="3213164" y="5631626"/>
                  <a:pt x="3213425" y="5632036"/>
                </a:cubicBezTo>
                <a:cubicBezTo>
                  <a:pt x="3213686" y="5632445"/>
                  <a:pt x="3214169" y="5632798"/>
                  <a:pt x="3214876" y="5633096"/>
                </a:cubicBezTo>
                <a:cubicBezTo>
                  <a:pt x="3215583" y="5633394"/>
                  <a:pt x="3216532" y="5633617"/>
                  <a:pt x="3217723" y="5633766"/>
                </a:cubicBezTo>
                <a:cubicBezTo>
                  <a:pt x="3218913" y="5633915"/>
                  <a:pt x="3220401" y="5633989"/>
                  <a:pt x="3222187" y="5633989"/>
                </a:cubicBezTo>
                <a:cubicBezTo>
                  <a:pt x="3224048" y="5633989"/>
                  <a:pt x="3225573" y="5633915"/>
                  <a:pt x="3226764" y="5633766"/>
                </a:cubicBezTo>
                <a:cubicBezTo>
                  <a:pt x="3227954" y="5633617"/>
                  <a:pt x="3228884" y="5633394"/>
                  <a:pt x="3229554" y="5633096"/>
                </a:cubicBezTo>
                <a:cubicBezTo>
                  <a:pt x="3230224" y="5632798"/>
                  <a:pt x="3230708" y="5632445"/>
                  <a:pt x="3231006" y="5632036"/>
                </a:cubicBezTo>
                <a:cubicBezTo>
                  <a:pt x="3231303" y="5631626"/>
                  <a:pt x="3231451" y="5631124"/>
                  <a:pt x="3231451" y="5630529"/>
                </a:cubicBezTo>
                <a:lnTo>
                  <a:pt x="3231451" y="5564449"/>
                </a:lnTo>
                <a:cubicBezTo>
                  <a:pt x="3234056" y="5560356"/>
                  <a:pt x="3236437" y="5556896"/>
                  <a:pt x="3238595" y="5554068"/>
                </a:cubicBezTo>
                <a:cubicBezTo>
                  <a:pt x="3240753" y="5551241"/>
                  <a:pt x="3242818" y="5548971"/>
                  <a:pt x="3244791" y="5547259"/>
                </a:cubicBezTo>
                <a:cubicBezTo>
                  <a:pt x="3246763" y="5545548"/>
                  <a:pt x="3248641" y="5544320"/>
                  <a:pt x="3250427" y="5543576"/>
                </a:cubicBezTo>
                <a:cubicBezTo>
                  <a:pt x="3252213" y="5542832"/>
                  <a:pt x="3254037" y="5542460"/>
                  <a:pt x="3255897" y="5542460"/>
                </a:cubicBezTo>
                <a:cubicBezTo>
                  <a:pt x="3257460" y="5542460"/>
                  <a:pt x="3258911" y="5542609"/>
                  <a:pt x="3260250" y="5542906"/>
                </a:cubicBezTo>
                <a:cubicBezTo>
                  <a:pt x="3261590" y="5543204"/>
                  <a:pt x="3262799" y="5543520"/>
                  <a:pt x="3263877" y="5543855"/>
                </a:cubicBezTo>
                <a:cubicBezTo>
                  <a:pt x="3264957" y="5544190"/>
                  <a:pt x="3265925" y="5544525"/>
                  <a:pt x="3266780" y="5544860"/>
                </a:cubicBezTo>
                <a:cubicBezTo>
                  <a:pt x="3267636" y="5545194"/>
                  <a:pt x="3268362" y="5545362"/>
                  <a:pt x="3268957" y="5545362"/>
                </a:cubicBezTo>
                <a:cubicBezTo>
                  <a:pt x="3269552" y="5545362"/>
                  <a:pt x="3270016" y="5545194"/>
                  <a:pt x="3270352" y="5544860"/>
                </a:cubicBezTo>
                <a:cubicBezTo>
                  <a:pt x="3270686" y="5544525"/>
                  <a:pt x="3270966" y="5544041"/>
                  <a:pt x="3271188" y="5543408"/>
                </a:cubicBezTo>
                <a:cubicBezTo>
                  <a:pt x="3271412" y="5542776"/>
                  <a:pt x="3271561" y="5541902"/>
                  <a:pt x="3271635" y="5540785"/>
                </a:cubicBezTo>
                <a:cubicBezTo>
                  <a:pt x="3271710" y="5539669"/>
                  <a:pt x="3271747" y="5538292"/>
                  <a:pt x="3271747" y="5536655"/>
                </a:cubicBezTo>
                <a:cubicBezTo>
                  <a:pt x="3271747" y="5534944"/>
                  <a:pt x="3271728" y="5533586"/>
                  <a:pt x="3271691" y="5532581"/>
                </a:cubicBezTo>
                <a:cubicBezTo>
                  <a:pt x="3271653" y="5531577"/>
                  <a:pt x="3271580" y="5530814"/>
                  <a:pt x="3271468" y="5530293"/>
                </a:cubicBezTo>
                <a:cubicBezTo>
                  <a:pt x="3271357" y="5529772"/>
                  <a:pt x="3271226" y="5529344"/>
                  <a:pt x="3271077" y="5529009"/>
                </a:cubicBezTo>
                <a:cubicBezTo>
                  <a:pt x="3270928" y="5528674"/>
                  <a:pt x="3270630" y="5528321"/>
                  <a:pt x="3270185" y="5527949"/>
                </a:cubicBezTo>
                <a:cubicBezTo>
                  <a:pt x="3269738" y="5527577"/>
                  <a:pt x="3268975" y="5527205"/>
                  <a:pt x="3267896" y="5526833"/>
                </a:cubicBezTo>
                <a:cubicBezTo>
                  <a:pt x="3266818" y="5526461"/>
                  <a:pt x="3265607" y="5526126"/>
                  <a:pt x="3264269" y="5525828"/>
                </a:cubicBezTo>
                <a:cubicBezTo>
                  <a:pt x="3262929" y="5525530"/>
                  <a:pt x="3261645" y="5525326"/>
                  <a:pt x="3260418" y="5525214"/>
                </a:cubicBezTo>
                <a:cubicBezTo>
                  <a:pt x="3259190" y="5525103"/>
                  <a:pt x="3258092" y="5525047"/>
                  <a:pt x="3257124" y="5525047"/>
                </a:cubicBezTo>
                <a:close/>
                <a:moveTo>
                  <a:pt x="3044040" y="5525047"/>
                </a:moveTo>
                <a:cubicBezTo>
                  <a:pt x="3037938" y="5525047"/>
                  <a:pt x="3032599" y="5525865"/>
                  <a:pt x="3028022" y="5527502"/>
                </a:cubicBezTo>
                <a:cubicBezTo>
                  <a:pt x="3023445" y="5529140"/>
                  <a:pt x="3019632" y="5531316"/>
                  <a:pt x="3016581" y="5534032"/>
                </a:cubicBezTo>
                <a:cubicBezTo>
                  <a:pt x="3013530" y="5536748"/>
                  <a:pt x="3011242" y="5539911"/>
                  <a:pt x="3009716" y="5543520"/>
                </a:cubicBezTo>
                <a:cubicBezTo>
                  <a:pt x="3008191" y="5547129"/>
                  <a:pt x="3007428" y="5550906"/>
                  <a:pt x="3007428" y="5554850"/>
                </a:cubicBezTo>
                <a:cubicBezTo>
                  <a:pt x="3007428" y="5559314"/>
                  <a:pt x="3008154" y="5563147"/>
                  <a:pt x="3009605" y="5566347"/>
                </a:cubicBezTo>
                <a:cubicBezTo>
                  <a:pt x="3011056" y="5569546"/>
                  <a:pt x="3012972" y="5572300"/>
                  <a:pt x="3015353" y="5574607"/>
                </a:cubicBezTo>
                <a:cubicBezTo>
                  <a:pt x="3017735" y="5576913"/>
                  <a:pt x="3020432" y="5578867"/>
                  <a:pt x="3023445" y="5580467"/>
                </a:cubicBezTo>
                <a:cubicBezTo>
                  <a:pt x="3026459" y="5582067"/>
                  <a:pt x="3029548" y="5583499"/>
                  <a:pt x="3032710" y="5584764"/>
                </a:cubicBezTo>
                <a:cubicBezTo>
                  <a:pt x="3035873" y="5586029"/>
                  <a:pt x="3038943" y="5587238"/>
                  <a:pt x="3041919" y="5588392"/>
                </a:cubicBezTo>
                <a:cubicBezTo>
                  <a:pt x="3044896" y="5589545"/>
                  <a:pt x="3047574" y="5590866"/>
                  <a:pt x="3049956" y="5592354"/>
                </a:cubicBezTo>
                <a:cubicBezTo>
                  <a:pt x="3052338" y="5593843"/>
                  <a:pt x="3054253" y="5595554"/>
                  <a:pt x="3055705" y="5597489"/>
                </a:cubicBezTo>
                <a:cubicBezTo>
                  <a:pt x="3057156" y="5599424"/>
                  <a:pt x="3057881" y="5601805"/>
                  <a:pt x="3057881" y="5604633"/>
                </a:cubicBezTo>
                <a:cubicBezTo>
                  <a:pt x="3057881" y="5607386"/>
                  <a:pt x="3057379" y="5609767"/>
                  <a:pt x="3056373" y="5611776"/>
                </a:cubicBezTo>
                <a:cubicBezTo>
                  <a:pt x="3055370" y="5613786"/>
                  <a:pt x="3053937" y="5615441"/>
                  <a:pt x="3052076" y="5616744"/>
                </a:cubicBezTo>
                <a:cubicBezTo>
                  <a:pt x="3050216" y="5618046"/>
                  <a:pt x="3048021" y="5619032"/>
                  <a:pt x="3045491" y="5619701"/>
                </a:cubicBezTo>
                <a:cubicBezTo>
                  <a:pt x="3042961" y="5620371"/>
                  <a:pt x="3040133" y="5620706"/>
                  <a:pt x="3037008" y="5620706"/>
                </a:cubicBezTo>
                <a:cubicBezTo>
                  <a:pt x="3032841" y="5620706"/>
                  <a:pt x="3029157" y="5620204"/>
                  <a:pt x="3025957" y="5619199"/>
                </a:cubicBezTo>
                <a:cubicBezTo>
                  <a:pt x="3022757" y="5618195"/>
                  <a:pt x="3019986" y="5617097"/>
                  <a:pt x="3017642" y="5615906"/>
                </a:cubicBezTo>
                <a:cubicBezTo>
                  <a:pt x="3015297" y="5614716"/>
                  <a:pt x="3013326" y="5613618"/>
                  <a:pt x="3011726" y="5612614"/>
                </a:cubicBezTo>
                <a:cubicBezTo>
                  <a:pt x="3010125" y="5611609"/>
                  <a:pt x="3008916" y="5611107"/>
                  <a:pt x="3008098" y="5611107"/>
                </a:cubicBezTo>
                <a:cubicBezTo>
                  <a:pt x="3007577" y="5611107"/>
                  <a:pt x="3007112" y="5611237"/>
                  <a:pt x="3006702" y="5611497"/>
                </a:cubicBezTo>
                <a:cubicBezTo>
                  <a:pt x="3006293" y="5611758"/>
                  <a:pt x="3005978" y="5612186"/>
                  <a:pt x="3005754" y="5612781"/>
                </a:cubicBezTo>
                <a:cubicBezTo>
                  <a:pt x="3005530" y="5613376"/>
                  <a:pt x="3005345" y="5614158"/>
                  <a:pt x="3005196" y="5615125"/>
                </a:cubicBezTo>
                <a:cubicBezTo>
                  <a:pt x="3005048" y="5616092"/>
                  <a:pt x="3004973" y="5617283"/>
                  <a:pt x="3004973" y="5618697"/>
                </a:cubicBezTo>
                <a:cubicBezTo>
                  <a:pt x="3004973" y="5621004"/>
                  <a:pt x="3005158" y="5622827"/>
                  <a:pt x="3005530" y="5624166"/>
                </a:cubicBezTo>
                <a:cubicBezTo>
                  <a:pt x="3005903" y="5625506"/>
                  <a:pt x="3006498" y="5626548"/>
                  <a:pt x="3007316" y="5627292"/>
                </a:cubicBezTo>
                <a:cubicBezTo>
                  <a:pt x="3008135" y="5628036"/>
                  <a:pt x="3009437" y="5628873"/>
                  <a:pt x="3011224" y="5629803"/>
                </a:cubicBezTo>
                <a:cubicBezTo>
                  <a:pt x="3013009" y="5630733"/>
                  <a:pt x="3015186" y="5631626"/>
                  <a:pt x="3017754" y="5632482"/>
                </a:cubicBezTo>
                <a:cubicBezTo>
                  <a:pt x="3020320" y="5633338"/>
                  <a:pt x="3023222" y="5634045"/>
                  <a:pt x="3026459" y="5634603"/>
                </a:cubicBezTo>
                <a:cubicBezTo>
                  <a:pt x="3029697" y="5635161"/>
                  <a:pt x="3033101" y="5635440"/>
                  <a:pt x="3036672" y="5635440"/>
                </a:cubicBezTo>
                <a:cubicBezTo>
                  <a:pt x="3042477" y="5635440"/>
                  <a:pt x="3047798" y="5634733"/>
                  <a:pt x="3052635" y="5633319"/>
                </a:cubicBezTo>
                <a:cubicBezTo>
                  <a:pt x="3057472" y="5631905"/>
                  <a:pt x="3061639" y="5629822"/>
                  <a:pt x="3065136" y="5627068"/>
                </a:cubicBezTo>
                <a:cubicBezTo>
                  <a:pt x="3068635" y="5624315"/>
                  <a:pt x="3071331" y="5620929"/>
                  <a:pt x="3073229" y="5616911"/>
                </a:cubicBezTo>
                <a:cubicBezTo>
                  <a:pt x="3075127" y="5612893"/>
                  <a:pt x="3076074" y="5608316"/>
                  <a:pt x="3076074" y="5603182"/>
                </a:cubicBezTo>
                <a:cubicBezTo>
                  <a:pt x="3076074" y="5598866"/>
                  <a:pt x="3075350" y="5595145"/>
                  <a:pt x="3073899" y="5592019"/>
                </a:cubicBezTo>
                <a:cubicBezTo>
                  <a:pt x="3072447" y="5588894"/>
                  <a:pt x="3070531" y="5586215"/>
                  <a:pt x="3068150" y="5583983"/>
                </a:cubicBezTo>
                <a:cubicBezTo>
                  <a:pt x="3065769" y="5581750"/>
                  <a:pt x="3063034" y="5579853"/>
                  <a:pt x="3059946" y="5578290"/>
                </a:cubicBezTo>
                <a:cubicBezTo>
                  <a:pt x="3056858" y="5576727"/>
                  <a:pt x="3053733" y="5575313"/>
                  <a:pt x="3050570" y="5574048"/>
                </a:cubicBezTo>
                <a:cubicBezTo>
                  <a:pt x="3047408" y="5572783"/>
                  <a:pt x="3044300" y="5571556"/>
                  <a:pt x="3041249" y="5570365"/>
                </a:cubicBezTo>
                <a:cubicBezTo>
                  <a:pt x="3038199" y="5569174"/>
                  <a:pt x="3035482" y="5567835"/>
                  <a:pt x="3033101" y="5566347"/>
                </a:cubicBezTo>
                <a:cubicBezTo>
                  <a:pt x="3030720" y="5564858"/>
                  <a:pt x="3028786" y="5563128"/>
                  <a:pt x="3027297" y="5561156"/>
                </a:cubicBezTo>
                <a:cubicBezTo>
                  <a:pt x="3025809" y="5559184"/>
                  <a:pt x="3025064" y="5556747"/>
                  <a:pt x="3025064" y="5553845"/>
                </a:cubicBezTo>
                <a:cubicBezTo>
                  <a:pt x="3025064" y="5551761"/>
                  <a:pt x="3025456" y="5549827"/>
                  <a:pt x="3026237" y="5548041"/>
                </a:cubicBezTo>
                <a:cubicBezTo>
                  <a:pt x="3027018" y="5546255"/>
                  <a:pt x="3028172" y="5544711"/>
                  <a:pt x="3029697" y="5543408"/>
                </a:cubicBezTo>
                <a:cubicBezTo>
                  <a:pt x="3031222" y="5542106"/>
                  <a:pt x="3033175" y="5541102"/>
                  <a:pt x="3035557" y="5540395"/>
                </a:cubicBezTo>
                <a:cubicBezTo>
                  <a:pt x="3037938" y="5539688"/>
                  <a:pt x="3040691" y="5539334"/>
                  <a:pt x="3043817" y="5539334"/>
                </a:cubicBezTo>
                <a:cubicBezTo>
                  <a:pt x="3047315" y="5539334"/>
                  <a:pt x="3050422" y="5539744"/>
                  <a:pt x="3053138" y="5540562"/>
                </a:cubicBezTo>
                <a:cubicBezTo>
                  <a:pt x="3055853" y="5541381"/>
                  <a:pt x="3058215" y="5542255"/>
                  <a:pt x="3060225" y="5543185"/>
                </a:cubicBezTo>
                <a:cubicBezTo>
                  <a:pt x="3062234" y="5544115"/>
                  <a:pt x="3063871" y="5544990"/>
                  <a:pt x="3065136" y="5545808"/>
                </a:cubicBezTo>
                <a:cubicBezTo>
                  <a:pt x="3066401" y="5546627"/>
                  <a:pt x="3067369" y="5547036"/>
                  <a:pt x="3068038" y="5547036"/>
                </a:cubicBezTo>
                <a:cubicBezTo>
                  <a:pt x="3068485" y="5547036"/>
                  <a:pt x="3068895" y="5546906"/>
                  <a:pt x="3069266" y="5546645"/>
                </a:cubicBezTo>
                <a:cubicBezTo>
                  <a:pt x="3069638" y="5546385"/>
                  <a:pt x="3069955" y="5545957"/>
                  <a:pt x="3070216" y="5545362"/>
                </a:cubicBezTo>
                <a:cubicBezTo>
                  <a:pt x="3070476" y="5544767"/>
                  <a:pt x="3070661" y="5544004"/>
                  <a:pt x="3070773" y="5543074"/>
                </a:cubicBezTo>
                <a:cubicBezTo>
                  <a:pt x="3070884" y="5542143"/>
                  <a:pt x="3070941" y="5541046"/>
                  <a:pt x="3070941" y="5539781"/>
                </a:cubicBezTo>
                <a:cubicBezTo>
                  <a:pt x="3070941" y="5538590"/>
                  <a:pt x="3070884" y="5537586"/>
                  <a:pt x="3070773" y="5536767"/>
                </a:cubicBezTo>
                <a:cubicBezTo>
                  <a:pt x="3070661" y="5535948"/>
                  <a:pt x="3070549" y="5535260"/>
                  <a:pt x="3070438" y="5534702"/>
                </a:cubicBezTo>
                <a:cubicBezTo>
                  <a:pt x="3070326" y="5534144"/>
                  <a:pt x="3070141" y="5533642"/>
                  <a:pt x="3069880" y="5533195"/>
                </a:cubicBezTo>
                <a:cubicBezTo>
                  <a:pt x="3069619" y="5532749"/>
                  <a:pt x="3069099" y="5532228"/>
                  <a:pt x="3068317" y="5531632"/>
                </a:cubicBezTo>
                <a:cubicBezTo>
                  <a:pt x="3067536" y="5531037"/>
                  <a:pt x="3066383" y="5530349"/>
                  <a:pt x="3064857" y="5529567"/>
                </a:cubicBezTo>
                <a:cubicBezTo>
                  <a:pt x="3063332" y="5528786"/>
                  <a:pt x="3061490" y="5528061"/>
                  <a:pt x="3059332" y="5527391"/>
                </a:cubicBezTo>
                <a:cubicBezTo>
                  <a:pt x="3057174" y="5526721"/>
                  <a:pt x="3054755" y="5526163"/>
                  <a:pt x="3052076" y="5525717"/>
                </a:cubicBezTo>
                <a:cubicBezTo>
                  <a:pt x="3049398" y="5525270"/>
                  <a:pt x="3046719" y="5525047"/>
                  <a:pt x="3044040" y="5525047"/>
                </a:cubicBezTo>
                <a:close/>
                <a:moveTo>
                  <a:pt x="2857074" y="5525047"/>
                </a:moveTo>
                <a:cubicBezTo>
                  <a:pt x="2854916" y="5525047"/>
                  <a:pt x="2852777" y="5525326"/>
                  <a:pt x="2850657" y="5525884"/>
                </a:cubicBezTo>
                <a:cubicBezTo>
                  <a:pt x="2848536" y="5526442"/>
                  <a:pt x="2846396" y="5527447"/>
                  <a:pt x="2844238" y="5528898"/>
                </a:cubicBezTo>
                <a:cubicBezTo>
                  <a:pt x="2842080" y="5530349"/>
                  <a:pt x="2839792" y="5532339"/>
                  <a:pt x="2837373" y="5534869"/>
                </a:cubicBezTo>
                <a:cubicBezTo>
                  <a:pt x="2834955" y="5537400"/>
                  <a:pt x="2832369" y="5540674"/>
                  <a:pt x="2829616" y="5544692"/>
                </a:cubicBezTo>
                <a:lnTo>
                  <a:pt x="2829616" y="5530070"/>
                </a:lnTo>
                <a:cubicBezTo>
                  <a:pt x="2829616" y="5529474"/>
                  <a:pt x="2829485" y="5528972"/>
                  <a:pt x="2829225" y="5528563"/>
                </a:cubicBezTo>
                <a:cubicBezTo>
                  <a:pt x="2828964" y="5528154"/>
                  <a:pt x="2828537" y="5527782"/>
                  <a:pt x="2827941" y="5527447"/>
                </a:cubicBezTo>
                <a:cubicBezTo>
                  <a:pt x="2827346" y="5527112"/>
                  <a:pt x="2826509" y="5526889"/>
                  <a:pt x="2825430" y="5526777"/>
                </a:cubicBezTo>
                <a:cubicBezTo>
                  <a:pt x="2824351" y="5526665"/>
                  <a:pt x="2822992" y="5526609"/>
                  <a:pt x="2821356" y="5526609"/>
                </a:cubicBezTo>
                <a:cubicBezTo>
                  <a:pt x="2819644" y="5526609"/>
                  <a:pt x="2818268" y="5526665"/>
                  <a:pt x="2817226" y="5526777"/>
                </a:cubicBezTo>
                <a:cubicBezTo>
                  <a:pt x="2816184" y="5526889"/>
                  <a:pt x="2815328" y="5527112"/>
                  <a:pt x="2814658" y="5527447"/>
                </a:cubicBezTo>
                <a:cubicBezTo>
                  <a:pt x="2813989" y="5527782"/>
                  <a:pt x="2813543" y="5528154"/>
                  <a:pt x="2813319" y="5528563"/>
                </a:cubicBezTo>
                <a:cubicBezTo>
                  <a:pt x="2813096" y="5528972"/>
                  <a:pt x="2812985" y="5529474"/>
                  <a:pt x="2812985" y="5530070"/>
                </a:cubicBezTo>
                <a:lnTo>
                  <a:pt x="2812985" y="5630529"/>
                </a:lnTo>
                <a:cubicBezTo>
                  <a:pt x="2812985" y="5631124"/>
                  <a:pt x="2813114" y="5631626"/>
                  <a:pt x="2813374" y="5632036"/>
                </a:cubicBezTo>
                <a:cubicBezTo>
                  <a:pt x="2813636" y="5632445"/>
                  <a:pt x="2814119" y="5632798"/>
                  <a:pt x="2814827" y="5633096"/>
                </a:cubicBezTo>
                <a:cubicBezTo>
                  <a:pt x="2815533" y="5633394"/>
                  <a:pt x="2816482" y="5633617"/>
                  <a:pt x="2817672" y="5633766"/>
                </a:cubicBezTo>
                <a:cubicBezTo>
                  <a:pt x="2818863" y="5633915"/>
                  <a:pt x="2820351" y="5633989"/>
                  <a:pt x="2822137" y="5633989"/>
                </a:cubicBezTo>
                <a:cubicBezTo>
                  <a:pt x="2823997" y="5633989"/>
                  <a:pt x="2825523" y="5633915"/>
                  <a:pt x="2826713" y="5633766"/>
                </a:cubicBezTo>
                <a:cubicBezTo>
                  <a:pt x="2827904" y="5633617"/>
                  <a:pt x="2828834" y="5633394"/>
                  <a:pt x="2829504" y="5633096"/>
                </a:cubicBezTo>
                <a:cubicBezTo>
                  <a:pt x="2830174" y="5632798"/>
                  <a:pt x="2830658" y="5632445"/>
                  <a:pt x="2830955" y="5632036"/>
                </a:cubicBezTo>
                <a:cubicBezTo>
                  <a:pt x="2831253" y="5631626"/>
                  <a:pt x="2831402" y="5631124"/>
                  <a:pt x="2831402" y="5630529"/>
                </a:cubicBezTo>
                <a:lnTo>
                  <a:pt x="2831402" y="5564449"/>
                </a:lnTo>
                <a:cubicBezTo>
                  <a:pt x="2834007" y="5560356"/>
                  <a:pt x="2836387" y="5556896"/>
                  <a:pt x="2838545" y="5554068"/>
                </a:cubicBezTo>
                <a:cubicBezTo>
                  <a:pt x="2840704" y="5551241"/>
                  <a:pt x="2842768" y="5548971"/>
                  <a:pt x="2844741" y="5547259"/>
                </a:cubicBezTo>
                <a:cubicBezTo>
                  <a:pt x="2846712" y="5545548"/>
                  <a:pt x="2848591" y="5544320"/>
                  <a:pt x="2850378" y="5543576"/>
                </a:cubicBezTo>
                <a:cubicBezTo>
                  <a:pt x="2852163" y="5542832"/>
                  <a:pt x="2853986" y="5542460"/>
                  <a:pt x="2855847" y="5542460"/>
                </a:cubicBezTo>
                <a:cubicBezTo>
                  <a:pt x="2857409" y="5542460"/>
                  <a:pt x="2858860" y="5542609"/>
                  <a:pt x="2860200" y="5542906"/>
                </a:cubicBezTo>
                <a:cubicBezTo>
                  <a:pt x="2861540" y="5543204"/>
                  <a:pt x="2862749" y="5543520"/>
                  <a:pt x="2863828" y="5543855"/>
                </a:cubicBezTo>
                <a:cubicBezTo>
                  <a:pt x="2864907" y="5544190"/>
                  <a:pt x="2865874" y="5544525"/>
                  <a:pt x="2866730" y="5544860"/>
                </a:cubicBezTo>
                <a:cubicBezTo>
                  <a:pt x="2867585" y="5545194"/>
                  <a:pt x="2868312" y="5545362"/>
                  <a:pt x="2868907" y="5545362"/>
                </a:cubicBezTo>
                <a:cubicBezTo>
                  <a:pt x="2869502" y="5545362"/>
                  <a:pt x="2869967" y="5545194"/>
                  <a:pt x="2870301" y="5544860"/>
                </a:cubicBezTo>
                <a:cubicBezTo>
                  <a:pt x="2870637" y="5544525"/>
                  <a:pt x="2870915" y="5544041"/>
                  <a:pt x="2871139" y="5543408"/>
                </a:cubicBezTo>
                <a:cubicBezTo>
                  <a:pt x="2871363" y="5542776"/>
                  <a:pt x="2871511" y="5541902"/>
                  <a:pt x="2871585" y="5540785"/>
                </a:cubicBezTo>
                <a:cubicBezTo>
                  <a:pt x="2871660" y="5539669"/>
                  <a:pt x="2871696" y="5538292"/>
                  <a:pt x="2871696" y="5536655"/>
                </a:cubicBezTo>
                <a:cubicBezTo>
                  <a:pt x="2871696" y="5534944"/>
                  <a:pt x="2871679" y="5533586"/>
                  <a:pt x="2871641" y="5532581"/>
                </a:cubicBezTo>
                <a:cubicBezTo>
                  <a:pt x="2871604" y="5531577"/>
                  <a:pt x="2871529" y="5530814"/>
                  <a:pt x="2871418" y="5530293"/>
                </a:cubicBezTo>
                <a:cubicBezTo>
                  <a:pt x="2871307" y="5529772"/>
                  <a:pt x="2871176" y="5529344"/>
                  <a:pt x="2871027" y="5529009"/>
                </a:cubicBezTo>
                <a:cubicBezTo>
                  <a:pt x="2870878" y="5528674"/>
                  <a:pt x="2870581" y="5528321"/>
                  <a:pt x="2870135" y="5527949"/>
                </a:cubicBezTo>
                <a:cubicBezTo>
                  <a:pt x="2869687" y="5527577"/>
                  <a:pt x="2868925" y="5527205"/>
                  <a:pt x="2867846" y="5526833"/>
                </a:cubicBezTo>
                <a:cubicBezTo>
                  <a:pt x="2866767" y="5526461"/>
                  <a:pt x="2865557" y="5526126"/>
                  <a:pt x="2864219" y="5525828"/>
                </a:cubicBezTo>
                <a:cubicBezTo>
                  <a:pt x="2862879" y="5525530"/>
                  <a:pt x="2861595" y="5525326"/>
                  <a:pt x="2860368" y="5525214"/>
                </a:cubicBezTo>
                <a:cubicBezTo>
                  <a:pt x="2859140" y="5525103"/>
                  <a:pt x="2858042" y="5525047"/>
                  <a:pt x="2857074" y="5525047"/>
                </a:cubicBezTo>
                <a:close/>
                <a:moveTo>
                  <a:pt x="2733361" y="5525047"/>
                </a:moveTo>
                <a:cubicBezTo>
                  <a:pt x="2724804" y="5525047"/>
                  <a:pt x="2717325" y="5526423"/>
                  <a:pt x="2710926" y="5529177"/>
                </a:cubicBezTo>
                <a:cubicBezTo>
                  <a:pt x="2704526" y="5531930"/>
                  <a:pt x="2699186" y="5535800"/>
                  <a:pt x="2694908" y="5540785"/>
                </a:cubicBezTo>
                <a:cubicBezTo>
                  <a:pt x="2690629" y="5545771"/>
                  <a:pt x="2687429" y="5551706"/>
                  <a:pt x="2685308" y="5558589"/>
                </a:cubicBezTo>
                <a:cubicBezTo>
                  <a:pt x="2683187" y="5565472"/>
                  <a:pt x="2682128" y="5573007"/>
                  <a:pt x="2682128" y="5581192"/>
                </a:cubicBezTo>
                <a:cubicBezTo>
                  <a:pt x="2682128" y="5589675"/>
                  <a:pt x="2683132" y="5597266"/>
                  <a:pt x="2685141" y="5603963"/>
                </a:cubicBezTo>
                <a:cubicBezTo>
                  <a:pt x="2687150" y="5610660"/>
                  <a:pt x="2690201" y="5616353"/>
                  <a:pt x="2694294" y="5621041"/>
                </a:cubicBezTo>
                <a:cubicBezTo>
                  <a:pt x="2698387" y="5625729"/>
                  <a:pt x="2703502" y="5629301"/>
                  <a:pt x="2709642" y="5631757"/>
                </a:cubicBezTo>
                <a:cubicBezTo>
                  <a:pt x="2715781" y="5634212"/>
                  <a:pt x="2722980" y="5635440"/>
                  <a:pt x="2731241" y="5635440"/>
                </a:cubicBezTo>
                <a:cubicBezTo>
                  <a:pt x="2739724" y="5635440"/>
                  <a:pt x="2747184" y="5634045"/>
                  <a:pt x="2753620" y="5631254"/>
                </a:cubicBezTo>
                <a:cubicBezTo>
                  <a:pt x="2760057" y="5628464"/>
                  <a:pt x="2765415" y="5624576"/>
                  <a:pt x="2769694" y="5619590"/>
                </a:cubicBezTo>
                <a:cubicBezTo>
                  <a:pt x="2773972" y="5614604"/>
                  <a:pt x="2777192" y="5608670"/>
                  <a:pt x="2779349" y="5601786"/>
                </a:cubicBezTo>
                <a:cubicBezTo>
                  <a:pt x="2781507" y="5594903"/>
                  <a:pt x="2782586" y="5587369"/>
                  <a:pt x="2782586" y="5579183"/>
                </a:cubicBezTo>
                <a:cubicBezTo>
                  <a:pt x="2782586" y="5570774"/>
                  <a:pt x="2781563" y="5563221"/>
                  <a:pt x="2779516" y="5556524"/>
                </a:cubicBezTo>
                <a:cubicBezTo>
                  <a:pt x="2777470" y="5549827"/>
                  <a:pt x="2774401" y="5544134"/>
                  <a:pt x="2770308" y="5539446"/>
                </a:cubicBezTo>
                <a:cubicBezTo>
                  <a:pt x="2766215" y="5534758"/>
                  <a:pt x="2761099" y="5531186"/>
                  <a:pt x="2754960" y="5528730"/>
                </a:cubicBezTo>
                <a:cubicBezTo>
                  <a:pt x="2748821" y="5526275"/>
                  <a:pt x="2741622" y="5525047"/>
                  <a:pt x="2733361" y="5525047"/>
                </a:cubicBezTo>
                <a:close/>
                <a:moveTo>
                  <a:pt x="2330149" y="5525047"/>
                </a:moveTo>
                <a:cubicBezTo>
                  <a:pt x="2324419" y="5525047"/>
                  <a:pt x="2318745" y="5526516"/>
                  <a:pt x="2313126" y="5529456"/>
                </a:cubicBezTo>
                <a:cubicBezTo>
                  <a:pt x="2307508" y="5532395"/>
                  <a:pt x="2301872" y="5537027"/>
                  <a:pt x="2296216" y="5543353"/>
                </a:cubicBezTo>
                <a:lnTo>
                  <a:pt x="2296216" y="5530070"/>
                </a:lnTo>
                <a:cubicBezTo>
                  <a:pt x="2296216" y="5529474"/>
                  <a:pt x="2296086" y="5528972"/>
                  <a:pt x="2295825" y="5528563"/>
                </a:cubicBezTo>
                <a:cubicBezTo>
                  <a:pt x="2295565" y="5528154"/>
                  <a:pt x="2295137" y="5527782"/>
                  <a:pt x="2294542" y="5527447"/>
                </a:cubicBezTo>
                <a:cubicBezTo>
                  <a:pt x="2293945" y="5527112"/>
                  <a:pt x="2293110" y="5526889"/>
                  <a:pt x="2292030" y="5526777"/>
                </a:cubicBezTo>
                <a:cubicBezTo>
                  <a:pt x="2290951" y="5526665"/>
                  <a:pt x="2289593" y="5526609"/>
                  <a:pt x="2287955" y="5526609"/>
                </a:cubicBezTo>
                <a:cubicBezTo>
                  <a:pt x="2286244" y="5526609"/>
                  <a:pt x="2284868" y="5526665"/>
                  <a:pt x="2283826" y="5526777"/>
                </a:cubicBezTo>
                <a:cubicBezTo>
                  <a:pt x="2282784" y="5526889"/>
                  <a:pt x="2281928" y="5527112"/>
                  <a:pt x="2281258" y="5527447"/>
                </a:cubicBezTo>
                <a:cubicBezTo>
                  <a:pt x="2280590" y="5527782"/>
                  <a:pt x="2280142" y="5528154"/>
                  <a:pt x="2279920" y="5528563"/>
                </a:cubicBezTo>
                <a:cubicBezTo>
                  <a:pt x="2279696" y="5528972"/>
                  <a:pt x="2279584" y="5529474"/>
                  <a:pt x="2279584" y="5530070"/>
                </a:cubicBezTo>
                <a:lnTo>
                  <a:pt x="2279584" y="5630529"/>
                </a:lnTo>
                <a:cubicBezTo>
                  <a:pt x="2279584" y="5631124"/>
                  <a:pt x="2279714" y="5631626"/>
                  <a:pt x="2279975" y="5632036"/>
                </a:cubicBezTo>
                <a:cubicBezTo>
                  <a:pt x="2280236" y="5632445"/>
                  <a:pt x="2280719" y="5632798"/>
                  <a:pt x="2281426" y="5633096"/>
                </a:cubicBezTo>
                <a:cubicBezTo>
                  <a:pt x="2282133" y="5633394"/>
                  <a:pt x="2283082" y="5633617"/>
                  <a:pt x="2284273" y="5633766"/>
                </a:cubicBezTo>
                <a:cubicBezTo>
                  <a:pt x="2285463" y="5633915"/>
                  <a:pt x="2286951" y="5633989"/>
                  <a:pt x="2288737" y="5633989"/>
                </a:cubicBezTo>
                <a:cubicBezTo>
                  <a:pt x="2290598" y="5633989"/>
                  <a:pt x="2292123" y="5633915"/>
                  <a:pt x="2293314" y="5633766"/>
                </a:cubicBezTo>
                <a:cubicBezTo>
                  <a:pt x="2294504" y="5633617"/>
                  <a:pt x="2295434" y="5633394"/>
                  <a:pt x="2296104" y="5633096"/>
                </a:cubicBezTo>
                <a:cubicBezTo>
                  <a:pt x="2296774" y="5632798"/>
                  <a:pt x="2297258" y="5632445"/>
                  <a:pt x="2297555" y="5632036"/>
                </a:cubicBezTo>
                <a:cubicBezTo>
                  <a:pt x="2297853" y="5631626"/>
                  <a:pt x="2298002" y="5631124"/>
                  <a:pt x="2298002" y="5630529"/>
                </a:cubicBezTo>
                <a:lnTo>
                  <a:pt x="2298002" y="5560319"/>
                </a:lnTo>
                <a:cubicBezTo>
                  <a:pt x="2303062" y="5553994"/>
                  <a:pt x="2307899" y="5549194"/>
                  <a:pt x="2312512" y="5545920"/>
                </a:cubicBezTo>
                <a:cubicBezTo>
                  <a:pt x="2317126" y="5542646"/>
                  <a:pt x="2321739" y="5541009"/>
                  <a:pt x="2326354" y="5541009"/>
                </a:cubicBezTo>
                <a:cubicBezTo>
                  <a:pt x="2329926" y="5541009"/>
                  <a:pt x="2333070" y="5541678"/>
                  <a:pt x="2335786" y="5543018"/>
                </a:cubicBezTo>
                <a:cubicBezTo>
                  <a:pt x="2338502" y="5544357"/>
                  <a:pt x="2340716" y="5546292"/>
                  <a:pt x="2342428" y="5548822"/>
                </a:cubicBezTo>
                <a:cubicBezTo>
                  <a:pt x="2344139" y="5551352"/>
                  <a:pt x="2345441" y="5554366"/>
                  <a:pt x="2346333" y="5557863"/>
                </a:cubicBezTo>
                <a:cubicBezTo>
                  <a:pt x="2347227" y="5561361"/>
                  <a:pt x="2347673" y="5565975"/>
                  <a:pt x="2347673" y="5571704"/>
                </a:cubicBezTo>
                <a:lnTo>
                  <a:pt x="2347673" y="5630529"/>
                </a:lnTo>
                <a:cubicBezTo>
                  <a:pt x="2347673" y="5631124"/>
                  <a:pt x="2347822" y="5631626"/>
                  <a:pt x="2348120" y="5632036"/>
                </a:cubicBezTo>
                <a:cubicBezTo>
                  <a:pt x="2348418" y="5632445"/>
                  <a:pt x="2348901" y="5632798"/>
                  <a:pt x="2349570" y="5633096"/>
                </a:cubicBezTo>
                <a:cubicBezTo>
                  <a:pt x="2350241" y="5633394"/>
                  <a:pt x="2351171" y="5633617"/>
                  <a:pt x="2352362" y="5633766"/>
                </a:cubicBezTo>
                <a:cubicBezTo>
                  <a:pt x="2353552" y="5633915"/>
                  <a:pt x="2355077" y="5633989"/>
                  <a:pt x="2356938" y="5633989"/>
                </a:cubicBezTo>
                <a:cubicBezTo>
                  <a:pt x="2358723" y="5633989"/>
                  <a:pt x="2360212" y="5633915"/>
                  <a:pt x="2361403" y="5633766"/>
                </a:cubicBezTo>
                <a:cubicBezTo>
                  <a:pt x="2362594" y="5633617"/>
                  <a:pt x="2363523" y="5633394"/>
                  <a:pt x="2364193" y="5633096"/>
                </a:cubicBezTo>
                <a:cubicBezTo>
                  <a:pt x="2364862" y="5632798"/>
                  <a:pt x="2365347" y="5632445"/>
                  <a:pt x="2365644" y="5632036"/>
                </a:cubicBezTo>
                <a:cubicBezTo>
                  <a:pt x="2365941" y="5631626"/>
                  <a:pt x="2366090" y="5631124"/>
                  <a:pt x="2366090" y="5630529"/>
                </a:cubicBezTo>
                <a:lnTo>
                  <a:pt x="2366090" y="5569249"/>
                </a:lnTo>
                <a:cubicBezTo>
                  <a:pt x="2366090" y="5562105"/>
                  <a:pt x="2365476" y="5555984"/>
                  <a:pt x="2364249" y="5550887"/>
                </a:cubicBezTo>
                <a:cubicBezTo>
                  <a:pt x="2363021" y="5545790"/>
                  <a:pt x="2360993" y="5541343"/>
                  <a:pt x="2358165" y="5537548"/>
                </a:cubicBezTo>
                <a:cubicBezTo>
                  <a:pt x="2355337" y="5533753"/>
                  <a:pt x="2351636" y="5530721"/>
                  <a:pt x="2347059" y="5528451"/>
                </a:cubicBezTo>
                <a:cubicBezTo>
                  <a:pt x="2342483" y="5526182"/>
                  <a:pt x="2336846" y="5525047"/>
                  <a:pt x="2330149" y="5525047"/>
                </a:cubicBezTo>
                <a:close/>
                <a:moveTo>
                  <a:pt x="2206807" y="5525047"/>
                </a:moveTo>
                <a:cubicBezTo>
                  <a:pt x="2199441" y="5525047"/>
                  <a:pt x="2192781" y="5526330"/>
                  <a:pt x="2186826" y="5528898"/>
                </a:cubicBezTo>
                <a:cubicBezTo>
                  <a:pt x="2180874" y="5531465"/>
                  <a:pt x="2175795" y="5535148"/>
                  <a:pt x="2171591" y="5539948"/>
                </a:cubicBezTo>
                <a:cubicBezTo>
                  <a:pt x="2167386" y="5544748"/>
                  <a:pt x="2164168" y="5550589"/>
                  <a:pt x="2161936" y="5557473"/>
                </a:cubicBezTo>
                <a:cubicBezTo>
                  <a:pt x="2159703" y="5564356"/>
                  <a:pt x="2158587" y="5572114"/>
                  <a:pt x="2158587" y="5580746"/>
                </a:cubicBezTo>
                <a:cubicBezTo>
                  <a:pt x="2158587" y="5589824"/>
                  <a:pt x="2159666" y="5597787"/>
                  <a:pt x="2161824" y="5604633"/>
                </a:cubicBezTo>
                <a:cubicBezTo>
                  <a:pt x="2163982" y="5611479"/>
                  <a:pt x="2167182" y="5617171"/>
                  <a:pt x="2171423" y="5621711"/>
                </a:cubicBezTo>
                <a:cubicBezTo>
                  <a:pt x="2175665" y="5626250"/>
                  <a:pt x="2180892" y="5629673"/>
                  <a:pt x="2187106" y="5631980"/>
                </a:cubicBezTo>
                <a:cubicBezTo>
                  <a:pt x="2193319" y="5634287"/>
                  <a:pt x="2200557" y="5635440"/>
                  <a:pt x="2208816" y="5635440"/>
                </a:cubicBezTo>
                <a:cubicBezTo>
                  <a:pt x="2213580" y="5635440"/>
                  <a:pt x="2218063" y="5635087"/>
                  <a:pt x="2222267" y="5634380"/>
                </a:cubicBezTo>
                <a:cubicBezTo>
                  <a:pt x="2226471" y="5633673"/>
                  <a:pt x="2230173" y="5632873"/>
                  <a:pt x="2233373" y="5631980"/>
                </a:cubicBezTo>
                <a:cubicBezTo>
                  <a:pt x="2236573" y="5631087"/>
                  <a:pt x="2239177" y="5630175"/>
                  <a:pt x="2241187" y="5629245"/>
                </a:cubicBezTo>
                <a:cubicBezTo>
                  <a:pt x="2243196" y="5628315"/>
                  <a:pt x="2244406" y="5627645"/>
                  <a:pt x="2244815" y="5627236"/>
                </a:cubicBezTo>
                <a:cubicBezTo>
                  <a:pt x="2245224" y="5626827"/>
                  <a:pt x="2245558" y="5626399"/>
                  <a:pt x="2245819" y="5625952"/>
                </a:cubicBezTo>
                <a:cubicBezTo>
                  <a:pt x="2246079" y="5625506"/>
                  <a:pt x="2246265" y="5625003"/>
                  <a:pt x="2246377" y="5624445"/>
                </a:cubicBezTo>
                <a:cubicBezTo>
                  <a:pt x="2246489" y="5623887"/>
                  <a:pt x="2246582" y="5623255"/>
                  <a:pt x="2246656" y="5622548"/>
                </a:cubicBezTo>
                <a:cubicBezTo>
                  <a:pt x="2246730" y="5621841"/>
                  <a:pt x="2246768" y="5621004"/>
                  <a:pt x="2246768" y="5620036"/>
                </a:cubicBezTo>
                <a:cubicBezTo>
                  <a:pt x="2246768" y="5618697"/>
                  <a:pt x="2246712" y="5617562"/>
                  <a:pt x="2246600" y="5616632"/>
                </a:cubicBezTo>
                <a:cubicBezTo>
                  <a:pt x="2246488" y="5615702"/>
                  <a:pt x="2246320" y="5614976"/>
                  <a:pt x="2246095" y="5614455"/>
                </a:cubicBezTo>
                <a:cubicBezTo>
                  <a:pt x="2245870" y="5613934"/>
                  <a:pt x="2245552" y="5613544"/>
                  <a:pt x="2245141" y="5613283"/>
                </a:cubicBezTo>
                <a:cubicBezTo>
                  <a:pt x="2244731" y="5613023"/>
                  <a:pt x="2244263" y="5612893"/>
                  <a:pt x="2243740" y="5612893"/>
                </a:cubicBezTo>
                <a:cubicBezTo>
                  <a:pt x="2242842" y="5612893"/>
                  <a:pt x="2241515" y="5613283"/>
                  <a:pt x="2239757" y="5614065"/>
                </a:cubicBezTo>
                <a:cubicBezTo>
                  <a:pt x="2238000" y="5614846"/>
                  <a:pt x="2235756" y="5615720"/>
                  <a:pt x="2233027" y="5616688"/>
                </a:cubicBezTo>
                <a:cubicBezTo>
                  <a:pt x="2230298" y="5617655"/>
                  <a:pt x="2227064" y="5618529"/>
                  <a:pt x="2223324" y="5619311"/>
                </a:cubicBezTo>
                <a:cubicBezTo>
                  <a:pt x="2219586" y="5620092"/>
                  <a:pt x="2215324" y="5620483"/>
                  <a:pt x="2210538" y="5620483"/>
                </a:cubicBezTo>
                <a:cubicBezTo>
                  <a:pt x="2204481" y="5620483"/>
                  <a:pt x="2199359" y="5619627"/>
                  <a:pt x="2195172" y="5617916"/>
                </a:cubicBezTo>
                <a:cubicBezTo>
                  <a:pt x="2190984" y="5616204"/>
                  <a:pt x="2187582" y="5613748"/>
                  <a:pt x="2184964" y="5610549"/>
                </a:cubicBezTo>
                <a:cubicBezTo>
                  <a:pt x="2182347" y="5607349"/>
                  <a:pt x="2180478" y="5603516"/>
                  <a:pt x="2179356" y="5599052"/>
                </a:cubicBezTo>
                <a:cubicBezTo>
                  <a:pt x="2178235" y="5594587"/>
                  <a:pt x="2177674" y="5589564"/>
                  <a:pt x="2177674" y="5583983"/>
                </a:cubicBezTo>
                <a:lnTo>
                  <a:pt x="2243833" y="5583983"/>
                </a:lnTo>
                <a:cubicBezTo>
                  <a:pt x="2245702" y="5583983"/>
                  <a:pt x="2247366" y="5583369"/>
                  <a:pt x="2248823" y="5582141"/>
                </a:cubicBezTo>
                <a:cubicBezTo>
                  <a:pt x="2250280" y="5580913"/>
                  <a:pt x="2251010" y="5578848"/>
                  <a:pt x="2251010" y="5575946"/>
                </a:cubicBezTo>
                <a:lnTo>
                  <a:pt x="2251010" y="5572597"/>
                </a:lnTo>
                <a:cubicBezTo>
                  <a:pt x="2251010" y="5566049"/>
                  <a:pt x="2250172" y="5559891"/>
                  <a:pt x="2248498" y="5554124"/>
                </a:cubicBezTo>
                <a:cubicBezTo>
                  <a:pt x="2246824" y="5548357"/>
                  <a:pt x="2244201" y="5543334"/>
                  <a:pt x="2240629" y="5539055"/>
                </a:cubicBezTo>
                <a:cubicBezTo>
                  <a:pt x="2237056" y="5534776"/>
                  <a:pt x="2232499" y="5531372"/>
                  <a:pt x="2226955" y="5528842"/>
                </a:cubicBezTo>
                <a:cubicBezTo>
                  <a:pt x="2221411" y="5526312"/>
                  <a:pt x="2214695" y="5525047"/>
                  <a:pt x="2206807" y="5525047"/>
                </a:cubicBezTo>
                <a:close/>
                <a:moveTo>
                  <a:pt x="1954693" y="5525047"/>
                </a:moveTo>
                <a:cubicBezTo>
                  <a:pt x="1947623" y="5525047"/>
                  <a:pt x="1941391" y="5526368"/>
                  <a:pt x="1935996" y="5529009"/>
                </a:cubicBezTo>
                <a:cubicBezTo>
                  <a:pt x="1930601" y="5531651"/>
                  <a:pt x="1926062" y="5535428"/>
                  <a:pt x="1922378" y="5540339"/>
                </a:cubicBezTo>
                <a:cubicBezTo>
                  <a:pt x="1918695" y="5545250"/>
                  <a:pt x="1915923" y="5551185"/>
                  <a:pt x="1914062" y="5558142"/>
                </a:cubicBezTo>
                <a:cubicBezTo>
                  <a:pt x="1912202" y="5565100"/>
                  <a:pt x="1911272" y="5572895"/>
                  <a:pt x="1911272" y="5581527"/>
                </a:cubicBezTo>
                <a:cubicBezTo>
                  <a:pt x="1911272" y="5588820"/>
                  <a:pt x="1912016" y="5595759"/>
                  <a:pt x="1913505" y="5602344"/>
                </a:cubicBezTo>
                <a:cubicBezTo>
                  <a:pt x="1914993" y="5608930"/>
                  <a:pt x="1917355" y="5614660"/>
                  <a:pt x="1920593" y="5619534"/>
                </a:cubicBezTo>
                <a:cubicBezTo>
                  <a:pt x="1923829" y="5624408"/>
                  <a:pt x="1928015" y="5628278"/>
                  <a:pt x="1933150" y="5631143"/>
                </a:cubicBezTo>
                <a:cubicBezTo>
                  <a:pt x="1938284" y="5634008"/>
                  <a:pt x="1944498" y="5635440"/>
                  <a:pt x="1951790" y="5635440"/>
                </a:cubicBezTo>
                <a:cubicBezTo>
                  <a:pt x="1954693" y="5635440"/>
                  <a:pt x="1957502" y="5635161"/>
                  <a:pt x="1960218" y="5634603"/>
                </a:cubicBezTo>
                <a:cubicBezTo>
                  <a:pt x="1962934" y="5634045"/>
                  <a:pt x="1965631" y="5633115"/>
                  <a:pt x="1968310" y="5631812"/>
                </a:cubicBezTo>
                <a:cubicBezTo>
                  <a:pt x="1970989" y="5630510"/>
                  <a:pt x="1973705" y="5628799"/>
                  <a:pt x="1976459" y="5626678"/>
                </a:cubicBezTo>
                <a:cubicBezTo>
                  <a:pt x="1979212" y="5624557"/>
                  <a:pt x="1982114" y="5621971"/>
                  <a:pt x="1985165" y="5618920"/>
                </a:cubicBezTo>
                <a:lnTo>
                  <a:pt x="1985165" y="5670377"/>
                </a:lnTo>
                <a:cubicBezTo>
                  <a:pt x="1985165" y="5670973"/>
                  <a:pt x="1985295" y="5671494"/>
                  <a:pt x="1985556" y="5671940"/>
                </a:cubicBezTo>
                <a:cubicBezTo>
                  <a:pt x="1985816" y="5672387"/>
                  <a:pt x="1986319" y="5672759"/>
                  <a:pt x="1987063" y="5673056"/>
                </a:cubicBezTo>
                <a:cubicBezTo>
                  <a:pt x="1987807" y="5673354"/>
                  <a:pt x="1988756" y="5673577"/>
                  <a:pt x="1989909" y="5673726"/>
                </a:cubicBezTo>
                <a:cubicBezTo>
                  <a:pt x="1991062" y="5673875"/>
                  <a:pt x="1992569" y="5673949"/>
                  <a:pt x="1994429" y="5673949"/>
                </a:cubicBezTo>
                <a:cubicBezTo>
                  <a:pt x="1996215" y="5673949"/>
                  <a:pt x="1997704" y="5673875"/>
                  <a:pt x="1998894" y="5673726"/>
                </a:cubicBezTo>
                <a:cubicBezTo>
                  <a:pt x="2000085" y="5673577"/>
                  <a:pt x="2001015" y="5673354"/>
                  <a:pt x="2001685" y="5673056"/>
                </a:cubicBezTo>
                <a:cubicBezTo>
                  <a:pt x="2002355" y="5672759"/>
                  <a:pt x="2002857" y="5672387"/>
                  <a:pt x="2003192" y="5671940"/>
                </a:cubicBezTo>
                <a:cubicBezTo>
                  <a:pt x="2003527" y="5671494"/>
                  <a:pt x="2003694" y="5670973"/>
                  <a:pt x="2003694" y="5670377"/>
                </a:cubicBezTo>
                <a:lnTo>
                  <a:pt x="2003694" y="5530070"/>
                </a:lnTo>
                <a:cubicBezTo>
                  <a:pt x="2003694" y="5529400"/>
                  <a:pt x="2003564" y="5528861"/>
                  <a:pt x="2003303" y="5528451"/>
                </a:cubicBezTo>
                <a:cubicBezTo>
                  <a:pt x="2003043" y="5528042"/>
                  <a:pt x="2002596" y="5527688"/>
                  <a:pt x="2001964" y="5527391"/>
                </a:cubicBezTo>
                <a:cubicBezTo>
                  <a:pt x="2001331" y="5527093"/>
                  <a:pt x="2000494" y="5526889"/>
                  <a:pt x="1999453" y="5526777"/>
                </a:cubicBezTo>
                <a:cubicBezTo>
                  <a:pt x="1998411" y="5526665"/>
                  <a:pt x="1997146" y="5526609"/>
                  <a:pt x="1995658" y="5526609"/>
                </a:cubicBezTo>
                <a:cubicBezTo>
                  <a:pt x="1994094" y="5526609"/>
                  <a:pt x="1992792" y="5526665"/>
                  <a:pt x="1991751" y="5526777"/>
                </a:cubicBezTo>
                <a:cubicBezTo>
                  <a:pt x="1990709" y="5526889"/>
                  <a:pt x="1989853" y="5527093"/>
                  <a:pt x="1989183" y="5527391"/>
                </a:cubicBezTo>
                <a:cubicBezTo>
                  <a:pt x="1988514" y="5527688"/>
                  <a:pt x="1988030" y="5528042"/>
                  <a:pt x="1987732" y="5528451"/>
                </a:cubicBezTo>
                <a:cubicBezTo>
                  <a:pt x="1987435" y="5528861"/>
                  <a:pt x="1987286" y="5529400"/>
                  <a:pt x="1987286" y="5530070"/>
                </a:cubicBezTo>
                <a:lnTo>
                  <a:pt x="1987286" y="5542236"/>
                </a:lnTo>
                <a:cubicBezTo>
                  <a:pt x="1984160" y="5539185"/>
                  <a:pt x="1981277" y="5536562"/>
                  <a:pt x="1978635" y="5534367"/>
                </a:cubicBezTo>
                <a:cubicBezTo>
                  <a:pt x="1975994" y="5532172"/>
                  <a:pt x="1973389" y="5530386"/>
                  <a:pt x="1970822" y="5529009"/>
                </a:cubicBezTo>
                <a:cubicBezTo>
                  <a:pt x="1968254" y="5527633"/>
                  <a:pt x="1965668" y="5526628"/>
                  <a:pt x="1963064" y="5525996"/>
                </a:cubicBezTo>
                <a:cubicBezTo>
                  <a:pt x="1960460" y="5525363"/>
                  <a:pt x="1957669" y="5525047"/>
                  <a:pt x="1954693" y="5525047"/>
                </a:cubicBezTo>
                <a:close/>
                <a:moveTo>
                  <a:pt x="1844857" y="5525047"/>
                </a:moveTo>
                <a:cubicBezTo>
                  <a:pt x="1837490" y="5525047"/>
                  <a:pt x="1830830" y="5526330"/>
                  <a:pt x="1824877" y="5528898"/>
                </a:cubicBezTo>
                <a:cubicBezTo>
                  <a:pt x="1818924" y="5531465"/>
                  <a:pt x="1813845" y="5535148"/>
                  <a:pt x="1809641" y="5539948"/>
                </a:cubicBezTo>
                <a:cubicBezTo>
                  <a:pt x="1805437" y="5544748"/>
                  <a:pt x="1802218" y="5550589"/>
                  <a:pt x="1799986" y="5557473"/>
                </a:cubicBezTo>
                <a:cubicBezTo>
                  <a:pt x="1797753" y="5564356"/>
                  <a:pt x="1796637" y="5572114"/>
                  <a:pt x="1796637" y="5580746"/>
                </a:cubicBezTo>
                <a:cubicBezTo>
                  <a:pt x="1796637" y="5589824"/>
                  <a:pt x="1797716" y="5597787"/>
                  <a:pt x="1799874" y="5604633"/>
                </a:cubicBezTo>
                <a:cubicBezTo>
                  <a:pt x="1802032" y="5611479"/>
                  <a:pt x="1805232" y="5617171"/>
                  <a:pt x="1809474" y="5621711"/>
                </a:cubicBezTo>
                <a:cubicBezTo>
                  <a:pt x="1813715" y="5626250"/>
                  <a:pt x="1818943" y="5629673"/>
                  <a:pt x="1825156" y="5631980"/>
                </a:cubicBezTo>
                <a:cubicBezTo>
                  <a:pt x="1831370" y="5634287"/>
                  <a:pt x="1838607" y="5635440"/>
                  <a:pt x="1846866" y="5635440"/>
                </a:cubicBezTo>
                <a:cubicBezTo>
                  <a:pt x="1851629" y="5635440"/>
                  <a:pt x="1856112" y="5635087"/>
                  <a:pt x="1860317" y="5634380"/>
                </a:cubicBezTo>
                <a:cubicBezTo>
                  <a:pt x="1864521" y="5633673"/>
                  <a:pt x="1868223" y="5632873"/>
                  <a:pt x="1871423" y="5631980"/>
                </a:cubicBezTo>
                <a:cubicBezTo>
                  <a:pt x="1874623" y="5631087"/>
                  <a:pt x="1877227" y="5630175"/>
                  <a:pt x="1879237" y="5629245"/>
                </a:cubicBezTo>
                <a:cubicBezTo>
                  <a:pt x="1881246" y="5628315"/>
                  <a:pt x="1882455" y="5627645"/>
                  <a:pt x="1882864" y="5627236"/>
                </a:cubicBezTo>
                <a:cubicBezTo>
                  <a:pt x="1883273" y="5626827"/>
                  <a:pt x="1883608" y="5626399"/>
                  <a:pt x="1883869" y="5625952"/>
                </a:cubicBezTo>
                <a:cubicBezTo>
                  <a:pt x="1884129" y="5625506"/>
                  <a:pt x="1884315" y="5625003"/>
                  <a:pt x="1884427" y="5624445"/>
                </a:cubicBezTo>
                <a:cubicBezTo>
                  <a:pt x="1884539" y="5623887"/>
                  <a:pt x="1884632" y="5623255"/>
                  <a:pt x="1884706" y="5622548"/>
                </a:cubicBezTo>
                <a:cubicBezTo>
                  <a:pt x="1884780" y="5621841"/>
                  <a:pt x="1884817" y="5621004"/>
                  <a:pt x="1884817" y="5620036"/>
                </a:cubicBezTo>
                <a:cubicBezTo>
                  <a:pt x="1884817" y="5618697"/>
                  <a:pt x="1884762" y="5617562"/>
                  <a:pt x="1884650" y="5616632"/>
                </a:cubicBezTo>
                <a:cubicBezTo>
                  <a:pt x="1884537" y="5615702"/>
                  <a:pt x="1884369" y="5614976"/>
                  <a:pt x="1884145" y="5614455"/>
                </a:cubicBezTo>
                <a:cubicBezTo>
                  <a:pt x="1883920" y="5613934"/>
                  <a:pt x="1883602" y="5613544"/>
                  <a:pt x="1883191" y="5613283"/>
                </a:cubicBezTo>
                <a:cubicBezTo>
                  <a:pt x="1882780" y="5613023"/>
                  <a:pt x="1882313" y="5612893"/>
                  <a:pt x="1881790" y="5612893"/>
                </a:cubicBezTo>
                <a:cubicBezTo>
                  <a:pt x="1880893" y="5612893"/>
                  <a:pt x="1879565" y="5613283"/>
                  <a:pt x="1877807" y="5614065"/>
                </a:cubicBezTo>
                <a:cubicBezTo>
                  <a:pt x="1876050" y="5614846"/>
                  <a:pt x="1873807" y="5615720"/>
                  <a:pt x="1871077" y="5616688"/>
                </a:cubicBezTo>
                <a:cubicBezTo>
                  <a:pt x="1868348" y="5617655"/>
                  <a:pt x="1865114" y="5618529"/>
                  <a:pt x="1861375" y="5619311"/>
                </a:cubicBezTo>
                <a:cubicBezTo>
                  <a:pt x="1857636" y="5620092"/>
                  <a:pt x="1853374" y="5620483"/>
                  <a:pt x="1848588" y="5620483"/>
                </a:cubicBezTo>
                <a:cubicBezTo>
                  <a:pt x="1842531" y="5620483"/>
                  <a:pt x="1837409" y="5619627"/>
                  <a:pt x="1833222" y="5617916"/>
                </a:cubicBezTo>
                <a:cubicBezTo>
                  <a:pt x="1829034" y="5616204"/>
                  <a:pt x="1825632" y="5613748"/>
                  <a:pt x="1823015" y="5610549"/>
                </a:cubicBezTo>
                <a:cubicBezTo>
                  <a:pt x="1820397" y="5607349"/>
                  <a:pt x="1818528" y="5603516"/>
                  <a:pt x="1817406" y="5599052"/>
                </a:cubicBezTo>
                <a:cubicBezTo>
                  <a:pt x="1816285" y="5594587"/>
                  <a:pt x="1815724" y="5589564"/>
                  <a:pt x="1815724" y="5583983"/>
                </a:cubicBezTo>
                <a:lnTo>
                  <a:pt x="1881882" y="5583983"/>
                </a:lnTo>
                <a:cubicBezTo>
                  <a:pt x="1883752" y="5583983"/>
                  <a:pt x="1885415" y="5583369"/>
                  <a:pt x="1886873" y="5582141"/>
                </a:cubicBezTo>
                <a:cubicBezTo>
                  <a:pt x="1888331" y="5580913"/>
                  <a:pt x="1889059" y="5578848"/>
                  <a:pt x="1889059" y="5575946"/>
                </a:cubicBezTo>
                <a:lnTo>
                  <a:pt x="1889059" y="5572597"/>
                </a:lnTo>
                <a:cubicBezTo>
                  <a:pt x="1889059" y="5566049"/>
                  <a:pt x="1888222" y="5559891"/>
                  <a:pt x="1886548" y="5554124"/>
                </a:cubicBezTo>
                <a:cubicBezTo>
                  <a:pt x="1884874" y="5548357"/>
                  <a:pt x="1882251" y="5543334"/>
                  <a:pt x="1878679" y="5539055"/>
                </a:cubicBezTo>
                <a:cubicBezTo>
                  <a:pt x="1875107" y="5534776"/>
                  <a:pt x="1870549" y="5531372"/>
                  <a:pt x="1865005" y="5528842"/>
                </a:cubicBezTo>
                <a:cubicBezTo>
                  <a:pt x="1859461" y="5526312"/>
                  <a:pt x="1852745" y="5525047"/>
                  <a:pt x="1844857" y="5525047"/>
                </a:cubicBezTo>
                <a:close/>
                <a:moveTo>
                  <a:pt x="1771225" y="5525047"/>
                </a:moveTo>
                <a:cubicBezTo>
                  <a:pt x="1769067" y="5525047"/>
                  <a:pt x="1766927" y="5525326"/>
                  <a:pt x="1764806" y="5525884"/>
                </a:cubicBezTo>
                <a:cubicBezTo>
                  <a:pt x="1762686" y="5526442"/>
                  <a:pt x="1760546" y="5527447"/>
                  <a:pt x="1758388" y="5528898"/>
                </a:cubicBezTo>
                <a:cubicBezTo>
                  <a:pt x="1756230" y="5530349"/>
                  <a:pt x="1753942" y="5532339"/>
                  <a:pt x="1751524" y="5534869"/>
                </a:cubicBezTo>
                <a:cubicBezTo>
                  <a:pt x="1749105" y="5537400"/>
                  <a:pt x="1746519" y="5540674"/>
                  <a:pt x="1743766" y="5544692"/>
                </a:cubicBezTo>
                <a:lnTo>
                  <a:pt x="1743766" y="5530070"/>
                </a:lnTo>
                <a:cubicBezTo>
                  <a:pt x="1743766" y="5529474"/>
                  <a:pt x="1743636" y="5528972"/>
                  <a:pt x="1743375" y="5528563"/>
                </a:cubicBezTo>
                <a:cubicBezTo>
                  <a:pt x="1743115" y="5528154"/>
                  <a:pt x="1742687" y="5527782"/>
                  <a:pt x="1742092" y="5527447"/>
                </a:cubicBezTo>
                <a:cubicBezTo>
                  <a:pt x="1741496" y="5527112"/>
                  <a:pt x="1740659" y="5526889"/>
                  <a:pt x="1739580" y="5526777"/>
                </a:cubicBezTo>
                <a:cubicBezTo>
                  <a:pt x="1738501" y="5526665"/>
                  <a:pt x="1737143" y="5526609"/>
                  <a:pt x="1735506" y="5526609"/>
                </a:cubicBezTo>
                <a:cubicBezTo>
                  <a:pt x="1733794" y="5526609"/>
                  <a:pt x="1732418" y="5526665"/>
                  <a:pt x="1731376" y="5526777"/>
                </a:cubicBezTo>
                <a:cubicBezTo>
                  <a:pt x="1730334" y="5526889"/>
                  <a:pt x="1729479" y="5527112"/>
                  <a:pt x="1728809" y="5527447"/>
                </a:cubicBezTo>
                <a:cubicBezTo>
                  <a:pt x="1728139" y="5527782"/>
                  <a:pt x="1727692" y="5528154"/>
                  <a:pt x="1727469" y="5528563"/>
                </a:cubicBezTo>
                <a:cubicBezTo>
                  <a:pt x="1727246" y="5528972"/>
                  <a:pt x="1727134" y="5529474"/>
                  <a:pt x="1727134" y="5530070"/>
                </a:cubicBezTo>
                <a:lnTo>
                  <a:pt x="1727134" y="5630529"/>
                </a:lnTo>
                <a:cubicBezTo>
                  <a:pt x="1727134" y="5631124"/>
                  <a:pt x="1727265" y="5631626"/>
                  <a:pt x="1727525" y="5632036"/>
                </a:cubicBezTo>
                <a:cubicBezTo>
                  <a:pt x="1727786" y="5632445"/>
                  <a:pt x="1728269" y="5632798"/>
                  <a:pt x="1728976" y="5633096"/>
                </a:cubicBezTo>
                <a:cubicBezTo>
                  <a:pt x="1729683" y="5633394"/>
                  <a:pt x="1730632" y="5633617"/>
                  <a:pt x="1731822" y="5633766"/>
                </a:cubicBezTo>
                <a:cubicBezTo>
                  <a:pt x="1733013" y="5633915"/>
                  <a:pt x="1734501" y="5633989"/>
                  <a:pt x="1736287" y="5633989"/>
                </a:cubicBezTo>
                <a:cubicBezTo>
                  <a:pt x="1738148" y="5633989"/>
                  <a:pt x="1739673" y="5633915"/>
                  <a:pt x="1740864" y="5633766"/>
                </a:cubicBezTo>
                <a:cubicBezTo>
                  <a:pt x="1742054" y="5633617"/>
                  <a:pt x="1742985" y="5633394"/>
                  <a:pt x="1743654" y="5633096"/>
                </a:cubicBezTo>
                <a:cubicBezTo>
                  <a:pt x="1744324" y="5632798"/>
                  <a:pt x="1744808" y="5632445"/>
                  <a:pt x="1745106" y="5632036"/>
                </a:cubicBezTo>
                <a:cubicBezTo>
                  <a:pt x="1745403" y="5631626"/>
                  <a:pt x="1745552" y="5631124"/>
                  <a:pt x="1745552" y="5630529"/>
                </a:cubicBezTo>
                <a:lnTo>
                  <a:pt x="1745552" y="5564449"/>
                </a:lnTo>
                <a:cubicBezTo>
                  <a:pt x="1748156" y="5560356"/>
                  <a:pt x="1750538" y="5556896"/>
                  <a:pt x="1752696" y="5554068"/>
                </a:cubicBezTo>
                <a:cubicBezTo>
                  <a:pt x="1754854" y="5551241"/>
                  <a:pt x="1756919" y="5548971"/>
                  <a:pt x="1758891" y="5547259"/>
                </a:cubicBezTo>
                <a:cubicBezTo>
                  <a:pt x="1760862" y="5545548"/>
                  <a:pt x="1762742" y="5544320"/>
                  <a:pt x="1764528" y="5543576"/>
                </a:cubicBezTo>
                <a:cubicBezTo>
                  <a:pt x="1766313" y="5542832"/>
                  <a:pt x="1768136" y="5542460"/>
                  <a:pt x="1769997" y="5542460"/>
                </a:cubicBezTo>
                <a:cubicBezTo>
                  <a:pt x="1771559" y="5542460"/>
                  <a:pt x="1773011" y="5542609"/>
                  <a:pt x="1774350" y="5542906"/>
                </a:cubicBezTo>
                <a:cubicBezTo>
                  <a:pt x="1775689" y="5543204"/>
                  <a:pt x="1776899" y="5543520"/>
                  <a:pt x="1777978" y="5543855"/>
                </a:cubicBezTo>
                <a:cubicBezTo>
                  <a:pt x="1779057" y="5544190"/>
                  <a:pt x="1780024" y="5544525"/>
                  <a:pt x="1780880" y="5544860"/>
                </a:cubicBezTo>
                <a:cubicBezTo>
                  <a:pt x="1781736" y="5545194"/>
                  <a:pt x="1782461" y="5545362"/>
                  <a:pt x="1783057" y="5545362"/>
                </a:cubicBezTo>
                <a:cubicBezTo>
                  <a:pt x="1783652" y="5545362"/>
                  <a:pt x="1784117" y="5545194"/>
                  <a:pt x="1784452" y="5544860"/>
                </a:cubicBezTo>
                <a:cubicBezTo>
                  <a:pt x="1784787" y="5544525"/>
                  <a:pt x="1785066" y="5544041"/>
                  <a:pt x="1785289" y="5543408"/>
                </a:cubicBezTo>
                <a:cubicBezTo>
                  <a:pt x="1785512" y="5542776"/>
                  <a:pt x="1785661" y="5541902"/>
                  <a:pt x="1785735" y="5540785"/>
                </a:cubicBezTo>
                <a:cubicBezTo>
                  <a:pt x="1785810" y="5539669"/>
                  <a:pt x="1785847" y="5538292"/>
                  <a:pt x="1785847" y="5536655"/>
                </a:cubicBezTo>
                <a:cubicBezTo>
                  <a:pt x="1785847" y="5534944"/>
                  <a:pt x="1785829" y="5533586"/>
                  <a:pt x="1785791" y="5532581"/>
                </a:cubicBezTo>
                <a:cubicBezTo>
                  <a:pt x="1785754" y="5531577"/>
                  <a:pt x="1785680" y="5530814"/>
                  <a:pt x="1785568" y="5530293"/>
                </a:cubicBezTo>
                <a:cubicBezTo>
                  <a:pt x="1785457" y="5529772"/>
                  <a:pt x="1785326" y="5529344"/>
                  <a:pt x="1785177" y="5529009"/>
                </a:cubicBezTo>
                <a:cubicBezTo>
                  <a:pt x="1785029" y="5528674"/>
                  <a:pt x="1784731" y="5528321"/>
                  <a:pt x="1784284" y="5527949"/>
                </a:cubicBezTo>
                <a:cubicBezTo>
                  <a:pt x="1783838" y="5527577"/>
                  <a:pt x="1783075" y="5527205"/>
                  <a:pt x="1781996" y="5526833"/>
                </a:cubicBezTo>
                <a:cubicBezTo>
                  <a:pt x="1780917" y="5526461"/>
                  <a:pt x="1779708" y="5526126"/>
                  <a:pt x="1778368" y="5525828"/>
                </a:cubicBezTo>
                <a:cubicBezTo>
                  <a:pt x="1777029" y="5525530"/>
                  <a:pt x="1775745" y="5525326"/>
                  <a:pt x="1774517" y="5525214"/>
                </a:cubicBezTo>
                <a:cubicBezTo>
                  <a:pt x="1773290" y="5525103"/>
                  <a:pt x="1772192" y="5525047"/>
                  <a:pt x="1771225" y="5525047"/>
                </a:cubicBezTo>
                <a:close/>
                <a:moveTo>
                  <a:pt x="1540057" y="5525047"/>
                </a:moveTo>
                <a:cubicBezTo>
                  <a:pt x="1532691" y="5525047"/>
                  <a:pt x="1526030" y="5526330"/>
                  <a:pt x="1520077" y="5528898"/>
                </a:cubicBezTo>
                <a:cubicBezTo>
                  <a:pt x="1514124" y="5531465"/>
                  <a:pt x="1509045" y="5535148"/>
                  <a:pt x="1504841" y="5539948"/>
                </a:cubicBezTo>
                <a:cubicBezTo>
                  <a:pt x="1500637" y="5544748"/>
                  <a:pt x="1497418" y="5550589"/>
                  <a:pt x="1495186" y="5557473"/>
                </a:cubicBezTo>
                <a:cubicBezTo>
                  <a:pt x="1492953" y="5564356"/>
                  <a:pt x="1491837" y="5572114"/>
                  <a:pt x="1491837" y="5580746"/>
                </a:cubicBezTo>
                <a:cubicBezTo>
                  <a:pt x="1491837" y="5589824"/>
                  <a:pt x="1492916" y="5597787"/>
                  <a:pt x="1495074" y="5604633"/>
                </a:cubicBezTo>
                <a:cubicBezTo>
                  <a:pt x="1497232" y="5611479"/>
                  <a:pt x="1500432" y="5617171"/>
                  <a:pt x="1504673" y="5621711"/>
                </a:cubicBezTo>
                <a:cubicBezTo>
                  <a:pt x="1508915" y="5626250"/>
                  <a:pt x="1514143" y="5629673"/>
                  <a:pt x="1520356" y="5631980"/>
                </a:cubicBezTo>
                <a:cubicBezTo>
                  <a:pt x="1526570" y="5634287"/>
                  <a:pt x="1533806" y="5635440"/>
                  <a:pt x="1542067" y="5635440"/>
                </a:cubicBezTo>
                <a:cubicBezTo>
                  <a:pt x="1546829" y="5635440"/>
                  <a:pt x="1551312" y="5635087"/>
                  <a:pt x="1555517" y="5634380"/>
                </a:cubicBezTo>
                <a:cubicBezTo>
                  <a:pt x="1559721" y="5633673"/>
                  <a:pt x="1563423" y="5632873"/>
                  <a:pt x="1566623" y="5631980"/>
                </a:cubicBezTo>
                <a:cubicBezTo>
                  <a:pt x="1569823" y="5631087"/>
                  <a:pt x="1572428" y="5630175"/>
                  <a:pt x="1574437" y="5629245"/>
                </a:cubicBezTo>
                <a:cubicBezTo>
                  <a:pt x="1576446" y="5628315"/>
                  <a:pt x="1577655" y="5627645"/>
                  <a:pt x="1578064" y="5627236"/>
                </a:cubicBezTo>
                <a:cubicBezTo>
                  <a:pt x="1578473" y="5626827"/>
                  <a:pt x="1578809" y="5626399"/>
                  <a:pt x="1579069" y="5625952"/>
                </a:cubicBezTo>
                <a:cubicBezTo>
                  <a:pt x="1579329" y="5625506"/>
                  <a:pt x="1579515" y="5625003"/>
                  <a:pt x="1579627" y="5624445"/>
                </a:cubicBezTo>
                <a:cubicBezTo>
                  <a:pt x="1579739" y="5623887"/>
                  <a:pt x="1579831" y="5623255"/>
                  <a:pt x="1579906" y="5622548"/>
                </a:cubicBezTo>
                <a:cubicBezTo>
                  <a:pt x="1579980" y="5621841"/>
                  <a:pt x="1580018" y="5621004"/>
                  <a:pt x="1580018" y="5620036"/>
                </a:cubicBezTo>
                <a:cubicBezTo>
                  <a:pt x="1580018" y="5618697"/>
                  <a:pt x="1579962" y="5617562"/>
                  <a:pt x="1579849" y="5616632"/>
                </a:cubicBezTo>
                <a:cubicBezTo>
                  <a:pt x="1579737" y="5615702"/>
                  <a:pt x="1579569" y="5614976"/>
                  <a:pt x="1579344" y="5614455"/>
                </a:cubicBezTo>
                <a:cubicBezTo>
                  <a:pt x="1579120" y="5613934"/>
                  <a:pt x="1578802" y="5613544"/>
                  <a:pt x="1578391" y="5613283"/>
                </a:cubicBezTo>
                <a:cubicBezTo>
                  <a:pt x="1577980" y="5613023"/>
                  <a:pt x="1577513" y="5612893"/>
                  <a:pt x="1576990" y="5612893"/>
                </a:cubicBezTo>
                <a:cubicBezTo>
                  <a:pt x="1576092" y="5612893"/>
                  <a:pt x="1574765" y="5613283"/>
                  <a:pt x="1573007" y="5614065"/>
                </a:cubicBezTo>
                <a:cubicBezTo>
                  <a:pt x="1571250" y="5614846"/>
                  <a:pt x="1569007" y="5615720"/>
                  <a:pt x="1566277" y="5616688"/>
                </a:cubicBezTo>
                <a:cubicBezTo>
                  <a:pt x="1563547" y="5617655"/>
                  <a:pt x="1560313" y="5618529"/>
                  <a:pt x="1556575" y="5619311"/>
                </a:cubicBezTo>
                <a:cubicBezTo>
                  <a:pt x="1552836" y="5620092"/>
                  <a:pt x="1548574" y="5620483"/>
                  <a:pt x="1543788" y="5620483"/>
                </a:cubicBezTo>
                <a:cubicBezTo>
                  <a:pt x="1537731" y="5620483"/>
                  <a:pt x="1532609" y="5619627"/>
                  <a:pt x="1528422" y="5617916"/>
                </a:cubicBezTo>
                <a:cubicBezTo>
                  <a:pt x="1524234" y="5616204"/>
                  <a:pt x="1520832" y="5613748"/>
                  <a:pt x="1518214" y="5610549"/>
                </a:cubicBezTo>
                <a:cubicBezTo>
                  <a:pt x="1515597" y="5607349"/>
                  <a:pt x="1513728" y="5603516"/>
                  <a:pt x="1512606" y="5599052"/>
                </a:cubicBezTo>
                <a:cubicBezTo>
                  <a:pt x="1511485" y="5594587"/>
                  <a:pt x="1510924" y="5589564"/>
                  <a:pt x="1510924" y="5583983"/>
                </a:cubicBezTo>
                <a:lnTo>
                  <a:pt x="1577083" y="5583983"/>
                </a:lnTo>
                <a:cubicBezTo>
                  <a:pt x="1578952" y="5583983"/>
                  <a:pt x="1580616" y="5583369"/>
                  <a:pt x="1582073" y="5582141"/>
                </a:cubicBezTo>
                <a:cubicBezTo>
                  <a:pt x="1583531" y="5580913"/>
                  <a:pt x="1584259" y="5578848"/>
                  <a:pt x="1584259" y="5575946"/>
                </a:cubicBezTo>
                <a:lnTo>
                  <a:pt x="1584259" y="5572597"/>
                </a:lnTo>
                <a:cubicBezTo>
                  <a:pt x="1584259" y="5566049"/>
                  <a:pt x="1583422" y="5559891"/>
                  <a:pt x="1581748" y="5554124"/>
                </a:cubicBezTo>
                <a:cubicBezTo>
                  <a:pt x="1580074" y="5548357"/>
                  <a:pt x="1577450" y="5543334"/>
                  <a:pt x="1573879" y="5539055"/>
                </a:cubicBezTo>
                <a:cubicBezTo>
                  <a:pt x="1570307" y="5534776"/>
                  <a:pt x="1565749" y="5531372"/>
                  <a:pt x="1560205" y="5528842"/>
                </a:cubicBezTo>
                <a:cubicBezTo>
                  <a:pt x="1554661" y="5526312"/>
                  <a:pt x="1547945" y="5525047"/>
                  <a:pt x="1540057" y="5525047"/>
                </a:cubicBezTo>
                <a:close/>
                <a:moveTo>
                  <a:pt x="1095061" y="5525047"/>
                </a:moveTo>
                <a:cubicBezTo>
                  <a:pt x="1086503" y="5525047"/>
                  <a:pt x="1079025" y="5526423"/>
                  <a:pt x="1072625" y="5529177"/>
                </a:cubicBezTo>
                <a:cubicBezTo>
                  <a:pt x="1066226" y="5531930"/>
                  <a:pt x="1060887" y="5535800"/>
                  <a:pt x="1056608" y="5540785"/>
                </a:cubicBezTo>
                <a:cubicBezTo>
                  <a:pt x="1052329" y="5545771"/>
                  <a:pt x="1049129" y="5551706"/>
                  <a:pt x="1047008" y="5558589"/>
                </a:cubicBezTo>
                <a:cubicBezTo>
                  <a:pt x="1044888" y="5565472"/>
                  <a:pt x="1043827" y="5573007"/>
                  <a:pt x="1043827" y="5581192"/>
                </a:cubicBezTo>
                <a:cubicBezTo>
                  <a:pt x="1043827" y="5589675"/>
                  <a:pt x="1044832" y="5597266"/>
                  <a:pt x="1046841" y="5603963"/>
                </a:cubicBezTo>
                <a:cubicBezTo>
                  <a:pt x="1048850" y="5610660"/>
                  <a:pt x="1051901" y="5616353"/>
                  <a:pt x="1055994" y="5621041"/>
                </a:cubicBezTo>
                <a:cubicBezTo>
                  <a:pt x="1060087" y="5625729"/>
                  <a:pt x="1065202" y="5629301"/>
                  <a:pt x="1071342" y="5631757"/>
                </a:cubicBezTo>
                <a:cubicBezTo>
                  <a:pt x="1077481" y="5634212"/>
                  <a:pt x="1084680" y="5635440"/>
                  <a:pt x="1092940" y="5635440"/>
                </a:cubicBezTo>
                <a:cubicBezTo>
                  <a:pt x="1101424" y="5635440"/>
                  <a:pt x="1108884" y="5634045"/>
                  <a:pt x="1115320" y="5631254"/>
                </a:cubicBezTo>
                <a:cubicBezTo>
                  <a:pt x="1121757" y="5628464"/>
                  <a:pt x="1127115" y="5624576"/>
                  <a:pt x="1131394" y="5619590"/>
                </a:cubicBezTo>
                <a:cubicBezTo>
                  <a:pt x="1135673" y="5614604"/>
                  <a:pt x="1138891" y="5608670"/>
                  <a:pt x="1141049" y="5601786"/>
                </a:cubicBezTo>
                <a:cubicBezTo>
                  <a:pt x="1143207" y="5594903"/>
                  <a:pt x="1144286" y="5587369"/>
                  <a:pt x="1144286" y="5579183"/>
                </a:cubicBezTo>
                <a:cubicBezTo>
                  <a:pt x="1144286" y="5570774"/>
                  <a:pt x="1143263" y="5563221"/>
                  <a:pt x="1141217" y="5556524"/>
                </a:cubicBezTo>
                <a:cubicBezTo>
                  <a:pt x="1139170" y="5549827"/>
                  <a:pt x="1136100" y="5544134"/>
                  <a:pt x="1132008" y="5539446"/>
                </a:cubicBezTo>
                <a:cubicBezTo>
                  <a:pt x="1127915" y="5534758"/>
                  <a:pt x="1122799" y="5531186"/>
                  <a:pt x="1116660" y="5528730"/>
                </a:cubicBezTo>
                <a:cubicBezTo>
                  <a:pt x="1110521" y="5526275"/>
                  <a:pt x="1103321" y="5525047"/>
                  <a:pt x="1095061" y="5525047"/>
                </a:cubicBezTo>
                <a:close/>
                <a:moveTo>
                  <a:pt x="930457" y="5525047"/>
                </a:moveTo>
                <a:cubicBezTo>
                  <a:pt x="923090" y="5525047"/>
                  <a:pt x="916430" y="5526330"/>
                  <a:pt x="910477" y="5528898"/>
                </a:cubicBezTo>
                <a:cubicBezTo>
                  <a:pt x="904524" y="5531465"/>
                  <a:pt x="899445" y="5535148"/>
                  <a:pt x="895241" y="5539948"/>
                </a:cubicBezTo>
                <a:cubicBezTo>
                  <a:pt x="891036" y="5544748"/>
                  <a:pt x="887818" y="5550589"/>
                  <a:pt x="885586" y="5557473"/>
                </a:cubicBezTo>
                <a:cubicBezTo>
                  <a:pt x="883353" y="5564356"/>
                  <a:pt x="882237" y="5572114"/>
                  <a:pt x="882237" y="5580746"/>
                </a:cubicBezTo>
                <a:cubicBezTo>
                  <a:pt x="882237" y="5589824"/>
                  <a:pt x="883316" y="5597787"/>
                  <a:pt x="885474" y="5604633"/>
                </a:cubicBezTo>
                <a:cubicBezTo>
                  <a:pt x="887632" y="5611479"/>
                  <a:pt x="890832" y="5617171"/>
                  <a:pt x="895073" y="5621711"/>
                </a:cubicBezTo>
                <a:cubicBezTo>
                  <a:pt x="899315" y="5626250"/>
                  <a:pt x="904543" y="5629673"/>
                  <a:pt x="910756" y="5631980"/>
                </a:cubicBezTo>
                <a:cubicBezTo>
                  <a:pt x="916969" y="5634287"/>
                  <a:pt x="924206" y="5635440"/>
                  <a:pt x="932466" y="5635440"/>
                </a:cubicBezTo>
                <a:cubicBezTo>
                  <a:pt x="937229" y="5635440"/>
                  <a:pt x="941712" y="5635087"/>
                  <a:pt x="945917" y="5634380"/>
                </a:cubicBezTo>
                <a:cubicBezTo>
                  <a:pt x="950121" y="5633673"/>
                  <a:pt x="953823" y="5632873"/>
                  <a:pt x="957023" y="5631980"/>
                </a:cubicBezTo>
                <a:cubicBezTo>
                  <a:pt x="960223" y="5631087"/>
                  <a:pt x="962827" y="5630175"/>
                  <a:pt x="964837" y="5629245"/>
                </a:cubicBezTo>
                <a:cubicBezTo>
                  <a:pt x="966846" y="5628315"/>
                  <a:pt x="968055" y="5627645"/>
                  <a:pt x="968464" y="5627236"/>
                </a:cubicBezTo>
                <a:cubicBezTo>
                  <a:pt x="968874" y="5626827"/>
                  <a:pt x="969208" y="5626399"/>
                  <a:pt x="969469" y="5625952"/>
                </a:cubicBezTo>
                <a:cubicBezTo>
                  <a:pt x="969729" y="5625506"/>
                  <a:pt x="969915" y="5625003"/>
                  <a:pt x="970027" y="5624445"/>
                </a:cubicBezTo>
                <a:cubicBezTo>
                  <a:pt x="970139" y="5623887"/>
                  <a:pt x="970232" y="5623255"/>
                  <a:pt x="970306" y="5622548"/>
                </a:cubicBezTo>
                <a:cubicBezTo>
                  <a:pt x="970381" y="5621841"/>
                  <a:pt x="970418" y="5621004"/>
                  <a:pt x="970418" y="5620036"/>
                </a:cubicBezTo>
                <a:cubicBezTo>
                  <a:pt x="970418" y="5618697"/>
                  <a:pt x="970362" y="5617562"/>
                  <a:pt x="970249" y="5616632"/>
                </a:cubicBezTo>
                <a:cubicBezTo>
                  <a:pt x="970137" y="5615702"/>
                  <a:pt x="969969" y="5614976"/>
                  <a:pt x="969744" y="5614455"/>
                </a:cubicBezTo>
                <a:cubicBezTo>
                  <a:pt x="969520" y="5613934"/>
                  <a:pt x="969202" y="5613544"/>
                  <a:pt x="968791" y="5613283"/>
                </a:cubicBezTo>
                <a:cubicBezTo>
                  <a:pt x="968380" y="5613023"/>
                  <a:pt x="967913" y="5612893"/>
                  <a:pt x="967390" y="5612893"/>
                </a:cubicBezTo>
                <a:cubicBezTo>
                  <a:pt x="966492" y="5612893"/>
                  <a:pt x="965165" y="5613283"/>
                  <a:pt x="963407" y="5614065"/>
                </a:cubicBezTo>
                <a:cubicBezTo>
                  <a:pt x="961650" y="5614846"/>
                  <a:pt x="959406" y="5615720"/>
                  <a:pt x="956677" y="5616688"/>
                </a:cubicBezTo>
                <a:cubicBezTo>
                  <a:pt x="953947" y="5617655"/>
                  <a:pt x="950713" y="5618529"/>
                  <a:pt x="946975" y="5619311"/>
                </a:cubicBezTo>
                <a:cubicBezTo>
                  <a:pt x="943236" y="5620092"/>
                  <a:pt x="938974" y="5620483"/>
                  <a:pt x="934188" y="5620483"/>
                </a:cubicBezTo>
                <a:cubicBezTo>
                  <a:pt x="928131" y="5620483"/>
                  <a:pt x="923009" y="5619627"/>
                  <a:pt x="918822" y="5617916"/>
                </a:cubicBezTo>
                <a:cubicBezTo>
                  <a:pt x="914634" y="5616204"/>
                  <a:pt x="911232" y="5613748"/>
                  <a:pt x="908614" y="5610549"/>
                </a:cubicBezTo>
                <a:cubicBezTo>
                  <a:pt x="905997" y="5607349"/>
                  <a:pt x="904128" y="5603516"/>
                  <a:pt x="903006" y="5599052"/>
                </a:cubicBezTo>
                <a:cubicBezTo>
                  <a:pt x="901885" y="5594587"/>
                  <a:pt x="901324" y="5589564"/>
                  <a:pt x="901324" y="5583983"/>
                </a:cubicBezTo>
                <a:lnTo>
                  <a:pt x="967482" y="5583983"/>
                </a:lnTo>
                <a:cubicBezTo>
                  <a:pt x="969352" y="5583983"/>
                  <a:pt x="971016" y="5583369"/>
                  <a:pt x="972473" y="5582141"/>
                </a:cubicBezTo>
                <a:cubicBezTo>
                  <a:pt x="973931" y="5580913"/>
                  <a:pt x="974659" y="5578848"/>
                  <a:pt x="974659" y="5575946"/>
                </a:cubicBezTo>
                <a:lnTo>
                  <a:pt x="974659" y="5572597"/>
                </a:lnTo>
                <a:cubicBezTo>
                  <a:pt x="974659" y="5566049"/>
                  <a:pt x="973822" y="5559891"/>
                  <a:pt x="972148" y="5554124"/>
                </a:cubicBezTo>
                <a:cubicBezTo>
                  <a:pt x="970473" y="5548357"/>
                  <a:pt x="967850" y="5543334"/>
                  <a:pt x="964278" y="5539055"/>
                </a:cubicBezTo>
                <a:cubicBezTo>
                  <a:pt x="960707" y="5534776"/>
                  <a:pt x="956149" y="5531372"/>
                  <a:pt x="950605" y="5528842"/>
                </a:cubicBezTo>
                <a:cubicBezTo>
                  <a:pt x="945061" y="5526312"/>
                  <a:pt x="938345" y="5525047"/>
                  <a:pt x="930457" y="5525047"/>
                </a:cubicBezTo>
                <a:close/>
                <a:moveTo>
                  <a:pt x="757184" y="5525047"/>
                </a:moveTo>
                <a:cubicBezTo>
                  <a:pt x="751752" y="5525047"/>
                  <a:pt x="746375" y="5526516"/>
                  <a:pt x="741055" y="5529456"/>
                </a:cubicBezTo>
                <a:cubicBezTo>
                  <a:pt x="735734" y="5532395"/>
                  <a:pt x="730246" y="5537027"/>
                  <a:pt x="724591" y="5543353"/>
                </a:cubicBezTo>
                <a:lnTo>
                  <a:pt x="724591" y="5530070"/>
                </a:lnTo>
                <a:cubicBezTo>
                  <a:pt x="724591" y="5529474"/>
                  <a:pt x="724461" y="5528972"/>
                  <a:pt x="724200" y="5528563"/>
                </a:cubicBezTo>
                <a:cubicBezTo>
                  <a:pt x="723940" y="5528154"/>
                  <a:pt x="723512" y="5527782"/>
                  <a:pt x="722916" y="5527447"/>
                </a:cubicBezTo>
                <a:cubicBezTo>
                  <a:pt x="722321" y="5527112"/>
                  <a:pt x="721484" y="5526889"/>
                  <a:pt x="720405" y="5526777"/>
                </a:cubicBezTo>
                <a:cubicBezTo>
                  <a:pt x="719326" y="5526665"/>
                  <a:pt x="717968" y="5526609"/>
                  <a:pt x="716331" y="5526609"/>
                </a:cubicBezTo>
                <a:cubicBezTo>
                  <a:pt x="714619" y="5526609"/>
                  <a:pt x="713243" y="5526665"/>
                  <a:pt x="712201" y="5526777"/>
                </a:cubicBezTo>
                <a:cubicBezTo>
                  <a:pt x="711159" y="5526889"/>
                  <a:pt x="710303" y="5527112"/>
                  <a:pt x="709634" y="5527447"/>
                </a:cubicBezTo>
                <a:cubicBezTo>
                  <a:pt x="708964" y="5527782"/>
                  <a:pt x="708517" y="5528154"/>
                  <a:pt x="708294" y="5528563"/>
                </a:cubicBezTo>
                <a:cubicBezTo>
                  <a:pt x="708071" y="5528972"/>
                  <a:pt x="707959" y="5529474"/>
                  <a:pt x="707959" y="5530070"/>
                </a:cubicBezTo>
                <a:lnTo>
                  <a:pt x="707959" y="5630529"/>
                </a:lnTo>
                <a:cubicBezTo>
                  <a:pt x="707959" y="5631124"/>
                  <a:pt x="708089" y="5631626"/>
                  <a:pt x="708350" y="5632036"/>
                </a:cubicBezTo>
                <a:cubicBezTo>
                  <a:pt x="708610" y="5632445"/>
                  <a:pt x="709094" y="5632798"/>
                  <a:pt x="709801" y="5633096"/>
                </a:cubicBezTo>
                <a:cubicBezTo>
                  <a:pt x="710508" y="5633394"/>
                  <a:pt x="711457" y="5633617"/>
                  <a:pt x="712647" y="5633766"/>
                </a:cubicBezTo>
                <a:cubicBezTo>
                  <a:pt x="713838" y="5633915"/>
                  <a:pt x="715326" y="5633989"/>
                  <a:pt x="717112" y="5633989"/>
                </a:cubicBezTo>
                <a:cubicBezTo>
                  <a:pt x="718973" y="5633989"/>
                  <a:pt x="720498" y="5633915"/>
                  <a:pt x="721689" y="5633766"/>
                </a:cubicBezTo>
                <a:cubicBezTo>
                  <a:pt x="722879" y="5633617"/>
                  <a:pt x="723809" y="5633394"/>
                  <a:pt x="724479" y="5633096"/>
                </a:cubicBezTo>
                <a:cubicBezTo>
                  <a:pt x="725149" y="5632798"/>
                  <a:pt x="725632" y="5632445"/>
                  <a:pt x="725930" y="5632036"/>
                </a:cubicBezTo>
                <a:cubicBezTo>
                  <a:pt x="726228" y="5631626"/>
                  <a:pt x="726377" y="5631124"/>
                  <a:pt x="726377" y="5630529"/>
                </a:cubicBezTo>
                <a:lnTo>
                  <a:pt x="726377" y="5560319"/>
                </a:lnTo>
                <a:cubicBezTo>
                  <a:pt x="731437" y="5553994"/>
                  <a:pt x="736125" y="5549194"/>
                  <a:pt x="740441" y="5545920"/>
                </a:cubicBezTo>
                <a:cubicBezTo>
                  <a:pt x="744757" y="5542646"/>
                  <a:pt x="749036" y="5541009"/>
                  <a:pt x="753277" y="5541009"/>
                </a:cubicBezTo>
                <a:cubicBezTo>
                  <a:pt x="756701" y="5541009"/>
                  <a:pt x="759658" y="5541678"/>
                  <a:pt x="762151" y="5543018"/>
                </a:cubicBezTo>
                <a:cubicBezTo>
                  <a:pt x="764644" y="5544357"/>
                  <a:pt x="766709" y="5546292"/>
                  <a:pt x="768346" y="5548822"/>
                </a:cubicBezTo>
                <a:cubicBezTo>
                  <a:pt x="769983" y="5551352"/>
                  <a:pt x="771211" y="5554366"/>
                  <a:pt x="772030" y="5557863"/>
                </a:cubicBezTo>
                <a:cubicBezTo>
                  <a:pt x="772848" y="5561361"/>
                  <a:pt x="773258" y="5565230"/>
                  <a:pt x="773258" y="5569472"/>
                </a:cubicBezTo>
                <a:lnTo>
                  <a:pt x="773258" y="5630529"/>
                </a:lnTo>
                <a:cubicBezTo>
                  <a:pt x="773258" y="5631124"/>
                  <a:pt x="773388" y="5631626"/>
                  <a:pt x="773648" y="5632036"/>
                </a:cubicBezTo>
                <a:cubicBezTo>
                  <a:pt x="773909" y="5632445"/>
                  <a:pt x="774392" y="5632798"/>
                  <a:pt x="775099" y="5633096"/>
                </a:cubicBezTo>
                <a:cubicBezTo>
                  <a:pt x="775806" y="5633394"/>
                  <a:pt x="776774" y="5633617"/>
                  <a:pt x="778002" y="5633766"/>
                </a:cubicBezTo>
                <a:cubicBezTo>
                  <a:pt x="779229" y="5633915"/>
                  <a:pt x="780699" y="5633989"/>
                  <a:pt x="782410" y="5633989"/>
                </a:cubicBezTo>
                <a:cubicBezTo>
                  <a:pt x="784196" y="5633989"/>
                  <a:pt x="785685" y="5633915"/>
                  <a:pt x="786875" y="5633766"/>
                </a:cubicBezTo>
                <a:cubicBezTo>
                  <a:pt x="788066" y="5633617"/>
                  <a:pt x="789015" y="5633394"/>
                  <a:pt x="789722" y="5633096"/>
                </a:cubicBezTo>
                <a:cubicBezTo>
                  <a:pt x="790429" y="5632798"/>
                  <a:pt x="790931" y="5632445"/>
                  <a:pt x="791229" y="5632036"/>
                </a:cubicBezTo>
                <a:cubicBezTo>
                  <a:pt x="791526" y="5631626"/>
                  <a:pt x="791675" y="5631124"/>
                  <a:pt x="791675" y="5630529"/>
                </a:cubicBezTo>
                <a:lnTo>
                  <a:pt x="791675" y="5560319"/>
                </a:lnTo>
                <a:cubicBezTo>
                  <a:pt x="796810" y="5553994"/>
                  <a:pt x="801516" y="5549194"/>
                  <a:pt x="805795" y="5545920"/>
                </a:cubicBezTo>
                <a:cubicBezTo>
                  <a:pt x="810074" y="5542646"/>
                  <a:pt x="814334" y="5541009"/>
                  <a:pt x="818576" y="5541009"/>
                </a:cubicBezTo>
                <a:cubicBezTo>
                  <a:pt x="821999" y="5541009"/>
                  <a:pt x="824975" y="5541678"/>
                  <a:pt x="827505" y="5543018"/>
                </a:cubicBezTo>
                <a:cubicBezTo>
                  <a:pt x="830035" y="5544357"/>
                  <a:pt x="832119" y="5546292"/>
                  <a:pt x="833756" y="5548822"/>
                </a:cubicBezTo>
                <a:cubicBezTo>
                  <a:pt x="835393" y="5551352"/>
                  <a:pt x="836584" y="5554366"/>
                  <a:pt x="837328" y="5557863"/>
                </a:cubicBezTo>
                <a:cubicBezTo>
                  <a:pt x="838072" y="5561361"/>
                  <a:pt x="838444" y="5565230"/>
                  <a:pt x="838444" y="5569472"/>
                </a:cubicBezTo>
                <a:lnTo>
                  <a:pt x="838444" y="5630529"/>
                </a:lnTo>
                <a:cubicBezTo>
                  <a:pt x="838444" y="5631124"/>
                  <a:pt x="838593" y="5631626"/>
                  <a:pt x="838891" y="5632036"/>
                </a:cubicBezTo>
                <a:cubicBezTo>
                  <a:pt x="839189" y="5632445"/>
                  <a:pt x="839691" y="5632798"/>
                  <a:pt x="840398" y="5633096"/>
                </a:cubicBezTo>
                <a:cubicBezTo>
                  <a:pt x="841104" y="5633394"/>
                  <a:pt x="842053" y="5633617"/>
                  <a:pt x="843244" y="5633766"/>
                </a:cubicBezTo>
                <a:cubicBezTo>
                  <a:pt x="844435" y="5633915"/>
                  <a:pt x="845960" y="5633989"/>
                  <a:pt x="847821" y="5633989"/>
                </a:cubicBezTo>
                <a:cubicBezTo>
                  <a:pt x="849606" y="5633989"/>
                  <a:pt x="851095" y="5633915"/>
                  <a:pt x="852285" y="5633766"/>
                </a:cubicBezTo>
                <a:cubicBezTo>
                  <a:pt x="853476" y="5633617"/>
                  <a:pt x="854406" y="5633394"/>
                  <a:pt x="855076" y="5633096"/>
                </a:cubicBezTo>
                <a:cubicBezTo>
                  <a:pt x="855746" y="5632798"/>
                  <a:pt x="856229" y="5632445"/>
                  <a:pt x="856527" y="5632036"/>
                </a:cubicBezTo>
                <a:cubicBezTo>
                  <a:pt x="856824" y="5631626"/>
                  <a:pt x="856973" y="5631124"/>
                  <a:pt x="856973" y="5630529"/>
                </a:cubicBezTo>
                <a:lnTo>
                  <a:pt x="856973" y="5567016"/>
                </a:lnTo>
                <a:cubicBezTo>
                  <a:pt x="856973" y="5561361"/>
                  <a:pt x="856397" y="5555984"/>
                  <a:pt x="855243" y="5550887"/>
                </a:cubicBezTo>
                <a:cubicBezTo>
                  <a:pt x="854090" y="5545790"/>
                  <a:pt x="852155" y="5541343"/>
                  <a:pt x="849439" y="5537548"/>
                </a:cubicBezTo>
                <a:cubicBezTo>
                  <a:pt x="846723" y="5533753"/>
                  <a:pt x="843169" y="5530721"/>
                  <a:pt x="838779" y="5528451"/>
                </a:cubicBezTo>
                <a:cubicBezTo>
                  <a:pt x="834389" y="5526182"/>
                  <a:pt x="828956" y="5525047"/>
                  <a:pt x="822483" y="5525047"/>
                </a:cubicBezTo>
                <a:cubicBezTo>
                  <a:pt x="819804" y="5525047"/>
                  <a:pt x="817143" y="5525400"/>
                  <a:pt x="814502" y="5526107"/>
                </a:cubicBezTo>
                <a:cubicBezTo>
                  <a:pt x="811860" y="5526814"/>
                  <a:pt x="809144" y="5527949"/>
                  <a:pt x="806353" y="5529512"/>
                </a:cubicBezTo>
                <a:cubicBezTo>
                  <a:pt x="803563" y="5531074"/>
                  <a:pt x="800661" y="5533121"/>
                  <a:pt x="797647" y="5535651"/>
                </a:cubicBezTo>
                <a:cubicBezTo>
                  <a:pt x="794633" y="5538181"/>
                  <a:pt x="791452" y="5541269"/>
                  <a:pt x="788103" y="5544915"/>
                </a:cubicBezTo>
                <a:cubicBezTo>
                  <a:pt x="786912" y="5541939"/>
                  <a:pt x="785424" y="5539241"/>
                  <a:pt x="783638" y="5536823"/>
                </a:cubicBezTo>
                <a:cubicBezTo>
                  <a:pt x="781853" y="5534404"/>
                  <a:pt x="779694" y="5532321"/>
                  <a:pt x="777164" y="5530572"/>
                </a:cubicBezTo>
                <a:cubicBezTo>
                  <a:pt x="774634" y="5528823"/>
                  <a:pt x="771713" y="5527465"/>
                  <a:pt x="768402" y="5526498"/>
                </a:cubicBezTo>
                <a:cubicBezTo>
                  <a:pt x="765090" y="5525530"/>
                  <a:pt x="761351" y="5525047"/>
                  <a:pt x="757184" y="5525047"/>
                </a:cubicBezTo>
                <a:close/>
                <a:moveTo>
                  <a:pt x="628336" y="5525047"/>
                </a:moveTo>
                <a:cubicBezTo>
                  <a:pt x="619779" y="5525047"/>
                  <a:pt x="612300" y="5526423"/>
                  <a:pt x="605900" y="5529177"/>
                </a:cubicBezTo>
                <a:cubicBezTo>
                  <a:pt x="599501" y="5531930"/>
                  <a:pt x="594161" y="5535800"/>
                  <a:pt x="589883" y="5540785"/>
                </a:cubicBezTo>
                <a:cubicBezTo>
                  <a:pt x="585604" y="5545771"/>
                  <a:pt x="582404" y="5551706"/>
                  <a:pt x="580283" y="5558589"/>
                </a:cubicBezTo>
                <a:cubicBezTo>
                  <a:pt x="578163" y="5565472"/>
                  <a:pt x="577102" y="5573007"/>
                  <a:pt x="577102" y="5581192"/>
                </a:cubicBezTo>
                <a:cubicBezTo>
                  <a:pt x="577102" y="5589675"/>
                  <a:pt x="578107" y="5597266"/>
                  <a:pt x="580116" y="5603963"/>
                </a:cubicBezTo>
                <a:cubicBezTo>
                  <a:pt x="582125" y="5610660"/>
                  <a:pt x="585176" y="5616353"/>
                  <a:pt x="589269" y="5621041"/>
                </a:cubicBezTo>
                <a:cubicBezTo>
                  <a:pt x="593362" y="5625729"/>
                  <a:pt x="598477" y="5629301"/>
                  <a:pt x="604617" y="5631757"/>
                </a:cubicBezTo>
                <a:cubicBezTo>
                  <a:pt x="610756" y="5634212"/>
                  <a:pt x="617955" y="5635440"/>
                  <a:pt x="626215" y="5635440"/>
                </a:cubicBezTo>
                <a:cubicBezTo>
                  <a:pt x="634698" y="5635440"/>
                  <a:pt x="642159" y="5634045"/>
                  <a:pt x="648595" y="5631254"/>
                </a:cubicBezTo>
                <a:cubicBezTo>
                  <a:pt x="655032" y="5628464"/>
                  <a:pt x="660390" y="5624576"/>
                  <a:pt x="664669" y="5619590"/>
                </a:cubicBezTo>
                <a:cubicBezTo>
                  <a:pt x="668948" y="5614604"/>
                  <a:pt x="672166" y="5608670"/>
                  <a:pt x="674324" y="5601786"/>
                </a:cubicBezTo>
                <a:cubicBezTo>
                  <a:pt x="676482" y="5594903"/>
                  <a:pt x="677561" y="5587369"/>
                  <a:pt x="677561" y="5579183"/>
                </a:cubicBezTo>
                <a:cubicBezTo>
                  <a:pt x="677561" y="5570774"/>
                  <a:pt x="676538" y="5563221"/>
                  <a:pt x="674491" y="5556524"/>
                </a:cubicBezTo>
                <a:cubicBezTo>
                  <a:pt x="672445" y="5549827"/>
                  <a:pt x="669376" y="5544134"/>
                  <a:pt x="665283" y="5539446"/>
                </a:cubicBezTo>
                <a:cubicBezTo>
                  <a:pt x="661190" y="5534758"/>
                  <a:pt x="656074" y="5531186"/>
                  <a:pt x="649935" y="5528730"/>
                </a:cubicBezTo>
                <a:cubicBezTo>
                  <a:pt x="643796" y="5526275"/>
                  <a:pt x="636596" y="5525047"/>
                  <a:pt x="628336" y="5525047"/>
                </a:cubicBezTo>
                <a:close/>
                <a:moveTo>
                  <a:pt x="426488" y="5524935"/>
                </a:moveTo>
                <a:cubicBezTo>
                  <a:pt x="418749" y="5524935"/>
                  <a:pt x="412107" y="5527688"/>
                  <a:pt x="406564" y="5533195"/>
                </a:cubicBezTo>
                <a:cubicBezTo>
                  <a:pt x="401020" y="5538702"/>
                  <a:pt x="398248" y="5545362"/>
                  <a:pt x="398248" y="5553175"/>
                </a:cubicBezTo>
                <a:cubicBezTo>
                  <a:pt x="398248" y="5560989"/>
                  <a:pt x="401020" y="5567667"/>
                  <a:pt x="406564" y="5573211"/>
                </a:cubicBezTo>
                <a:cubicBezTo>
                  <a:pt x="412107" y="5578755"/>
                  <a:pt x="418749" y="5581527"/>
                  <a:pt x="426488" y="5581527"/>
                </a:cubicBezTo>
                <a:cubicBezTo>
                  <a:pt x="434301" y="5581527"/>
                  <a:pt x="440980" y="5578755"/>
                  <a:pt x="446524" y="5573211"/>
                </a:cubicBezTo>
                <a:cubicBezTo>
                  <a:pt x="452068" y="5567667"/>
                  <a:pt x="454840" y="5560989"/>
                  <a:pt x="454840" y="5553175"/>
                </a:cubicBezTo>
                <a:cubicBezTo>
                  <a:pt x="454840" y="5545362"/>
                  <a:pt x="452068" y="5538702"/>
                  <a:pt x="446524" y="5533195"/>
                </a:cubicBezTo>
                <a:cubicBezTo>
                  <a:pt x="440980" y="5527688"/>
                  <a:pt x="434301" y="5524935"/>
                  <a:pt x="426488" y="5524935"/>
                </a:cubicBezTo>
                <a:close/>
                <a:moveTo>
                  <a:pt x="6045939" y="5499709"/>
                </a:moveTo>
                <a:cubicBezTo>
                  <a:pt x="6047800" y="5499709"/>
                  <a:pt x="6049325" y="5499783"/>
                  <a:pt x="6050516" y="5499932"/>
                </a:cubicBezTo>
                <a:cubicBezTo>
                  <a:pt x="6051706" y="5500081"/>
                  <a:pt x="6052636" y="5500323"/>
                  <a:pt x="6053306" y="5500658"/>
                </a:cubicBezTo>
                <a:cubicBezTo>
                  <a:pt x="6053976" y="5500992"/>
                  <a:pt x="6054460" y="5501383"/>
                  <a:pt x="6054757" y="5501830"/>
                </a:cubicBezTo>
                <a:cubicBezTo>
                  <a:pt x="6055055" y="5502276"/>
                  <a:pt x="6055204" y="5502760"/>
                  <a:pt x="6055204" y="5503281"/>
                </a:cubicBezTo>
                <a:lnTo>
                  <a:pt x="6055204" y="5527168"/>
                </a:lnTo>
                <a:lnTo>
                  <a:pt x="6080988" y="5527168"/>
                </a:lnTo>
                <a:cubicBezTo>
                  <a:pt x="6081584" y="5527168"/>
                  <a:pt x="6082104" y="5527298"/>
                  <a:pt x="6082551" y="5527558"/>
                </a:cubicBezTo>
                <a:cubicBezTo>
                  <a:pt x="6082997" y="5527819"/>
                  <a:pt x="6083388" y="5528265"/>
                  <a:pt x="6083723" y="5528898"/>
                </a:cubicBezTo>
                <a:cubicBezTo>
                  <a:pt x="6084058" y="5529530"/>
                  <a:pt x="6084300" y="5530330"/>
                  <a:pt x="6084448" y="5531298"/>
                </a:cubicBezTo>
                <a:cubicBezTo>
                  <a:pt x="6084597" y="5532265"/>
                  <a:pt x="6084672" y="5533456"/>
                  <a:pt x="6084672" y="5534869"/>
                </a:cubicBezTo>
                <a:cubicBezTo>
                  <a:pt x="6084672" y="5537548"/>
                  <a:pt x="6084337" y="5539483"/>
                  <a:pt x="6083667" y="5540674"/>
                </a:cubicBezTo>
                <a:cubicBezTo>
                  <a:pt x="6082997" y="5541864"/>
                  <a:pt x="6082104" y="5542460"/>
                  <a:pt x="6080988" y="5542460"/>
                </a:cubicBezTo>
                <a:lnTo>
                  <a:pt x="6055204" y="5542460"/>
                </a:lnTo>
                <a:lnTo>
                  <a:pt x="6055204" y="5569463"/>
                </a:lnTo>
                <a:lnTo>
                  <a:pt x="6045200" y="5567680"/>
                </a:lnTo>
                <a:lnTo>
                  <a:pt x="6036786" y="5570695"/>
                </a:lnTo>
                <a:lnTo>
                  <a:pt x="6036786" y="5542460"/>
                </a:lnTo>
                <a:lnTo>
                  <a:pt x="6022722" y="5542460"/>
                </a:lnTo>
                <a:cubicBezTo>
                  <a:pt x="6021606" y="5542460"/>
                  <a:pt x="6020713" y="5541864"/>
                  <a:pt x="6020043" y="5540674"/>
                </a:cubicBezTo>
                <a:cubicBezTo>
                  <a:pt x="6019373" y="5539483"/>
                  <a:pt x="6019039" y="5537548"/>
                  <a:pt x="6019039" y="5534869"/>
                </a:cubicBezTo>
                <a:cubicBezTo>
                  <a:pt x="6019039" y="5533456"/>
                  <a:pt x="6019132" y="5532265"/>
                  <a:pt x="6019318" y="5531298"/>
                </a:cubicBezTo>
                <a:cubicBezTo>
                  <a:pt x="6019504" y="5530330"/>
                  <a:pt x="6019745" y="5529530"/>
                  <a:pt x="6020043" y="5528898"/>
                </a:cubicBezTo>
                <a:cubicBezTo>
                  <a:pt x="6020341" y="5528265"/>
                  <a:pt x="6020731" y="5527819"/>
                  <a:pt x="6021215" y="5527558"/>
                </a:cubicBezTo>
                <a:cubicBezTo>
                  <a:pt x="6021699" y="5527298"/>
                  <a:pt x="6022238" y="5527168"/>
                  <a:pt x="6022834" y="5527168"/>
                </a:cubicBezTo>
                <a:lnTo>
                  <a:pt x="6036786" y="5527168"/>
                </a:lnTo>
                <a:lnTo>
                  <a:pt x="6036786" y="5503281"/>
                </a:lnTo>
                <a:cubicBezTo>
                  <a:pt x="6036786" y="5502760"/>
                  <a:pt x="6036916" y="5502276"/>
                  <a:pt x="6037177" y="5501830"/>
                </a:cubicBezTo>
                <a:cubicBezTo>
                  <a:pt x="6037437" y="5501383"/>
                  <a:pt x="6037921" y="5500992"/>
                  <a:pt x="6038628" y="5500658"/>
                </a:cubicBezTo>
                <a:cubicBezTo>
                  <a:pt x="6039335" y="5500323"/>
                  <a:pt x="6040284" y="5500081"/>
                  <a:pt x="6041474" y="5499932"/>
                </a:cubicBezTo>
                <a:cubicBezTo>
                  <a:pt x="6042665" y="5499783"/>
                  <a:pt x="6044153" y="5499709"/>
                  <a:pt x="6045939" y="5499709"/>
                </a:cubicBezTo>
                <a:close/>
                <a:moveTo>
                  <a:pt x="3655165" y="5499709"/>
                </a:moveTo>
                <a:cubicBezTo>
                  <a:pt x="3653379" y="5499709"/>
                  <a:pt x="3651891" y="5499783"/>
                  <a:pt x="3650701" y="5499932"/>
                </a:cubicBezTo>
                <a:cubicBezTo>
                  <a:pt x="3649510" y="5500081"/>
                  <a:pt x="3648561" y="5500323"/>
                  <a:pt x="3647854" y="5500658"/>
                </a:cubicBezTo>
                <a:cubicBezTo>
                  <a:pt x="3647147" y="5500992"/>
                  <a:pt x="3646663" y="5501383"/>
                  <a:pt x="3646403" y="5501830"/>
                </a:cubicBezTo>
                <a:cubicBezTo>
                  <a:pt x="3646143" y="5502276"/>
                  <a:pt x="3646012" y="5502760"/>
                  <a:pt x="3646012" y="5503281"/>
                </a:cubicBezTo>
                <a:lnTo>
                  <a:pt x="3646012" y="5527168"/>
                </a:lnTo>
                <a:lnTo>
                  <a:pt x="3632060" y="5527168"/>
                </a:lnTo>
                <a:cubicBezTo>
                  <a:pt x="3631464" y="5527168"/>
                  <a:pt x="3630925" y="5527298"/>
                  <a:pt x="3630441" y="5527558"/>
                </a:cubicBezTo>
                <a:cubicBezTo>
                  <a:pt x="3629958" y="5527819"/>
                  <a:pt x="3629567" y="5528265"/>
                  <a:pt x="3629270" y="5528898"/>
                </a:cubicBezTo>
                <a:cubicBezTo>
                  <a:pt x="3628972" y="5529530"/>
                  <a:pt x="3628730" y="5530330"/>
                  <a:pt x="3628544" y="5531298"/>
                </a:cubicBezTo>
                <a:cubicBezTo>
                  <a:pt x="3628358" y="5532265"/>
                  <a:pt x="3628265" y="5533456"/>
                  <a:pt x="3628265" y="5534869"/>
                </a:cubicBezTo>
                <a:cubicBezTo>
                  <a:pt x="3628265" y="5537548"/>
                  <a:pt x="3628600" y="5539483"/>
                  <a:pt x="3629270" y="5540674"/>
                </a:cubicBezTo>
                <a:cubicBezTo>
                  <a:pt x="3629939" y="5541864"/>
                  <a:pt x="3630832" y="5542460"/>
                  <a:pt x="3631948" y="5542460"/>
                </a:cubicBezTo>
                <a:lnTo>
                  <a:pt x="3646012" y="5542460"/>
                </a:lnTo>
                <a:lnTo>
                  <a:pt x="3646012" y="5601172"/>
                </a:lnTo>
                <a:cubicBezTo>
                  <a:pt x="3646012" y="5606977"/>
                  <a:pt x="3646552" y="5612018"/>
                  <a:pt x="3647631" y="5616297"/>
                </a:cubicBezTo>
                <a:cubicBezTo>
                  <a:pt x="3648709" y="5620576"/>
                  <a:pt x="3650440" y="5624111"/>
                  <a:pt x="3652822" y="5626901"/>
                </a:cubicBezTo>
                <a:cubicBezTo>
                  <a:pt x="3655203" y="5629692"/>
                  <a:pt x="3658254" y="5631775"/>
                  <a:pt x="3661974" y="5633152"/>
                </a:cubicBezTo>
                <a:cubicBezTo>
                  <a:pt x="3665696" y="5634528"/>
                  <a:pt x="3670160" y="5635217"/>
                  <a:pt x="3675369" y="5635217"/>
                </a:cubicBezTo>
                <a:cubicBezTo>
                  <a:pt x="3677081" y="5635217"/>
                  <a:pt x="3678791" y="5635105"/>
                  <a:pt x="3680504" y="5634882"/>
                </a:cubicBezTo>
                <a:cubicBezTo>
                  <a:pt x="3682215" y="5634659"/>
                  <a:pt x="3683834" y="5634380"/>
                  <a:pt x="3685359" y="5634045"/>
                </a:cubicBezTo>
                <a:cubicBezTo>
                  <a:pt x="3686885" y="5633710"/>
                  <a:pt x="3688243" y="5633282"/>
                  <a:pt x="3689433" y="5632761"/>
                </a:cubicBezTo>
                <a:cubicBezTo>
                  <a:pt x="3690624" y="5632240"/>
                  <a:pt x="3691517" y="5631682"/>
                  <a:pt x="3692112" y="5631087"/>
                </a:cubicBezTo>
                <a:cubicBezTo>
                  <a:pt x="3692707" y="5630492"/>
                  <a:pt x="3693153" y="5629561"/>
                  <a:pt x="3693452" y="5628296"/>
                </a:cubicBezTo>
                <a:cubicBezTo>
                  <a:pt x="3693750" y="5627031"/>
                  <a:pt x="3693898" y="5625320"/>
                  <a:pt x="3693898" y="5623162"/>
                </a:cubicBezTo>
                <a:cubicBezTo>
                  <a:pt x="3693898" y="5621822"/>
                  <a:pt x="3693823" y="5620706"/>
                  <a:pt x="3693675" y="5619813"/>
                </a:cubicBezTo>
                <a:cubicBezTo>
                  <a:pt x="3693525" y="5618920"/>
                  <a:pt x="3693358" y="5618213"/>
                  <a:pt x="3693172" y="5617692"/>
                </a:cubicBezTo>
                <a:cubicBezTo>
                  <a:pt x="3692987" y="5617171"/>
                  <a:pt x="3692726" y="5616818"/>
                  <a:pt x="3692391" y="5616632"/>
                </a:cubicBezTo>
                <a:cubicBezTo>
                  <a:pt x="3692056" y="5616446"/>
                  <a:pt x="3691702" y="5616353"/>
                  <a:pt x="3691331" y="5616353"/>
                </a:cubicBezTo>
                <a:cubicBezTo>
                  <a:pt x="3690735" y="5616353"/>
                  <a:pt x="3690066" y="5616520"/>
                  <a:pt x="3689321" y="5616855"/>
                </a:cubicBezTo>
                <a:cubicBezTo>
                  <a:pt x="3688577" y="5617190"/>
                  <a:pt x="3687684" y="5617543"/>
                  <a:pt x="3686643" y="5617916"/>
                </a:cubicBezTo>
                <a:cubicBezTo>
                  <a:pt x="3685601" y="5618288"/>
                  <a:pt x="3684410" y="5618641"/>
                  <a:pt x="3683071" y="5618976"/>
                </a:cubicBezTo>
                <a:cubicBezTo>
                  <a:pt x="3681731" y="5619311"/>
                  <a:pt x="3680205" y="5619478"/>
                  <a:pt x="3678494" y="5619478"/>
                </a:cubicBezTo>
                <a:cubicBezTo>
                  <a:pt x="3673211" y="5619478"/>
                  <a:pt x="3669546" y="5617711"/>
                  <a:pt x="3667500" y="5614176"/>
                </a:cubicBezTo>
                <a:cubicBezTo>
                  <a:pt x="3665454" y="5610642"/>
                  <a:pt x="3664431" y="5605414"/>
                  <a:pt x="3664431" y="5598493"/>
                </a:cubicBezTo>
                <a:lnTo>
                  <a:pt x="3664431" y="5542460"/>
                </a:lnTo>
                <a:lnTo>
                  <a:pt x="3690214" y="5542460"/>
                </a:lnTo>
                <a:cubicBezTo>
                  <a:pt x="3691331" y="5542460"/>
                  <a:pt x="3692224" y="5541864"/>
                  <a:pt x="3692893" y="5540674"/>
                </a:cubicBezTo>
                <a:cubicBezTo>
                  <a:pt x="3693563" y="5539483"/>
                  <a:pt x="3693898" y="5537548"/>
                  <a:pt x="3693898" y="5534869"/>
                </a:cubicBezTo>
                <a:cubicBezTo>
                  <a:pt x="3693898" y="5533456"/>
                  <a:pt x="3693823" y="5532265"/>
                  <a:pt x="3693675" y="5531298"/>
                </a:cubicBezTo>
                <a:cubicBezTo>
                  <a:pt x="3693525" y="5530330"/>
                  <a:pt x="3693284" y="5529530"/>
                  <a:pt x="3692949" y="5528898"/>
                </a:cubicBezTo>
                <a:cubicBezTo>
                  <a:pt x="3692614" y="5528265"/>
                  <a:pt x="3692224" y="5527819"/>
                  <a:pt x="3691777" y="5527558"/>
                </a:cubicBezTo>
                <a:cubicBezTo>
                  <a:pt x="3691331" y="5527298"/>
                  <a:pt x="3690810" y="5527168"/>
                  <a:pt x="3690214" y="5527168"/>
                </a:cubicBezTo>
                <a:lnTo>
                  <a:pt x="3664431" y="5527168"/>
                </a:lnTo>
                <a:lnTo>
                  <a:pt x="3664431" y="5503281"/>
                </a:lnTo>
                <a:cubicBezTo>
                  <a:pt x="3664431" y="5502760"/>
                  <a:pt x="3664281" y="5502276"/>
                  <a:pt x="3663983" y="5501830"/>
                </a:cubicBezTo>
                <a:cubicBezTo>
                  <a:pt x="3663686" y="5501383"/>
                  <a:pt x="3663203" y="5500992"/>
                  <a:pt x="3662533" y="5500658"/>
                </a:cubicBezTo>
                <a:cubicBezTo>
                  <a:pt x="3661862" y="5500323"/>
                  <a:pt x="3660932" y="5500081"/>
                  <a:pt x="3659742" y="5499932"/>
                </a:cubicBezTo>
                <a:cubicBezTo>
                  <a:pt x="3658551" y="5499783"/>
                  <a:pt x="3657025" y="5499709"/>
                  <a:pt x="3655165" y="5499709"/>
                </a:cubicBezTo>
                <a:close/>
                <a:moveTo>
                  <a:pt x="2416916" y="5499709"/>
                </a:moveTo>
                <a:cubicBezTo>
                  <a:pt x="2415130" y="5499709"/>
                  <a:pt x="2413641" y="5499783"/>
                  <a:pt x="2412450" y="5499932"/>
                </a:cubicBezTo>
                <a:cubicBezTo>
                  <a:pt x="2411260" y="5500081"/>
                  <a:pt x="2410311" y="5500323"/>
                  <a:pt x="2409605" y="5500658"/>
                </a:cubicBezTo>
                <a:cubicBezTo>
                  <a:pt x="2408898" y="5500992"/>
                  <a:pt x="2408414" y="5501383"/>
                  <a:pt x="2408153" y="5501830"/>
                </a:cubicBezTo>
                <a:cubicBezTo>
                  <a:pt x="2407893" y="5502276"/>
                  <a:pt x="2407764" y="5502760"/>
                  <a:pt x="2407764" y="5503281"/>
                </a:cubicBezTo>
                <a:lnTo>
                  <a:pt x="2407764" y="5527168"/>
                </a:lnTo>
                <a:lnTo>
                  <a:pt x="2393810" y="5527168"/>
                </a:lnTo>
                <a:cubicBezTo>
                  <a:pt x="2393215" y="5527168"/>
                  <a:pt x="2392675" y="5527298"/>
                  <a:pt x="2392191" y="5527558"/>
                </a:cubicBezTo>
                <a:cubicBezTo>
                  <a:pt x="2391707" y="5527819"/>
                  <a:pt x="2391317" y="5528265"/>
                  <a:pt x="2391020" y="5528898"/>
                </a:cubicBezTo>
                <a:cubicBezTo>
                  <a:pt x="2390722" y="5529530"/>
                  <a:pt x="2390480" y="5530330"/>
                  <a:pt x="2390294" y="5531298"/>
                </a:cubicBezTo>
                <a:cubicBezTo>
                  <a:pt x="2390108" y="5532265"/>
                  <a:pt x="2390014" y="5533456"/>
                  <a:pt x="2390014" y="5534869"/>
                </a:cubicBezTo>
                <a:cubicBezTo>
                  <a:pt x="2390014" y="5537548"/>
                  <a:pt x="2390350" y="5539483"/>
                  <a:pt x="2391020" y="5540674"/>
                </a:cubicBezTo>
                <a:cubicBezTo>
                  <a:pt x="2391689" y="5541864"/>
                  <a:pt x="2392583" y="5542460"/>
                  <a:pt x="2393698" y="5542460"/>
                </a:cubicBezTo>
                <a:lnTo>
                  <a:pt x="2407764" y="5542460"/>
                </a:lnTo>
                <a:lnTo>
                  <a:pt x="2407764" y="5601172"/>
                </a:lnTo>
                <a:cubicBezTo>
                  <a:pt x="2407764" y="5606977"/>
                  <a:pt x="2408302" y="5612018"/>
                  <a:pt x="2409381" y="5616297"/>
                </a:cubicBezTo>
                <a:cubicBezTo>
                  <a:pt x="2410460" y="5620576"/>
                  <a:pt x="2412190" y="5624111"/>
                  <a:pt x="2414571" y="5626901"/>
                </a:cubicBezTo>
                <a:cubicBezTo>
                  <a:pt x="2416953" y="5629692"/>
                  <a:pt x="2420003" y="5631775"/>
                  <a:pt x="2423725" y="5633152"/>
                </a:cubicBezTo>
                <a:cubicBezTo>
                  <a:pt x="2427445" y="5634528"/>
                  <a:pt x="2431910" y="5635217"/>
                  <a:pt x="2437119" y="5635217"/>
                </a:cubicBezTo>
                <a:cubicBezTo>
                  <a:pt x="2438830" y="5635217"/>
                  <a:pt x="2440542" y="5635105"/>
                  <a:pt x="2442254" y="5634882"/>
                </a:cubicBezTo>
                <a:cubicBezTo>
                  <a:pt x="2443965" y="5634659"/>
                  <a:pt x="2445583" y="5634380"/>
                  <a:pt x="2447109" y="5634045"/>
                </a:cubicBezTo>
                <a:cubicBezTo>
                  <a:pt x="2448635" y="5633710"/>
                  <a:pt x="2449992" y="5633282"/>
                  <a:pt x="2451183" y="5632761"/>
                </a:cubicBezTo>
                <a:cubicBezTo>
                  <a:pt x="2452374" y="5632240"/>
                  <a:pt x="2453267" y="5631682"/>
                  <a:pt x="2453862" y="5631087"/>
                </a:cubicBezTo>
                <a:cubicBezTo>
                  <a:pt x="2454457" y="5630492"/>
                  <a:pt x="2454904" y="5629561"/>
                  <a:pt x="2455201" y="5628296"/>
                </a:cubicBezTo>
                <a:cubicBezTo>
                  <a:pt x="2455499" y="5627031"/>
                  <a:pt x="2455648" y="5625320"/>
                  <a:pt x="2455648" y="5623162"/>
                </a:cubicBezTo>
                <a:cubicBezTo>
                  <a:pt x="2455648" y="5621822"/>
                  <a:pt x="2455574" y="5620706"/>
                  <a:pt x="2455425" y="5619813"/>
                </a:cubicBezTo>
                <a:cubicBezTo>
                  <a:pt x="2455276" y="5618920"/>
                  <a:pt x="2455108" y="5618213"/>
                  <a:pt x="2454923" y="5617692"/>
                </a:cubicBezTo>
                <a:cubicBezTo>
                  <a:pt x="2454735" y="5617171"/>
                  <a:pt x="2454476" y="5616818"/>
                  <a:pt x="2454141" y="5616632"/>
                </a:cubicBezTo>
                <a:cubicBezTo>
                  <a:pt x="2453806" y="5616446"/>
                  <a:pt x="2453453" y="5616353"/>
                  <a:pt x="2453081" y="5616353"/>
                </a:cubicBezTo>
                <a:cubicBezTo>
                  <a:pt x="2452486" y="5616353"/>
                  <a:pt x="2451816" y="5616520"/>
                  <a:pt x="2451071" y="5616855"/>
                </a:cubicBezTo>
                <a:cubicBezTo>
                  <a:pt x="2450328" y="5617190"/>
                  <a:pt x="2449434" y="5617543"/>
                  <a:pt x="2448393" y="5617916"/>
                </a:cubicBezTo>
                <a:cubicBezTo>
                  <a:pt x="2447351" y="5618288"/>
                  <a:pt x="2446160" y="5618641"/>
                  <a:pt x="2444821" y="5618976"/>
                </a:cubicBezTo>
                <a:cubicBezTo>
                  <a:pt x="2443482" y="5619311"/>
                  <a:pt x="2441956" y="5619478"/>
                  <a:pt x="2440245" y="5619478"/>
                </a:cubicBezTo>
                <a:cubicBezTo>
                  <a:pt x="2434961" y="5619478"/>
                  <a:pt x="2431296" y="5617711"/>
                  <a:pt x="2429250" y="5614176"/>
                </a:cubicBezTo>
                <a:cubicBezTo>
                  <a:pt x="2427204" y="5610642"/>
                  <a:pt x="2426180" y="5605414"/>
                  <a:pt x="2426180" y="5598493"/>
                </a:cubicBezTo>
                <a:lnTo>
                  <a:pt x="2426180" y="5542460"/>
                </a:lnTo>
                <a:lnTo>
                  <a:pt x="2451965" y="5542460"/>
                </a:lnTo>
                <a:cubicBezTo>
                  <a:pt x="2453081" y="5542460"/>
                  <a:pt x="2453973" y="5541864"/>
                  <a:pt x="2454644" y="5540674"/>
                </a:cubicBezTo>
                <a:cubicBezTo>
                  <a:pt x="2455313" y="5539483"/>
                  <a:pt x="2455648" y="5537548"/>
                  <a:pt x="2455648" y="5534869"/>
                </a:cubicBezTo>
                <a:cubicBezTo>
                  <a:pt x="2455648" y="5533456"/>
                  <a:pt x="2455574" y="5532265"/>
                  <a:pt x="2455425" y="5531298"/>
                </a:cubicBezTo>
                <a:cubicBezTo>
                  <a:pt x="2455276" y="5530330"/>
                  <a:pt x="2455034" y="5529530"/>
                  <a:pt x="2454698" y="5528898"/>
                </a:cubicBezTo>
                <a:cubicBezTo>
                  <a:pt x="2454365" y="5528265"/>
                  <a:pt x="2453973" y="5527819"/>
                  <a:pt x="2453527" y="5527558"/>
                </a:cubicBezTo>
                <a:cubicBezTo>
                  <a:pt x="2453081" y="5527298"/>
                  <a:pt x="2452559" y="5527168"/>
                  <a:pt x="2451965" y="5527168"/>
                </a:cubicBezTo>
                <a:lnTo>
                  <a:pt x="2426180" y="5527168"/>
                </a:lnTo>
                <a:lnTo>
                  <a:pt x="2426180" y="5503281"/>
                </a:lnTo>
                <a:cubicBezTo>
                  <a:pt x="2426180" y="5502760"/>
                  <a:pt x="2426031" y="5502276"/>
                  <a:pt x="2425733" y="5501830"/>
                </a:cubicBezTo>
                <a:cubicBezTo>
                  <a:pt x="2425436" y="5501383"/>
                  <a:pt x="2424953" y="5500992"/>
                  <a:pt x="2424283" y="5500658"/>
                </a:cubicBezTo>
                <a:cubicBezTo>
                  <a:pt x="2423613" y="5500323"/>
                  <a:pt x="2422683" y="5500081"/>
                  <a:pt x="2421491" y="5499932"/>
                </a:cubicBezTo>
                <a:cubicBezTo>
                  <a:pt x="2420302" y="5499783"/>
                  <a:pt x="2418776" y="5499709"/>
                  <a:pt x="2416916" y="5499709"/>
                </a:cubicBezTo>
                <a:close/>
                <a:moveTo>
                  <a:pt x="1312015" y="5499709"/>
                </a:moveTo>
                <a:cubicBezTo>
                  <a:pt x="1310230" y="5499709"/>
                  <a:pt x="1308741" y="5499783"/>
                  <a:pt x="1307550" y="5499932"/>
                </a:cubicBezTo>
                <a:cubicBezTo>
                  <a:pt x="1306360" y="5500081"/>
                  <a:pt x="1305411" y="5500323"/>
                  <a:pt x="1304704" y="5500658"/>
                </a:cubicBezTo>
                <a:cubicBezTo>
                  <a:pt x="1303997" y="5500992"/>
                  <a:pt x="1303513" y="5501383"/>
                  <a:pt x="1303253" y="5501830"/>
                </a:cubicBezTo>
                <a:cubicBezTo>
                  <a:pt x="1302993" y="5502276"/>
                  <a:pt x="1302862" y="5502760"/>
                  <a:pt x="1302862" y="5503281"/>
                </a:cubicBezTo>
                <a:lnTo>
                  <a:pt x="1302862" y="5527168"/>
                </a:lnTo>
                <a:lnTo>
                  <a:pt x="1288910" y="5527168"/>
                </a:lnTo>
                <a:cubicBezTo>
                  <a:pt x="1288314" y="5527168"/>
                  <a:pt x="1287775" y="5527298"/>
                  <a:pt x="1287291" y="5527558"/>
                </a:cubicBezTo>
                <a:cubicBezTo>
                  <a:pt x="1286808" y="5527819"/>
                  <a:pt x="1286417" y="5528265"/>
                  <a:pt x="1286119" y="5528898"/>
                </a:cubicBezTo>
                <a:cubicBezTo>
                  <a:pt x="1285822" y="5529530"/>
                  <a:pt x="1285580" y="5530330"/>
                  <a:pt x="1285394" y="5531298"/>
                </a:cubicBezTo>
                <a:cubicBezTo>
                  <a:pt x="1285208" y="5532265"/>
                  <a:pt x="1285115" y="5533456"/>
                  <a:pt x="1285115" y="5534869"/>
                </a:cubicBezTo>
                <a:cubicBezTo>
                  <a:pt x="1285115" y="5537548"/>
                  <a:pt x="1285450" y="5539483"/>
                  <a:pt x="1286119" y="5540674"/>
                </a:cubicBezTo>
                <a:cubicBezTo>
                  <a:pt x="1286789" y="5541864"/>
                  <a:pt x="1287682" y="5542460"/>
                  <a:pt x="1288798" y="5542460"/>
                </a:cubicBezTo>
                <a:lnTo>
                  <a:pt x="1302862" y="5542460"/>
                </a:lnTo>
                <a:lnTo>
                  <a:pt x="1302862" y="5601172"/>
                </a:lnTo>
                <a:cubicBezTo>
                  <a:pt x="1302862" y="5606977"/>
                  <a:pt x="1303402" y="5612018"/>
                  <a:pt x="1304481" y="5616297"/>
                </a:cubicBezTo>
                <a:cubicBezTo>
                  <a:pt x="1305560" y="5620576"/>
                  <a:pt x="1307290" y="5624111"/>
                  <a:pt x="1309671" y="5626901"/>
                </a:cubicBezTo>
                <a:cubicBezTo>
                  <a:pt x="1312053" y="5629692"/>
                  <a:pt x="1315104" y="5631775"/>
                  <a:pt x="1318824" y="5633152"/>
                </a:cubicBezTo>
                <a:cubicBezTo>
                  <a:pt x="1322545" y="5634528"/>
                  <a:pt x="1327010" y="5635217"/>
                  <a:pt x="1332219" y="5635217"/>
                </a:cubicBezTo>
                <a:cubicBezTo>
                  <a:pt x="1333930" y="5635217"/>
                  <a:pt x="1335642" y="5635105"/>
                  <a:pt x="1337353" y="5634882"/>
                </a:cubicBezTo>
                <a:cubicBezTo>
                  <a:pt x="1339065" y="5634659"/>
                  <a:pt x="1340683" y="5634380"/>
                  <a:pt x="1342209" y="5634045"/>
                </a:cubicBezTo>
                <a:cubicBezTo>
                  <a:pt x="1343734" y="5633710"/>
                  <a:pt x="1345092" y="5633282"/>
                  <a:pt x="1346283" y="5632761"/>
                </a:cubicBezTo>
                <a:cubicBezTo>
                  <a:pt x="1347474" y="5632240"/>
                  <a:pt x="1348367" y="5631682"/>
                  <a:pt x="1348962" y="5631087"/>
                </a:cubicBezTo>
                <a:cubicBezTo>
                  <a:pt x="1349557" y="5630492"/>
                  <a:pt x="1350004" y="5629561"/>
                  <a:pt x="1350301" y="5628296"/>
                </a:cubicBezTo>
                <a:cubicBezTo>
                  <a:pt x="1350599" y="5627031"/>
                  <a:pt x="1350748" y="5625320"/>
                  <a:pt x="1350748" y="5623162"/>
                </a:cubicBezTo>
                <a:cubicBezTo>
                  <a:pt x="1350748" y="5621822"/>
                  <a:pt x="1350674" y="5620706"/>
                  <a:pt x="1350525" y="5619813"/>
                </a:cubicBezTo>
                <a:cubicBezTo>
                  <a:pt x="1350376" y="5618920"/>
                  <a:pt x="1350208" y="5618213"/>
                  <a:pt x="1350022" y="5617692"/>
                </a:cubicBezTo>
                <a:cubicBezTo>
                  <a:pt x="1349836" y="5617171"/>
                  <a:pt x="1349576" y="5616818"/>
                  <a:pt x="1349241" y="5616632"/>
                </a:cubicBezTo>
                <a:cubicBezTo>
                  <a:pt x="1348906" y="5616446"/>
                  <a:pt x="1348553" y="5616353"/>
                  <a:pt x="1348181" y="5616353"/>
                </a:cubicBezTo>
                <a:cubicBezTo>
                  <a:pt x="1347586" y="5616353"/>
                  <a:pt x="1346916" y="5616520"/>
                  <a:pt x="1346171" y="5616855"/>
                </a:cubicBezTo>
                <a:cubicBezTo>
                  <a:pt x="1345427" y="5617190"/>
                  <a:pt x="1344534" y="5617543"/>
                  <a:pt x="1343493" y="5617916"/>
                </a:cubicBezTo>
                <a:cubicBezTo>
                  <a:pt x="1342451" y="5618288"/>
                  <a:pt x="1341260" y="5618641"/>
                  <a:pt x="1339920" y="5618976"/>
                </a:cubicBezTo>
                <a:cubicBezTo>
                  <a:pt x="1338581" y="5619311"/>
                  <a:pt x="1337056" y="5619478"/>
                  <a:pt x="1335344" y="5619478"/>
                </a:cubicBezTo>
                <a:cubicBezTo>
                  <a:pt x="1330061" y="5619478"/>
                  <a:pt x="1326396" y="5617711"/>
                  <a:pt x="1324350" y="5614176"/>
                </a:cubicBezTo>
                <a:cubicBezTo>
                  <a:pt x="1322303" y="5610642"/>
                  <a:pt x="1321280" y="5605414"/>
                  <a:pt x="1321280" y="5598493"/>
                </a:cubicBezTo>
                <a:lnTo>
                  <a:pt x="1321280" y="5542460"/>
                </a:lnTo>
                <a:lnTo>
                  <a:pt x="1347065" y="5542460"/>
                </a:lnTo>
                <a:cubicBezTo>
                  <a:pt x="1348181" y="5542460"/>
                  <a:pt x="1349074" y="5541864"/>
                  <a:pt x="1349743" y="5540674"/>
                </a:cubicBezTo>
                <a:cubicBezTo>
                  <a:pt x="1350413" y="5539483"/>
                  <a:pt x="1350748" y="5537548"/>
                  <a:pt x="1350748" y="5534869"/>
                </a:cubicBezTo>
                <a:cubicBezTo>
                  <a:pt x="1350748" y="5533456"/>
                  <a:pt x="1350674" y="5532265"/>
                  <a:pt x="1350525" y="5531298"/>
                </a:cubicBezTo>
                <a:cubicBezTo>
                  <a:pt x="1350376" y="5530330"/>
                  <a:pt x="1350134" y="5529530"/>
                  <a:pt x="1349799" y="5528898"/>
                </a:cubicBezTo>
                <a:cubicBezTo>
                  <a:pt x="1349464" y="5528265"/>
                  <a:pt x="1349074" y="5527819"/>
                  <a:pt x="1348627" y="5527558"/>
                </a:cubicBezTo>
                <a:cubicBezTo>
                  <a:pt x="1348181" y="5527298"/>
                  <a:pt x="1347659" y="5527168"/>
                  <a:pt x="1347065" y="5527168"/>
                </a:cubicBezTo>
                <a:lnTo>
                  <a:pt x="1321280" y="5527168"/>
                </a:lnTo>
                <a:lnTo>
                  <a:pt x="1321280" y="5503281"/>
                </a:lnTo>
                <a:cubicBezTo>
                  <a:pt x="1321280" y="5502760"/>
                  <a:pt x="1321131" y="5502276"/>
                  <a:pt x="1320833" y="5501830"/>
                </a:cubicBezTo>
                <a:cubicBezTo>
                  <a:pt x="1320536" y="5501383"/>
                  <a:pt x="1320052" y="5500992"/>
                  <a:pt x="1319383" y="5500658"/>
                </a:cubicBezTo>
                <a:cubicBezTo>
                  <a:pt x="1318713" y="5500323"/>
                  <a:pt x="1317782" y="5500081"/>
                  <a:pt x="1316592" y="5499932"/>
                </a:cubicBezTo>
                <a:cubicBezTo>
                  <a:pt x="1315401" y="5499783"/>
                  <a:pt x="1313876" y="5499709"/>
                  <a:pt x="1312015" y="5499709"/>
                </a:cubicBezTo>
                <a:close/>
                <a:moveTo>
                  <a:pt x="517645" y="5486761"/>
                </a:moveTo>
                <a:cubicBezTo>
                  <a:pt x="511394" y="5486761"/>
                  <a:pt x="505571" y="5487598"/>
                  <a:pt x="500176" y="5489272"/>
                </a:cubicBezTo>
                <a:cubicBezTo>
                  <a:pt x="494781" y="5490947"/>
                  <a:pt x="490131" y="5493384"/>
                  <a:pt x="486224" y="5496583"/>
                </a:cubicBezTo>
                <a:cubicBezTo>
                  <a:pt x="482317" y="5499783"/>
                  <a:pt x="479266" y="5503746"/>
                  <a:pt x="477071" y="5508471"/>
                </a:cubicBezTo>
                <a:cubicBezTo>
                  <a:pt x="474876" y="5513196"/>
                  <a:pt x="473778" y="5518573"/>
                  <a:pt x="473778" y="5524600"/>
                </a:cubicBezTo>
                <a:cubicBezTo>
                  <a:pt x="473778" y="5530479"/>
                  <a:pt x="474727" y="5535521"/>
                  <a:pt x="476625" y="5539725"/>
                </a:cubicBezTo>
                <a:cubicBezTo>
                  <a:pt x="478522" y="5543929"/>
                  <a:pt x="480996" y="5547594"/>
                  <a:pt x="484047" y="5550720"/>
                </a:cubicBezTo>
                <a:cubicBezTo>
                  <a:pt x="487098" y="5553845"/>
                  <a:pt x="490558" y="5556561"/>
                  <a:pt x="494428" y="5558868"/>
                </a:cubicBezTo>
                <a:cubicBezTo>
                  <a:pt x="498298" y="5561175"/>
                  <a:pt x="502279" y="5563277"/>
                  <a:pt x="506372" y="5565175"/>
                </a:cubicBezTo>
                <a:cubicBezTo>
                  <a:pt x="510464" y="5567072"/>
                  <a:pt x="514464" y="5568932"/>
                  <a:pt x="518371" y="5570756"/>
                </a:cubicBezTo>
                <a:cubicBezTo>
                  <a:pt x="522277" y="5572579"/>
                  <a:pt x="525756" y="5574588"/>
                  <a:pt x="528807" y="5576783"/>
                </a:cubicBezTo>
                <a:cubicBezTo>
                  <a:pt x="531858" y="5578978"/>
                  <a:pt x="534314" y="5581527"/>
                  <a:pt x="536175" y="5584429"/>
                </a:cubicBezTo>
                <a:cubicBezTo>
                  <a:pt x="538035" y="5587331"/>
                  <a:pt x="538965" y="5590829"/>
                  <a:pt x="538965" y="5594922"/>
                </a:cubicBezTo>
                <a:cubicBezTo>
                  <a:pt x="538965" y="5598717"/>
                  <a:pt x="538295" y="5602103"/>
                  <a:pt x="536956" y="5605079"/>
                </a:cubicBezTo>
                <a:cubicBezTo>
                  <a:pt x="535616" y="5608056"/>
                  <a:pt x="533700" y="5610567"/>
                  <a:pt x="531207" y="5612614"/>
                </a:cubicBezTo>
                <a:cubicBezTo>
                  <a:pt x="528714" y="5614660"/>
                  <a:pt x="525738" y="5616241"/>
                  <a:pt x="522277" y="5617357"/>
                </a:cubicBezTo>
                <a:cubicBezTo>
                  <a:pt x="518817" y="5618474"/>
                  <a:pt x="515004" y="5619032"/>
                  <a:pt x="510836" y="5619032"/>
                </a:cubicBezTo>
                <a:cubicBezTo>
                  <a:pt x="505330" y="5619032"/>
                  <a:pt x="500474" y="5618381"/>
                  <a:pt x="496270" y="5617078"/>
                </a:cubicBezTo>
                <a:cubicBezTo>
                  <a:pt x="492066" y="5615776"/>
                  <a:pt x="488475" y="5614381"/>
                  <a:pt x="485498" y="5612893"/>
                </a:cubicBezTo>
                <a:cubicBezTo>
                  <a:pt x="482522" y="5611404"/>
                  <a:pt x="480085" y="5610028"/>
                  <a:pt x="478187" y="5608763"/>
                </a:cubicBezTo>
                <a:cubicBezTo>
                  <a:pt x="476290" y="5607498"/>
                  <a:pt x="474820" y="5606865"/>
                  <a:pt x="473778" y="5606865"/>
                </a:cubicBezTo>
                <a:cubicBezTo>
                  <a:pt x="473183" y="5606865"/>
                  <a:pt x="472662" y="5606995"/>
                  <a:pt x="472215" y="5607256"/>
                </a:cubicBezTo>
                <a:cubicBezTo>
                  <a:pt x="471769" y="5607516"/>
                  <a:pt x="471397" y="5607981"/>
                  <a:pt x="471099" y="5608651"/>
                </a:cubicBezTo>
                <a:cubicBezTo>
                  <a:pt x="470802" y="5609321"/>
                  <a:pt x="470578" y="5610195"/>
                  <a:pt x="470429" y="5611274"/>
                </a:cubicBezTo>
                <a:cubicBezTo>
                  <a:pt x="470281" y="5612353"/>
                  <a:pt x="470206" y="5613711"/>
                  <a:pt x="470206" y="5615348"/>
                </a:cubicBezTo>
                <a:cubicBezTo>
                  <a:pt x="470206" y="5617655"/>
                  <a:pt x="470411" y="5619497"/>
                  <a:pt x="470820" y="5620873"/>
                </a:cubicBezTo>
                <a:cubicBezTo>
                  <a:pt x="471230" y="5622250"/>
                  <a:pt x="471862" y="5623385"/>
                  <a:pt x="472718" y="5624278"/>
                </a:cubicBezTo>
                <a:cubicBezTo>
                  <a:pt x="473574" y="5625171"/>
                  <a:pt x="475099" y="5626250"/>
                  <a:pt x="477294" y="5627515"/>
                </a:cubicBezTo>
                <a:cubicBezTo>
                  <a:pt x="479489" y="5628780"/>
                  <a:pt x="482205" y="5630008"/>
                  <a:pt x="485442" y="5631198"/>
                </a:cubicBezTo>
                <a:cubicBezTo>
                  <a:pt x="488680" y="5632389"/>
                  <a:pt x="492363" y="5633394"/>
                  <a:pt x="496493" y="5634212"/>
                </a:cubicBezTo>
                <a:cubicBezTo>
                  <a:pt x="500623" y="5635031"/>
                  <a:pt x="505107" y="5635440"/>
                  <a:pt x="509943" y="5635440"/>
                </a:cubicBezTo>
                <a:cubicBezTo>
                  <a:pt x="516864" y="5635440"/>
                  <a:pt x="523319" y="5634510"/>
                  <a:pt x="529310" y="5632650"/>
                </a:cubicBezTo>
                <a:cubicBezTo>
                  <a:pt x="535300" y="5630789"/>
                  <a:pt x="540509" y="5628017"/>
                  <a:pt x="544936" y="5624334"/>
                </a:cubicBezTo>
                <a:cubicBezTo>
                  <a:pt x="549364" y="5620650"/>
                  <a:pt x="552824" y="5616167"/>
                  <a:pt x="555318" y="5610883"/>
                </a:cubicBezTo>
                <a:cubicBezTo>
                  <a:pt x="557810" y="5605600"/>
                  <a:pt x="559057" y="5599572"/>
                  <a:pt x="559057" y="5592801"/>
                </a:cubicBezTo>
                <a:cubicBezTo>
                  <a:pt x="559057" y="5587071"/>
                  <a:pt x="558108" y="5582104"/>
                  <a:pt x="556210" y="5577899"/>
                </a:cubicBezTo>
                <a:cubicBezTo>
                  <a:pt x="554313" y="5573695"/>
                  <a:pt x="551820" y="5570049"/>
                  <a:pt x="548732" y="5566961"/>
                </a:cubicBezTo>
                <a:cubicBezTo>
                  <a:pt x="545644" y="5563872"/>
                  <a:pt x="542127" y="5561193"/>
                  <a:pt x="538184" y="5558924"/>
                </a:cubicBezTo>
                <a:cubicBezTo>
                  <a:pt x="534240" y="5556654"/>
                  <a:pt x="530221" y="5554571"/>
                  <a:pt x="526129" y="5552673"/>
                </a:cubicBezTo>
                <a:cubicBezTo>
                  <a:pt x="522036" y="5550775"/>
                  <a:pt x="518017" y="5548896"/>
                  <a:pt x="514073" y="5547036"/>
                </a:cubicBezTo>
                <a:cubicBezTo>
                  <a:pt x="510129" y="5545176"/>
                  <a:pt x="506613" y="5543129"/>
                  <a:pt x="503525" y="5540897"/>
                </a:cubicBezTo>
                <a:cubicBezTo>
                  <a:pt x="500437" y="5538665"/>
                  <a:pt x="497963" y="5536097"/>
                  <a:pt x="496102" y="5533195"/>
                </a:cubicBezTo>
                <a:cubicBezTo>
                  <a:pt x="494242" y="5530293"/>
                  <a:pt x="493312" y="5526833"/>
                  <a:pt x="493312" y="5522814"/>
                </a:cubicBezTo>
                <a:cubicBezTo>
                  <a:pt x="493312" y="5520061"/>
                  <a:pt x="493795" y="5517457"/>
                  <a:pt x="494763" y="5515001"/>
                </a:cubicBezTo>
                <a:cubicBezTo>
                  <a:pt x="495730" y="5512545"/>
                  <a:pt x="497181" y="5510424"/>
                  <a:pt x="499116" y="5508638"/>
                </a:cubicBezTo>
                <a:cubicBezTo>
                  <a:pt x="501051" y="5506853"/>
                  <a:pt x="503507" y="5505420"/>
                  <a:pt x="506483" y="5504341"/>
                </a:cubicBezTo>
                <a:cubicBezTo>
                  <a:pt x="509460" y="5503262"/>
                  <a:pt x="512957" y="5502723"/>
                  <a:pt x="516975" y="5502723"/>
                </a:cubicBezTo>
                <a:cubicBezTo>
                  <a:pt x="521292" y="5502723"/>
                  <a:pt x="525180" y="5503262"/>
                  <a:pt x="528640" y="5504341"/>
                </a:cubicBezTo>
                <a:cubicBezTo>
                  <a:pt x="532100" y="5505420"/>
                  <a:pt x="535095" y="5506611"/>
                  <a:pt x="537625" y="5507913"/>
                </a:cubicBezTo>
                <a:cubicBezTo>
                  <a:pt x="540155" y="5509215"/>
                  <a:pt x="542295" y="5510387"/>
                  <a:pt x="544044" y="5511429"/>
                </a:cubicBezTo>
                <a:cubicBezTo>
                  <a:pt x="545792" y="5512471"/>
                  <a:pt x="547076" y="5512992"/>
                  <a:pt x="547895" y="5512992"/>
                </a:cubicBezTo>
                <a:cubicBezTo>
                  <a:pt x="548415" y="5512992"/>
                  <a:pt x="548881" y="5512824"/>
                  <a:pt x="549290" y="5512489"/>
                </a:cubicBezTo>
                <a:cubicBezTo>
                  <a:pt x="549699" y="5512155"/>
                  <a:pt x="550015" y="5511634"/>
                  <a:pt x="550239" y="5510927"/>
                </a:cubicBezTo>
                <a:cubicBezTo>
                  <a:pt x="550462" y="5510220"/>
                  <a:pt x="550629" y="5509345"/>
                  <a:pt x="550741" y="5508304"/>
                </a:cubicBezTo>
                <a:cubicBezTo>
                  <a:pt x="550853" y="5507262"/>
                  <a:pt x="550909" y="5506071"/>
                  <a:pt x="550909" y="5504732"/>
                </a:cubicBezTo>
                <a:cubicBezTo>
                  <a:pt x="550909" y="5503318"/>
                  <a:pt x="550871" y="5502164"/>
                  <a:pt x="550797" y="5501271"/>
                </a:cubicBezTo>
                <a:cubicBezTo>
                  <a:pt x="550722" y="5500379"/>
                  <a:pt x="550611" y="5499616"/>
                  <a:pt x="550462" y="5498983"/>
                </a:cubicBezTo>
                <a:cubicBezTo>
                  <a:pt x="550313" y="5498351"/>
                  <a:pt x="550127" y="5497830"/>
                  <a:pt x="549904" y="5497421"/>
                </a:cubicBezTo>
                <a:cubicBezTo>
                  <a:pt x="549680" y="5497011"/>
                  <a:pt x="549216" y="5496453"/>
                  <a:pt x="548509" y="5495746"/>
                </a:cubicBezTo>
                <a:cubicBezTo>
                  <a:pt x="547802" y="5495039"/>
                  <a:pt x="546332" y="5494109"/>
                  <a:pt x="544099" y="5492956"/>
                </a:cubicBezTo>
                <a:cubicBezTo>
                  <a:pt x="541867" y="5491802"/>
                  <a:pt x="539318" y="5490761"/>
                  <a:pt x="536453" y="5489830"/>
                </a:cubicBezTo>
                <a:cubicBezTo>
                  <a:pt x="533588" y="5488900"/>
                  <a:pt x="530537" y="5488156"/>
                  <a:pt x="527301" y="5487598"/>
                </a:cubicBezTo>
                <a:cubicBezTo>
                  <a:pt x="524063" y="5487040"/>
                  <a:pt x="520845" y="5486761"/>
                  <a:pt x="517645" y="5486761"/>
                </a:cubicBezTo>
                <a:close/>
                <a:moveTo>
                  <a:pt x="7432348" y="5485198"/>
                </a:moveTo>
                <a:cubicBezTo>
                  <a:pt x="7436664" y="5485198"/>
                  <a:pt x="7439622" y="5485961"/>
                  <a:pt x="7441221" y="5487486"/>
                </a:cubicBezTo>
                <a:cubicBezTo>
                  <a:pt x="7442821" y="5489012"/>
                  <a:pt x="7443621" y="5491895"/>
                  <a:pt x="7443621" y="5496137"/>
                </a:cubicBezTo>
                <a:cubicBezTo>
                  <a:pt x="7443621" y="5500453"/>
                  <a:pt x="7442803" y="5503392"/>
                  <a:pt x="7441166" y="5504955"/>
                </a:cubicBezTo>
                <a:cubicBezTo>
                  <a:pt x="7439529" y="5506518"/>
                  <a:pt x="7436515" y="5507299"/>
                  <a:pt x="7432124" y="5507299"/>
                </a:cubicBezTo>
                <a:cubicBezTo>
                  <a:pt x="7427808" y="5507299"/>
                  <a:pt x="7424850" y="5506536"/>
                  <a:pt x="7423250" y="5505011"/>
                </a:cubicBezTo>
                <a:cubicBezTo>
                  <a:pt x="7421651" y="5503485"/>
                  <a:pt x="7420851" y="5500602"/>
                  <a:pt x="7420851" y="5496360"/>
                </a:cubicBezTo>
                <a:cubicBezTo>
                  <a:pt x="7420851" y="5492044"/>
                  <a:pt x="7421669" y="5489105"/>
                  <a:pt x="7423306" y="5487542"/>
                </a:cubicBezTo>
                <a:cubicBezTo>
                  <a:pt x="7424943" y="5485979"/>
                  <a:pt x="7427957" y="5485198"/>
                  <a:pt x="7432348" y="5485198"/>
                </a:cubicBezTo>
                <a:close/>
                <a:moveTo>
                  <a:pt x="5755948" y="5485198"/>
                </a:moveTo>
                <a:cubicBezTo>
                  <a:pt x="5751557" y="5485198"/>
                  <a:pt x="5748543" y="5485979"/>
                  <a:pt x="5746906" y="5487542"/>
                </a:cubicBezTo>
                <a:cubicBezTo>
                  <a:pt x="5745269" y="5489105"/>
                  <a:pt x="5744451" y="5492044"/>
                  <a:pt x="5744451" y="5496360"/>
                </a:cubicBezTo>
                <a:cubicBezTo>
                  <a:pt x="5744451" y="5500602"/>
                  <a:pt x="5745251" y="5503485"/>
                  <a:pt x="5746850" y="5505011"/>
                </a:cubicBezTo>
                <a:cubicBezTo>
                  <a:pt x="5748450" y="5506536"/>
                  <a:pt x="5751408" y="5507299"/>
                  <a:pt x="5755724" y="5507299"/>
                </a:cubicBezTo>
                <a:cubicBezTo>
                  <a:pt x="5760115" y="5507299"/>
                  <a:pt x="5763129" y="5506518"/>
                  <a:pt x="5764766" y="5504955"/>
                </a:cubicBezTo>
                <a:cubicBezTo>
                  <a:pt x="5766403" y="5503392"/>
                  <a:pt x="5767221" y="5500453"/>
                  <a:pt x="5767221" y="5496137"/>
                </a:cubicBezTo>
                <a:cubicBezTo>
                  <a:pt x="5767221" y="5491895"/>
                  <a:pt x="5766421" y="5489012"/>
                  <a:pt x="5764821" y="5487486"/>
                </a:cubicBezTo>
                <a:cubicBezTo>
                  <a:pt x="5763222" y="5485961"/>
                  <a:pt x="5760264" y="5485198"/>
                  <a:pt x="5755948" y="5485198"/>
                </a:cubicBezTo>
                <a:close/>
                <a:moveTo>
                  <a:pt x="4317673" y="5485198"/>
                </a:moveTo>
                <a:cubicBezTo>
                  <a:pt x="4313282" y="5485198"/>
                  <a:pt x="4310269" y="5485979"/>
                  <a:pt x="4308631" y="5487542"/>
                </a:cubicBezTo>
                <a:cubicBezTo>
                  <a:pt x="4306994" y="5489105"/>
                  <a:pt x="4306176" y="5492044"/>
                  <a:pt x="4306176" y="5496360"/>
                </a:cubicBezTo>
                <a:cubicBezTo>
                  <a:pt x="4306176" y="5500602"/>
                  <a:pt x="4306976" y="5503485"/>
                  <a:pt x="4308576" y="5505011"/>
                </a:cubicBezTo>
                <a:cubicBezTo>
                  <a:pt x="4310176" y="5506536"/>
                  <a:pt x="4313134" y="5507299"/>
                  <a:pt x="4317450" y="5507299"/>
                </a:cubicBezTo>
                <a:cubicBezTo>
                  <a:pt x="4321840" y="5507299"/>
                  <a:pt x="4324854" y="5506518"/>
                  <a:pt x="4326491" y="5504955"/>
                </a:cubicBezTo>
                <a:cubicBezTo>
                  <a:pt x="4328128" y="5503392"/>
                  <a:pt x="4328946" y="5500453"/>
                  <a:pt x="4328946" y="5496137"/>
                </a:cubicBezTo>
                <a:cubicBezTo>
                  <a:pt x="4328946" y="5491895"/>
                  <a:pt x="4328147" y="5489012"/>
                  <a:pt x="4326547" y="5487486"/>
                </a:cubicBezTo>
                <a:cubicBezTo>
                  <a:pt x="4324947" y="5485961"/>
                  <a:pt x="4321989" y="5485198"/>
                  <a:pt x="4317673" y="5485198"/>
                </a:cubicBezTo>
                <a:close/>
                <a:moveTo>
                  <a:pt x="7004467" y="5478278"/>
                </a:moveTo>
                <a:cubicBezTo>
                  <a:pt x="7006327" y="5478278"/>
                  <a:pt x="7007853" y="5478371"/>
                  <a:pt x="7009043" y="5478557"/>
                </a:cubicBezTo>
                <a:cubicBezTo>
                  <a:pt x="7010234" y="5478743"/>
                  <a:pt x="7011164" y="5478966"/>
                  <a:pt x="7011834" y="5479226"/>
                </a:cubicBezTo>
                <a:cubicBezTo>
                  <a:pt x="7012503" y="5479487"/>
                  <a:pt x="7013006" y="5479859"/>
                  <a:pt x="7013341" y="5480343"/>
                </a:cubicBezTo>
                <a:cubicBezTo>
                  <a:pt x="7013675" y="5480826"/>
                  <a:pt x="7013843" y="5481329"/>
                  <a:pt x="7013843" y="5481849"/>
                </a:cubicBezTo>
                <a:lnTo>
                  <a:pt x="7013843" y="5630529"/>
                </a:lnTo>
                <a:cubicBezTo>
                  <a:pt x="7013843" y="5631124"/>
                  <a:pt x="7013713" y="5631645"/>
                  <a:pt x="7013452" y="5632091"/>
                </a:cubicBezTo>
                <a:cubicBezTo>
                  <a:pt x="7013192" y="5632538"/>
                  <a:pt x="7012745" y="5632891"/>
                  <a:pt x="7012113" y="5633152"/>
                </a:cubicBezTo>
                <a:cubicBezTo>
                  <a:pt x="7011480" y="5633412"/>
                  <a:pt x="7010643" y="5633617"/>
                  <a:pt x="7009601" y="5633766"/>
                </a:cubicBezTo>
                <a:cubicBezTo>
                  <a:pt x="7008560" y="5633915"/>
                  <a:pt x="7007294" y="5633989"/>
                  <a:pt x="7005806" y="5633989"/>
                </a:cubicBezTo>
                <a:cubicBezTo>
                  <a:pt x="7004243" y="5633989"/>
                  <a:pt x="7002941" y="5633915"/>
                  <a:pt x="7001899" y="5633766"/>
                </a:cubicBezTo>
                <a:cubicBezTo>
                  <a:pt x="7000858" y="5633617"/>
                  <a:pt x="7000002" y="5633412"/>
                  <a:pt x="6999332" y="5633152"/>
                </a:cubicBezTo>
                <a:cubicBezTo>
                  <a:pt x="6998662" y="5632891"/>
                  <a:pt x="6998179" y="5632538"/>
                  <a:pt x="6997881" y="5632091"/>
                </a:cubicBezTo>
                <a:cubicBezTo>
                  <a:pt x="6997583" y="5631645"/>
                  <a:pt x="6997435" y="5631124"/>
                  <a:pt x="6997435" y="5630529"/>
                </a:cubicBezTo>
                <a:lnTo>
                  <a:pt x="6997435" y="5617246"/>
                </a:lnTo>
                <a:cubicBezTo>
                  <a:pt x="6992151" y="5622976"/>
                  <a:pt x="6986663" y="5627441"/>
                  <a:pt x="6980970" y="5630640"/>
                </a:cubicBezTo>
                <a:cubicBezTo>
                  <a:pt x="6975278" y="5633840"/>
                  <a:pt x="6969046" y="5635440"/>
                  <a:pt x="6962274" y="5635440"/>
                </a:cubicBezTo>
                <a:cubicBezTo>
                  <a:pt x="6954907" y="5635440"/>
                  <a:pt x="6948619" y="5634008"/>
                  <a:pt x="6943410" y="5631143"/>
                </a:cubicBezTo>
                <a:cubicBezTo>
                  <a:pt x="6938201" y="5628278"/>
                  <a:pt x="6933978" y="5624408"/>
                  <a:pt x="6930741" y="5619534"/>
                </a:cubicBezTo>
                <a:cubicBezTo>
                  <a:pt x="6927504" y="5614660"/>
                  <a:pt x="6925141" y="5608930"/>
                  <a:pt x="6923653" y="5602344"/>
                </a:cubicBezTo>
                <a:cubicBezTo>
                  <a:pt x="6922165" y="5595759"/>
                  <a:pt x="6921421" y="5588820"/>
                  <a:pt x="6921421" y="5581527"/>
                </a:cubicBezTo>
                <a:cubicBezTo>
                  <a:pt x="6921421" y="5572895"/>
                  <a:pt x="6922351" y="5565100"/>
                  <a:pt x="6924211" y="5558142"/>
                </a:cubicBezTo>
                <a:cubicBezTo>
                  <a:pt x="6926072" y="5551185"/>
                  <a:pt x="6928825" y="5545250"/>
                  <a:pt x="6932471" y="5540339"/>
                </a:cubicBezTo>
                <a:cubicBezTo>
                  <a:pt x="6936117" y="5535428"/>
                  <a:pt x="6940638" y="5531651"/>
                  <a:pt x="6946033" y="5529009"/>
                </a:cubicBezTo>
                <a:cubicBezTo>
                  <a:pt x="6951428" y="5526368"/>
                  <a:pt x="6957660" y="5525047"/>
                  <a:pt x="6964730" y="5525047"/>
                </a:cubicBezTo>
                <a:cubicBezTo>
                  <a:pt x="6970608" y="5525047"/>
                  <a:pt x="6975985" y="5526330"/>
                  <a:pt x="6980859" y="5528898"/>
                </a:cubicBezTo>
                <a:cubicBezTo>
                  <a:pt x="6985733" y="5531465"/>
                  <a:pt x="6990551" y="5535242"/>
                  <a:pt x="6995314" y="5540227"/>
                </a:cubicBezTo>
                <a:lnTo>
                  <a:pt x="6995314" y="5481849"/>
                </a:lnTo>
                <a:cubicBezTo>
                  <a:pt x="6995314" y="5481329"/>
                  <a:pt x="6995444" y="5480826"/>
                  <a:pt x="6995704" y="5480343"/>
                </a:cubicBezTo>
                <a:cubicBezTo>
                  <a:pt x="6995965" y="5479859"/>
                  <a:pt x="6996467" y="5479487"/>
                  <a:pt x="6997211" y="5479226"/>
                </a:cubicBezTo>
                <a:cubicBezTo>
                  <a:pt x="6997956" y="5478966"/>
                  <a:pt x="6998904" y="5478743"/>
                  <a:pt x="7000058" y="5478557"/>
                </a:cubicBezTo>
                <a:cubicBezTo>
                  <a:pt x="7001211" y="5478371"/>
                  <a:pt x="7002681" y="5478278"/>
                  <a:pt x="7004467" y="5478278"/>
                </a:cubicBezTo>
                <a:close/>
                <a:moveTo>
                  <a:pt x="6585367" y="5478278"/>
                </a:moveTo>
                <a:cubicBezTo>
                  <a:pt x="6587227" y="5478278"/>
                  <a:pt x="6588753" y="5478371"/>
                  <a:pt x="6589943" y="5478557"/>
                </a:cubicBezTo>
                <a:cubicBezTo>
                  <a:pt x="6591134" y="5478743"/>
                  <a:pt x="6592064" y="5478966"/>
                  <a:pt x="6592734" y="5479226"/>
                </a:cubicBezTo>
                <a:cubicBezTo>
                  <a:pt x="6593403" y="5479487"/>
                  <a:pt x="6593906" y="5479859"/>
                  <a:pt x="6594241" y="5480343"/>
                </a:cubicBezTo>
                <a:cubicBezTo>
                  <a:pt x="6594575" y="5480826"/>
                  <a:pt x="6594743" y="5481329"/>
                  <a:pt x="6594743" y="5481849"/>
                </a:cubicBezTo>
                <a:lnTo>
                  <a:pt x="6594743" y="5630529"/>
                </a:lnTo>
                <a:cubicBezTo>
                  <a:pt x="6594743" y="5631124"/>
                  <a:pt x="6594613" y="5631645"/>
                  <a:pt x="6594352" y="5632091"/>
                </a:cubicBezTo>
                <a:cubicBezTo>
                  <a:pt x="6594092" y="5632538"/>
                  <a:pt x="6593645" y="5632891"/>
                  <a:pt x="6593013" y="5633152"/>
                </a:cubicBezTo>
                <a:cubicBezTo>
                  <a:pt x="6592380" y="5633412"/>
                  <a:pt x="6591543" y="5633617"/>
                  <a:pt x="6590501" y="5633766"/>
                </a:cubicBezTo>
                <a:cubicBezTo>
                  <a:pt x="6589460" y="5633915"/>
                  <a:pt x="6588194" y="5633989"/>
                  <a:pt x="6586706" y="5633989"/>
                </a:cubicBezTo>
                <a:cubicBezTo>
                  <a:pt x="6585143" y="5633989"/>
                  <a:pt x="6583841" y="5633915"/>
                  <a:pt x="6582799" y="5633766"/>
                </a:cubicBezTo>
                <a:cubicBezTo>
                  <a:pt x="6581758" y="5633617"/>
                  <a:pt x="6580902" y="5633412"/>
                  <a:pt x="6580232" y="5633152"/>
                </a:cubicBezTo>
                <a:cubicBezTo>
                  <a:pt x="6579562" y="5632891"/>
                  <a:pt x="6579079" y="5632538"/>
                  <a:pt x="6578781" y="5632091"/>
                </a:cubicBezTo>
                <a:cubicBezTo>
                  <a:pt x="6578483" y="5631645"/>
                  <a:pt x="6578335" y="5631124"/>
                  <a:pt x="6578335" y="5630529"/>
                </a:cubicBezTo>
                <a:lnTo>
                  <a:pt x="6578335" y="5617246"/>
                </a:lnTo>
                <a:cubicBezTo>
                  <a:pt x="6573051" y="5622976"/>
                  <a:pt x="6567563" y="5627441"/>
                  <a:pt x="6561870" y="5630640"/>
                </a:cubicBezTo>
                <a:cubicBezTo>
                  <a:pt x="6556178" y="5633840"/>
                  <a:pt x="6549946" y="5635440"/>
                  <a:pt x="6543174" y="5635440"/>
                </a:cubicBezTo>
                <a:cubicBezTo>
                  <a:pt x="6535807" y="5635440"/>
                  <a:pt x="6529519" y="5634008"/>
                  <a:pt x="6524310" y="5631143"/>
                </a:cubicBezTo>
                <a:cubicBezTo>
                  <a:pt x="6519101" y="5628278"/>
                  <a:pt x="6514878" y="5624408"/>
                  <a:pt x="6511641" y="5619534"/>
                </a:cubicBezTo>
                <a:cubicBezTo>
                  <a:pt x="6508404" y="5614660"/>
                  <a:pt x="6506041" y="5608930"/>
                  <a:pt x="6504553" y="5602344"/>
                </a:cubicBezTo>
                <a:cubicBezTo>
                  <a:pt x="6503065" y="5595759"/>
                  <a:pt x="6502321" y="5588820"/>
                  <a:pt x="6502321" y="5581527"/>
                </a:cubicBezTo>
                <a:cubicBezTo>
                  <a:pt x="6502321" y="5572895"/>
                  <a:pt x="6503251" y="5565100"/>
                  <a:pt x="6505111" y="5558142"/>
                </a:cubicBezTo>
                <a:cubicBezTo>
                  <a:pt x="6506972" y="5551185"/>
                  <a:pt x="6509725" y="5545250"/>
                  <a:pt x="6513371" y="5540339"/>
                </a:cubicBezTo>
                <a:cubicBezTo>
                  <a:pt x="6517017" y="5535428"/>
                  <a:pt x="6521538" y="5531651"/>
                  <a:pt x="6526933" y="5529009"/>
                </a:cubicBezTo>
                <a:cubicBezTo>
                  <a:pt x="6532328" y="5526368"/>
                  <a:pt x="6538560" y="5525047"/>
                  <a:pt x="6545630" y="5525047"/>
                </a:cubicBezTo>
                <a:cubicBezTo>
                  <a:pt x="6551508" y="5525047"/>
                  <a:pt x="6556885" y="5526330"/>
                  <a:pt x="6561759" y="5528898"/>
                </a:cubicBezTo>
                <a:cubicBezTo>
                  <a:pt x="6566633" y="5531465"/>
                  <a:pt x="6571451" y="5535242"/>
                  <a:pt x="6576214" y="5540227"/>
                </a:cubicBezTo>
                <a:lnTo>
                  <a:pt x="6576214" y="5481849"/>
                </a:lnTo>
                <a:cubicBezTo>
                  <a:pt x="6576214" y="5481329"/>
                  <a:pt x="6576344" y="5480826"/>
                  <a:pt x="6576604" y="5480343"/>
                </a:cubicBezTo>
                <a:cubicBezTo>
                  <a:pt x="6576865" y="5479859"/>
                  <a:pt x="6577367" y="5479487"/>
                  <a:pt x="6578111" y="5479226"/>
                </a:cubicBezTo>
                <a:cubicBezTo>
                  <a:pt x="6578856" y="5478966"/>
                  <a:pt x="6579804" y="5478743"/>
                  <a:pt x="6580958" y="5478557"/>
                </a:cubicBezTo>
                <a:cubicBezTo>
                  <a:pt x="6582111" y="5478371"/>
                  <a:pt x="6583581" y="5478278"/>
                  <a:pt x="6585367" y="5478278"/>
                </a:cubicBezTo>
                <a:close/>
                <a:moveTo>
                  <a:pt x="2965868" y="5478278"/>
                </a:moveTo>
                <a:cubicBezTo>
                  <a:pt x="2964081" y="5478278"/>
                  <a:pt x="2962613" y="5478371"/>
                  <a:pt x="2961459" y="5478557"/>
                </a:cubicBezTo>
                <a:cubicBezTo>
                  <a:pt x="2960305" y="5478743"/>
                  <a:pt x="2959357" y="5478966"/>
                  <a:pt x="2958612" y="5479226"/>
                </a:cubicBezTo>
                <a:cubicBezTo>
                  <a:pt x="2957869" y="5479487"/>
                  <a:pt x="2957366" y="5479859"/>
                  <a:pt x="2957106" y="5480343"/>
                </a:cubicBezTo>
                <a:cubicBezTo>
                  <a:pt x="2956846" y="5480826"/>
                  <a:pt x="2956715" y="5481329"/>
                  <a:pt x="2956715" y="5481849"/>
                </a:cubicBezTo>
                <a:lnTo>
                  <a:pt x="2956715" y="5540227"/>
                </a:lnTo>
                <a:cubicBezTo>
                  <a:pt x="2951952" y="5535242"/>
                  <a:pt x="2947134" y="5531465"/>
                  <a:pt x="2942260" y="5528898"/>
                </a:cubicBezTo>
                <a:cubicBezTo>
                  <a:pt x="2937386" y="5526330"/>
                  <a:pt x="2932009" y="5525047"/>
                  <a:pt x="2926131" y="5525047"/>
                </a:cubicBezTo>
                <a:cubicBezTo>
                  <a:pt x="2919061" y="5525047"/>
                  <a:pt x="2912829" y="5526368"/>
                  <a:pt x="2907435" y="5529009"/>
                </a:cubicBezTo>
                <a:cubicBezTo>
                  <a:pt x="2902039" y="5531651"/>
                  <a:pt x="2897518" y="5535428"/>
                  <a:pt x="2893873" y="5540339"/>
                </a:cubicBezTo>
                <a:cubicBezTo>
                  <a:pt x="2890227" y="5545250"/>
                  <a:pt x="2887473" y="5551185"/>
                  <a:pt x="2885612" y="5558142"/>
                </a:cubicBezTo>
                <a:cubicBezTo>
                  <a:pt x="2883751" y="5565100"/>
                  <a:pt x="2882823" y="5572895"/>
                  <a:pt x="2882823" y="5581527"/>
                </a:cubicBezTo>
                <a:cubicBezTo>
                  <a:pt x="2882823" y="5588820"/>
                  <a:pt x="2883565" y="5595759"/>
                  <a:pt x="2885054" y="5602344"/>
                </a:cubicBezTo>
                <a:cubicBezTo>
                  <a:pt x="2886543" y="5608930"/>
                  <a:pt x="2888905" y="5614660"/>
                  <a:pt x="2892142" y="5619534"/>
                </a:cubicBezTo>
                <a:cubicBezTo>
                  <a:pt x="2895379" y="5624408"/>
                  <a:pt x="2899602" y="5628278"/>
                  <a:pt x="2904811" y="5631143"/>
                </a:cubicBezTo>
                <a:cubicBezTo>
                  <a:pt x="2910020" y="5634008"/>
                  <a:pt x="2916308" y="5635440"/>
                  <a:pt x="2923675" y="5635440"/>
                </a:cubicBezTo>
                <a:cubicBezTo>
                  <a:pt x="2930447" y="5635440"/>
                  <a:pt x="2936679" y="5633840"/>
                  <a:pt x="2942372" y="5630640"/>
                </a:cubicBezTo>
                <a:cubicBezTo>
                  <a:pt x="2948064" y="5627441"/>
                  <a:pt x="2953552" y="5622976"/>
                  <a:pt x="2958836" y="5617246"/>
                </a:cubicBezTo>
                <a:lnTo>
                  <a:pt x="2958836" y="5630529"/>
                </a:lnTo>
                <a:cubicBezTo>
                  <a:pt x="2958836" y="5631124"/>
                  <a:pt x="2958985" y="5631645"/>
                  <a:pt x="2959282" y="5632091"/>
                </a:cubicBezTo>
                <a:cubicBezTo>
                  <a:pt x="2959580" y="5632538"/>
                  <a:pt x="2960064" y="5632891"/>
                  <a:pt x="2960734" y="5633152"/>
                </a:cubicBezTo>
                <a:cubicBezTo>
                  <a:pt x="2961403" y="5633412"/>
                  <a:pt x="2962259" y="5633617"/>
                  <a:pt x="2963301" y="5633766"/>
                </a:cubicBezTo>
                <a:cubicBezTo>
                  <a:pt x="2964342" y="5633915"/>
                  <a:pt x="2965645" y="5633989"/>
                  <a:pt x="2967207" y="5633989"/>
                </a:cubicBezTo>
                <a:cubicBezTo>
                  <a:pt x="2968696" y="5633989"/>
                  <a:pt x="2969961" y="5633915"/>
                  <a:pt x="2971002" y="5633766"/>
                </a:cubicBezTo>
                <a:cubicBezTo>
                  <a:pt x="2972045" y="5633617"/>
                  <a:pt x="2972882" y="5633412"/>
                  <a:pt x="2973514" y="5633152"/>
                </a:cubicBezTo>
                <a:cubicBezTo>
                  <a:pt x="2974147" y="5632891"/>
                  <a:pt x="2974593" y="5632538"/>
                  <a:pt x="2974853" y="5632091"/>
                </a:cubicBezTo>
                <a:cubicBezTo>
                  <a:pt x="2975115" y="5631645"/>
                  <a:pt x="2975244" y="5631124"/>
                  <a:pt x="2975244" y="5630529"/>
                </a:cubicBezTo>
                <a:lnTo>
                  <a:pt x="2975244" y="5481849"/>
                </a:lnTo>
                <a:cubicBezTo>
                  <a:pt x="2975244" y="5481329"/>
                  <a:pt x="2975077" y="5480826"/>
                  <a:pt x="2974742" y="5480343"/>
                </a:cubicBezTo>
                <a:cubicBezTo>
                  <a:pt x="2974407" y="5479859"/>
                  <a:pt x="2973904" y="5479487"/>
                  <a:pt x="2973235" y="5479226"/>
                </a:cubicBezTo>
                <a:cubicBezTo>
                  <a:pt x="2972565" y="5478966"/>
                  <a:pt x="2971636" y="5478743"/>
                  <a:pt x="2970445" y="5478557"/>
                </a:cubicBezTo>
                <a:cubicBezTo>
                  <a:pt x="2969253" y="5478371"/>
                  <a:pt x="2967729" y="5478278"/>
                  <a:pt x="2965868" y="5478278"/>
                </a:cubicBezTo>
                <a:close/>
                <a:moveTo>
                  <a:pt x="7308411" y="5477831"/>
                </a:moveTo>
                <a:cubicBezTo>
                  <a:pt x="7310271" y="5477831"/>
                  <a:pt x="7311797" y="5477905"/>
                  <a:pt x="7312987" y="5478054"/>
                </a:cubicBezTo>
                <a:cubicBezTo>
                  <a:pt x="7314178" y="5478203"/>
                  <a:pt x="7315108" y="5478426"/>
                  <a:pt x="7315778" y="5478724"/>
                </a:cubicBezTo>
                <a:cubicBezTo>
                  <a:pt x="7316448" y="5479022"/>
                  <a:pt x="7316931" y="5479394"/>
                  <a:pt x="7317229" y="5479840"/>
                </a:cubicBezTo>
                <a:cubicBezTo>
                  <a:pt x="7317527" y="5480287"/>
                  <a:pt x="7317676" y="5480808"/>
                  <a:pt x="7317676" y="5481403"/>
                </a:cubicBezTo>
                <a:lnTo>
                  <a:pt x="7317676" y="5541567"/>
                </a:lnTo>
                <a:cubicBezTo>
                  <a:pt x="7320652" y="5538516"/>
                  <a:pt x="7323536" y="5535948"/>
                  <a:pt x="7326326" y="5533865"/>
                </a:cubicBezTo>
                <a:cubicBezTo>
                  <a:pt x="7329117" y="5531781"/>
                  <a:pt x="7331851" y="5530088"/>
                  <a:pt x="7334530" y="5528786"/>
                </a:cubicBezTo>
                <a:cubicBezTo>
                  <a:pt x="7337209" y="5527484"/>
                  <a:pt x="7339888" y="5526535"/>
                  <a:pt x="7342567" y="5525940"/>
                </a:cubicBezTo>
                <a:cubicBezTo>
                  <a:pt x="7345246" y="5525344"/>
                  <a:pt x="7348074" y="5525047"/>
                  <a:pt x="7351050" y="5525047"/>
                </a:cubicBezTo>
                <a:cubicBezTo>
                  <a:pt x="7358343" y="5525047"/>
                  <a:pt x="7364575" y="5526498"/>
                  <a:pt x="7369747" y="5529400"/>
                </a:cubicBezTo>
                <a:cubicBezTo>
                  <a:pt x="7374919" y="5532302"/>
                  <a:pt x="7379123" y="5536190"/>
                  <a:pt x="7382360" y="5541064"/>
                </a:cubicBezTo>
                <a:cubicBezTo>
                  <a:pt x="7385597" y="5545939"/>
                  <a:pt x="7387960" y="5551650"/>
                  <a:pt x="7389448" y="5558198"/>
                </a:cubicBezTo>
                <a:cubicBezTo>
                  <a:pt x="7390936" y="5564747"/>
                  <a:pt x="7391680" y="5571667"/>
                  <a:pt x="7391680" y="5578960"/>
                </a:cubicBezTo>
                <a:cubicBezTo>
                  <a:pt x="7391680" y="5587666"/>
                  <a:pt x="7390732" y="5595498"/>
                  <a:pt x="7388834" y="5602456"/>
                </a:cubicBezTo>
                <a:cubicBezTo>
                  <a:pt x="7386936" y="5609414"/>
                  <a:pt x="7384146" y="5615348"/>
                  <a:pt x="7380462" y="5620260"/>
                </a:cubicBezTo>
                <a:cubicBezTo>
                  <a:pt x="7376779" y="5625171"/>
                  <a:pt x="7372258" y="5628929"/>
                  <a:pt x="7366900" y="5631533"/>
                </a:cubicBezTo>
                <a:cubicBezTo>
                  <a:pt x="7361543" y="5634138"/>
                  <a:pt x="7355403" y="5635440"/>
                  <a:pt x="7348483" y="5635440"/>
                </a:cubicBezTo>
                <a:cubicBezTo>
                  <a:pt x="7345283" y="5635440"/>
                  <a:pt x="7342325" y="5635124"/>
                  <a:pt x="7339609" y="5634491"/>
                </a:cubicBezTo>
                <a:cubicBezTo>
                  <a:pt x="7336893" y="5633859"/>
                  <a:pt x="7334233" y="5632836"/>
                  <a:pt x="7331628" y="5631422"/>
                </a:cubicBezTo>
                <a:cubicBezTo>
                  <a:pt x="7329024" y="5630008"/>
                  <a:pt x="7326419" y="5628222"/>
                  <a:pt x="7323815" y="5626064"/>
                </a:cubicBezTo>
                <a:cubicBezTo>
                  <a:pt x="7321210" y="5623906"/>
                  <a:pt x="7318457" y="5621301"/>
                  <a:pt x="7315555" y="5618250"/>
                </a:cubicBezTo>
                <a:lnTo>
                  <a:pt x="7315555" y="5630529"/>
                </a:lnTo>
                <a:cubicBezTo>
                  <a:pt x="7315555" y="5631124"/>
                  <a:pt x="7315406" y="5631645"/>
                  <a:pt x="7315108" y="5632091"/>
                </a:cubicBezTo>
                <a:cubicBezTo>
                  <a:pt x="7314811" y="5632538"/>
                  <a:pt x="7314327" y="5632891"/>
                  <a:pt x="7313657" y="5633152"/>
                </a:cubicBezTo>
                <a:cubicBezTo>
                  <a:pt x="7312987" y="5633412"/>
                  <a:pt x="7312150" y="5633617"/>
                  <a:pt x="7311146" y="5633766"/>
                </a:cubicBezTo>
                <a:cubicBezTo>
                  <a:pt x="7310141" y="5633915"/>
                  <a:pt x="7308857" y="5633989"/>
                  <a:pt x="7307295" y="5633989"/>
                </a:cubicBezTo>
                <a:cubicBezTo>
                  <a:pt x="7305806" y="5633989"/>
                  <a:pt x="7304541" y="5633915"/>
                  <a:pt x="7303500" y="5633766"/>
                </a:cubicBezTo>
                <a:cubicBezTo>
                  <a:pt x="7302458" y="5633617"/>
                  <a:pt x="7301602" y="5633412"/>
                  <a:pt x="7300932" y="5633152"/>
                </a:cubicBezTo>
                <a:cubicBezTo>
                  <a:pt x="7300263" y="5632891"/>
                  <a:pt x="7299816" y="5632538"/>
                  <a:pt x="7299593" y="5632091"/>
                </a:cubicBezTo>
                <a:cubicBezTo>
                  <a:pt x="7299370" y="5631645"/>
                  <a:pt x="7299258" y="5631124"/>
                  <a:pt x="7299258" y="5630529"/>
                </a:cubicBezTo>
                <a:lnTo>
                  <a:pt x="7299258" y="5481403"/>
                </a:lnTo>
                <a:cubicBezTo>
                  <a:pt x="7299258" y="5480808"/>
                  <a:pt x="7299388" y="5480287"/>
                  <a:pt x="7299649" y="5479840"/>
                </a:cubicBezTo>
                <a:cubicBezTo>
                  <a:pt x="7299909" y="5479394"/>
                  <a:pt x="7300393" y="5479022"/>
                  <a:pt x="7301100" y="5478724"/>
                </a:cubicBezTo>
                <a:cubicBezTo>
                  <a:pt x="7301807" y="5478426"/>
                  <a:pt x="7302756" y="5478203"/>
                  <a:pt x="7303946" y="5478054"/>
                </a:cubicBezTo>
                <a:cubicBezTo>
                  <a:pt x="7305137" y="5477905"/>
                  <a:pt x="7306625" y="5477831"/>
                  <a:pt x="7308411" y="5477831"/>
                </a:cubicBezTo>
                <a:close/>
                <a:moveTo>
                  <a:pt x="5917761" y="5477831"/>
                </a:moveTo>
                <a:cubicBezTo>
                  <a:pt x="5919621" y="5477831"/>
                  <a:pt x="5921147" y="5477905"/>
                  <a:pt x="5922337" y="5478054"/>
                </a:cubicBezTo>
                <a:cubicBezTo>
                  <a:pt x="5923528" y="5478203"/>
                  <a:pt x="5924458" y="5478426"/>
                  <a:pt x="5925128" y="5478724"/>
                </a:cubicBezTo>
                <a:cubicBezTo>
                  <a:pt x="5925798" y="5479022"/>
                  <a:pt x="5926281" y="5479394"/>
                  <a:pt x="5926579" y="5479840"/>
                </a:cubicBezTo>
                <a:cubicBezTo>
                  <a:pt x="5926877" y="5480287"/>
                  <a:pt x="5927026" y="5480808"/>
                  <a:pt x="5927026" y="5481403"/>
                </a:cubicBezTo>
                <a:lnTo>
                  <a:pt x="5927026" y="5541567"/>
                </a:lnTo>
                <a:cubicBezTo>
                  <a:pt x="5932309" y="5535986"/>
                  <a:pt x="5937630" y="5531837"/>
                  <a:pt x="5942987" y="5529121"/>
                </a:cubicBezTo>
                <a:cubicBezTo>
                  <a:pt x="5948345" y="5526405"/>
                  <a:pt x="5953740" y="5525047"/>
                  <a:pt x="5959172" y="5525047"/>
                </a:cubicBezTo>
                <a:cubicBezTo>
                  <a:pt x="5965870" y="5525047"/>
                  <a:pt x="5971507" y="5526182"/>
                  <a:pt x="5976083" y="5528451"/>
                </a:cubicBezTo>
                <a:cubicBezTo>
                  <a:pt x="5980659" y="5530721"/>
                  <a:pt x="5984362" y="5533753"/>
                  <a:pt x="5987189" y="5537548"/>
                </a:cubicBezTo>
                <a:cubicBezTo>
                  <a:pt x="5990017" y="5541343"/>
                  <a:pt x="5992045" y="5545790"/>
                  <a:pt x="5993273" y="5550887"/>
                </a:cubicBezTo>
                <a:cubicBezTo>
                  <a:pt x="5994500" y="5555984"/>
                  <a:pt x="5995114" y="5562142"/>
                  <a:pt x="5995114" y="5569360"/>
                </a:cubicBezTo>
                <a:lnTo>
                  <a:pt x="5995114" y="5607446"/>
                </a:lnTo>
                <a:lnTo>
                  <a:pt x="5980211" y="5633484"/>
                </a:lnTo>
                <a:lnTo>
                  <a:pt x="5978594" y="5633096"/>
                </a:lnTo>
                <a:cubicBezTo>
                  <a:pt x="5977925" y="5632798"/>
                  <a:pt x="5977441" y="5632445"/>
                  <a:pt x="5977143" y="5632036"/>
                </a:cubicBezTo>
                <a:cubicBezTo>
                  <a:pt x="5976846" y="5631626"/>
                  <a:pt x="5976697" y="5631124"/>
                  <a:pt x="5976697" y="5630529"/>
                </a:cubicBezTo>
                <a:lnTo>
                  <a:pt x="5976697" y="5571704"/>
                </a:lnTo>
                <a:cubicBezTo>
                  <a:pt x="5976697" y="5565975"/>
                  <a:pt x="5976250" y="5561361"/>
                  <a:pt x="5975357" y="5557863"/>
                </a:cubicBezTo>
                <a:cubicBezTo>
                  <a:pt x="5974464" y="5554366"/>
                  <a:pt x="5973162" y="5551352"/>
                  <a:pt x="5971451" y="5548822"/>
                </a:cubicBezTo>
                <a:cubicBezTo>
                  <a:pt x="5969739" y="5546292"/>
                  <a:pt x="5967525" y="5544357"/>
                  <a:pt x="5964809" y="5543018"/>
                </a:cubicBezTo>
                <a:cubicBezTo>
                  <a:pt x="5962093" y="5541678"/>
                  <a:pt x="5958949" y="5541009"/>
                  <a:pt x="5955377" y="5541009"/>
                </a:cubicBezTo>
                <a:cubicBezTo>
                  <a:pt x="5950764" y="5541009"/>
                  <a:pt x="5946150" y="5542646"/>
                  <a:pt x="5941536" y="5545920"/>
                </a:cubicBezTo>
                <a:cubicBezTo>
                  <a:pt x="5936923" y="5549194"/>
                  <a:pt x="5932086" y="5553994"/>
                  <a:pt x="5927026" y="5560319"/>
                </a:cubicBezTo>
                <a:lnTo>
                  <a:pt x="5927026" y="5630529"/>
                </a:lnTo>
                <a:cubicBezTo>
                  <a:pt x="5927026" y="5631124"/>
                  <a:pt x="5926877" y="5631626"/>
                  <a:pt x="5926579" y="5632036"/>
                </a:cubicBezTo>
                <a:cubicBezTo>
                  <a:pt x="5926281" y="5632445"/>
                  <a:pt x="5925798" y="5632798"/>
                  <a:pt x="5925128" y="5633096"/>
                </a:cubicBezTo>
                <a:cubicBezTo>
                  <a:pt x="5924458" y="5633394"/>
                  <a:pt x="5923528" y="5633617"/>
                  <a:pt x="5922337" y="5633766"/>
                </a:cubicBezTo>
                <a:cubicBezTo>
                  <a:pt x="5921147" y="5633915"/>
                  <a:pt x="5919621" y="5633989"/>
                  <a:pt x="5917761" y="5633989"/>
                </a:cubicBezTo>
                <a:cubicBezTo>
                  <a:pt x="5915975" y="5633989"/>
                  <a:pt x="5914487" y="5633915"/>
                  <a:pt x="5913296" y="5633766"/>
                </a:cubicBezTo>
                <a:cubicBezTo>
                  <a:pt x="5912106" y="5633617"/>
                  <a:pt x="5911157" y="5633394"/>
                  <a:pt x="5910450" y="5633096"/>
                </a:cubicBezTo>
                <a:cubicBezTo>
                  <a:pt x="5909743" y="5632798"/>
                  <a:pt x="5909259" y="5632445"/>
                  <a:pt x="5908999" y="5632036"/>
                </a:cubicBezTo>
                <a:cubicBezTo>
                  <a:pt x="5908738" y="5631626"/>
                  <a:pt x="5908608" y="5631124"/>
                  <a:pt x="5908608" y="5630529"/>
                </a:cubicBezTo>
                <a:lnTo>
                  <a:pt x="5908608" y="5481403"/>
                </a:lnTo>
                <a:cubicBezTo>
                  <a:pt x="5908608" y="5480808"/>
                  <a:pt x="5908738" y="5480287"/>
                  <a:pt x="5908999" y="5479840"/>
                </a:cubicBezTo>
                <a:cubicBezTo>
                  <a:pt x="5909259" y="5479394"/>
                  <a:pt x="5909743" y="5479022"/>
                  <a:pt x="5910450" y="5478724"/>
                </a:cubicBezTo>
                <a:cubicBezTo>
                  <a:pt x="5911157" y="5478426"/>
                  <a:pt x="5912106" y="5478203"/>
                  <a:pt x="5913296" y="5478054"/>
                </a:cubicBezTo>
                <a:cubicBezTo>
                  <a:pt x="5914487" y="5477905"/>
                  <a:pt x="5915975" y="5477831"/>
                  <a:pt x="5917761" y="5477831"/>
                </a:cubicBezTo>
                <a:close/>
                <a:moveTo>
                  <a:pt x="5698686" y="5477831"/>
                </a:moveTo>
                <a:cubicBezTo>
                  <a:pt x="5696900" y="5477831"/>
                  <a:pt x="5695412" y="5477905"/>
                  <a:pt x="5694221" y="5478054"/>
                </a:cubicBezTo>
                <a:cubicBezTo>
                  <a:pt x="5693031" y="5478203"/>
                  <a:pt x="5692082" y="5478426"/>
                  <a:pt x="5691375" y="5478724"/>
                </a:cubicBezTo>
                <a:cubicBezTo>
                  <a:pt x="5690668" y="5479022"/>
                  <a:pt x="5690184" y="5479394"/>
                  <a:pt x="5689924" y="5479840"/>
                </a:cubicBezTo>
                <a:cubicBezTo>
                  <a:pt x="5689663" y="5480287"/>
                  <a:pt x="5689533" y="5480808"/>
                  <a:pt x="5689533" y="5481403"/>
                </a:cubicBezTo>
                <a:lnTo>
                  <a:pt x="5689533" y="5630529"/>
                </a:lnTo>
                <a:cubicBezTo>
                  <a:pt x="5689533" y="5631124"/>
                  <a:pt x="5689663" y="5631626"/>
                  <a:pt x="5689924" y="5632036"/>
                </a:cubicBezTo>
                <a:cubicBezTo>
                  <a:pt x="5690184" y="5632445"/>
                  <a:pt x="5690668" y="5632798"/>
                  <a:pt x="5691375" y="5633096"/>
                </a:cubicBezTo>
                <a:cubicBezTo>
                  <a:pt x="5692082" y="5633394"/>
                  <a:pt x="5693031" y="5633617"/>
                  <a:pt x="5694221" y="5633766"/>
                </a:cubicBezTo>
                <a:cubicBezTo>
                  <a:pt x="5695412" y="5633915"/>
                  <a:pt x="5696900" y="5633989"/>
                  <a:pt x="5698686" y="5633989"/>
                </a:cubicBezTo>
                <a:cubicBezTo>
                  <a:pt x="5700546" y="5633989"/>
                  <a:pt x="5702072" y="5633915"/>
                  <a:pt x="5703262" y="5633766"/>
                </a:cubicBezTo>
                <a:cubicBezTo>
                  <a:pt x="5704453" y="5633617"/>
                  <a:pt x="5705383" y="5633394"/>
                  <a:pt x="5706053" y="5633096"/>
                </a:cubicBezTo>
                <a:cubicBezTo>
                  <a:pt x="5706723" y="5632798"/>
                  <a:pt x="5707206" y="5632445"/>
                  <a:pt x="5707504" y="5632036"/>
                </a:cubicBezTo>
                <a:cubicBezTo>
                  <a:pt x="5707802" y="5631626"/>
                  <a:pt x="5707951" y="5631124"/>
                  <a:pt x="5707951" y="5630529"/>
                </a:cubicBezTo>
                <a:lnTo>
                  <a:pt x="5707951" y="5481403"/>
                </a:lnTo>
                <a:cubicBezTo>
                  <a:pt x="5707951" y="5480808"/>
                  <a:pt x="5707802" y="5480287"/>
                  <a:pt x="5707504" y="5479840"/>
                </a:cubicBezTo>
                <a:cubicBezTo>
                  <a:pt x="5707206" y="5479394"/>
                  <a:pt x="5706723" y="5479022"/>
                  <a:pt x="5706053" y="5478724"/>
                </a:cubicBezTo>
                <a:cubicBezTo>
                  <a:pt x="5705383" y="5478426"/>
                  <a:pt x="5704453" y="5478203"/>
                  <a:pt x="5703262" y="5478054"/>
                </a:cubicBezTo>
                <a:cubicBezTo>
                  <a:pt x="5702072" y="5477905"/>
                  <a:pt x="5700546" y="5477831"/>
                  <a:pt x="5698686" y="5477831"/>
                </a:cubicBezTo>
                <a:close/>
                <a:moveTo>
                  <a:pt x="3727012" y="5477831"/>
                </a:moveTo>
                <a:cubicBezTo>
                  <a:pt x="3725226" y="5477831"/>
                  <a:pt x="3723738" y="5477905"/>
                  <a:pt x="3722547" y="5478054"/>
                </a:cubicBezTo>
                <a:cubicBezTo>
                  <a:pt x="3721356" y="5478203"/>
                  <a:pt x="3720408" y="5478426"/>
                  <a:pt x="3719701" y="5478724"/>
                </a:cubicBezTo>
                <a:cubicBezTo>
                  <a:pt x="3718994" y="5479022"/>
                  <a:pt x="3718510" y="5479394"/>
                  <a:pt x="3718250" y="5479840"/>
                </a:cubicBezTo>
                <a:cubicBezTo>
                  <a:pt x="3717990" y="5480287"/>
                  <a:pt x="3717859" y="5480808"/>
                  <a:pt x="3717859" y="5481403"/>
                </a:cubicBezTo>
                <a:lnTo>
                  <a:pt x="3717859" y="5630529"/>
                </a:lnTo>
                <a:cubicBezTo>
                  <a:pt x="3717859" y="5631124"/>
                  <a:pt x="3717990" y="5631626"/>
                  <a:pt x="3718250" y="5632036"/>
                </a:cubicBezTo>
                <a:cubicBezTo>
                  <a:pt x="3718510" y="5632445"/>
                  <a:pt x="3718994" y="5632798"/>
                  <a:pt x="3719701" y="5633096"/>
                </a:cubicBezTo>
                <a:cubicBezTo>
                  <a:pt x="3720408" y="5633394"/>
                  <a:pt x="3721356" y="5633617"/>
                  <a:pt x="3722547" y="5633766"/>
                </a:cubicBezTo>
                <a:cubicBezTo>
                  <a:pt x="3723738" y="5633915"/>
                  <a:pt x="3725226" y="5633989"/>
                  <a:pt x="3727012" y="5633989"/>
                </a:cubicBezTo>
                <a:cubicBezTo>
                  <a:pt x="3728873" y="5633989"/>
                  <a:pt x="3730398" y="5633915"/>
                  <a:pt x="3731588" y="5633766"/>
                </a:cubicBezTo>
                <a:cubicBezTo>
                  <a:pt x="3732779" y="5633617"/>
                  <a:pt x="3733709" y="5633394"/>
                  <a:pt x="3734380" y="5633096"/>
                </a:cubicBezTo>
                <a:cubicBezTo>
                  <a:pt x="3735049" y="5632798"/>
                  <a:pt x="3735532" y="5632445"/>
                  <a:pt x="3735830" y="5632036"/>
                </a:cubicBezTo>
                <a:cubicBezTo>
                  <a:pt x="3736128" y="5631626"/>
                  <a:pt x="3736276" y="5631124"/>
                  <a:pt x="3736276" y="5630529"/>
                </a:cubicBezTo>
                <a:lnTo>
                  <a:pt x="3736276" y="5560319"/>
                </a:lnTo>
                <a:cubicBezTo>
                  <a:pt x="3741337" y="5553994"/>
                  <a:pt x="3746174" y="5549194"/>
                  <a:pt x="3750788" y="5545920"/>
                </a:cubicBezTo>
                <a:cubicBezTo>
                  <a:pt x="3755401" y="5542646"/>
                  <a:pt x="3760015" y="5541009"/>
                  <a:pt x="3764629" y="5541009"/>
                </a:cubicBezTo>
                <a:cubicBezTo>
                  <a:pt x="3768200" y="5541009"/>
                  <a:pt x="3771344" y="5541678"/>
                  <a:pt x="3774061" y="5543018"/>
                </a:cubicBezTo>
                <a:cubicBezTo>
                  <a:pt x="3776777" y="5544357"/>
                  <a:pt x="3778990" y="5546292"/>
                  <a:pt x="3780702" y="5548822"/>
                </a:cubicBezTo>
                <a:cubicBezTo>
                  <a:pt x="3782413" y="5551352"/>
                  <a:pt x="3783716" y="5554366"/>
                  <a:pt x="3784608" y="5557863"/>
                </a:cubicBezTo>
                <a:cubicBezTo>
                  <a:pt x="3785502" y="5561361"/>
                  <a:pt x="3785948" y="5565975"/>
                  <a:pt x="3785948" y="5571704"/>
                </a:cubicBezTo>
                <a:lnTo>
                  <a:pt x="3785948" y="5630529"/>
                </a:lnTo>
                <a:cubicBezTo>
                  <a:pt x="3785948" y="5631124"/>
                  <a:pt x="3786098" y="5631626"/>
                  <a:pt x="3786395" y="5632036"/>
                </a:cubicBezTo>
                <a:cubicBezTo>
                  <a:pt x="3786692" y="5632445"/>
                  <a:pt x="3787176" y="5632798"/>
                  <a:pt x="3787846" y="5633096"/>
                </a:cubicBezTo>
                <a:cubicBezTo>
                  <a:pt x="3788515" y="5633394"/>
                  <a:pt x="3789446" y="5633617"/>
                  <a:pt x="3790636" y="5633766"/>
                </a:cubicBezTo>
                <a:cubicBezTo>
                  <a:pt x="3791827" y="5633915"/>
                  <a:pt x="3793353" y="5633989"/>
                  <a:pt x="3795212" y="5633989"/>
                </a:cubicBezTo>
                <a:cubicBezTo>
                  <a:pt x="3796998" y="5633989"/>
                  <a:pt x="3798488" y="5633915"/>
                  <a:pt x="3799677" y="5633766"/>
                </a:cubicBezTo>
                <a:cubicBezTo>
                  <a:pt x="3800869" y="5633617"/>
                  <a:pt x="3801799" y="5633394"/>
                  <a:pt x="3802468" y="5633096"/>
                </a:cubicBezTo>
                <a:cubicBezTo>
                  <a:pt x="3803137" y="5632798"/>
                  <a:pt x="3803622" y="5632445"/>
                  <a:pt x="3803919" y="5632036"/>
                </a:cubicBezTo>
                <a:cubicBezTo>
                  <a:pt x="3804217" y="5631626"/>
                  <a:pt x="3804366" y="5631124"/>
                  <a:pt x="3804366" y="5630529"/>
                </a:cubicBezTo>
                <a:lnTo>
                  <a:pt x="3804366" y="5569360"/>
                </a:lnTo>
                <a:cubicBezTo>
                  <a:pt x="3804366" y="5562142"/>
                  <a:pt x="3803752" y="5555984"/>
                  <a:pt x="3802524" y="5550887"/>
                </a:cubicBezTo>
                <a:cubicBezTo>
                  <a:pt x="3801296" y="5545790"/>
                  <a:pt x="3799268" y="5541343"/>
                  <a:pt x="3796441" y="5537548"/>
                </a:cubicBezTo>
                <a:cubicBezTo>
                  <a:pt x="3793613" y="5533753"/>
                  <a:pt x="3789910" y="5530721"/>
                  <a:pt x="3785334" y="5528451"/>
                </a:cubicBezTo>
                <a:cubicBezTo>
                  <a:pt x="3780758" y="5526182"/>
                  <a:pt x="3775120" y="5525047"/>
                  <a:pt x="3768424" y="5525047"/>
                </a:cubicBezTo>
                <a:cubicBezTo>
                  <a:pt x="3762991" y="5525047"/>
                  <a:pt x="3757597" y="5526405"/>
                  <a:pt x="3752239" y="5529121"/>
                </a:cubicBezTo>
                <a:cubicBezTo>
                  <a:pt x="3746881" y="5531837"/>
                  <a:pt x="3741560" y="5535986"/>
                  <a:pt x="3736276" y="5541567"/>
                </a:cubicBezTo>
                <a:lnTo>
                  <a:pt x="3736276" y="5481403"/>
                </a:lnTo>
                <a:cubicBezTo>
                  <a:pt x="3736276" y="5480808"/>
                  <a:pt x="3736128" y="5480287"/>
                  <a:pt x="3735830" y="5479840"/>
                </a:cubicBezTo>
                <a:cubicBezTo>
                  <a:pt x="3735532" y="5479394"/>
                  <a:pt x="3735049" y="5479022"/>
                  <a:pt x="3734380" y="5478724"/>
                </a:cubicBezTo>
                <a:cubicBezTo>
                  <a:pt x="3733709" y="5478426"/>
                  <a:pt x="3732779" y="5478203"/>
                  <a:pt x="3731588" y="5478054"/>
                </a:cubicBezTo>
                <a:cubicBezTo>
                  <a:pt x="3730398" y="5477905"/>
                  <a:pt x="3728873" y="5477831"/>
                  <a:pt x="3727012" y="5477831"/>
                </a:cubicBezTo>
                <a:close/>
                <a:moveTo>
                  <a:pt x="1383862" y="5477831"/>
                </a:moveTo>
                <a:cubicBezTo>
                  <a:pt x="1382076" y="5477831"/>
                  <a:pt x="1380588" y="5477905"/>
                  <a:pt x="1379398" y="5478054"/>
                </a:cubicBezTo>
                <a:cubicBezTo>
                  <a:pt x="1378207" y="5478203"/>
                  <a:pt x="1377258" y="5478426"/>
                  <a:pt x="1376551" y="5478724"/>
                </a:cubicBezTo>
                <a:cubicBezTo>
                  <a:pt x="1375844" y="5479022"/>
                  <a:pt x="1375360" y="5479394"/>
                  <a:pt x="1375100" y="5479840"/>
                </a:cubicBezTo>
                <a:cubicBezTo>
                  <a:pt x="1374839" y="5480287"/>
                  <a:pt x="1374709" y="5480808"/>
                  <a:pt x="1374709" y="5481403"/>
                </a:cubicBezTo>
                <a:lnTo>
                  <a:pt x="1374709" y="5630529"/>
                </a:lnTo>
                <a:cubicBezTo>
                  <a:pt x="1374709" y="5631124"/>
                  <a:pt x="1374839" y="5631626"/>
                  <a:pt x="1375100" y="5632036"/>
                </a:cubicBezTo>
                <a:cubicBezTo>
                  <a:pt x="1375360" y="5632445"/>
                  <a:pt x="1375844" y="5632798"/>
                  <a:pt x="1376551" y="5633096"/>
                </a:cubicBezTo>
                <a:cubicBezTo>
                  <a:pt x="1377258" y="5633394"/>
                  <a:pt x="1378207" y="5633617"/>
                  <a:pt x="1379398" y="5633766"/>
                </a:cubicBezTo>
                <a:cubicBezTo>
                  <a:pt x="1380588" y="5633915"/>
                  <a:pt x="1382076" y="5633989"/>
                  <a:pt x="1383862" y="5633989"/>
                </a:cubicBezTo>
                <a:cubicBezTo>
                  <a:pt x="1385722" y="5633989"/>
                  <a:pt x="1387248" y="5633915"/>
                  <a:pt x="1388439" y="5633766"/>
                </a:cubicBezTo>
                <a:cubicBezTo>
                  <a:pt x="1389629" y="5633617"/>
                  <a:pt x="1390559" y="5633394"/>
                  <a:pt x="1391229" y="5633096"/>
                </a:cubicBezTo>
                <a:cubicBezTo>
                  <a:pt x="1391899" y="5632798"/>
                  <a:pt x="1392383" y="5632445"/>
                  <a:pt x="1392680" y="5632036"/>
                </a:cubicBezTo>
                <a:cubicBezTo>
                  <a:pt x="1392978" y="5631626"/>
                  <a:pt x="1393127" y="5631124"/>
                  <a:pt x="1393127" y="5630529"/>
                </a:cubicBezTo>
                <a:lnTo>
                  <a:pt x="1393127" y="5560319"/>
                </a:lnTo>
                <a:cubicBezTo>
                  <a:pt x="1398187" y="5553994"/>
                  <a:pt x="1403024" y="5549194"/>
                  <a:pt x="1407637" y="5545920"/>
                </a:cubicBezTo>
                <a:cubicBezTo>
                  <a:pt x="1412251" y="5542646"/>
                  <a:pt x="1416865" y="5541009"/>
                  <a:pt x="1421479" y="5541009"/>
                </a:cubicBezTo>
                <a:cubicBezTo>
                  <a:pt x="1425050" y="5541009"/>
                  <a:pt x="1428194" y="5541678"/>
                  <a:pt x="1430910" y="5543018"/>
                </a:cubicBezTo>
                <a:cubicBezTo>
                  <a:pt x="1433627" y="5544357"/>
                  <a:pt x="1435840" y="5546292"/>
                  <a:pt x="1437552" y="5548822"/>
                </a:cubicBezTo>
                <a:cubicBezTo>
                  <a:pt x="1439263" y="5551352"/>
                  <a:pt x="1440566" y="5554366"/>
                  <a:pt x="1441459" y="5557863"/>
                </a:cubicBezTo>
                <a:cubicBezTo>
                  <a:pt x="1442352" y="5561361"/>
                  <a:pt x="1442798" y="5565975"/>
                  <a:pt x="1442798" y="5571704"/>
                </a:cubicBezTo>
                <a:lnTo>
                  <a:pt x="1442798" y="5630529"/>
                </a:lnTo>
                <a:cubicBezTo>
                  <a:pt x="1442798" y="5631124"/>
                  <a:pt x="1442947" y="5631626"/>
                  <a:pt x="1443245" y="5632036"/>
                </a:cubicBezTo>
                <a:cubicBezTo>
                  <a:pt x="1443542" y="5632445"/>
                  <a:pt x="1444026" y="5632798"/>
                  <a:pt x="1444696" y="5633096"/>
                </a:cubicBezTo>
                <a:cubicBezTo>
                  <a:pt x="1445365" y="5633394"/>
                  <a:pt x="1446295" y="5633617"/>
                  <a:pt x="1447486" y="5633766"/>
                </a:cubicBezTo>
                <a:cubicBezTo>
                  <a:pt x="1448677" y="5633915"/>
                  <a:pt x="1450202" y="5633989"/>
                  <a:pt x="1452063" y="5633989"/>
                </a:cubicBezTo>
                <a:cubicBezTo>
                  <a:pt x="1453848" y="5633989"/>
                  <a:pt x="1455337" y="5633915"/>
                  <a:pt x="1456527" y="5633766"/>
                </a:cubicBezTo>
                <a:cubicBezTo>
                  <a:pt x="1457718" y="5633617"/>
                  <a:pt x="1458649" y="5633394"/>
                  <a:pt x="1459318" y="5633096"/>
                </a:cubicBezTo>
                <a:cubicBezTo>
                  <a:pt x="1459988" y="5632798"/>
                  <a:pt x="1460471" y="5632445"/>
                  <a:pt x="1460769" y="5632036"/>
                </a:cubicBezTo>
                <a:cubicBezTo>
                  <a:pt x="1461067" y="5631626"/>
                  <a:pt x="1461215" y="5631124"/>
                  <a:pt x="1461215" y="5630529"/>
                </a:cubicBezTo>
                <a:lnTo>
                  <a:pt x="1461215" y="5569360"/>
                </a:lnTo>
                <a:cubicBezTo>
                  <a:pt x="1461215" y="5562142"/>
                  <a:pt x="1460602" y="5555984"/>
                  <a:pt x="1459374" y="5550887"/>
                </a:cubicBezTo>
                <a:cubicBezTo>
                  <a:pt x="1458146" y="5545790"/>
                  <a:pt x="1456118" y="5541343"/>
                  <a:pt x="1453291" y="5537548"/>
                </a:cubicBezTo>
                <a:cubicBezTo>
                  <a:pt x="1450463" y="5533753"/>
                  <a:pt x="1446761" y="5530721"/>
                  <a:pt x="1442184" y="5528451"/>
                </a:cubicBezTo>
                <a:cubicBezTo>
                  <a:pt x="1437608" y="5526182"/>
                  <a:pt x="1431971" y="5525047"/>
                  <a:pt x="1425274" y="5525047"/>
                </a:cubicBezTo>
                <a:cubicBezTo>
                  <a:pt x="1419841" y="5525047"/>
                  <a:pt x="1414446" y="5526405"/>
                  <a:pt x="1409089" y="5529121"/>
                </a:cubicBezTo>
                <a:cubicBezTo>
                  <a:pt x="1403731" y="5531837"/>
                  <a:pt x="1398410" y="5535986"/>
                  <a:pt x="1393127" y="5541567"/>
                </a:cubicBezTo>
                <a:lnTo>
                  <a:pt x="1393127" y="5481403"/>
                </a:lnTo>
                <a:cubicBezTo>
                  <a:pt x="1393127" y="5480808"/>
                  <a:pt x="1392978" y="5480287"/>
                  <a:pt x="1392680" y="5479840"/>
                </a:cubicBezTo>
                <a:cubicBezTo>
                  <a:pt x="1392383" y="5479394"/>
                  <a:pt x="1391899" y="5479022"/>
                  <a:pt x="1391229" y="5478724"/>
                </a:cubicBezTo>
                <a:cubicBezTo>
                  <a:pt x="1390559" y="5478426"/>
                  <a:pt x="1389629" y="5478203"/>
                  <a:pt x="1388439" y="5478054"/>
                </a:cubicBezTo>
                <a:cubicBezTo>
                  <a:pt x="1387248" y="5477905"/>
                  <a:pt x="1385722" y="5477831"/>
                  <a:pt x="1383862" y="5477831"/>
                </a:cubicBezTo>
                <a:close/>
                <a:moveTo>
                  <a:pt x="6241053" y="5477050"/>
                </a:moveTo>
                <a:cubicBezTo>
                  <a:pt x="6243657" y="5477050"/>
                  <a:pt x="6246187" y="5477292"/>
                  <a:pt x="6248643" y="5477775"/>
                </a:cubicBezTo>
                <a:cubicBezTo>
                  <a:pt x="6251099" y="5478259"/>
                  <a:pt x="6252996" y="5478780"/>
                  <a:pt x="6254336" y="5479338"/>
                </a:cubicBezTo>
                <a:cubicBezTo>
                  <a:pt x="6255675" y="5479896"/>
                  <a:pt x="6256568" y="5480398"/>
                  <a:pt x="6257015" y="5480845"/>
                </a:cubicBezTo>
                <a:cubicBezTo>
                  <a:pt x="6257461" y="5481291"/>
                  <a:pt x="6257833" y="5481868"/>
                  <a:pt x="6258131" y="5482575"/>
                </a:cubicBezTo>
                <a:cubicBezTo>
                  <a:pt x="6258429" y="5483282"/>
                  <a:pt x="6258633" y="5484138"/>
                  <a:pt x="6258745" y="5485142"/>
                </a:cubicBezTo>
                <a:cubicBezTo>
                  <a:pt x="6258856" y="5486147"/>
                  <a:pt x="6258912" y="5487356"/>
                  <a:pt x="6258912" y="5488770"/>
                </a:cubicBezTo>
                <a:cubicBezTo>
                  <a:pt x="6258912" y="5490184"/>
                  <a:pt x="6258838" y="5491319"/>
                  <a:pt x="6258689" y="5492174"/>
                </a:cubicBezTo>
                <a:cubicBezTo>
                  <a:pt x="6258540" y="5493030"/>
                  <a:pt x="6258373" y="5493718"/>
                  <a:pt x="6258187" y="5494239"/>
                </a:cubicBezTo>
                <a:cubicBezTo>
                  <a:pt x="6258001" y="5494760"/>
                  <a:pt x="6257759" y="5495114"/>
                  <a:pt x="6257461" y="5495300"/>
                </a:cubicBezTo>
                <a:cubicBezTo>
                  <a:pt x="6257164" y="5495486"/>
                  <a:pt x="6256791" y="5495579"/>
                  <a:pt x="6256345" y="5495579"/>
                </a:cubicBezTo>
                <a:cubicBezTo>
                  <a:pt x="6255824" y="5495579"/>
                  <a:pt x="6255173" y="5495411"/>
                  <a:pt x="6254392" y="5495077"/>
                </a:cubicBezTo>
                <a:cubicBezTo>
                  <a:pt x="6253610" y="5494742"/>
                  <a:pt x="6252661" y="5494370"/>
                  <a:pt x="6251545" y="5493960"/>
                </a:cubicBezTo>
                <a:cubicBezTo>
                  <a:pt x="6250429" y="5493551"/>
                  <a:pt x="6249108" y="5493179"/>
                  <a:pt x="6247583" y="5492844"/>
                </a:cubicBezTo>
                <a:cubicBezTo>
                  <a:pt x="6246057" y="5492509"/>
                  <a:pt x="6244290" y="5492342"/>
                  <a:pt x="6242281" y="5492342"/>
                </a:cubicBezTo>
                <a:cubicBezTo>
                  <a:pt x="6239527" y="5492342"/>
                  <a:pt x="6237183" y="5492788"/>
                  <a:pt x="6235249" y="5493681"/>
                </a:cubicBezTo>
                <a:cubicBezTo>
                  <a:pt x="6233314" y="5494574"/>
                  <a:pt x="6231751" y="5495969"/>
                  <a:pt x="6230560" y="5497867"/>
                </a:cubicBezTo>
                <a:cubicBezTo>
                  <a:pt x="6229370" y="5499765"/>
                  <a:pt x="6228514" y="5502220"/>
                  <a:pt x="6227993" y="5505234"/>
                </a:cubicBezTo>
                <a:cubicBezTo>
                  <a:pt x="6227472" y="5508248"/>
                  <a:pt x="6227212" y="5511913"/>
                  <a:pt x="6227212" y="5516229"/>
                </a:cubicBezTo>
                <a:lnTo>
                  <a:pt x="6227212" y="5527168"/>
                </a:lnTo>
                <a:lnTo>
                  <a:pt x="6249648" y="5527168"/>
                </a:lnTo>
                <a:cubicBezTo>
                  <a:pt x="6250243" y="5527168"/>
                  <a:pt x="6250745" y="5527298"/>
                  <a:pt x="6251155" y="5527558"/>
                </a:cubicBezTo>
                <a:cubicBezTo>
                  <a:pt x="6251564" y="5527819"/>
                  <a:pt x="6251936" y="5528265"/>
                  <a:pt x="6252271" y="5528898"/>
                </a:cubicBezTo>
                <a:cubicBezTo>
                  <a:pt x="6252606" y="5529530"/>
                  <a:pt x="6252866" y="5530330"/>
                  <a:pt x="6253052" y="5531298"/>
                </a:cubicBezTo>
                <a:cubicBezTo>
                  <a:pt x="6253238" y="5532265"/>
                  <a:pt x="6253331" y="5533456"/>
                  <a:pt x="6253331" y="5534869"/>
                </a:cubicBezTo>
                <a:cubicBezTo>
                  <a:pt x="6253331" y="5537548"/>
                  <a:pt x="6252996" y="5539483"/>
                  <a:pt x="6252327" y="5540674"/>
                </a:cubicBezTo>
                <a:cubicBezTo>
                  <a:pt x="6251657" y="5541864"/>
                  <a:pt x="6250764" y="5542460"/>
                  <a:pt x="6249648" y="5542460"/>
                </a:cubicBezTo>
                <a:lnTo>
                  <a:pt x="6227212" y="5542460"/>
                </a:lnTo>
                <a:lnTo>
                  <a:pt x="6227212" y="5630529"/>
                </a:lnTo>
                <a:cubicBezTo>
                  <a:pt x="6227212" y="5631124"/>
                  <a:pt x="6227063" y="5631626"/>
                  <a:pt x="6226765" y="5632036"/>
                </a:cubicBezTo>
                <a:cubicBezTo>
                  <a:pt x="6226468" y="5632445"/>
                  <a:pt x="6225965" y="5632798"/>
                  <a:pt x="6225258" y="5633096"/>
                </a:cubicBezTo>
                <a:cubicBezTo>
                  <a:pt x="6224552" y="5633394"/>
                  <a:pt x="6223603" y="5633617"/>
                  <a:pt x="6222412" y="5633766"/>
                </a:cubicBezTo>
                <a:cubicBezTo>
                  <a:pt x="6221222" y="5633915"/>
                  <a:pt x="6219733" y="5633989"/>
                  <a:pt x="6217947" y="5633989"/>
                </a:cubicBezTo>
                <a:cubicBezTo>
                  <a:pt x="6216161" y="5633989"/>
                  <a:pt x="6214673" y="5633915"/>
                  <a:pt x="6213482" y="5633766"/>
                </a:cubicBezTo>
                <a:cubicBezTo>
                  <a:pt x="6212292" y="5633617"/>
                  <a:pt x="6211343" y="5633394"/>
                  <a:pt x="6210636" y="5633096"/>
                </a:cubicBezTo>
                <a:cubicBezTo>
                  <a:pt x="6209929" y="5632798"/>
                  <a:pt x="6209427" y="5632445"/>
                  <a:pt x="6209129" y="5632036"/>
                </a:cubicBezTo>
                <a:cubicBezTo>
                  <a:pt x="6208832" y="5631626"/>
                  <a:pt x="6208683" y="5631124"/>
                  <a:pt x="6208683" y="5630529"/>
                </a:cubicBezTo>
                <a:lnTo>
                  <a:pt x="6208683" y="5542460"/>
                </a:lnTo>
                <a:lnTo>
                  <a:pt x="6194507" y="5542460"/>
                </a:lnTo>
                <a:cubicBezTo>
                  <a:pt x="6193316" y="5542460"/>
                  <a:pt x="6192423" y="5541864"/>
                  <a:pt x="6191828" y="5540674"/>
                </a:cubicBezTo>
                <a:cubicBezTo>
                  <a:pt x="6191233" y="5539483"/>
                  <a:pt x="6190935" y="5537548"/>
                  <a:pt x="6190935" y="5534869"/>
                </a:cubicBezTo>
                <a:cubicBezTo>
                  <a:pt x="6190935" y="5533456"/>
                  <a:pt x="6191009" y="5532265"/>
                  <a:pt x="6191158" y="5531298"/>
                </a:cubicBezTo>
                <a:cubicBezTo>
                  <a:pt x="6191307" y="5530330"/>
                  <a:pt x="6191530" y="5529530"/>
                  <a:pt x="6191828" y="5528898"/>
                </a:cubicBezTo>
                <a:cubicBezTo>
                  <a:pt x="6192126" y="5528265"/>
                  <a:pt x="6192498" y="5527819"/>
                  <a:pt x="6192944" y="5527558"/>
                </a:cubicBezTo>
                <a:cubicBezTo>
                  <a:pt x="6193391" y="5527298"/>
                  <a:pt x="6193912" y="5527168"/>
                  <a:pt x="6194507" y="5527168"/>
                </a:cubicBezTo>
                <a:lnTo>
                  <a:pt x="6208683" y="5527168"/>
                </a:lnTo>
                <a:lnTo>
                  <a:pt x="6208683" y="5516787"/>
                </a:lnTo>
                <a:cubicBezTo>
                  <a:pt x="6208683" y="5509792"/>
                  <a:pt x="6209334" y="5503783"/>
                  <a:pt x="6210636" y="5498760"/>
                </a:cubicBezTo>
                <a:cubicBezTo>
                  <a:pt x="6211938" y="5493737"/>
                  <a:pt x="6213929" y="5489626"/>
                  <a:pt x="6216608" y="5486426"/>
                </a:cubicBezTo>
                <a:cubicBezTo>
                  <a:pt x="6219287" y="5483226"/>
                  <a:pt x="6222654" y="5480863"/>
                  <a:pt x="6226710" y="5479338"/>
                </a:cubicBezTo>
                <a:cubicBezTo>
                  <a:pt x="6230765" y="5477812"/>
                  <a:pt x="6235546" y="5477050"/>
                  <a:pt x="6241053" y="5477050"/>
                </a:cubicBezTo>
                <a:close/>
                <a:moveTo>
                  <a:pt x="5660028" y="5477050"/>
                </a:moveTo>
                <a:cubicBezTo>
                  <a:pt x="5654521" y="5477050"/>
                  <a:pt x="5649740" y="5477812"/>
                  <a:pt x="5645685" y="5479338"/>
                </a:cubicBezTo>
                <a:cubicBezTo>
                  <a:pt x="5641629" y="5480863"/>
                  <a:pt x="5638262" y="5483226"/>
                  <a:pt x="5635583" y="5486426"/>
                </a:cubicBezTo>
                <a:cubicBezTo>
                  <a:pt x="5632904" y="5489626"/>
                  <a:pt x="5630913" y="5493737"/>
                  <a:pt x="5629611" y="5498760"/>
                </a:cubicBezTo>
                <a:cubicBezTo>
                  <a:pt x="5628309" y="5503783"/>
                  <a:pt x="5627658" y="5509792"/>
                  <a:pt x="5627658" y="5516787"/>
                </a:cubicBezTo>
                <a:lnTo>
                  <a:pt x="5627658" y="5527168"/>
                </a:lnTo>
                <a:lnTo>
                  <a:pt x="5613482" y="5527168"/>
                </a:lnTo>
                <a:cubicBezTo>
                  <a:pt x="5612887" y="5527168"/>
                  <a:pt x="5612366" y="5527298"/>
                  <a:pt x="5611919" y="5527558"/>
                </a:cubicBezTo>
                <a:cubicBezTo>
                  <a:pt x="5611473" y="5527819"/>
                  <a:pt x="5611101" y="5528265"/>
                  <a:pt x="5610803" y="5528898"/>
                </a:cubicBezTo>
                <a:cubicBezTo>
                  <a:pt x="5610505" y="5529530"/>
                  <a:pt x="5610282" y="5530330"/>
                  <a:pt x="5610133" y="5531298"/>
                </a:cubicBezTo>
                <a:cubicBezTo>
                  <a:pt x="5609984" y="5532265"/>
                  <a:pt x="5609910" y="5533456"/>
                  <a:pt x="5609910" y="5534869"/>
                </a:cubicBezTo>
                <a:cubicBezTo>
                  <a:pt x="5609910" y="5537548"/>
                  <a:pt x="5610208" y="5539483"/>
                  <a:pt x="5610803" y="5540674"/>
                </a:cubicBezTo>
                <a:cubicBezTo>
                  <a:pt x="5611398" y="5541864"/>
                  <a:pt x="5612291" y="5542460"/>
                  <a:pt x="5613482" y="5542460"/>
                </a:cubicBezTo>
                <a:lnTo>
                  <a:pt x="5627658" y="5542460"/>
                </a:lnTo>
                <a:lnTo>
                  <a:pt x="5627658" y="5630529"/>
                </a:lnTo>
                <a:cubicBezTo>
                  <a:pt x="5627658" y="5631124"/>
                  <a:pt x="5627807" y="5631626"/>
                  <a:pt x="5628104" y="5632036"/>
                </a:cubicBezTo>
                <a:cubicBezTo>
                  <a:pt x="5628402" y="5632445"/>
                  <a:pt x="5628904" y="5632798"/>
                  <a:pt x="5629611" y="5633096"/>
                </a:cubicBezTo>
                <a:cubicBezTo>
                  <a:pt x="5630318" y="5633394"/>
                  <a:pt x="5631267" y="5633617"/>
                  <a:pt x="5632457" y="5633766"/>
                </a:cubicBezTo>
                <a:cubicBezTo>
                  <a:pt x="5633648" y="5633915"/>
                  <a:pt x="5635136" y="5633989"/>
                  <a:pt x="5636922" y="5633989"/>
                </a:cubicBezTo>
                <a:cubicBezTo>
                  <a:pt x="5638708" y="5633989"/>
                  <a:pt x="5640197" y="5633915"/>
                  <a:pt x="5641387" y="5633766"/>
                </a:cubicBezTo>
                <a:cubicBezTo>
                  <a:pt x="5642578" y="5633617"/>
                  <a:pt x="5643527" y="5633394"/>
                  <a:pt x="5644233" y="5633096"/>
                </a:cubicBezTo>
                <a:cubicBezTo>
                  <a:pt x="5644940" y="5632798"/>
                  <a:pt x="5645443" y="5632445"/>
                  <a:pt x="5645740" y="5632036"/>
                </a:cubicBezTo>
                <a:cubicBezTo>
                  <a:pt x="5646038" y="5631626"/>
                  <a:pt x="5646187" y="5631124"/>
                  <a:pt x="5646187" y="5630529"/>
                </a:cubicBezTo>
                <a:lnTo>
                  <a:pt x="5646187" y="5542460"/>
                </a:lnTo>
                <a:lnTo>
                  <a:pt x="5668623" y="5542460"/>
                </a:lnTo>
                <a:cubicBezTo>
                  <a:pt x="5669739" y="5542460"/>
                  <a:pt x="5670632" y="5541864"/>
                  <a:pt x="5671302" y="5540674"/>
                </a:cubicBezTo>
                <a:cubicBezTo>
                  <a:pt x="5671971" y="5539483"/>
                  <a:pt x="5672306" y="5537548"/>
                  <a:pt x="5672306" y="5534869"/>
                </a:cubicBezTo>
                <a:cubicBezTo>
                  <a:pt x="5672306" y="5533456"/>
                  <a:pt x="5672213" y="5532265"/>
                  <a:pt x="5672027" y="5531298"/>
                </a:cubicBezTo>
                <a:cubicBezTo>
                  <a:pt x="5671841" y="5530330"/>
                  <a:pt x="5671581" y="5529530"/>
                  <a:pt x="5671246" y="5528898"/>
                </a:cubicBezTo>
                <a:cubicBezTo>
                  <a:pt x="5670911" y="5528265"/>
                  <a:pt x="5670539" y="5527819"/>
                  <a:pt x="5670130" y="5527558"/>
                </a:cubicBezTo>
                <a:cubicBezTo>
                  <a:pt x="5669720" y="5527298"/>
                  <a:pt x="5669218" y="5527168"/>
                  <a:pt x="5668623" y="5527168"/>
                </a:cubicBezTo>
                <a:lnTo>
                  <a:pt x="5646187" y="5527168"/>
                </a:lnTo>
                <a:lnTo>
                  <a:pt x="5646187" y="5516229"/>
                </a:lnTo>
                <a:cubicBezTo>
                  <a:pt x="5646187" y="5511913"/>
                  <a:pt x="5646447" y="5508248"/>
                  <a:pt x="5646968" y="5505234"/>
                </a:cubicBezTo>
                <a:cubicBezTo>
                  <a:pt x="5647489" y="5502220"/>
                  <a:pt x="5648345" y="5499765"/>
                  <a:pt x="5649535" y="5497867"/>
                </a:cubicBezTo>
                <a:cubicBezTo>
                  <a:pt x="5650726" y="5495969"/>
                  <a:pt x="5652289" y="5494574"/>
                  <a:pt x="5654224" y="5493681"/>
                </a:cubicBezTo>
                <a:cubicBezTo>
                  <a:pt x="5656158" y="5492788"/>
                  <a:pt x="5658502" y="5492342"/>
                  <a:pt x="5661256" y="5492342"/>
                </a:cubicBezTo>
                <a:cubicBezTo>
                  <a:pt x="5663265" y="5492342"/>
                  <a:pt x="5665032" y="5492509"/>
                  <a:pt x="5666558" y="5492844"/>
                </a:cubicBezTo>
                <a:cubicBezTo>
                  <a:pt x="5668083" y="5493179"/>
                  <a:pt x="5669404" y="5493551"/>
                  <a:pt x="5670520" y="5493960"/>
                </a:cubicBezTo>
                <a:cubicBezTo>
                  <a:pt x="5671636" y="5494370"/>
                  <a:pt x="5672585" y="5494742"/>
                  <a:pt x="5673367" y="5495077"/>
                </a:cubicBezTo>
                <a:cubicBezTo>
                  <a:pt x="5674148" y="5495411"/>
                  <a:pt x="5674799" y="5495579"/>
                  <a:pt x="5675320" y="5495579"/>
                </a:cubicBezTo>
                <a:cubicBezTo>
                  <a:pt x="5675766" y="5495579"/>
                  <a:pt x="5676139" y="5495486"/>
                  <a:pt x="5676436" y="5495300"/>
                </a:cubicBezTo>
                <a:cubicBezTo>
                  <a:pt x="5676734" y="5495114"/>
                  <a:pt x="5676976" y="5494760"/>
                  <a:pt x="5677162" y="5494239"/>
                </a:cubicBezTo>
                <a:cubicBezTo>
                  <a:pt x="5677348" y="5493718"/>
                  <a:pt x="5677515" y="5493030"/>
                  <a:pt x="5677664" y="5492174"/>
                </a:cubicBezTo>
                <a:cubicBezTo>
                  <a:pt x="5677813" y="5491319"/>
                  <a:pt x="5677887" y="5490184"/>
                  <a:pt x="5677887" y="5488770"/>
                </a:cubicBezTo>
                <a:cubicBezTo>
                  <a:pt x="5677887" y="5487356"/>
                  <a:pt x="5677831" y="5486147"/>
                  <a:pt x="5677720" y="5485142"/>
                </a:cubicBezTo>
                <a:cubicBezTo>
                  <a:pt x="5677608" y="5484138"/>
                  <a:pt x="5677404" y="5483282"/>
                  <a:pt x="5677106" y="5482575"/>
                </a:cubicBezTo>
                <a:cubicBezTo>
                  <a:pt x="5676808" y="5481868"/>
                  <a:pt x="5676436" y="5481291"/>
                  <a:pt x="5675990" y="5480845"/>
                </a:cubicBezTo>
                <a:cubicBezTo>
                  <a:pt x="5675543" y="5480398"/>
                  <a:pt x="5674650" y="5479896"/>
                  <a:pt x="5673311" y="5479338"/>
                </a:cubicBezTo>
                <a:cubicBezTo>
                  <a:pt x="5671971" y="5478780"/>
                  <a:pt x="5670074" y="5478259"/>
                  <a:pt x="5667618" y="5477775"/>
                </a:cubicBezTo>
                <a:cubicBezTo>
                  <a:pt x="5665162" y="5477292"/>
                  <a:pt x="5662632" y="5477050"/>
                  <a:pt x="5660028" y="5477050"/>
                </a:cubicBezTo>
                <a:close/>
                <a:moveTo>
                  <a:pt x="3183529" y="5477050"/>
                </a:moveTo>
                <a:cubicBezTo>
                  <a:pt x="3178023" y="5477050"/>
                  <a:pt x="3173242" y="5477812"/>
                  <a:pt x="3169186" y="5479338"/>
                </a:cubicBezTo>
                <a:cubicBezTo>
                  <a:pt x="3165130" y="5480863"/>
                  <a:pt x="3161763" y="5483226"/>
                  <a:pt x="3159084" y="5486426"/>
                </a:cubicBezTo>
                <a:cubicBezTo>
                  <a:pt x="3156405" y="5489626"/>
                  <a:pt x="3154415" y="5493737"/>
                  <a:pt x="3153112" y="5498760"/>
                </a:cubicBezTo>
                <a:cubicBezTo>
                  <a:pt x="3151810" y="5503783"/>
                  <a:pt x="3151159" y="5509792"/>
                  <a:pt x="3151159" y="5516787"/>
                </a:cubicBezTo>
                <a:lnTo>
                  <a:pt x="3151159" y="5527168"/>
                </a:lnTo>
                <a:lnTo>
                  <a:pt x="3136983" y="5527168"/>
                </a:lnTo>
                <a:cubicBezTo>
                  <a:pt x="3136387" y="5527168"/>
                  <a:pt x="3135867" y="5527298"/>
                  <a:pt x="3135420" y="5527558"/>
                </a:cubicBezTo>
                <a:cubicBezTo>
                  <a:pt x="3134974" y="5527819"/>
                  <a:pt x="3134602" y="5528265"/>
                  <a:pt x="3134304" y="5528898"/>
                </a:cubicBezTo>
                <a:cubicBezTo>
                  <a:pt x="3134007" y="5529530"/>
                  <a:pt x="3133783" y="5530330"/>
                  <a:pt x="3133634" y="5531298"/>
                </a:cubicBezTo>
                <a:cubicBezTo>
                  <a:pt x="3133486" y="5532265"/>
                  <a:pt x="3133411" y="5533456"/>
                  <a:pt x="3133411" y="5534869"/>
                </a:cubicBezTo>
                <a:cubicBezTo>
                  <a:pt x="3133411" y="5537548"/>
                  <a:pt x="3133709" y="5539483"/>
                  <a:pt x="3134304" y="5540674"/>
                </a:cubicBezTo>
                <a:cubicBezTo>
                  <a:pt x="3134899" y="5541864"/>
                  <a:pt x="3135793" y="5542460"/>
                  <a:pt x="3136983" y="5542460"/>
                </a:cubicBezTo>
                <a:lnTo>
                  <a:pt x="3151159" y="5542460"/>
                </a:lnTo>
                <a:lnTo>
                  <a:pt x="3151159" y="5630529"/>
                </a:lnTo>
                <a:cubicBezTo>
                  <a:pt x="3151159" y="5631124"/>
                  <a:pt x="3151308" y="5631626"/>
                  <a:pt x="3151605" y="5632036"/>
                </a:cubicBezTo>
                <a:cubicBezTo>
                  <a:pt x="3151903" y="5632445"/>
                  <a:pt x="3152405" y="5632798"/>
                  <a:pt x="3153112" y="5633096"/>
                </a:cubicBezTo>
                <a:cubicBezTo>
                  <a:pt x="3153819" y="5633394"/>
                  <a:pt x="3154768" y="5633617"/>
                  <a:pt x="3155959" y="5633766"/>
                </a:cubicBezTo>
                <a:cubicBezTo>
                  <a:pt x="3157149" y="5633915"/>
                  <a:pt x="3158637" y="5633989"/>
                  <a:pt x="3160423" y="5633989"/>
                </a:cubicBezTo>
                <a:cubicBezTo>
                  <a:pt x="3162210" y="5633989"/>
                  <a:pt x="3163698" y="5633915"/>
                  <a:pt x="3164888" y="5633766"/>
                </a:cubicBezTo>
                <a:cubicBezTo>
                  <a:pt x="3166079" y="5633617"/>
                  <a:pt x="3167028" y="5633394"/>
                  <a:pt x="3167735" y="5633096"/>
                </a:cubicBezTo>
                <a:cubicBezTo>
                  <a:pt x="3168442" y="5632798"/>
                  <a:pt x="3168944" y="5632445"/>
                  <a:pt x="3169242" y="5632036"/>
                </a:cubicBezTo>
                <a:cubicBezTo>
                  <a:pt x="3169539" y="5631626"/>
                  <a:pt x="3169688" y="5631124"/>
                  <a:pt x="3169688" y="5630529"/>
                </a:cubicBezTo>
                <a:lnTo>
                  <a:pt x="3169688" y="5542460"/>
                </a:lnTo>
                <a:lnTo>
                  <a:pt x="3192124" y="5542460"/>
                </a:lnTo>
                <a:cubicBezTo>
                  <a:pt x="3193240" y="5542460"/>
                  <a:pt x="3194133" y="5541864"/>
                  <a:pt x="3194803" y="5540674"/>
                </a:cubicBezTo>
                <a:cubicBezTo>
                  <a:pt x="3195473" y="5539483"/>
                  <a:pt x="3195808" y="5537548"/>
                  <a:pt x="3195808" y="5534869"/>
                </a:cubicBezTo>
                <a:cubicBezTo>
                  <a:pt x="3195808" y="5533456"/>
                  <a:pt x="3195715" y="5532265"/>
                  <a:pt x="3195529" y="5531298"/>
                </a:cubicBezTo>
                <a:cubicBezTo>
                  <a:pt x="3195343" y="5530330"/>
                  <a:pt x="3195082" y="5529530"/>
                  <a:pt x="3194747" y="5528898"/>
                </a:cubicBezTo>
                <a:cubicBezTo>
                  <a:pt x="3194412" y="5528265"/>
                  <a:pt x="3194040" y="5527819"/>
                  <a:pt x="3193631" y="5527558"/>
                </a:cubicBezTo>
                <a:cubicBezTo>
                  <a:pt x="3193221" y="5527298"/>
                  <a:pt x="3192719" y="5527168"/>
                  <a:pt x="3192124" y="5527168"/>
                </a:cubicBezTo>
                <a:lnTo>
                  <a:pt x="3169688" y="5527168"/>
                </a:lnTo>
                <a:lnTo>
                  <a:pt x="3169688" y="5516229"/>
                </a:lnTo>
                <a:cubicBezTo>
                  <a:pt x="3169688" y="5511913"/>
                  <a:pt x="3169948" y="5508248"/>
                  <a:pt x="3170470" y="5505234"/>
                </a:cubicBezTo>
                <a:cubicBezTo>
                  <a:pt x="3170991" y="5502220"/>
                  <a:pt x="3171845" y="5499765"/>
                  <a:pt x="3173037" y="5497867"/>
                </a:cubicBezTo>
                <a:cubicBezTo>
                  <a:pt x="3174228" y="5495969"/>
                  <a:pt x="3175790" y="5494574"/>
                  <a:pt x="3177725" y="5493681"/>
                </a:cubicBezTo>
                <a:cubicBezTo>
                  <a:pt x="3179659" y="5492788"/>
                  <a:pt x="3182003" y="5492342"/>
                  <a:pt x="3184758" y="5492342"/>
                </a:cubicBezTo>
                <a:cubicBezTo>
                  <a:pt x="3186766" y="5492342"/>
                  <a:pt x="3188533" y="5492509"/>
                  <a:pt x="3190059" y="5492844"/>
                </a:cubicBezTo>
                <a:cubicBezTo>
                  <a:pt x="3191584" y="5493179"/>
                  <a:pt x="3192905" y="5493551"/>
                  <a:pt x="3194022" y="5493960"/>
                </a:cubicBezTo>
                <a:cubicBezTo>
                  <a:pt x="3195138" y="5494370"/>
                  <a:pt x="3196087" y="5494742"/>
                  <a:pt x="3196868" y="5495077"/>
                </a:cubicBezTo>
                <a:cubicBezTo>
                  <a:pt x="3197650" y="5495411"/>
                  <a:pt x="3198300" y="5495579"/>
                  <a:pt x="3198821" y="5495579"/>
                </a:cubicBezTo>
                <a:cubicBezTo>
                  <a:pt x="3199267" y="5495579"/>
                  <a:pt x="3199640" y="5495486"/>
                  <a:pt x="3199937" y="5495300"/>
                </a:cubicBezTo>
                <a:cubicBezTo>
                  <a:pt x="3200235" y="5495114"/>
                  <a:pt x="3200477" y="5494760"/>
                  <a:pt x="3200663" y="5494239"/>
                </a:cubicBezTo>
                <a:cubicBezTo>
                  <a:pt x="3200848" y="5493718"/>
                  <a:pt x="3201016" y="5493030"/>
                  <a:pt x="3201165" y="5492174"/>
                </a:cubicBezTo>
                <a:cubicBezTo>
                  <a:pt x="3201314" y="5491319"/>
                  <a:pt x="3201389" y="5490184"/>
                  <a:pt x="3201389" y="5488770"/>
                </a:cubicBezTo>
                <a:cubicBezTo>
                  <a:pt x="3201389" y="5487356"/>
                  <a:pt x="3201333" y="5486147"/>
                  <a:pt x="3201221" y="5485142"/>
                </a:cubicBezTo>
                <a:cubicBezTo>
                  <a:pt x="3201109" y="5484138"/>
                  <a:pt x="3200905" y="5483282"/>
                  <a:pt x="3200607" y="5482575"/>
                </a:cubicBezTo>
                <a:cubicBezTo>
                  <a:pt x="3200309" y="5481868"/>
                  <a:pt x="3199937" y="5481291"/>
                  <a:pt x="3199491" y="5480845"/>
                </a:cubicBezTo>
                <a:cubicBezTo>
                  <a:pt x="3199044" y="5480398"/>
                  <a:pt x="3198151" y="5479896"/>
                  <a:pt x="3196812" y="5479338"/>
                </a:cubicBezTo>
                <a:cubicBezTo>
                  <a:pt x="3195473" y="5478780"/>
                  <a:pt x="3193575" y="5478259"/>
                  <a:pt x="3191120" y="5477775"/>
                </a:cubicBezTo>
                <a:cubicBezTo>
                  <a:pt x="3188664" y="5477292"/>
                  <a:pt x="3186134" y="5477050"/>
                  <a:pt x="3183529" y="5477050"/>
                </a:cubicBezTo>
                <a:close/>
                <a:moveTo>
                  <a:pt x="1697629" y="5477050"/>
                </a:moveTo>
                <a:cubicBezTo>
                  <a:pt x="1692122" y="5477050"/>
                  <a:pt x="1687341" y="5477812"/>
                  <a:pt x="1683286" y="5479338"/>
                </a:cubicBezTo>
                <a:cubicBezTo>
                  <a:pt x="1679230" y="5480863"/>
                  <a:pt x="1675863" y="5483226"/>
                  <a:pt x="1673184" y="5486426"/>
                </a:cubicBezTo>
                <a:cubicBezTo>
                  <a:pt x="1670505" y="5489626"/>
                  <a:pt x="1668515" y="5493737"/>
                  <a:pt x="1667213" y="5498760"/>
                </a:cubicBezTo>
                <a:cubicBezTo>
                  <a:pt x="1665910" y="5503783"/>
                  <a:pt x="1665259" y="5509792"/>
                  <a:pt x="1665259" y="5516787"/>
                </a:cubicBezTo>
                <a:lnTo>
                  <a:pt x="1665259" y="5527168"/>
                </a:lnTo>
                <a:lnTo>
                  <a:pt x="1651083" y="5527168"/>
                </a:lnTo>
                <a:cubicBezTo>
                  <a:pt x="1650488" y="5527168"/>
                  <a:pt x="1649967" y="5527298"/>
                  <a:pt x="1649521" y="5527558"/>
                </a:cubicBezTo>
                <a:cubicBezTo>
                  <a:pt x="1649074" y="5527819"/>
                  <a:pt x="1648702" y="5528265"/>
                  <a:pt x="1648404" y="5528898"/>
                </a:cubicBezTo>
                <a:cubicBezTo>
                  <a:pt x="1648107" y="5529530"/>
                  <a:pt x="1647883" y="5530330"/>
                  <a:pt x="1647735" y="5531298"/>
                </a:cubicBezTo>
                <a:cubicBezTo>
                  <a:pt x="1647586" y="5532265"/>
                  <a:pt x="1647511" y="5533456"/>
                  <a:pt x="1647511" y="5534869"/>
                </a:cubicBezTo>
                <a:cubicBezTo>
                  <a:pt x="1647511" y="5537548"/>
                  <a:pt x="1647809" y="5539483"/>
                  <a:pt x="1648404" y="5540674"/>
                </a:cubicBezTo>
                <a:cubicBezTo>
                  <a:pt x="1649000" y="5541864"/>
                  <a:pt x="1649892" y="5542460"/>
                  <a:pt x="1651083" y="5542460"/>
                </a:cubicBezTo>
                <a:lnTo>
                  <a:pt x="1665259" y="5542460"/>
                </a:lnTo>
                <a:lnTo>
                  <a:pt x="1665259" y="5630529"/>
                </a:lnTo>
                <a:cubicBezTo>
                  <a:pt x="1665259" y="5631124"/>
                  <a:pt x="1665408" y="5631626"/>
                  <a:pt x="1665706" y="5632036"/>
                </a:cubicBezTo>
                <a:cubicBezTo>
                  <a:pt x="1666003" y="5632445"/>
                  <a:pt x="1666506" y="5632798"/>
                  <a:pt x="1667213" y="5633096"/>
                </a:cubicBezTo>
                <a:cubicBezTo>
                  <a:pt x="1667919" y="5633394"/>
                  <a:pt x="1668868" y="5633617"/>
                  <a:pt x="1670059" y="5633766"/>
                </a:cubicBezTo>
                <a:cubicBezTo>
                  <a:pt x="1671249" y="5633915"/>
                  <a:pt x="1672738" y="5633989"/>
                  <a:pt x="1674524" y="5633989"/>
                </a:cubicBezTo>
                <a:cubicBezTo>
                  <a:pt x="1676309" y="5633989"/>
                  <a:pt x="1677798" y="5633915"/>
                  <a:pt x="1678988" y="5633766"/>
                </a:cubicBezTo>
                <a:cubicBezTo>
                  <a:pt x="1680179" y="5633617"/>
                  <a:pt x="1681128" y="5633394"/>
                  <a:pt x="1681835" y="5633096"/>
                </a:cubicBezTo>
                <a:cubicBezTo>
                  <a:pt x="1682542" y="5632798"/>
                  <a:pt x="1683044" y="5632445"/>
                  <a:pt x="1683342" y="5632036"/>
                </a:cubicBezTo>
                <a:cubicBezTo>
                  <a:pt x="1683639" y="5631626"/>
                  <a:pt x="1683788" y="5631124"/>
                  <a:pt x="1683788" y="5630529"/>
                </a:cubicBezTo>
                <a:lnTo>
                  <a:pt x="1683788" y="5542460"/>
                </a:lnTo>
                <a:lnTo>
                  <a:pt x="1706224" y="5542460"/>
                </a:lnTo>
                <a:cubicBezTo>
                  <a:pt x="1707340" y="5542460"/>
                  <a:pt x="1708233" y="5541864"/>
                  <a:pt x="1708903" y="5540674"/>
                </a:cubicBezTo>
                <a:cubicBezTo>
                  <a:pt x="1709573" y="5539483"/>
                  <a:pt x="1709907" y="5537548"/>
                  <a:pt x="1709907" y="5534869"/>
                </a:cubicBezTo>
                <a:cubicBezTo>
                  <a:pt x="1709907" y="5533456"/>
                  <a:pt x="1709814" y="5532265"/>
                  <a:pt x="1709629" y="5531298"/>
                </a:cubicBezTo>
                <a:cubicBezTo>
                  <a:pt x="1709442" y="5530330"/>
                  <a:pt x="1709182" y="5529530"/>
                  <a:pt x="1708847" y="5528898"/>
                </a:cubicBezTo>
                <a:cubicBezTo>
                  <a:pt x="1708512" y="5528265"/>
                  <a:pt x="1708140" y="5527819"/>
                  <a:pt x="1707731" y="5527558"/>
                </a:cubicBezTo>
                <a:cubicBezTo>
                  <a:pt x="1707321" y="5527298"/>
                  <a:pt x="1706819" y="5527168"/>
                  <a:pt x="1706224" y="5527168"/>
                </a:cubicBezTo>
                <a:lnTo>
                  <a:pt x="1683788" y="5527168"/>
                </a:lnTo>
                <a:lnTo>
                  <a:pt x="1683788" y="5516229"/>
                </a:lnTo>
                <a:cubicBezTo>
                  <a:pt x="1683788" y="5511913"/>
                  <a:pt x="1684049" y="5508248"/>
                  <a:pt x="1684570" y="5505234"/>
                </a:cubicBezTo>
                <a:cubicBezTo>
                  <a:pt x="1685091" y="5502220"/>
                  <a:pt x="1685946" y="5499765"/>
                  <a:pt x="1687137" y="5497867"/>
                </a:cubicBezTo>
                <a:cubicBezTo>
                  <a:pt x="1688327" y="5495969"/>
                  <a:pt x="1689890" y="5494574"/>
                  <a:pt x="1691825" y="5493681"/>
                </a:cubicBezTo>
                <a:cubicBezTo>
                  <a:pt x="1693759" y="5492788"/>
                  <a:pt x="1696104" y="5492342"/>
                  <a:pt x="1698857" y="5492342"/>
                </a:cubicBezTo>
                <a:cubicBezTo>
                  <a:pt x="1700866" y="5492342"/>
                  <a:pt x="1702633" y="5492509"/>
                  <a:pt x="1704159" y="5492844"/>
                </a:cubicBezTo>
                <a:cubicBezTo>
                  <a:pt x="1705684" y="5493179"/>
                  <a:pt x="1707005" y="5493551"/>
                  <a:pt x="1708122" y="5493960"/>
                </a:cubicBezTo>
                <a:cubicBezTo>
                  <a:pt x="1709238" y="5494370"/>
                  <a:pt x="1710187" y="5494742"/>
                  <a:pt x="1710968" y="5495077"/>
                </a:cubicBezTo>
                <a:cubicBezTo>
                  <a:pt x="1711749" y="5495411"/>
                  <a:pt x="1712401" y="5495579"/>
                  <a:pt x="1712921" y="5495579"/>
                </a:cubicBezTo>
                <a:cubicBezTo>
                  <a:pt x="1713368" y="5495579"/>
                  <a:pt x="1713740" y="5495486"/>
                  <a:pt x="1714038" y="5495300"/>
                </a:cubicBezTo>
                <a:cubicBezTo>
                  <a:pt x="1714335" y="5495114"/>
                  <a:pt x="1714577" y="5494760"/>
                  <a:pt x="1714763" y="5494239"/>
                </a:cubicBezTo>
                <a:cubicBezTo>
                  <a:pt x="1714949" y="5493718"/>
                  <a:pt x="1715116" y="5493030"/>
                  <a:pt x="1715265" y="5492174"/>
                </a:cubicBezTo>
                <a:cubicBezTo>
                  <a:pt x="1715414" y="5491319"/>
                  <a:pt x="1715488" y="5490184"/>
                  <a:pt x="1715488" y="5488770"/>
                </a:cubicBezTo>
                <a:cubicBezTo>
                  <a:pt x="1715488" y="5487356"/>
                  <a:pt x="1715433" y="5486147"/>
                  <a:pt x="1715321" y="5485142"/>
                </a:cubicBezTo>
                <a:cubicBezTo>
                  <a:pt x="1715209" y="5484138"/>
                  <a:pt x="1715005" y="5483282"/>
                  <a:pt x="1714707" y="5482575"/>
                </a:cubicBezTo>
                <a:cubicBezTo>
                  <a:pt x="1714409" y="5481868"/>
                  <a:pt x="1714038" y="5481291"/>
                  <a:pt x="1713591" y="5480845"/>
                </a:cubicBezTo>
                <a:cubicBezTo>
                  <a:pt x="1713144" y="5480398"/>
                  <a:pt x="1712251" y="5479896"/>
                  <a:pt x="1710912" y="5479338"/>
                </a:cubicBezTo>
                <a:cubicBezTo>
                  <a:pt x="1709573" y="5478780"/>
                  <a:pt x="1707675" y="5478259"/>
                  <a:pt x="1705220" y="5477775"/>
                </a:cubicBezTo>
                <a:cubicBezTo>
                  <a:pt x="1702764" y="5477292"/>
                  <a:pt x="1700234" y="5477050"/>
                  <a:pt x="1697629" y="5477050"/>
                </a:cubicBezTo>
                <a:close/>
                <a:moveTo>
                  <a:pt x="1211854" y="5477050"/>
                </a:moveTo>
                <a:cubicBezTo>
                  <a:pt x="1206347" y="5477050"/>
                  <a:pt x="1201566" y="5477812"/>
                  <a:pt x="1197511" y="5479338"/>
                </a:cubicBezTo>
                <a:cubicBezTo>
                  <a:pt x="1193455" y="5480863"/>
                  <a:pt x="1190088" y="5483226"/>
                  <a:pt x="1187409" y="5486426"/>
                </a:cubicBezTo>
                <a:cubicBezTo>
                  <a:pt x="1184730" y="5489626"/>
                  <a:pt x="1182740" y="5493737"/>
                  <a:pt x="1181437" y="5498760"/>
                </a:cubicBezTo>
                <a:cubicBezTo>
                  <a:pt x="1180135" y="5503783"/>
                  <a:pt x="1179484" y="5509792"/>
                  <a:pt x="1179484" y="5516787"/>
                </a:cubicBezTo>
                <a:lnTo>
                  <a:pt x="1179484" y="5527168"/>
                </a:lnTo>
                <a:lnTo>
                  <a:pt x="1165308" y="5527168"/>
                </a:lnTo>
                <a:cubicBezTo>
                  <a:pt x="1164713" y="5527168"/>
                  <a:pt x="1164192" y="5527298"/>
                  <a:pt x="1163746" y="5527558"/>
                </a:cubicBezTo>
                <a:cubicBezTo>
                  <a:pt x="1163299" y="5527819"/>
                  <a:pt x="1162927" y="5528265"/>
                  <a:pt x="1162629" y="5528898"/>
                </a:cubicBezTo>
                <a:cubicBezTo>
                  <a:pt x="1162332" y="5529530"/>
                  <a:pt x="1162108" y="5530330"/>
                  <a:pt x="1161960" y="5531298"/>
                </a:cubicBezTo>
                <a:cubicBezTo>
                  <a:pt x="1161811" y="5532265"/>
                  <a:pt x="1161736" y="5533456"/>
                  <a:pt x="1161736" y="5534869"/>
                </a:cubicBezTo>
                <a:cubicBezTo>
                  <a:pt x="1161736" y="5537548"/>
                  <a:pt x="1162034" y="5539483"/>
                  <a:pt x="1162629" y="5540674"/>
                </a:cubicBezTo>
                <a:cubicBezTo>
                  <a:pt x="1163225" y="5541864"/>
                  <a:pt x="1164117" y="5542460"/>
                  <a:pt x="1165308" y="5542460"/>
                </a:cubicBezTo>
                <a:lnTo>
                  <a:pt x="1179484" y="5542460"/>
                </a:lnTo>
                <a:lnTo>
                  <a:pt x="1179484" y="5630529"/>
                </a:lnTo>
                <a:cubicBezTo>
                  <a:pt x="1179484" y="5631124"/>
                  <a:pt x="1179633" y="5631626"/>
                  <a:pt x="1179930" y="5632036"/>
                </a:cubicBezTo>
                <a:cubicBezTo>
                  <a:pt x="1180228" y="5632445"/>
                  <a:pt x="1180730" y="5632798"/>
                  <a:pt x="1181437" y="5633096"/>
                </a:cubicBezTo>
                <a:cubicBezTo>
                  <a:pt x="1182144" y="5633394"/>
                  <a:pt x="1183093" y="5633617"/>
                  <a:pt x="1184284" y="5633766"/>
                </a:cubicBezTo>
                <a:cubicBezTo>
                  <a:pt x="1185474" y="5633915"/>
                  <a:pt x="1186962" y="5633989"/>
                  <a:pt x="1188749" y="5633989"/>
                </a:cubicBezTo>
                <a:cubicBezTo>
                  <a:pt x="1190534" y="5633989"/>
                  <a:pt x="1192023" y="5633915"/>
                  <a:pt x="1193213" y="5633766"/>
                </a:cubicBezTo>
                <a:cubicBezTo>
                  <a:pt x="1194404" y="5633617"/>
                  <a:pt x="1195353" y="5633394"/>
                  <a:pt x="1196060" y="5633096"/>
                </a:cubicBezTo>
                <a:cubicBezTo>
                  <a:pt x="1196767" y="5632798"/>
                  <a:pt x="1197269" y="5632445"/>
                  <a:pt x="1197567" y="5632036"/>
                </a:cubicBezTo>
                <a:cubicBezTo>
                  <a:pt x="1197864" y="5631626"/>
                  <a:pt x="1198013" y="5631124"/>
                  <a:pt x="1198013" y="5630529"/>
                </a:cubicBezTo>
                <a:lnTo>
                  <a:pt x="1198013" y="5542460"/>
                </a:lnTo>
                <a:lnTo>
                  <a:pt x="1220449" y="5542460"/>
                </a:lnTo>
                <a:cubicBezTo>
                  <a:pt x="1221565" y="5542460"/>
                  <a:pt x="1222458" y="5541864"/>
                  <a:pt x="1223128" y="5540674"/>
                </a:cubicBezTo>
                <a:cubicBezTo>
                  <a:pt x="1223798" y="5539483"/>
                  <a:pt x="1224132" y="5537548"/>
                  <a:pt x="1224132" y="5534869"/>
                </a:cubicBezTo>
                <a:cubicBezTo>
                  <a:pt x="1224132" y="5533456"/>
                  <a:pt x="1224039" y="5532265"/>
                  <a:pt x="1223853" y="5531298"/>
                </a:cubicBezTo>
                <a:cubicBezTo>
                  <a:pt x="1223668" y="5530330"/>
                  <a:pt x="1223407" y="5529530"/>
                  <a:pt x="1223072" y="5528898"/>
                </a:cubicBezTo>
                <a:cubicBezTo>
                  <a:pt x="1222737" y="5528265"/>
                  <a:pt x="1222365" y="5527819"/>
                  <a:pt x="1221956" y="5527558"/>
                </a:cubicBezTo>
                <a:cubicBezTo>
                  <a:pt x="1221546" y="5527298"/>
                  <a:pt x="1221044" y="5527168"/>
                  <a:pt x="1220449" y="5527168"/>
                </a:cubicBezTo>
                <a:lnTo>
                  <a:pt x="1198013" y="5527168"/>
                </a:lnTo>
                <a:lnTo>
                  <a:pt x="1198013" y="5516229"/>
                </a:lnTo>
                <a:cubicBezTo>
                  <a:pt x="1198013" y="5511913"/>
                  <a:pt x="1198274" y="5508248"/>
                  <a:pt x="1198794" y="5505234"/>
                </a:cubicBezTo>
                <a:cubicBezTo>
                  <a:pt x="1199316" y="5502220"/>
                  <a:pt x="1200171" y="5499765"/>
                  <a:pt x="1201362" y="5497867"/>
                </a:cubicBezTo>
                <a:cubicBezTo>
                  <a:pt x="1202552" y="5495969"/>
                  <a:pt x="1204115" y="5494574"/>
                  <a:pt x="1206050" y="5493681"/>
                </a:cubicBezTo>
                <a:cubicBezTo>
                  <a:pt x="1207985" y="5492788"/>
                  <a:pt x="1210329" y="5492342"/>
                  <a:pt x="1213082" y="5492342"/>
                </a:cubicBezTo>
                <a:cubicBezTo>
                  <a:pt x="1215091" y="5492342"/>
                  <a:pt x="1216858" y="5492509"/>
                  <a:pt x="1218384" y="5492844"/>
                </a:cubicBezTo>
                <a:cubicBezTo>
                  <a:pt x="1219909" y="5493179"/>
                  <a:pt x="1221230" y="5493551"/>
                  <a:pt x="1222347" y="5493960"/>
                </a:cubicBezTo>
                <a:cubicBezTo>
                  <a:pt x="1223463" y="5494370"/>
                  <a:pt x="1224412" y="5494742"/>
                  <a:pt x="1225193" y="5495077"/>
                </a:cubicBezTo>
                <a:cubicBezTo>
                  <a:pt x="1225974" y="5495411"/>
                  <a:pt x="1226626" y="5495579"/>
                  <a:pt x="1227146" y="5495579"/>
                </a:cubicBezTo>
                <a:cubicBezTo>
                  <a:pt x="1227593" y="5495579"/>
                  <a:pt x="1227965" y="5495486"/>
                  <a:pt x="1228262" y="5495300"/>
                </a:cubicBezTo>
                <a:cubicBezTo>
                  <a:pt x="1228560" y="5495114"/>
                  <a:pt x="1228802" y="5494760"/>
                  <a:pt x="1228988" y="5494239"/>
                </a:cubicBezTo>
                <a:cubicBezTo>
                  <a:pt x="1229174" y="5493718"/>
                  <a:pt x="1229341" y="5493030"/>
                  <a:pt x="1229490" y="5492174"/>
                </a:cubicBezTo>
                <a:cubicBezTo>
                  <a:pt x="1229639" y="5491319"/>
                  <a:pt x="1229714" y="5490184"/>
                  <a:pt x="1229714" y="5488770"/>
                </a:cubicBezTo>
                <a:cubicBezTo>
                  <a:pt x="1229714" y="5487356"/>
                  <a:pt x="1229658" y="5486147"/>
                  <a:pt x="1229546" y="5485142"/>
                </a:cubicBezTo>
                <a:cubicBezTo>
                  <a:pt x="1229434" y="5484138"/>
                  <a:pt x="1229230" y="5483282"/>
                  <a:pt x="1228932" y="5482575"/>
                </a:cubicBezTo>
                <a:cubicBezTo>
                  <a:pt x="1228635" y="5481868"/>
                  <a:pt x="1228262" y="5481291"/>
                  <a:pt x="1227816" y="5480845"/>
                </a:cubicBezTo>
                <a:cubicBezTo>
                  <a:pt x="1227369" y="5480398"/>
                  <a:pt x="1226476" y="5479896"/>
                  <a:pt x="1225137" y="5479338"/>
                </a:cubicBezTo>
                <a:cubicBezTo>
                  <a:pt x="1223798" y="5478780"/>
                  <a:pt x="1221900" y="5478259"/>
                  <a:pt x="1219444" y="5477775"/>
                </a:cubicBezTo>
                <a:cubicBezTo>
                  <a:pt x="1216989" y="5477292"/>
                  <a:pt x="1214459" y="5477050"/>
                  <a:pt x="1211854" y="5477050"/>
                </a:cubicBezTo>
                <a:close/>
                <a:moveTo>
                  <a:pt x="1115339" y="5028779"/>
                </a:moveTo>
                <a:cubicBezTo>
                  <a:pt x="1112164" y="5028779"/>
                  <a:pt x="1109584" y="5029077"/>
                  <a:pt x="1107600" y="5029672"/>
                </a:cubicBezTo>
                <a:cubicBezTo>
                  <a:pt x="1105615" y="5030268"/>
                  <a:pt x="1104028" y="5031210"/>
                  <a:pt x="1102837" y="5032500"/>
                </a:cubicBezTo>
                <a:cubicBezTo>
                  <a:pt x="1101647" y="5033790"/>
                  <a:pt x="1100828" y="5035551"/>
                  <a:pt x="1100382" y="5037783"/>
                </a:cubicBezTo>
                <a:cubicBezTo>
                  <a:pt x="1099935" y="5040016"/>
                  <a:pt x="1099712" y="5042769"/>
                  <a:pt x="1099712" y="5046043"/>
                </a:cubicBezTo>
                <a:cubicBezTo>
                  <a:pt x="1099712" y="5049318"/>
                  <a:pt x="1099935" y="5052046"/>
                  <a:pt x="1100382" y="5054229"/>
                </a:cubicBezTo>
                <a:cubicBezTo>
                  <a:pt x="1100828" y="5056412"/>
                  <a:pt x="1101647" y="5058173"/>
                  <a:pt x="1102837" y="5059512"/>
                </a:cubicBezTo>
                <a:cubicBezTo>
                  <a:pt x="1104028" y="5060852"/>
                  <a:pt x="1105615" y="5061794"/>
                  <a:pt x="1107600" y="5062340"/>
                </a:cubicBezTo>
                <a:cubicBezTo>
                  <a:pt x="1109584" y="5062886"/>
                  <a:pt x="1112164" y="5063159"/>
                  <a:pt x="1115339" y="5063159"/>
                </a:cubicBezTo>
                <a:cubicBezTo>
                  <a:pt x="1118415" y="5063159"/>
                  <a:pt x="1120945" y="5062886"/>
                  <a:pt x="1122929" y="5062340"/>
                </a:cubicBezTo>
                <a:cubicBezTo>
                  <a:pt x="1124914" y="5061794"/>
                  <a:pt x="1126526" y="5060852"/>
                  <a:pt x="1127766" y="5059512"/>
                </a:cubicBezTo>
                <a:cubicBezTo>
                  <a:pt x="1129006" y="5058173"/>
                  <a:pt x="1129850" y="5056412"/>
                  <a:pt x="1130296" y="5054229"/>
                </a:cubicBezTo>
                <a:cubicBezTo>
                  <a:pt x="1130743" y="5052046"/>
                  <a:pt x="1130966" y="5049318"/>
                  <a:pt x="1130966" y="5046043"/>
                </a:cubicBezTo>
                <a:cubicBezTo>
                  <a:pt x="1130966" y="5042769"/>
                  <a:pt x="1130743" y="5040016"/>
                  <a:pt x="1130296" y="5037783"/>
                </a:cubicBezTo>
                <a:cubicBezTo>
                  <a:pt x="1129850" y="5035551"/>
                  <a:pt x="1129006" y="5033790"/>
                  <a:pt x="1127766" y="5032500"/>
                </a:cubicBezTo>
                <a:cubicBezTo>
                  <a:pt x="1126526" y="5031210"/>
                  <a:pt x="1124914" y="5030268"/>
                  <a:pt x="1122929" y="5029672"/>
                </a:cubicBezTo>
                <a:cubicBezTo>
                  <a:pt x="1120945" y="5029077"/>
                  <a:pt x="1118415" y="5028779"/>
                  <a:pt x="1115339" y="5028779"/>
                </a:cubicBezTo>
                <a:close/>
                <a:moveTo>
                  <a:pt x="733523" y="4937994"/>
                </a:moveTo>
                <a:cubicBezTo>
                  <a:pt x="741432" y="4937994"/>
                  <a:pt x="748040" y="4939408"/>
                  <a:pt x="753346" y="4942236"/>
                </a:cubicBezTo>
                <a:cubicBezTo>
                  <a:pt x="758652" y="4945064"/>
                  <a:pt x="762857" y="4948908"/>
                  <a:pt x="765960" y="4953770"/>
                </a:cubicBezTo>
                <a:cubicBezTo>
                  <a:pt x="769064" y="4958632"/>
                  <a:pt x="771292" y="4964287"/>
                  <a:pt x="772644" y="4970736"/>
                </a:cubicBezTo>
                <a:cubicBezTo>
                  <a:pt x="773995" y="4977186"/>
                  <a:pt x="774671" y="4984032"/>
                  <a:pt x="774671" y="4991275"/>
                </a:cubicBezTo>
                <a:cubicBezTo>
                  <a:pt x="774671" y="4999014"/>
                  <a:pt x="773870" y="5006108"/>
                  <a:pt x="772268" y="5012557"/>
                </a:cubicBezTo>
                <a:cubicBezTo>
                  <a:pt x="770666" y="5019006"/>
                  <a:pt x="768163" y="5024563"/>
                  <a:pt x="764759" y="5029226"/>
                </a:cubicBezTo>
                <a:cubicBezTo>
                  <a:pt x="761355" y="5033889"/>
                  <a:pt x="757001" y="5037511"/>
                  <a:pt x="751695" y="5040090"/>
                </a:cubicBezTo>
                <a:cubicBezTo>
                  <a:pt x="746389" y="5042670"/>
                  <a:pt x="740132" y="5043960"/>
                  <a:pt x="732923" y="5043960"/>
                </a:cubicBezTo>
                <a:cubicBezTo>
                  <a:pt x="725013" y="5043960"/>
                  <a:pt x="718405" y="5042546"/>
                  <a:pt x="713099" y="5039718"/>
                </a:cubicBezTo>
                <a:cubicBezTo>
                  <a:pt x="707794" y="5036891"/>
                  <a:pt x="703564" y="5033071"/>
                  <a:pt x="700411" y="5028258"/>
                </a:cubicBezTo>
                <a:cubicBezTo>
                  <a:pt x="697257" y="5023446"/>
                  <a:pt x="695005" y="5017816"/>
                  <a:pt x="693653" y="5011366"/>
                </a:cubicBezTo>
                <a:cubicBezTo>
                  <a:pt x="692301" y="5004917"/>
                  <a:pt x="691625" y="4998022"/>
                  <a:pt x="691625" y="4990679"/>
                </a:cubicBezTo>
                <a:cubicBezTo>
                  <a:pt x="691625" y="4983040"/>
                  <a:pt x="692451" y="4975995"/>
                  <a:pt x="694103" y="4969546"/>
                </a:cubicBezTo>
                <a:cubicBezTo>
                  <a:pt x="695755" y="4963097"/>
                  <a:pt x="698283" y="4957516"/>
                  <a:pt x="701686" y="4952803"/>
                </a:cubicBezTo>
                <a:cubicBezTo>
                  <a:pt x="705090" y="4948090"/>
                  <a:pt x="709420" y="4944443"/>
                  <a:pt x="714676" y="4941864"/>
                </a:cubicBezTo>
                <a:cubicBezTo>
                  <a:pt x="719932" y="4939284"/>
                  <a:pt x="726215" y="4937994"/>
                  <a:pt x="733523" y="4937994"/>
                </a:cubicBezTo>
                <a:close/>
                <a:moveTo>
                  <a:pt x="996358" y="4936655"/>
                </a:moveTo>
                <a:cubicBezTo>
                  <a:pt x="1008238" y="4936655"/>
                  <a:pt x="1017197" y="4940326"/>
                  <a:pt x="1023235" y="4947668"/>
                </a:cubicBezTo>
                <a:cubicBezTo>
                  <a:pt x="1029274" y="4955010"/>
                  <a:pt x="1032144" y="4965131"/>
                  <a:pt x="1031846" y="4978029"/>
                </a:cubicBezTo>
                <a:lnTo>
                  <a:pt x="958772" y="4978029"/>
                </a:lnTo>
                <a:cubicBezTo>
                  <a:pt x="958972" y="4972572"/>
                  <a:pt x="959920" y="4967338"/>
                  <a:pt x="961617" y="4962328"/>
                </a:cubicBezTo>
                <a:cubicBezTo>
                  <a:pt x="963314" y="4957317"/>
                  <a:pt x="965710" y="4952927"/>
                  <a:pt x="968805" y="4949156"/>
                </a:cubicBezTo>
                <a:cubicBezTo>
                  <a:pt x="971900" y="4945386"/>
                  <a:pt x="975744" y="4942360"/>
                  <a:pt x="980335" y="4940078"/>
                </a:cubicBezTo>
                <a:cubicBezTo>
                  <a:pt x="984928" y="4937796"/>
                  <a:pt x="990268" y="4936655"/>
                  <a:pt x="996358" y="4936655"/>
                </a:cubicBezTo>
                <a:close/>
                <a:moveTo>
                  <a:pt x="1115339" y="4925344"/>
                </a:moveTo>
                <a:cubicBezTo>
                  <a:pt x="1112164" y="4925344"/>
                  <a:pt x="1109584" y="4925617"/>
                  <a:pt x="1107600" y="4926162"/>
                </a:cubicBezTo>
                <a:cubicBezTo>
                  <a:pt x="1105615" y="4926708"/>
                  <a:pt x="1104028" y="4927651"/>
                  <a:pt x="1102837" y="4928990"/>
                </a:cubicBezTo>
                <a:cubicBezTo>
                  <a:pt x="1101647" y="4930330"/>
                  <a:pt x="1100828" y="4932116"/>
                  <a:pt x="1100382" y="4934348"/>
                </a:cubicBezTo>
                <a:cubicBezTo>
                  <a:pt x="1099935" y="4936580"/>
                  <a:pt x="1099712" y="4939383"/>
                  <a:pt x="1099712" y="4942757"/>
                </a:cubicBezTo>
                <a:cubicBezTo>
                  <a:pt x="1099712" y="4945932"/>
                  <a:pt x="1099935" y="4948611"/>
                  <a:pt x="1100382" y="4950793"/>
                </a:cubicBezTo>
                <a:cubicBezTo>
                  <a:pt x="1100828" y="4952976"/>
                  <a:pt x="1101647" y="4954737"/>
                  <a:pt x="1102837" y="4956077"/>
                </a:cubicBezTo>
                <a:cubicBezTo>
                  <a:pt x="1104028" y="4957416"/>
                  <a:pt x="1105615" y="4958359"/>
                  <a:pt x="1107600" y="4958905"/>
                </a:cubicBezTo>
                <a:cubicBezTo>
                  <a:pt x="1109584" y="4959450"/>
                  <a:pt x="1112164" y="4959723"/>
                  <a:pt x="1115339" y="4959723"/>
                </a:cubicBezTo>
                <a:cubicBezTo>
                  <a:pt x="1118415" y="4959723"/>
                  <a:pt x="1120945" y="4959450"/>
                  <a:pt x="1122929" y="4958905"/>
                </a:cubicBezTo>
                <a:cubicBezTo>
                  <a:pt x="1124914" y="4958359"/>
                  <a:pt x="1126526" y="4957416"/>
                  <a:pt x="1127766" y="4956077"/>
                </a:cubicBezTo>
                <a:cubicBezTo>
                  <a:pt x="1129006" y="4954737"/>
                  <a:pt x="1129850" y="4952976"/>
                  <a:pt x="1130296" y="4950793"/>
                </a:cubicBezTo>
                <a:cubicBezTo>
                  <a:pt x="1130743" y="4948611"/>
                  <a:pt x="1130966" y="4945932"/>
                  <a:pt x="1130966" y="4942757"/>
                </a:cubicBezTo>
                <a:cubicBezTo>
                  <a:pt x="1130966" y="4939383"/>
                  <a:pt x="1130743" y="4936580"/>
                  <a:pt x="1130296" y="4934348"/>
                </a:cubicBezTo>
                <a:cubicBezTo>
                  <a:pt x="1129850" y="4932116"/>
                  <a:pt x="1129006" y="4930330"/>
                  <a:pt x="1127766" y="4928990"/>
                </a:cubicBezTo>
                <a:cubicBezTo>
                  <a:pt x="1126526" y="4927651"/>
                  <a:pt x="1124914" y="4926708"/>
                  <a:pt x="1122929" y="4926162"/>
                </a:cubicBezTo>
                <a:cubicBezTo>
                  <a:pt x="1120945" y="4925617"/>
                  <a:pt x="1118415" y="4925344"/>
                  <a:pt x="1115339" y="4925344"/>
                </a:cubicBezTo>
                <a:close/>
                <a:moveTo>
                  <a:pt x="997616" y="4917456"/>
                </a:moveTo>
                <a:cubicBezTo>
                  <a:pt x="987793" y="4917456"/>
                  <a:pt x="978913" y="4919167"/>
                  <a:pt x="970976" y="4922591"/>
                </a:cubicBezTo>
                <a:cubicBezTo>
                  <a:pt x="963038" y="4926014"/>
                  <a:pt x="956266" y="4930925"/>
                  <a:pt x="950661" y="4937325"/>
                </a:cubicBezTo>
                <a:cubicBezTo>
                  <a:pt x="945055" y="4943724"/>
                  <a:pt x="940764" y="4951513"/>
                  <a:pt x="937787" y="4960691"/>
                </a:cubicBezTo>
                <a:cubicBezTo>
                  <a:pt x="934810" y="4969868"/>
                  <a:pt x="933322" y="4980212"/>
                  <a:pt x="933322" y="4991721"/>
                </a:cubicBezTo>
                <a:cubicBezTo>
                  <a:pt x="933322" y="5003826"/>
                  <a:pt x="934761" y="5014442"/>
                  <a:pt x="937638" y="5023570"/>
                </a:cubicBezTo>
                <a:cubicBezTo>
                  <a:pt x="940515" y="5032699"/>
                  <a:pt x="944782" y="5040289"/>
                  <a:pt x="950437" y="5046341"/>
                </a:cubicBezTo>
                <a:cubicBezTo>
                  <a:pt x="956093" y="5052393"/>
                  <a:pt x="963063" y="5056958"/>
                  <a:pt x="971348" y="5060033"/>
                </a:cubicBezTo>
                <a:cubicBezTo>
                  <a:pt x="979632" y="5063109"/>
                  <a:pt x="989282" y="5064647"/>
                  <a:pt x="1000295" y="5064647"/>
                </a:cubicBezTo>
                <a:cubicBezTo>
                  <a:pt x="1006645" y="5064647"/>
                  <a:pt x="1012623" y="5064176"/>
                  <a:pt x="1018229" y="5063233"/>
                </a:cubicBezTo>
                <a:cubicBezTo>
                  <a:pt x="1023835" y="5062291"/>
                  <a:pt x="1028771" y="5061224"/>
                  <a:pt x="1033037" y="5060033"/>
                </a:cubicBezTo>
                <a:cubicBezTo>
                  <a:pt x="1037303" y="5058843"/>
                  <a:pt x="1040776" y="5057627"/>
                  <a:pt x="1043455" y="5056387"/>
                </a:cubicBezTo>
                <a:cubicBezTo>
                  <a:pt x="1046134" y="5055147"/>
                  <a:pt x="1047746" y="5054254"/>
                  <a:pt x="1048292" y="5053708"/>
                </a:cubicBezTo>
                <a:cubicBezTo>
                  <a:pt x="1048838" y="5053162"/>
                  <a:pt x="1049284" y="5052592"/>
                  <a:pt x="1049631" y="5051997"/>
                </a:cubicBezTo>
                <a:cubicBezTo>
                  <a:pt x="1049979" y="5051401"/>
                  <a:pt x="1050227" y="5050732"/>
                  <a:pt x="1050375" y="5049987"/>
                </a:cubicBezTo>
                <a:cubicBezTo>
                  <a:pt x="1050524" y="5049243"/>
                  <a:pt x="1050648" y="5048400"/>
                  <a:pt x="1050748" y="5047457"/>
                </a:cubicBezTo>
                <a:cubicBezTo>
                  <a:pt x="1050847" y="5046515"/>
                  <a:pt x="1050896" y="5045399"/>
                  <a:pt x="1050896" y="5044109"/>
                </a:cubicBezTo>
                <a:cubicBezTo>
                  <a:pt x="1050896" y="5042323"/>
                  <a:pt x="1050822" y="5040810"/>
                  <a:pt x="1050672" y="5039569"/>
                </a:cubicBezTo>
                <a:cubicBezTo>
                  <a:pt x="1050522" y="5038329"/>
                  <a:pt x="1050298" y="5037362"/>
                  <a:pt x="1049999" y="5036667"/>
                </a:cubicBezTo>
                <a:cubicBezTo>
                  <a:pt x="1049700" y="5035973"/>
                  <a:pt x="1049276" y="5035452"/>
                  <a:pt x="1048728" y="5035105"/>
                </a:cubicBezTo>
                <a:cubicBezTo>
                  <a:pt x="1048180" y="5034757"/>
                  <a:pt x="1047557" y="5034584"/>
                  <a:pt x="1046859" y="5034584"/>
                </a:cubicBezTo>
                <a:cubicBezTo>
                  <a:pt x="1045662" y="5034584"/>
                  <a:pt x="1043892" y="5035105"/>
                  <a:pt x="1041549" y="5036146"/>
                </a:cubicBezTo>
                <a:cubicBezTo>
                  <a:pt x="1039206" y="5037188"/>
                  <a:pt x="1036215" y="5038354"/>
                  <a:pt x="1032575" y="5039644"/>
                </a:cubicBezTo>
                <a:cubicBezTo>
                  <a:pt x="1028936" y="5040934"/>
                  <a:pt x="1024624" y="5042100"/>
                  <a:pt x="1019639" y="5043141"/>
                </a:cubicBezTo>
                <a:cubicBezTo>
                  <a:pt x="1014654" y="5044183"/>
                  <a:pt x="1008971" y="5044704"/>
                  <a:pt x="1002590" y="5044704"/>
                </a:cubicBezTo>
                <a:cubicBezTo>
                  <a:pt x="994514" y="5044704"/>
                  <a:pt x="987685" y="5043563"/>
                  <a:pt x="982102" y="5041281"/>
                </a:cubicBezTo>
                <a:cubicBezTo>
                  <a:pt x="976518" y="5038999"/>
                  <a:pt x="971982" y="5035725"/>
                  <a:pt x="968492" y="5031458"/>
                </a:cubicBezTo>
                <a:cubicBezTo>
                  <a:pt x="965002" y="5027192"/>
                  <a:pt x="962510" y="5022082"/>
                  <a:pt x="961015" y="5016129"/>
                </a:cubicBezTo>
                <a:cubicBezTo>
                  <a:pt x="959519" y="5010176"/>
                  <a:pt x="958772" y="5003479"/>
                  <a:pt x="958772" y="4996037"/>
                </a:cubicBezTo>
                <a:lnTo>
                  <a:pt x="1046982" y="4996037"/>
                </a:lnTo>
                <a:cubicBezTo>
                  <a:pt x="1049476" y="4996037"/>
                  <a:pt x="1051694" y="4995219"/>
                  <a:pt x="1053637" y="4993582"/>
                </a:cubicBezTo>
                <a:cubicBezTo>
                  <a:pt x="1055580" y="4991944"/>
                  <a:pt x="1056552" y="4989191"/>
                  <a:pt x="1056552" y="4985322"/>
                </a:cubicBezTo>
                <a:lnTo>
                  <a:pt x="1056552" y="4980857"/>
                </a:lnTo>
                <a:cubicBezTo>
                  <a:pt x="1056552" y="4972125"/>
                  <a:pt x="1055436" y="4963915"/>
                  <a:pt x="1053203" y="4956226"/>
                </a:cubicBezTo>
                <a:cubicBezTo>
                  <a:pt x="1050971" y="4948536"/>
                  <a:pt x="1047473" y="4941839"/>
                  <a:pt x="1042711" y="4936134"/>
                </a:cubicBezTo>
                <a:cubicBezTo>
                  <a:pt x="1037948" y="4930429"/>
                  <a:pt x="1031871" y="4925890"/>
                  <a:pt x="1024479" y="4922516"/>
                </a:cubicBezTo>
                <a:cubicBezTo>
                  <a:pt x="1017088" y="4919143"/>
                  <a:pt x="1008133" y="4917456"/>
                  <a:pt x="997616" y="4917456"/>
                </a:cubicBezTo>
                <a:close/>
                <a:moveTo>
                  <a:pt x="734488" y="4917456"/>
                </a:moveTo>
                <a:cubicBezTo>
                  <a:pt x="723078" y="4917456"/>
                  <a:pt x="713106" y="4919292"/>
                  <a:pt x="704573" y="4922963"/>
                </a:cubicBezTo>
                <a:cubicBezTo>
                  <a:pt x="696040" y="4926634"/>
                  <a:pt x="688921" y="4931793"/>
                  <a:pt x="683217" y="4938441"/>
                </a:cubicBezTo>
                <a:cubicBezTo>
                  <a:pt x="677511" y="4945088"/>
                  <a:pt x="673245" y="4953001"/>
                  <a:pt x="670417" y="4962179"/>
                </a:cubicBezTo>
                <a:cubicBezTo>
                  <a:pt x="667589" y="4971357"/>
                  <a:pt x="666176" y="4981402"/>
                  <a:pt x="666176" y="4992317"/>
                </a:cubicBezTo>
                <a:cubicBezTo>
                  <a:pt x="666176" y="5003627"/>
                  <a:pt x="667515" y="5013748"/>
                  <a:pt x="670194" y="5022677"/>
                </a:cubicBezTo>
                <a:cubicBezTo>
                  <a:pt x="672873" y="5031607"/>
                  <a:pt x="676941" y="5039197"/>
                  <a:pt x="682398" y="5045448"/>
                </a:cubicBezTo>
                <a:cubicBezTo>
                  <a:pt x="687855" y="5051699"/>
                  <a:pt x="694676" y="5056461"/>
                  <a:pt x="702862" y="5059736"/>
                </a:cubicBezTo>
                <a:cubicBezTo>
                  <a:pt x="711047" y="5063010"/>
                  <a:pt x="720647" y="5064647"/>
                  <a:pt x="731660" y="5064647"/>
                </a:cubicBezTo>
                <a:cubicBezTo>
                  <a:pt x="742971" y="5064647"/>
                  <a:pt x="752917" y="5062787"/>
                  <a:pt x="761500" y="5059066"/>
                </a:cubicBezTo>
                <a:cubicBezTo>
                  <a:pt x="770083" y="5055345"/>
                  <a:pt x="777226" y="5050161"/>
                  <a:pt x="782931" y="5043513"/>
                </a:cubicBezTo>
                <a:cubicBezTo>
                  <a:pt x="788636" y="5036866"/>
                  <a:pt x="792928" y="5028953"/>
                  <a:pt x="795805" y="5019775"/>
                </a:cubicBezTo>
                <a:cubicBezTo>
                  <a:pt x="798682" y="5010598"/>
                  <a:pt x="800121" y="5000552"/>
                  <a:pt x="800121" y="4989638"/>
                </a:cubicBezTo>
                <a:cubicBezTo>
                  <a:pt x="800121" y="4978426"/>
                  <a:pt x="798757" y="4968355"/>
                  <a:pt x="796028" y="4959425"/>
                </a:cubicBezTo>
                <a:cubicBezTo>
                  <a:pt x="793300" y="4950496"/>
                  <a:pt x="789207" y="4942906"/>
                  <a:pt x="783750" y="4936655"/>
                </a:cubicBezTo>
                <a:cubicBezTo>
                  <a:pt x="778293" y="4930404"/>
                  <a:pt x="771471" y="4925642"/>
                  <a:pt x="763286" y="4922367"/>
                </a:cubicBezTo>
                <a:cubicBezTo>
                  <a:pt x="755100" y="4919093"/>
                  <a:pt x="745501" y="4917456"/>
                  <a:pt x="734488" y="4917456"/>
                </a:cubicBezTo>
                <a:close/>
                <a:moveTo>
                  <a:pt x="855485" y="4883672"/>
                </a:moveTo>
                <a:cubicBezTo>
                  <a:pt x="853104" y="4883672"/>
                  <a:pt x="851119" y="4883771"/>
                  <a:pt x="849532" y="4883970"/>
                </a:cubicBezTo>
                <a:cubicBezTo>
                  <a:pt x="847944" y="4884168"/>
                  <a:pt x="846679" y="4884491"/>
                  <a:pt x="845737" y="4884937"/>
                </a:cubicBezTo>
                <a:cubicBezTo>
                  <a:pt x="844794" y="4885383"/>
                  <a:pt x="844149" y="4885904"/>
                  <a:pt x="843802" y="4886500"/>
                </a:cubicBezTo>
                <a:cubicBezTo>
                  <a:pt x="843455" y="4887095"/>
                  <a:pt x="843281" y="4887740"/>
                  <a:pt x="843281" y="4888434"/>
                </a:cubicBezTo>
                <a:lnTo>
                  <a:pt x="843281" y="4920284"/>
                </a:lnTo>
                <a:lnTo>
                  <a:pt x="824678" y="4920284"/>
                </a:lnTo>
                <a:cubicBezTo>
                  <a:pt x="823884" y="4920284"/>
                  <a:pt x="823165" y="4920457"/>
                  <a:pt x="822520" y="4920805"/>
                </a:cubicBezTo>
                <a:cubicBezTo>
                  <a:pt x="821875" y="4921152"/>
                  <a:pt x="821354" y="4921747"/>
                  <a:pt x="820957" y="4922591"/>
                </a:cubicBezTo>
                <a:cubicBezTo>
                  <a:pt x="820560" y="4923434"/>
                  <a:pt x="820238" y="4924500"/>
                  <a:pt x="819989" y="4925790"/>
                </a:cubicBezTo>
                <a:cubicBezTo>
                  <a:pt x="819741" y="4927080"/>
                  <a:pt x="819617" y="4928668"/>
                  <a:pt x="819617" y="4930553"/>
                </a:cubicBezTo>
                <a:cubicBezTo>
                  <a:pt x="819617" y="4934125"/>
                  <a:pt x="820064" y="4936704"/>
                  <a:pt x="820957" y="4938292"/>
                </a:cubicBezTo>
                <a:cubicBezTo>
                  <a:pt x="821850" y="4939879"/>
                  <a:pt x="823040" y="4940673"/>
                  <a:pt x="824529" y="4940673"/>
                </a:cubicBezTo>
                <a:lnTo>
                  <a:pt x="843281" y="4940673"/>
                </a:lnTo>
                <a:lnTo>
                  <a:pt x="843281" y="5018957"/>
                </a:lnTo>
                <a:cubicBezTo>
                  <a:pt x="843281" y="5026696"/>
                  <a:pt x="844000" y="5033418"/>
                  <a:pt x="845439" y="5039123"/>
                </a:cubicBezTo>
                <a:cubicBezTo>
                  <a:pt x="846878" y="5044828"/>
                  <a:pt x="849185" y="5049541"/>
                  <a:pt x="852360" y="5053262"/>
                </a:cubicBezTo>
                <a:cubicBezTo>
                  <a:pt x="855535" y="5056982"/>
                  <a:pt x="859603" y="5059760"/>
                  <a:pt x="864564" y="5061596"/>
                </a:cubicBezTo>
                <a:cubicBezTo>
                  <a:pt x="869524" y="5063432"/>
                  <a:pt x="875478" y="5064349"/>
                  <a:pt x="882423" y="5064349"/>
                </a:cubicBezTo>
                <a:cubicBezTo>
                  <a:pt x="884705" y="5064349"/>
                  <a:pt x="886987" y="5064200"/>
                  <a:pt x="889269" y="5063903"/>
                </a:cubicBezTo>
                <a:cubicBezTo>
                  <a:pt x="891551" y="5063605"/>
                  <a:pt x="893709" y="5063233"/>
                  <a:pt x="895743" y="5062787"/>
                </a:cubicBezTo>
                <a:cubicBezTo>
                  <a:pt x="897777" y="5062340"/>
                  <a:pt x="899588" y="5061770"/>
                  <a:pt x="901175" y="5061075"/>
                </a:cubicBezTo>
                <a:cubicBezTo>
                  <a:pt x="902763" y="5060381"/>
                  <a:pt x="903953" y="5059636"/>
                  <a:pt x="904747" y="5058843"/>
                </a:cubicBezTo>
                <a:cubicBezTo>
                  <a:pt x="905541" y="5058049"/>
                  <a:pt x="906136" y="5056809"/>
                  <a:pt x="906533" y="5055122"/>
                </a:cubicBezTo>
                <a:cubicBezTo>
                  <a:pt x="906930" y="5053435"/>
                  <a:pt x="907128" y="5051153"/>
                  <a:pt x="907128" y="5048276"/>
                </a:cubicBezTo>
                <a:cubicBezTo>
                  <a:pt x="907128" y="5046490"/>
                  <a:pt x="907029" y="5045002"/>
                  <a:pt x="906831" y="5043811"/>
                </a:cubicBezTo>
                <a:cubicBezTo>
                  <a:pt x="906632" y="5042620"/>
                  <a:pt x="906409" y="5041678"/>
                  <a:pt x="906161" y="5040983"/>
                </a:cubicBezTo>
                <a:cubicBezTo>
                  <a:pt x="905913" y="5040289"/>
                  <a:pt x="905566" y="5039817"/>
                  <a:pt x="905119" y="5039569"/>
                </a:cubicBezTo>
                <a:cubicBezTo>
                  <a:pt x="904673" y="5039321"/>
                  <a:pt x="904201" y="5039197"/>
                  <a:pt x="903705" y="5039197"/>
                </a:cubicBezTo>
                <a:cubicBezTo>
                  <a:pt x="902911" y="5039197"/>
                  <a:pt x="902019" y="5039421"/>
                  <a:pt x="901026" y="5039867"/>
                </a:cubicBezTo>
                <a:cubicBezTo>
                  <a:pt x="900034" y="5040314"/>
                  <a:pt x="898844" y="5040785"/>
                  <a:pt x="897454" y="5041281"/>
                </a:cubicBezTo>
                <a:cubicBezTo>
                  <a:pt x="896065" y="5041777"/>
                  <a:pt x="894478" y="5042248"/>
                  <a:pt x="892692" y="5042695"/>
                </a:cubicBezTo>
                <a:cubicBezTo>
                  <a:pt x="890906" y="5043141"/>
                  <a:pt x="888872" y="5043365"/>
                  <a:pt x="886590" y="5043365"/>
                </a:cubicBezTo>
                <a:cubicBezTo>
                  <a:pt x="879546" y="5043365"/>
                  <a:pt x="874659" y="5041008"/>
                  <a:pt x="871931" y="5036295"/>
                </a:cubicBezTo>
                <a:cubicBezTo>
                  <a:pt x="869202" y="5031582"/>
                  <a:pt x="867838" y="5024612"/>
                  <a:pt x="867838" y="5015385"/>
                </a:cubicBezTo>
                <a:lnTo>
                  <a:pt x="867838" y="4940673"/>
                </a:lnTo>
                <a:lnTo>
                  <a:pt x="902217" y="4940673"/>
                </a:lnTo>
                <a:cubicBezTo>
                  <a:pt x="903705" y="4940673"/>
                  <a:pt x="904896" y="4939879"/>
                  <a:pt x="905789" y="4938292"/>
                </a:cubicBezTo>
                <a:cubicBezTo>
                  <a:pt x="906682" y="4936704"/>
                  <a:pt x="907128" y="4934125"/>
                  <a:pt x="907128" y="4930553"/>
                </a:cubicBezTo>
                <a:cubicBezTo>
                  <a:pt x="907128" y="4928668"/>
                  <a:pt x="907029" y="4927080"/>
                  <a:pt x="906831" y="4925790"/>
                </a:cubicBezTo>
                <a:cubicBezTo>
                  <a:pt x="906632" y="4924500"/>
                  <a:pt x="906310" y="4923434"/>
                  <a:pt x="905863" y="4922591"/>
                </a:cubicBezTo>
                <a:cubicBezTo>
                  <a:pt x="905417" y="4921747"/>
                  <a:pt x="904896" y="4921152"/>
                  <a:pt x="904301" y="4920805"/>
                </a:cubicBezTo>
                <a:cubicBezTo>
                  <a:pt x="903705" y="4920457"/>
                  <a:pt x="903011" y="4920284"/>
                  <a:pt x="902217" y="4920284"/>
                </a:cubicBezTo>
                <a:lnTo>
                  <a:pt x="867838" y="4920284"/>
                </a:lnTo>
                <a:lnTo>
                  <a:pt x="867838" y="4888434"/>
                </a:lnTo>
                <a:cubicBezTo>
                  <a:pt x="867838" y="4887740"/>
                  <a:pt x="867639" y="4887095"/>
                  <a:pt x="867242" y="4886500"/>
                </a:cubicBezTo>
                <a:cubicBezTo>
                  <a:pt x="866846" y="4885904"/>
                  <a:pt x="866201" y="4885383"/>
                  <a:pt x="865308" y="4884937"/>
                </a:cubicBezTo>
                <a:cubicBezTo>
                  <a:pt x="864415" y="4884491"/>
                  <a:pt x="863175" y="4884168"/>
                  <a:pt x="861587" y="4883970"/>
                </a:cubicBezTo>
                <a:cubicBezTo>
                  <a:pt x="859999" y="4883771"/>
                  <a:pt x="857965" y="4883672"/>
                  <a:pt x="855485" y="4883672"/>
                </a:cubicBezTo>
                <a:close/>
                <a:moveTo>
                  <a:pt x="611344" y="4868789"/>
                </a:moveTo>
                <a:cubicBezTo>
                  <a:pt x="608727" y="4868789"/>
                  <a:pt x="606607" y="4868888"/>
                  <a:pt x="604984" y="4869087"/>
                </a:cubicBezTo>
                <a:cubicBezTo>
                  <a:pt x="603361" y="4869285"/>
                  <a:pt x="602052" y="4869608"/>
                  <a:pt x="601057" y="4870054"/>
                </a:cubicBezTo>
                <a:cubicBezTo>
                  <a:pt x="600063" y="4870501"/>
                  <a:pt x="599357" y="4871022"/>
                  <a:pt x="598938" y="4871617"/>
                </a:cubicBezTo>
                <a:cubicBezTo>
                  <a:pt x="598519" y="4872212"/>
                  <a:pt x="598310" y="4872857"/>
                  <a:pt x="598310" y="4873552"/>
                </a:cubicBezTo>
                <a:lnTo>
                  <a:pt x="598310" y="4978029"/>
                </a:lnTo>
                <a:cubicBezTo>
                  <a:pt x="598310" y="4985867"/>
                  <a:pt x="598335" y="4994028"/>
                  <a:pt x="598384" y="5002511"/>
                </a:cubicBezTo>
                <a:cubicBezTo>
                  <a:pt x="598434" y="5010994"/>
                  <a:pt x="598558" y="5019155"/>
                  <a:pt x="598756" y="5026993"/>
                </a:cubicBezTo>
                <a:lnTo>
                  <a:pt x="598608" y="5026993"/>
                </a:lnTo>
                <a:cubicBezTo>
                  <a:pt x="596305" y="5022330"/>
                  <a:pt x="593980" y="5017692"/>
                  <a:pt x="591631" y="5013078"/>
                </a:cubicBezTo>
                <a:cubicBezTo>
                  <a:pt x="589283" y="5008464"/>
                  <a:pt x="586909" y="5003776"/>
                  <a:pt x="584512" y="4999014"/>
                </a:cubicBezTo>
                <a:cubicBezTo>
                  <a:pt x="582114" y="4994251"/>
                  <a:pt x="579621" y="4989414"/>
                  <a:pt x="577032" y="4984503"/>
                </a:cubicBezTo>
                <a:cubicBezTo>
                  <a:pt x="574443" y="4979592"/>
                  <a:pt x="571758" y="4974556"/>
                  <a:pt x="568977" y="4969397"/>
                </a:cubicBezTo>
                <a:lnTo>
                  <a:pt x="523812" y="4884863"/>
                </a:lnTo>
                <a:cubicBezTo>
                  <a:pt x="522181" y="4881787"/>
                  <a:pt x="520623" y="4879232"/>
                  <a:pt x="519138" y="4877198"/>
                </a:cubicBezTo>
                <a:cubicBezTo>
                  <a:pt x="517653" y="4875164"/>
                  <a:pt x="516117" y="4873576"/>
                  <a:pt x="514530" y="4872435"/>
                </a:cubicBezTo>
                <a:cubicBezTo>
                  <a:pt x="512944" y="4871294"/>
                  <a:pt x="511151" y="4870476"/>
                  <a:pt x="509154" y="4869980"/>
                </a:cubicBezTo>
                <a:cubicBezTo>
                  <a:pt x="507156" y="4869484"/>
                  <a:pt x="504673" y="4869236"/>
                  <a:pt x="501704" y="4869236"/>
                </a:cubicBezTo>
                <a:lnTo>
                  <a:pt x="489107" y="4869236"/>
                </a:lnTo>
                <a:cubicBezTo>
                  <a:pt x="486446" y="4869236"/>
                  <a:pt x="483988" y="4870079"/>
                  <a:pt x="481734" y="4871766"/>
                </a:cubicBezTo>
                <a:cubicBezTo>
                  <a:pt x="479481" y="4873452"/>
                  <a:pt x="478355" y="4876280"/>
                  <a:pt x="478355" y="4880249"/>
                </a:cubicBezTo>
                <a:lnTo>
                  <a:pt x="478355" y="5057950"/>
                </a:lnTo>
                <a:cubicBezTo>
                  <a:pt x="478355" y="5058644"/>
                  <a:pt x="478564" y="5059314"/>
                  <a:pt x="478982" y="5059959"/>
                </a:cubicBezTo>
                <a:cubicBezTo>
                  <a:pt x="479401" y="5060604"/>
                  <a:pt x="480082" y="5061100"/>
                  <a:pt x="481024" y="5061447"/>
                </a:cubicBezTo>
                <a:cubicBezTo>
                  <a:pt x="481967" y="5061794"/>
                  <a:pt x="483249" y="5062092"/>
                  <a:pt x="484872" y="5062340"/>
                </a:cubicBezTo>
                <a:cubicBezTo>
                  <a:pt x="486494" y="5062588"/>
                  <a:pt x="488562" y="5062712"/>
                  <a:pt x="491075" y="5062712"/>
                </a:cubicBezTo>
                <a:cubicBezTo>
                  <a:pt x="493588" y="5062712"/>
                  <a:pt x="495656" y="5062588"/>
                  <a:pt x="497279" y="5062340"/>
                </a:cubicBezTo>
                <a:cubicBezTo>
                  <a:pt x="498902" y="5062092"/>
                  <a:pt x="500211" y="5061794"/>
                  <a:pt x="501205" y="5061447"/>
                </a:cubicBezTo>
                <a:cubicBezTo>
                  <a:pt x="502200" y="5061100"/>
                  <a:pt x="502907" y="5060604"/>
                  <a:pt x="503325" y="5059959"/>
                </a:cubicBezTo>
                <a:cubicBezTo>
                  <a:pt x="503744" y="5059314"/>
                  <a:pt x="503953" y="5058644"/>
                  <a:pt x="503953" y="5057950"/>
                </a:cubicBezTo>
                <a:lnTo>
                  <a:pt x="503953" y="4941715"/>
                </a:lnTo>
                <a:cubicBezTo>
                  <a:pt x="503953" y="4934373"/>
                  <a:pt x="503903" y="4926981"/>
                  <a:pt x="503804" y="4919540"/>
                </a:cubicBezTo>
                <a:cubicBezTo>
                  <a:pt x="503705" y="4912098"/>
                  <a:pt x="503556" y="4904806"/>
                  <a:pt x="503358" y="4897662"/>
                </a:cubicBezTo>
                <a:lnTo>
                  <a:pt x="503655" y="4897662"/>
                </a:lnTo>
                <a:cubicBezTo>
                  <a:pt x="506344" y="4903516"/>
                  <a:pt x="509248" y="4909543"/>
                  <a:pt x="512368" y="4915744"/>
                </a:cubicBezTo>
                <a:cubicBezTo>
                  <a:pt x="515487" y="4921946"/>
                  <a:pt x="518583" y="4927874"/>
                  <a:pt x="521654" y="4933529"/>
                </a:cubicBezTo>
                <a:lnTo>
                  <a:pt x="580404" y="5043067"/>
                </a:lnTo>
                <a:cubicBezTo>
                  <a:pt x="582420" y="5046936"/>
                  <a:pt x="584325" y="5050111"/>
                  <a:pt x="586121" y="5052592"/>
                </a:cubicBezTo>
                <a:cubicBezTo>
                  <a:pt x="587917" y="5055072"/>
                  <a:pt x="589713" y="5057032"/>
                  <a:pt x="591508" y="5058471"/>
                </a:cubicBezTo>
                <a:cubicBezTo>
                  <a:pt x="593303" y="5059909"/>
                  <a:pt x="595202" y="5060901"/>
                  <a:pt x="597203" y="5061447"/>
                </a:cubicBezTo>
                <a:cubicBezTo>
                  <a:pt x="599205" y="5061993"/>
                  <a:pt x="601539" y="5062266"/>
                  <a:pt x="604207" y="5062266"/>
                </a:cubicBezTo>
                <a:lnTo>
                  <a:pt x="612672" y="5062266"/>
                </a:lnTo>
                <a:cubicBezTo>
                  <a:pt x="614007" y="5062266"/>
                  <a:pt x="615341" y="5062067"/>
                  <a:pt x="616675" y="5061670"/>
                </a:cubicBezTo>
                <a:cubicBezTo>
                  <a:pt x="618009" y="5061274"/>
                  <a:pt x="619215" y="5060629"/>
                  <a:pt x="620292" y="5059736"/>
                </a:cubicBezTo>
                <a:cubicBezTo>
                  <a:pt x="621370" y="5058843"/>
                  <a:pt x="622242" y="5057702"/>
                  <a:pt x="622909" y="5056313"/>
                </a:cubicBezTo>
                <a:cubicBezTo>
                  <a:pt x="623575" y="5054924"/>
                  <a:pt x="623909" y="5053237"/>
                  <a:pt x="623909" y="5051252"/>
                </a:cubicBezTo>
                <a:lnTo>
                  <a:pt x="623909" y="4873552"/>
                </a:lnTo>
                <a:cubicBezTo>
                  <a:pt x="623909" y="4872857"/>
                  <a:pt x="623699" y="4872212"/>
                  <a:pt x="623280" y="4871617"/>
                </a:cubicBezTo>
                <a:cubicBezTo>
                  <a:pt x="622862" y="4871022"/>
                  <a:pt x="622181" y="4870501"/>
                  <a:pt x="621239" y="4870054"/>
                </a:cubicBezTo>
                <a:cubicBezTo>
                  <a:pt x="620296" y="4869608"/>
                  <a:pt x="618988" y="4869285"/>
                  <a:pt x="617312" y="4869087"/>
                </a:cubicBezTo>
                <a:cubicBezTo>
                  <a:pt x="615637" y="4868888"/>
                  <a:pt x="613648" y="4868789"/>
                  <a:pt x="611344" y="4868789"/>
                </a:cubicBezTo>
                <a:close/>
                <a:moveTo>
                  <a:pt x="0" y="0"/>
                </a:moveTo>
                <a:lnTo>
                  <a:pt x="5476240" y="0"/>
                </a:lnTo>
                <a:cubicBezTo>
                  <a:pt x="6375400" y="50800"/>
                  <a:pt x="5374640" y="77893"/>
                  <a:pt x="5334000" y="233680"/>
                </a:cubicBezTo>
                <a:cubicBezTo>
                  <a:pt x="5295053" y="316653"/>
                  <a:pt x="5584613" y="320040"/>
                  <a:pt x="5567680" y="436880"/>
                </a:cubicBezTo>
                <a:cubicBezTo>
                  <a:pt x="5559213" y="470747"/>
                  <a:pt x="5349240" y="465667"/>
                  <a:pt x="5293360" y="548640"/>
                </a:cubicBezTo>
                <a:cubicBezTo>
                  <a:pt x="5235787" y="609600"/>
                  <a:pt x="5466080" y="697653"/>
                  <a:pt x="5455920" y="762000"/>
                </a:cubicBezTo>
                <a:cubicBezTo>
                  <a:pt x="5445760" y="826347"/>
                  <a:pt x="5291667" y="868680"/>
                  <a:pt x="5232400" y="934720"/>
                </a:cubicBezTo>
                <a:cubicBezTo>
                  <a:pt x="5173133" y="1000760"/>
                  <a:pt x="5518573" y="1246293"/>
                  <a:pt x="5415280" y="1402080"/>
                </a:cubicBezTo>
                <a:cubicBezTo>
                  <a:pt x="5311987" y="1557867"/>
                  <a:pt x="4570307" y="1628987"/>
                  <a:pt x="4612640" y="1869440"/>
                </a:cubicBezTo>
                <a:cubicBezTo>
                  <a:pt x="4654973" y="2109893"/>
                  <a:pt x="5230707" y="2450253"/>
                  <a:pt x="5354320" y="2600960"/>
                </a:cubicBezTo>
                <a:cubicBezTo>
                  <a:pt x="5477933" y="2751667"/>
                  <a:pt x="5074920" y="2775373"/>
                  <a:pt x="5080000" y="2885440"/>
                </a:cubicBezTo>
                <a:cubicBezTo>
                  <a:pt x="5085080" y="2995507"/>
                  <a:pt x="5442373" y="3164840"/>
                  <a:pt x="5384800" y="3261360"/>
                </a:cubicBezTo>
                <a:cubicBezTo>
                  <a:pt x="5327227" y="3357880"/>
                  <a:pt x="5027507" y="3239347"/>
                  <a:pt x="5008880" y="3352800"/>
                </a:cubicBezTo>
                <a:cubicBezTo>
                  <a:pt x="4990253" y="3466253"/>
                  <a:pt x="5261187" y="3810000"/>
                  <a:pt x="5273040" y="3942080"/>
                </a:cubicBezTo>
                <a:cubicBezTo>
                  <a:pt x="5284893" y="4074160"/>
                  <a:pt x="5659120" y="4226560"/>
                  <a:pt x="5608320" y="4328160"/>
                </a:cubicBezTo>
                <a:cubicBezTo>
                  <a:pt x="5557520" y="4460240"/>
                  <a:pt x="4807373" y="4314613"/>
                  <a:pt x="4968240" y="4551680"/>
                </a:cubicBezTo>
                <a:cubicBezTo>
                  <a:pt x="4892040" y="4685453"/>
                  <a:pt x="5251027" y="4820921"/>
                  <a:pt x="5323840" y="4988561"/>
                </a:cubicBezTo>
                <a:cubicBezTo>
                  <a:pt x="5396653" y="5156201"/>
                  <a:pt x="5432213" y="5149428"/>
                  <a:pt x="5486400" y="5222241"/>
                </a:cubicBezTo>
                <a:cubicBezTo>
                  <a:pt x="5507567" y="5264575"/>
                  <a:pt x="5514764" y="5310718"/>
                  <a:pt x="5514340" y="5355274"/>
                </a:cubicBezTo>
                <a:lnTo>
                  <a:pt x="5512304" y="5379079"/>
                </a:lnTo>
                <a:lnTo>
                  <a:pt x="5506720" y="5390039"/>
                </a:lnTo>
                <a:cubicBezTo>
                  <a:pt x="5501429" y="5406920"/>
                  <a:pt x="5499947" y="5427769"/>
                  <a:pt x="5499100" y="5449571"/>
                </a:cubicBezTo>
                <a:lnTo>
                  <a:pt x="5497719" y="5473235"/>
                </a:lnTo>
                <a:lnTo>
                  <a:pt x="5496560" y="5478782"/>
                </a:lnTo>
                <a:cubicBezTo>
                  <a:pt x="5491904" y="5496773"/>
                  <a:pt x="5486929" y="5513019"/>
                  <a:pt x="5482432" y="5526843"/>
                </a:cubicBezTo>
                <a:lnTo>
                  <a:pt x="5482213" y="5527493"/>
                </a:lnTo>
                <a:lnTo>
                  <a:pt x="5480913" y="5527168"/>
                </a:lnTo>
                <a:lnTo>
                  <a:pt x="5455129" y="5527168"/>
                </a:lnTo>
                <a:lnTo>
                  <a:pt x="5455129" y="5503281"/>
                </a:lnTo>
                <a:cubicBezTo>
                  <a:pt x="5455129" y="5502760"/>
                  <a:pt x="5454980" y="5502276"/>
                  <a:pt x="5454682" y="5501830"/>
                </a:cubicBezTo>
                <a:cubicBezTo>
                  <a:pt x="5454385" y="5501383"/>
                  <a:pt x="5453901" y="5500992"/>
                  <a:pt x="5453231" y="5500658"/>
                </a:cubicBezTo>
                <a:cubicBezTo>
                  <a:pt x="5452561" y="5500323"/>
                  <a:pt x="5451631" y="5500081"/>
                  <a:pt x="5450441" y="5499932"/>
                </a:cubicBezTo>
                <a:cubicBezTo>
                  <a:pt x="5449250" y="5499783"/>
                  <a:pt x="5447725" y="5499709"/>
                  <a:pt x="5445864" y="5499709"/>
                </a:cubicBezTo>
                <a:cubicBezTo>
                  <a:pt x="5444078" y="5499709"/>
                  <a:pt x="5442590" y="5499783"/>
                  <a:pt x="5441399" y="5499932"/>
                </a:cubicBezTo>
                <a:cubicBezTo>
                  <a:pt x="5440209" y="5500081"/>
                  <a:pt x="5439260" y="5500323"/>
                  <a:pt x="5438553" y="5500658"/>
                </a:cubicBezTo>
                <a:cubicBezTo>
                  <a:pt x="5437846" y="5500992"/>
                  <a:pt x="5437362" y="5501383"/>
                  <a:pt x="5437102" y="5501830"/>
                </a:cubicBezTo>
                <a:cubicBezTo>
                  <a:pt x="5436841" y="5502276"/>
                  <a:pt x="5436711" y="5502760"/>
                  <a:pt x="5436711" y="5503281"/>
                </a:cubicBezTo>
                <a:lnTo>
                  <a:pt x="5436711" y="5527168"/>
                </a:lnTo>
                <a:lnTo>
                  <a:pt x="5422759" y="5527168"/>
                </a:lnTo>
                <a:cubicBezTo>
                  <a:pt x="5422163" y="5527168"/>
                  <a:pt x="5421624" y="5527298"/>
                  <a:pt x="5421140" y="5527558"/>
                </a:cubicBezTo>
                <a:cubicBezTo>
                  <a:pt x="5420656" y="5527819"/>
                  <a:pt x="5420266" y="5528265"/>
                  <a:pt x="5419968" y="5528898"/>
                </a:cubicBezTo>
                <a:cubicBezTo>
                  <a:pt x="5419670" y="5529530"/>
                  <a:pt x="5419429" y="5530330"/>
                  <a:pt x="5419243" y="5531298"/>
                </a:cubicBezTo>
                <a:cubicBezTo>
                  <a:pt x="5419057" y="5532265"/>
                  <a:pt x="5418964" y="5533456"/>
                  <a:pt x="5418964" y="5534869"/>
                </a:cubicBezTo>
                <a:cubicBezTo>
                  <a:pt x="5418964" y="5537548"/>
                  <a:pt x="5419298" y="5539483"/>
                  <a:pt x="5419968" y="5540674"/>
                </a:cubicBezTo>
                <a:cubicBezTo>
                  <a:pt x="5420638" y="5541864"/>
                  <a:pt x="5421531" y="5542460"/>
                  <a:pt x="5422647" y="5542460"/>
                </a:cubicBezTo>
                <a:lnTo>
                  <a:pt x="5436711" y="5542460"/>
                </a:lnTo>
                <a:lnTo>
                  <a:pt x="5436711" y="5601172"/>
                </a:lnTo>
                <a:cubicBezTo>
                  <a:pt x="5436711" y="5606977"/>
                  <a:pt x="5437251" y="5612018"/>
                  <a:pt x="5438330" y="5616297"/>
                </a:cubicBezTo>
                <a:cubicBezTo>
                  <a:pt x="5439409" y="5620576"/>
                  <a:pt x="5441139" y="5624111"/>
                  <a:pt x="5443520" y="5626901"/>
                </a:cubicBezTo>
                <a:cubicBezTo>
                  <a:pt x="5445901" y="5629692"/>
                  <a:pt x="5448952" y="5631775"/>
                  <a:pt x="5452673" y="5633152"/>
                </a:cubicBezTo>
                <a:cubicBezTo>
                  <a:pt x="5456394" y="5634528"/>
                  <a:pt x="5460859" y="5635217"/>
                  <a:pt x="5466068" y="5635217"/>
                </a:cubicBezTo>
                <a:cubicBezTo>
                  <a:pt x="5467779" y="5635217"/>
                  <a:pt x="5469491" y="5635105"/>
                  <a:pt x="5471202" y="5634882"/>
                </a:cubicBezTo>
                <a:cubicBezTo>
                  <a:pt x="5472914" y="5634659"/>
                  <a:pt x="5474532" y="5634380"/>
                  <a:pt x="5476058" y="5634045"/>
                </a:cubicBezTo>
                <a:cubicBezTo>
                  <a:pt x="5477583" y="5633710"/>
                  <a:pt x="5478941" y="5633282"/>
                  <a:pt x="5480132" y="5632761"/>
                </a:cubicBezTo>
                <a:cubicBezTo>
                  <a:pt x="5481322" y="5632240"/>
                  <a:pt x="5482215" y="5631682"/>
                  <a:pt x="5482811" y="5631087"/>
                </a:cubicBezTo>
                <a:cubicBezTo>
                  <a:pt x="5483406" y="5630492"/>
                  <a:pt x="5483853" y="5629561"/>
                  <a:pt x="5484150" y="5628296"/>
                </a:cubicBezTo>
                <a:cubicBezTo>
                  <a:pt x="5484448" y="5627031"/>
                  <a:pt x="5484597" y="5625320"/>
                  <a:pt x="5484597" y="5623162"/>
                </a:cubicBezTo>
                <a:cubicBezTo>
                  <a:pt x="5484597" y="5621822"/>
                  <a:pt x="5484522" y="5620706"/>
                  <a:pt x="5484373" y="5619813"/>
                </a:cubicBezTo>
                <a:cubicBezTo>
                  <a:pt x="5484225" y="5618920"/>
                  <a:pt x="5484057" y="5618213"/>
                  <a:pt x="5483871" y="5617692"/>
                </a:cubicBezTo>
                <a:cubicBezTo>
                  <a:pt x="5483685" y="5617171"/>
                  <a:pt x="5483425" y="5616818"/>
                  <a:pt x="5483090" y="5616632"/>
                </a:cubicBezTo>
                <a:cubicBezTo>
                  <a:pt x="5482755" y="5616446"/>
                  <a:pt x="5482402" y="5616353"/>
                  <a:pt x="5482029" y="5616353"/>
                </a:cubicBezTo>
                <a:cubicBezTo>
                  <a:pt x="5481434" y="5616353"/>
                  <a:pt x="5480764" y="5616520"/>
                  <a:pt x="5480020" y="5616855"/>
                </a:cubicBezTo>
                <a:cubicBezTo>
                  <a:pt x="5479276" y="5617190"/>
                  <a:pt x="5478383" y="5617543"/>
                  <a:pt x="5477341" y="5617916"/>
                </a:cubicBezTo>
                <a:cubicBezTo>
                  <a:pt x="5476300" y="5618288"/>
                  <a:pt x="5475109" y="5618641"/>
                  <a:pt x="5473769" y="5618976"/>
                </a:cubicBezTo>
                <a:cubicBezTo>
                  <a:pt x="5472430" y="5619311"/>
                  <a:pt x="5470905" y="5619478"/>
                  <a:pt x="5469193" y="5619478"/>
                </a:cubicBezTo>
                <a:cubicBezTo>
                  <a:pt x="5463910" y="5619478"/>
                  <a:pt x="5460245" y="5617711"/>
                  <a:pt x="5458198" y="5614176"/>
                </a:cubicBezTo>
                <a:cubicBezTo>
                  <a:pt x="5456152" y="5610642"/>
                  <a:pt x="5455129" y="5605414"/>
                  <a:pt x="5455129" y="5598493"/>
                </a:cubicBezTo>
                <a:lnTo>
                  <a:pt x="5455129" y="5542460"/>
                </a:lnTo>
                <a:lnTo>
                  <a:pt x="5477183" y="5542460"/>
                </a:lnTo>
                <a:lnTo>
                  <a:pt x="5471160" y="5560379"/>
                </a:lnTo>
                <a:cubicBezTo>
                  <a:pt x="5465657" y="5576995"/>
                  <a:pt x="5465234" y="5581228"/>
                  <a:pt x="5476240" y="5567681"/>
                </a:cubicBezTo>
                <a:cubicBezTo>
                  <a:pt x="5487247" y="5554135"/>
                  <a:pt x="5492539" y="5535508"/>
                  <a:pt x="5495290" y="5514817"/>
                </a:cubicBezTo>
                <a:lnTo>
                  <a:pt x="5497719" y="5473235"/>
                </a:lnTo>
                <a:lnTo>
                  <a:pt x="5508784" y="5420243"/>
                </a:lnTo>
                <a:lnTo>
                  <a:pt x="5512304" y="5379079"/>
                </a:lnTo>
                <a:lnTo>
                  <a:pt x="5517912" y="5368072"/>
                </a:lnTo>
                <a:cubicBezTo>
                  <a:pt x="5522860" y="5361993"/>
                  <a:pt x="5529157" y="5357284"/>
                  <a:pt x="5537200" y="5354320"/>
                </a:cubicBezTo>
                <a:cubicBezTo>
                  <a:pt x="5660814" y="5342467"/>
                  <a:pt x="5739130" y="5407237"/>
                  <a:pt x="5794375" y="5481956"/>
                </a:cubicBezTo>
                <a:lnTo>
                  <a:pt x="5824314" y="5527407"/>
                </a:lnTo>
                <a:lnTo>
                  <a:pt x="5821971" y="5527782"/>
                </a:lnTo>
                <a:cubicBezTo>
                  <a:pt x="5817172" y="5529456"/>
                  <a:pt x="5813060" y="5531856"/>
                  <a:pt x="5809637" y="5534981"/>
                </a:cubicBezTo>
                <a:cubicBezTo>
                  <a:pt x="5806214" y="5538106"/>
                  <a:pt x="5803535" y="5541939"/>
                  <a:pt x="5801601" y="5546478"/>
                </a:cubicBezTo>
                <a:cubicBezTo>
                  <a:pt x="5799666" y="5551017"/>
                  <a:pt x="5798698" y="5556152"/>
                  <a:pt x="5798698" y="5561882"/>
                </a:cubicBezTo>
                <a:cubicBezTo>
                  <a:pt x="5798698" y="5566793"/>
                  <a:pt x="5799368" y="5570979"/>
                  <a:pt x="5800708" y="5574439"/>
                </a:cubicBezTo>
                <a:cubicBezTo>
                  <a:pt x="5802047" y="5577899"/>
                  <a:pt x="5803870" y="5581006"/>
                  <a:pt x="5806177" y="5583759"/>
                </a:cubicBezTo>
                <a:cubicBezTo>
                  <a:pt x="5803424" y="5586587"/>
                  <a:pt x="5801117" y="5589787"/>
                  <a:pt x="5799257" y="5593359"/>
                </a:cubicBezTo>
                <a:cubicBezTo>
                  <a:pt x="5797396" y="5596931"/>
                  <a:pt x="5796466" y="5600986"/>
                  <a:pt x="5796466" y="5605526"/>
                </a:cubicBezTo>
                <a:cubicBezTo>
                  <a:pt x="5796466" y="5608800"/>
                  <a:pt x="5797340" y="5611851"/>
                  <a:pt x="5799089" y="5614679"/>
                </a:cubicBezTo>
                <a:cubicBezTo>
                  <a:pt x="5800838" y="5617506"/>
                  <a:pt x="5803535" y="5619850"/>
                  <a:pt x="5807182" y="5621711"/>
                </a:cubicBezTo>
                <a:cubicBezTo>
                  <a:pt x="5804800" y="5623571"/>
                  <a:pt x="5802698" y="5625450"/>
                  <a:pt x="5800875" y="5627348"/>
                </a:cubicBezTo>
                <a:cubicBezTo>
                  <a:pt x="5799052" y="5629245"/>
                  <a:pt x="5797526" y="5631236"/>
                  <a:pt x="5796299" y="5633319"/>
                </a:cubicBezTo>
                <a:cubicBezTo>
                  <a:pt x="5795071" y="5635403"/>
                  <a:pt x="5794159" y="5637598"/>
                  <a:pt x="5793564" y="5639905"/>
                </a:cubicBezTo>
                <a:cubicBezTo>
                  <a:pt x="5792969" y="5642212"/>
                  <a:pt x="5792671" y="5644593"/>
                  <a:pt x="5792671" y="5647049"/>
                </a:cubicBezTo>
                <a:cubicBezTo>
                  <a:pt x="5792671" y="5650918"/>
                  <a:pt x="5793489" y="5654509"/>
                  <a:pt x="5795127" y="5657820"/>
                </a:cubicBezTo>
                <a:cubicBezTo>
                  <a:pt x="5796764" y="5661132"/>
                  <a:pt x="5799405" y="5663978"/>
                  <a:pt x="5803052" y="5666359"/>
                </a:cubicBezTo>
                <a:cubicBezTo>
                  <a:pt x="5806698" y="5668740"/>
                  <a:pt x="5811367" y="5670619"/>
                  <a:pt x="5817060" y="5671996"/>
                </a:cubicBezTo>
                <a:cubicBezTo>
                  <a:pt x="5822753" y="5673373"/>
                  <a:pt x="5829655" y="5674061"/>
                  <a:pt x="5837766" y="5674061"/>
                </a:cubicBezTo>
                <a:cubicBezTo>
                  <a:pt x="5846175" y="5674061"/>
                  <a:pt x="5853467" y="5673149"/>
                  <a:pt x="5859644" y="5671326"/>
                </a:cubicBezTo>
                <a:cubicBezTo>
                  <a:pt x="5865820" y="5669503"/>
                  <a:pt x="5870899" y="5667010"/>
                  <a:pt x="5874880" y="5663848"/>
                </a:cubicBezTo>
                <a:cubicBezTo>
                  <a:pt x="5878861" y="5660685"/>
                  <a:pt x="5881819" y="5657020"/>
                  <a:pt x="5883754" y="5652853"/>
                </a:cubicBezTo>
                <a:cubicBezTo>
                  <a:pt x="5885689" y="5648686"/>
                  <a:pt x="5886656" y="5644295"/>
                  <a:pt x="5886656" y="5639682"/>
                </a:cubicBezTo>
                <a:lnTo>
                  <a:pt x="5884781" y="5631243"/>
                </a:lnTo>
                <a:lnTo>
                  <a:pt x="5889119" y="5638732"/>
                </a:lnTo>
                <a:cubicBezTo>
                  <a:pt x="5897404" y="5651766"/>
                  <a:pt x="5905289" y="5662296"/>
                  <a:pt x="5913120" y="5669281"/>
                </a:cubicBezTo>
                <a:cubicBezTo>
                  <a:pt x="5944447" y="5697221"/>
                  <a:pt x="5959263" y="5673514"/>
                  <a:pt x="5975350" y="5641976"/>
                </a:cubicBezTo>
                <a:lnTo>
                  <a:pt x="5980211" y="5633484"/>
                </a:lnTo>
                <a:lnTo>
                  <a:pt x="5981385" y="5633766"/>
                </a:lnTo>
                <a:cubicBezTo>
                  <a:pt x="5982576" y="5633915"/>
                  <a:pt x="5984101" y="5633989"/>
                  <a:pt x="5985961" y="5633989"/>
                </a:cubicBezTo>
                <a:cubicBezTo>
                  <a:pt x="5987747" y="5633989"/>
                  <a:pt x="5989236" y="5633915"/>
                  <a:pt x="5990426" y="5633766"/>
                </a:cubicBezTo>
                <a:cubicBezTo>
                  <a:pt x="5991617" y="5633617"/>
                  <a:pt x="5992547" y="5633394"/>
                  <a:pt x="5993217" y="5633096"/>
                </a:cubicBezTo>
                <a:cubicBezTo>
                  <a:pt x="5993887" y="5632798"/>
                  <a:pt x="5994370" y="5632445"/>
                  <a:pt x="5994668" y="5632036"/>
                </a:cubicBezTo>
                <a:cubicBezTo>
                  <a:pt x="5994966" y="5631626"/>
                  <a:pt x="5995114" y="5631124"/>
                  <a:pt x="5995114" y="5630529"/>
                </a:cubicBezTo>
                <a:lnTo>
                  <a:pt x="5995114" y="5607446"/>
                </a:lnTo>
                <a:lnTo>
                  <a:pt x="6002655" y="5594271"/>
                </a:lnTo>
                <a:cubicBezTo>
                  <a:pt x="6008106" y="5587167"/>
                  <a:pt x="6014191" y="5580942"/>
                  <a:pt x="6021189" y="5576283"/>
                </a:cubicBezTo>
                <a:lnTo>
                  <a:pt x="6036786" y="5570695"/>
                </a:lnTo>
                <a:lnTo>
                  <a:pt x="6036786" y="5601172"/>
                </a:lnTo>
                <a:cubicBezTo>
                  <a:pt x="6036786" y="5606977"/>
                  <a:pt x="6037326" y="5612018"/>
                  <a:pt x="6038405" y="5616297"/>
                </a:cubicBezTo>
                <a:cubicBezTo>
                  <a:pt x="6039484" y="5620576"/>
                  <a:pt x="6041214" y="5624111"/>
                  <a:pt x="6043595" y="5626901"/>
                </a:cubicBezTo>
                <a:cubicBezTo>
                  <a:pt x="6045976" y="5629692"/>
                  <a:pt x="6049027" y="5631775"/>
                  <a:pt x="6052748" y="5633152"/>
                </a:cubicBezTo>
                <a:cubicBezTo>
                  <a:pt x="6056469" y="5634528"/>
                  <a:pt x="6060934" y="5635217"/>
                  <a:pt x="6066143" y="5635217"/>
                </a:cubicBezTo>
                <a:cubicBezTo>
                  <a:pt x="6067854" y="5635217"/>
                  <a:pt x="6069566" y="5635105"/>
                  <a:pt x="6071277" y="5634882"/>
                </a:cubicBezTo>
                <a:cubicBezTo>
                  <a:pt x="6072989" y="5634659"/>
                  <a:pt x="6074607" y="5634380"/>
                  <a:pt x="6076133" y="5634045"/>
                </a:cubicBezTo>
                <a:cubicBezTo>
                  <a:pt x="6077658" y="5633710"/>
                  <a:pt x="6079016" y="5633282"/>
                  <a:pt x="6080207" y="5632761"/>
                </a:cubicBezTo>
                <a:cubicBezTo>
                  <a:pt x="6081397" y="5632240"/>
                  <a:pt x="6082290" y="5631682"/>
                  <a:pt x="6082886" y="5631087"/>
                </a:cubicBezTo>
                <a:cubicBezTo>
                  <a:pt x="6083481" y="5630492"/>
                  <a:pt x="6083928" y="5629561"/>
                  <a:pt x="6084225" y="5628296"/>
                </a:cubicBezTo>
                <a:cubicBezTo>
                  <a:pt x="6084523" y="5627031"/>
                  <a:pt x="6084672" y="5625320"/>
                  <a:pt x="6084672" y="5623162"/>
                </a:cubicBezTo>
                <a:cubicBezTo>
                  <a:pt x="6084672" y="5621822"/>
                  <a:pt x="6084597" y="5620706"/>
                  <a:pt x="6084448" y="5619813"/>
                </a:cubicBezTo>
                <a:cubicBezTo>
                  <a:pt x="6084300" y="5618920"/>
                  <a:pt x="6084132" y="5618213"/>
                  <a:pt x="6083946" y="5617692"/>
                </a:cubicBezTo>
                <a:cubicBezTo>
                  <a:pt x="6083760" y="5617171"/>
                  <a:pt x="6083500" y="5616818"/>
                  <a:pt x="6083165" y="5616632"/>
                </a:cubicBezTo>
                <a:cubicBezTo>
                  <a:pt x="6082830" y="5616446"/>
                  <a:pt x="6082477" y="5616353"/>
                  <a:pt x="6082104" y="5616353"/>
                </a:cubicBezTo>
                <a:cubicBezTo>
                  <a:pt x="6081509" y="5616353"/>
                  <a:pt x="6080839" y="5616520"/>
                  <a:pt x="6080095" y="5616855"/>
                </a:cubicBezTo>
                <a:cubicBezTo>
                  <a:pt x="6079351" y="5617190"/>
                  <a:pt x="6078458" y="5617543"/>
                  <a:pt x="6077416" y="5617916"/>
                </a:cubicBezTo>
                <a:cubicBezTo>
                  <a:pt x="6076375" y="5618288"/>
                  <a:pt x="6075184" y="5618641"/>
                  <a:pt x="6073844" y="5618976"/>
                </a:cubicBezTo>
                <a:cubicBezTo>
                  <a:pt x="6072505" y="5619311"/>
                  <a:pt x="6070980" y="5619478"/>
                  <a:pt x="6069268" y="5619478"/>
                </a:cubicBezTo>
                <a:cubicBezTo>
                  <a:pt x="6063985" y="5619478"/>
                  <a:pt x="6060320" y="5617711"/>
                  <a:pt x="6058273" y="5614176"/>
                </a:cubicBezTo>
                <a:cubicBezTo>
                  <a:pt x="6056227" y="5610642"/>
                  <a:pt x="6055204" y="5605414"/>
                  <a:pt x="6055204" y="5598493"/>
                </a:cubicBezTo>
                <a:lnTo>
                  <a:pt x="6055204" y="5569463"/>
                </a:lnTo>
                <a:lnTo>
                  <a:pt x="6078726" y="5573653"/>
                </a:lnTo>
                <a:cubicBezTo>
                  <a:pt x="6170427" y="5605834"/>
                  <a:pt x="6349154" y="5754371"/>
                  <a:pt x="6461760" y="5781041"/>
                </a:cubicBezTo>
                <a:cubicBezTo>
                  <a:pt x="6590453" y="5811521"/>
                  <a:pt x="6522720" y="5547361"/>
                  <a:pt x="6817360" y="5750561"/>
                </a:cubicBezTo>
                <a:lnTo>
                  <a:pt x="6861108" y="5844811"/>
                </a:lnTo>
                <a:lnTo>
                  <a:pt x="6861108" y="5937077"/>
                </a:lnTo>
                <a:cubicBezTo>
                  <a:pt x="6861108" y="5937673"/>
                  <a:pt x="6861238" y="5938194"/>
                  <a:pt x="6861499" y="5938640"/>
                </a:cubicBezTo>
                <a:cubicBezTo>
                  <a:pt x="6861759" y="5939087"/>
                  <a:pt x="6862243" y="5939459"/>
                  <a:pt x="6862950" y="5939756"/>
                </a:cubicBezTo>
                <a:cubicBezTo>
                  <a:pt x="6863657" y="5940054"/>
                  <a:pt x="6864606" y="5940277"/>
                  <a:pt x="6865796" y="5940426"/>
                </a:cubicBezTo>
                <a:cubicBezTo>
                  <a:pt x="6866987" y="5940575"/>
                  <a:pt x="6868475" y="5940649"/>
                  <a:pt x="6870261" y="5940649"/>
                </a:cubicBezTo>
                <a:cubicBezTo>
                  <a:pt x="6872121" y="5940649"/>
                  <a:pt x="6873647" y="5940575"/>
                  <a:pt x="6874837" y="5940426"/>
                </a:cubicBezTo>
                <a:cubicBezTo>
                  <a:pt x="6876028" y="5940277"/>
                  <a:pt x="6876958" y="5940054"/>
                  <a:pt x="6877628" y="5939756"/>
                </a:cubicBezTo>
                <a:cubicBezTo>
                  <a:pt x="6878298" y="5939459"/>
                  <a:pt x="6878781" y="5939087"/>
                  <a:pt x="6879079" y="5938640"/>
                </a:cubicBezTo>
                <a:cubicBezTo>
                  <a:pt x="6879377" y="5938194"/>
                  <a:pt x="6879526" y="5937673"/>
                  <a:pt x="6879526" y="5937077"/>
                </a:cubicBezTo>
                <a:lnTo>
                  <a:pt x="6879526" y="5886848"/>
                </a:lnTo>
                <a:cubicBezTo>
                  <a:pt x="6882204" y="5889452"/>
                  <a:pt x="6884735" y="5891722"/>
                  <a:pt x="6887116" y="5893657"/>
                </a:cubicBezTo>
                <a:lnTo>
                  <a:pt x="6887648" y="5894011"/>
                </a:lnTo>
                <a:lnTo>
                  <a:pt x="6930331" y="5966481"/>
                </a:lnTo>
                <a:cubicBezTo>
                  <a:pt x="6951520" y="5998717"/>
                  <a:pt x="6973807" y="6029212"/>
                  <a:pt x="6997063" y="6058167"/>
                </a:cubicBezTo>
                <a:lnTo>
                  <a:pt x="7052504" y="6121167"/>
                </a:lnTo>
                <a:lnTo>
                  <a:pt x="7048669" y="6122666"/>
                </a:lnTo>
                <a:cubicBezTo>
                  <a:pt x="7044353" y="6125419"/>
                  <a:pt x="7041041" y="6128880"/>
                  <a:pt x="7038734" y="6133047"/>
                </a:cubicBezTo>
                <a:cubicBezTo>
                  <a:pt x="7036428" y="6137214"/>
                  <a:pt x="7035274" y="6142125"/>
                  <a:pt x="7035274" y="6147781"/>
                </a:cubicBezTo>
                <a:cubicBezTo>
                  <a:pt x="7035274" y="6152618"/>
                  <a:pt x="7036111" y="6156934"/>
                  <a:pt x="7037786" y="6160729"/>
                </a:cubicBezTo>
                <a:cubicBezTo>
                  <a:pt x="7039460" y="6164524"/>
                  <a:pt x="7041804" y="6167724"/>
                  <a:pt x="7044818" y="6170328"/>
                </a:cubicBezTo>
                <a:cubicBezTo>
                  <a:pt x="7047832" y="6172933"/>
                  <a:pt x="7051478" y="6174923"/>
                  <a:pt x="7055757" y="6176300"/>
                </a:cubicBezTo>
                <a:cubicBezTo>
                  <a:pt x="7060035" y="6177677"/>
                  <a:pt x="7064817" y="6178365"/>
                  <a:pt x="7070100" y="6178365"/>
                </a:cubicBezTo>
                <a:cubicBezTo>
                  <a:pt x="7076127" y="6178365"/>
                  <a:pt x="7081839" y="6177063"/>
                  <a:pt x="7087234" y="6174458"/>
                </a:cubicBezTo>
                <a:lnTo>
                  <a:pt x="7097185" y="6167042"/>
                </a:lnTo>
                <a:lnTo>
                  <a:pt x="7101912" y="6171574"/>
                </a:lnTo>
                <a:lnTo>
                  <a:pt x="7101912" y="6173565"/>
                </a:lnTo>
                <a:cubicBezTo>
                  <a:pt x="7101912" y="6174458"/>
                  <a:pt x="7102172" y="6175128"/>
                  <a:pt x="7102693" y="6175574"/>
                </a:cubicBezTo>
                <a:cubicBezTo>
                  <a:pt x="7103214" y="6176021"/>
                  <a:pt x="7104051" y="6176356"/>
                  <a:pt x="7105205" y="6176579"/>
                </a:cubicBezTo>
                <a:lnTo>
                  <a:pt x="7107290" y="6176730"/>
                </a:lnTo>
                <a:lnTo>
                  <a:pt x="7147225" y="6215016"/>
                </a:lnTo>
                <a:cubicBezTo>
                  <a:pt x="7173855" y="6238613"/>
                  <a:pt x="7201201" y="6261071"/>
                  <a:pt x="7229138" y="6282592"/>
                </a:cubicBezTo>
                <a:lnTo>
                  <a:pt x="7355950" y="6369823"/>
                </a:lnTo>
                <a:lnTo>
                  <a:pt x="7334865" y="6432154"/>
                </a:lnTo>
                <a:lnTo>
                  <a:pt x="7334530" y="6433494"/>
                </a:lnTo>
                <a:lnTo>
                  <a:pt x="7334084" y="6432154"/>
                </a:lnTo>
                <a:lnTo>
                  <a:pt x="7305732" y="6349331"/>
                </a:lnTo>
                <a:cubicBezTo>
                  <a:pt x="7305434" y="6348662"/>
                  <a:pt x="7305118" y="6348103"/>
                  <a:pt x="7304783" y="6347657"/>
                </a:cubicBezTo>
                <a:cubicBezTo>
                  <a:pt x="7304448" y="6347211"/>
                  <a:pt x="7303928" y="6346838"/>
                  <a:pt x="7303221" y="6346541"/>
                </a:cubicBezTo>
                <a:cubicBezTo>
                  <a:pt x="7302514" y="6346243"/>
                  <a:pt x="7301509" y="6346039"/>
                  <a:pt x="7300207" y="6345927"/>
                </a:cubicBezTo>
                <a:cubicBezTo>
                  <a:pt x="7298905" y="6345815"/>
                  <a:pt x="7297174" y="6345759"/>
                  <a:pt x="7295016" y="6345759"/>
                </a:cubicBezTo>
                <a:cubicBezTo>
                  <a:pt x="7293305" y="6345759"/>
                  <a:pt x="7291872" y="6345797"/>
                  <a:pt x="7290719" y="6345871"/>
                </a:cubicBezTo>
                <a:cubicBezTo>
                  <a:pt x="7289566" y="6345945"/>
                  <a:pt x="7288635" y="6346113"/>
                  <a:pt x="7287929" y="6346373"/>
                </a:cubicBezTo>
                <a:cubicBezTo>
                  <a:pt x="7287222" y="6346634"/>
                  <a:pt x="7286719" y="6346987"/>
                  <a:pt x="7286422" y="6347434"/>
                </a:cubicBezTo>
                <a:cubicBezTo>
                  <a:pt x="7286124" y="6347880"/>
                  <a:pt x="7285975" y="6348401"/>
                  <a:pt x="7285975" y="6348996"/>
                </a:cubicBezTo>
                <a:cubicBezTo>
                  <a:pt x="7285975" y="6349220"/>
                  <a:pt x="7285994" y="6349499"/>
                  <a:pt x="7286031" y="6349834"/>
                </a:cubicBezTo>
                <a:cubicBezTo>
                  <a:pt x="7286068" y="6350168"/>
                  <a:pt x="7286180" y="6350671"/>
                  <a:pt x="7286366" y="6351341"/>
                </a:cubicBezTo>
                <a:cubicBezTo>
                  <a:pt x="7286552" y="6352010"/>
                  <a:pt x="7286794" y="6352792"/>
                  <a:pt x="7287091" y="6353685"/>
                </a:cubicBezTo>
                <a:lnTo>
                  <a:pt x="7321247" y="6449121"/>
                </a:lnTo>
                <a:cubicBezTo>
                  <a:pt x="7321545" y="6449865"/>
                  <a:pt x="7321954" y="6450497"/>
                  <a:pt x="7322475" y="6451018"/>
                </a:cubicBezTo>
                <a:cubicBezTo>
                  <a:pt x="7322996" y="6451539"/>
                  <a:pt x="7323722" y="6451948"/>
                  <a:pt x="7324652" y="6452246"/>
                </a:cubicBezTo>
                <a:cubicBezTo>
                  <a:pt x="7325582" y="6452544"/>
                  <a:pt x="7326791" y="6452767"/>
                  <a:pt x="7328280" y="6452916"/>
                </a:cubicBezTo>
                <a:cubicBezTo>
                  <a:pt x="7329768" y="6453065"/>
                  <a:pt x="7331628" y="6453139"/>
                  <a:pt x="7333861" y="6453139"/>
                </a:cubicBezTo>
                <a:cubicBezTo>
                  <a:pt x="7336093" y="6453139"/>
                  <a:pt x="7337953" y="6453083"/>
                  <a:pt x="7339442" y="6452972"/>
                </a:cubicBezTo>
                <a:cubicBezTo>
                  <a:pt x="7340930" y="6452860"/>
                  <a:pt x="7342158" y="6452655"/>
                  <a:pt x="7343125" y="6452358"/>
                </a:cubicBezTo>
                <a:cubicBezTo>
                  <a:pt x="7344093" y="6452060"/>
                  <a:pt x="7344818" y="6451651"/>
                  <a:pt x="7345302" y="6451130"/>
                </a:cubicBezTo>
                <a:cubicBezTo>
                  <a:pt x="7345785" y="6450609"/>
                  <a:pt x="7346176" y="6449939"/>
                  <a:pt x="7346474" y="6449121"/>
                </a:cubicBezTo>
                <a:lnTo>
                  <a:pt x="7371184" y="6380302"/>
                </a:lnTo>
                <a:lnTo>
                  <a:pt x="7397546" y="6398436"/>
                </a:lnTo>
                <a:lnTo>
                  <a:pt x="7397336" y="6399896"/>
                </a:lnTo>
                <a:cubicBezTo>
                  <a:pt x="7397336" y="6408974"/>
                  <a:pt x="7398415" y="6416937"/>
                  <a:pt x="7400573" y="6423783"/>
                </a:cubicBezTo>
                <a:cubicBezTo>
                  <a:pt x="7402731" y="6430629"/>
                  <a:pt x="7405931" y="6436321"/>
                  <a:pt x="7410172" y="6440861"/>
                </a:cubicBezTo>
                <a:cubicBezTo>
                  <a:pt x="7414414" y="6445400"/>
                  <a:pt x="7419641" y="6448823"/>
                  <a:pt x="7425855" y="6451130"/>
                </a:cubicBezTo>
                <a:cubicBezTo>
                  <a:pt x="7432069" y="6453437"/>
                  <a:pt x="7439305" y="6454590"/>
                  <a:pt x="7447565" y="6454590"/>
                </a:cubicBezTo>
                <a:cubicBezTo>
                  <a:pt x="7452328" y="6454590"/>
                  <a:pt x="7456811" y="6454237"/>
                  <a:pt x="7461016" y="6453530"/>
                </a:cubicBezTo>
                <a:cubicBezTo>
                  <a:pt x="7465220" y="6452823"/>
                  <a:pt x="7468922" y="6452023"/>
                  <a:pt x="7472122" y="6451130"/>
                </a:cubicBezTo>
                <a:cubicBezTo>
                  <a:pt x="7475322" y="6450237"/>
                  <a:pt x="7477926" y="6449325"/>
                  <a:pt x="7479935" y="6448395"/>
                </a:cubicBezTo>
                <a:lnTo>
                  <a:pt x="7480901" y="6447860"/>
                </a:lnTo>
                <a:lnTo>
                  <a:pt x="7584619" y="6508691"/>
                </a:lnTo>
                <a:cubicBezTo>
                  <a:pt x="7768432" y="6612097"/>
                  <a:pt x="7955280" y="6710680"/>
                  <a:pt x="8117840" y="684784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</p:txBody>
      </p:sp>
      <p:pic>
        <p:nvPicPr>
          <p:cNvPr id="11" name="Picture 10" descr="A blue and white airplane with red and white text&#10;&#10;Description automatically generated">
            <a:extLst>
              <a:ext uri="{FF2B5EF4-FFF2-40B4-BE49-F238E27FC236}">
                <a16:creationId xmlns:a16="http://schemas.microsoft.com/office/drawing/2014/main" id="{326EE697-6B51-FE7D-9A86-E6991044A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3520" y="1863712"/>
            <a:ext cx="5334000" cy="3130573"/>
          </a:xfrm>
          <a:prstGeom prst="rect">
            <a:avLst/>
          </a:prstGeom>
        </p:spPr>
      </p:pic>
      <p:pic>
        <p:nvPicPr>
          <p:cNvPr id="13" name="Picture 12" descr="A blue and red logo&#10;&#10;Description automatically generated">
            <a:extLst>
              <a:ext uri="{FF2B5EF4-FFF2-40B4-BE49-F238E27FC236}">
                <a16:creationId xmlns:a16="http://schemas.microsoft.com/office/drawing/2014/main" id="{5C3F7464-D7F4-800D-7BE2-3A71D83605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8080"/>
            <a:ext cx="2915920" cy="164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6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469044-2C92-FA98-F025-0BB26F289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17" r="5933" b="1"/>
          <a:stretch/>
        </p:blipFill>
        <p:spPr>
          <a:xfrm>
            <a:off x="0" y="-2"/>
            <a:ext cx="390496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1A7609-E268-4341-2B70-7A61505DA1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15" t="11892" r="20655" b="483"/>
          <a:stretch/>
        </p:blipFill>
        <p:spPr>
          <a:xfrm>
            <a:off x="2854961" y="467360"/>
            <a:ext cx="9204959" cy="570991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51BFD17-83A3-07E0-5177-F9FEB6D4B8C4}"/>
              </a:ext>
            </a:extLst>
          </p:cNvPr>
          <p:cNvSpPr txBox="1"/>
          <p:nvPr/>
        </p:nvSpPr>
        <p:spPr>
          <a:xfrm>
            <a:off x="132080" y="174367"/>
            <a:ext cx="861774" cy="6295904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4400" kern="1200" dirty="0">
                <a:solidFill>
                  <a:srgbClr val="FF08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Visualization on the topics</a:t>
            </a:r>
            <a:endParaRPr lang="en-US" sz="4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6078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28</TotalTime>
  <Words>100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Kurdekar</dc:creator>
  <cp:lastModifiedBy>Manoj Kurdekar</cp:lastModifiedBy>
  <cp:revision>2</cp:revision>
  <dcterms:created xsi:type="dcterms:W3CDTF">2023-08-18T07:15:34Z</dcterms:created>
  <dcterms:modified xsi:type="dcterms:W3CDTF">2023-08-18T10:00:18Z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2023-08-18T09:29:06Z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c14b49f2-7f82-40fc-9905-c8fed5dc1026</vt:lpwstr>
  </property>
  <property fmtid="{D5CDD505-2E9C-101B-9397-08002B2CF9AE}" pid="7" name="MSIP_Label_defa4170-0d19-0005-0004-bc88714345d2_ActionId">
    <vt:lpwstr>f2266188-9e01-415e-b850-ea4445238f84</vt:lpwstr>
  </property>
  <property fmtid="{D5CDD505-2E9C-101B-9397-08002B2CF9AE}" pid="8" name="MSIP_Label_defa4170-0d19-0005-0004-bc88714345d2_ContentBits">
    <vt:lpwstr>0</vt:lpwstr>
  </property>
</Properties>
</file>