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5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8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6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2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plane flying in the sky&#10;&#10;Description automatically generated">
            <a:extLst>
              <a:ext uri="{FF2B5EF4-FFF2-40B4-BE49-F238E27FC236}">
                <a16:creationId xmlns:a16="http://schemas.microsoft.com/office/drawing/2014/main" id="{F2C2B2A5-2A6F-D6BB-D77D-79B12B1F6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>
          <a:xfrm>
            <a:off x="-3051" y="0"/>
            <a:ext cx="12191977" cy="685802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Picture 3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5DD3A71C-5EF8-ED10-12AD-2A4045C11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0351"/>
            <a:ext cx="12192000" cy="2531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57416D-D11A-20E0-D0A4-88AFCDE31F2C}"/>
              </a:ext>
            </a:extLst>
          </p:cNvPr>
          <p:cNvSpPr txBox="1"/>
          <p:nvPr/>
        </p:nvSpPr>
        <p:spPr>
          <a:xfrm>
            <a:off x="3012776" y="3037300"/>
            <a:ext cx="616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C1A5F-135F-1773-1308-D7318C58EBDE}"/>
              </a:ext>
            </a:extLst>
          </p:cNvPr>
          <p:cNvSpPr txBox="1"/>
          <p:nvPr/>
        </p:nvSpPr>
        <p:spPr>
          <a:xfrm>
            <a:off x="2505" y="1808253"/>
            <a:ext cx="121981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kern="1200" cap="all" spc="6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predictive model to understand factors that influence buying </a:t>
            </a:r>
            <a:r>
              <a:rPr lang="en-US" sz="1200" b="1" i="0" kern="1200" cap="all" spc="600" baseline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behaviour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3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3C535-CFD5-0C15-1AEB-8E32F665ED75}"/>
              </a:ext>
            </a:extLst>
          </p:cNvPr>
          <p:cNvSpPr txBox="1"/>
          <p:nvPr/>
        </p:nvSpPr>
        <p:spPr>
          <a:xfrm>
            <a:off x="418225" y="-749744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Predictive model to understand factors that influence buying </a:t>
            </a:r>
            <a:r>
              <a:rPr lang="en-US" sz="3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behaviour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CEB7A-03B6-5539-0188-A635611E420E}"/>
              </a:ext>
            </a:extLst>
          </p:cNvPr>
          <p:cNvSpPr txBox="1"/>
          <p:nvPr/>
        </p:nvSpPr>
        <p:spPr>
          <a:xfrm>
            <a:off x="594288" y="2501984"/>
            <a:ext cx="3025303" cy="4332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dirty="0">
                <a:solidFill>
                  <a:schemeClr val="bg1">
                    <a:lumMod val="95000"/>
                  </a:schemeClr>
                </a:solidFill>
              </a:rPr>
              <a:t>We have trained the data set with various model and received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ACCURACY: 85.02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>
                    <a:lumMod val="95000"/>
                  </a:schemeClr>
                </a:solidFill>
              </a:rPr>
              <a:t>route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chemeClr val="bg1">
                    <a:lumMod val="95000"/>
                  </a:schemeClr>
                </a:solidFill>
              </a:rPr>
              <a:t>booking_origin</a:t>
            </a:r>
            <a:endParaRPr lang="en-US" sz="2000" b="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chemeClr val="bg1">
                    <a:lumMod val="95000"/>
                  </a:schemeClr>
                </a:solidFill>
              </a:rPr>
              <a:t>flight_duration</a:t>
            </a:r>
            <a:endParaRPr lang="en-US" sz="2000" b="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chemeClr val="bg1">
                    <a:lumMod val="95000"/>
                  </a:schemeClr>
                </a:solidFill>
              </a:rPr>
              <a:t>wants_extra_baggage</a:t>
            </a:r>
            <a:endParaRPr lang="en-US" sz="2000" b="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chemeClr val="bg1">
                    <a:lumMod val="95000"/>
                  </a:schemeClr>
                </a:solidFill>
              </a:rPr>
              <a:t>length_of_stay</a:t>
            </a:r>
            <a:endParaRPr lang="en-US" sz="2000" b="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dirty="0">
                <a:solidFill>
                  <a:schemeClr val="bg1">
                    <a:lumMod val="95000"/>
                  </a:schemeClr>
                </a:solidFill>
              </a:rPr>
              <a:t>These are the top 5 features which influence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dirty="0">
                <a:solidFill>
                  <a:schemeClr val="bg1">
                    <a:lumMod val="95000"/>
                  </a:schemeClr>
                </a:solidFill>
              </a:rPr>
              <a:t>Customer buying behavior 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12B641-EFF0-37EB-EF52-5B0346EF0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" t="-272" r="95" b="2759"/>
          <a:stretch/>
        </p:blipFill>
        <p:spPr>
          <a:xfrm>
            <a:off x="4495261" y="1485937"/>
            <a:ext cx="7460075" cy="38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6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ACFC1-DDB4-4916-AB17-71B617DB240B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 of Various 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56694A-C54D-23D7-650C-94DA854D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1032310"/>
            <a:ext cx="7247248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4012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Mylius Modern</vt:lpstr>
      <vt:lpstr>Times New Roman</vt:lpstr>
      <vt:lpstr>Slide Body - Curious Blue (ABBA)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Kurdekar</dc:creator>
  <cp:lastModifiedBy>Manoj Kurdekar</cp:lastModifiedBy>
  <cp:revision>1</cp:revision>
  <dcterms:created xsi:type="dcterms:W3CDTF">2023-08-18T09:31:21Z</dcterms:created>
  <dcterms:modified xsi:type="dcterms:W3CDTF">2023-08-18T10:54:14Z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2023-08-18T10:53:41Z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c14b49f2-7f82-40fc-9905-c8fed5dc1026</vt:lpwstr>
  </property>
  <property fmtid="{D5CDD505-2E9C-101B-9397-08002B2CF9AE}" pid="7" name="MSIP_Label_defa4170-0d19-0005-0004-bc88714345d2_ActionId">
    <vt:lpwstr>867ade6a-ae3a-4549-b860-5bbc33865486</vt:lpwstr>
  </property>
  <property fmtid="{D5CDD505-2E9C-101B-9397-08002B2CF9AE}" pid="8" name="MSIP_Label_defa4170-0d19-0005-0004-bc88714345d2_ContentBits">
    <vt:lpwstr>0</vt:lpwstr>
  </property>
</Properties>
</file>