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gradFill xmlns:a="http://schemas.openxmlformats.org/drawingml/2006/main">
          <a:gsLst>
            <a:gs pos="0">
              <a:srgbClr val="ECEAE8"/>
            </a:gs>
            <a:gs pos="100000">
              <a:srgbClr val="CAC6C1"/>
            </a:gs>
          </a:gsLst>
          <a:path path="rect">
            <a:fillToRect l="100000" t="0" r="0" b="100000"/>
          </a:path>
        </a:gradFill>
      </p:bgPr>
    </p:bg>
    <p:spTree>
      <p:nvGrpSpPr>
        <p:cNvPr id="1" name=""/>
        <p:cNvGrpSpPr/>
        <p:nvPr/>
      </p:nvGrpSpPr>
      <p:grpSpPr>
        <a:xfrm xmlns:a="http://schemas.openxmlformats.org/drawingml/2006/main">
          <a:off x="0" y="0"/>
          <a:ext cx="0" cy="0"/>
          <a:chOff x="0" y="0"/>
          <a:chExt cx="0" cy="0"/>
        </a:xfrm>
      </p:grpSpPr>
      <p:sp>
        <p:nvSpPr>
          <p:cNvPr id="10" name="矩形"/>
          <p:cNvSpPr>
            <a:spLocks xmlns:a="http://schemas.openxmlformats.org/drawingml/2006/main"/>
          </p:cNvSpPr>
          <p:nvPr/>
        </p:nvSpPr>
        <p:spPr>
          <a:xfrm xmlns:a="http://schemas.openxmlformats.org/drawingml/2006/main" rot="0">
            <a:off x="0" y="2019476"/>
            <a:ext cx="12192000" cy="4105941"/>
          </a:xfrm>
          <a:prstGeom xmlns:a="http://schemas.openxmlformats.org/drawingml/2006/main" prst="rect"/>
          <a:gradFill xmlns:a="http://schemas.openxmlformats.org/drawingml/2006/main" rotWithShape="1">
            <a:gsLst>
              <a:gs pos="0">
                <a:srgbClr val="DFDBD5">
                  <a:alpha val="0"/>
                </a:srgbClr>
              </a:gs>
              <a:gs pos="100000">
                <a:srgbClr val="DFDBD5">
                  <a:alpha val="100000"/>
                </a:srgbClr>
              </a:gs>
            </a:gsLst>
            <a:lin ang="5400000" scaled="1"/>
          </a:gradFill>
          <a:ln xmlns:a="http://schemas.openxmlformats.org/drawingml/2006/main" w="15875" cmpd="sng" cap="flat">
            <a:noFill/>
            <a:prstDash val="solid"/>
            <a:round/>
          </a:ln>
        </p:spPr>
      </p:sp>
      <p:pic>
        <p:nvPicPr>
          <p:cNvPr id="11"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rcRect xmlns:a="http://schemas.openxmlformats.org/drawingml/2006/main" t="1538" b="-1538"/>
          <a:stretch xmlns:a="http://schemas.openxmlformats.org/drawingml/2006/main">
            <a:fillRect/>
          </a:stretch>
        </p:blipFill>
        <p:spPr>
          <a:xfrm xmlns:a="http://schemas.openxmlformats.org/drawingml/2006/main" rot="0">
            <a:off x="0" y="6126478"/>
            <a:ext cx="12192000" cy="7429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2" name="直线"/>
          <p:cNvSpPr>
            <a:spLocks xmlns:a="http://schemas.openxmlformats.org/drawingml/2006/main"/>
          </p:cNvSpPr>
          <p:nvPr/>
        </p:nvSpPr>
        <p:spPr>
          <a:xfrm xmlns:a="http://schemas.openxmlformats.org/drawingml/2006/main" rot="0">
            <a:off x="0" y="6128413"/>
            <a:ext cx="12192000" cy="0"/>
          </a:xfrm>
          <a:prstGeom xmlns:a="http://schemas.openxmlformats.org/drawingml/2006/main" prst="line"/>
          <a:noFill xmlns:a="http://schemas.openxmlformats.org/drawingml/2006/main"/>
          <a:ln xmlns:a="http://schemas.openxmlformats.org/drawingml/2006/main" w="12700" cmpd="sng" cap="flat">
            <a:solidFill>
              <a:srgbClr val="000001">
                <a:alpha val="20000"/>
              </a:srgbClr>
            </a:solidFill>
            <a:prstDash val="solid"/>
            <a:round/>
          </a:ln>
        </p:spPr>
      </p:sp>
      <p:sp>
        <p:nvSpPr>
          <p:cNvPr id="13" name="文本框"/>
          <p:cNvSpPr>
            <a:spLocks xmlns:a="http://schemas.openxmlformats.org/drawingml/2006/main" noGrp="1"/>
          </p:cNvSpPr>
          <p:nvPr>
            <p:ph type="ctrTitle"/>
          </p:nvPr>
        </p:nvSpPr>
        <p:spPr>
          <a:xfrm xmlns:a="http://schemas.openxmlformats.org/drawingml/2006/main" rot="0">
            <a:off x="2417779" y="802298"/>
            <a:ext cx="8637073" cy="254143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90000"/>
              </a:lnSpc>
              <a:spcBef>
                <a:spcPts val="0"/>
              </a:spcBef>
              <a:spcAft>
                <a:spcPts val="0"/>
              </a:spcAft>
              <a:buNone/>
            </a:pPr>
            <a:r>
              <a:rPr lang="en-US" altLang="zh-CN" sz="6600" b="0" i="0" u="none" strike="noStrike" kern="1200" cap="all" spc="0" baseline="0">
                <a:solidFill>
                  <a:schemeClr val="tx1"/>
                </a:solidFill>
                <a:latin typeface="Gill Sans MT" pitchFamily="0" charset="0"/>
                <a:ea typeface="等线 Light" pitchFamily="0" charset="0"/>
                <a:cs typeface="Lucida Sans" pitchFamily="0" charset="0"/>
              </a:rPr>
              <a:t>Click to edit Master title style</a:t>
            </a:r>
            <a:endParaRPr lang="zh-CN" altLang="en-US" sz="6600" b="0" i="0" u="none" strike="noStrike" kern="1200" cap="all" spc="0" baseline="0">
              <a:solidFill>
                <a:schemeClr val="tx1"/>
              </a:solidFill>
              <a:latin typeface="Gill Sans MT" pitchFamily="0" charset="0"/>
              <a:ea typeface="等线 Light" pitchFamily="0" charset="0"/>
              <a:cs typeface="Lucida Sans" pitchFamily="0" charset="0"/>
            </a:endParaRPr>
          </a:p>
        </p:txBody>
      </p:sp>
      <p:sp>
        <p:nvSpPr>
          <p:cNvPr id="14" name="文本框"/>
          <p:cNvSpPr>
            <a:spLocks xmlns:a="http://schemas.openxmlformats.org/drawingml/2006/main" noGrp="1"/>
          </p:cNvSpPr>
          <p:nvPr>
            <p:ph type="subTitle" idx="1"/>
          </p:nvPr>
        </p:nvSpPr>
        <p:spPr>
          <a:xfrm xmlns:a="http://schemas.openxmlformats.org/drawingml/2006/main" rot="0">
            <a:off x="2417780" y="3531203"/>
            <a:ext cx="8637071" cy="9776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20000"/>
              </a:lnSpc>
              <a:spcBef>
                <a:spcPts val="1000"/>
              </a:spcBef>
              <a:spcAft>
                <a:spcPts val="0"/>
              </a:spcAft>
              <a:buNone/>
            </a:pPr>
            <a:r>
              <a:rPr lang="en-US" altLang="zh-CN" sz="1800" b="0" i="0" u="none" strike="noStrike" kern="1200" cap="all" spc="0" baseline="0">
                <a:solidFill>
                  <a:schemeClr val="tx1"/>
                </a:solidFill>
                <a:latin typeface="Gill Sans MT" pitchFamily="0" charset="0"/>
                <a:ea typeface="等线" pitchFamily="0" charset="0"/>
                <a:cs typeface="Lucida Sans" pitchFamily="0" charset="0"/>
              </a:rPr>
              <a:t>Click to edit Master subtitle style</a:t>
            </a:r>
            <a:endParaRPr lang="zh-CN" altLang="en-US" sz="1800" b="0" i="0" u="none" strike="noStrike" kern="1200" cap="all" spc="0" baseline="0">
              <a:solidFill>
                <a:schemeClr val="tx1"/>
              </a:solidFill>
              <a:latin typeface="Gill Sans MT" pitchFamily="0" charset="0"/>
              <a:ea typeface="等线" pitchFamily="0" charset="0"/>
              <a:cs typeface="Lucida Sans" pitchFamily="0" charset="0"/>
            </a:endParaRPr>
          </a:p>
        </p:txBody>
      </p:sp>
      <p:sp>
        <p:nvSpPr>
          <p:cNvPr id="15" name="文本框"/>
          <p:cNvSpPr>
            <a:spLocks xmlns:a="http://schemas.openxmlformats.org/drawingml/2006/main" noGrp="1"/>
          </p:cNvSpPr>
          <p:nvPr>
            <p:ph type="dt" idx="10"/>
          </p:nvPr>
        </p:nvSpPr>
        <p:spPr>
          <a:xfrm xmlns:a="http://schemas.openxmlformats.org/drawingml/2006/main" rot="0">
            <a:off x="7554137" y="330370"/>
            <a:ext cx="3500713"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000" b="0" i="0" u="none" strike="noStrike" kern="1200" cap="none" spc="0" baseline="0">
              <a:solidFill>
                <a:srgbClr val="898989"/>
              </a:solidFill>
              <a:latin typeface="Gill Sans MT" pitchFamily="0" charset="0"/>
              <a:ea typeface="等线" pitchFamily="0" charset="0"/>
              <a:cs typeface="Gill Sans MT" pitchFamily="0" charset="0"/>
            </a:endParaRPr>
          </a:p>
        </p:txBody>
      </p:sp>
      <p:sp>
        <p:nvSpPr>
          <p:cNvPr id="16" name="文本框"/>
          <p:cNvSpPr>
            <a:spLocks xmlns:a="http://schemas.openxmlformats.org/drawingml/2006/main" noGrp="1"/>
          </p:cNvSpPr>
          <p:nvPr>
            <p:ph type="ftr"/>
          </p:nvPr>
        </p:nvSpPr>
        <p:spPr>
          <a:xfrm xmlns:a="http://schemas.openxmlformats.org/drawingml/2006/main" rot="0">
            <a:off x="2416500" y="329307"/>
            <a:ext cx="4973915"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00" b="0" i="0" u="none" strike="noStrike" kern="1200" cap="none" spc="0" baseline="0">
              <a:solidFill>
                <a:srgbClr val="898989"/>
              </a:solidFill>
              <a:latin typeface="Gill Sans MT" pitchFamily="0" charset="0"/>
              <a:ea typeface="等线" pitchFamily="0" charset="0"/>
              <a:cs typeface="Gill Sans MT" pitchFamily="0" charset="0"/>
            </a:endParaRPr>
          </a:p>
        </p:txBody>
      </p:sp>
      <p:sp>
        <p:nvSpPr>
          <p:cNvPr id="17" name="文本框"/>
          <p:cNvSpPr>
            <a:spLocks xmlns:a="http://schemas.openxmlformats.org/drawingml/2006/main" noGrp="1"/>
          </p:cNvSpPr>
          <p:nvPr>
            <p:ph type="sldNum"/>
          </p:nvPr>
        </p:nvSpPr>
        <p:spPr>
          <a:xfrm xmlns:a="http://schemas.openxmlformats.org/drawingml/2006/main" rot="0">
            <a:off x="1437664" y="798972"/>
            <a:ext cx="811019" cy="5035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2800" b="0" i="0" u="none" strike="noStrike" kern="1200" cap="none" spc="0" baseline="0">
                <a:solidFill>
                  <a:schemeClr val="accent1"/>
                </a:solidFill>
                <a:latin typeface="Gill Sans MT" pitchFamily="0" charset="0"/>
                <a:ea typeface="等线" pitchFamily="0" charset="0"/>
                <a:cs typeface="Gill Sans MT" pitchFamily="0" charset="0"/>
              </a:rPr>
              <a:t>&lt;#&gt;</a:t>
            </a:fld>
            <a:endParaRPr lang="zh-CN" altLang="en-US" sz="2800" b="0" i="0" u="none" strike="noStrike" kern="1200" cap="none" spc="0" baseline="0">
              <a:solidFill>
                <a:schemeClr val="accent1"/>
              </a:solidFill>
              <a:latin typeface="Gill Sans MT" pitchFamily="0" charset="0"/>
              <a:ea typeface="等线" pitchFamily="0" charset="0"/>
              <a:cs typeface="Gill Sans MT" pitchFamily="0" charset="0"/>
            </a:endParaRPr>
          </a:p>
        </p:txBody>
      </p:sp>
      <p:sp>
        <p:nvSpPr>
          <p:cNvPr id="18" name="直线"/>
          <p:cNvSpPr>
            <a:spLocks xmlns:a="http://schemas.openxmlformats.org/drawingml/2006/main"/>
          </p:cNvSpPr>
          <p:nvPr/>
        </p:nvSpPr>
        <p:spPr>
          <a:xfrm xmlns:a="http://schemas.openxmlformats.org/drawingml/2006/main" rot="0">
            <a:off x="2417780" y="3528542"/>
            <a:ext cx="8637071" cy="0"/>
          </a:xfrm>
          <a:prstGeom xmlns:a="http://schemas.openxmlformats.org/drawingml/2006/main" prst="line"/>
          <a:noFill xmlns:a="http://schemas.openxmlformats.org/drawingml/2006/main"/>
          <a:ln xmlns:a="http://schemas.openxmlformats.org/drawingml/2006/main" w="31750" cmpd="sng" cap="flat">
            <a:solidFill>
              <a:srgbClr val="B71E42"/>
            </a:solidFill>
            <a:prstDash val="solid"/>
            <a:round/>
          </a:ln>
        </p:spPr>
      </p:sp>
    </p:spTree>
    <p:extLst>
      <p:ext uri="{BB962C8B-B14F-4D97-AF65-F5344CB8AC3E}">
        <p14:creationId xmlns:p14="http://schemas.microsoft.com/office/powerpoint/2010/main" val="115725225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5116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07696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ECEAE8"/>
            </a:gs>
            <a:gs pos="100000">
              <a:srgbClr val="CAC6C1"/>
            </a:gs>
          </a:gsLst>
          <a:path path="rect">
            <a:fillToRect l="100000" t="0" r="0" b="100000"/>
          </a:path>
        </a:grad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0" y="2019476"/>
            <a:ext cx="12192000" cy="4105941"/>
          </a:xfrm>
          <a:prstGeom xmlns:a="http://schemas.openxmlformats.org/drawingml/2006/main" prst="rect"/>
          <a:gradFill xmlns:a="http://schemas.openxmlformats.org/drawingml/2006/main" rotWithShape="1">
            <a:gsLst>
              <a:gs pos="0">
                <a:srgbClr val="DFDBD5">
                  <a:alpha val="0"/>
                </a:srgbClr>
              </a:gs>
              <a:gs pos="100000">
                <a:srgbClr val="DFDBD5">
                  <a:alpha val="100000"/>
                </a:srgbClr>
              </a:gs>
            </a:gsLst>
            <a:lin ang="5400000" scaled="1"/>
          </a:gradFill>
          <a:ln xmlns:a="http://schemas.openxmlformats.org/drawingml/2006/main" w="15875" cmpd="sng" cap="flat">
            <a:noFill/>
            <a:prstDash val="solid"/>
            <a:round/>
          </a:ln>
        </p:spPr>
      </p:sp>
      <p:pic>
        <p:nvPicPr>
          <p:cNvPr id="22"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rcRect xmlns:a="http://schemas.openxmlformats.org/drawingml/2006/main" t="1538" b="-1538"/>
          <a:stretch xmlns:a="http://schemas.openxmlformats.org/drawingml/2006/main">
            <a:fillRect/>
          </a:stretch>
        </p:blipFill>
        <p:spPr>
          <a:xfrm xmlns:a="http://schemas.openxmlformats.org/drawingml/2006/main" rot="0">
            <a:off x="0" y="6126478"/>
            <a:ext cx="12192000" cy="7429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3" name="直线"/>
          <p:cNvSpPr>
            <a:spLocks xmlns:a="http://schemas.openxmlformats.org/drawingml/2006/main"/>
          </p:cNvSpPr>
          <p:nvPr/>
        </p:nvSpPr>
        <p:spPr>
          <a:xfrm xmlns:a="http://schemas.openxmlformats.org/drawingml/2006/main" rot="0">
            <a:off x="0" y="6128413"/>
            <a:ext cx="12192000" cy="0"/>
          </a:xfrm>
          <a:prstGeom xmlns:a="http://schemas.openxmlformats.org/drawingml/2006/main" prst="line"/>
          <a:noFill xmlns:a="http://schemas.openxmlformats.org/drawingml/2006/main"/>
          <a:ln xmlns:a="http://schemas.openxmlformats.org/drawingml/2006/main" w="12700" cmpd="sng" cap="flat">
            <a:solidFill>
              <a:srgbClr val="000001">
                <a:alpha val="20000"/>
              </a:srgbClr>
            </a:solidFill>
            <a:prstDash val="solid"/>
            <a:round/>
          </a:ln>
        </p:spPr>
      </p:sp>
      <p:sp>
        <p:nvSpPr>
          <p:cNvPr id="24"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25"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404040"/>
                </a:solidFill>
              </a:rPr>
              <a:t>Click to edit Master text styles</a:t>
            </a:r>
            <a:endParaRPr lang="zh-CN" altLang="en-US" sz="1800">
              <a:solidFill>
                <a:srgbClr val="404040"/>
              </a:solidFill>
            </a:endParaRPr>
          </a:p>
        </p:txBody>
      </p:sp>
      <p:sp>
        <p:nvSpPr>
          <p:cNvPr id="26" name="文本框"/>
          <p:cNvSpPr>
            <a:spLocks xmlns:a="http://schemas.openxmlformats.org/drawingml/2006/main" noGrp="1"/>
          </p:cNvSpPr>
          <p:nvPr>
            <p:ph type="dt" idx="10"/>
          </p:nvPr>
        </p:nvSpPr>
        <p:spPr>
          <a:xfrm xmlns:a="http://schemas.openxmlformats.org/drawingml/2006/main" rot="0">
            <a:off x="7554137" y="330370"/>
            <a:ext cx="3500713"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rgbClr val="898989"/>
              </a:solidFill>
              <a:latin typeface="Gill Sans MT" pitchFamily="0" charset="0"/>
              <a:ea typeface="等线" pitchFamily="0" charset="0"/>
              <a:cs typeface="Gill Sans MT" pitchFamily="0" charset="0"/>
            </a:endParaRPr>
          </a:p>
        </p:txBody>
      </p:sp>
      <p:sp>
        <p:nvSpPr>
          <p:cNvPr id="27" name="文本框"/>
          <p:cNvSpPr>
            <a:spLocks xmlns:a="http://schemas.openxmlformats.org/drawingml/2006/main" noGrp="1"/>
          </p:cNvSpPr>
          <p:nvPr>
            <p:ph type="ftr"/>
          </p:nvPr>
        </p:nvSpPr>
        <p:spPr>
          <a:xfrm xmlns:a="http://schemas.openxmlformats.org/drawingml/2006/main" rot="0">
            <a:off x="1451579" y="329307"/>
            <a:ext cx="5938836"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rgbClr val="898989"/>
              </a:solidFill>
              <a:latin typeface="Gill Sans MT" pitchFamily="0" charset="0"/>
              <a:ea typeface="等线" pitchFamily="0" charset="0"/>
              <a:cs typeface="Gill Sans MT" pitchFamily="0" charset="0"/>
            </a:endParaRPr>
          </a:p>
        </p:txBody>
      </p:sp>
      <p:sp>
        <p:nvSpPr>
          <p:cNvPr id="28" name="文本框"/>
          <p:cNvSpPr>
            <a:spLocks xmlns:a="http://schemas.openxmlformats.org/drawingml/2006/main" noGrp="1"/>
          </p:cNvSpPr>
          <p:nvPr>
            <p:ph type="sldNum"/>
          </p:nvPr>
        </p:nvSpPr>
        <p:spPr>
          <a:xfrm xmlns:a="http://schemas.openxmlformats.org/drawingml/2006/main" rot="0">
            <a:off x="480060" y="798972"/>
            <a:ext cx="811019" cy="5035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2800" b="0" i="0" u="none" strike="noStrike" kern="1200" cap="none" spc="0" baseline="0">
                <a:solidFill>
                  <a:schemeClr val="accent1"/>
                </a:solidFill>
                <a:latin typeface="Gill Sans MT" pitchFamily="0" charset="0"/>
                <a:ea typeface="等线" pitchFamily="0" charset="0"/>
                <a:cs typeface="Gill Sans MT" pitchFamily="0" charset="0"/>
              </a:rPr>
              <a:t>&lt;#&gt;</a:t>
            </a:fld>
            <a:endParaRPr lang="zh-CN" altLang="en-US" sz="2800">
              <a:solidFill>
                <a:schemeClr val="accent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11956904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ECEAE8"/>
            </a:gs>
            <a:gs pos="100000">
              <a:srgbClr val="CAC6C1"/>
            </a:gs>
          </a:gsLst>
          <a:path path="rect">
            <a:fillToRect l="100000" t="0" r="0" b="100000"/>
          </a:path>
        </a:gradFill>
      </p:bgPr>
    </p:bg>
    <p:spTree>
      <p:nvGrpSpPr>
        <p:cNvPr id="1" name=""/>
        <p:cNvGrpSpPr/>
        <p:nvPr/>
      </p:nvGrpSpPr>
      <p:grpSpPr>
        <a:xfrm xmlns:a="http://schemas.openxmlformats.org/drawingml/2006/main">
          <a:off x="0" y="0"/>
          <a:ext cx="0" cy="0"/>
          <a:chOff x="0" y="0"/>
          <a:chExt cx="0" cy="0"/>
        </a:xfrm>
      </p:grpSpPr>
      <p:sp>
        <p:nvSpPr>
          <p:cNvPr id="30" name="矩形"/>
          <p:cNvSpPr>
            <a:spLocks xmlns:a="http://schemas.openxmlformats.org/drawingml/2006/main"/>
          </p:cNvSpPr>
          <p:nvPr/>
        </p:nvSpPr>
        <p:spPr>
          <a:xfrm xmlns:a="http://schemas.openxmlformats.org/drawingml/2006/main" rot="0">
            <a:off x="0" y="2019476"/>
            <a:ext cx="12192000" cy="4105941"/>
          </a:xfrm>
          <a:prstGeom xmlns:a="http://schemas.openxmlformats.org/drawingml/2006/main" prst="rect"/>
          <a:gradFill xmlns:a="http://schemas.openxmlformats.org/drawingml/2006/main" rotWithShape="1">
            <a:gsLst>
              <a:gs pos="0">
                <a:srgbClr val="DFDBD5">
                  <a:alpha val="0"/>
                </a:srgbClr>
              </a:gs>
              <a:gs pos="100000">
                <a:srgbClr val="DFDBD5">
                  <a:alpha val="100000"/>
                </a:srgbClr>
              </a:gs>
            </a:gsLst>
            <a:lin ang="5400000" scaled="1"/>
          </a:gradFill>
          <a:ln xmlns:a="http://schemas.openxmlformats.org/drawingml/2006/main" w="15875" cmpd="sng" cap="flat">
            <a:noFill/>
            <a:prstDash val="solid"/>
            <a:round/>
          </a:ln>
        </p:spPr>
      </p:sp>
      <p:pic>
        <p:nvPicPr>
          <p:cNvPr id="31"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rcRect xmlns:a="http://schemas.openxmlformats.org/drawingml/2006/main" t="1538" b="-1538"/>
          <a:stretch xmlns:a="http://schemas.openxmlformats.org/drawingml/2006/main">
            <a:fillRect/>
          </a:stretch>
        </p:blipFill>
        <p:spPr>
          <a:xfrm xmlns:a="http://schemas.openxmlformats.org/drawingml/2006/main" rot="0">
            <a:off x="0" y="6126478"/>
            <a:ext cx="12192000" cy="7429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2" name="直线"/>
          <p:cNvSpPr>
            <a:spLocks xmlns:a="http://schemas.openxmlformats.org/drawingml/2006/main"/>
          </p:cNvSpPr>
          <p:nvPr/>
        </p:nvSpPr>
        <p:spPr>
          <a:xfrm xmlns:a="http://schemas.openxmlformats.org/drawingml/2006/main" rot="0">
            <a:off x="0" y="6128413"/>
            <a:ext cx="12192000" cy="0"/>
          </a:xfrm>
          <a:prstGeom xmlns:a="http://schemas.openxmlformats.org/drawingml/2006/main" prst="line"/>
          <a:noFill xmlns:a="http://schemas.openxmlformats.org/drawingml/2006/main"/>
          <a:ln xmlns:a="http://schemas.openxmlformats.org/drawingml/2006/main" w="12700" cmpd="sng" cap="flat">
            <a:solidFill>
              <a:srgbClr val="000001">
                <a:alpha val="20000"/>
              </a:srgbClr>
            </a:solidFill>
            <a:prstDash val="solid"/>
            <a:round/>
          </a:ln>
        </p:spPr>
      </p:sp>
      <p:sp>
        <p:nvSpPr>
          <p:cNvPr id="33" name="文本框"/>
          <p:cNvSpPr>
            <a:spLocks xmlns:a="http://schemas.openxmlformats.org/drawingml/2006/main" noGrp="1"/>
          </p:cNvSpPr>
          <p:nvPr>
            <p:ph type="title"/>
          </p:nvPr>
        </p:nvSpPr>
        <p:spPr>
          <a:xfrm xmlns:a="http://schemas.openxmlformats.org/drawingml/2006/main" rot="0">
            <a:off x="1451579" y="804519"/>
            <a:ext cx="9603277" cy="104923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451579" y="2015731"/>
            <a:ext cx="9603277" cy="3450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5" name="文本框"/>
          <p:cNvSpPr>
            <a:spLocks xmlns:a="http://schemas.openxmlformats.org/drawingml/2006/main" noGrp="1"/>
          </p:cNvSpPr>
          <p:nvPr>
            <p:ph type="dt" idx="10"/>
          </p:nvPr>
        </p:nvSpPr>
        <p:spPr>
          <a:xfrm xmlns:a="http://schemas.openxmlformats.org/drawingml/2006/main" rot="0">
            <a:off x="7554137" y="330370"/>
            <a:ext cx="3500713"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rgbClr val="898989"/>
              </a:solidFill>
              <a:latin typeface="Gill Sans MT" pitchFamily="0" charset="0"/>
              <a:ea typeface="等线" pitchFamily="0" charset="0"/>
              <a:cs typeface="Gill Sans MT"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1451579" y="329307"/>
            <a:ext cx="5938836"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rgbClr val="898989"/>
              </a:solidFill>
              <a:latin typeface="Gill Sans MT" pitchFamily="0" charset="0"/>
              <a:ea typeface="等线" pitchFamily="0" charset="0"/>
              <a:cs typeface="Gill Sans MT"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480060" y="798972"/>
            <a:ext cx="811019" cy="5035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2800" b="0" i="0" u="none" strike="noStrike" kern="1200" cap="none" spc="0" baseline="0">
                <a:solidFill>
                  <a:schemeClr val="accent1"/>
                </a:solidFill>
                <a:latin typeface="Gill Sans MT" pitchFamily="0" charset="0"/>
                <a:ea typeface="等线" pitchFamily="0" charset="0"/>
                <a:cs typeface="Gill Sans MT" pitchFamily="0" charset="0"/>
              </a:rPr>
              <a:t>&lt;#&gt;</a:t>
            </a:fld>
            <a:endParaRPr lang="zh-CN" altLang="en-US" sz="2800">
              <a:solidFill>
                <a:schemeClr val="accent1"/>
              </a:solidFill>
              <a:latin typeface="Gill Sans MT" pitchFamily="0" charset="0"/>
              <a:ea typeface="等线" pitchFamily="0" charset="0"/>
              <a:cs typeface="Gill Sans MT" pitchFamily="0" charset="0"/>
            </a:endParaRPr>
          </a:p>
        </p:txBody>
      </p:sp>
      <p:sp>
        <p:nvSpPr>
          <p:cNvPr id="38" name="直线"/>
          <p:cNvSpPr>
            <a:spLocks xmlns:a="http://schemas.openxmlformats.org/drawingml/2006/main"/>
          </p:cNvSpPr>
          <p:nvPr/>
        </p:nvSpPr>
        <p:spPr>
          <a:xfrm xmlns:a="http://schemas.openxmlformats.org/drawingml/2006/main" rot="0">
            <a:off x="1453896" y="1847088"/>
            <a:ext cx="9607522" cy="0"/>
          </a:xfrm>
          <a:prstGeom xmlns:a="http://schemas.openxmlformats.org/drawingml/2006/main" prst="line"/>
          <a:noFill xmlns:a="http://schemas.openxmlformats.org/drawingml/2006/main"/>
          <a:ln xmlns:a="http://schemas.openxmlformats.org/drawingml/2006/main" w="31750" cmpd="sng" cap="flat">
            <a:solidFill>
              <a:srgbClr val="B71E42"/>
            </a:solidFill>
            <a:prstDash val="solid"/>
            <a:round/>
          </a:ln>
        </p:spPr>
      </p:sp>
    </p:spTree>
    <p:extLst>
      <p:ext uri="{BB962C8B-B14F-4D97-AF65-F5344CB8AC3E}">
        <p14:creationId xmlns:p14="http://schemas.microsoft.com/office/powerpoint/2010/main" val="164370166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gradFill xmlns:a="http://schemas.openxmlformats.org/drawingml/2006/main">
          <a:gsLst>
            <a:gs pos="0">
              <a:srgbClr val="ECEAE8"/>
            </a:gs>
            <a:gs pos="100000">
              <a:srgbClr val="CAC6C1"/>
            </a:gs>
          </a:gsLst>
          <a:path path="rect">
            <a:fillToRect l="100000" t="0" r="0" b="100000"/>
          </a:path>
        </a:gradFill>
      </p:bgPr>
    </p:bg>
    <p:spTree>
      <p:nvGrpSpPr>
        <p:cNvPr id="1" name=""/>
        <p:cNvGrpSpPr/>
        <p:nvPr/>
      </p:nvGrpSpPr>
      <p:grpSpPr>
        <a:xfrm xmlns:a="http://schemas.openxmlformats.org/drawingml/2006/main">
          <a:off x="0" y="0"/>
          <a:ext cx="0" cy="0"/>
          <a:chOff x="0" y="0"/>
          <a:chExt cx="0" cy="0"/>
        </a:xfrm>
      </p:grpSpPr>
      <p:sp>
        <p:nvSpPr>
          <p:cNvPr id="59" name="矩形"/>
          <p:cNvSpPr>
            <a:spLocks xmlns:a="http://schemas.openxmlformats.org/drawingml/2006/main"/>
          </p:cNvSpPr>
          <p:nvPr/>
        </p:nvSpPr>
        <p:spPr>
          <a:xfrm xmlns:a="http://schemas.openxmlformats.org/drawingml/2006/main" rot="0">
            <a:off x="0" y="2019476"/>
            <a:ext cx="12192000" cy="4105941"/>
          </a:xfrm>
          <a:prstGeom xmlns:a="http://schemas.openxmlformats.org/drawingml/2006/main" prst="rect"/>
          <a:gradFill xmlns:a="http://schemas.openxmlformats.org/drawingml/2006/main" rotWithShape="1">
            <a:gsLst>
              <a:gs pos="0">
                <a:srgbClr val="DFDBD5">
                  <a:alpha val="0"/>
                </a:srgbClr>
              </a:gs>
              <a:gs pos="100000">
                <a:srgbClr val="DFDBD5">
                  <a:alpha val="100000"/>
                </a:srgbClr>
              </a:gs>
            </a:gsLst>
            <a:lin ang="5400000" scaled="1"/>
          </a:gradFill>
          <a:ln xmlns:a="http://schemas.openxmlformats.org/drawingml/2006/main" w="15875" cmpd="sng" cap="flat">
            <a:noFill/>
            <a:prstDash val="solid"/>
            <a:round/>
          </a:ln>
        </p:spPr>
      </p:sp>
      <p:pic>
        <p:nvPicPr>
          <p:cNvPr id="60"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rcRect xmlns:a="http://schemas.openxmlformats.org/drawingml/2006/main" t="1538" b="-1538"/>
          <a:stretch xmlns:a="http://schemas.openxmlformats.org/drawingml/2006/main">
            <a:fillRect/>
          </a:stretch>
        </p:blipFill>
        <p:spPr>
          <a:xfrm xmlns:a="http://schemas.openxmlformats.org/drawingml/2006/main" rot="0">
            <a:off x="0" y="6126478"/>
            <a:ext cx="12192000" cy="7429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1" name="直线"/>
          <p:cNvSpPr>
            <a:spLocks xmlns:a="http://schemas.openxmlformats.org/drawingml/2006/main"/>
          </p:cNvSpPr>
          <p:nvPr/>
        </p:nvSpPr>
        <p:spPr>
          <a:xfrm xmlns:a="http://schemas.openxmlformats.org/drawingml/2006/main" rot="0">
            <a:off x="0" y="6128413"/>
            <a:ext cx="12192000" cy="0"/>
          </a:xfrm>
          <a:prstGeom xmlns:a="http://schemas.openxmlformats.org/drawingml/2006/main" prst="line"/>
          <a:noFill xmlns:a="http://schemas.openxmlformats.org/drawingml/2006/main"/>
          <a:ln xmlns:a="http://schemas.openxmlformats.org/drawingml/2006/main" w="12700" cmpd="sng" cap="flat">
            <a:solidFill>
              <a:srgbClr val="000001">
                <a:alpha val="20000"/>
              </a:srgbClr>
            </a:solidFill>
            <a:prstDash val="solid"/>
            <a:round/>
          </a:ln>
        </p:spPr>
      </p:sp>
      <p:sp>
        <p:nvSpPr>
          <p:cNvPr id="62" name="文本框"/>
          <p:cNvSpPr>
            <a:spLocks xmlns:a="http://schemas.openxmlformats.org/drawingml/2006/main" noGrp="1"/>
          </p:cNvSpPr>
          <p:nvPr>
            <p:ph type="title"/>
          </p:nvPr>
        </p:nvSpPr>
        <p:spPr>
          <a:xfrm xmlns:a="http://schemas.openxmlformats.org/drawingml/2006/main" rot="0">
            <a:off x="1451579" y="804519"/>
            <a:ext cx="9603277" cy="104923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3" name="文本框"/>
          <p:cNvSpPr>
            <a:spLocks xmlns:a="http://schemas.openxmlformats.org/drawingml/2006/main" noGrp="1"/>
          </p:cNvSpPr>
          <p:nvPr>
            <p:ph type="dt" idx="10"/>
          </p:nvPr>
        </p:nvSpPr>
        <p:spPr>
          <a:xfrm xmlns:a="http://schemas.openxmlformats.org/drawingml/2006/main" rot="0">
            <a:off x="7554137" y="330370"/>
            <a:ext cx="3500713"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rgbClr val="898989"/>
              </a:solidFill>
              <a:latin typeface="Gill Sans MT" pitchFamily="0" charset="0"/>
              <a:ea typeface="等线" pitchFamily="0" charset="0"/>
              <a:cs typeface="Gill Sans MT" pitchFamily="0" charset="0"/>
            </a:endParaRPr>
          </a:p>
        </p:txBody>
      </p:sp>
      <p:sp>
        <p:nvSpPr>
          <p:cNvPr id="64" name="文本框"/>
          <p:cNvSpPr>
            <a:spLocks xmlns:a="http://schemas.openxmlformats.org/drawingml/2006/main" noGrp="1"/>
          </p:cNvSpPr>
          <p:nvPr>
            <p:ph type="ftr"/>
          </p:nvPr>
        </p:nvSpPr>
        <p:spPr>
          <a:xfrm xmlns:a="http://schemas.openxmlformats.org/drawingml/2006/main" rot="0">
            <a:off x="1451579" y="329307"/>
            <a:ext cx="5938836" cy="3091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rgbClr val="898989"/>
              </a:solidFill>
              <a:latin typeface="Gill Sans MT" pitchFamily="0" charset="0"/>
              <a:ea typeface="等线" pitchFamily="0" charset="0"/>
              <a:cs typeface="Gill Sans MT" pitchFamily="0" charset="0"/>
            </a:endParaRPr>
          </a:p>
        </p:txBody>
      </p:sp>
      <p:sp>
        <p:nvSpPr>
          <p:cNvPr id="65" name="文本框"/>
          <p:cNvSpPr>
            <a:spLocks xmlns:a="http://schemas.openxmlformats.org/drawingml/2006/main" noGrp="1"/>
          </p:cNvSpPr>
          <p:nvPr>
            <p:ph type="sldNum"/>
          </p:nvPr>
        </p:nvSpPr>
        <p:spPr>
          <a:xfrm xmlns:a="http://schemas.openxmlformats.org/drawingml/2006/main" rot="0">
            <a:off x="480060" y="798972"/>
            <a:ext cx="811019" cy="5035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2800" b="0" i="0" u="none" strike="noStrike" kern="1200" cap="none" spc="0" baseline="0">
                <a:solidFill>
                  <a:schemeClr val="accent1"/>
                </a:solidFill>
                <a:latin typeface="Gill Sans MT" pitchFamily="0" charset="0"/>
                <a:ea typeface="等线" pitchFamily="0" charset="0"/>
                <a:cs typeface="Gill Sans MT" pitchFamily="0" charset="0"/>
              </a:rPr>
              <a:t>&lt;#&gt;</a:t>
            </a:fld>
            <a:endParaRPr lang="zh-CN" altLang="en-US" sz="2800">
              <a:solidFill>
                <a:schemeClr val="accent1"/>
              </a:solidFill>
              <a:latin typeface="Gill Sans MT" pitchFamily="0" charset="0"/>
              <a:ea typeface="等线" pitchFamily="0" charset="0"/>
              <a:cs typeface="Gill Sans MT" pitchFamily="0" charset="0"/>
            </a:endParaRPr>
          </a:p>
        </p:txBody>
      </p:sp>
      <p:sp>
        <p:nvSpPr>
          <p:cNvPr id="66" name="直线"/>
          <p:cNvSpPr>
            <a:spLocks xmlns:a="http://schemas.openxmlformats.org/drawingml/2006/main"/>
          </p:cNvSpPr>
          <p:nvPr/>
        </p:nvSpPr>
        <p:spPr>
          <a:xfrm xmlns:a="http://schemas.openxmlformats.org/drawingml/2006/main" rot="0">
            <a:off x="1453896" y="1847088"/>
            <a:ext cx="9607522" cy="0"/>
          </a:xfrm>
          <a:prstGeom xmlns:a="http://schemas.openxmlformats.org/drawingml/2006/main" prst="line"/>
          <a:noFill xmlns:a="http://schemas.openxmlformats.org/drawingml/2006/main"/>
          <a:ln xmlns:a="http://schemas.openxmlformats.org/drawingml/2006/main" w="31750" cmpd="sng" cap="flat">
            <a:solidFill>
              <a:srgbClr val="B71E42"/>
            </a:solidFill>
            <a:prstDash val="solid"/>
            <a:round/>
          </a:ln>
        </p:spPr>
      </p:sp>
    </p:spTree>
    <p:extLst>
      <p:ext uri="{BB962C8B-B14F-4D97-AF65-F5344CB8AC3E}">
        <p14:creationId xmlns:p14="http://schemas.microsoft.com/office/powerpoint/2010/main" val="3367708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944823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78725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28952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764630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664220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4335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8039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6935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2" name="矩形"/>
          <p:cNvSpPr>
            <a:spLocks/>
          </p:cNvSpPr>
          <p:nvPr/>
        </p:nvSpPr>
        <p:spPr>
          <a:xfrm rot="0">
            <a:off x="0" y="2019476"/>
            <a:ext cx="12192000" cy="4105941"/>
          </a:xfrm>
          <a:prstGeom prst="rect"/>
          <a:gradFill rotWithShape="1">
            <a:gsLst>
              <a:gs pos="0">
                <a:srgbClr val="DFDBD5">
                  <a:alpha val="0"/>
                </a:srgbClr>
              </a:gs>
              <a:gs pos="100000">
                <a:srgbClr val="DFDBD5">
                  <a:alpha val="100000"/>
                </a:srgbClr>
              </a:gs>
            </a:gsLst>
            <a:lin ang="5400000" scaled="1"/>
          </a:gradFill>
          <a:ln w="15875" cmpd="sng" cap="flat">
            <a:noFill/>
            <a:prstDash val="solid"/>
            <a:round/>
          </a:ln>
        </p:spPr>
      </p:sp>
      <p:pic>
        <p:nvPicPr>
          <p:cNvPr id="3" name="图片"/>
          <p:cNvPicPr>
            <a:picLocks noChangeAspect="1"/>
          </p:cNvPicPr>
          <p:nvPr/>
        </p:nvPicPr>
        <p:blipFill>
          <a:blip r:embed="rId1" cstate="print"/>
          <a:srcRect t="1538" b="-1538"/>
          <a:stretch>
            <a:fillRect/>
          </a:stretch>
        </p:blipFill>
        <p:spPr>
          <a:xfrm rot="0">
            <a:off x="0" y="6126478"/>
            <a:ext cx="12192000" cy="742949"/>
          </a:xfrm>
          <a:prstGeom prst="rect"/>
          <a:noFill/>
          <a:ln w="12700" cmpd="sng" cap="flat">
            <a:noFill/>
            <a:prstDash val="solid"/>
            <a:miter/>
          </a:ln>
        </p:spPr>
      </p:pic>
      <p:sp>
        <p:nvSpPr>
          <p:cNvPr id="4"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1451579" y="2015731"/>
            <a:ext cx="9603277" cy="345061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文本框"/>
          <p:cNvSpPr>
            <a:spLocks noGrp="1"/>
          </p:cNvSpPr>
          <p:nvPr>
            <p:ph type="dt" idx="2"/>
          </p:nvPr>
        </p:nvSpPr>
        <p:spPr>
          <a:xfrm rot="0">
            <a:off x="7554137" y="330370"/>
            <a:ext cx="3500713" cy="309199"/>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a:solidFill>
                  <a:srgbClr val="898989"/>
                </a:solidFill>
                <a:latin typeface="Gill Sans MT" pitchFamily="0" charset="0"/>
                <a:ea typeface="等线" pitchFamily="0" charset="0"/>
                <a:cs typeface="Gill Sans MT" pitchFamily="0" charset="0"/>
              </a:rPr>
              <a:t>9/3/2024</a:t>
            </a:fld>
            <a:endParaRPr lang="zh-CN" altLang="en-US" sz="1000">
              <a:solidFill>
                <a:srgbClr val="898989"/>
              </a:solidFill>
              <a:latin typeface="Gill Sans MT" pitchFamily="0" charset="0"/>
              <a:ea typeface="等线" pitchFamily="0" charset="0"/>
              <a:cs typeface="Gill Sans MT" pitchFamily="0" charset="0"/>
            </a:endParaRPr>
          </a:p>
        </p:txBody>
      </p:sp>
      <p:sp>
        <p:nvSpPr>
          <p:cNvPr id="7" name="文本框"/>
          <p:cNvSpPr>
            <a:spLocks noGrp="1"/>
          </p:cNvSpPr>
          <p:nvPr>
            <p:ph type="ftr" idx="3"/>
          </p:nvPr>
        </p:nvSpPr>
        <p:spPr>
          <a:xfrm rot="0">
            <a:off x="1451579" y="329307"/>
            <a:ext cx="5938836" cy="309199"/>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a:solidFill>
                <a:srgbClr val="898989"/>
              </a:solidFill>
              <a:latin typeface="Gill Sans MT" pitchFamily="0" charset="0"/>
              <a:ea typeface="等线" pitchFamily="0" charset="0"/>
              <a:cs typeface="Gill Sans MT" pitchFamily="0" charset="0"/>
            </a:endParaRPr>
          </a:p>
        </p:txBody>
      </p:sp>
      <p:sp>
        <p:nvSpPr>
          <p:cNvPr id="8" name="文本框"/>
          <p:cNvSpPr>
            <a:spLocks noGrp="1"/>
          </p:cNvSpPr>
          <p:nvPr>
            <p:ph type="sldNum" idx="4"/>
          </p:nvPr>
        </p:nvSpPr>
        <p:spPr>
          <a:xfrm rot="0">
            <a:off x="480060" y="798972"/>
            <a:ext cx="811019" cy="50357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slidenum">
              <a:rPr lang="en-US" altLang="zh-CN" sz="2800" b="0" i="0" u="none" strike="noStrike" kern="1200" cap="none" spc="0" baseline="0">
                <a:solidFill>
                  <a:schemeClr val="accent1"/>
                </a:solidFill>
                <a:latin typeface="Gill Sans MT" pitchFamily="0" charset="0"/>
                <a:ea typeface="等线" pitchFamily="0" charset="0"/>
                <a:cs typeface="Gill Sans MT" pitchFamily="0" charset="0"/>
              </a:rPr>
              <a:t>&lt;#&gt;</a:t>
            </a:fld>
            <a:endParaRPr lang="zh-CN" altLang="en-US" sz="2800">
              <a:solidFill>
                <a:schemeClr val="accent1"/>
              </a:solidFill>
              <a:latin typeface="Gill Sans MT" pitchFamily="0" charset="0"/>
              <a:ea typeface="等线" pitchFamily="0" charset="0"/>
              <a:cs typeface="Gill Sans MT" pitchFamily="0" charset="0"/>
            </a:endParaRPr>
          </a:p>
        </p:txBody>
      </p:sp>
      <p:sp>
        <p:nvSpPr>
          <p:cNvPr id="9" name="直线"/>
          <p:cNvSpPr>
            <a:spLocks/>
          </p:cNvSpPr>
          <p:nvPr/>
        </p:nvSpPr>
        <p:spPr>
          <a:xfrm rot="0">
            <a:off x="0" y="6128413"/>
            <a:ext cx="12192000" cy="0"/>
          </a:xfrm>
          <a:prstGeom prst="line"/>
          <a:noFill/>
          <a:ln w="12700" cmpd="sng" cap="flat">
            <a:solidFill>
              <a:srgbClr val="000001">
                <a:alpha val="20000"/>
              </a:srgbClr>
            </a:solidFill>
            <a:prstDash val="solid"/>
            <a:round/>
          </a:ln>
        </p:spPr>
      </p:sp>
    </p:spTree>
    <p:extLst>
      <p:ext uri="{BB962C8B-B14F-4D97-AF65-F5344CB8AC3E}">
        <p14:creationId xmlns:p14="http://schemas.microsoft.com/office/powerpoint/2010/main" val="150487810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lnSpc>
          <a:spcPct val="90000"/>
        </a:lnSpc>
        <a:spcBef>
          <a:spcPts val="0"/>
        </a:spcBef>
        <a:buNone/>
        <a:defRPr sz="3200" b="0" i="0" kern="1200" cap="all">
          <a:solidFill>
            <a:schemeClr val="tx1"/>
          </a:solidFill>
          <a:latin typeface="Gill Sans MT" pitchFamily="0" charset="0"/>
          <a:ea typeface="等线 Light" pitchFamily="0" charset="0"/>
          <a:cs typeface="Gill Sans MT" pitchFamily="0" charset="0"/>
        </a:defRPr>
      </a:lvl1pPr>
    </p:titleStyle>
    <p:bodyStyle>
      <a:lvl1pPr marL="228600" indent="-228600" algn="l" defTabSz="914400" eaLnBrk="1" fontAlgn="auto" latinLnBrk="0" hangingPunct="1">
        <a:lnSpc>
          <a:spcPct val="120000"/>
        </a:lnSpc>
        <a:spcBef>
          <a:spcPts val="1000"/>
        </a:spcBef>
        <a:buClr>
          <a:schemeClr val="accent1"/>
        </a:buClr>
        <a:buSzPct val="100000"/>
        <a:buFont typeface="Arial" pitchFamily="34" charset="0"/>
        <a:buChar char="•"/>
        <a:defRPr sz="2000" kern="1200">
          <a:solidFill>
            <a:schemeClr val="tx1"/>
          </a:solidFill>
          <a:latin typeface="Gill Sans MT" pitchFamily="0" charset="0"/>
          <a:ea typeface="等线" pitchFamily="0" charset="0"/>
          <a:cs typeface="Gill Sans MT" pitchFamily="0" charset="0"/>
        </a:defRPr>
      </a:lvl1pPr>
      <a:lvl2pPr marL="685800" indent="-228600" algn="l" defTabSz="914400" eaLnBrk="1" fontAlgn="auto" latinLnBrk="0" hangingPunct="1">
        <a:lnSpc>
          <a:spcPct val="120000"/>
        </a:lnSpc>
        <a:spcBef>
          <a:spcPts val="500"/>
        </a:spcBef>
        <a:buClr>
          <a:schemeClr val="accent1"/>
        </a:buClr>
        <a:buSzPct val="100000"/>
        <a:buFont typeface="Arial" pitchFamily="34" charset="0"/>
        <a:buChar char="•"/>
        <a:defRPr sz="1800" kern="1200" cap="none" baseline="0">
          <a:solidFill>
            <a:schemeClr val="tx1"/>
          </a:solidFill>
          <a:latin typeface="Gill Sans MT" pitchFamily="0" charset="0"/>
          <a:ea typeface="等线" pitchFamily="0" charset="0"/>
          <a:cs typeface="Gill Sans MT" pitchFamily="0" charset="0"/>
        </a:defRPr>
      </a:lvl2pPr>
      <a:lvl3pPr marL="1143000" indent="-228600" algn="l" defTabSz="914400" eaLnBrk="1" fontAlgn="auto" latinLnBrk="0" hangingPunct="1">
        <a:lnSpc>
          <a:spcPct val="120000"/>
        </a:lnSpc>
        <a:spcBef>
          <a:spcPts val="500"/>
        </a:spcBef>
        <a:buClr>
          <a:schemeClr val="accent1"/>
        </a:buClr>
        <a:buSzPct val="100000"/>
        <a:buFont typeface="Arial" pitchFamily="34" charset="0"/>
        <a:buChar char="•"/>
        <a:defRPr sz="1600" kern="1200">
          <a:solidFill>
            <a:schemeClr val="tx1"/>
          </a:solidFill>
          <a:latin typeface="Gill Sans MT" pitchFamily="0" charset="0"/>
          <a:ea typeface="等线" pitchFamily="0" charset="0"/>
          <a:cs typeface="Gill Sans MT" pitchFamily="0" charset="0"/>
        </a:defRPr>
      </a:lvl3pPr>
      <a:lvl4pPr marL="1600200" indent="-228600" algn="l" defTabSz="914400" eaLnBrk="1" fontAlgn="auto" latinLnBrk="0" hangingPunct="1">
        <a:lnSpc>
          <a:spcPct val="120000"/>
        </a:lnSpc>
        <a:spcBef>
          <a:spcPts val="500"/>
        </a:spcBef>
        <a:buClr>
          <a:schemeClr val="accent1"/>
        </a:buClr>
        <a:buSzPct val="100000"/>
        <a:buFont typeface="Arial" pitchFamily="34" charset="0"/>
        <a:buChar char="•"/>
        <a:defRPr sz="1400" kern="1200" cap="none" baseline="0">
          <a:solidFill>
            <a:schemeClr val="tx1"/>
          </a:solidFill>
          <a:latin typeface="Gill Sans MT" pitchFamily="0" charset="0"/>
          <a:ea typeface="等线" pitchFamily="0" charset="0"/>
          <a:cs typeface="Gill Sans MT" pitchFamily="0" charset="0"/>
        </a:defRPr>
      </a:lvl4pPr>
      <a:lvl5pPr marL="20574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a:solidFill>
            <a:schemeClr val="tx1"/>
          </a:solidFill>
          <a:latin typeface="Gill Sans MT" pitchFamily="0" charset="0"/>
          <a:ea typeface="等线" pitchFamily="0" charset="0"/>
          <a:cs typeface="Gill Sans MT" pitchFamily="0" charset="0"/>
        </a:defRPr>
      </a:lvl5pPr>
      <a:lvl6pPr marL="25146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a:solidFill>
            <a:schemeClr val="tx1"/>
          </a:solidFill>
          <a:latin typeface="Gill Sans MT" pitchFamily="0" charset="0"/>
          <a:ea typeface="等线" pitchFamily="0" charset="0"/>
          <a:cs typeface="Gill Sans MT" pitchFamily="0" charset="0"/>
        </a:defRPr>
      </a:lvl6pPr>
      <a:lvl7pPr marL="29718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a:solidFill>
            <a:schemeClr val="tx1"/>
          </a:solidFill>
          <a:latin typeface="Gill Sans MT" pitchFamily="0" charset="0"/>
          <a:ea typeface="等线" pitchFamily="0" charset="0"/>
          <a:cs typeface="Gill Sans MT" pitchFamily="0" charset="0"/>
        </a:defRPr>
      </a:lvl7pPr>
      <a:lvl8pPr marL="34290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baseline="0">
          <a:solidFill>
            <a:schemeClr val="tx1"/>
          </a:solidFill>
          <a:latin typeface="Gill Sans MT" pitchFamily="0" charset="0"/>
          <a:ea typeface="等线" pitchFamily="0" charset="0"/>
          <a:cs typeface="Gill Sans MT" pitchFamily="0" charset="0"/>
        </a:defRPr>
      </a:lvl8pPr>
      <a:lvl9pPr marL="34290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baseline="0">
          <a:solidFill>
            <a:schemeClr val="tx1"/>
          </a:solidFill>
          <a:latin typeface="Gill Sans MT" pitchFamily="0" charset="0"/>
          <a:ea typeface="等线" pitchFamily="0" charset="0"/>
          <a:cs typeface="Gill Sans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59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Employee Performance Analysis Using Excel</a:t>
            </a:r>
            <a:endParaRPr lang="zh-CN" altLang="en-US" sz="59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20" name="文本框"/>
          <p:cNvSpPr>
            <a:spLocks noGrp="1"/>
          </p:cNvSpPr>
          <p:nvPr>
            <p:ph type="subTitle" idx="1"/>
          </p:nvPr>
        </p:nvSpPr>
        <p:spPr>
          <a:xfrm rot="0">
            <a:off x="3508839" y="3896683"/>
            <a:ext cx="5673214" cy="18976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等线" pitchFamily="0" charset="0"/>
                <a:cs typeface="Times New Roman" pitchFamily="18" charset="0"/>
              </a:rPr>
              <a:t>PRESENTED BY : K.MANOJ </a:t>
            </a:r>
            <a:endParaRPr lang="en-US" altLang="zh-CN" sz="1800" b="0" i="0" u="none" strike="noStrike" kern="1200" cap="all" spc="0" baseline="0">
              <a:solidFill>
                <a:schemeClr val="tx1"/>
              </a:solidFill>
              <a:latin typeface="Times New Roman" pitchFamily="18" charset="0"/>
              <a:ea typeface="等线" pitchFamily="0" charset="0"/>
              <a:cs typeface="Times New Roman" pitchFamily="18" charset="0"/>
            </a:endParaRPr>
          </a:p>
          <a:p>
            <a:pPr marL="0" indent="0" algn="l">
              <a:lnSpc>
                <a:spcPct val="12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等线" pitchFamily="0" charset="0"/>
                <a:cs typeface="Times New Roman" pitchFamily="18" charset="0"/>
              </a:rPr>
              <a:t>REGISTER NO: 422200427</a:t>
            </a:r>
            <a:endParaRPr lang="en-US" altLang="zh-CN" sz="1800" b="0" i="0" u="none" strike="noStrike" kern="1200" cap="all" spc="0" baseline="0">
              <a:solidFill>
                <a:schemeClr val="tx1"/>
              </a:solidFill>
              <a:latin typeface="Times New Roman" pitchFamily="18" charset="0"/>
              <a:ea typeface="等线" pitchFamily="0" charset="0"/>
              <a:cs typeface="Times New Roman" pitchFamily="18" charset="0"/>
            </a:endParaRPr>
          </a:p>
          <a:p>
            <a:pPr marL="0" indent="0" algn="l">
              <a:lnSpc>
                <a:spcPct val="12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等线" pitchFamily="0" charset="0"/>
                <a:cs typeface="Times New Roman" pitchFamily="18" charset="0"/>
              </a:rPr>
              <a:t>DEPARTMENT</a:t>
            </a:r>
            <a:r>
              <a:rPr lang="en-US" altLang="zh-CN" sz="1800" b="0" i="0" u="none" strike="noStrike" kern="1200" cap="all" spc="0" baseline="0">
                <a:solidFill>
                  <a:schemeClr val="tx1"/>
                </a:solidFill>
                <a:latin typeface="Times New Roman" pitchFamily="18" charset="0"/>
                <a:ea typeface="等线" pitchFamily="0" charset="0"/>
                <a:cs typeface="Times New Roman" pitchFamily="18" charset="0"/>
              </a:rPr>
              <a:t>: B.COM ISM</a:t>
            </a:r>
            <a:endParaRPr lang="en-US" altLang="zh-CN" sz="1800" b="0" i="0" u="none" strike="noStrike" kern="1200" cap="all" spc="0" baseline="0">
              <a:solidFill>
                <a:schemeClr val="tx1"/>
              </a:solidFill>
              <a:latin typeface="Times New Roman" pitchFamily="18" charset="0"/>
              <a:ea typeface="等线" pitchFamily="0" charset="0"/>
              <a:cs typeface="Times New Roman" pitchFamily="18" charset="0"/>
            </a:endParaRPr>
          </a:p>
          <a:p>
            <a:pPr marL="0" indent="0" algn="l">
              <a:lnSpc>
                <a:spcPct val="120000"/>
              </a:lnSpc>
              <a:spcBef>
                <a:spcPts val="1000"/>
              </a:spcBef>
              <a:spcAft>
                <a:spcPts val="0"/>
              </a:spcAft>
              <a:buNone/>
            </a:pPr>
            <a:r>
              <a:rPr lang="en-US" altLang="zh-CN" sz="1800" b="0" i="0" u="none" strike="noStrike" kern="1200" cap="all" spc="0" baseline="0">
                <a:solidFill>
                  <a:schemeClr val="tx1"/>
                </a:solidFill>
                <a:latin typeface="Times New Roman" pitchFamily="18" charset="0"/>
                <a:ea typeface="等线" pitchFamily="0" charset="0"/>
                <a:cs typeface="Times New Roman" pitchFamily="18" charset="0"/>
              </a:rPr>
              <a:t>COLLEGE:THE QUAID-E-MILLETH COLLEGE</a:t>
            </a:r>
            <a:r>
              <a:rPr lang="en-US" altLang="zh-CN" sz="1800" b="0" i="0" u="none" strike="noStrike" kern="1200" cap="all" spc="0" baseline="0">
                <a:solidFill>
                  <a:schemeClr val="tx1"/>
                </a:solidFill>
                <a:latin typeface="Times New Roman" pitchFamily="18" charset="0"/>
                <a:ea typeface="等线" pitchFamily="0" charset="0"/>
                <a:cs typeface="Times New Roman" pitchFamily="18" charset="0"/>
              </a:rPr>
              <a:t> FOR </a:t>
            </a:r>
            <a:r>
              <a:rPr lang="en-US" altLang="zh-CN" sz="1800" b="0" i="0" u="none" strike="noStrike" kern="1200" cap="all" spc="0" baseline="0">
                <a:solidFill>
                  <a:schemeClr val="tx1"/>
                </a:solidFill>
                <a:latin typeface="Times New Roman" pitchFamily="18" charset="0"/>
                <a:ea typeface="等线" pitchFamily="0" charset="0"/>
                <a:cs typeface="Times New Roman" pitchFamily="18" charset="0"/>
              </a:rPr>
              <a:t> MEN</a:t>
            </a:r>
            <a:endParaRPr lang="en-US" altLang="zh-CN" sz="1800" b="0" i="0" u="none" strike="noStrike" kern="1200" cap="all" spc="0" baseline="0">
              <a:solidFill>
                <a:schemeClr val="tx1"/>
              </a:solidFill>
              <a:latin typeface="Times New Roman" pitchFamily="18" charset="0"/>
              <a:ea typeface="等线" pitchFamily="0" charset="0"/>
              <a:cs typeface="Times New Roman" pitchFamily="18" charset="0"/>
            </a:endParaRPr>
          </a:p>
          <a:p>
            <a:pPr marL="0" indent="0" algn="l">
              <a:lnSpc>
                <a:spcPct val="120000"/>
              </a:lnSpc>
              <a:spcBef>
                <a:spcPts val="1000"/>
              </a:spcBef>
              <a:spcAft>
                <a:spcPts val="0"/>
              </a:spcAft>
              <a:buNone/>
            </a:pPr>
            <a:endParaRPr lang="zh-CN" altLang="en-US" sz="1800" b="0" i="0" u="none" strike="noStrike" kern="1200" cap="all" spc="0" baseline="0">
              <a:solidFill>
                <a:schemeClr val="tx1"/>
              </a:solidFill>
              <a:latin typeface="Gill Sans MT" pitchFamily="0" charset="0"/>
              <a:ea typeface="等线" pitchFamily="0" charset="0"/>
              <a:cs typeface="Lucida Sans" pitchFamily="0" charset="0"/>
            </a:endParaRPr>
          </a:p>
        </p:txBody>
      </p:sp>
    </p:spTree>
    <p:extLst>
      <p:ext uri="{BB962C8B-B14F-4D97-AF65-F5344CB8AC3E}">
        <p14:creationId xmlns:p14="http://schemas.microsoft.com/office/powerpoint/2010/main" val="3155478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MODELLING APPROACH</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54"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2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Statistical modelling.</a:t>
            </a:r>
            <a:endParaRPr lang="en-US" altLang="zh-CN" sz="22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Modelling instruction.</a:t>
            </a:r>
            <a:endParaRPr lang="en-US" altLang="zh-CN" sz="22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Immuno-dynamics modelling.</a:t>
            </a:r>
            <a:endParaRPr lang="en-US" altLang="zh-CN" sz="22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Integrated modelling method.</a:t>
            </a:r>
            <a:endParaRPr lang="zh-CN" altLang="en-US" sz="22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99943558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RESULT AND DISCUSSION</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56"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0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0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24610262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CONCLUSION</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58"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800" b="0" i="0" u="none" strike="noStrike" kern="1200" cap="none" spc="0" baseline="0">
                <a:solidFill>
                  <a:schemeClr val="tx1"/>
                </a:solidFill>
                <a:latin typeface="Times New Roman" pitchFamily="18" charset="0"/>
                <a:ea typeface="等线"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47231616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66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THANK YOU</a:t>
            </a:r>
            <a:endParaRPr lang="zh-CN" altLang="en-US" sz="66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Tree>
    <p:extLst>
      <p:ext uri="{BB962C8B-B14F-4D97-AF65-F5344CB8AC3E}">
        <p14:creationId xmlns:p14="http://schemas.microsoft.com/office/powerpoint/2010/main" val="3075223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29"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20000"/>
              </a:lnSpc>
              <a:spcBef>
                <a:spcPts val="1000"/>
              </a:spcBef>
              <a:spcAft>
                <a:spcPts val="0"/>
              </a:spcAft>
              <a:buNone/>
            </a:pPr>
            <a:r>
              <a:rPr lang="en-US" altLang="zh-CN"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等线" pitchFamily="0" charset="0"/>
                <a:cs typeface="Times New Roman" pitchFamily="18" charset="0"/>
              </a:rPr>
              <a:t>EMPLOYEE PERFORMANCE ANALYSIS</a:t>
            </a:r>
            <a:endParaRPr lang="zh-CN" altLang="en-US"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5444295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0"/>
              </a:spcBef>
              <a:spcAft>
                <a:spcPts val="0"/>
              </a:spcAft>
              <a:buNone/>
            </a:pPr>
            <a:r>
              <a:rPr lang="en-US" altLang="zh-CN" sz="66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AGENDA</a:t>
            </a:r>
            <a:endParaRPr lang="zh-CN" altLang="en-US" sz="66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40"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Problem Statement</a:t>
            </a:r>
            <a:endParaRPr lang="en-US" altLang="zh-CN" sz="1900" b="1"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Project Overview</a:t>
            </a:r>
            <a:endParaRPr lang="en-US" altLang="zh-CN" sz="1900" b="1"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End User</a:t>
            </a:r>
            <a:endParaRPr lang="en-US" altLang="zh-CN" sz="1900" b="1"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Our Solution and Proposition</a:t>
            </a:r>
            <a:endParaRPr lang="en-US" altLang="zh-CN" sz="1900" b="1"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Dataset Description</a:t>
            </a:r>
            <a:endParaRPr lang="en-US" altLang="zh-CN" sz="1900" b="1"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Modelling Approach</a:t>
            </a:r>
            <a:endParaRPr lang="en-US" altLang="zh-CN" sz="1900" b="1"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Result and Discussion</a:t>
            </a:r>
            <a:endParaRPr lang="en-US" altLang="zh-CN" sz="1900" b="1"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00000"/>
              </a:lnSpc>
              <a:spcBef>
                <a:spcPts val="1000"/>
              </a:spcBef>
              <a:spcAft>
                <a:spcPts val="0"/>
              </a:spcAft>
              <a:buClr>
                <a:schemeClr val="accent1"/>
              </a:buClr>
              <a:buSzPct val="100000"/>
              <a:buFont typeface="Arial" pitchFamily="34" charset="0"/>
              <a:buChar char="•"/>
            </a:pPr>
            <a:r>
              <a:rPr lang="en-US" altLang="zh-CN" sz="1900" b="1" i="0" u="none" strike="noStrike" kern="1200" cap="none" spc="0" baseline="0">
                <a:solidFill>
                  <a:schemeClr val="tx1"/>
                </a:solidFill>
                <a:latin typeface="Times New Roman" pitchFamily="18" charset="0"/>
                <a:ea typeface="等线" pitchFamily="0" charset="0"/>
                <a:cs typeface="Times New Roman" pitchFamily="18" charset="0"/>
              </a:rPr>
              <a:t>Conclusion</a:t>
            </a:r>
            <a:endParaRPr lang="zh-CN" altLang="en-US" sz="1900" b="1"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5243284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PROJECT STATEMENT</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42"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The organisation may not be achieving its goals due to inadequate employee performance.  </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3225481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PROJECT OVERVIEW </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44"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1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2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1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By leveraging data </a:t>
            </a: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analysis,organisation</a:t>
            </a: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 can identify top performers, areas for improvement, and potential training needs.</a:t>
            </a:r>
            <a:endParaRPr lang="en-US" altLang="zh-CN" sz="22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1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2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10000"/>
              </a:lnSpc>
              <a:spcBef>
                <a:spcPts val="1000"/>
              </a:spcBef>
              <a:spcAft>
                <a:spcPts val="0"/>
              </a:spcAft>
              <a:buClr>
                <a:schemeClr val="accent1"/>
              </a:buClr>
              <a:buSzPct val="100000"/>
              <a:buFont typeface="Arial" pitchFamily="34" charset="0"/>
              <a:buChar char="•"/>
            </a:pP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Use this employee data sheet to gather contact </a:t>
            </a: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details,notify</a:t>
            </a:r>
            <a:r>
              <a:rPr lang="en-US" altLang="zh-CN" sz="2200" b="0" i="0" u="none" strike="noStrike" kern="1200" cap="none" spc="0" baseline="0">
                <a:solidFill>
                  <a:schemeClr val="tx1"/>
                </a:solidFill>
                <a:latin typeface="Times New Roman" pitchFamily="18" charset="0"/>
                <a:ea typeface="等线" pitchFamily="0" charset="0"/>
                <a:cs typeface="Times New Roman" pitchFamily="18" charset="0"/>
              </a:rPr>
              <a:t> employees of a new position, or keep track of performance in your company.</a:t>
            </a:r>
            <a:endParaRPr lang="zh-CN" altLang="en-US" sz="22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36749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END USERS </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46"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Human resources professionals use performance analysis to design and implement training programs, compensation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strategies,and</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performance management system.</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Employees benefit  from performance analysis by receiving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feedback,identifying</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areas from improvement, and setting goals for professional growth.   </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204160910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OUR SOLUTION AND PROPOSITION </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48"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talent,and</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drive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growth.Our</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solution provides a comprehensive and data-driven approach to performance evaluation.</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EVPs: financial rewards like salary.</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l">
              <a:lnSpc>
                <a:spcPct val="120000"/>
              </a:lnSpc>
              <a:spcBef>
                <a:spcPts val="1000"/>
              </a:spcBef>
              <a:spcAft>
                <a:spcPts val="0"/>
              </a:spcAft>
              <a:buClr>
                <a:schemeClr val="accent1"/>
              </a:buClr>
              <a:buSzPct val="100000"/>
              <a:buFont typeface="Arial" pitchFamily="34" charset="0"/>
              <a:buChar char="•"/>
            </a:pPr>
            <a:endParaRPr lang="zh-CN" altLang="en-US" sz="2000" b="0" i="0" u="none" strike="noStrike" kern="1200" cap="none" spc="0" baseline="0">
              <a:solidFill>
                <a:schemeClr val="tx1"/>
              </a:solidFill>
              <a:latin typeface="Gill Sans MT" pitchFamily="0" charset="0"/>
              <a:ea typeface="等线" pitchFamily="0" charset="0"/>
              <a:cs typeface="Lucida Sans" pitchFamily="0" charset="0"/>
            </a:endParaRPr>
          </a:p>
        </p:txBody>
      </p:sp>
    </p:spTree>
    <p:extLst>
      <p:ext uri="{BB962C8B-B14F-4D97-AF65-F5344CB8AC3E}">
        <p14:creationId xmlns:p14="http://schemas.microsoft.com/office/powerpoint/2010/main" val="14773391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DATASET DESCRIPTION</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50"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9472004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ECEAE8"/>
            </a:gs>
            <a:gs pos="100000">
              <a:srgbClr val="CAC6C1"/>
            </a:gs>
          </a:gsLst>
          <a:path path="rect">
            <a:fillToRect l="100000" t="0" r="0" b="100000"/>
          </a:path>
        </a:gra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1451579" y="804519"/>
            <a:ext cx="9603277" cy="10492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0"/>
              </a:spcBef>
              <a:spcAft>
                <a:spcPts val="0"/>
              </a:spcAft>
              <a:buNone/>
            </a:pPr>
            <a:r>
              <a:rPr lang="en-US" altLang="zh-CN"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rPr>
              <a:t>THE “WOW” IN OUR SOLUTION</a:t>
            </a:r>
            <a:endParaRPr lang="zh-CN" altLang="en-US" sz="3200" b="1" i="0" u="none" strike="noStrike" kern="1200" cap="all" spc="0" baseline="0">
              <a:solidFill>
                <a:schemeClr val="tx1"/>
              </a:solidFill>
              <a:effectLst>
                <a:outerShdw sx="100000" sy="100000" blurRad="38100" dir="2700000" dist="38100" algn="tl">
                  <a:srgbClr val="000000">
                    <a:alpha val="43000"/>
                  </a:srgbClr>
                </a:outerShdw>
              </a:effectLst>
              <a:latin typeface="Times New Roman" pitchFamily="18" charset="0"/>
              <a:ea typeface="等线 Light" pitchFamily="0" charset="0"/>
              <a:cs typeface="Times New Roman" pitchFamily="18" charset="0"/>
            </a:endParaRPr>
          </a:p>
        </p:txBody>
      </p:sp>
      <p:sp>
        <p:nvSpPr>
          <p:cNvPr id="52"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3600" b="0" i="0" u="none" strike="noStrike" kern="1200" cap="none" spc="0" baseline="0">
                <a:solidFill>
                  <a:schemeClr val="tx1"/>
                </a:solidFill>
                <a:latin typeface="Times New Roman" pitchFamily="18" charset="0"/>
                <a:ea typeface="等线" pitchFamily="0" charset="0"/>
                <a:cs typeface="Times New Roman" pitchFamily="18" charset="0"/>
              </a:rPr>
              <a:t>Are unique and memorable experiences during the onboarding process that leave a lasting impression on new hires.</a:t>
            </a:r>
            <a:endParaRPr lang="en-US" altLang="zh-CN" sz="3600" b="0" i="0" u="none" strike="noStrike" kern="1200" cap="none" spc="0" baseline="0">
              <a:solidFill>
                <a:schemeClr val="tx1"/>
              </a:solidFill>
              <a:latin typeface="Times New Roman" pitchFamily="18" charset="0"/>
              <a:ea typeface="等线" pitchFamily="0" charset="0"/>
              <a:cs typeface="Times New Roman" pitchFamily="18" charset="0"/>
            </a:endParaRPr>
          </a:p>
          <a:p>
            <a:pPr marL="228600" indent="-228600" algn="just">
              <a:lnSpc>
                <a:spcPct val="120000"/>
              </a:lnSpc>
              <a:spcBef>
                <a:spcPts val="1000"/>
              </a:spcBef>
              <a:spcAft>
                <a:spcPts val="0"/>
              </a:spcAft>
              <a:buClr>
                <a:schemeClr val="accent1"/>
              </a:buClr>
              <a:buSzPct val="100000"/>
              <a:buFont typeface="Arial" pitchFamily="34" charset="0"/>
              <a:buChar char="•"/>
            </a:pPr>
            <a:r>
              <a:rPr lang="en-US" altLang="zh-CN" sz="3600" b="0" i="0" u="none" strike="noStrike" kern="1200" cap="none" spc="0" baseline="0">
                <a:solidFill>
                  <a:schemeClr val="tx1"/>
                </a:solidFill>
                <a:latin typeface="Times New Roman" pitchFamily="18" charset="0"/>
                <a:ea typeface="等线"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47605409"/>
      </p:ext>
    </p:extLst>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
        <a:ea typeface=""/>
        <a:cs typeface=""/>
      </a:majorFont>
      <a:minorFont>
        <a:latin typeface=""/>
        <a:ea typeface=""/>
        <a:cs typeface=""/>
      </a:minorFont>
    </a:fontScheme>
    <a:fmtScheme name="Gallery">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root</cp:lastModifiedBy>
  <cp:revision>4</cp:revision>
  <dcterms:created xsi:type="dcterms:W3CDTF">2024-08-28T07:48:53Z</dcterms:created>
  <dcterms:modified xsi:type="dcterms:W3CDTF">2024-09-03T06:39:47Z</dcterms:modified>
</cp:coreProperties>
</file>