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7" r:id="rId3"/>
    <p:sldId id="260" r:id="rId4"/>
    <p:sldId id="258" r:id="rId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DD2F15-9998-4D05-98F4-F1E6C87676B4}" v="355" dt="2020-09-18T11:08:01.348"/>
    <p1510:client id="{6555A965-0564-46A3-8D4F-1F9C1D70B453}" v="22" dt="2020-09-18T11:14:05.739"/>
    <p1510:client id="{E9264C7B-1AE4-4854-9D55-9285DF34A076}" v="570" dt="2020-09-18T10:41:06.9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Kabali" userId="bcf3f355cd013f47" providerId="Windows Live" clId="Web-{6555A965-0564-46A3-8D4F-1F9C1D70B453}"/>
    <pc:docChg chg="modSld">
      <pc:chgData name="V Kabali" userId="bcf3f355cd013f47" providerId="Windows Live" clId="Web-{6555A965-0564-46A3-8D4F-1F9C1D70B453}" dt="2020-09-18T11:14:05.722" v="18" actId="1076"/>
      <pc:docMkLst>
        <pc:docMk/>
      </pc:docMkLst>
      <pc:sldChg chg="modSp">
        <pc:chgData name="V Kabali" userId="bcf3f355cd013f47" providerId="Windows Live" clId="Web-{6555A965-0564-46A3-8D4F-1F9C1D70B453}" dt="2020-09-18T11:13:33.518" v="11" actId="20577"/>
        <pc:sldMkLst>
          <pc:docMk/>
          <pc:sldMk cId="2843901941" sldId="257"/>
        </pc:sldMkLst>
        <pc:spChg chg="mod">
          <ac:chgData name="V Kabali" userId="bcf3f355cd013f47" providerId="Windows Live" clId="Web-{6555A965-0564-46A3-8D4F-1F9C1D70B453}" dt="2020-09-18T11:13:33.518" v="11" actId="20577"/>
          <ac:spMkLst>
            <pc:docMk/>
            <pc:sldMk cId="2843901941" sldId="257"/>
            <ac:spMk id="6" creationId="{3321C55C-0724-4758-A200-D566F29450EB}"/>
          </ac:spMkLst>
        </pc:spChg>
      </pc:sldChg>
      <pc:sldChg chg="delSp modSp">
        <pc:chgData name="V Kabali" userId="bcf3f355cd013f47" providerId="Windows Live" clId="Web-{6555A965-0564-46A3-8D4F-1F9C1D70B453}" dt="2020-09-18T11:14:05.722" v="18" actId="1076"/>
        <pc:sldMkLst>
          <pc:docMk/>
          <pc:sldMk cId="2259059569" sldId="259"/>
        </pc:sldMkLst>
        <pc:spChg chg="mod">
          <ac:chgData name="V Kabali" userId="bcf3f355cd013f47" providerId="Windows Live" clId="Web-{6555A965-0564-46A3-8D4F-1F9C1D70B453}" dt="2020-09-18T11:13:45.362" v="14" actId="1076"/>
          <ac:spMkLst>
            <pc:docMk/>
            <pc:sldMk cId="2259059569" sldId="259"/>
            <ac:spMk id="3" creationId="{B77BF34E-C468-4F9C-B39D-3F26F493892E}"/>
          </ac:spMkLst>
        </pc:spChg>
        <pc:spChg chg="mod">
          <ac:chgData name="V Kabali" userId="bcf3f355cd013f47" providerId="Windows Live" clId="Web-{6555A965-0564-46A3-8D4F-1F9C1D70B453}" dt="2020-09-18T11:14:05.722" v="18" actId="1076"/>
          <ac:spMkLst>
            <pc:docMk/>
            <pc:sldMk cId="2259059569" sldId="259"/>
            <ac:spMk id="6" creationId="{B83A2FB2-53C0-4A9A-8729-B3A15884D999}"/>
          </ac:spMkLst>
        </pc:spChg>
        <pc:spChg chg="del mod">
          <ac:chgData name="V Kabali" userId="bcf3f355cd013f47" providerId="Windows Live" clId="Web-{6555A965-0564-46A3-8D4F-1F9C1D70B453}" dt="2020-09-18T11:13:56.300" v="17"/>
          <ac:spMkLst>
            <pc:docMk/>
            <pc:sldMk cId="2259059569" sldId="259"/>
            <ac:spMk id="11" creationId="{D6D7B427-FDD6-4E69-B64A-181A1245B8DE}"/>
          </ac:spMkLst>
        </pc:spChg>
        <pc:spChg chg="mod">
          <ac:chgData name="V Kabali" userId="bcf3f355cd013f47" providerId="Windows Live" clId="Web-{6555A965-0564-46A3-8D4F-1F9C1D70B453}" dt="2020-09-18T11:13:42.534" v="13" actId="14100"/>
          <ac:spMkLst>
            <pc:docMk/>
            <pc:sldMk cId="2259059569" sldId="259"/>
            <ac:spMk id="17" creationId="{E0D5633D-85D5-41B8-9EAC-21385D01A601}"/>
          </ac:spMkLst>
        </pc:spChg>
      </pc:sldChg>
    </pc:docChg>
  </pc:docChgLst>
  <pc:docChgLst>
    <pc:chgData name="V Kabali" userId="bcf3f355cd013f47" providerId="Windows Live" clId="Web-{E9264C7B-1AE4-4854-9D55-9285DF34A076}"/>
    <pc:docChg chg="addSld modSld sldOrd addMainMaster delMainMaster">
      <pc:chgData name="V Kabali" userId="bcf3f355cd013f47" providerId="Windows Live" clId="Web-{E9264C7B-1AE4-4854-9D55-9285DF34A076}" dt="2020-09-18T10:41:06.905" v="553" actId="20577"/>
      <pc:docMkLst>
        <pc:docMk/>
      </pc:docMkLst>
      <pc:sldChg chg="addSp delSp modSp mod ord setBg modClrScheme chgLayout">
        <pc:chgData name="V Kabali" userId="bcf3f355cd013f47" providerId="Windows Live" clId="Web-{E9264C7B-1AE4-4854-9D55-9285DF34A076}" dt="2020-09-18T10:34:04.297" v="492"/>
        <pc:sldMkLst>
          <pc:docMk/>
          <pc:sldMk cId="109857222" sldId="256"/>
        </pc:sldMkLst>
        <pc:spChg chg="mod">
          <ac:chgData name="V Kabali" userId="bcf3f355cd013f47" providerId="Windows Live" clId="Web-{E9264C7B-1AE4-4854-9D55-9285DF34A076}" dt="2020-09-18T10:34:04.297" v="492"/>
          <ac:spMkLst>
            <pc:docMk/>
            <pc:sldMk cId="109857222" sldId="256"/>
            <ac:spMk id="2" creationId="{00000000-0000-0000-0000-000000000000}"/>
          </ac:spMkLst>
        </pc:spChg>
        <pc:spChg chg="add del mod">
          <ac:chgData name="V Kabali" userId="bcf3f355cd013f47" providerId="Windows Live" clId="Web-{E9264C7B-1AE4-4854-9D55-9285DF34A076}" dt="2020-09-18T10:34:04.297" v="492"/>
          <ac:spMkLst>
            <pc:docMk/>
            <pc:sldMk cId="109857222" sldId="256"/>
            <ac:spMk id="3" creationId="{00000000-0000-0000-0000-000000000000}"/>
          </ac:spMkLst>
        </pc:spChg>
        <pc:spChg chg="add">
          <ac:chgData name="V Kabali" userId="bcf3f355cd013f47" providerId="Windows Live" clId="Web-{E9264C7B-1AE4-4854-9D55-9285DF34A076}" dt="2020-09-18T10:34:04.297" v="492"/>
          <ac:spMkLst>
            <pc:docMk/>
            <pc:sldMk cId="109857222" sldId="256"/>
            <ac:spMk id="5" creationId="{73A25D70-4A55-4F72-B9C5-A69CDBF4DB42}"/>
          </ac:spMkLst>
        </pc:spChg>
        <pc:spChg chg="add del mod">
          <ac:chgData name="V Kabali" userId="bcf3f355cd013f47" providerId="Windows Live" clId="Web-{E9264C7B-1AE4-4854-9D55-9285DF34A076}" dt="2020-09-18T09:58:11.359" v="40"/>
          <ac:spMkLst>
            <pc:docMk/>
            <pc:sldMk cId="109857222" sldId="256"/>
            <ac:spMk id="6" creationId="{E0593512-B913-404B-8452-62E94FBFB3AC}"/>
          </ac:spMkLst>
        </pc:spChg>
        <pc:spChg chg="add">
          <ac:chgData name="V Kabali" userId="bcf3f355cd013f47" providerId="Windows Live" clId="Web-{E9264C7B-1AE4-4854-9D55-9285DF34A076}" dt="2020-09-18T10:34:04.297" v="492"/>
          <ac:spMkLst>
            <pc:docMk/>
            <pc:sldMk cId="109857222" sldId="256"/>
            <ac:spMk id="7" creationId="{54957100-6D8B-4161-9F2F-C0A949EC84C4}"/>
          </ac:spMkLst>
        </pc:spChg>
        <pc:spChg chg="add del">
          <ac:chgData name="V Kabali" userId="bcf3f355cd013f47" providerId="Windows Live" clId="Web-{E9264C7B-1AE4-4854-9D55-9285DF34A076}" dt="2020-09-18T10:04:22.447" v="166"/>
          <ac:spMkLst>
            <pc:docMk/>
            <pc:sldMk cId="109857222" sldId="256"/>
            <ac:spMk id="8" creationId="{8A8E2B3D-9013-49DD-AD19-465E6B843E70}"/>
          </ac:spMkLst>
        </pc:spChg>
        <pc:spChg chg="add del">
          <ac:chgData name="V Kabali" userId="bcf3f355cd013f47" providerId="Windows Live" clId="Web-{E9264C7B-1AE4-4854-9D55-9285DF34A076}" dt="2020-09-18T09:58:24.078" v="49"/>
          <ac:spMkLst>
            <pc:docMk/>
            <pc:sldMk cId="109857222" sldId="256"/>
            <ac:spMk id="9" creationId="{9E433CB3-EAB2-4842-A1DD-7BC051B55670}"/>
          </ac:spMkLst>
        </pc:spChg>
        <pc:spChg chg="add del">
          <ac:chgData name="V Kabali" userId="bcf3f355cd013f47" providerId="Windows Live" clId="Web-{E9264C7B-1AE4-4854-9D55-9285DF34A076}" dt="2020-09-18T10:04:22.447" v="166"/>
          <ac:spMkLst>
            <pc:docMk/>
            <pc:sldMk cId="109857222" sldId="256"/>
            <ac:spMk id="10" creationId="{9420F6C3-AAF3-4091-9B71-5FB534BD4970}"/>
          </ac:spMkLst>
        </pc:spChg>
        <pc:spChg chg="add del">
          <ac:chgData name="V Kabali" userId="bcf3f355cd013f47" providerId="Windows Live" clId="Web-{E9264C7B-1AE4-4854-9D55-9285DF34A076}" dt="2020-09-18T09:58:24.078" v="49"/>
          <ac:spMkLst>
            <pc:docMk/>
            <pc:sldMk cId="109857222" sldId="256"/>
            <ac:spMk id="11" creationId="{A87376E7-9AC1-477E-9D52-27424009C1A1}"/>
          </ac:spMkLst>
        </pc:spChg>
        <pc:spChg chg="add">
          <ac:chgData name="V Kabali" userId="bcf3f355cd013f47" providerId="Windows Live" clId="Web-{E9264C7B-1AE4-4854-9D55-9285DF34A076}" dt="2020-09-18T10:34:04.297" v="492"/>
          <ac:spMkLst>
            <pc:docMk/>
            <pc:sldMk cId="109857222" sldId="256"/>
            <ac:spMk id="12" creationId="{0BD8B065-EE51-4AE2-A94C-86249998FD7B}"/>
          </ac:spMkLst>
        </pc:spChg>
        <pc:grpChg chg="add">
          <ac:chgData name="V Kabali" userId="bcf3f355cd013f47" providerId="Windows Live" clId="Web-{E9264C7B-1AE4-4854-9D55-9285DF34A076}" dt="2020-09-18T10:34:04.297" v="492"/>
          <ac:grpSpMkLst>
            <pc:docMk/>
            <pc:sldMk cId="109857222" sldId="256"/>
            <ac:grpSpMk id="14" creationId="{18999293-B054-4B57-A26F-D04C2BB11338}"/>
          </ac:grpSpMkLst>
        </pc:grpChg>
        <pc:grpChg chg="add">
          <ac:chgData name="V Kabali" userId="bcf3f355cd013f47" providerId="Windows Live" clId="Web-{E9264C7B-1AE4-4854-9D55-9285DF34A076}" dt="2020-09-18T10:34:04.297" v="492"/>
          <ac:grpSpMkLst>
            <pc:docMk/>
            <pc:sldMk cId="109857222" sldId="256"/>
            <ac:grpSpMk id="20" creationId="{761945C4-D997-42F3-B59A-984CF0066715}"/>
          </ac:grpSpMkLst>
        </pc:grpChg>
        <pc:picChg chg="add del">
          <ac:chgData name="V Kabali" userId="bcf3f355cd013f47" providerId="Windows Live" clId="Web-{E9264C7B-1AE4-4854-9D55-9285DF34A076}" dt="2020-09-18T09:58:24.078" v="49"/>
          <ac:picMkLst>
            <pc:docMk/>
            <pc:sldMk cId="109857222" sldId="256"/>
            <ac:picMk id="4" creationId="{EED0B49B-B5FC-499E-8D1F-D6E18A82C35E}"/>
          </ac:picMkLst>
        </pc:picChg>
      </pc:sldChg>
      <pc:sldChg chg="addSp delSp modSp new mod ord setBg">
        <pc:chgData name="V Kabali" userId="bcf3f355cd013f47" providerId="Windows Live" clId="Web-{E9264C7B-1AE4-4854-9D55-9285DF34A076}" dt="2020-09-18T10:41:06.905" v="552" actId="20577"/>
        <pc:sldMkLst>
          <pc:docMk/>
          <pc:sldMk cId="2843901941" sldId="257"/>
        </pc:sldMkLst>
        <pc:spChg chg="del mod">
          <ac:chgData name="V Kabali" userId="bcf3f355cd013f47" providerId="Windows Live" clId="Web-{E9264C7B-1AE4-4854-9D55-9285DF34A076}" dt="2020-09-18T10:13:54.660" v="310"/>
          <ac:spMkLst>
            <pc:docMk/>
            <pc:sldMk cId="2843901941" sldId="257"/>
            <ac:spMk id="2" creationId="{FFCBFF11-D506-4349-BCF5-24465CCF53D7}"/>
          </ac:spMkLst>
        </pc:spChg>
        <pc:spChg chg="del">
          <ac:chgData name="V Kabali" userId="bcf3f355cd013f47" providerId="Windows Live" clId="Web-{E9264C7B-1AE4-4854-9D55-9285DF34A076}" dt="2020-09-18T10:10:00.364" v="224"/>
          <ac:spMkLst>
            <pc:docMk/>
            <pc:sldMk cId="2843901941" sldId="257"/>
            <ac:spMk id="3" creationId="{F8C330FB-B6B7-42E9-83A6-936732CE12ED}"/>
          </ac:spMkLst>
        </pc:spChg>
        <pc:spChg chg="add mod">
          <ac:chgData name="V Kabali" userId="bcf3f355cd013f47" providerId="Windows Live" clId="Web-{E9264C7B-1AE4-4854-9D55-9285DF34A076}" dt="2020-09-18T10:35:38.687" v="498" actId="1076"/>
          <ac:spMkLst>
            <pc:docMk/>
            <pc:sldMk cId="2843901941" sldId="257"/>
            <ac:spMk id="5" creationId="{CA8E8FD5-810A-44A2-B64C-59AFB113472D}"/>
          </ac:spMkLst>
        </pc:spChg>
        <pc:spChg chg="add mod">
          <ac:chgData name="V Kabali" userId="bcf3f355cd013f47" providerId="Windows Live" clId="Web-{E9264C7B-1AE4-4854-9D55-9285DF34A076}" dt="2020-09-18T10:41:06.905" v="552" actId="20577"/>
          <ac:spMkLst>
            <pc:docMk/>
            <pc:sldMk cId="2843901941" sldId="257"/>
            <ac:spMk id="6" creationId="{3321C55C-0724-4758-A200-D566F29450EB}"/>
          </ac:spMkLst>
        </pc:spChg>
        <pc:spChg chg="add mod">
          <ac:chgData name="V Kabali" userId="bcf3f355cd013f47" providerId="Windows Live" clId="Web-{E9264C7B-1AE4-4854-9D55-9285DF34A076}" dt="2020-09-18T10:39:24.140" v="547" actId="14100"/>
          <ac:spMkLst>
            <pc:docMk/>
            <pc:sldMk cId="2843901941" sldId="257"/>
            <ac:spMk id="8" creationId="{A29D9A84-9652-4F9B-97A1-91A1B6B9FCBC}"/>
          </ac:spMkLst>
        </pc:spChg>
        <pc:spChg chg="add del">
          <ac:chgData name="V Kabali" userId="bcf3f355cd013f47" providerId="Windows Live" clId="Web-{E9264C7B-1AE4-4854-9D55-9285DF34A076}" dt="2020-09-18T10:13:34.191" v="307"/>
          <ac:spMkLst>
            <pc:docMk/>
            <pc:sldMk cId="2843901941" sldId="257"/>
            <ac:spMk id="9" creationId="{99291AA7-9961-4C67-A2F8-F206F19F350B}"/>
          </ac:spMkLst>
        </pc:spChg>
        <pc:spChg chg="add del">
          <ac:chgData name="V Kabali" userId="bcf3f355cd013f47" providerId="Windows Live" clId="Web-{E9264C7B-1AE4-4854-9D55-9285DF34A076}" dt="2020-09-18T10:40:27.342" v="549"/>
          <ac:spMkLst>
            <pc:docMk/>
            <pc:sldMk cId="2843901941" sldId="257"/>
            <ac:spMk id="10" creationId="{9A8305C4-A155-44C8-A869-58121BED6D7C}"/>
          </ac:spMkLst>
        </pc:spChg>
        <pc:spChg chg="add del">
          <ac:chgData name="V Kabali" userId="bcf3f355cd013f47" providerId="Windows Live" clId="Web-{E9264C7B-1AE4-4854-9D55-9285DF34A076}" dt="2020-09-18T10:15:22.238" v="335"/>
          <ac:spMkLst>
            <pc:docMk/>
            <pc:sldMk cId="2843901941" sldId="257"/>
            <ac:spMk id="12" creationId="{42A5316D-ED2F-4F89-B4B4-8D9240B1A348}"/>
          </ac:spMkLst>
        </pc:spChg>
        <pc:spChg chg="add">
          <ac:chgData name="V Kabali" userId="bcf3f355cd013f47" providerId="Windows Live" clId="Web-{E9264C7B-1AE4-4854-9D55-9285DF34A076}" dt="2020-09-18T10:15:22.238" v="335"/>
          <ac:spMkLst>
            <pc:docMk/>
            <pc:sldMk cId="2843901941" sldId="257"/>
            <ac:spMk id="17" creationId="{F3060C83-F051-4F0E-ABAD-AA0DFC48B218}"/>
          </ac:spMkLst>
        </pc:spChg>
        <pc:spChg chg="add">
          <ac:chgData name="V Kabali" userId="bcf3f355cd013f47" providerId="Windows Live" clId="Web-{E9264C7B-1AE4-4854-9D55-9285DF34A076}" dt="2020-09-18T10:15:22.238" v="335"/>
          <ac:spMkLst>
            <pc:docMk/>
            <pc:sldMk cId="2843901941" sldId="257"/>
            <ac:spMk id="19" creationId="{83C98ABE-055B-441F-B07E-44F97F083C39}"/>
          </ac:spMkLst>
        </pc:spChg>
        <pc:spChg chg="add">
          <ac:chgData name="V Kabali" userId="bcf3f355cd013f47" providerId="Windows Live" clId="Web-{E9264C7B-1AE4-4854-9D55-9285DF34A076}" dt="2020-09-18T10:15:22.238" v="335"/>
          <ac:spMkLst>
            <pc:docMk/>
            <pc:sldMk cId="2843901941" sldId="257"/>
            <ac:spMk id="21" creationId="{29FDB030-9B49-4CED-8CCD-4D99382388AC}"/>
          </ac:spMkLst>
        </pc:spChg>
        <pc:spChg chg="add">
          <ac:chgData name="V Kabali" userId="bcf3f355cd013f47" providerId="Windows Live" clId="Web-{E9264C7B-1AE4-4854-9D55-9285DF34A076}" dt="2020-09-18T10:15:22.238" v="335"/>
          <ac:spMkLst>
            <pc:docMk/>
            <pc:sldMk cId="2843901941" sldId="257"/>
            <ac:spMk id="23" creationId="{3783CA14-24A1-485C-8B30-D6A5D87987AD}"/>
          </ac:spMkLst>
        </pc:spChg>
        <pc:spChg chg="add">
          <ac:chgData name="V Kabali" userId="bcf3f355cd013f47" providerId="Windows Live" clId="Web-{E9264C7B-1AE4-4854-9D55-9285DF34A076}" dt="2020-09-18T10:15:22.238" v="335"/>
          <ac:spMkLst>
            <pc:docMk/>
            <pc:sldMk cId="2843901941" sldId="257"/>
            <ac:spMk id="25" creationId="{9A97C86A-04D6-40F7-AE84-31AB43E6A846}"/>
          </ac:spMkLst>
        </pc:spChg>
        <pc:spChg chg="add">
          <ac:chgData name="V Kabali" userId="bcf3f355cd013f47" providerId="Windows Live" clId="Web-{E9264C7B-1AE4-4854-9D55-9285DF34A076}" dt="2020-09-18T10:15:22.238" v="335"/>
          <ac:spMkLst>
            <pc:docMk/>
            <pc:sldMk cId="2843901941" sldId="257"/>
            <ac:spMk id="27" creationId="{FF9F2414-84E8-453E-B1F3-389FDE8192D9}"/>
          </ac:spMkLst>
        </pc:spChg>
        <pc:spChg chg="add">
          <ac:chgData name="V Kabali" userId="bcf3f355cd013f47" providerId="Windows Live" clId="Web-{E9264C7B-1AE4-4854-9D55-9285DF34A076}" dt="2020-09-18T10:15:22.238" v="335"/>
          <ac:spMkLst>
            <pc:docMk/>
            <pc:sldMk cId="2843901941" sldId="257"/>
            <ac:spMk id="29" creationId="{3ECA69A1-7536-43AC-85EF-C7106179F5ED}"/>
          </ac:spMkLst>
        </pc:spChg>
        <pc:graphicFrameChg chg="add del mod ord modGraphic">
          <ac:chgData name="V Kabali" userId="bcf3f355cd013f47" providerId="Windows Live" clId="Web-{E9264C7B-1AE4-4854-9D55-9285DF34A076}" dt="2020-09-18T10:11:07.114" v="272"/>
          <ac:graphicFrameMkLst>
            <pc:docMk/>
            <pc:sldMk cId="2843901941" sldId="257"/>
            <ac:graphicFrameMk id="4" creationId="{4674A491-D5B0-495E-8D4F-DD072436DB40}"/>
          </ac:graphicFrameMkLst>
        </pc:graphicFrameChg>
        <pc:graphicFrameChg chg="add del mod modGraphic">
          <ac:chgData name="V Kabali" userId="bcf3f355cd013f47" providerId="Windows Live" clId="Web-{E9264C7B-1AE4-4854-9D55-9285DF34A076}" dt="2020-09-18T10:17:19.659" v="348"/>
          <ac:graphicFrameMkLst>
            <pc:docMk/>
            <pc:sldMk cId="2843901941" sldId="257"/>
            <ac:graphicFrameMk id="7" creationId="{4674A491-D5B0-495E-8D4F-DD072436DB40}"/>
          </ac:graphicFrameMkLst>
        </pc:graphicFrameChg>
      </pc:sldChg>
      <pc:sldChg chg="addSp delSp modSp new mod setBg">
        <pc:chgData name="V Kabali" userId="bcf3f355cd013f47" providerId="Windows Live" clId="Web-{E9264C7B-1AE4-4854-9D55-9285DF34A076}" dt="2020-09-18T10:26:45.579" v="488" actId="20577"/>
        <pc:sldMkLst>
          <pc:docMk/>
          <pc:sldMk cId="2754472960" sldId="258"/>
        </pc:sldMkLst>
        <pc:spChg chg="mod">
          <ac:chgData name="V Kabali" userId="bcf3f355cd013f47" providerId="Windows Live" clId="Web-{E9264C7B-1AE4-4854-9D55-9285DF34A076}" dt="2020-09-18T10:26:45.579" v="488" actId="20577"/>
          <ac:spMkLst>
            <pc:docMk/>
            <pc:sldMk cId="2754472960" sldId="258"/>
            <ac:spMk id="2" creationId="{DB92CE01-C792-413B-85F3-8EEE9D5B37D1}"/>
          </ac:spMkLst>
        </pc:spChg>
        <pc:spChg chg="del">
          <ac:chgData name="V Kabali" userId="bcf3f355cd013f47" providerId="Windows Live" clId="Web-{E9264C7B-1AE4-4854-9D55-9285DF34A076}" dt="2020-09-18T10:07:18.967" v="216"/>
          <ac:spMkLst>
            <pc:docMk/>
            <pc:sldMk cId="2754472960" sldId="258"/>
            <ac:spMk id="3" creationId="{164DA5F6-6A29-4625-930C-8ECAA827E08B}"/>
          </ac:spMkLst>
        </pc:spChg>
        <pc:spChg chg="add del">
          <ac:chgData name="V Kabali" userId="bcf3f355cd013f47" providerId="Windows Live" clId="Web-{E9264C7B-1AE4-4854-9D55-9285DF34A076}" dt="2020-09-18T10:25:27.689" v="470"/>
          <ac:spMkLst>
            <pc:docMk/>
            <pc:sldMk cId="2754472960" sldId="258"/>
            <ac:spMk id="8" creationId="{4522B21E-B2B9-4C72-9A71-C87EFD137480}"/>
          </ac:spMkLst>
        </pc:spChg>
        <pc:spChg chg="add del">
          <ac:chgData name="V Kabali" userId="bcf3f355cd013f47" providerId="Windows Live" clId="Web-{E9264C7B-1AE4-4854-9D55-9285DF34A076}" dt="2020-09-18T10:25:27.689" v="470"/>
          <ac:spMkLst>
            <pc:docMk/>
            <pc:sldMk cId="2754472960" sldId="258"/>
            <ac:spMk id="10" creationId="{5EB7D2A2-F448-44D4-938C-DC84CBCB3B1E}"/>
          </ac:spMkLst>
        </pc:spChg>
        <pc:spChg chg="add del">
          <ac:chgData name="V Kabali" userId="bcf3f355cd013f47" providerId="Windows Live" clId="Web-{E9264C7B-1AE4-4854-9D55-9285DF34A076}" dt="2020-09-18T10:25:27.689" v="470"/>
          <ac:spMkLst>
            <pc:docMk/>
            <pc:sldMk cId="2754472960" sldId="258"/>
            <ac:spMk id="12" creationId="{871AEA07-1E14-44B4-8E55-64EF049CD66F}"/>
          </ac:spMkLst>
        </pc:spChg>
        <pc:spChg chg="add del">
          <ac:chgData name="V Kabali" userId="bcf3f355cd013f47" providerId="Windows Live" clId="Web-{E9264C7B-1AE4-4854-9D55-9285DF34A076}" dt="2020-09-18T10:26:21.626" v="481"/>
          <ac:spMkLst>
            <pc:docMk/>
            <pc:sldMk cId="2754472960" sldId="258"/>
            <ac:spMk id="19" creationId="{88294908-8B00-4F58-BBBA-20F71A40AA9E}"/>
          </ac:spMkLst>
        </pc:spChg>
        <pc:spChg chg="add del">
          <ac:chgData name="V Kabali" userId="bcf3f355cd013f47" providerId="Windows Live" clId="Web-{E9264C7B-1AE4-4854-9D55-9285DF34A076}" dt="2020-09-18T10:26:21.626" v="481"/>
          <ac:spMkLst>
            <pc:docMk/>
            <pc:sldMk cId="2754472960" sldId="258"/>
            <ac:spMk id="21" creationId="{4364C879-1404-4203-8E9D-CC5DE0A621A2}"/>
          </ac:spMkLst>
        </pc:spChg>
        <pc:spChg chg="add del">
          <ac:chgData name="V Kabali" userId="bcf3f355cd013f47" providerId="Windows Live" clId="Web-{E9264C7B-1AE4-4854-9D55-9285DF34A076}" dt="2020-09-18T10:26:21.626" v="481"/>
          <ac:spMkLst>
            <pc:docMk/>
            <pc:sldMk cId="2754472960" sldId="258"/>
            <ac:spMk id="23" creationId="{84617302-4B0D-4351-A6BB-6F0930D943AC}"/>
          </ac:spMkLst>
        </pc:spChg>
        <pc:spChg chg="add del">
          <ac:chgData name="V Kabali" userId="bcf3f355cd013f47" providerId="Windows Live" clId="Web-{E9264C7B-1AE4-4854-9D55-9285DF34A076}" dt="2020-09-18T10:26:21.626" v="481"/>
          <ac:spMkLst>
            <pc:docMk/>
            <pc:sldMk cId="2754472960" sldId="258"/>
            <ac:spMk id="25" creationId="{DA2C7802-C2E0-4218-8F89-8DD7CCD2CD1C}"/>
          </ac:spMkLst>
        </pc:spChg>
        <pc:spChg chg="add del">
          <ac:chgData name="V Kabali" userId="bcf3f355cd013f47" providerId="Windows Live" clId="Web-{E9264C7B-1AE4-4854-9D55-9285DF34A076}" dt="2020-09-18T10:26:21.626" v="481"/>
          <ac:spMkLst>
            <pc:docMk/>
            <pc:sldMk cId="2754472960" sldId="258"/>
            <ac:spMk id="27" creationId="{A6D7111A-21E5-4EE9-8A78-10E5530F0116}"/>
          </ac:spMkLst>
        </pc:spChg>
        <pc:spChg chg="add del">
          <ac:chgData name="V Kabali" userId="bcf3f355cd013f47" providerId="Windows Live" clId="Web-{E9264C7B-1AE4-4854-9D55-9285DF34A076}" dt="2020-09-18T10:26:21.626" v="481"/>
          <ac:spMkLst>
            <pc:docMk/>
            <pc:sldMk cId="2754472960" sldId="258"/>
            <ac:spMk id="29" creationId="{A3969E80-A77B-49FC-9122-D89AFD5EE118}"/>
          </ac:spMkLst>
        </pc:spChg>
        <pc:spChg chg="add del">
          <ac:chgData name="V Kabali" userId="bcf3f355cd013f47" providerId="Windows Live" clId="Web-{E9264C7B-1AE4-4854-9D55-9285DF34A076}" dt="2020-09-18T10:26:21.626" v="481"/>
          <ac:spMkLst>
            <pc:docMk/>
            <pc:sldMk cId="2754472960" sldId="258"/>
            <ac:spMk id="31" creationId="{1849CA57-76BD-4CF2-80BA-D7A46A01B7B1}"/>
          </ac:spMkLst>
        </pc:spChg>
        <pc:spChg chg="add del">
          <ac:chgData name="V Kabali" userId="bcf3f355cd013f47" providerId="Windows Live" clId="Web-{E9264C7B-1AE4-4854-9D55-9285DF34A076}" dt="2020-09-18T10:26:21.626" v="481"/>
          <ac:spMkLst>
            <pc:docMk/>
            <pc:sldMk cId="2754472960" sldId="258"/>
            <ac:spMk id="33" creationId="{35E9085E-E730-4768-83D4-6CB7E9897153}"/>
          </ac:spMkLst>
        </pc:spChg>
        <pc:spChg chg="add del">
          <ac:chgData name="V Kabali" userId="bcf3f355cd013f47" providerId="Windows Live" clId="Web-{E9264C7B-1AE4-4854-9D55-9285DF34A076}" dt="2020-09-18T10:26:21.626" v="481"/>
          <ac:spMkLst>
            <pc:docMk/>
            <pc:sldMk cId="2754472960" sldId="258"/>
            <ac:spMk id="35" creationId="{973272FE-A474-4CAE-8CA2-BCC8B476C3F4}"/>
          </ac:spMkLst>
        </pc:spChg>
        <pc:spChg chg="add del">
          <ac:chgData name="V Kabali" userId="bcf3f355cd013f47" providerId="Windows Live" clId="Web-{E9264C7B-1AE4-4854-9D55-9285DF34A076}" dt="2020-09-18T10:26:21.626" v="481"/>
          <ac:spMkLst>
            <pc:docMk/>
            <pc:sldMk cId="2754472960" sldId="258"/>
            <ac:spMk id="37" creationId="{E07981EA-05A6-437C-88D7-B377B92B031D}"/>
          </ac:spMkLst>
        </pc:spChg>
        <pc:spChg chg="add del">
          <ac:chgData name="V Kabali" userId="bcf3f355cd013f47" providerId="Windows Live" clId="Web-{E9264C7B-1AE4-4854-9D55-9285DF34A076}" dt="2020-09-18T10:26:21.626" v="481"/>
          <ac:spMkLst>
            <pc:docMk/>
            <pc:sldMk cId="2754472960" sldId="258"/>
            <ac:spMk id="39" creationId="{15E3C750-986E-4769-B1AE-49289FBEE757}"/>
          </ac:spMkLst>
        </pc:spChg>
        <pc:spChg chg="add del">
          <ac:chgData name="V Kabali" userId="bcf3f355cd013f47" providerId="Windows Live" clId="Web-{E9264C7B-1AE4-4854-9D55-9285DF34A076}" dt="2020-09-18T10:26:42.283" v="487"/>
          <ac:spMkLst>
            <pc:docMk/>
            <pc:sldMk cId="2754472960" sldId="258"/>
            <ac:spMk id="44" creationId="{1EADCAF8-8823-4E89-8612-21029831A4B2}"/>
          </ac:spMkLst>
        </pc:spChg>
        <pc:spChg chg="add del">
          <ac:chgData name="V Kabali" userId="bcf3f355cd013f47" providerId="Windows Live" clId="Web-{E9264C7B-1AE4-4854-9D55-9285DF34A076}" dt="2020-09-18T10:26:42.283" v="487"/>
          <ac:spMkLst>
            <pc:docMk/>
            <pc:sldMk cId="2754472960" sldId="258"/>
            <ac:spMk id="46" creationId="{28CA07B2-0819-4B62-9425-7A52BBDD7070}"/>
          </ac:spMkLst>
        </pc:spChg>
        <pc:spChg chg="add">
          <ac:chgData name="V Kabali" userId="bcf3f355cd013f47" providerId="Windows Live" clId="Web-{E9264C7B-1AE4-4854-9D55-9285DF34A076}" dt="2020-09-18T10:26:42.283" v="487"/>
          <ac:spMkLst>
            <pc:docMk/>
            <pc:sldMk cId="2754472960" sldId="258"/>
            <ac:spMk id="60" creationId="{4522B21E-B2B9-4C72-9A71-C87EFD137480}"/>
          </ac:spMkLst>
        </pc:spChg>
        <pc:spChg chg="add">
          <ac:chgData name="V Kabali" userId="bcf3f355cd013f47" providerId="Windows Live" clId="Web-{E9264C7B-1AE4-4854-9D55-9285DF34A076}" dt="2020-09-18T10:26:42.283" v="487"/>
          <ac:spMkLst>
            <pc:docMk/>
            <pc:sldMk cId="2754472960" sldId="258"/>
            <ac:spMk id="62" creationId="{5EB7D2A2-F448-44D4-938C-DC84CBCB3B1E}"/>
          </ac:spMkLst>
        </pc:spChg>
        <pc:spChg chg="add">
          <ac:chgData name="V Kabali" userId="bcf3f355cd013f47" providerId="Windows Live" clId="Web-{E9264C7B-1AE4-4854-9D55-9285DF34A076}" dt="2020-09-18T10:26:42.283" v="487"/>
          <ac:spMkLst>
            <pc:docMk/>
            <pc:sldMk cId="2754472960" sldId="258"/>
            <ac:spMk id="64" creationId="{871AEA07-1E14-44B4-8E55-64EF049CD66F}"/>
          </ac:spMkLst>
        </pc:spChg>
        <pc:grpChg chg="add del">
          <ac:chgData name="V Kabali" userId="bcf3f355cd013f47" providerId="Windows Live" clId="Web-{E9264C7B-1AE4-4854-9D55-9285DF34A076}" dt="2020-09-18T10:26:42.283" v="487"/>
          <ac:grpSpMkLst>
            <pc:docMk/>
            <pc:sldMk cId="2754472960" sldId="258"/>
            <ac:grpSpMk id="48" creationId="{DA02BEE4-A5D4-40AF-882D-49D34B086FFF}"/>
          </ac:grpSpMkLst>
        </pc:grpChg>
        <pc:cxnChg chg="add del">
          <ac:chgData name="V Kabali" userId="bcf3f355cd013f47" providerId="Windows Live" clId="Web-{E9264C7B-1AE4-4854-9D55-9285DF34A076}" dt="2020-09-18T10:25:27.689" v="470"/>
          <ac:cxnSpMkLst>
            <pc:docMk/>
            <pc:sldMk cId="2754472960" sldId="258"/>
            <ac:cxnSpMk id="14" creationId="{F7C8EA93-3210-4C62-99E9-153C275E3A87}"/>
          </ac:cxnSpMkLst>
        </pc:cxnChg>
        <pc:cxnChg chg="add">
          <ac:chgData name="V Kabali" userId="bcf3f355cd013f47" providerId="Windows Live" clId="Web-{E9264C7B-1AE4-4854-9D55-9285DF34A076}" dt="2020-09-18T10:26:42.283" v="487"/>
          <ac:cxnSpMkLst>
            <pc:docMk/>
            <pc:sldMk cId="2754472960" sldId="258"/>
            <ac:cxnSpMk id="66" creationId="{F7C8EA93-3210-4C62-99E9-153C275E3A87}"/>
          </ac:cxnSpMkLst>
        </pc:cxnChg>
      </pc:sldChg>
      <pc:sldMasterChg chg="add del addSldLayout delSldLayout">
        <pc:chgData name="V Kabali" userId="bcf3f355cd013f47" providerId="Windows Live" clId="Web-{E9264C7B-1AE4-4854-9D55-9285DF34A076}" dt="2020-09-18T10:04:22.447" v="166"/>
        <pc:sldMasterMkLst>
          <pc:docMk/>
          <pc:sldMasterMk cId="2460954070" sldId="2147483660"/>
        </pc:sldMasterMkLst>
        <pc:sldLayoutChg chg="add del">
          <pc:chgData name="V Kabali" userId="bcf3f355cd013f47" providerId="Windows Live" clId="Web-{E9264C7B-1AE4-4854-9D55-9285DF34A076}" dt="2020-09-18T10:04:22.447" v="166"/>
          <pc:sldLayoutMkLst>
            <pc:docMk/>
            <pc:sldMasterMk cId="2460954070" sldId="2147483660"/>
            <pc:sldLayoutMk cId="2385387890" sldId="2147483661"/>
          </pc:sldLayoutMkLst>
        </pc:sldLayoutChg>
        <pc:sldLayoutChg chg="add del">
          <pc:chgData name="V Kabali" userId="bcf3f355cd013f47" providerId="Windows Live" clId="Web-{E9264C7B-1AE4-4854-9D55-9285DF34A076}" dt="2020-09-18T10:04:22.447" v="166"/>
          <pc:sldLayoutMkLst>
            <pc:docMk/>
            <pc:sldMasterMk cId="2460954070" sldId="2147483660"/>
            <pc:sldLayoutMk cId="949138452" sldId="2147483662"/>
          </pc:sldLayoutMkLst>
        </pc:sldLayoutChg>
        <pc:sldLayoutChg chg="add del">
          <pc:chgData name="V Kabali" userId="bcf3f355cd013f47" providerId="Windows Live" clId="Web-{E9264C7B-1AE4-4854-9D55-9285DF34A076}" dt="2020-09-18T10:04:22.447" v="166"/>
          <pc:sldLayoutMkLst>
            <pc:docMk/>
            <pc:sldMasterMk cId="2460954070" sldId="2147483660"/>
            <pc:sldLayoutMk cId="2591524520" sldId="2147483663"/>
          </pc:sldLayoutMkLst>
        </pc:sldLayoutChg>
        <pc:sldLayoutChg chg="add del">
          <pc:chgData name="V Kabali" userId="bcf3f355cd013f47" providerId="Windows Live" clId="Web-{E9264C7B-1AE4-4854-9D55-9285DF34A076}" dt="2020-09-18T10:04:22.447" v="166"/>
          <pc:sldLayoutMkLst>
            <pc:docMk/>
            <pc:sldMasterMk cId="2460954070" sldId="2147483660"/>
            <pc:sldLayoutMk cId="1203092039" sldId="2147483664"/>
          </pc:sldLayoutMkLst>
        </pc:sldLayoutChg>
        <pc:sldLayoutChg chg="add del">
          <pc:chgData name="V Kabali" userId="bcf3f355cd013f47" providerId="Windows Live" clId="Web-{E9264C7B-1AE4-4854-9D55-9285DF34A076}" dt="2020-09-18T10:04:22.447" v="166"/>
          <pc:sldLayoutMkLst>
            <pc:docMk/>
            <pc:sldMasterMk cId="2460954070" sldId="2147483660"/>
            <pc:sldLayoutMk cId="3733172339" sldId="2147483665"/>
          </pc:sldLayoutMkLst>
        </pc:sldLayoutChg>
        <pc:sldLayoutChg chg="add del">
          <pc:chgData name="V Kabali" userId="bcf3f355cd013f47" providerId="Windows Live" clId="Web-{E9264C7B-1AE4-4854-9D55-9285DF34A076}" dt="2020-09-18T10:04:22.447" v="166"/>
          <pc:sldLayoutMkLst>
            <pc:docMk/>
            <pc:sldMasterMk cId="2460954070" sldId="2147483660"/>
            <pc:sldLayoutMk cId="3210312558" sldId="2147483666"/>
          </pc:sldLayoutMkLst>
        </pc:sldLayoutChg>
        <pc:sldLayoutChg chg="add del">
          <pc:chgData name="V Kabali" userId="bcf3f355cd013f47" providerId="Windows Live" clId="Web-{E9264C7B-1AE4-4854-9D55-9285DF34A076}" dt="2020-09-18T10:04:22.447" v="166"/>
          <pc:sldLayoutMkLst>
            <pc:docMk/>
            <pc:sldMasterMk cId="2460954070" sldId="2147483660"/>
            <pc:sldLayoutMk cId="3146388984" sldId="2147483667"/>
          </pc:sldLayoutMkLst>
        </pc:sldLayoutChg>
        <pc:sldLayoutChg chg="add del">
          <pc:chgData name="V Kabali" userId="bcf3f355cd013f47" providerId="Windows Live" clId="Web-{E9264C7B-1AE4-4854-9D55-9285DF34A076}" dt="2020-09-18T10:04:22.447" v="166"/>
          <pc:sldLayoutMkLst>
            <pc:docMk/>
            <pc:sldMasterMk cId="2460954070" sldId="2147483660"/>
            <pc:sldLayoutMk cId="3171841454" sldId="2147483668"/>
          </pc:sldLayoutMkLst>
        </pc:sldLayoutChg>
        <pc:sldLayoutChg chg="add del">
          <pc:chgData name="V Kabali" userId="bcf3f355cd013f47" providerId="Windows Live" clId="Web-{E9264C7B-1AE4-4854-9D55-9285DF34A076}" dt="2020-09-18T10:04:22.447" v="166"/>
          <pc:sldLayoutMkLst>
            <pc:docMk/>
            <pc:sldMasterMk cId="2460954070" sldId="2147483660"/>
            <pc:sldLayoutMk cId="1718958274" sldId="2147483669"/>
          </pc:sldLayoutMkLst>
        </pc:sldLayoutChg>
        <pc:sldLayoutChg chg="add del">
          <pc:chgData name="V Kabali" userId="bcf3f355cd013f47" providerId="Windows Live" clId="Web-{E9264C7B-1AE4-4854-9D55-9285DF34A076}" dt="2020-09-18T10:04:22.447" v="166"/>
          <pc:sldLayoutMkLst>
            <pc:docMk/>
            <pc:sldMasterMk cId="2460954070" sldId="2147483660"/>
            <pc:sldLayoutMk cId="2202905451" sldId="2147483670"/>
          </pc:sldLayoutMkLst>
        </pc:sldLayoutChg>
        <pc:sldLayoutChg chg="add del">
          <pc:chgData name="V Kabali" userId="bcf3f355cd013f47" providerId="Windows Live" clId="Web-{E9264C7B-1AE4-4854-9D55-9285DF34A076}" dt="2020-09-18T10:04:22.447" v="166"/>
          <pc:sldLayoutMkLst>
            <pc:docMk/>
            <pc:sldMasterMk cId="2460954070" sldId="2147483660"/>
            <pc:sldLayoutMk cId="3479445657" sldId="2147483671"/>
          </pc:sldLayoutMkLst>
        </pc:sldLayoutChg>
      </pc:sldMasterChg>
      <pc:sldMasterChg chg="add del replId addSldLayout delSldLayout">
        <pc:chgData name="V Kabali" userId="bcf3f355cd013f47" providerId="Windows Live" clId="Web-{E9264C7B-1AE4-4854-9D55-9285DF34A076}" dt="2020-09-18T09:58:24.078" v="49"/>
        <pc:sldMasterMkLst>
          <pc:docMk/>
          <pc:sldMasterMk cId="518006857" sldId="2147483672"/>
        </pc:sldMasterMkLst>
        <pc:sldLayoutChg chg="add del">
          <pc:chgData name="V Kabali" userId="bcf3f355cd013f47" providerId="Windows Live" clId="Web-{E9264C7B-1AE4-4854-9D55-9285DF34A076}" dt="2020-09-18T09:58:24.078" v="49"/>
          <pc:sldLayoutMkLst>
            <pc:docMk/>
            <pc:sldMasterMk cId="518006857" sldId="2147483672"/>
            <pc:sldLayoutMk cId="690108421" sldId="2147483673"/>
          </pc:sldLayoutMkLst>
        </pc:sldLayoutChg>
        <pc:sldLayoutChg chg="add del replId">
          <pc:chgData name="V Kabali" userId="bcf3f355cd013f47" providerId="Windows Live" clId="Web-{E9264C7B-1AE4-4854-9D55-9285DF34A076}" dt="2020-09-18T09:58:24.078" v="49"/>
          <pc:sldLayoutMkLst>
            <pc:docMk/>
            <pc:sldMasterMk cId="518006857" sldId="2147483672"/>
            <pc:sldLayoutMk cId="2625147288" sldId="2147483674"/>
          </pc:sldLayoutMkLst>
        </pc:sldLayoutChg>
        <pc:sldLayoutChg chg="add del replId">
          <pc:chgData name="V Kabali" userId="bcf3f355cd013f47" providerId="Windows Live" clId="Web-{E9264C7B-1AE4-4854-9D55-9285DF34A076}" dt="2020-09-18T09:58:24.078" v="49"/>
          <pc:sldLayoutMkLst>
            <pc:docMk/>
            <pc:sldMasterMk cId="518006857" sldId="2147483672"/>
            <pc:sldLayoutMk cId="202096608" sldId="2147483675"/>
          </pc:sldLayoutMkLst>
        </pc:sldLayoutChg>
        <pc:sldLayoutChg chg="add del replId">
          <pc:chgData name="V Kabali" userId="bcf3f355cd013f47" providerId="Windows Live" clId="Web-{E9264C7B-1AE4-4854-9D55-9285DF34A076}" dt="2020-09-18T09:58:24.078" v="49"/>
          <pc:sldLayoutMkLst>
            <pc:docMk/>
            <pc:sldMasterMk cId="518006857" sldId="2147483672"/>
            <pc:sldLayoutMk cId="1060712778" sldId="2147483676"/>
          </pc:sldLayoutMkLst>
        </pc:sldLayoutChg>
        <pc:sldLayoutChg chg="add del replId">
          <pc:chgData name="V Kabali" userId="bcf3f355cd013f47" providerId="Windows Live" clId="Web-{E9264C7B-1AE4-4854-9D55-9285DF34A076}" dt="2020-09-18T09:58:24.078" v="49"/>
          <pc:sldLayoutMkLst>
            <pc:docMk/>
            <pc:sldMasterMk cId="518006857" sldId="2147483672"/>
            <pc:sldLayoutMk cId="2993850939" sldId="2147483677"/>
          </pc:sldLayoutMkLst>
        </pc:sldLayoutChg>
        <pc:sldLayoutChg chg="add del replId">
          <pc:chgData name="V Kabali" userId="bcf3f355cd013f47" providerId="Windows Live" clId="Web-{E9264C7B-1AE4-4854-9D55-9285DF34A076}" dt="2020-09-18T09:58:24.078" v="49"/>
          <pc:sldLayoutMkLst>
            <pc:docMk/>
            <pc:sldMasterMk cId="518006857" sldId="2147483672"/>
            <pc:sldLayoutMk cId="3705816047" sldId="2147483678"/>
          </pc:sldLayoutMkLst>
        </pc:sldLayoutChg>
        <pc:sldLayoutChg chg="add del replId">
          <pc:chgData name="V Kabali" userId="bcf3f355cd013f47" providerId="Windows Live" clId="Web-{E9264C7B-1AE4-4854-9D55-9285DF34A076}" dt="2020-09-18T09:58:24.078" v="49"/>
          <pc:sldLayoutMkLst>
            <pc:docMk/>
            <pc:sldMasterMk cId="518006857" sldId="2147483672"/>
            <pc:sldLayoutMk cId="695977271" sldId="2147483679"/>
          </pc:sldLayoutMkLst>
        </pc:sldLayoutChg>
        <pc:sldLayoutChg chg="add del replId">
          <pc:chgData name="V Kabali" userId="bcf3f355cd013f47" providerId="Windows Live" clId="Web-{E9264C7B-1AE4-4854-9D55-9285DF34A076}" dt="2020-09-18T09:58:24.078" v="49"/>
          <pc:sldLayoutMkLst>
            <pc:docMk/>
            <pc:sldMasterMk cId="518006857" sldId="2147483672"/>
            <pc:sldLayoutMk cId="3747535408" sldId="2147483680"/>
          </pc:sldLayoutMkLst>
        </pc:sldLayoutChg>
        <pc:sldLayoutChg chg="add del replId">
          <pc:chgData name="V Kabali" userId="bcf3f355cd013f47" providerId="Windows Live" clId="Web-{E9264C7B-1AE4-4854-9D55-9285DF34A076}" dt="2020-09-18T09:58:24.078" v="49"/>
          <pc:sldLayoutMkLst>
            <pc:docMk/>
            <pc:sldMasterMk cId="518006857" sldId="2147483672"/>
            <pc:sldLayoutMk cId="1373801687" sldId="2147483681"/>
          </pc:sldLayoutMkLst>
        </pc:sldLayoutChg>
        <pc:sldLayoutChg chg="add del replId">
          <pc:chgData name="V Kabali" userId="bcf3f355cd013f47" providerId="Windows Live" clId="Web-{E9264C7B-1AE4-4854-9D55-9285DF34A076}" dt="2020-09-18T09:58:24.078" v="49"/>
          <pc:sldLayoutMkLst>
            <pc:docMk/>
            <pc:sldMasterMk cId="518006857" sldId="2147483672"/>
            <pc:sldLayoutMk cId="426238580" sldId="2147483682"/>
          </pc:sldLayoutMkLst>
        </pc:sldLayoutChg>
        <pc:sldLayoutChg chg="add del replId">
          <pc:chgData name="V Kabali" userId="bcf3f355cd013f47" providerId="Windows Live" clId="Web-{E9264C7B-1AE4-4854-9D55-9285DF34A076}" dt="2020-09-18T09:58:24.078" v="49"/>
          <pc:sldLayoutMkLst>
            <pc:docMk/>
            <pc:sldMasterMk cId="518006857" sldId="2147483672"/>
            <pc:sldLayoutMk cId="1229826878" sldId="2147483683"/>
          </pc:sldLayoutMkLst>
        </pc:sldLayoutChg>
      </pc:sldMasterChg>
      <pc:sldMasterChg chg="add del addSldLayout delSldLayout">
        <pc:chgData name="V Kabali" userId="bcf3f355cd013f47" providerId="Windows Live" clId="Web-{E9264C7B-1AE4-4854-9D55-9285DF34A076}" dt="2020-09-18T10:04:22.447" v="166"/>
        <pc:sldMasterMkLst>
          <pc:docMk/>
          <pc:sldMasterMk cId="1076273168" sldId="2147483686"/>
        </pc:sldMasterMkLst>
        <pc:sldLayoutChg chg="add del">
          <pc:chgData name="V Kabali" userId="bcf3f355cd013f47" providerId="Windows Live" clId="Web-{E9264C7B-1AE4-4854-9D55-9285DF34A076}" dt="2020-09-18T10:04:22.447" v="166"/>
          <pc:sldLayoutMkLst>
            <pc:docMk/>
            <pc:sldMasterMk cId="1076273168" sldId="2147483686"/>
            <pc:sldLayoutMk cId="1907771386" sldId="2147483674"/>
          </pc:sldLayoutMkLst>
        </pc:sldLayoutChg>
        <pc:sldLayoutChg chg="add del">
          <pc:chgData name="V Kabali" userId="bcf3f355cd013f47" providerId="Windows Live" clId="Web-{E9264C7B-1AE4-4854-9D55-9285DF34A076}" dt="2020-09-18T10:04:22.447" v="166"/>
          <pc:sldLayoutMkLst>
            <pc:docMk/>
            <pc:sldMasterMk cId="1076273168" sldId="2147483686"/>
            <pc:sldLayoutMk cId="3959899129" sldId="2147483675"/>
          </pc:sldLayoutMkLst>
        </pc:sldLayoutChg>
        <pc:sldLayoutChg chg="add del">
          <pc:chgData name="V Kabali" userId="bcf3f355cd013f47" providerId="Windows Live" clId="Web-{E9264C7B-1AE4-4854-9D55-9285DF34A076}" dt="2020-09-18T10:04:22.447" v="166"/>
          <pc:sldLayoutMkLst>
            <pc:docMk/>
            <pc:sldMasterMk cId="1076273168" sldId="2147483686"/>
            <pc:sldLayoutMk cId="3644766727" sldId="2147483676"/>
          </pc:sldLayoutMkLst>
        </pc:sldLayoutChg>
        <pc:sldLayoutChg chg="add del">
          <pc:chgData name="V Kabali" userId="bcf3f355cd013f47" providerId="Windows Live" clId="Web-{E9264C7B-1AE4-4854-9D55-9285DF34A076}" dt="2020-09-18T10:04:22.447" v="166"/>
          <pc:sldLayoutMkLst>
            <pc:docMk/>
            <pc:sldMasterMk cId="1076273168" sldId="2147483686"/>
            <pc:sldLayoutMk cId="4249851402" sldId="2147483677"/>
          </pc:sldLayoutMkLst>
        </pc:sldLayoutChg>
        <pc:sldLayoutChg chg="add del">
          <pc:chgData name="V Kabali" userId="bcf3f355cd013f47" providerId="Windows Live" clId="Web-{E9264C7B-1AE4-4854-9D55-9285DF34A076}" dt="2020-09-18T10:04:22.447" v="166"/>
          <pc:sldLayoutMkLst>
            <pc:docMk/>
            <pc:sldMasterMk cId="1076273168" sldId="2147483686"/>
            <pc:sldLayoutMk cId="1488124427" sldId="2147483678"/>
          </pc:sldLayoutMkLst>
        </pc:sldLayoutChg>
        <pc:sldLayoutChg chg="add del">
          <pc:chgData name="V Kabali" userId="bcf3f355cd013f47" providerId="Windows Live" clId="Web-{E9264C7B-1AE4-4854-9D55-9285DF34A076}" dt="2020-09-18T10:04:22.447" v="166"/>
          <pc:sldLayoutMkLst>
            <pc:docMk/>
            <pc:sldMasterMk cId="1076273168" sldId="2147483686"/>
            <pc:sldLayoutMk cId="1884035810" sldId="2147483679"/>
          </pc:sldLayoutMkLst>
        </pc:sldLayoutChg>
        <pc:sldLayoutChg chg="add del">
          <pc:chgData name="V Kabali" userId="bcf3f355cd013f47" providerId="Windows Live" clId="Web-{E9264C7B-1AE4-4854-9D55-9285DF34A076}" dt="2020-09-18T10:04:22.447" v="166"/>
          <pc:sldLayoutMkLst>
            <pc:docMk/>
            <pc:sldMasterMk cId="1076273168" sldId="2147483686"/>
            <pc:sldLayoutMk cId="1013258116" sldId="2147483680"/>
          </pc:sldLayoutMkLst>
        </pc:sldLayoutChg>
        <pc:sldLayoutChg chg="add del">
          <pc:chgData name="V Kabali" userId="bcf3f355cd013f47" providerId="Windows Live" clId="Web-{E9264C7B-1AE4-4854-9D55-9285DF34A076}" dt="2020-09-18T10:04:22.447" v="166"/>
          <pc:sldLayoutMkLst>
            <pc:docMk/>
            <pc:sldMasterMk cId="1076273168" sldId="2147483686"/>
            <pc:sldLayoutMk cId="4171063938" sldId="2147483681"/>
          </pc:sldLayoutMkLst>
        </pc:sldLayoutChg>
        <pc:sldLayoutChg chg="add del">
          <pc:chgData name="V Kabali" userId="bcf3f355cd013f47" providerId="Windows Live" clId="Web-{E9264C7B-1AE4-4854-9D55-9285DF34A076}" dt="2020-09-18T10:04:22.447" v="166"/>
          <pc:sldLayoutMkLst>
            <pc:docMk/>
            <pc:sldMasterMk cId="1076273168" sldId="2147483686"/>
            <pc:sldLayoutMk cId="1548614902" sldId="2147483682"/>
          </pc:sldLayoutMkLst>
        </pc:sldLayoutChg>
        <pc:sldLayoutChg chg="add del">
          <pc:chgData name="V Kabali" userId="bcf3f355cd013f47" providerId="Windows Live" clId="Web-{E9264C7B-1AE4-4854-9D55-9285DF34A076}" dt="2020-09-18T10:04:22.447" v="166"/>
          <pc:sldLayoutMkLst>
            <pc:docMk/>
            <pc:sldMasterMk cId="1076273168" sldId="2147483686"/>
            <pc:sldLayoutMk cId="3465492871" sldId="2147483683"/>
          </pc:sldLayoutMkLst>
        </pc:sldLayoutChg>
        <pc:sldLayoutChg chg="add del">
          <pc:chgData name="V Kabali" userId="bcf3f355cd013f47" providerId="Windows Live" clId="Web-{E9264C7B-1AE4-4854-9D55-9285DF34A076}" dt="2020-09-18T10:04:22.447" v="166"/>
          <pc:sldLayoutMkLst>
            <pc:docMk/>
            <pc:sldMasterMk cId="1076273168" sldId="2147483686"/>
            <pc:sldLayoutMk cId="2656181890" sldId="2147483684"/>
          </pc:sldLayoutMkLst>
        </pc:sldLayoutChg>
        <pc:sldLayoutChg chg="add del">
          <pc:chgData name="V Kabali" userId="bcf3f355cd013f47" providerId="Windows Live" clId="Web-{E9264C7B-1AE4-4854-9D55-9285DF34A076}" dt="2020-09-18T10:04:22.447" v="166"/>
          <pc:sldLayoutMkLst>
            <pc:docMk/>
            <pc:sldMasterMk cId="1076273168" sldId="2147483686"/>
            <pc:sldLayoutMk cId="11813326" sldId="2147483685"/>
          </pc:sldLayoutMkLst>
        </pc:sldLayoutChg>
      </pc:sldMasterChg>
    </pc:docChg>
  </pc:docChgLst>
  <pc:docChgLst>
    <pc:chgData name="V Kabali" userId="bcf3f355cd013f47" providerId="Windows Live" clId="Web-{1CDD2F15-9998-4D05-98F4-F1E6C87676B4}"/>
    <pc:docChg chg="addSld delSld modSld sldOrd addMainMaster delMainMaster">
      <pc:chgData name="V Kabali" userId="bcf3f355cd013f47" providerId="Windows Live" clId="Web-{1CDD2F15-9998-4D05-98F4-F1E6C87676B4}" dt="2020-09-18T11:08:01.348" v="344" actId="20577"/>
      <pc:docMkLst>
        <pc:docMk/>
      </pc:docMkLst>
      <pc:sldChg chg="delSp modSp del">
        <pc:chgData name="V Kabali" userId="bcf3f355cd013f47" providerId="Windows Live" clId="Web-{1CDD2F15-9998-4D05-98F4-F1E6C87676B4}" dt="2020-09-18T10:46:09.530" v="40"/>
        <pc:sldMkLst>
          <pc:docMk/>
          <pc:sldMk cId="109857222" sldId="256"/>
        </pc:sldMkLst>
        <pc:spChg chg="del">
          <ac:chgData name="V Kabali" userId="bcf3f355cd013f47" providerId="Windows Live" clId="Web-{1CDD2F15-9998-4D05-98F4-F1E6C87676B4}" dt="2020-09-18T10:45:38.749" v="36"/>
          <ac:spMkLst>
            <pc:docMk/>
            <pc:sldMk cId="109857222" sldId="256"/>
            <ac:spMk id="2" creationId="{00000000-0000-0000-0000-000000000000}"/>
          </ac:spMkLst>
        </pc:spChg>
        <pc:spChg chg="mod">
          <ac:chgData name="V Kabali" userId="bcf3f355cd013f47" providerId="Windows Live" clId="Web-{1CDD2F15-9998-4D05-98F4-F1E6C87676B4}" dt="2020-09-18T10:45:51.296" v="39" actId="14100"/>
          <ac:spMkLst>
            <pc:docMk/>
            <pc:sldMk cId="109857222" sldId="256"/>
            <ac:spMk id="3" creationId="{00000000-0000-0000-0000-000000000000}"/>
          </ac:spMkLst>
        </pc:spChg>
      </pc:sldChg>
      <pc:sldChg chg="addSp delSp modSp mod modClrScheme delDesignElem chgLayout">
        <pc:chgData name="V Kabali" userId="bcf3f355cd013f47" providerId="Windows Live" clId="Web-{1CDD2F15-9998-4D05-98F4-F1E6C87676B4}" dt="2020-09-18T11:06:31.834" v="334" actId="1076"/>
        <pc:sldMkLst>
          <pc:docMk/>
          <pc:sldMk cId="2843901941" sldId="257"/>
        </pc:sldMkLst>
        <pc:spChg chg="mod">
          <ac:chgData name="V Kabali" userId="bcf3f355cd013f47" providerId="Windows Live" clId="Web-{1CDD2F15-9998-4D05-98F4-F1E6C87676B4}" dt="2020-09-18T11:06:31.834" v="334" actId="1076"/>
          <ac:spMkLst>
            <pc:docMk/>
            <pc:sldMk cId="2843901941" sldId="257"/>
            <ac:spMk id="6" creationId="{3321C55C-0724-4758-A200-D566F29450EB}"/>
          </ac:spMkLst>
        </pc:spChg>
        <pc:spChg chg="del mod">
          <ac:chgData name="V Kabali" userId="bcf3f355cd013f47" providerId="Windows Live" clId="Web-{1CDD2F15-9998-4D05-98F4-F1E6C87676B4}" dt="2020-09-18T10:49:54.232" v="168"/>
          <ac:spMkLst>
            <pc:docMk/>
            <pc:sldMk cId="2843901941" sldId="257"/>
            <ac:spMk id="8" creationId="{A29D9A84-9652-4F9B-97A1-91A1B6B9FCBC}"/>
          </ac:spMkLst>
        </pc:spChg>
        <pc:spChg chg="add del">
          <ac:chgData name="V Kabali" userId="bcf3f355cd013f47" providerId="Windows Live" clId="Web-{1CDD2F15-9998-4D05-98F4-F1E6C87676B4}" dt="2020-09-18T10:50:52.012" v="170"/>
          <ac:spMkLst>
            <pc:docMk/>
            <pc:sldMk cId="2843901941" sldId="257"/>
            <ac:spMk id="17" creationId="{F3060C83-F051-4F0E-ABAD-AA0DFC48B218}"/>
          </ac:spMkLst>
        </pc:spChg>
        <pc:spChg chg="add del">
          <ac:chgData name="V Kabali" userId="bcf3f355cd013f47" providerId="Windows Live" clId="Web-{1CDD2F15-9998-4D05-98F4-F1E6C87676B4}" dt="2020-09-18T10:50:52.012" v="170"/>
          <ac:spMkLst>
            <pc:docMk/>
            <pc:sldMk cId="2843901941" sldId="257"/>
            <ac:spMk id="19" creationId="{83C98ABE-055B-441F-B07E-44F97F083C39}"/>
          </ac:spMkLst>
        </pc:spChg>
        <pc:spChg chg="add del">
          <ac:chgData name="V Kabali" userId="bcf3f355cd013f47" providerId="Windows Live" clId="Web-{1CDD2F15-9998-4D05-98F4-F1E6C87676B4}" dt="2020-09-18T10:50:52.012" v="170"/>
          <ac:spMkLst>
            <pc:docMk/>
            <pc:sldMk cId="2843901941" sldId="257"/>
            <ac:spMk id="21" creationId="{29FDB030-9B49-4CED-8CCD-4D99382388AC}"/>
          </ac:spMkLst>
        </pc:spChg>
        <pc:spChg chg="add del">
          <ac:chgData name="V Kabali" userId="bcf3f355cd013f47" providerId="Windows Live" clId="Web-{1CDD2F15-9998-4D05-98F4-F1E6C87676B4}" dt="2020-09-18T10:50:52.012" v="170"/>
          <ac:spMkLst>
            <pc:docMk/>
            <pc:sldMk cId="2843901941" sldId="257"/>
            <ac:spMk id="23" creationId="{3783CA14-24A1-485C-8B30-D6A5D87987AD}"/>
          </ac:spMkLst>
        </pc:spChg>
        <pc:spChg chg="add del">
          <ac:chgData name="V Kabali" userId="bcf3f355cd013f47" providerId="Windows Live" clId="Web-{1CDD2F15-9998-4D05-98F4-F1E6C87676B4}" dt="2020-09-18T10:50:52.012" v="170"/>
          <ac:spMkLst>
            <pc:docMk/>
            <pc:sldMk cId="2843901941" sldId="257"/>
            <ac:spMk id="25" creationId="{9A97C86A-04D6-40F7-AE84-31AB43E6A846}"/>
          </ac:spMkLst>
        </pc:spChg>
        <pc:spChg chg="add del">
          <ac:chgData name="V Kabali" userId="bcf3f355cd013f47" providerId="Windows Live" clId="Web-{1CDD2F15-9998-4D05-98F4-F1E6C87676B4}" dt="2020-09-18T10:50:52.012" v="170"/>
          <ac:spMkLst>
            <pc:docMk/>
            <pc:sldMk cId="2843901941" sldId="257"/>
            <ac:spMk id="27" creationId="{FF9F2414-84E8-453E-B1F3-389FDE8192D9}"/>
          </ac:spMkLst>
        </pc:spChg>
        <pc:spChg chg="add del">
          <ac:chgData name="V Kabali" userId="bcf3f355cd013f47" providerId="Windows Live" clId="Web-{1CDD2F15-9998-4D05-98F4-F1E6C87676B4}" dt="2020-09-18T10:50:52.012" v="170"/>
          <ac:spMkLst>
            <pc:docMk/>
            <pc:sldMk cId="2843901941" sldId="257"/>
            <ac:spMk id="29" creationId="{3ECA69A1-7536-43AC-85EF-C7106179F5ED}"/>
          </ac:spMkLst>
        </pc:spChg>
      </pc:sldChg>
      <pc:sldChg chg="addSp delSp modSp mod modClrScheme delDesignElem chgLayout">
        <pc:chgData name="V Kabali" userId="bcf3f355cd013f47" providerId="Windows Live" clId="Web-{1CDD2F15-9998-4D05-98F4-F1E6C87676B4}" dt="2020-09-18T10:50:52.012" v="170"/>
        <pc:sldMkLst>
          <pc:docMk/>
          <pc:sldMk cId="2754472960" sldId="258"/>
        </pc:sldMkLst>
        <pc:spChg chg="mod ord">
          <ac:chgData name="V Kabali" userId="bcf3f355cd013f47" providerId="Windows Live" clId="Web-{1CDD2F15-9998-4D05-98F4-F1E6C87676B4}" dt="2020-09-18T10:50:52.012" v="170"/>
          <ac:spMkLst>
            <pc:docMk/>
            <pc:sldMk cId="2754472960" sldId="258"/>
            <ac:spMk id="2" creationId="{DB92CE01-C792-413B-85F3-8EEE9D5B37D1}"/>
          </ac:spMkLst>
        </pc:spChg>
        <pc:spChg chg="add del">
          <ac:chgData name="V Kabali" userId="bcf3f355cd013f47" providerId="Windows Live" clId="Web-{1CDD2F15-9998-4D05-98F4-F1E6C87676B4}" dt="2020-09-18T10:50:52.012" v="170"/>
          <ac:spMkLst>
            <pc:docMk/>
            <pc:sldMk cId="2754472960" sldId="258"/>
            <ac:spMk id="60" creationId="{4522B21E-B2B9-4C72-9A71-C87EFD137480}"/>
          </ac:spMkLst>
        </pc:spChg>
        <pc:spChg chg="add del">
          <ac:chgData name="V Kabali" userId="bcf3f355cd013f47" providerId="Windows Live" clId="Web-{1CDD2F15-9998-4D05-98F4-F1E6C87676B4}" dt="2020-09-18T10:50:52.012" v="170"/>
          <ac:spMkLst>
            <pc:docMk/>
            <pc:sldMk cId="2754472960" sldId="258"/>
            <ac:spMk id="62" creationId="{5EB7D2A2-F448-44D4-938C-DC84CBCB3B1E}"/>
          </ac:spMkLst>
        </pc:spChg>
        <pc:spChg chg="add del">
          <ac:chgData name="V Kabali" userId="bcf3f355cd013f47" providerId="Windows Live" clId="Web-{1CDD2F15-9998-4D05-98F4-F1E6C87676B4}" dt="2020-09-18T10:50:52.012" v="170"/>
          <ac:spMkLst>
            <pc:docMk/>
            <pc:sldMk cId="2754472960" sldId="258"/>
            <ac:spMk id="64" creationId="{871AEA07-1E14-44B4-8E55-64EF049CD66F}"/>
          </ac:spMkLst>
        </pc:spChg>
        <pc:cxnChg chg="add del">
          <ac:chgData name="V Kabali" userId="bcf3f355cd013f47" providerId="Windows Live" clId="Web-{1CDD2F15-9998-4D05-98F4-F1E6C87676B4}" dt="2020-09-18T10:50:52.012" v="170"/>
          <ac:cxnSpMkLst>
            <pc:docMk/>
            <pc:sldMk cId="2754472960" sldId="258"/>
            <ac:cxnSpMk id="66" creationId="{F7C8EA93-3210-4C62-99E9-153C275E3A87}"/>
          </ac:cxnSpMkLst>
        </pc:cxnChg>
      </pc:sldChg>
      <pc:sldChg chg="addSp delSp modSp new mod ord setBg modClrScheme delDesignElem chgLayout">
        <pc:chgData name="V Kabali" userId="bcf3f355cd013f47" providerId="Windows Live" clId="Web-{1CDD2F15-9998-4D05-98F4-F1E6C87676B4}" dt="2020-09-18T11:07:27.364" v="337" actId="20577"/>
        <pc:sldMkLst>
          <pc:docMk/>
          <pc:sldMk cId="2259059569" sldId="259"/>
        </pc:sldMkLst>
        <pc:spChg chg="mod ord">
          <ac:chgData name="V Kabali" userId="bcf3f355cd013f47" providerId="Windows Live" clId="Web-{1CDD2F15-9998-4D05-98F4-F1E6C87676B4}" dt="2020-09-18T11:02:25.382" v="296"/>
          <ac:spMkLst>
            <pc:docMk/>
            <pc:sldMk cId="2259059569" sldId="259"/>
            <ac:spMk id="2" creationId="{27E2B36B-17B6-48C6-86A1-E8AA91E33344}"/>
          </ac:spMkLst>
        </pc:spChg>
        <pc:spChg chg="mod ord">
          <ac:chgData name="V Kabali" userId="bcf3f355cd013f47" providerId="Windows Live" clId="Web-{1CDD2F15-9998-4D05-98F4-F1E6C87676B4}" dt="2020-09-18T11:07:27.364" v="337" actId="20577"/>
          <ac:spMkLst>
            <pc:docMk/>
            <pc:sldMk cId="2259059569" sldId="259"/>
            <ac:spMk id="3" creationId="{B77BF34E-C468-4F9C-B39D-3F26F493892E}"/>
          </ac:spMkLst>
        </pc:spChg>
        <pc:spChg chg="add mod ord">
          <ac:chgData name="V Kabali" userId="bcf3f355cd013f47" providerId="Windows Live" clId="Web-{1CDD2F15-9998-4D05-98F4-F1E6C87676B4}" dt="2020-09-18T11:02:25.382" v="296"/>
          <ac:spMkLst>
            <pc:docMk/>
            <pc:sldMk cId="2259059569" sldId="259"/>
            <ac:spMk id="4" creationId="{7AD9F461-D2AE-4551-918C-9E8B10EA8C46}"/>
          </ac:spMkLst>
        </pc:spChg>
        <pc:spChg chg="add del mod">
          <ac:chgData name="V Kabali" userId="bcf3f355cd013f47" providerId="Windows Live" clId="Web-{1CDD2F15-9998-4D05-98F4-F1E6C87676B4}" dt="2020-09-18T10:56:13.604" v="229"/>
          <ac:spMkLst>
            <pc:docMk/>
            <pc:sldMk cId="2259059569" sldId="259"/>
            <ac:spMk id="5" creationId="{C40747CE-709D-48A5-AE25-1A4FB9D41C55}"/>
          </ac:spMkLst>
        </pc:spChg>
        <pc:spChg chg="add del mod">
          <ac:chgData name="V Kabali" userId="bcf3f355cd013f47" providerId="Windows Live" clId="Web-{1CDD2F15-9998-4D05-98F4-F1E6C87676B4}" dt="2020-09-18T11:03:34.507" v="306"/>
          <ac:spMkLst>
            <pc:docMk/>
            <pc:sldMk cId="2259059569" sldId="259"/>
            <ac:spMk id="6" creationId="{B83A2FB2-53C0-4A9A-8729-B3A15884D999}"/>
          </ac:spMkLst>
        </pc:spChg>
        <pc:spChg chg="add del mod">
          <ac:chgData name="V Kabali" userId="bcf3f355cd013f47" providerId="Windows Live" clId="Web-{1CDD2F15-9998-4D05-98F4-F1E6C87676B4}" dt="2020-09-18T11:02:11.835" v="294"/>
          <ac:spMkLst>
            <pc:docMk/>
            <pc:sldMk cId="2259059569" sldId="259"/>
            <ac:spMk id="7" creationId="{8451D15C-C8F7-4645-B9F9-A21D4A8DC327}"/>
          </ac:spMkLst>
        </pc:spChg>
        <pc:spChg chg="add del">
          <ac:chgData name="V Kabali" userId="bcf3f355cd013f47" providerId="Windows Live" clId="Web-{1CDD2F15-9998-4D05-98F4-F1E6C87676B4}" dt="2020-09-18T11:02:25.382" v="296"/>
          <ac:spMkLst>
            <pc:docMk/>
            <pc:sldMk cId="2259059569" sldId="259"/>
            <ac:spMk id="8" creationId="{43C823D3-D619-407C-89E0-C6F6B1E7A42A}"/>
          </ac:spMkLst>
        </pc:spChg>
        <pc:spChg chg="add del mod ord">
          <ac:chgData name="V Kabali" userId="bcf3f355cd013f47" providerId="Windows Live" clId="Web-{1CDD2F15-9998-4D05-98F4-F1E6C87676B4}" dt="2020-09-18T11:02:25.382" v="296"/>
          <ac:spMkLst>
            <pc:docMk/>
            <pc:sldMk cId="2259059569" sldId="259"/>
            <ac:spMk id="9" creationId="{ECAEA4D2-A3F5-4B52-86EF-DEE0F0092EE3}"/>
          </ac:spMkLst>
        </pc:spChg>
        <pc:spChg chg="add del">
          <ac:chgData name="V Kabali" userId="bcf3f355cd013f47" providerId="Windows Live" clId="Web-{1CDD2F15-9998-4D05-98F4-F1E6C87676B4}" dt="2020-09-18T11:02:25.382" v="296"/>
          <ac:spMkLst>
            <pc:docMk/>
            <pc:sldMk cId="2259059569" sldId="259"/>
            <ac:spMk id="10" creationId="{047F8E3E-2FFA-4A0F-B3C7-E57ADDCFB415}"/>
          </ac:spMkLst>
        </pc:spChg>
        <pc:spChg chg="add mod">
          <ac:chgData name="V Kabali" userId="bcf3f355cd013f47" providerId="Windows Live" clId="Web-{1CDD2F15-9998-4D05-98F4-F1E6C87676B4}" dt="2020-09-18T11:03:14.882" v="301" actId="1076"/>
          <ac:spMkLst>
            <pc:docMk/>
            <pc:sldMk cId="2259059569" sldId="259"/>
            <ac:spMk id="11" creationId="{D6D7B427-FDD6-4E69-B64A-181A1245B8DE}"/>
          </ac:spMkLst>
        </pc:spChg>
        <pc:spChg chg="mod">
          <ac:chgData name="V Kabali" userId="bcf3f355cd013f47" providerId="Windows Live" clId="Web-{1CDD2F15-9998-4D05-98F4-F1E6C87676B4}" dt="2020-09-18T10:59:17.399" v="248" actId="1076"/>
          <ac:spMkLst>
            <pc:docMk/>
            <pc:sldMk cId="2259059569" sldId="259"/>
            <ac:spMk id="14" creationId="{4A32F7E8-35B4-451F-AA07-AECF7CA1D532}"/>
          </ac:spMkLst>
        </pc:spChg>
        <pc:spChg chg="add mod">
          <ac:chgData name="V Kabali" userId="bcf3f355cd013f47" providerId="Windows Live" clId="Web-{1CDD2F15-9998-4D05-98F4-F1E6C87676B4}" dt="2020-09-18T11:07:15.693" v="336" actId="20577"/>
          <ac:spMkLst>
            <pc:docMk/>
            <pc:sldMk cId="2259059569" sldId="259"/>
            <ac:spMk id="17" creationId="{E0D5633D-85D5-41B8-9EAC-21385D01A601}"/>
          </ac:spMkLst>
        </pc:spChg>
        <pc:grpChg chg="add del">
          <ac:chgData name="V Kabali" userId="bcf3f355cd013f47" providerId="Windows Live" clId="Web-{1CDD2F15-9998-4D05-98F4-F1E6C87676B4}" dt="2020-09-18T11:02:25.382" v="296"/>
          <ac:grpSpMkLst>
            <pc:docMk/>
            <pc:sldMk cId="2259059569" sldId="259"/>
            <ac:grpSpMk id="12" creationId="{33D939F1-7ABE-4D0E-946A-43F37F556AFD}"/>
          </ac:grpSpMkLst>
        </pc:grpChg>
        <pc:grpChg chg="add del">
          <ac:chgData name="V Kabali" userId="bcf3f355cd013f47" providerId="Windows Live" clId="Web-{1CDD2F15-9998-4D05-98F4-F1E6C87676B4}" dt="2020-09-18T11:02:25.382" v="296"/>
          <ac:grpSpMkLst>
            <pc:docMk/>
            <pc:sldMk cId="2259059569" sldId="259"/>
            <ac:grpSpMk id="18" creationId="{9DB3963A-4187-4A72-9DA4-CA6BADE22931}"/>
          </ac:grpSpMkLst>
        </pc:grpChg>
      </pc:sldChg>
      <pc:sldChg chg="addSp modSp new mod ord setBg modClrScheme chgLayout">
        <pc:chgData name="V Kabali" userId="bcf3f355cd013f47" providerId="Windows Live" clId="Web-{1CDD2F15-9998-4D05-98F4-F1E6C87676B4}" dt="2020-09-18T11:07:56.849" v="342" actId="20577"/>
        <pc:sldMkLst>
          <pc:docMk/>
          <pc:sldMk cId="2082365096" sldId="260"/>
        </pc:sldMkLst>
        <pc:spChg chg="mod ord">
          <ac:chgData name="V Kabali" userId="bcf3f355cd013f47" providerId="Windows Live" clId="Web-{1CDD2F15-9998-4D05-98F4-F1E6C87676B4}" dt="2020-09-18T10:50:57.669" v="171"/>
          <ac:spMkLst>
            <pc:docMk/>
            <pc:sldMk cId="2082365096" sldId="260"/>
            <ac:spMk id="2" creationId="{0FAF718B-8D54-4472-B5B3-E059266D9017}"/>
          </ac:spMkLst>
        </pc:spChg>
        <pc:spChg chg="mod ord">
          <ac:chgData name="V Kabali" userId="bcf3f355cd013f47" providerId="Windows Live" clId="Web-{1CDD2F15-9998-4D05-98F4-F1E6C87676B4}" dt="2020-09-18T11:07:56.849" v="342" actId="20577"/>
          <ac:spMkLst>
            <pc:docMk/>
            <pc:sldMk cId="2082365096" sldId="260"/>
            <ac:spMk id="3" creationId="{891F3104-DE43-4B60-8014-8C075E79AC7D}"/>
          </ac:spMkLst>
        </pc:spChg>
        <pc:spChg chg="add">
          <ac:chgData name="V Kabali" userId="bcf3f355cd013f47" providerId="Windows Live" clId="Web-{1CDD2F15-9998-4D05-98F4-F1E6C87676B4}" dt="2020-09-18T10:50:57.669" v="171"/>
          <ac:spMkLst>
            <pc:docMk/>
            <pc:sldMk cId="2082365096" sldId="260"/>
            <ac:spMk id="8" creationId="{B6CDA21F-E7AF-4C75-8395-33F58D5B0E45}"/>
          </ac:spMkLst>
        </pc:spChg>
        <pc:spChg chg="add">
          <ac:chgData name="V Kabali" userId="bcf3f355cd013f47" providerId="Windows Live" clId="Web-{1CDD2F15-9998-4D05-98F4-F1E6C87676B4}" dt="2020-09-18T10:50:57.669" v="171"/>
          <ac:spMkLst>
            <pc:docMk/>
            <pc:sldMk cId="2082365096" sldId="260"/>
            <ac:spMk id="15" creationId="{D5B0017B-2ECA-49AF-B397-DC140825DF8D}"/>
          </ac:spMkLst>
        </pc:spChg>
        <pc:grpChg chg="add">
          <ac:chgData name="V Kabali" userId="bcf3f355cd013f47" providerId="Windows Live" clId="Web-{1CDD2F15-9998-4D05-98F4-F1E6C87676B4}" dt="2020-09-18T10:50:57.669" v="171"/>
          <ac:grpSpMkLst>
            <pc:docMk/>
            <pc:sldMk cId="2082365096" sldId="260"/>
            <ac:grpSpMk id="10" creationId="{AE1C45F0-260A-458C-96ED-C1F6D2151219}"/>
          </ac:grpSpMkLst>
        </pc:grpChg>
        <pc:cxnChg chg="add">
          <ac:chgData name="V Kabali" userId="bcf3f355cd013f47" providerId="Windows Live" clId="Web-{1CDD2F15-9998-4D05-98F4-F1E6C87676B4}" dt="2020-09-18T10:50:57.669" v="171"/>
          <ac:cxnSpMkLst>
            <pc:docMk/>
            <pc:sldMk cId="2082365096" sldId="260"/>
            <ac:cxnSpMk id="17" creationId="{6CF1BAF6-AD41-4082-B212-8A1F9A2E8779}"/>
          </ac:cxnSpMkLst>
        </pc:cxnChg>
      </pc:sldChg>
      <pc:sldChg chg="new del">
        <pc:chgData name="V Kabali" userId="bcf3f355cd013f47" providerId="Windows Live" clId="Web-{1CDD2F15-9998-4D05-98F4-F1E6C87676B4}" dt="2020-09-18T10:49:11.904" v="129"/>
        <pc:sldMkLst>
          <pc:docMk/>
          <pc:sldMk cId="3938084169" sldId="260"/>
        </pc:sldMkLst>
      </pc:sldChg>
      <pc:sldMasterChg chg="add del addSldLayout delSldLayout">
        <pc:chgData name="V Kabali" userId="bcf3f355cd013f47" providerId="Windows Live" clId="Web-{1CDD2F15-9998-4D05-98F4-F1E6C87676B4}" dt="2020-09-18T10:50:52.012" v="170"/>
        <pc:sldMasterMkLst>
          <pc:docMk/>
          <pc:sldMasterMk cId="2460954070" sldId="2147483660"/>
        </pc:sldMasterMkLst>
        <pc:sldLayoutChg chg="add del">
          <pc:chgData name="V Kabali" userId="bcf3f355cd013f47" providerId="Windows Live" clId="Web-{1CDD2F15-9998-4D05-98F4-F1E6C87676B4}" dt="2020-09-18T10:50:52.012" v="170"/>
          <pc:sldLayoutMkLst>
            <pc:docMk/>
            <pc:sldMasterMk cId="2460954070" sldId="2147483660"/>
            <pc:sldLayoutMk cId="2385387890" sldId="2147483661"/>
          </pc:sldLayoutMkLst>
        </pc:sldLayoutChg>
        <pc:sldLayoutChg chg="add del">
          <pc:chgData name="V Kabali" userId="bcf3f355cd013f47" providerId="Windows Live" clId="Web-{1CDD2F15-9998-4D05-98F4-F1E6C87676B4}" dt="2020-09-18T10:50:52.012" v="170"/>
          <pc:sldLayoutMkLst>
            <pc:docMk/>
            <pc:sldMasterMk cId="2460954070" sldId="2147483660"/>
            <pc:sldLayoutMk cId="949138452" sldId="2147483662"/>
          </pc:sldLayoutMkLst>
        </pc:sldLayoutChg>
        <pc:sldLayoutChg chg="add del">
          <pc:chgData name="V Kabali" userId="bcf3f355cd013f47" providerId="Windows Live" clId="Web-{1CDD2F15-9998-4D05-98F4-F1E6C87676B4}" dt="2020-09-18T10:50:52.012" v="170"/>
          <pc:sldLayoutMkLst>
            <pc:docMk/>
            <pc:sldMasterMk cId="2460954070" sldId="2147483660"/>
            <pc:sldLayoutMk cId="2591524520" sldId="2147483663"/>
          </pc:sldLayoutMkLst>
        </pc:sldLayoutChg>
        <pc:sldLayoutChg chg="add del">
          <pc:chgData name="V Kabali" userId="bcf3f355cd013f47" providerId="Windows Live" clId="Web-{1CDD2F15-9998-4D05-98F4-F1E6C87676B4}" dt="2020-09-18T10:50:52.012" v="170"/>
          <pc:sldLayoutMkLst>
            <pc:docMk/>
            <pc:sldMasterMk cId="2460954070" sldId="2147483660"/>
            <pc:sldLayoutMk cId="1203092039" sldId="2147483664"/>
          </pc:sldLayoutMkLst>
        </pc:sldLayoutChg>
        <pc:sldLayoutChg chg="add del">
          <pc:chgData name="V Kabali" userId="bcf3f355cd013f47" providerId="Windows Live" clId="Web-{1CDD2F15-9998-4D05-98F4-F1E6C87676B4}" dt="2020-09-18T10:50:52.012" v="170"/>
          <pc:sldLayoutMkLst>
            <pc:docMk/>
            <pc:sldMasterMk cId="2460954070" sldId="2147483660"/>
            <pc:sldLayoutMk cId="3733172339" sldId="2147483665"/>
          </pc:sldLayoutMkLst>
        </pc:sldLayoutChg>
        <pc:sldLayoutChg chg="add del">
          <pc:chgData name="V Kabali" userId="bcf3f355cd013f47" providerId="Windows Live" clId="Web-{1CDD2F15-9998-4D05-98F4-F1E6C87676B4}" dt="2020-09-18T10:50:52.012" v="170"/>
          <pc:sldLayoutMkLst>
            <pc:docMk/>
            <pc:sldMasterMk cId="2460954070" sldId="2147483660"/>
            <pc:sldLayoutMk cId="3210312558" sldId="2147483666"/>
          </pc:sldLayoutMkLst>
        </pc:sldLayoutChg>
        <pc:sldLayoutChg chg="add del">
          <pc:chgData name="V Kabali" userId="bcf3f355cd013f47" providerId="Windows Live" clId="Web-{1CDD2F15-9998-4D05-98F4-F1E6C87676B4}" dt="2020-09-18T10:50:52.012" v="170"/>
          <pc:sldLayoutMkLst>
            <pc:docMk/>
            <pc:sldMasterMk cId="2460954070" sldId="2147483660"/>
            <pc:sldLayoutMk cId="3146388984" sldId="2147483667"/>
          </pc:sldLayoutMkLst>
        </pc:sldLayoutChg>
        <pc:sldLayoutChg chg="add del">
          <pc:chgData name="V Kabali" userId="bcf3f355cd013f47" providerId="Windows Live" clId="Web-{1CDD2F15-9998-4D05-98F4-F1E6C87676B4}" dt="2020-09-18T10:50:52.012" v="170"/>
          <pc:sldLayoutMkLst>
            <pc:docMk/>
            <pc:sldMasterMk cId="2460954070" sldId="2147483660"/>
            <pc:sldLayoutMk cId="3171841454" sldId="2147483668"/>
          </pc:sldLayoutMkLst>
        </pc:sldLayoutChg>
        <pc:sldLayoutChg chg="add del">
          <pc:chgData name="V Kabali" userId="bcf3f355cd013f47" providerId="Windows Live" clId="Web-{1CDD2F15-9998-4D05-98F4-F1E6C87676B4}" dt="2020-09-18T10:50:52.012" v="170"/>
          <pc:sldLayoutMkLst>
            <pc:docMk/>
            <pc:sldMasterMk cId="2460954070" sldId="2147483660"/>
            <pc:sldLayoutMk cId="1718958274" sldId="2147483669"/>
          </pc:sldLayoutMkLst>
        </pc:sldLayoutChg>
        <pc:sldLayoutChg chg="add del">
          <pc:chgData name="V Kabali" userId="bcf3f355cd013f47" providerId="Windows Live" clId="Web-{1CDD2F15-9998-4D05-98F4-F1E6C87676B4}" dt="2020-09-18T10:50:52.012" v="170"/>
          <pc:sldLayoutMkLst>
            <pc:docMk/>
            <pc:sldMasterMk cId="2460954070" sldId="2147483660"/>
            <pc:sldLayoutMk cId="2202905451" sldId="2147483670"/>
          </pc:sldLayoutMkLst>
        </pc:sldLayoutChg>
        <pc:sldLayoutChg chg="add del">
          <pc:chgData name="V Kabali" userId="bcf3f355cd013f47" providerId="Windows Live" clId="Web-{1CDD2F15-9998-4D05-98F4-F1E6C87676B4}" dt="2020-09-18T10:50:52.012" v="170"/>
          <pc:sldLayoutMkLst>
            <pc:docMk/>
            <pc:sldMasterMk cId="2460954070" sldId="2147483660"/>
            <pc:sldLayoutMk cId="3479445657" sldId="2147483671"/>
          </pc:sldLayoutMkLst>
        </pc:sldLayoutChg>
      </pc:sldMasterChg>
      <pc:sldMasterChg chg="add del addSldLayout delSldLayout modSldLayout">
        <pc:chgData name="V Kabali" userId="bcf3f355cd013f47" providerId="Windows Live" clId="Web-{1CDD2F15-9998-4D05-98F4-F1E6C87676B4}" dt="2020-09-18T10:50:52.012" v="170"/>
        <pc:sldMasterMkLst>
          <pc:docMk/>
          <pc:sldMasterMk cId="2312202303" sldId="2147483672"/>
        </pc:sldMasterMkLst>
        <pc:sldLayoutChg chg="add del mod replId">
          <pc:chgData name="V Kabali" userId="bcf3f355cd013f47" providerId="Windows Live" clId="Web-{1CDD2F15-9998-4D05-98F4-F1E6C87676B4}" dt="2020-09-18T10:50:52.012" v="170"/>
          <pc:sldLayoutMkLst>
            <pc:docMk/>
            <pc:sldMasterMk cId="2312202303" sldId="2147483672"/>
            <pc:sldLayoutMk cId="3064321004" sldId="2147483673"/>
          </pc:sldLayoutMkLst>
        </pc:sldLayoutChg>
        <pc:sldLayoutChg chg="add del mod replId">
          <pc:chgData name="V Kabali" userId="bcf3f355cd013f47" providerId="Windows Live" clId="Web-{1CDD2F15-9998-4D05-98F4-F1E6C87676B4}" dt="2020-09-18T10:50:52.012" v="170"/>
          <pc:sldLayoutMkLst>
            <pc:docMk/>
            <pc:sldMasterMk cId="2312202303" sldId="2147483672"/>
            <pc:sldLayoutMk cId="2753000343" sldId="2147483674"/>
          </pc:sldLayoutMkLst>
        </pc:sldLayoutChg>
        <pc:sldLayoutChg chg="add del mod replId">
          <pc:chgData name="V Kabali" userId="bcf3f355cd013f47" providerId="Windows Live" clId="Web-{1CDD2F15-9998-4D05-98F4-F1E6C87676B4}" dt="2020-09-18T10:50:52.012" v="170"/>
          <pc:sldLayoutMkLst>
            <pc:docMk/>
            <pc:sldMasterMk cId="2312202303" sldId="2147483672"/>
            <pc:sldLayoutMk cId="2265612241" sldId="2147483675"/>
          </pc:sldLayoutMkLst>
        </pc:sldLayoutChg>
        <pc:sldLayoutChg chg="add del mod replId">
          <pc:chgData name="V Kabali" userId="bcf3f355cd013f47" providerId="Windows Live" clId="Web-{1CDD2F15-9998-4D05-98F4-F1E6C87676B4}" dt="2020-09-18T10:50:52.012" v="170"/>
          <pc:sldLayoutMkLst>
            <pc:docMk/>
            <pc:sldMasterMk cId="2312202303" sldId="2147483672"/>
            <pc:sldLayoutMk cId="1917450823" sldId="2147483676"/>
          </pc:sldLayoutMkLst>
        </pc:sldLayoutChg>
        <pc:sldLayoutChg chg="add del mod replId">
          <pc:chgData name="V Kabali" userId="bcf3f355cd013f47" providerId="Windows Live" clId="Web-{1CDD2F15-9998-4D05-98F4-F1E6C87676B4}" dt="2020-09-18T10:50:52.012" v="170"/>
          <pc:sldLayoutMkLst>
            <pc:docMk/>
            <pc:sldMasterMk cId="2312202303" sldId="2147483672"/>
            <pc:sldLayoutMk cId="830978730" sldId="2147483677"/>
          </pc:sldLayoutMkLst>
        </pc:sldLayoutChg>
        <pc:sldLayoutChg chg="add del mod replId">
          <pc:chgData name="V Kabali" userId="bcf3f355cd013f47" providerId="Windows Live" clId="Web-{1CDD2F15-9998-4D05-98F4-F1E6C87676B4}" dt="2020-09-18T10:50:52.012" v="170"/>
          <pc:sldLayoutMkLst>
            <pc:docMk/>
            <pc:sldMasterMk cId="2312202303" sldId="2147483672"/>
            <pc:sldLayoutMk cId="1172766604" sldId="2147483678"/>
          </pc:sldLayoutMkLst>
        </pc:sldLayoutChg>
        <pc:sldLayoutChg chg="add del mod replId">
          <pc:chgData name="V Kabali" userId="bcf3f355cd013f47" providerId="Windows Live" clId="Web-{1CDD2F15-9998-4D05-98F4-F1E6C87676B4}" dt="2020-09-18T10:50:52.012" v="170"/>
          <pc:sldLayoutMkLst>
            <pc:docMk/>
            <pc:sldMasterMk cId="2312202303" sldId="2147483672"/>
            <pc:sldLayoutMk cId="3629597616" sldId="2147483679"/>
          </pc:sldLayoutMkLst>
        </pc:sldLayoutChg>
        <pc:sldLayoutChg chg="add del mod replId">
          <pc:chgData name="V Kabali" userId="bcf3f355cd013f47" providerId="Windows Live" clId="Web-{1CDD2F15-9998-4D05-98F4-F1E6C87676B4}" dt="2020-09-18T10:50:52.012" v="170"/>
          <pc:sldLayoutMkLst>
            <pc:docMk/>
            <pc:sldMasterMk cId="2312202303" sldId="2147483672"/>
            <pc:sldLayoutMk cId="324929366" sldId="2147483680"/>
          </pc:sldLayoutMkLst>
        </pc:sldLayoutChg>
        <pc:sldLayoutChg chg="add del mod replId">
          <pc:chgData name="V Kabali" userId="bcf3f355cd013f47" providerId="Windows Live" clId="Web-{1CDD2F15-9998-4D05-98F4-F1E6C87676B4}" dt="2020-09-18T10:50:52.012" v="170"/>
          <pc:sldLayoutMkLst>
            <pc:docMk/>
            <pc:sldMasterMk cId="2312202303" sldId="2147483672"/>
            <pc:sldLayoutMk cId="924966745" sldId="2147483681"/>
          </pc:sldLayoutMkLst>
        </pc:sldLayoutChg>
        <pc:sldLayoutChg chg="add del mod replId">
          <pc:chgData name="V Kabali" userId="bcf3f355cd013f47" providerId="Windows Live" clId="Web-{1CDD2F15-9998-4D05-98F4-F1E6C87676B4}" dt="2020-09-18T10:50:52.012" v="170"/>
          <pc:sldLayoutMkLst>
            <pc:docMk/>
            <pc:sldMasterMk cId="2312202303" sldId="2147483672"/>
            <pc:sldLayoutMk cId="182093612" sldId="2147483682"/>
          </pc:sldLayoutMkLst>
        </pc:sldLayoutChg>
        <pc:sldLayoutChg chg="add del mod replId">
          <pc:chgData name="V Kabali" userId="bcf3f355cd013f47" providerId="Windows Live" clId="Web-{1CDD2F15-9998-4D05-98F4-F1E6C87676B4}" dt="2020-09-18T10:50:52.012" v="170"/>
          <pc:sldLayoutMkLst>
            <pc:docMk/>
            <pc:sldMasterMk cId="2312202303" sldId="2147483672"/>
            <pc:sldLayoutMk cId="567432318" sldId="2147483683"/>
          </pc:sldLayoutMkLst>
        </pc:sldLayoutChg>
        <pc:sldLayoutChg chg="add del mod replId">
          <pc:chgData name="V Kabali" userId="bcf3f355cd013f47" providerId="Windows Live" clId="Web-{1CDD2F15-9998-4D05-98F4-F1E6C87676B4}" dt="2020-09-18T10:50:52.012" v="170"/>
          <pc:sldLayoutMkLst>
            <pc:docMk/>
            <pc:sldMasterMk cId="2312202303" sldId="2147483672"/>
            <pc:sldLayoutMk cId="2044778671" sldId="2147483684"/>
          </pc:sldLayoutMkLst>
        </pc:sldLayoutChg>
        <pc:sldLayoutChg chg="add del mod replId">
          <pc:chgData name="V Kabali" userId="bcf3f355cd013f47" providerId="Windows Live" clId="Web-{1CDD2F15-9998-4D05-98F4-F1E6C87676B4}" dt="2020-09-18T10:50:52.012" v="170"/>
          <pc:sldLayoutMkLst>
            <pc:docMk/>
            <pc:sldMasterMk cId="2312202303" sldId="2147483672"/>
            <pc:sldLayoutMk cId="4206773611" sldId="2147483685"/>
          </pc:sldLayoutMkLst>
        </pc:sldLayoutChg>
        <pc:sldLayoutChg chg="add del mod replId">
          <pc:chgData name="V Kabali" userId="bcf3f355cd013f47" providerId="Windows Live" clId="Web-{1CDD2F15-9998-4D05-98F4-F1E6C87676B4}" dt="2020-09-18T10:50:52.012" v="170"/>
          <pc:sldLayoutMkLst>
            <pc:docMk/>
            <pc:sldMasterMk cId="2312202303" sldId="2147483672"/>
            <pc:sldLayoutMk cId="2546271552" sldId="2147483686"/>
          </pc:sldLayoutMkLst>
        </pc:sldLayoutChg>
        <pc:sldLayoutChg chg="add del mod replId">
          <pc:chgData name="V Kabali" userId="bcf3f355cd013f47" providerId="Windows Live" clId="Web-{1CDD2F15-9998-4D05-98F4-F1E6C87676B4}" dt="2020-09-18T10:50:52.012" v="170"/>
          <pc:sldLayoutMkLst>
            <pc:docMk/>
            <pc:sldMasterMk cId="2312202303" sldId="2147483672"/>
            <pc:sldLayoutMk cId="3784424443" sldId="2147483687"/>
          </pc:sldLayoutMkLst>
        </pc:sldLayoutChg>
        <pc:sldLayoutChg chg="add del mod replId">
          <pc:chgData name="V Kabali" userId="bcf3f355cd013f47" providerId="Windows Live" clId="Web-{1CDD2F15-9998-4D05-98F4-F1E6C87676B4}" dt="2020-09-18T10:50:52.012" v="170"/>
          <pc:sldLayoutMkLst>
            <pc:docMk/>
            <pc:sldMasterMk cId="2312202303" sldId="2147483672"/>
            <pc:sldLayoutMk cId="2689304833" sldId="2147483688"/>
          </pc:sldLayoutMkLst>
        </pc:sldLayoutChg>
        <pc:sldLayoutChg chg="add del mod replId">
          <pc:chgData name="V Kabali" userId="bcf3f355cd013f47" providerId="Windows Live" clId="Web-{1CDD2F15-9998-4D05-98F4-F1E6C87676B4}" dt="2020-09-18T10:50:52.012" v="170"/>
          <pc:sldLayoutMkLst>
            <pc:docMk/>
            <pc:sldMasterMk cId="2312202303" sldId="2147483672"/>
            <pc:sldLayoutMk cId="3737813154" sldId="214748368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18/09/2020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18/09/2020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18/09/2020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18/09/2020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ews18.com/news/india/digital-literacy-drive-barely-touched-1-6-percent-of-the-population-parliamentary-committee-report-2026819.html" TargetMode="External"/><Relationship Id="rId2" Type="http://schemas.openxmlformats.org/officeDocument/2006/relationships/hyperlink" Target="https://www.defindia.org/national-digital-literacy-mission/" TargetMode="External"/><Relationship Id="rId1" Type="http://schemas.openxmlformats.org/officeDocument/2006/relationships/slideLayout" Target="../slideLayouts/slideLayout2.xml"/><Relationship Id="rId4" Type="http://schemas.openxmlformats.org/officeDocument/2006/relationships/hyperlink" Target="https://blog.google/outreach-initiatives/accessibility/making-technology-accessible-everyon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27E2B36B-17B6-48C6-86A1-E8AA91E33344}"/>
              </a:ext>
            </a:extLst>
          </p:cNvPr>
          <p:cNvSpPr>
            <a:spLocks noGrp="1"/>
          </p:cNvSpPr>
          <p:nvPr>
            <p:ph type="title"/>
          </p:nvPr>
        </p:nvSpPr>
        <p:spPr>
          <a:xfrm>
            <a:off x="-1985011" y="-137604"/>
            <a:ext cx="9833548" cy="1325563"/>
          </a:xfrm>
        </p:spPr>
        <p:txBody>
          <a:bodyPr anchor="b">
            <a:normAutofit/>
          </a:bodyPr>
          <a:lstStyle/>
          <a:p>
            <a:pPr algn="ctr"/>
            <a:r>
              <a:rPr lang="en-GB" sz="3600" b="1">
                <a:solidFill>
                  <a:schemeClr val="tx2"/>
                </a:solidFill>
                <a:cs typeface="Calibri Light"/>
              </a:rPr>
              <a:t>PROBLEM STATEMENT:</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35194"/>
            <a:ext cx="3346103" cy="2646059"/>
            <a:chOff x="-305" y="-154863"/>
            <a:chExt cx="3832880" cy="3030998"/>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6" y="-154863"/>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77BF34E-C468-4F9C-B39D-3F26F493892E}"/>
              </a:ext>
            </a:extLst>
          </p:cNvPr>
          <p:cNvSpPr>
            <a:spLocks noGrp="1"/>
          </p:cNvSpPr>
          <p:nvPr>
            <p:ph idx="1"/>
          </p:nvPr>
        </p:nvSpPr>
        <p:spPr>
          <a:xfrm>
            <a:off x="975917" y="5019285"/>
            <a:ext cx="10363073" cy="4162082"/>
          </a:xfrm>
        </p:spPr>
        <p:txBody>
          <a:bodyPr vert="horz" lIns="91440" tIns="45720" rIns="91440" bIns="45720" rtlCol="0" anchor="t">
            <a:noAutofit/>
          </a:bodyPr>
          <a:lstStyle/>
          <a:p>
            <a:pPr>
              <a:buNone/>
            </a:pPr>
            <a:r>
              <a:rPr lang="en-GB" sz="2200">
                <a:ea typeface="+mn-lt"/>
                <a:cs typeface="+mn-lt"/>
              </a:rPr>
              <a:t>We have developed a mobile phone equipped with the latest Speech recognition Technologies, that could take the benefits of the digital age to the digitally Illiterate. With this phone people could make calls, send messages, and do much more by interacting in their native language which can be accessed one click away.</a:t>
            </a:r>
          </a:p>
          <a:p>
            <a:pPr>
              <a:buNone/>
            </a:pPr>
            <a:endParaRPr lang="en-GB" sz="1800">
              <a:solidFill>
                <a:schemeClr val="tx2"/>
              </a:solidFill>
              <a:ea typeface="+mn-lt"/>
              <a:cs typeface="+mn-lt"/>
            </a:endParaRPr>
          </a:p>
          <a:p>
            <a:pPr>
              <a:buNone/>
            </a:pPr>
            <a:endParaRPr lang="en-GB" sz="2000">
              <a:solidFill>
                <a:schemeClr val="tx2"/>
              </a:solidFill>
              <a:cs typeface="Calibri" panose="020F0502020204030204"/>
            </a:endParaRPr>
          </a:p>
          <a:p>
            <a:pPr>
              <a:buNone/>
            </a:pPr>
            <a:endParaRPr lang="en-GB" sz="2000">
              <a:solidFill>
                <a:schemeClr val="tx2"/>
              </a:solidFill>
              <a:cs typeface="Calibri" panose="020F0502020204030204"/>
            </a:endParaRPr>
          </a:p>
          <a:p>
            <a:pPr marL="0" indent="0">
              <a:buNone/>
            </a:pPr>
            <a:endParaRPr lang="en-GB" sz="1800">
              <a:solidFill>
                <a:schemeClr val="tx2"/>
              </a:solidFill>
              <a:cs typeface="Calibri" panose="020F0502020204030204"/>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7AD9F461-D2AE-4551-918C-9E8B10EA8C46}"/>
              </a:ext>
            </a:extLst>
          </p:cNvPr>
          <p:cNvSpPr>
            <a:spLocks noGrp="1"/>
          </p:cNvSpPr>
          <p:nvPr>
            <p:ph type="sldNum" sz="quarter" idx="12"/>
          </p:nvPr>
        </p:nvSpPr>
        <p:spPr/>
        <p:txBody>
          <a:bodyPr/>
          <a:lstStyle/>
          <a:p>
            <a:fld id="{330EA680-D336-4FF7-8B7A-9848BB0A1C32}" type="slidenum">
              <a:rPr lang="en-GB" smtClean="0"/>
              <a:t>1</a:t>
            </a:fld>
            <a:endParaRPr lang="en-GB"/>
          </a:p>
        </p:txBody>
      </p:sp>
      <p:sp>
        <p:nvSpPr>
          <p:cNvPr id="6" name="Title 1">
            <a:extLst>
              <a:ext uri="{FF2B5EF4-FFF2-40B4-BE49-F238E27FC236}">
                <a16:creationId xmlns:a16="http://schemas.microsoft.com/office/drawing/2014/main" id="{B83A2FB2-53C0-4A9A-8729-B3A15884D999}"/>
              </a:ext>
            </a:extLst>
          </p:cNvPr>
          <p:cNvSpPr txBox="1">
            <a:spLocks/>
          </p:cNvSpPr>
          <p:nvPr/>
        </p:nvSpPr>
        <p:spPr>
          <a:xfrm>
            <a:off x="-3393482" y="3591280"/>
            <a:ext cx="9833548"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b="1">
                <a:solidFill>
                  <a:schemeClr val="tx2"/>
                </a:solidFill>
                <a:cs typeface="Calibri Light"/>
              </a:rPr>
              <a:t>SOLUTION:</a:t>
            </a:r>
          </a:p>
        </p:txBody>
      </p:sp>
      <p:sp>
        <p:nvSpPr>
          <p:cNvPr id="17" name="Content Placeholder 2">
            <a:extLst>
              <a:ext uri="{FF2B5EF4-FFF2-40B4-BE49-F238E27FC236}">
                <a16:creationId xmlns:a16="http://schemas.microsoft.com/office/drawing/2014/main" id="{E0D5633D-85D5-41B8-9EAC-21385D01A601}"/>
              </a:ext>
            </a:extLst>
          </p:cNvPr>
          <p:cNvSpPr txBox="1">
            <a:spLocks/>
          </p:cNvSpPr>
          <p:nvPr/>
        </p:nvSpPr>
        <p:spPr>
          <a:xfrm>
            <a:off x="907090" y="956104"/>
            <a:ext cx="10375363" cy="435872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endParaRPr lang="en-GB" sz="1800">
              <a:solidFill>
                <a:schemeClr val="tx2"/>
              </a:solidFill>
              <a:cs typeface="Calibri"/>
            </a:endParaRPr>
          </a:p>
          <a:p>
            <a:pPr>
              <a:buFont typeface="Arial" panose="020B0604020202020204" pitchFamily="34" charset="0"/>
              <a:buNone/>
            </a:pPr>
            <a:r>
              <a:rPr lang="en-GB" sz="2000">
                <a:solidFill>
                  <a:schemeClr val="tx2"/>
                </a:solidFill>
                <a:ea typeface="+mn-lt"/>
                <a:cs typeface="+mn-lt"/>
              </a:rPr>
              <a:t>T</a:t>
            </a:r>
            <a:r>
              <a:rPr lang="en-GB" sz="2200">
                <a:solidFill>
                  <a:schemeClr val="tx2"/>
                </a:solidFill>
                <a:ea typeface="+mn-lt"/>
                <a:cs typeface="+mn-lt"/>
              </a:rPr>
              <a:t>hough the Indian market asserts itself to be advancing digitally, almost 40% of the Indian Population is in the rural area and almost 90% of the population is not digitally literate as surveyed by the Digital Empowerment Foundation. Digital India initiative which is Prime Minister’s one of the pet initiatives, should first make people to be empowered with digital technology.[1]</a:t>
            </a:r>
          </a:p>
          <a:p>
            <a:pPr>
              <a:buFont typeface="Arial" panose="020B0604020202020204" pitchFamily="34" charset="0"/>
              <a:buNone/>
            </a:pPr>
            <a:r>
              <a:rPr lang="en-GB" sz="2200">
                <a:solidFill>
                  <a:schemeClr val="tx2"/>
                </a:solidFill>
                <a:ea typeface="+mn-lt"/>
                <a:cs typeface="+mn-lt"/>
              </a:rPr>
              <a:t> The digital literacy drive has barely touched 1.6 percent of the Indian Population as of 2019. So majority of the population in India miss out the opportunity and the comfort availed in digital technological platforms.[2] We strive to help them equip basic digital technology and reap its benefits irrespectively whether they are digitally literate or not.</a:t>
            </a:r>
            <a:endParaRPr lang="en-GB" sz="2200">
              <a:solidFill>
                <a:schemeClr val="tx2"/>
              </a:solidFill>
              <a:cs typeface="Calibri" panose="020F0502020204030204"/>
            </a:endParaRPr>
          </a:p>
          <a:p>
            <a:pPr>
              <a:buFont typeface="Arial" panose="020B0604020202020204" pitchFamily="34" charset="0"/>
              <a:buNone/>
            </a:pPr>
            <a:endParaRPr lang="en-GB" sz="2000">
              <a:solidFill>
                <a:schemeClr val="tx2"/>
              </a:solidFill>
              <a:cs typeface="Calibri" panose="020F0502020204030204"/>
            </a:endParaRPr>
          </a:p>
          <a:p>
            <a:pPr marL="0" indent="0">
              <a:buFont typeface="Arial" panose="020B0604020202020204" pitchFamily="34" charset="0"/>
              <a:buNone/>
            </a:pPr>
            <a:endParaRPr lang="en-GB" sz="1800">
              <a:solidFill>
                <a:schemeClr val="tx2"/>
              </a:solidFill>
              <a:cs typeface="Calibri" panose="020F0502020204030204"/>
            </a:endParaRPr>
          </a:p>
        </p:txBody>
      </p:sp>
    </p:spTree>
    <p:extLst>
      <p:ext uri="{BB962C8B-B14F-4D97-AF65-F5344CB8AC3E}">
        <p14:creationId xmlns:p14="http://schemas.microsoft.com/office/powerpoint/2010/main" val="225905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Isosceles Triangle 2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A8E8FD5-810A-44A2-B64C-59AFB113472D}"/>
              </a:ext>
            </a:extLst>
          </p:cNvPr>
          <p:cNvSpPr txBox="1"/>
          <p:nvPr/>
        </p:nvSpPr>
        <p:spPr>
          <a:xfrm>
            <a:off x="940232" y="346129"/>
            <a:ext cx="10479433"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200" b="1">
                <a:cs typeface="Calibri"/>
              </a:rPr>
              <a:t>FEATURES:</a:t>
            </a:r>
          </a:p>
          <a:p>
            <a:pPr marL="285750" indent="-285750">
              <a:buFont typeface="Arial"/>
              <a:buChar char="•"/>
            </a:pPr>
            <a:r>
              <a:rPr lang="en-GB" sz="2800">
                <a:ea typeface="+mn-lt"/>
                <a:cs typeface="+mn-lt"/>
              </a:rPr>
              <a:t>Supports speech Recognition in Major Indian Languages including English , Hindi , Urdu</a:t>
            </a:r>
          </a:p>
          <a:p>
            <a:pPr marL="285750" indent="-285750">
              <a:buFont typeface="Arial"/>
              <a:buChar char="•"/>
            </a:pPr>
            <a:r>
              <a:rPr lang="en-GB" sz="2800">
                <a:ea typeface="+mn-lt"/>
                <a:cs typeface="+mn-lt"/>
              </a:rPr>
              <a:t>Uses advanced Natural Language Processing techniques to achieve the precise recognition of speech</a:t>
            </a:r>
          </a:p>
          <a:p>
            <a:pPr marL="285750" indent="-285750">
              <a:buFont typeface="Arial"/>
              <a:buChar char="•"/>
            </a:pPr>
            <a:r>
              <a:rPr lang="en-GB" sz="2800">
                <a:ea typeface="+mn-lt"/>
                <a:cs typeface="+mn-lt"/>
              </a:rPr>
              <a:t>Supports Multi Lingual Translation</a:t>
            </a:r>
            <a:endParaRPr lang="en-GB" sz="2800">
              <a:cs typeface="Calibri"/>
            </a:endParaRPr>
          </a:p>
        </p:txBody>
      </p:sp>
      <p:sp>
        <p:nvSpPr>
          <p:cNvPr id="6" name="TextBox 5">
            <a:extLst>
              <a:ext uri="{FF2B5EF4-FFF2-40B4-BE49-F238E27FC236}">
                <a16:creationId xmlns:a16="http://schemas.microsoft.com/office/drawing/2014/main" id="{3321C55C-0724-4758-A200-D566F29450EB}"/>
              </a:ext>
            </a:extLst>
          </p:cNvPr>
          <p:cNvSpPr txBox="1"/>
          <p:nvPr/>
        </p:nvSpPr>
        <p:spPr>
          <a:xfrm>
            <a:off x="944787" y="2979980"/>
            <a:ext cx="10866893"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200" b="1">
                <a:cs typeface="Calibri"/>
              </a:rPr>
              <a:t>BENEFITS:</a:t>
            </a:r>
          </a:p>
          <a:p>
            <a:pPr marL="457200" indent="-457200">
              <a:buFont typeface="Arial"/>
              <a:buChar char="•"/>
            </a:pPr>
            <a:r>
              <a:rPr lang="en-GB" sz="2800">
                <a:ea typeface="+mn-lt"/>
                <a:cs typeface="+mn-lt"/>
              </a:rPr>
              <a:t>Aiding the Visually- and Hearing-Impaired by enabling hands free technology.(15 % of the world population have a disability which translates to over 1 crore.)[3]</a:t>
            </a:r>
          </a:p>
          <a:p>
            <a:pPr marL="457200" indent="-457200">
              <a:buFont typeface="Arial"/>
              <a:buChar char="•"/>
            </a:pPr>
            <a:r>
              <a:rPr lang="en-GB" sz="2800">
                <a:ea typeface="+mn-lt"/>
                <a:cs typeface="+mn-lt"/>
              </a:rPr>
              <a:t>Helps in navigating in native language.</a:t>
            </a:r>
          </a:p>
          <a:p>
            <a:pPr marL="457200" indent="-457200">
              <a:buFont typeface="Arial"/>
              <a:buChar char="•"/>
            </a:pPr>
            <a:r>
              <a:rPr lang="en-GB" sz="2800">
                <a:ea typeface="+mn-lt"/>
                <a:cs typeface="+mn-lt"/>
              </a:rPr>
              <a:t>Gives people technological independence.</a:t>
            </a:r>
          </a:p>
          <a:p>
            <a:pPr marL="457200" indent="-457200">
              <a:buFont typeface="Arial"/>
              <a:buChar char="•"/>
            </a:pPr>
            <a:r>
              <a:rPr lang="en-GB" sz="2800">
                <a:ea typeface="+mn-lt"/>
                <a:cs typeface="+mn-lt"/>
              </a:rPr>
              <a:t>People can make calls, Send messages by reading out loud.</a:t>
            </a:r>
          </a:p>
          <a:p>
            <a:pPr>
              <a:buFont typeface="Arial"/>
              <a:buChar char="•"/>
            </a:pPr>
            <a:r>
              <a:rPr lang="en-GB" sz="2800">
                <a:ea typeface="+mn-lt"/>
                <a:cs typeface="+mn-lt"/>
              </a:rPr>
              <a:t>Provides Hands free experience for the users while driving</a:t>
            </a:r>
          </a:p>
          <a:p>
            <a:pPr>
              <a:buFont typeface="Arial"/>
              <a:buChar char="•"/>
            </a:pPr>
            <a:r>
              <a:rPr lang="en-GB" sz="2800">
                <a:ea typeface="+mn-lt"/>
                <a:cs typeface="+mn-lt"/>
              </a:rPr>
              <a:t>Ease of access for performing the users day to day activities</a:t>
            </a:r>
            <a:endParaRPr lang="en-GB">
              <a:ea typeface="+mn-lt"/>
              <a:cs typeface="+mn-lt"/>
            </a:endParaRPr>
          </a:p>
          <a:p>
            <a:pPr marL="457200" indent="-457200">
              <a:buFont typeface="Arial"/>
              <a:buChar char="•"/>
            </a:pPr>
            <a:endParaRPr lang="en-GB" sz="2800">
              <a:cs typeface="Calibri"/>
            </a:endParaRPr>
          </a:p>
        </p:txBody>
      </p:sp>
    </p:spTree>
    <p:extLst>
      <p:ext uri="{BB962C8B-B14F-4D97-AF65-F5344CB8AC3E}">
        <p14:creationId xmlns:p14="http://schemas.microsoft.com/office/powerpoint/2010/main" val="2843901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AF718B-8D54-4472-B5B3-E059266D9017}"/>
              </a:ext>
            </a:extLst>
          </p:cNvPr>
          <p:cNvSpPr>
            <a:spLocks noGrp="1"/>
          </p:cNvSpPr>
          <p:nvPr>
            <p:ph type="title"/>
          </p:nvPr>
        </p:nvSpPr>
        <p:spPr>
          <a:xfrm>
            <a:off x="1043631" y="809898"/>
            <a:ext cx="9942716" cy="1554480"/>
          </a:xfrm>
        </p:spPr>
        <p:txBody>
          <a:bodyPr anchor="ctr">
            <a:normAutofit/>
          </a:bodyPr>
          <a:lstStyle/>
          <a:p>
            <a:r>
              <a:rPr lang="en-GB" sz="4800" b="1">
                <a:cs typeface="Calibri Light"/>
              </a:rPr>
              <a:t>REFERENCES:</a:t>
            </a:r>
          </a:p>
        </p:txBody>
      </p:sp>
      <p:sp>
        <p:nvSpPr>
          <p:cNvPr id="3" name="Content Placeholder 2">
            <a:extLst>
              <a:ext uri="{FF2B5EF4-FFF2-40B4-BE49-F238E27FC236}">
                <a16:creationId xmlns:a16="http://schemas.microsoft.com/office/drawing/2014/main" id="{891F3104-DE43-4B60-8014-8C075E79AC7D}"/>
              </a:ext>
            </a:extLst>
          </p:cNvPr>
          <p:cNvSpPr>
            <a:spLocks noGrp="1"/>
          </p:cNvSpPr>
          <p:nvPr>
            <p:ph idx="1"/>
          </p:nvPr>
        </p:nvSpPr>
        <p:spPr>
          <a:xfrm>
            <a:off x="1045028" y="3017522"/>
            <a:ext cx="9941319" cy="3124658"/>
          </a:xfrm>
        </p:spPr>
        <p:txBody>
          <a:bodyPr vert="horz" lIns="91440" tIns="45720" rIns="91440" bIns="45720" rtlCol="0" anchor="ctr">
            <a:normAutofit/>
          </a:bodyPr>
          <a:lstStyle/>
          <a:p>
            <a:endParaRPr lang="en-GB" sz="2400">
              <a:cs typeface="Calibri"/>
            </a:endParaRPr>
          </a:p>
          <a:p>
            <a:r>
              <a:rPr lang="en-GB" sz="2400">
                <a:cs typeface="Calibri"/>
                <a:hlinkClick r:id="rId2"/>
              </a:rPr>
              <a:t>https://www.defindia.org/national-digital-literacy-mission/</a:t>
            </a:r>
            <a:endParaRPr lang="en-GB" sz="2400">
              <a:cs typeface="Calibri"/>
            </a:endParaRPr>
          </a:p>
          <a:p>
            <a:r>
              <a:rPr lang="en-GB" sz="2400">
                <a:cs typeface="Calibri"/>
                <a:hlinkClick r:id="rId3"/>
              </a:rPr>
              <a:t>https://www.news18.com/news/india/digital-literacy-drive-barely-touched-1-6-percent-of-the-population-parliamentary-committee-report-2026819.html</a:t>
            </a:r>
            <a:endParaRPr lang="en-GB">
              <a:cs typeface="Calibri"/>
            </a:endParaRPr>
          </a:p>
          <a:p>
            <a:r>
              <a:rPr lang="en-GB" sz="2400">
                <a:cs typeface="Calibri"/>
                <a:hlinkClick r:id="rId4"/>
              </a:rPr>
              <a:t>https://blog.google/outreach-initiatives/accessibility/making-technology-accessible-everyone/</a:t>
            </a:r>
            <a:endParaRPr lang="en-GB" sz="2400">
              <a:ea typeface="+mn-lt"/>
              <a:cs typeface="+mn-lt"/>
            </a:endParaRPr>
          </a:p>
          <a:p>
            <a:endParaRPr lang="en-GB" sz="2400">
              <a:cs typeface="Calibri"/>
            </a:endParaRPr>
          </a:p>
          <a:p>
            <a:endParaRPr lang="en-GB" sz="2400">
              <a:cs typeface="Calibri"/>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365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2CE01-C792-413B-85F3-8EEE9D5B37D1}"/>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5600" b="1" u="sng" kern="1200">
                <a:latin typeface="+mj-lt"/>
                <a:ea typeface="+mj-ea"/>
                <a:cs typeface="+mj-cs"/>
              </a:rPr>
              <a:t>WHAT WE STRIVE FOR: </a:t>
            </a:r>
            <a:r>
              <a:rPr lang="en-US" sz="5600" b="1" kern="1200">
                <a:latin typeface="+mj-lt"/>
                <a:ea typeface="+mj-ea"/>
                <a:cs typeface="+mj-cs"/>
              </a:rPr>
              <a:t>Breaking the Barriers and Making Technology accessible to everyone</a:t>
            </a:r>
            <a:r>
              <a:rPr lang="en-US" sz="5600" b="1"/>
              <a:t>.</a:t>
            </a:r>
            <a:endParaRPr lang="en-US" sz="5600" b="1" kern="1200">
              <a:solidFill>
                <a:schemeClr val="tx1"/>
              </a:solidFill>
              <a:latin typeface="+mj-lt"/>
              <a:ea typeface="+mj-ea"/>
              <a:cs typeface="+mj-cs"/>
            </a:endParaRPr>
          </a:p>
          <a:p>
            <a:pPr algn="ctr"/>
            <a:endParaRPr lang="en-US" sz="5600" kern="1200">
              <a:solidFill>
                <a:schemeClr val="tx1"/>
              </a:solidFill>
              <a:latin typeface="+mj-lt"/>
              <a:ea typeface="+mj-ea"/>
              <a:cs typeface="+mj-cs"/>
            </a:endParaRPr>
          </a:p>
        </p:txBody>
      </p:sp>
      <p:cxnSp>
        <p:nvCxnSpPr>
          <p:cNvPr id="66" name="Straight Connector 6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4729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PROBLEM STATEMENT:</vt:lpstr>
      <vt:lpstr>PowerPoint Presentation</vt:lpstr>
      <vt:lpstr>REFERENCES:</vt:lpstr>
      <vt:lpstr>WHAT WE STRIVE FOR: Breaking the Barriers and Making Technology accessible to everyone.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2020-09-18T09:56:07Z</dcterms:created>
  <dcterms:modified xsi:type="dcterms:W3CDTF">2020-09-18T11:14:36Z</dcterms:modified>
</cp:coreProperties>
</file>