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2" autoAdjust="0"/>
    <p:restoredTop sz="9950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9/3/2024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041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344293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021530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793698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19233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250603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814592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4511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377323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49386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054054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582633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482159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179997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4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18071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29327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88415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17711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474895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2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06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7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09600" y="1577340"/>
            <a:ext cx="10972800" cy="45262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08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9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0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99602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77428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8584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912034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16829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11192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120671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501080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384431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9/3/2024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3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2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632068" y="3314150"/>
            <a:ext cx="9533073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MANOJ.R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12220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3251/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asunm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1473122203251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B.COM(CORPORATE SECRE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ARYSHIP)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:ST.THOMAS COLLEGE OF ARTS AND SCIENCE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91442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5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6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7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8" name="文本框"/>
          <p:cNvSpPr>
            <a:spLocks noGrp="1"/>
          </p:cNvSpPr>
          <p:nvPr>
            <p:ph type="body" idx="1"/>
          </p:nvPr>
        </p:nvSpPr>
        <p:spPr>
          <a:xfrm rot="0">
            <a:off x="609600" y="1371600"/>
            <a:ext cx="9372599" cy="5170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COLLECTION: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1)The data is taken from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edunet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foundation dash board.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2) the dataset contains the employee details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3) the dataset contains 26 features of the employees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 COLLECTION: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1)We took 9 features out of the 26 features in the dataset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2) Those features are empid , first name, last name,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business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unit,emp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type, emp status, gender, emp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performance scores, emp ranking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3) These features are used in employee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analysis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for tracking the working skills of employees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803882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文本框"/>
          <p:cNvSpPr>
            <a:spLocks noGrp="1"/>
          </p:cNvSpPr>
          <p:nvPr>
            <p:ph type="body" idx="1"/>
          </p:nvPr>
        </p:nvSpPr>
        <p:spPr>
          <a:xfrm rot="0">
            <a:off x="228600" y="457200"/>
            <a:ext cx="8915400" cy="612475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CLEANING</a:t>
            </a:r>
            <a:r>
              <a:rPr lang="en-US" altLang="zh-CN" sz="18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:</a:t>
            </a:r>
            <a:endParaRPr lang="en-US" altLang="zh-CN" sz="18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1) We found the missing values using the conditional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formatting in the exit date by highlighting the blank values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2) We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seprated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those missing blank values using the            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filtering method.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1) We found the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level using the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performance rating column.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2) we used a formula to find the performance level of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employee. The formula is</a:t>
            </a:r>
            <a:endParaRPr lang="en-US" altLang="zh-CN" sz="20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</a:t>
            </a:r>
            <a:r>
              <a:rPr lang="en-US" altLang="zh-CN" sz="20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=IFS(Z9&gt;=5,"VERY HIGH",Z9&gt;=4,"HIGH",Z9&gt;=3,"MED",TRUE,"LOW")</a:t>
            </a:r>
            <a:endParaRPr lang="en-US" altLang="zh-CN" sz="20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SUMMARY: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1)We used pivot table to summarize the employee performance.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2) We used graph and pie chart for data visualization which helps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in better understanding for the people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591479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4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75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133600" y="1257297"/>
            <a:ext cx="6310661" cy="457263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74268318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文本框"/>
          <p:cNvSpPr>
            <a:spLocks noGrp="1"/>
          </p:cNvSpPr>
          <p:nvPr>
            <p:ph type="body" idx="1"/>
          </p:nvPr>
        </p:nvSpPr>
        <p:spPr>
          <a:xfrm rot="0">
            <a:off x="533400" y="381000"/>
            <a:ext cx="10820400" cy="3693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400" b="1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BAR GRAPH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pic>
        <p:nvPicPr>
          <p:cNvPr id="177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905000" y="956917"/>
            <a:ext cx="7315636" cy="494416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79130904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79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8991600" cy="36933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 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In the analysis, we found employee performance level from various business unit in the organisation . In that we found the performance of the PL unit is 13% which is highest performance and following by PYZ , SVG is 12% . The employees from these business unit are performing well than other units in the organisation.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We used the pivot table for summarizing the performance of each unit and found the best performing business unit. We used the bar graph and pie chart for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visualization which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helped us in understanding well about the situation. The best performed business unit employees will get rewards and incentives to motivate them for working hard  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891722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87395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3167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6" name="文本框"/>
          <p:cNvSpPr>
            <a:spLocks noGrp="1"/>
          </p:cNvSpPr>
          <p:nvPr>
            <p:ph type="body" idx="1"/>
          </p:nvPr>
        </p:nvSpPr>
        <p:spPr>
          <a:xfrm rot="0">
            <a:off x="533400" y="1293495"/>
            <a:ext cx="8305800" cy="503110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In this project , we are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analyzing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employee performance using excel to track the working skills of the employees in their job role.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can motivate the employees whose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level are low 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can give rewards to employees whose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level are high and very high  to improve their current performance.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can track the contribution made by the employees towards the growth and development of the business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0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endParaRPr lang="zh-CN" altLang="en-US" sz="20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76527770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9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0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3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4" name="文本框"/>
          <p:cNvSpPr>
            <a:spLocks noGrp="1"/>
          </p:cNvSpPr>
          <p:nvPr>
            <p:ph type="body" idx="1"/>
          </p:nvPr>
        </p:nvSpPr>
        <p:spPr>
          <a:xfrm rot="0">
            <a:off x="609599" y="1447800"/>
            <a:ext cx="8048624" cy="40626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In this project we are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analyzing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about the employees and their performance level using pivot table and graphs in excel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project shows the level of performance of the employees from different type of business unit in the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organnisation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level of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are categorized into four level are 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                                                                    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1) very high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                2) high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                3) med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                4) low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3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58331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34470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32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1) Organisation </a:t>
            </a:r>
            <a:endParaRPr lang="en-US" altLang="zh-CN" sz="32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2) Employers</a:t>
            </a:r>
            <a:endParaRPr lang="en-US" altLang="zh-CN" sz="32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3)Managers</a:t>
            </a:r>
            <a:endParaRPr lang="en-US" altLang="zh-CN" sz="32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4)Employee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4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6483910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2971799" y="1695450"/>
            <a:ext cx="7620000" cy="258532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TECHNIQUES USED: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formatting : to highlight missing values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Filter : removing the missing exit date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Formula : for calculating employee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 table:  summarize the employee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analysis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Graph chart and pie chart : Data Visualization </a:t>
            </a:r>
            <a:endParaRPr lang="zh-CN" altLang="en-US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158648499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8839200" cy="5170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took the employee dataset which is given for project . The dataset contains 26 features . But we used only 9 features in it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2.   All the 9 features are the following: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emp id-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num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first name- text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emp type- full time , part time, contract 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level-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high,low,med,very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high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gender- women, men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business unit- text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emp rating- numeric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preformace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scores- text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emp status- text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</a:t>
            </a:r>
            <a:endParaRPr lang="zh-CN" altLang="en-US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79638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2743200" y="2354703"/>
            <a:ext cx="8534019" cy="212365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used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particular formula for finding the performance level of employee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formula is :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=IFS(Z8&gt;=5,"VERY HIGH",Z8&gt;=4,"HIGH",Z8&gt;=3,"MED",TRUE,"LOW")</a:t>
            </a:r>
            <a:endParaRPr lang="en-US" altLang="zh-CN" sz="20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814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376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14</cp:revision>
  <dcterms:created xsi:type="dcterms:W3CDTF">2024-03-29T15:07:22Z</dcterms:created>
  <dcterms:modified xsi:type="dcterms:W3CDTF">2024-09-03T10:20:18Z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