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20.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8" r:id="rId3"/>
    <p:sldId id="264" r:id="rId4"/>
    <p:sldId id="282" r:id="rId5"/>
    <p:sldId id="268" r:id="rId6"/>
    <p:sldId id="270" r:id="rId7"/>
    <p:sldId id="272" r:id="rId8"/>
    <p:sldId id="276" r:id="rId9"/>
    <p:sldId id="273" r:id="rId10"/>
    <p:sldId id="275" r:id="rId11"/>
    <p:sldId id="274" r:id="rId12"/>
    <p:sldId id="286" r:id="rId13"/>
    <p:sldId id="287" r:id="rId14"/>
    <p:sldId id="288" r:id="rId15"/>
    <p:sldId id="289" r:id="rId16"/>
    <p:sldId id="283" r:id="rId17"/>
    <p:sldId id="284" r:id="rId18"/>
    <p:sldId id="278" r:id="rId19"/>
    <p:sldId id="285" r:id="rId20"/>
    <p:sldId id="277" r:id="rId21"/>
    <p:sldId id="279" r:id="rId22"/>
    <p:sldId id="280" r:id="rId23"/>
    <p:sldId id="281" r:id="rId24"/>
    <p:sldId id="292" r:id="rId2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38BFC4D-1AD9-4B0F-B082-7D411B45410C}" type="datetimeFigureOut">
              <a:rPr lang="en-IN" smtClean="0"/>
              <a:t>25-05-2022</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A77D8AA-EC33-4923-A20B-9885C6239DA6}" type="slidenum">
              <a:rPr lang="en-IN" smtClean="0"/>
              <a:t>‹#›</a:t>
            </a:fld>
            <a:endParaRPr lang="en-IN"/>
          </a:p>
        </p:txBody>
      </p:sp>
    </p:spTree>
    <p:extLst>
      <p:ext uri="{BB962C8B-B14F-4D97-AF65-F5344CB8AC3E}">
        <p14:creationId xmlns:p14="http://schemas.microsoft.com/office/powerpoint/2010/main" val="1905101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5" name="Google Shape;545;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5/25/2022</a:t>
            </a:fld>
            <a:endParaRPr lang="en-US"/>
          </a:p>
        </p:txBody>
      </p:sp>
      <p:sp>
        <p:nvSpPr>
          <p:cNvPr id="6" name="Holder 6"/>
          <p:cNvSpPr>
            <a:spLocks noGrp="1"/>
          </p:cNvSpPr>
          <p:nvPr>
            <p:ph type="sldNum" sz="quarter" idx="7"/>
          </p:nvPr>
        </p:nvSpPr>
        <p:spPr/>
        <p:txBody>
          <a:bodyPr lIns="0" tIns="0" rIns="0" bIns="0"/>
          <a:lstStyle>
            <a:lvl1pPr>
              <a:defRPr sz="1800" b="0" i="0">
                <a:solidFill>
                  <a:srgbClr val="C42E1A"/>
                </a:solidFill>
                <a:latin typeface="Trebuchet MS"/>
                <a:cs typeface="Trebuchet MS"/>
              </a:defRPr>
            </a:lvl1pPr>
          </a:lstStyle>
          <a:p>
            <a:pPr marL="104775">
              <a:lnSpc>
                <a:spcPct val="100000"/>
              </a:lnSpc>
              <a:spcBef>
                <a:spcPts val="130"/>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C0000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5/25/2022</a:t>
            </a:fld>
            <a:endParaRPr lang="en-US"/>
          </a:p>
        </p:txBody>
      </p:sp>
      <p:sp>
        <p:nvSpPr>
          <p:cNvPr id="6" name="Holder 6"/>
          <p:cNvSpPr>
            <a:spLocks noGrp="1"/>
          </p:cNvSpPr>
          <p:nvPr>
            <p:ph type="sldNum" sz="quarter" idx="7"/>
          </p:nvPr>
        </p:nvSpPr>
        <p:spPr/>
        <p:txBody>
          <a:bodyPr lIns="0" tIns="0" rIns="0" bIns="0"/>
          <a:lstStyle>
            <a:lvl1pPr>
              <a:defRPr sz="1800" b="0" i="0">
                <a:solidFill>
                  <a:srgbClr val="C42E1A"/>
                </a:solidFill>
                <a:latin typeface="Trebuchet MS"/>
                <a:cs typeface="Trebuchet MS"/>
              </a:defRPr>
            </a:lvl1pPr>
          </a:lstStyle>
          <a:p>
            <a:pPr marL="104775">
              <a:lnSpc>
                <a:spcPct val="100000"/>
              </a:lnSpc>
              <a:spcBef>
                <a:spcPts val="130"/>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C0000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5/25/2022</a:t>
            </a:fld>
            <a:endParaRPr lang="en-US"/>
          </a:p>
        </p:txBody>
      </p:sp>
      <p:sp>
        <p:nvSpPr>
          <p:cNvPr id="7" name="Holder 7"/>
          <p:cNvSpPr>
            <a:spLocks noGrp="1"/>
          </p:cNvSpPr>
          <p:nvPr>
            <p:ph type="sldNum" sz="quarter" idx="7"/>
          </p:nvPr>
        </p:nvSpPr>
        <p:spPr/>
        <p:txBody>
          <a:bodyPr lIns="0" tIns="0" rIns="0" bIns="0"/>
          <a:lstStyle>
            <a:lvl1pPr>
              <a:defRPr sz="1800" b="0" i="0">
                <a:solidFill>
                  <a:srgbClr val="C42E1A"/>
                </a:solidFill>
                <a:latin typeface="Trebuchet MS"/>
                <a:cs typeface="Trebuchet MS"/>
              </a:defRPr>
            </a:lvl1pPr>
          </a:lstStyle>
          <a:p>
            <a:pPr marL="104775">
              <a:lnSpc>
                <a:spcPct val="100000"/>
              </a:lnSpc>
              <a:spcBef>
                <a:spcPts val="130"/>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C0000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5/25/2022</a:t>
            </a:fld>
            <a:endParaRPr lang="en-US"/>
          </a:p>
        </p:txBody>
      </p:sp>
      <p:sp>
        <p:nvSpPr>
          <p:cNvPr id="5" name="Holder 5"/>
          <p:cNvSpPr>
            <a:spLocks noGrp="1"/>
          </p:cNvSpPr>
          <p:nvPr>
            <p:ph type="sldNum" sz="quarter" idx="7"/>
          </p:nvPr>
        </p:nvSpPr>
        <p:spPr/>
        <p:txBody>
          <a:bodyPr lIns="0" tIns="0" rIns="0" bIns="0"/>
          <a:lstStyle>
            <a:lvl1pPr>
              <a:defRPr sz="1800" b="0" i="0">
                <a:solidFill>
                  <a:srgbClr val="C42E1A"/>
                </a:solidFill>
                <a:latin typeface="Trebuchet MS"/>
                <a:cs typeface="Trebuchet MS"/>
              </a:defRPr>
            </a:lvl1pPr>
          </a:lstStyle>
          <a:p>
            <a:pPr marL="104775">
              <a:lnSpc>
                <a:spcPct val="100000"/>
              </a:lnSpc>
              <a:spcBef>
                <a:spcPts val="130"/>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5/25/2022</a:t>
            </a:fld>
            <a:endParaRPr lang="en-US"/>
          </a:p>
        </p:txBody>
      </p:sp>
      <p:sp>
        <p:nvSpPr>
          <p:cNvPr id="4" name="Holder 4"/>
          <p:cNvSpPr>
            <a:spLocks noGrp="1"/>
          </p:cNvSpPr>
          <p:nvPr>
            <p:ph type="sldNum" sz="quarter" idx="7"/>
          </p:nvPr>
        </p:nvSpPr>
        <p:spPr/>
        <p:txBody>
          <a:bodyPr lIns="0" tIns="0" rIns="0" bIns="0"/>
          <a:lstStyle>
            <a:lvl1pPr>
              <a:defRPr sz="1800" b="0" i="0">
                <a:solidFill>
                  <a:srgbClr val="C42E1A"/>
                </a:solidFill>
                <a:latin typeface="Trebuchet MS"/>
                <a:cs typeface="Trebuchet MS"/>
              </a:defRPr>
            </a:lvl1pPr>
          </a:lstStyle>
          <a:p>
            <a:pPr marL="104775">
              <a:lnSpc>
                <a:spcPct val="100000"/>
              </a:lnSpc>
              <a:spcBef>
                <a:spcPts val="130"/>
              </a:spcBef>
            </a:pPr>
            <a:fld id="{81D60167-4931-47E6-BA6A-407CBD079E47}" type="slidenum">
              <a:rPr dirty="0"/>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xe">
  <p:cSld name="Exe">
    <p:spTree>
      <p:nvGrpSpPr>
        <p:cNvPr id="1" name="Shape 36"/>
        <p:cNvGrpSpPr/>
        <p:nvPr/>
      </p:nvGrpSpPr>
      <p:grpSpPr>
        <a:xfrm>
          <a:off x="0" y="0"/>
          <a:ext cx="0" cy="0"/>
          <a:chOff x="0" y="0"/>
          <a:chExt cx="0" cy="0"/>
        </a:xfrm>
      </p:grpSpPr>
      <p:sp>
        <p:nvSpPr>
          <p:cNvPr id="37" name="Google Shape;37;p27"/>
          <p:cNvSpPr/>
          <p:nvPr/>
        </p:nvSpPr>
        <p:spPr>
          <a:xfrm>
            <a:off x="12117493" y="620183"/>
            <a:ext cx="84667" cy="1513416"/>
          </a:xfrm>
          <a:prstGeom prst="rect">
            <a:avLst/>
          </a:prstGeom>
          <a:solidFill>
            <a:schemeClr val="accent2"/>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38" name="Google Shape;38;p27"/>
          <p:cNvSpPr txBox="1">
            <a:spLocks noGrp="1"/>
          </p:cNvSpPr>
          <p:nvPr>
            <p:ph type="sldNum" idx="12"/>
          </p:nvPr>
        </p:nvSpPr>
        <p:spPr>
          <a:xfrm>
            <a:off x="11466645" y="625410"/>
            <a:ext cx="492617" cy="365124"/>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467">
                <a:solidFill>
                  <a:srgbClr val="3478B6"/>
                </a:solidFill>
                <a:latin typeface="Unica One"/>
                <a:ea typeface="Unica One"/>
                <a:cs typeface="Unica One"/>
                <a:sym typeface="Unica One"/>
              </a:defRPr>
            </a:lvl1pPr>
            <a:lvl2pPr marL="0" marR="0" lvl="1" indent="0" algn="r">
              <a:spcBef>
                <a:spcPts val="0"/>
              </a:spcBef>
              <a:buNone/>
              <a:defRPr sz="1467">
                <a:solidFill>
                  <a:srgbClr val="3478B6"/>
                </a:solidFill>
                <a:latin typeface="Unica One"/>
                <a:ea typeface="Unica One"/>
                <a:cs typeface="Unica One"/>
                <a:sym typeface="Unica One"/>
              </a:defRPr>
            </a:lvl2pPr>
            <a:lvl3pPr marL="0" marR="0" lvl="2" indent="0" algn="r">
              <a:spcBef>
                <a:spcPts val="0"/>
              </a:spcBef>
              <a:buNone/>
              <a:defRPr sz="1467">
                <a:solidFill>
                  <a:srgbClr val="3478B6"/>
                </a:solidFill>
                <a:latin typeface="Unica One"/>
                <a:ea typeface="Unica One"/>
                <a:cs typeface="Unica One"/>
                <a:sym typeface="Unica One"/>
              </a:defRPr>
            </a:lvl3pPr>
            <a:lvl4pPr marL="0" marR="0" lvl="3" indent="0" algn="r">
              <a:spcBef>
                <a:spcPts val="0"/>
              </a:spcBef>
              <a:buNone/>
              <a:defRPr sz="1467">
                <a:solidFill>
                  <a:srgbClr val="3478B6"/>
                </a:solidFill>
                <a:latin typeface="Unica One"/>
                <a:ea typeface="Unica One"/>
                <a:cs typeface="Unica One"/>
                <a:sym typeface="Unica One"/>
              </a:defRPr>
            </a:lvl4pPr>
            <a:lvl5pPr marL="0" marR="0" lvl="4" indent="0" algn="r">
              <a:spcBef>
                <a:spcPts val="0"/>
              </a:spcBef>
              <a:buNone/>
              <a:defRPr sz="1467">
                <a:solidFill>
                  <a:srgbClr val="3478B6"/>
                </a:solidFill>
                <a:latin typeface="Unica One"/>
                <a:ea typeface="Unica One"/>
                <a:cs typeface="Unica One"/>
                <a:sym typeface="Unica One"/>
              </a:defRPr>
            </a:lvl5pPr>
            <a:lvl6pPr marL="0" marR="0" lvl="5" indent="0" algn="r">
              <a:spcBef>
                <a:spcPts val="0"/>
              </a:spcBef>
              <a:buNone/>
              <a:defRPr sz="1467">
                <a:solidFill>
                  <a:srgbClr val="3478B6"/>
                </a:solidFill>
                <a:latin typeface="Unica One"/>
                <a:ea typeface="Unica One"/>
                <a:cs typeface="Unica One"/>
                <a:sym typeface="Unica One"/>
              </a:defRPr>
            </a:lvl6pPr>
            <a:lvl7pPr marL="0" marR="0" lvl="6" indent="0" algn="r">
              <a:spcBef>
                <a:spcPts val="0"/>
              </a:spcBef>
              <a:buNone/>
              <a:defRPr sz="1467">
                <a:solidFill>
                  <a:srgbClr val="3478B6"/>
                </a:solidFill>
                <a:latin typeface="Unica One"/>
                <a:ea typeface="Unica One"/>
                <a:cs typeface="Unica One"/>
                <a:sym typeface="Unica One"/>
              </a:defRPr>
            </a:lvl7pPr>
            <a:lvl8pPr marL="0" marR="0" lvl="7" indent="0" algn="r">
              <a:spcBef>
                <a:spcPts val="0"/>
              </a:spcBef>
              <a:buNone/>
              <a:defRPr sz="1467">
                <a:solidFill>
                  <a:srgbClr val="3478B6"/>
                </a:solidFill>
                <a:latin typeface="Unica One"/>
                <a:ea typeface="Unica One"/>
                <a:cs typeface="Unica One"/>
                <a:sym typeface="Unica One"/>
              </a:defRPr>
            </a:lvl8pPr>
            <a:lvl9pPr marL="0" marR="0" lvl="8" indent="0" algn="r">
              <a:spcBef>
                <a:spcPts val="0"/>
              </a:spcBef>
              <a:buNone/>
              <a:defRPr sz="1467">
                <a:solidFill>
                  <a:srgbClr val="3478B6"/>
                </a:solidFill>
                <a:latin typeface="Unica One"/>
                <a:ea typeface="Unica One"/>
                <a:cs typeface="Unica One"/>
                <a:sym typeface="Unica One"/>
              </a:defRPr>
            </a:lvl9pPr>
          </a:lstStyle>
          <a:p>
            <a:fld id="{00000000-1234-1234-1234-123412341234}" type="slidenum">
              <a:rPr lang="en-US" smtClean="0"/>
              <a:pPr/>
              <a:t>‹#›</a:t>
            </a:fld>
            <a:endParaRPr lang="en-US"/>
          </a:p>
        </p:txBody>
      </p:sp>
      <p:sp>
        <p:nvSpPr>
          <p:cNvPr id="39" name="Google Shape;39;p27"/>
          <p:cNvSpPr>
            <a:spLocks noGrp="1"/>
          </p:cNvSpPr>
          <p:nvPr>
            <p:ph type="pic" idx="2"/>
          </p:nvPr>
        </p:nvSpPr>
        <p:spPr>
          <a:xfrm>
            <a:off x="10641014" y="6324601"/>
            <a:ext cx="1225549" cy="295204"/>
          </a:xfrm>
          <a:prstGeom prst="rect">
            <a:avLst/>
          </a:prstGeom>
          <a:noFill/>
          <a:ln>
            <a:noFill/>
          </a:ln>
        </p:spPr>
      </p:sp>
      <p:sp>
        <p:nvSpPr>
          <p:cNvPr id="40" name="Google Shape;40;p27"/>
          <p:cNvSpPr txBox="1">
            <a:spLocks noGrp="1"/>
          </p:cNvSpPr>
          <p:nvPr>
            <p:ph type="body" idx="1"/>
          </p:nvPr>
        </p:nvSpPr>
        <p:spPr>
          <a:xfrm>
            <a:off x="508000" y="1600200"/>
            <a:ext cx="7879269" cy="762000"/>
          </a:xfrm>
          <a:prstGeom prst="rect">
            <a:avLst/>
          </a:prstGeom>
          <a:noFill/>
          <a:ln>
            <a:noFill/>
          </a:ln>
        </p:spPr>
        <p:txBody>
          <a:bodyPr spcFirstLastPara="1" wrap="square" lIns="0" tIns="0" rIns="0" bIns="0" anchor="ctr" anchorCtr="0">
            <a:noAutofit/>
          </a:bodyPr>
          <a:lstStyle>
            <a:lvl1pPr marL="609585" lvl="0" indent="-304792" algn="l">
              <a:lnSpc>
                <a:spcPct val="100000"/>
              </a:lnSpc>
              <a:spcBef>
                <a:spcPts val="1333"/>
              </a:spcBef>
              <a:spcAft>
                <a:spcPts val="0"/>
              </a:spcAft>
              <a:buClr>
                <a:schemeClr val="accent4"/>
              </a:buClr>
              <a:buSzPts val="2400"/>
              <a:buNone/>
              <a:defRPr sz="3200">
                <a:solidFill>
                  <a:schemeClr val="accent4"/>
                </a:solidFill>
                <a:latin typeface="Calibri"/>
                <a:ea typeface="Calibri"/>
                <a:cs typeface="Calibri"/>
                <a:sym typeface="Calibri"/>
              </a:defRPr>
            </a:lvl1pPr>
            <a:lvl2pPr marL="1219170" lvl="1" indent="-304792" algn="l">
              <a:lnSpc>
                <a:spcPct val="100000"/>
              </a:lnSpc>
              <a:spcBef>
                <a:spcPts val="667"/>
              </a:spcBef>
              <a:spcAft>
                <a:spcPts val="0"/>
              </a:spcAft>
              <a:buClr>
                <a:schemeClr val="accent4"/>
              </a:buClr>
              <a:buSzPts val="3600"/>
              <a:buNone/>
              <a:defRPr sz="4800">
                <a:solidFill>
                  <a:schemeClr val="accent4"/>
                </a:solidFill>
              </a:defRPr>
            </a:lvl2pPr>
            <a:lvl3pPr marL="1828754" lvl="2" indent="-304792" algn="l">
              <a:lnSpc>
                <a:spcPct val="100000"/>
              </a:lnSpc>
              <a:spcBef>
                <a:spcPts val="667"/>
              </a:spcBef>
              <a:spcAft>
                <a:spcPts val="0"/>
              </a:spcAft>
              <a:buClr>
                <a:schemeClr val="accent4"/>
              </a:buClr>
              <a:buSzPts val="3600"/>
              <a:buNone/>
              <a:defRPr sz="4800">
                <a:solidFill>
                  <a:schemeClr val="accent4"/>
                </a:solidFill>
              </a:defRPr>
            </a:lvl3pPr>
            <a:lvl4pPr marL="2438339" lvl="3" indent="-304792" algn="l">
              <a:lnSpc>
                <a:spcPct val="100000"/>
              </a:lnSpc>
              <a:spcBef>
                <a:spcPts val="667"/>
              </a:spcBef>
              <a:spcAft>
                <a:spcPts val="0"/>
              </a:spcAft>
              <a:buClr>
                <a:schemeClr val="accent4"/>
              </a:buClr>
              <a:buSzPts val="3600"/>
              <a:buNone/>
              <a:defRPr sz="4800">
                <a:solidFill>
                  <a:schemeClr val="accent4"/>
                </a:solidFill>
              </a:defRPr>
            </a:lvl4pPr>
            <a:lvl5pPr marL="3047924" lvl="4" indent="-304792" algn="l">
              <a:lnSpc>
                <a:spcPct val="100000"/>
              </a:lnSpc>
              <a:spcBef>
                <a:spcPts val="667"/>
              </a:spcBef>
              <a:spcAft>
                <a:spcPts val="0"/>
              </a:spcAft>
              <a:buClr>
                <a:schemeClr val="accent4"/>
              </a:buClr>
              <a:buSzPts val="3600"/>
              <a:buNone/>
              <a:defRPr sz="4800">
                <a:solidFill>
                  <a:schemeClr val="accent4"/>
                </a:solidFill>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41" name="Google Shape;41;p27"/>
          <p:cNvSpPr txBox="1"/>
          <p:nvPr/>
        </p:nvSpPr>
        <p:spPr>
          <a:xfrm>
            <a:off x="597635" y="7046843"/>
            <a:ext cx="0" cy="0"/>
          </a:xfrm>
          <a:prstGeom prst="rect">
            <a:avLst/>
          </a:prstGeom>
          <a:noFill/>
          <a:ln>
            <a:noFill/>
          </a:ln>
        </p:spPr>
        <p:txBody>
          <a:bodyPr spcFirstLastPara="1" wrap="square" lIns="121900" tIns="60933" rIns="121900" bIns="60933" anchor="ctr" anchorCtr="0">
            <a:normAutofit fontScale="25000" lnSpcReduction="20000"/>
          </a:bodyPr>
          <a:lstStyle/>
          <a:p>
            <a:pPr marL="0" marR="0" lvl="0" indent="0" algn="l" rtl="0">
              <a:spcBef>
                <a:spcPts val="0"/>
              </a:spcBef>
              <a:spcAft>
                <a:spcPts val="0"/>
              </a:spcAft>
              <a:buNone/>
            </a:pPr>
            <a:endParaRPr sz="4800" b="0" i="0" u="none" strike="noStrike" cap="none">
              <a:solidFill>
                <a:schemeClr val="accent4"/>
              </a:solidFill>
              <a:latin typeface="Dosis"/>
              <a:ea typeface="Dosis"/>
              <a:cs typeface="Dosis"/>
              <a:sym typeface="Dosis"/>
            </a:endParaRPr>
          </a:p>
        </p:txBody>
      </p:sp>
      <p:sp>
        <p:nvSpPr>
          <p:cNvPr id="42" name="Google Shape;42;p27"/>
          <p:cNvSpPr txBox="1">
            <a:spLocks noGrp="1"/>
          </p:cNvSpPr>
          <p:nvPr>
            <p:ph type="body" idx="3"/>
          </p:nvPr>
        </p:nvSpPr>
        <p:spPr>
          <a:xfrm>
            <a:off x="508000" y="2413000"/>
            <a:ext cx="7879269" cy="3556520"/>
          </a:xfrm>
          <a:prstGeom prst="rect">
            <a:avLst/>
          </a:prstGeom>
          <a:noFill/>
          <a:ln>
            <a:noFill/>
          </a:ln>
        </p:spPr>
        <p:txBody>
          <a:bodyPr spcFirstLastPara="1" wrap="square" lIns="0" tIns="0" rIns="0" bIns="0" anchor="t" anchorCtr="0">
            <a:noAutofit/>
          </a:bodyPr>
          <a:lstStyle>
            <a:lvl1pPr marL="609585" lvl="0" indent="-304792" algn="l">
              <a:lnSpc>
                <a:spcPct val="100000"/>
              </a:lnSpc>
              <a:spcBef>
                <a:spcPts val="0"/>
              </a:spcBef>
              <a:spcAft>
                <a:spcPts val="0"/>
              </a:spcAft>
              <a:buClr>
                <a:schemeClr val="dk1"/>
              </a:buClr>
              <a:buSzPts val="1400"/>
              <a:buFont typeface="Arial"/>
              <a:buNone/>
              <a:defRPr sz="1867">
                <a:solidFill>
                  <a:schemeClr val="dk1"/>
                </a:solidFill>
              </a:defRPr>
            </a:lvl1pPr>
            <a:lvl2pPr marL="1219170" lvl="1" indent="-304792" algn="l">
              <a:lnSpc>
                <a:spcPct val="100000"/>
              </a:lnSpc>
              <a:spcBef>
                <a:spcPts val="667"/>
              </a:spcBef>
              <a:spcAft>
                <a:spcPts val="0"/>
              </a:spcAft>
              <a:buClr>
                <a:schemeClr val="dk1"/>
              </a:buClr>
              <a:buSzPts val="1800"/>
              <a:buNone/>
              <a:defRPr>
                <a:solidFill>
                  <a:schemeClr val="dk1"/>
                </a:solidFill>
              </a:defRPr>
            </a:lvl2pPr>
            <a:lvl3pPr marL="1828754" lvl="2" indent="-304792" algn="l">
              <a:lnSpc>
                <a:spcPct val="100000"/>
              </a:lnSpc>
              <a:spcBef>
                <a:spcPts val="667"/>
              </a:spcBef>
              <a:spcAft>
                <a:spcPts val="0"/>
              </a:spcAft>
              <a:buClr>
                <a:schemeClr val="dk1"/>
              </a:buClr>
              <a:buSzPts val="1800"/>
              <a:buNone/>
              <a:defRPr>
                <a:solidFill>
                  <a:schemeClr val="dk1"/>
                </a:solidFill>
              </a:defRPr>
            </a:lvl3pPr>
            <a:lvl4pPr marL="2438339" lvl="3" indent="-304792" algn="l">
              <a:lnSpc>
                <a:spcPct val="100000"/>
              </a:lnSpc>
              <a:spcBef>
                <a:spcPts val="667"/>
              </a:spcBef>
              <a:spcAft>
                <a:spcPts val="0"/>
              </a:spcAft>
              <a:buClr>
                <a:schemeClr val="dk1"/>
              </a:buClr>
              <a:buSzPts val="1800"/>
              <a:buNone/>
              <a:defRPr>
                <a:solidFill>
                  <a:schemeClr val="dk1"/>
                </a:solidFill>
              </a:defRPr>
            </a:lvl4pPr>
            <a:lvl5pPr marL="3047924" lvl="4" indent="-304792" algn="l">
              <a:lnSpc>
                <a:spcPct val="100000"/>
              </a:lnSpc>
              <a:spcBef>
                <a:spcPts val="667"/>
              </a:spcBef>
              <a:spcAft>
                <a:spcPts val="0"/>
              </a:spcAft>
              <a:buClr>
                <a:schemeClr val="dk1"/>
              </a:buClr>
              <a:buSzPts val="1800"/>
              <a:buNone/>
              <a:defRPr>
                <a:solidFill>
                  <a:schemeClr val="dk1"/>
                </a:solidFill>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43" name="Google Shape;43;p27"/>
          <p:cNvSpPr/>
          <p:nvPr/>
        </p:nvSpPr>
        <p:spPr>
          <a:xfrm>
            <a:off x="0" y="1"/>
            <a:ext cx="91440" cy="6857999"/>
          </a:xfrm>
          <a:prstGeom prst="rect">
            <a:avLst/>
          </a:prstGeom>
          <a:solidFill>
            <a:schemeClr val="accent2"/>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44" name="Google Shape;44;p27"/>
          <p:cNvSpPr txBox="1">
            <a:spLocks noGrp="1"/>
          </p:cNvSpPr>
          <p:nvPr>
            <p:ph type="title"/>
          </p:nvPr>
        </p:nvSpPr>
        <p:spPr>
          <a:xfrm>
            <a:off x="0" y="342900"/>
            <a:ext cx="4292600" cy="863600"/>
          </a:xfrm>
          <a:prstGeom prst="rect">
            <a:avLst/>
          </a:prstGeom>
          <a:solidFill>
            <a:schemeClr val="dk2"/>
          </a:solidFill>
          <a:ln>
            <a:noFill/>
          </a:ln>
        </p:spPr>
        <p:txBody>
          <a:bodyPr spcFirstLastPara="1" wrap="square" lIns="381000" tIns="0" rIns="0" bIns="0" anchor="ctr" anchorCtr="0">
            <a:normAutofit/>
          </a:bodyPr>
          <a:lstStyle>
            <a:lvl1pPr lvl="0" algn="l">
              <a:lnSpc>
                <a:spcPct val="100000"/>
              </a:lnSpc>
              <a:spcBef>
                <a:spcPts val="0"/>
              </a:spcBef>
              <a:spcAft>
                <a:spcPts val="0"/>
              </a:spcAft>
              <a:buClr>
                <a:schemeClr val="lt2"/>
              </a:buClr>
              <a:buSzPts val="2800"/>
              <a:buFont typeface="Unica One"/>
              <a:buNone/>
              <a:defRPr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27"/>
          <p:cNvSpPr txBox="1">
            <a:spLocks noGrp="1"/>
          </p:cNvSpPr>
          <p:nvPr>
            <p:ph type="dt" idx="10"/>
          </p:nvPr>
        </p:nvSpPr>
        <p:spPr>
          <a:xfrm>
            <a:off x="254000" y="6477000"/>
            <a:ext cx="2186093" cy="381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800" b="0" i="0">
                <a:solidFill>
                  <a:srgbClr val="7F7F7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7"/>
          <p:cNvSpPr txBox="1">
            <a:spLocks noGrp="1"/>
          </p:cNvSpPr>
          <p:nvPr>
            <p:ph type="ftr" idx="11"/>
          </p:nvPr>
        </p:nvSpPr>
        <p:spPr>
          <a:xfrm>
            <a:off x="2641600" y="6477000"/>
            <a:ext cx="6908800" cy="381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800" b="0" i="0">
                <a:solidFill>
                  <a:srgbClr val="7F7F7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5137634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1076" y="0"/>
            <a:ext cx="1219200" cy="6858000"/>
          </a:xfrm>
          <a:custGeom>
            <a:avLst/>
            <a:gdLst/>
            <a:ahLst/>
            <a:cxnLst/>
            <a:rect l="l" t="t" r="r" b="b"/>
            <a:pathLst>
              <a:path w="1219200" h="6858000">
                <a:moveTo>
                  <a:pt x="0" y="0"/>
                </a:moveTo>
                <a:lnTo>
                  <a:pt x="1219200" y="6857999"/>
                </a:lnTo>
              </a:path>
            </a:pathLst>
          </a:custGeom>
          <a:ln w="9525">
            <a:solidFill>
              <a:srgbClr val="BEBEBE"/>
            </a:solidFill>
          </a:ln>
        </p:spPr>
        <p:txBody>
          <a:bodyPr wrap="square" lIns="0" tIns="0" rIns="0" bIns="0" rtlCol="0"/>
          <a:lstStyle/>
          <a:p>
            <a:endParaRPr/>
          </a:p>
        </p:txBody>
      </p:sp>
      <p:sp>
        <p:nvSpPr>
          <p:cNvPr id="17" name="bg object 17"/>
          <p:cNvSpPr/>
          <p:nvPr/>
        </p:nvSpPr>
        <p:spPr>
          <a:xfrm>
            <a:off x="7424928" y="3681984"/>
            <a:ext cx="4763770" cy="3176905"/>
          </a:xfrm>
          <a:custGeom>
            <a:avLst/>
            <a:gdLst/>
            <a:ahLst/>
            <a:cxnLst/>
            <a:rect l="l" t="t" r="r" b="b"/>
            <a:pathLst>
              <a:path w="4763770" h="3176904">
                <a:moveTo>
                  <a:pt x="4763516" y="0"/>
                </a:moveTo>
                <a:lnTo>
                  <a:pt x="0" y="3176586"/>
                </a:lnTo>
              </a:path>
            </a:pathLst>
          </a:custGeom>
          <a:ln w="9525">
            <a:solidFill>
              <a:srgbClr val="D9D9D9"/>
            </a:solidFill>
          </a:ln>
        </p:spPr>
        <p:txBody>
          <a:bodyPr wrap="square" lIns="0" tIns="0" rIns="0" bIns="0" rtlCol="0"/>
          <a:lstStyle/>
          <a:p>
            <a:endParaRPr/>
          </a:p>
        </p:txBody>
      </p:sp>
      <p:sp>
        <p:nvSpPr>
          <p:cNvPr id="18" name="bg object 18"/>
          <p:cNvSpPr/>
          <p:nvPr/>
        </p:nvSpPr>
        <p:spPr>
          <a:xfrm>
            <a:off x="9182101" y="0"/>
            <a:ext cx="3007360" cy="685800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90C225">
              <a:alpha val="30195"/>
            </a:srgbClr>
          </a:solidFill>
        </p:spPr>
        <p:txBody>
          <a:bodyPr wrap="square" lIns="0" tIns="0" rIns="0" bIns="0" rtlCol="0"/>
          <a:lstStyle/>
          <a:p>
            <a:endParaRPr/>
          </a:p>
        </p:txBody>
      </p:sp>
      <p:sp>
        <p:nvSpPr>
          <p:cNvPr id="19" name="bg object 19"/>
          <p:cNvSpPr/>
          <p:nvPr/>
        </p:nvSpPr>
        <p:spPr>
          <a:xfrm>
            <a:off x="9604335"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90C225">
              <a:alpha val="19999"/>
            </a:srgbClr>
          </a:solidFill>
        </p:spPr>
        <p:txBody>
          <a:bodyPr wrap="square" lIns="0" tIns="0" rIns="0" bIns="0" rtlCol="0"/>
          <a:lstStyle/>
          <a:p>
            <a:endParaRPr/>
          </a:p>
        </p:txBody>
      </p:sp>
      <p:sp>
        <p:nvSpPr>
          <p:cNvPr id="20" name="bg object 20"/>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539F20">
              <a:alpha val="72155"/>
            </a:srgbClr>
          </a:solidFill>
        </p:spPr>
        <p:txBody>
          <a:bodyPr wrap="square" lIns="0" tIns="0" rIns="0" bIns="0" rtlCol="0"/>
          <a:lstStyle/>
          <a:p>
            <a:endParaRPr/>
          </a:p>
        </p:txBody>
      </p:sp>
      <p:sp>
        <p:nvSpPr>
          <p:cNvPr id="21" name="bg object 21"/>
          <p:cNvSpPr/>
          <p:nvPr/>
        </p:nvSpPr>
        <p:spPr>
          <a:xfrm>
            <a:off x="9337790" y="0"/>
            <a:ext cx="2851785" cy="6858000"/>
          </a:xfrm>
          <a:custGeom>
            <a:avLst/>
            <a:gdLst/>
            <a:ahLst/>
            <a:cxnLst/>
            <a:rect l="l" t="t" r="r" b="b"/>
            <a:pathLst>
              <a:path w="2851784" h="6858000">
                <a:moveTo>
                  <a:pt x="2851161" y="0"/>
                </a:moveTo>
                <a:lnTo>
                  <a:pt x="0" y="0"/>
                </a:lnTo>
                <a:lnTo>
                  <a:pt x="2467620" y="6857996"/>
                </a:lnTo>
                <a:lnTo>
                  <a:pt x="2851161" y="6857996"/>
                </a:lnTo>
                <a:lnTo>
                  <a:pt x="2851161" y="0"/>
                </a:lnTo>
                <a:close/>
              </a:path>
            </a:pathLst>
          </a:custGeom>
          <a:solidFill>
            <a:srgbClr val="3E7818">
              <a:alpha val="70195"/>
            </a:srgbClr>
          </a:solidFill>
        </p:spPr>
        <p:txBody>
          <a:bodyPr wrap="square" lIns="0" tIns="0" rIns="0" bIns="0" rtlCol="0"/>
          <a:lstStyle/>
          <a:p>
            <a:endParaRPr/>
          </a:p>
        </p:txBody>
      </p:sp>
      <p:sp>
        <p:nvSpPr>
          <p:cNvPr id="22" name="bg object 22"/>
          <p:cNvSpPr/>
          <p:nvPr/>
        </p:nvSpPr>
        <p:spPr>
          <a:xfrm>
            <a:off x="10898124" y="0"/>
            <a:ext cx="1290955" cy="685800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C0E374">
              <a:alpha val="70195"/>
            </a:srgbClr>
          </a:solidFill>
        </p:spPr>
        <p:txBody>
          <a:bodyPr wrap="square" lIns="0" tIns="0" rIns="0" bIns="0" rtlCol="0"/>
          <a:lstStyle/>
          <a:p>
            <a:endParaRPr/>
          </a:p>
        </p:txBody>
      </p:sp>
      <p:sp>
        <p:nvSpPr>
          <p:cNvPr id="23" name="bg object 23"/>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90C225">
              <a:alpha val="65097"/>
            </a:srgbClr>
          </a:solidFill>
        </p:spPr>
        <p:txBody>
          <a:bodyPr wrap="square" lIns="0" tIns="0" rIns="0" bIns="0" rtlCol="0"/>
          <a:lstStyle/>
          <a:p>
            <a:endParaRPr/>
          </a:p>
        </p:txBody>
      </p:sp>
      <p:sp>
        <p:nvSpPr>
          <p:cNvPr id="24" name="bg object 24"/>
          <p:cNvSpPr/>
          <p:nvPr/>
        </p:nvSpPr>
        <p:spPr>
          <a:xfrm>
            <a:off x="10372344" y="3590544"/>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90C225">
              <a:alpha val="79998"/>
            </a:srgbClr>
          </a:solidFill>
        </p:spPr>
        <p:txBody>
          <a:bodyPr wrap="square" lIns="0" tIns="0" rIns="0" bIns="0" rtlCol="0"/>
          <a:lstStyle/>
          <a:p>
            <a:endParaRPr/>
          </a:p>
        </p:txBody>
      </p:sp>
      <p:sp>
        <p:nvSpPr>
          <p:cNvPr id="25" name="bg object 25"/>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2" name="Holder 2"/>
          <p:cNvSpPr>
            <a:spLocks noGrp="1"/>
          </p:cNvSpPr>
          <p:nvPr>
            <p:ph type="title"/>
          </p:nvPr>
        </p:nvSpPr>
        <p:spPr>
          <a:xfrm>
            <a:off x="78739" y="20523"/>
            <a:ext cx="1617980" cy="514350"/>
          </a:xfrm>
          <a:prstGeom prst="rect">
            <a:avLst/>
          </a:prstGeom>
        </p:spPr>
        <p:txBody>
          <a:bodyPr wrap="square" lIns="0" tIns="0" rIns="0" bIns="0">
            <a:spAutoFit/>
          </a:bodyPr>
          <a:lstStyle>
            <a:lvl1pPr>
              <a:defRPr sz="3200" b="0" i="0">
                <a:solidFill>
                  <a:srgbClr val="C00000"/>
                </a:solidFill>
                <a:latin typeface="Trebuchet MS"/>
                <a:cs typeface="Trebuchet MS"/>
              </a:defRPr>
            </a:lvl1pPr>
          </a:lstStyle>
          <a:p>
            <a:endParaRPr/>
          </a:p>
        </p:txBody>
      </p:sp>
      <p:sp>
        <p:nvSpPr>
          <p:cNvPr id="3" name="Holder 3"/>
          <p:cNvSpPr>
            <a:spLocks noGrp="1"/>
          </p:cNvSpPr>
          <p:nvPr>
            <p:ph type="body" idx="1"/>
          </p:nvPr>
        </p:nvSpPr>
        <p:spPr>
          <a:xfrm>
            <a:off x="57023" y="1998980"/>
            <a:ext cx="12077953" cy="3684904"/>
          </a:xfrm>
          <a:prstGeom prst="rect">
            <a:avLst/>
          </a:prstGeom>
        </p:spPr>
        <p:txBody>
          <a:bodyPr wrap="square" lIns="0" tIns="0" rIns="0" bIns="0">
            <a:spAutoFit/>
          </a:bodyPr>
          <a:lstStyle>
            <a:lvl1pPr>
              <a:defRPr sz="20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5/25/2022</a:t>
            </a:fld>
            <a:endParaRPr lang="en-US"/>
          </a:p>
        </p:txBody>
      </p:sp>
      <p:sp>
        <p:nvSpPr>
          <p:cNvPr id="6" name="Holder 6"/>
          <p:cNvSpPr>
            <a:spLocks noGrp="1"/>
          </p:cNvSpPr>
          <p:nvPr>
            <p:ph type="sldNum" sz="quarter" idx="7"/>
          </p:nvPr>
        </p:nvSpPr>
        <p:spPr>
          <a:xfrm>
            <a:off x="11691873" y="6512085"/>
            <a:ext cx="413384" cy="337184"/>
          </a:xfrm>
          <a:prstGeom prst="rect">
            <a:avLst/>
          </a:prstGeom>
        </p:spPr>
        <p:txBody>
          <a:bodyPr wrap="square" lIns="0" tIns="0" rIns="0" bIns="0">
            <a:spAutoFit/>
          </a:bodyPr>
          <a:lstStyle>
            <a:lvl1pPr>
              <a:defRPr sz="1800" b="0" i="0">
                <a:solidFill>
                  <a:srgbClr val="C42E1A"/>
                </a:solidFill>
                <a:latin typeface="Trebuchet MS"/>
                <a:cs typeface="Trebuchet MS"/>
              </a:defRPr>
            </a:lvl1pPr>
          </a:lstStyle>
          <a:p>
            <a:pPr marL="104775">
              <a:lnSpc>
                <a:spcPct val="100000"/>
              </a:lnSpc>
              <a:spcBef>
                <a:spcPts val="130"/>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05301" y="143255"/>
            <a:ext cx="966550" cy="107899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0625328" y="143255"/>
            <a:ext cx="1072896" cy="1066800"/>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752600" y="688065"/>
            <a:ext cx="8202677" cy="566822"/>
          </a:xfrm>
          <a:prstGeom prst="rect">
            <a:avLst/>
          </a:prstGeom>
        </p:spPr>
        <p:txBody>
          <a:bodyPr vert="horz" wrap="square" lIns="0" tIns="12700" rIns="0" bIns="0" rtlCol="0">
            <a:spAutoFit/>
          </a:bodyPr>
          <a:lstStyle/>
          <a:p>
            <a:pPr marL="12700">
              <a:lnSpc>
                <a:spcPct val="100000"/>
              </a:lnSpc>
              <a:spcBef>
                <a:spcPts val="100"/>
              </a:spcBef>
            </a:pPr>
            <a:r>
              <a:rPr sz="3600" spc="-20" dirty="0">
                <a:solidFill>
                  <a:srgbClr val="90C225"/>
                </a:solidFill>
                <a:latin typeface="Times New Roman" panose="02020603050405020304" pitchFamily="18" charset="0"/>
                <a:cs typeface="Times New Roman" panose="02020603050405020304" pitchFamily="18" charset="0"/>
              </a:rPr>
              <a:t>PANIMALAR </a:t>
            </a:r>
            <a:r>
              <a:rPr sz="3600" spc="-5" dirty="0">
                <a:solidFill>
                  <a:srgbClr val="90C225"/>
                </a:solidFill>
                <a:latin typeface="Times New Roman" panose="02020603050405020304" pitchFamily="18" charset="0"/>
                <a:cs typeface="Times New Roman" panose="02020603050405020304" pitchFamily="18" charset="0"/>
              </a:rPr>
              <a:t>ENGINEERING</a:t>
            </a:r>
            <a:r>
              <a:rPr sz="3600" spc="-45" dirty="0">
                <a:solidFill>
                  <a:srgbClr val="90C225"/>
                </a:solidFill>
                <a:latin typeface="Times New Roman" panose="02020603050405020304" pitchFamily="18" charset="0"/>
                <a:cs typeface="Times New Roman" panose="02020603050405020304" pitchFamily="18" charset="0"/>
              </a:rPr>
              <a:t> </a:t>
            </a:r>
            <a:r>
              <a:rPr sz="3600" spc="-5" dirty="0">
                <a:solidFill>
                  <a:srgbClr val="90C225"/>
                </a:solidFill>
                <a:latin typeface="Times New Roman" panose="02020603050405020304" pitchFamily="18" charset="0"/>
                <a:cs typeface="Times New Roman" panose="02020603050405020304" pitchFamily="18" charset="0"/>
              </a:rPr>
              <a:t>COLLEGE</a:t>
            </a:r>
            <a:endParaRPr sz="3600" dirty="0">
              <a:latin typeface="Times New Roman" panose="02020603050405020304" pitchFamily="18" charset="0"/>
              <a:cs typeface="Times New Roman" panose="02020603050405020304" pitchFamily="18" charset="0"/>
            </a:endParaRPr>
          </a:p>
        </p:txBody>
      </p:sp>
      <p:sp>
        <p:nvSpPr>
          <p:cNvPr id="5" name="object 5"/>
          <p:cNvSpPr txBox="1"/>
          <p:nvPr/>
        </p:nvSpPr>
        <p:spPr>
          <a:xfrm>
            <a:off x="2819400" y="1550948"/>
            <a:ext cx="5846444" cy="1170305"/>
          </a:xfrm>
          <a:prstGeom prst="rect">
            <a:avLst/>
          </a:prstGeom>
        </p:spPr>
        <p:txBody>
          <a:bodyPr vert="horz" wrap="square" lIns="0" tIns="59055" rIns="0" bIns="0" rtlCol="0">
            <a:spAutoFit/>
          </a:bodyPr>
          <a:lstStyle/>
          <a:p>
            <a:pPr marL="12700" marR="5080" algn="ctr">
              <a:lnSpc>
                <a:spcPts val="2540"/>
              </a:lnSpc>
              <a:spcBef>
                <a:spcPts val="465"/>
              </a:spcBef>
            </a:pPr>
            <a:r>
              <a:rPr sz="2400" spc="-20" dirty="0">
                <a:solidFill>
                  <a:srgbClr val="FF0000"/>
                </a:solidFill>
                <a:latin typeface="Times New Roman" panose="02020603050405020304" pitchFamily="18" charset="0"/>
                <a:cs typeface="Times New Roman" panose="02020603050405020304" pitchFamily="18" charset="0"/>
              </a:rPr>
              <a:t>DEPARTMENT </a:t>
            </a:r>
            <a:r>
              <a:rPr sz="2400" dirty="0">
                <a:solidFill>
                  <a:srgbClr val="FF0000"/>
                </a:solidFill>
                <a:latin typeface="Times New Roman" panose="02020603050405020304" pitchFamily="18" charset="0"/>
                <a:cs typeface="Times New Roman" panose="02020603050405020304" pitchFamily="18" charset="0"/>
              </a:rPr>
              <a:t>OF </a:t>
            </a:r>
            <a:r>
              <a:rPr sz="2400" spc="-5" dirty="0">
                <a:solidFill>
                  <a:srgbClr val="FF0000"/>
                </a:solidFill>
                <a:latin typeface="Times New Roman" panose="02020603050405020304" pitchFamily="18" charset="0"/>
                <a:cs typeface="Times New Roman" panose="02020603050405020304" pitchFamily="18" charset="0"/>
              </a:rPr>
              <a:t>COMPUTER </a:t>
            </a:r>
            <a:r>
              <a:rPr sz="2400" spc="-10" dirty="0">
                <a:solidFill>
                  <a:srgbClr val="FF0000"/>
                </a:solidFill>
                <a:latin typeface="Times New Roman" panose="02020603050405020304" pitchFamily="18" charset="0"/>
                <a:cs typeface="Times New Roman" panose="02020603050405020304" pitchFamily="18" charset="0"/>
              </a:rPr>
              <a:t>SCIENCE  </a:t>
            </a:r>
            <a:r>
              <a:rPr sz="2400" dirty="0">
                <a:solidFill>
                  <a:srgbClr val="FF0000"/>
                </a:solidFill>
                <a:latin typeface="Times New Roman" panose="02020603050405020304" pitchFamily="18" charset="0"/>
                <a:cs typeface="Times New Roman" panose="02020603050405020304" pitchFamily="18" charset="0"/>
              </a:rPr>
              <a:t>AND</a:t>
            </a:r>
            <a:r>
              <a:rPr sz="2400" spc="-5" dirty="0">
                <a:solidFill>
                  <a:srgbClr val="FF0000"/>
                </a:solidFill>
                <a:latin typeface="Times New Roman" panose="02020603050405020304" pitchFamily="18" charset="0"/>
                <a:cs typeface="Times New Roman" panose="02020603050405020304" pitchFamily="18" charset="0"/>
              </a:rPr>
              <a:t> </a:t>
            </a:r>
            <a:r>
              <a:rPr sz="2400" spc="-10" dirty="0">
                <a:solidFill>
                  <a:srgbClr val="FF0000"/>
                </a:solidFill>
                <a:latin typeface="Times New Roman" panose="02020603050405020304" pitchFamily="18" charset="0"/>
                <a:cs typeface="Times New Roman" panose="02020603050405020304" pitchFamily="18" charset="0"/>
              </a:rPr>
              <a:t>ENGINEERING</a:t>
            </a:r>
            <a:endParaRPr sz="2400" dirty="0">
              <a:latin typeface="Times New Roman" panose="02020603050405020304" pitchFamily="18" charset="0"/>
              <a:cs typeface="Times New Roman" panose="02020603050405020304" pitchFamily="18" charset="0"/>
            </a:endParaRPr>
          </a:p>
          <a:p>
            <a:pPr algn="ctr">
              <a:lnSpc>
                <a:spcPct val="100000"/>
              </a:lnSpc>
              <a:spcBef>
                <a:spcPts val="685"/>
              </a:spcBef>
            </a:pPr>
            <a:r>
              <a:rPr sz="2400" spc="-5" dirty="0">
                <a:solidFill>
                  <a:srgbClr val="FF0000"/>
                </a:solidFill>
                <a:latin typeface="Times New Roman" panose="02020603050405020304" pitchFamily="18" charset="0"/>
                <a:cs typeface="Times New Roman" panose="02020603050405020304" pitchFamily="18" charset="0"/>
              </a:rPr>
              <a:t>CS8811 </a:t>
            </a:r>
            <a:r>
              <a:rPr sz="2400" spc="-10" dirty="0">
                <a:solidFill>
                  <a:srgbClr val="FF0000"/>
                </a:solidFill>
                <a:latin typeface="Times New Roman" panose="02020603050405020304" pitchFamily="18" charset="0"/>
                <a:cs typeface="Times New Roman" panose="02020603050405020304" pitchFamily="18" charset="0"/>
              </a:rPr>
              <a:t>PROJECT</a:t>
            </a:r>
            <a:r>
              <a:rPr sz="2400" spc="-5" dirty="0">
                <a:solidFill>
                  <a:srgbClr val="FF0000"/>
                </a:solidFill>
                <a:latin typeface="Times New Roman" panose="02020603050405020304" pitchFamily="18" charset="0"/>
                <a:cs typeface="Times New Roman" panose="02020603050405020304" pitchFamily="18" charset="0"/>
              </a:rPr>
              <a:t> WORK</a:t>
            </a:r>
            <a:endParaRPr sz="2400" dirty="0">
              <a:latin typeface="Times New Roman" panose="02020603050405020304" pitchFamily="18" charset="0"/>
              <a:cs typeface="Times New Roman" panose="02020603050405020304" pitchFamily="18" charset="0"/>
            </a:endParaRPr>
          </a:p>
        </p:txBody>
      </p:sp>
      <p:sp>
        <p:nvSpPr>
          <p:cNvPr id="6" name="object 6"/>
          <p:cNvSpPr txBox="1"/>
          <p:nvPr/>
        </p:nvSpPr>
        <p:spPr>
          <a:xfrm>
            <a:off x="2396998" y="3216910"/>
            <a:ext cx="7767320" cy="1123315"/>
          </a:xfrm>
          <a:prstGeom prst="rect">
            <a:avLst/>
          </a:prstGeom>
        </p:spPr>
        <p:txBody>
          <a:bodyPr vert="horz" wrap="square" lIns="0" tIns="12700" rIns="0" bIns="0" rtlCol="0">
            <a:spAutoFit/>
          </a:bodyPr>
          <a:lstStyle/>
          <a:p>
            <a:pPr marL="2222500" marR="5080" indent="-2210435">
              <a:lnSpc>
                <a:spcPct val="100000"/>
              </a:lnSpc>
              <a:spcBef>
                <a:spcPts val="100"/>
              </a:spcBef>
              <a:tabLst>
                <a:tab pos="3397885" algn="l"/>
              </a:tabLst>
            </a:pPr>
            <a:r>
              <a:rPr sz="3600" spc="-5" dirty="0">
                <a:solidFill>
                  <a:srgbClr val="918554"/>
                </a:solidFill>
                <a:latin typeface="Times New Roman" panose="02020603050405020304" pitchFamily="18" charset="0"/>
                <a:cs typeface="Times New Roman" panose="02020603050405020304" pitchFamily="18" charset="0"/>
              </a:rPr>
              <a:t>Automation </a:t>
            </a:r>
            <a:r>
              <a:rPr sz="3600" dirty="0">
                <a:solidFill>
                  <a:srgbClr val="918554"/>
                </a:solidFill>
                <a:latin typeface="Times New Roman" panose="02020603050405020304" pitchFamily="18" charset="0"/>
                <a:cs typeface="Times New Roman" panose="02020603050405020304" pitchFamily="18" charset="0"/>
              </a:rPr>
              <a:t>of </a:t>
            </a:r>
            <a:r>
              <a:rPr sz="3600" spc="-5" dirty="0">
                <a:solidFill>
                  <a:srgbClr val="918554"/>
                </a:solidFill>
                <a:latin typeface="Times New Roman" panose="02020603050405020304" pitchFamily="18" charset="0"/>
                <a:cs typeface="Times New Roman" panose="02020603050405020304" pitchFamily="18" charset="0"/>
              </a:rPr>
              <a:t>Daily </a:t>
            </a:r>
            <a:r>
              <a:rPr sz="3600" dirty="0">
                <a:solidFill>
                  <a:srgbClr val="918554"/>
                </a:solidFill>
                <a:latin typeface="Times New Roman" panose="02020603050405020304" pitchFamily="18" charset="0"/>
                <a:cs typeface="Times New Roman" panose="02020603050405020304" pitchFamily="18" charset="0"/>
              </a:rPr>
              <a:t>Stock </a:t>
            </a:r>
            <a:r>
              <a:rPr sz="3600" spc="-5" dirty="0">
                <a:solidFill>
                  <a:srgbClr val="918554"/>
                </a:solidFill>
                <a:latin typeface="Times New Roman" panose="02020603050405020304" pitchFamily="18" charset="0"/>
                <a:cs typeface="Times New Roman" panose="02020603050405020304" pitchFamily="18" charset="0"/>
              </a:rPr>
              <a:t>Movements  with	</a:t>
            </a:r>
            <a:r>
              <a:rPr sz="3600" dirty="0">
                <a:solidFill>
                  <a:srgbClr val="918554"/>
                </a:solidFill>
                <a:latin typeface="Times New Roman" panose="02020603050405020304" pitchFamily="18" charset="0"/>
                <a:cs typeface="Times New Roman" panose="02020603050405020304" pitchFamily="18" charset="0"/>
              </a:rPr>
              <a:t>Selenium</a:t>
            </a:r>
            <a:endParaRPr sz="3600" dirty="0">
              <a:latin typeface="Times New Roman" panose="02020603050405020304" pitchFamily="18" charset="0"/>
              <a:cs typeface="Times New Roman" panose="02020603050405020304" pitchFamily="18" charset="0"/>
            </a:endParaRPr>
          </a:p>
        </p:txBody>
      </p:sp>
      <p:sp>
        <p:nvSpPr>
          <p:cNvPr id="7" name="object 7"/>
          <p:cNvSpPr txBox="1"/>
          <p:nvPr/>
        </p:nvSpPr>
        <p:spPr>
          <a:xfrm>
            <a:off x="545083" y="4765929"/>
            <a:ext cx="6172835" cy="1143000"/>
          </a:xfrm>
          <a:prstGeom prst="rect">
            <a:avLst/>
          </a:prstGeom>
        </p:spPr>
        <p:txBody>
          <a:bodyPr vert="horz" wrap="square" lIns="0" tIns="113030" rIns="0" bIns="0" rtlCol="0">
            <a:spAutoFit/>
          </a:bodyPr>
          <a:lstStyle/>
          <a:p>
            <a:pPr marL="12700">
              <a:lnSpc>
                <a:spcPct val="100000"/>
              </a:lnSpc>
              <a:spcBef>
                <a:spcPts val="890"/>
              </a:spcBef>
            </a:pPr>
            <a:r>
              <a:rPr sz="1800" spc="-5" dirty="0">
                <a:solidFill>
                  <a:srgbClr val="FF0000"/>
                </a:solidFill>
                <a:latin typeface="Times New Roman" panose="02020603050405020304" pitchFamily="18" charset="0"/>
                <a:cs typeface="Times New Roman" panose="02020603050405020304" pitchFamily="18" charset="0"/>
              </a:rPr>
              <a:t>Guide Name:</a:t>
            </a:r>
            <a:r>
              <a:rPr sz="1800" spc="20" dirty="0">
                <a:solidFill>
                  <a:srgbClr val="FF0000"/>
                </a:solidFill>
                <a:latin typeface="Times New Roman" panose="02020603050405020304" pitchFamily="18" charset="0"/>
                <a:cs typeface="Times New Roman" panose="02020603050405020304" pitchFamily="18" charset="0"/>
              </a:rPr>
              <a:t> </a:t>
            </a:r>
            <a:r>
              <a:rPr sz="1800" b="1" spc="-5" dirty="0" err="1">
                <a:solidFill>
                  <a:srgbClr val="C42E1A"/>
                </a:solidFill>
                <a:latin typeface="Times New Roman" panose="02020603050405020304" pitchFamily="18" charset="0"/>
                <a:cs typeface="Times New Roman" panose="02020603050405020304" pitchFamily="18" charset="0"/>
              </a:rPr>
              <a:t>Dr.S.Balaji</a:t>
            </a:r>
            <a:r>
              <a:rPr lang="en-IN" sz="1800" b="1" spc="-5" dirty="0">
                <a:solidFill>
                  <a:srgbClr val="C42E1A"/>
                </a:solidFill>
                <a:latin typeface="Times New Roman" panose="02020603050405020304" pitchFamily="18" charset="0"/>
                <a:cs typeface="Times New Roman" panose="02020603050405020304" pitchFamily="18" charset="0"/>
              </a:rPr>
              <a:t>  (Associate Professor)</a:t>
            </a:r>
            <a:endParaRPr sz="1800" dirty="0">
              <a:latin typeface="Times New Roman" panose="02020603050405020304" pitchFamily="18" charset="0"/>
              <a:cs typeface="Times New Roman" panose="02020603050405020304" pitchFamily="18" charset="0"/>
            </a:endParaRPr>
          </a:p>
          <a:p>
            <a:pPr marL="12700">
              <a:lnSpc>
                <a:spcPct val="100000"/>
              </a:lnSpc>
              <a:spcBef>
                <a:spcPts val="790"/>
              </a:spcBef>
            </a:pPr>
            <a:r>
              <a:rPr sz="1800" spc="-40" dirty="0">
                <a:solidFill>
                  <a:srgbClr val="FF0000"/>
                </a:solidFill>
                <a:latin typeface="Times New Roman" panose="02020603050405020304" pitchFamily="18" charset="0"/>
                <a:cs typeface="Times New Roman" panose="02020603050405020304" pitchFamily="18" charset="0"/>
              </a:rPr>
              <a:t>Team: </a:t>
            </a:r>
            <a:r>
              <a:rPr sz="1800" b="1" spc="-5" dirty="0">
                <a:solidFill>
                  <a:srgbClr val="C42E1A"/>
                </a:solidFill>
                <a:latin typeface="Times New Roman" panose="02020603050405020304" pitchFamily="18" charset="0"/>
                <a:cs typeface="Times New Roman" panose="02020603050405020304" pitchFamily="18" charset="0"/>
              </a:rPr>
              <a:t>Manoj </a:t>
            </a:r>
            <a:r>
              <a:rPr sz="1800" b="1" dirty="0">
                <a:solidFill>
                  <a:srgbClr val="C42E1A"/>
                </a:solidFill>
                <a:latin typeface="Times New Roman" panose="02020603050405020304" pitchFamily="18" charset="0"/>
                <a:cs typeface="Times New Roman" panose="02020603050405020304" pitchFamily="18" charset="0"/>
              </a:rPr>
              <a:t>G </a:t>
            </a:r>
            <a:r>
              <a:rPr sz="1800" b="1" spc="-5" dirty="0">
                <a:solidFill>
                  <a:srgbClr val="C42E1A"/>
                </a:solidFill>
                <a:latin typeface="Times New Roman" panose="02020603050405020304" pitchFamily="18" charset="0"/>
                <a:cs typeface="Times New Roman" panose="02020603050405020304" pitchFamily="18" charset="0"/>
              </a:rPr>
              <a:t>,Mahendra Babu </a:t>
            </a:r>
            <a:r>
              <a:rPr sz="1800" b="1" dirty="0">
                <a:solidFill>
                  <a:srgbClr val="C42E1A"/>
                </a:solidFill>
                <a:latin typeface="Times New Roman" panose="02020603050405020304" pitchFamily="18" charset="0"/>
                <a:cs typeface="Times New Roman" panose="02020603050405020304" pitchFamily="18" charset="0"/>
              </a:rPr>
              <a:t>R </a:t>
            </a:r>
            <a:r>
              <a:rPr sz="1800" b="1" spc="-5" dirty="0">
                <a:solidFill>
                  <a:srgbClr val="C42E1A"/>
                </a:solidFill>
                <a:latin typeface="Times New Roman" panose="02020603050405020304" pitchFamily="18" charset="0"/>
                <a:cs typeface="Times New Roman" panose="02020603050405020304" pitchFamily="18" charset="0"/>
              </a:rPr>
              <a:t>,Karthik Guptha </a:t>
            </a:r>
            <a:r>
              <a:rPr sz="1800" b="1" dirty="0">
                <a:solidFill>
                  <a:srgbClr val="C42E1A"/>
                </a:solidFill>
                <a:latin typeface="Times New Roman" panose="02020603050405020304" pitchFamily="18" charset="0"/>
                <a:cs typeface="Times New Roman" panose="02020603050405020304" pitchFamily="18" charset="0"/>
              </a:rPr>
              <a:t>K</a:t>
            </a:r>
            <a:r>
              <a:rPr sz="1800" b="1" spc="-30" dirty="0">
                <a:solidFill>
                  <a:srgbClr val="C42E1A"/>
                </a:solidFill>
                <a:latin typeface="Times New Roman" panose="02020603050405020304" pitchFamily="18" charset="0"/>
                <a:cs typeface="Times New Roman" panose="02020603050405020304" pitchFamily="18" charset="0"/>
              </a:rPr>
              <a:t> </a:t>
            </a:r>
            <a:r>
              <a:rPr sz="1800" b="1" dirty="0">
                <a:solidFill>
                  <a:srgbClr val="C42E1A"/>
                </a:solidFill>
                <a:latin typeface="Times New Roman" panose="02020603050405020304" pitchFamily="18" charset="0"/>
                <a:cs typeface="Times New Roman" panose="02020603050405020304" pitchFamily="18" charset="0"/>
              </a:rPr>
              <a:t>V</a:t>
            </a:r>
            <a:endParaRPr sz="1800" dirty="0">
              <a:latin typeface="Times New Roman" panose="02020603050405020304" pitchFamily="18" charset="0"/>
              <a:cs typeface="Times New Roman" panose="02020603050405020304" pitchFamily="18" charset="0"/>
            </a:endParaRPr>
          </a:p>
          <a:p>
            <a:pPr marL="12700">
              <a:lnSpc>
                <a:spcPct val="100000"/>
              </a:lnSpc>
              <a:spcBef>
                <a:spcPts val="735"/>
              </a:spcBef>
            </a:pPr>
            <a:r>
              <a:rPr sz="1800" spc="-40" dirty="0">
                <a:solidFill>
                  <a:srgbClr val="FF0000"/>
                </a:solidFill>
                <a:latin typeface="Times New Roman" panose="02020603050405020304" pitchFamily="18" charset="0"/>
                <a:cs typeface="Times New Roman" panose="02020603050405020304" pitchFamily="18" charset="0"/>
              </a:rPr>
              <a:t>BATCH </a:t>
            </a:r>
            <a:r>
              <a:rPr sz="1800" spc="-5" dirty="0">
                <a:solidFill>
                  <a:srgbClr val="FF0000"/>
                </a:solidFill>
                <a:latin typeface="Times New Roman" panose="02020603050405020304" pitchFamily="18" charset="0"/>
                <a:cs typeface="Times New Roman" panose="02020603050405020304" pitchFamily="18" charset="0"/>
              </a:rPr>
              <a:t>NO:</a:t>
            </a:r>
            <a:r>
              <a:rPr sz="1800" spc="30" dirty="0">
                <a:solidFill>
                  <a:srgbClr val="FF0000"/>
                </a:solidFill>
                <a:latin typeface="Times New Roman" panose="02020603050405020304" pitchFamily="18" charset="0"/>
                <a:cs typeface="Times New Roman" panose="02020603050405020304" pitchFamily="18" charset="0"/>
              </a:rPr>
              <a:t> </a:t>
            </a:r>
            <a:r>
              <a:rPr sz="1800" b="1" spc="-5" dirty="0">
                <a:solidFill>
                  <a:srgbClr val="C42E1A"/>
                </a:solidFill>
                <a:latin typeface="Times New Roman" panose="02020603050405020304" pitchFamily="18" charset="0"/>
                <a:cs typeface="Times New Roman" panose="02020603050405020304" pitchFamily="18" charset="0"/>
              </a:rPr>
              <a:t>D-12</a:t>
            </a:r>
            <a:endParaRPr sz="1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1F4E540-3276-D504-D257-650572067915}"/>
              </a:ext>
            </a:extLst>
          </p:cNvPr>
          <p:cNvSpPr txBox="1"/>
          <p:nvPr/>
        </p:nvSpPr>
        <p:spPr>
          <a:xfrm>
            <a:off x="11811000" y="6488668"/>
            <a:ext cx="381000" cy="369332"/>
          </a:xfrm>
          <a:prstGeom prst="rect">
            <a:avLst/>
          </a:prstGeom>
          <a:noFill/>
        </p:spPr>
        <p:txBody>
          <a:bodyPr wrap="square" rtlCol="0">
            <a:spAutoFit/>
          </a:bodyPr>
          <a:lstStyle/>
          <a:p>
            <a:r>
              <a:rPr lang="en-IN" dirty="0">
                <a:solidFill>
                  <a:srgbClr val="C00000"/>
                </a:solidFill>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8511" y="1074419"/>
            <a:ext cx="6536436" cy="553364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78739" y="20523"/>
            <a:ext cx="3527425" cy="514350"/>
          </a:xfrm>
          <a:prstGeom prst="rect">
            <a:avLst/>
          </a:prstGeom>
        </p:spPr>
        <p:txBody>
          <a:bodyPr vert="horz" wrap="square" lIns="0" tIns="13335" rIns="0" bIns="0" rtlCol="0">
            <a:spAutoFit/>
          </a:bodyPr>
          <a:lstStyle/>
          <a:p>
            <a:pPr marL="12700">
              <a:lnSpc>
                <a:spcPct val="100000"/>
              </a:lnSpc>
              <a:spcBef>
                <a:spcPts val="105"/>
              </a:spcBef>
            </a:pPr>
            <a:r>
              <a:rPr dirty="0">
                <a:solidFill>
                  <a:srgbClr val="C42E1A"/>
                </a:solidFill>
                <a:latin typeface="Times New Roman" panose="02020603050405020304" pitchFamily="18" charset="0"/>
                <a:cs typeface="Times New Roman" panose="02020603050405020304" pitchFamily="18" charset="0"/>
              </a:rPr>
              <a:t>Sequence</a:t>
            </a:r>
            <a:r>
              <a:rPr spc="-45" dirty="0">
                <a:solidFill>
                  <a:srgbClr val="C42E1A"/>
                </a:solidFill>
                <a:latin typeface="Times New Roman" panose="02020603050405020304" pitchFamily="18" charset="0"/>
                <a:cs typeface="Times New Roman" panose="02020603050405020304" pitchFamily="18" charset="0"/>
              </a:rPr>
              <a:t> </a:t>
            </a:r>
            <a:r>
              <a:rPr spc="-5" dirty="0">
                <a:solidFill>
                  <a:srgbClr val="C42E1A"/>
                </a:solidFill>
                <a:latin typeface="Times New Roman" panose="02020603050405020304" pitchFamily="18" charset="0"/>
                <a:cs typeface="Times New Roman" panose="02020603050405020304" pitchFamily="18" charset="0"/>
              </a:rPr>
              <a:t>Diagram:</a:t>
            </a:r>
          </a:p>
        </p:txBody>
      </p:sp>
      <p:sp>
        <p:nvSpPr>
          <p:cNvPr id="4" name="object 4"/>
          <p:cNvSpPr txBox="1">
            <a:spLocks noGrp="1"/>
          </p:cNvSpPr>
          <p:nvPr>
            <p:ph type="sldNum" sz="quarter" idx="7"/>
          </p:nvPr>
        </p:nvSpPr>
        <p:spPr>
          <a:xfrm>
            <a:off x="11691873" y="6512085"/>
            <a:ext cx="413384" cy="293670"/>
          </a:xfrm>
          <a:prstGeom prst="rect">
            <a:avLst/>
          </a:prstGeom>
        </p:spPr>
        <p:txBody>
          <a:bodyPr vert="horz" wrap="square" lIns="0" tIns="16510" rIns="0" bIns="0" rtlCol="0">
            <a:spAutoFit/>
          </a:bodyPr>
          <a:lstStyle/>
          <a:p>
            <a:pPr marL="104775">
              <a:lnSpc>
                <a:spcPct val="100000"/>
              </a:lnSpc>
              <a:spcBef>
                <a:spcPts val="130"/>
              </a:spcBef>
            </a:pPr>
            <a:r>
              <a:rPr dirty="0"/>
              <a:t>1</a:t>
            </a:r>
            <a:r>
              <a:rPr lang="en-IN" dirty="0"/>
              <a:t>0</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07692" y="745236"/>
            <a:ext cx="5158739" cy="536752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78739" y="20523"/>
            <a:ext cx="3185160" cy="514350"/>
          </a:xfrm>
          <a:prstGeom prst="rect">
            <a:avLst/>
          </a:prstGeom>
        </p:spPr>
        <p:txBody>
          <a:bodyPr vert="horz" wrap="square" lIns="0" tIns="13335" rIns="0" bIns="0" rtlCol="0">
            <a:spAutoFit/>
          </a:bodyPr>
          <a:lstStyle/>
          <a:p>
            <a:pPr marL="12700">
              <a:lnSpc>
                <a:spcPct val="100000"/>
              </a:lnSpc>
              <a:spcBef>
                <a:spcPts val="105"/>
              </a:spcBef>
            </a:pPr>
            <a:r>
              <a:rPr spc="-5" dirty="0">
                <a:solidFill>
                  <a:srgbClr val="C42E1A"/>
                </a:solidFill>
                <a:latin typeface="Times New Roman" panose="02020603050405020304" pitchFamily="18" charset="0"/>
                <a:cs typeface="Times New Roman" panose="02020603050405020304" pitchFamily="18" charset="0"/>
              </a:rPr>
              <a:t>Activity</a:t>
            </a:r>
            <a:r>
              <a:rPr spc="-50" dirty="0">
                <a:solidFill>
                  <a:srgbClr val="C42E1A"/>
                </a:solidFill>
                <a:latin typeface="Times New Roman" panose="02020603050405020304" pitchFamily="18" charset="0"/>
                <a:cs typeface="Times New Roman" panose="02020603050405020304" pitchFamily="18" charset="0"/>
              </a:rPr>
              <a:t> </a:t>
            </a:r>
            <a:r>
              <a:rPr spc="-5" dirty="0">
                <a:solidFill>
                  <a:srgbClr val="C42E1A"/>
                </a:solidFill>
                <a:latin typeface="Times New Roman" panose="02020603050405020304" pitchFamily="18" charset="0"/>
                <a:cs typeface="Times New Roman" panose="02020603050405020304" pitchFamily="18" charset="0"/>
              </a:rPr>
              <a:t>Diagram:</a:t>
            </a:r>
          </a:p>
        </p:txBody>
      </p:sp>
      <p:sp>
        <p:nvSpPr>
          <p:cNvPr id="4" name="object 4"/>
          <p:cNvSpPr txBox="1">
            <a:spLocks noGrp="1"/>
          </p:cNvSpPr>
          <p:nvPr>
            <p:ph type="sldNum" sz="quarter" idx="7"/>
          </p:nvPr>
        </p:nvSpPr>
        <p:spPr>
          <a:xfrm>
            <a:off x="11658600" y="6520816"/>
            <a:ext cx="413384" cy="293670"/>
          </a:xfrm>
          <a:prstGeom prst="rect">
            <a:avLst/>
          </a:prstGeom>
        </p:spPr>
        <p:txBody>
          <a:bodyPr vert="horz" wrap="square" lIns="0" tIns="16510" rIns="0" bIns="0" rtlCol="0">
            <a:spAutoFit/>
          </a:bodyPr>
          <a:lstStyle/>
          <a:p>
            <a:pPr marL="104775">
              <a:lnSpc>
                <a:spcPct val="100000"/>
              </a:lnSpc>
              <a:spcBef>
                <a:spcPts val="130"/>
              </a:spcBef>
            </a:pPr>
            <a:r>
              <a:rPr dirty="0"/>
              <a:t>1</a:t>
            </a:r>
            <a:r>
              <a:rPr lang="en-IN" dirty="0"/>
              <a:t>1</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C6CCA5-4DA2-8F5B-652D-6A4A74B6FA7F}"/>
              </a:ext>
            </a:extLst>
          </p:cNvPr>
          <p:cNvSpPr txBox="1"/>
          <p:nvPr/>
        </p:nvSpPr>
        <p:spPr>
          <a:xfrm>
            <a:off x="0" y="152400"/>
            <a:ext cx="6867418" cy="584775"/>
          </a:xfrm>
          <a:prstGeom prst="rect">
            <a:avLst/>
          </a:prstGeom>
          <a:noFill/>
        </p:spPr>
        <p:txBody>
          <a:bodyPr wrap="square" rtlCol="0">
            <a:spAutoFit/>
          </a:bodyPr>
          <a:lstStyle/>
          <a:p>
            <a:r>
              <a:rPr lang="en-IN" sz="3200" dirty="0">
                <a:solidFill>
                  <a:srgbClr val="C00000"/>
                </a:solidFill>
                <a:latin typeface="Times New Roman" panose="02020603050405020304" pitchFamily="18" charset="0"/>
                <a:cs typeface="Times New Roman" panose="02020603050405020304" pitchFamily="18" charset="0"/>
              </a:rPr>
              <a:t>Module Description:</a:t>
            </a:r>
          </a:p>
        </p:txBody>
      </p:sp>
      <p:sp>
        <p:nvSpPr>
          <p:cNvPr id="3" name="TextBox 2">
            <a:extLst>
              <a:ext uri="{FF2B5EF4-FFF2-40B4-BE49-F238E27FC236}">
                <a16:creationId xmlns:a16="http://schemas.microsoft.com/office/drawing/2014/main" id="{1C4909B3-1DBF-2635-F3D7-79B5BD46DC49}"/>
              </a:ext>
            </a:extLst>
          </p:cNvPr>
          <p:cNvSpPr txBox="1"/>
          <p:nvPr/>
        </p:nvSpPr>
        <p:spPr>
          <a:xfrm>
            <a:off x="0" y="838200"/>
            <a:ext cx="3200400" cy="584775"/>
          </a:xfrm>
          <a:prstGeom prst="rect">
            <a:avLst/>
          </a:prstGeom>
          <a:noFill/>
        </p:spPr>
        <p:txBody>
          <a:bodyPr wrap="square" rtlCol="0">
            <a:spAutoFit/>
          </a:bodyPr>
          <a:lstStyle/>
          <a:p>
            <a:r>
              <a:rPr lang="en-IN" sz="3200" dirty="0">
                <a:solidFill>
                  <a:srgbClr val="C00000"/>
                </a:solidFill>
                <a:latin typeface="Times New Roman" panose="02020603050405020304" pitchFamily="18" charset="0"/>
                <a:cs typeface="Times New Roman" panose="02020603050405020304" pitchFamily="18" charset="0"/>
              </a:rPr>
              <a:t>Selenium:</a:t>
            </a:r>
          </a:p>
        </p:txBody>
      </p:sp>
      <p:sp>
        <p:nvSpPr>
          <p:cNvPr id="5" name="TextBox 4">
            <a:extLst>
              <a:ext uri="{FF2B5EF4-FFF2-40B4-BE49-F238E27FC236}">
                <a16:creationId xmlns:a16="http://schemas.microsoft.com/office/drawing/2014/main" id="{1BD60101-5EA9-3508-14E1-9835C4D3EF59}"/>
              </a:ext>
            </a:extLst>
          </p:cNvPr>
          <p:cNvSpPr txBox="1"/>
          <p:nvPr/>
        </p:nvSpPr>
        <p:spPr>
          <a:xfrm>
            <a:off x="-17980" y="1462445"/>
            <a:ext cx="12133780" cy="2677656"/>
          </a:xfrm>
          <a:prstGeom prst="rect">
            <a:avLst/>
          </a:prstGeom>
          <a:noFill/>
        </p:spPr>
        <p:txBody>
          <a:bodyPr wrap="square">
            <a:spAutoFit/>
          </a:bodyPr>
          <a:lstStyle/>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Selenium is a browser automation framework. It provides several tools and APIs for automating user interaction on pure HTML and JavaScript applications in browsers such as Internet Explorer, Mozilla Firefox, Google Chrome, Safari, etc.</a:t>
            </a: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However, Selenium does not support rich internet application (RIA) technologies such as Silverlight, Flex or Flash, and JavaFX. This blog will help you learn about Selenium, one of the best automation testing tools</a:t>
            </a:r>
            <a:r>
              <a:rPr lang="en-IN" sz="2400" dirty="0">
                <a:latin typeface="Times New Roman" panose="02020603050405020304" pitchFamily="18" charset="0"/>
                <a:cs typeface="Times New Roman" panose="02020603050405020304" pitchFamily="18" charset="0"/>
              </a:rPr>
              <a:t>.</a:t>
            </a:r>
          </a:p>
        </p:txBody>
      </p:sp>
      <p:pic>
        <p:nvPicPr>
          <p:cNvPr id="9" name="Picture 8">
            <a:extLst>
              <a:ext uri="{FF2B5EF4-FFF2-40B4-BE49-F238E27FC236}">
                <a16:creationId xmlns:a16="http://schemas.microsoft.com/office/drawing/2014/main" id="{863966D2-84D1-080A-4AB6-3BE2D2EEFE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28381" y="3886200"/>
            <a:ext cx="4678073" cy="2746077"/>
          </a:xfrm>
          <a:prstGeom prst="rect">
            <a:avLst/>
          </a:prstGeom>
        </p:spPr>
      </p:pic>
      <p:sp>
        <p:nvSpPr>
          <p:cNvPr id="4" name="TextBox 3">
            <a:extLst>
              <a:ext uri="{FF2B5EF4-FFF2-40B4-BE49-F238E27FC236}">
                <a16:creationId xmlns:a16="http://schemas.microsoft.com/office/drawing/2014/main" id="{47DACFF7-0462-5457-473D-8B8BF152658E}"/>
              </a:ext>
            </a:extLst>
          </p:cNvPr>
          <p:cNvSpPr txBox="1"/>
          <p:nvPr/>
        </p:nvSpPr>
        <p:spPr>
          <a:xfrm>
            <a:off x="11734800" y="6467264"/>
            <a:ext cx="457200" cy="369332"/>
          </a:xfrm>
          <a:prstGeom prst="rect">
            <a:avLst/>
          </a:prstGeom>
          <a:noFill/>
        </p:spPr>
        <p:txBody>
          <a:bodyPr wrap="square" rtlCol="0">
            <a:spAutoFit/>
          </a:bodyPr>
          <a:lstStyle/>
          <a:p>
            <a:r>
              <a:rPr lang="en-IN" dirty="0">
                <a:solidFill>
                  <a:srgbClr val="C00000"/>
                </a:solidFill>
              </a:rPr>
              <a:t>12</a:t>
            </a:r>
          </a:p>
        </p:txBody>
      </p:sp>
    </p:spTree>
    <p:extLst>
      <p:ext uri="{BB962C8B-B14F-4D97-AF65-F5344CB8AC3E}">
        <p14:creationId xmlns:p14="http://schemas.microsoft.com/office/powerpoint/2010/main" val="2606943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DB4794-72A3-2E45-6D82-16D3DA9955AD}"/>
              </a:ext>
            </a:extLst>
          </p:cNvPr>
          <p:cNvSpPr txBox="1"/>
          <p:nvPr/>
        </p:nvSpPr>
        <p:spPr>
          <a:xfrm>
            <a:off x="0" y="117481"/>
            <a:ext cx="3733800" cy="584775"/>
          </a:xfrm>
          <a:prstGeom prst="rect">
            <a:avLst/>
          </a:prstGeom>
          <a:noFill/>
        </p:spPr>
        <p:txBody>
          <a:bodyPr wrap="square" rtlCol="0">
            <a:spAutoFit/>
          </a:bodyPr>
          <a:lstStyle/>
          <a:p>
            <a:r>
              <a:rPr lang="en-IN" sz="3200" dirty="0">
                <a:solidFill>
                  <a:srgbClr val="C00000"/>
                </a:solidFill>
                <a:latin typeface="Times New Roman" panose="02020603050405020304" pitchFamily="18" charset="0"/>
                <a:cs typeface="Times New Roman" panose="02020603050405020304" pitchFamily="18" charset="0"/>
              </a:rPr>
              <a:t>Web-drivers:</a:t>
            </a:r>
          </a:p>
        </p:txBody>
      </p:sp>
      <p:sp>
        <p:nvSpPr>
          <p:cNvPr id="4" name="TextBox 3">
            <a:extLst>
              <a:ext uri="{FF2B5EF4-FFF2-40B4-BE49-F238E27FC236}">
                <a16:creationId xmlns:a16="http://schemas.microsoft.com/office/drawing/2014/main" id="{4FADAEAE-23FB-33C2-5D05-40A5B09F9822}"/>
              </a:ext>
            </a:extLst>
          </p:cNvPr>
          <p:cNvSpPr txBox="1"/>
          <p:nvPr/>
        </p:nvSpPr>
        <p:spPr>
          <a:xfrm>
            <a:off x="0" y="751820"/>
            <a:ext cx="12192000" cy="2677656"/>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WebDriver is a collection of open source APIs which are used to automate the testing of a web application. Description: Selenium WebDriver tool is used to automate web application testing to verify that it works as expected. It supports many browsers such as Firefox, Chrome, IE, and Safari.</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webdriver</a:t>
            </a:r>
            <a:r>
              <a:rPr lang="en-US" sz="2400" dirty="0">
                <a:latin typeface="Times New Roman" panose="02020603050405020304" pitchFamily="18" charset="0"/>
                <a:cs typeface="Times New Roman" panose="02020603050405020304" pitchFamily="18" charset="0"/>
              </a:rPr>
              <a:t> module provides all the WebDriver implementations. Currently supported WebDriver implementations are Firefox, Chrome, IE and Remote.</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44F0DF9-C5EC-BBC6-70CE-0A0F85D4D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9485" y="3429000"/>
            <a:ext cx="4419600" cy="3400746"/>
          </a:xfrm>
          <a:prstGeom prst="rect">
            <a:avLst/>
          </a:prstGeom>
        </p:spPr>
      </p:pic>
      <p:sp>
        <p:nvSpPr>
          <p:cNvPr id="3" name="TextBox 2">
            <a:extLst>
              <a:ext uri="{FF2B5EF4-FFF2-40B4-BE49-F238E27FC236}">
                <a16:creationId xmlns:a16="http://schemas.microsoft.com/office/drawing/2014/main" id="{E322CA18-A276-8558-F063-922D0453E694}"/>
              </a:ext>
            </a:extLst>
          </p:cNvPr>
          <p:cNvSpPr txBox="1"/>
          <p:nvPr/>
        </p:nvSpPr>
        <p:spPr>
          <a:xfrm>
            <a:off x="11722385" y="6448746"/>
            <a:ext cx="432370" cy="381000"/>
          </a:xfrm>
          <a:prstGeom prst="rect">
            <a:avLst/>
          </a:prstGeom>
          <a:noFill/>
        </p:spPr>
        <p:txBody>
          <a:bodyPr wrap="square" rtlCol="0">
            <a:spAutoFit/>
          </a:bodyPr>
          <a:lstStyle/>
          <a:p>
            <a:r>
              <a:rPr lang="en-IN" dirty="0">
                <a:solidFill>
                  <a:srgbClr val="C00000"/>
                </a:solidFill>
              </a:rPr>
              <a:t>13</a:t>
            </a:r>
          </a:p>
        </p:txBody>
      </p:sp>
    </p:spTree>
    <p:extLst>
      <p:ext uri="{BB962C8B-B14F-4D97-AF65-F5344CB8AC3E}">
        <p14:creationId xmlns:p14="http://schemas.microsoft.com/office/powerpoint/2010/main" val="417814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F199CB-9B8F-DA1A-66FD-EDC915296574}"/>
              </a:ext>
            </a:extLst>
          </p:cNvPr>
          <p:cNvSpPr txBox="1"/>
          <p:nvPr/>
        </p:nvSpPr>
        <p:spPr>
          <a:xfrm>
            <a:off x="0" y="17124"/>
            <a:ext cx="3581400" cy="584775"/>
          </a:xfrm>
          <a:prstGeom prst="rect">
            <a:avLst/>
          </a:prstGeom>
          <a:noFill/>
        </p:spPr>
        <p:txBody>
          <a:bodyPr wrap="square" rtlCol="0">
            <a:spAutoFit/>
          </a:bodyPr>
          <a:lstStyle/>
          <a:p>
            <a:r>
              <a:rPr lang="en-IN" sz="3200" dirty="0">
                <a:solidFill>
                  <a:srgbClr val="C00000"/>
                </a:solidFill>
                <a:latin typeface="Times New Roman" panose="02020603050405020304" pitchFamily="18" charset="0"/>
                <a:cs typeface="Times New Roman" panose="02020603050405020304" pitchFamily="18" charset="0"/>
              </a:rPr>
              <a:t>Pandas:</a:t>
            </a:r>
          </a:p>
        </p:txBody>
      </p:sp>
      <p:sp>
        <p:nvSpPr>
          <p:cNvPr id="4" name="TextBox 3">
            <a:extLst>
              <a:ext uri="{FF2B5EF4-FFF2-40B4-BE49-F238E27FC236}">
                <a16:creationId xmlns:a16="http://schemas.microsoft.com/office/drawing/2014/main" id="{32D0944E-A120-EA41-0E57-F5069604AD7E}"/>
              </a:ext>
            </a:extLst>
          </p:cNvPr>
          <p:cNvSpPr txBox="1"/>
          <p:nvPr/>
        </p:nvSpPr>
        <p:spPr>
          <a:xfrm>
            <a:off x="76200" y="685800"/>
            <a:ext cx="12039600" cy="2677656"/>
          </a:xfrm>
          <a:prstGeom prst="rect">
            <a:avLst/>
          </a:prstGeom>
          <a:noFill/>
        </p:spPr>
        <p:txBody>
          <a:bodyPr wrap="square">
            <a:spAutoFit/>
          </a:bodyPr>
          <a:lstStyle/>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Pandas is a powerful and flexible Python package that allows you to work with </a:t>
            </a:r>
            <a:r>
              <a:rPr lang="en-IN" sz="2400" dirty="0" err="1">
                <a:latin typeface="Times New Roman" panose="02020603050405020304" pitchFamily="18" charset="0"/>
                <a:cs typeface="Times New Roman" panose="02020603050405020304" pitchFamily="18" charset="0"/>
              </a:rPr>
              <a:t>labeld</a:t>
            </a:r>
            <a:r>
              <a:rPr lang="en-IN" sz="2400" dirty="0">
                <a:latin typeface="Times New Roman" panose="02020603050405020304" pitchFamily="18" charset="0"/>
                <a:cs typeface="Times New Roman" panose="02020603050405020304" pitchFamily="18" charset="0"/>
              </a:rPr>
              <a:t> and time series data. It also provides statistics methods, enables plotting, and more. One crucial feature of Pandas is its ability to write and read Excel, CSV, and many other types of files. </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Functions like the Pandas </a:t>
            </a:r>
            <a:r>
              <a:rPr lang="en-IN" sz="2400" dirty="0" err="1">
                <a:latin typeface="Times New Roman" panose="02020603050405020304" pitchFamily="18" charset="0"/>
                <a:cs typeface="Times New Roman" panose="02020603050405020304" pitchFamily="18" charset="0"/>
              </a:rPr>
              <a:t>read_csv</a:t>
            </a:r>
            <a:r>
              <a:rPr lang="en-IN" sz="2400" dirty="0">
                <a:latin typeface="Times New Roman" panose="02020603050405020304" pitchFamily="18" charset="0"/>
                <a:cs typeface="Times New Roman" panose="02020603050405020304" pitchFamily="18" charset="0"/>
              </a:rPr>
              <a:t>() method enable you to work with files effectively. You can use them to save the data and labels from Pandas objects to a file and load them later as Pandas Series or Data Frame instances</a:t>
            </a:r>
          </a:p>
        </p:txBody>
      </p:sp>
      <p:pic>
        <p:nvPicPr>
          <p:cNvPr id="6" name="Picture 5">
            <a:extLst>
              <a:ext uri="{FF2B5EF4-FFF2-40B4-BE49-F238E27FC236}">
                <a16:creationId xmlns:a16="http://schemas.microsoft.com/office/drawing/2014/main" id="{9B9DF4A1-BC43-DA3C-0AA3-7FA228363A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3363456"/>
            <a:ext cx="3048000" cy="3048000"/>
          </a:xfrm>
          <a:prstGeom prst="rect">
            <a:avLst/>
          </a:prstGeom>
        </p:spPr>
      </p:pic>
      <p:sp>
        <p:nvSpPr>
          <p:cNvPr id="3" name="TextBox 2">
            <a:extLst>
              <a:ext uri="{FF2B5EF4-FFF2-40B4-BE49-F238E27FC236}">
                <a16:creationId xmlns:a16="http://schemas.microsoft.com/office/drawing/2014/main" id="{1DA3BFAA-9A82-C1D1-A25D-BDA13B612388}"/>
              </a:ext>
            </a:extLst>
          </p:cNvPr>
          <p:cNvSpPr txBox="1"/>
          <p:nvPr/>
        </p:nvSpPr>
        <p:spPr>
          <a:xfrm>
            <a:off x="11697984" y="6488668"/>
            <a:ext cx="457200" cy="369332"/>
          </a:xfrm>
          <a:prstGeom prst="rect">
            <a:avLst/>
          </a:prstGeom>
          <a:noFill/>
        </p:spPr>
        <p:txBody>
          <a:bodyPr wrap="square" rtlCol="0">
            <a:spAutoFit/>
          </a:bodyPr>
          <a:lstStyle/>
          <a:p>
            <a:r>
              <a:rPr lang="en-IN" dirty="0">
                <a:solidFill>
                  <a:srgbClr val="C00000"/>
                </a:solidFill>
              </a:rPr>
              <a:t>14</a:t>
            </a:r>
          </a:p>
        </p:txBody>
      </p:sp>
    </p:spTree>
    <p:extLst>
      <p:ext uri="{BB962C8B-B14F-4D97-AF65-F5344CB8AC3E}">
        <p14:creationId xmlns:p14="http://schemas.microsoft.com/office/powerpoint/2010/main" val="2922486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A9D989-5241-6DEC-60CF-8F908493B93F}"/>
              </a:ext>
            </a:extLst>
          </p:cNvPr>
          <p:cNvSpPr txBox="1"/>
          <p:nvPr/>
        </p:nvSpPr>
        <p:spPr>
          <a:xfrm>
            <a:off x="0" y="152400"/>
            <a:ext cx="6096000" cy="523220"/>
          </a:xfrm>
          <a:prstGeom prst="rect">
            <a:avLst/>
          </a:prstGeom>
          <a:noFill/>
        </p:spPr>
        <p:txBody>
          <a:bodyPr wrap="square" rtlCol="0">
            <a:spAutoFit/>
          </a:bodyPr>
          <a:lstStyle/>
          <a:p>
            <a:r>
              <a:rPr lang="en-IN" sz="2800" dirty="0">
                <a:solidFill>
                  <a:srgbClr val="C00000"/>
                </a:solidFill>
                <a:latin typeface="Times New Roman" panose="02020603050405020304" pitchFamily="18" charset="0"/>
                <a:cs typeface="Times New Roman" panose="02020603050405020304" pitchFamily="18" charset="0"/>
              </a:rPr>
              <a:t>SMTP(simple mail transfer protocol):</a:t>
            </a:r>
          </a:p>
        </p:txBody>
      </p:sp>
      <p:sp>
        <p:nvSpPr>
          <p:cNvPr id="4" name="TextBox 3">
            <a:extLst>
              <a:ext uri="{FF2B5EF4-FFF2-40B4-BE49-F238E27FC236}">
                <a16:creationId xmlns:a16="http://schemas.microsoft.com/office/drawing/2014/main" id="{22F160B1-3A6D-44D0-0E53-181EA5D010BE}"/>
              </a:ext>
            </a:extLst>
          </p:cNvPr>
          <p:cNvSpPr txBox="1"/>
          <p:nvPr/>
        </p:nvSpPr>
        <p:spPr>
          <a:xfrm>
            <a:off x="0" y="838200"/>
            <a:ext cx="12192000" cy="1200329"/>
          </a:xfrm>
          <a:prstGeom prst="rect">
            <a:avLst/>
          </a:prstGeom>
          <a:noFill/>
        </p:spPr>
        <p:txBody>
          <a:bodyPr wrap="square">
            <a:spAutoFit/>
          </a:bodyPr>
          <a:lstStyle/>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a:t>
            </a:r>
            <a:r>
              <a:rPr lang="en-IN" sz="2400" dirty="0" err="1">
                <a:latin typeface="Times New Roman" panose="02020603050405020304" pitchFamily="18" charset="0"/>
                <a:cs typeface="Times New Roman" panose="02020603050405020304" pitchFamily="18" charset="0"/>
              </a:rPr>
              <a:t>smtplib</a:t>
            </a:r>
            <a:r>
              <a:rPr lang="en-IN" sz="2400" dirty="0">
                <a:latin typeface="Times New Roman" panose="02020603050405020304" pitchFamily="18" charset="0"/>
                <a:cs typeface="Times New Roman" panose="02020603050405020304" pitchFamily="18" charset="0"/>
              </a:rPr>
              <a:t> is a Python library for sending emails using the Simple Mail Transfer Protocol (SMTP). The </a:t>
            </a:r>
            <a:r>
              <a:rPr lang="en-IN" sz="2400" dirty="0" err="1">
                <a:latin typeface="Times New Roman" panose="02020603050405020304" pitchFamily="18" charset="0"/>
                <a:cs typeface="Times New Roman" panose="02020603050405020304" pitchFamily="18" charset="0"/>
              </a:rPr>
              <a:t>smtplib</a:t>
            </a:r>
            <a:r>
              <a:rPr lang="en-IN" sz="2400" dirty="0">
                <a:latin typeface="Times New Roman" panose="02020603050405020304" pitchFamily="18" charset="0"/>
                <a:cs typeface="Times New Roman" panose="02020603050405020304" pitchFamily="18" charset="0"/>
              </a:rPr>
              <a:t> is a built-in module; we do not need to install it. It abstracts away all the complexities of SMTP.</a:t>
            </a:r>
          </a:p>
        </p:txBody>
      </p:sp>
      <p:pic>
        <p:nvPicPr>
          <p:cNvPr id="6" name="Picture 5">
            <a:extLst>
              <a:ext uri="{FF2B5EF4-FFF2-40B4-BE49-F238E27FC236}">
                <a16:creationId xmlns:a16="http://schemas.microsoft.com/office/drawing/2014/main" id="{0DCFDFA2-BC00-9EE0-E0A9-686033BD1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514600"/>
            <a:ext cx="10139680" cy="3742492"/>
          </a:xfrm>
          <a:prstGeom prst="rect">
            <a:avLst/>
          </a:prstGeom>
        </p:spPr>
      </p:pic>
      <p:sp>
        <p:nvSpPr>
          <p:cNvPr id="3" name="TextBox 2">
            <a:extLst>
              <a:ext uri="{FF2B5EF4-FFF2-40B4-BE49-F238E27FC236}">
                <a16:creationId xmlns:a16="http://schemas.microsoft.com/office/drawing/2014/main" id="{2CDCAB74-443E-A7CD-42BB-AEC76881B7F1}"/>
              </a:ext>
            </a:extLst>
          </p:cNvPr>
          <p:cNvSpPr txBox="1"/>
          <p:nvPr/>
        </p:nvSpPr>
        <p:spPr>
          <a:xfrm>
            <a:off x="11658600" y="6488668"/>
            <a:ext cx="533400" cy="369332"/>
          </a:xfrm>
          <a:prstGeom prst="rect">
            <a:avLst/>
          </a:prstGeom>
          <a:noFill/>
        </p:spPr>
        <p:txBody>
          <a:bodyPr wrap="square" rtlCol="0">
            <a:spAutoFit/>
          </a:bodyPr>
          <a:lstStyle/>
          <a:p>
            <a:r>
              <a:rPr lang="en-IN" dirty="0">
                <a:solidFill>
                  <a:srgbClr val="C00000"/>
                </a:solidFill>
              </a:rPr>
              <a:t>15</a:t>
            </a:r>
          </a:p>
        </p:txBody>
      </p:sp>
    </p:spTree>
    <p:extLst>
      <p:ext uri="{BB962C8B-B14F-4D97-AF65-F5344CB8AC3E}">
        <p14:creationId xmlns:p14="http://schemas.microsoft.com/office/powerpoint/2010/main" val="863020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BB1D37-D7C8-792E-F7E1-F34704250913}"/>
              </a:ext>
            </a:extLst>
          </p:cNvPr>
          <p:cNvSpPr txBox="1"/>
          <p:nvPr/>
        </p:nvSpPr>
        <p:spPr>
          <a:xfrm>
            <a:off x="0" y="0"/>
            <a:ext cx="3124200" cy="584775"/>
          </a:xfrm>
          <a:prstGeom prst="rect">
            <a:avLst/>
          </a:prstGeom>
          <a:noFill/>
        </p:spPr>
        <p:txBody>
          <a:bodyPr wrap="square" rtlCol="0">
            <a:spAutoFit/>
          </a:bodyPr>
          <a:lstStyle/>
          <a:p>
            <a:r>
              <a:rPr lang="en-IN" sz="3200" dirty="0">
                <a:solidFill>
                  <a:srgbClr val="C00000"/>
                </a:solidFill>
                <a:latin typeface="Times New Roman" panose="02020603050405020304" pitchFamily="18" charset="0"/>
                <a:cs typeface="Times New Roman" panose="02020603050405020304" pitchFamily="18" charset="0"/>
              </a:rPr>
              <a:t>Testing:</a:t>
            </a:r>
          </a:p>
        </p:txBody>
      </p:sp>
      <p:sp>
        <p:nvSpPr>
          <p:cNvPr id="4" name="TextBox 3">
            <a:extLst>
              <a:ext uri="{FF2B5EF4-FFF2-40B4-BE49-F238E27FC236}">
                <a16:creationId xmlns:a16="http://schemas.microsoft.com/office/drawing/2014/main" id="{A551F1F5-CD23-C146-B472-DB419B1CA5EB}"/>
              </a:ext>
            </a:extLst>
          </p:cNvPr>
          <p:cNvSpPr txBox="1"/>
          <p:nvPr/>
        </p:nvSpPr>
        <p:spPr>
          <a:xfrm>
            <a:off x="36816" y="599331"/>
            <a:ext cx="11926584" cy="1200329"/>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testing module focuses on single entity to work for the specific format provided in the HTML.</a:t>
            </a:r>
          </a:p>
          <a:p>
            <a:pPr marL="342900" indent="-342900" algn="just">
              <a:buFont typeface="Arial" panose="020B0604020202020204" pitchFamily="34" charset="0"/>
              <a:buChar char="•"/>
            </a:pPr>
            <a:endParaRPr lang="en-US" sz="2400" dirty="0"/>
          </a:p>
        </p:txBody>
      </p:sp>
      <p:pic>
        <p:nvPicPr>
          <p:cNvPr id="10" name="Picture 9">
            <a:extLst>
              <a:ext uri="{FF2B5EF4-FFF2-40B4-BE49-F238E27FC236}">
                <a16:creationId xmlns:a16="http://schemas.microsoft.com/office/drawing/2014/main" id="{26B5BF7F-DAC7-56F0-DB18-86E05A9DD4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208" y="2133600"/>
            <a:ext cx="11353800" cy="4250018"/>
          </a:xfrm>
          <a:prstGeom prst="rect">
            <a:avLst/>
          </a:prstGeom>
        </p:spPr>
      </p:pic>
      <p:sp>
        <p:nvSpPr>
          <p:cNvPr id="3" name="TextBox 2">
            <a:extLst>
              <a:ext uri="{FF2B5EF4-FFF2-40B4-BE49-F238E27FC236}">
                <a16:creationId xmlns:a16="http://schemas.microsoft.com/office/drawing/2014/main" id="{9254E9BF-05D9-8990-30C9-2E5FF37AD906}"/>
              </a:ext>
            </a:extLst>
          </p:cNvPr>
          <p:cNvSpPr txBox="1"/>
          <p:nvPr/>
        </p:nvSpPr>
        <p:spPr>
          <a:xfrm>
            <a:off x="11753208" y="6462126"/>
            <a:ext cx="438792" cy="369332"/>
          </a:xfrm>
          <a:prstGeom prst="rect">
            <a:avLst/>
          </a:prstGeom>
          <a:noFill/>
        </p:spPr>
        <p:txBody>
          <a:bodyPr wrap="square" rtlCol="0">
            <a:spAutoFit/>
          </a:bodyPr>
          <a:lstStyle/>
          <a:p>
            <a:r>
              <a:rPr lang="en-IN" dirty="0">
                <a:solidFill>
                  <a:srgbClr val="C00000"/>
                </a:solidFill>
              </a:rPr>
              <a:t>16</a:t>
            </a:r>
          </a:p>
        </p:txBody>
      </p:sp>
    </p:spTree>
    <p:extLst>
      <p:ext uri="{BB962C8B-B14F-4D97-AF65-F5344CB8AC3E}">
        <p14:creationId xmlns:p14="http://schemas.microsoft.com/office/powerpoint/2010/main" val="3640535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DB1D85-FE64-471C-B5A2-EA2F9ECDF8C0}"/>
              </a:ext>
            </a:extLst>
          </p:cNvPr>
          <p:cNvSpPr txBox="1"/>
          <p:nvPr/>
        </p:nvSpPr>
        <p:spPr>
          <a:xfrm>
            <a:off x="0" y="15411"/>
            <a:ext cx="2667000" cy="584775"/>
          </a:xfrm>
          <a:prstGeom prst="rect">
            <a:avLst/>
          </a:prstGeom>
          <a:noFill/>
        </p:spPr>
        <p:txBody>
          <a:bodyPr wrap="square" rtlCol="0">
            <a:spAutoFit/>
          </a:bodyPr>
          <a:lstStyle/>
          <a:p>
            <a:r>
              <a:rPr lang="en-IN" sz="3200" dirty="0">
                <a:solidFill>
                  <a:srgbClr val="C00000"/>
                </a:solidFill>
                <a:latin typeface="Times New Roman" panose="02020603050405020304" pitchFamily="18" charset="0"/>
                <a:cs typeface="Times New Roman" panose="02020603050405020304" pitchFamily="18" charset="0"/>
              </a:rPr>
              <a:t>Output:</a:t>
            </a:r>
          </a:p>
        </p:txBody>
      </p:sp>
      <p:pic>
        <p:nvPicPr>
          <p:cNvPr id="6" name="Picture 5">
            <a:extLst>
              <a:ext uri="{FF2B5EF4-FFF2-40B4-BE49-F238E27FC236}">
                <a16:creationId xmlns:a16="http://schemas.microsoft.com/office/drawing/2014/main" id="{261D523D-25AE-6210-C194-DA9445D88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563370"/>
            <a:ext cx="11049000" cy="6183803"/>
          </a:xfrm>
          <a:prstGeom prst="rect">
            <a:avLst/>
          </a:prstGeom>
        </p:spPr>
      </p:pic>
      <p:sp>
        <p:nvSpPr>
          <p:cNvPr id="2" name="TextBox 1">
            <a:extLst>
              <a:ext uri="{FF2B5EF4-FFF2-40B4-BE49-F238E27FC236}">
                <a16:creationId xmlns:a16="http://schemas.microsoft.com/office/drawing/2014/main" id="{57161DD5-C7A5-97FE-22F7-092BFA20BA04}"/>
              </a:ext>
            </a:extLst>
          </p:cNvPr>
          <p:cNvSpPr txBox="1"/>
          <p:nvPr/>
        </p:nvSpPr>
        <p:spPr>
          <a:xfrm>
            <a:off x="11734800" y="6488668"/>
            <a:ext cx="457200" cy="369332"/>
          </a:xfrm>
          <a:prstGeom prst="rect">
            <a:avLst/>
          </a:prstGeom>
          <a:noFill/>
        </p:spPr>
        <p:txBody>
          <a:bodyPr wrap="square" rtlCol="0">
            <a:spAutoFit/>
          </a:bodyPr>
          <a:lstStyle/>
          <a:p>
            <a:r>
              <a:rPr lang="en-IN" dirty="0">
                <a:solidFill>
                  <a:srgbClr val="C00000"/>
                </a:solidFill>
              </a:rPr>
              <a:t>17</a:t>
            </a:r>
          </a:p>
        </p:txBody>
      </p:sp>
    </p:spTree>
    <p:extLst>
      <p:ext uri="{BB962C8B-B14F-4D97-AF65-F5344CB8AC3E}">
        <p14:creationId xmlns:p14="http://schemas.microsoft.com/office/powerpoint/2010/main" val="2228949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0791" y="182879"/>
            <a:ext cx="9230868" cy="519226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sldNum" sz="quarter" idx="7"/>
          </p:nvPr>
        </p:nvSpPr>
        <p:spPr>
          <a:xfrm>
            <a:off x="11691873" y="6512085"/>
            <a:ext cx="413384" cy="293670"/>
          </a:xfrm>
          <a:prstGeom prst="rect">
            <a:avLst/>
          </a:prstGeom>
        </p:spPr>
        <p:txBody>
          <a:bodyPr vert="horz" wrap="square" lIns="0" tIns="16510" rIns="0" bIns="0" rtlCol="0">
            <a:spAutoFit/>
          </a:bodyPr>
          <a:lstStyle/>
          <a:p>
            <a:pPr marL="104775">
              <a:lnSpc>
                <a:spcPct val="100000"/>
              </a:lnSpc>
              <a:spcBef>
                <a:spcPts val="130"/>
              </a:spcBef>
            </a:pPr>
            <a:r>
              <a:rPr lang="en-IN" dirty="0"/>
              <a:t>18</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3EE0BD-E24E-D45F-8832-319429394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71181"/>
            <a:ext cx="11328082" cy="6382019"/>
          </a:xfrm>
          <a:prstGeom prst="rect">
            <a:avLst/>
          </a:prstGeom>
        </p:spPr>
      </p:pic>
      <p:sp>
        <p:nvSpPr>
          <p:cNvPr id="3" name="TextBox 2">
            <a:extLst>
              <a:ext uri="{FF2B5EF4-FFF2-40B4-BE49-F238E27FC236}">
                <a16:creationId xmlns:a16="http://schemas.microsoft.com/office/drawing/2014/main" id="{396722FF-530A-80B7-511E-EA92FE6DB60C}"/>
              </a:ext>
            </a:extLst>
          </p:cNvPr>
          <p:cNvSpPr txBox="1"/>
          <p:nvPr/>
        </p:nvSpPr>
        <p:spPr>
          <a:xfrm>
            <a:off x="11709082" y="6456188"/>
            <a:ext cx="482918" cy="369332"/>
          </a:xfrm>
          <a:prstGeom prst="rect">
            <a:avLst/>
          </a:prstGeom>
          <a:noFill/>
        </p:spPr>
        <p:txBody>
          <a:bodyPr wrap="square" rtlCol="0">
            <a:spAutoFit/>
          </a:bodyPr>
          <a:lstStyle/>
          <a:p>
            <a:r>
              <a:rPr lang="en-IN" dirty="0">
                <a:solidFill>
                  <a:srgbClr val="C00000"/>
                </a:solidFill>
              </a:rPr>
              <a:t>19</a:t>
            </a:r>
          </a:p>
        </p:txBody>
      </p:sp>
    </p:spTree>
    <p:extLst>
      <p:ext uri="{BB962C8B-B14F-4D97-AF65-F5344CB8AC3E}">
        <p14:creationId xmlns:p14="http://schemas.microsoft.com/office/powerpoint/2010/main" val="1778965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267" y="228600"/>
            <a:ext cx="12024360" cy="4742965"/>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C42E1A"/>
                </a:solidFill>
                <a:latin typeface="Times New Roman" panose="02020603050405020304" pitchFamily="18" charset="0"/>
                <a:cs typeface="Times New Roman" panose="02020603050405020304" pitchFamily="18" charset="0"/>
              </a:rPr>
              <a:t>INTRODUCTION:</a:t>
            </a:r>
            <a:endParaRPr lang="en-IN" sz="3200" spc="-5" dirty="0">
              <a:solidFill>
                <a:srgbClr val="C42E1A"/>
              </a:solidFill>
              <a:latin typeface="Times New Roman" panose="02020603050405020304" pitchFamily="18" charset="0"/>
              <a:cs typeface="Times New Roman" panose="02020603050405020304" pitchFamily="18" charset="0"/>
            </a:endParaRPr>
          </a:p>
          <a:p>
            <a:pPr marL="12700">
              <a:lnSpc>
                <a:spcPct val="100000"/>
              </a:lnSpc>
              <a:spcBef>
                <a:spcPts val="105"/>
              </a:spcBef>
            </a:pPr>
            <a:endParaRPr lang="en-IN" sz="3200" spc="-5" dirty="0">
              <a:solidFill>
                <a:srgbClr val="C42E1A"/>
              </a:solidFill>
              <a:latin typeface="Trebuchet MS"/>
              <a:cs typeface="Trebuchet MS"/>
            </a:endParaRPr>
          </a:p>
          <a:p>
            <a:pPr marL="355600" indent="-342900" algn="just">
              <a:lnSpc>
                <a:spcPct val="100000"/>
              </a:lnSpc>
              <a:spcBef>
                <a:spcPts val="105"/>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financial market is a volatile, composite system and is influenced in an unknown number of ways and is always in a constant state of flux and this makes it highly unpredictable to know the value of stocks or to invest in a particular stock or to keep track of those already invested in.</a:t>
            </a:r>
          </a:p>
          <a:p>
            <a:pPr marL="355600" indent="-342900" algn="just">
              <a:lnSpc>
                <a:spcPct val="100000"/>
              </a:lnSpc>
              <a:spcBef>
                <a:spcPts val="105"/>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These changes depend on various social, geographical, and political factors which in turn affect the stocks value drastically, and having to keep tabs on these various changes might not be an easy process as it involves checking each stock individually.</a:t>
            </a:r>
          </a:p>
          <a:p>
            <a:pPr marL="355600" indent="-342900" algn="just">
              <a:lnSpc>
                <a:spcPct val="100000"/>
              </a:lnSpc>
              <a:spcBef>
                <a:spcPts val="105"/>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make this time-consuming process into a simple, processed, and understandable source of information, we introduce the concept of selenium and web-drivers and this process would be even more steadfast when automated which the proposed program would do.</a:t>
            </a:r>
            <a:endParaRPr sz="24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11730228" y="6527934"/>
            <a:ext cx="273685" cy="294005"/>
          </a:xfrm>
          <a:prstGeom prst="rect">
            <a:avLst/>
          </a:prstGeom>
        </p:spPr>
        <p:txBody>
          <a:bodyPr vert="horz" wrap="square" lIns="0" tIns="1905" rIns="0" bIns="0" rtlCol="0">
            <a:spAutoFit/>
          </a:bodyPr>
          <a:lstStyle/>
          <a:p>
            <a:pPr marL="38100">
              <a:lnSpc>
                <a:spcPct val="100000"/>
              </a:lnSpc>
              <a:spcBef>
                <a:spcPts val="15"/>
              </a:spcBef>
            </a:pPr>
            <a:r>
              <a:rPr sz="1800" dirty="0">
                <a:solidFill>
                  <a:srgbClr val="C42E1A"/>
                </a:solidFill>
                <a:latin typeface="Trebuchet MS"/>
                <a:cs typeface="Trebuchet MS"/>
              </a:rPr>
              <a:t>2</a:t>
            </a:r>
            <a:endParaRPr sz="1800">
              <a:latin typeface="Trebuchet MS"/>
              <a:cs typeface="Trebuchet MS"/>
            </a:endParaRPr>
          </a:p>
        </p:txBody>
      </p:sp>
      <p:sp>
        <p:nvSpPr>
          <p:cNvPr id="5" name="object 4">
            <a:extLst>
              <a:ext uri="{FF2B5EF4-FFF2-40B4-BE49-F238E27FC236}">
                <a16:creationId xmlns:a16="http://schemas.microsoft.com/office/drawing/2014/main" id="{7FCA4107-3EC7-C201-C254-A8C4C6728202}"/>
              </a:ext>
            </a:extLst>
          </p:cNvPr>
          <p:cNvSpPr/>
          <p:nvPr/>
        </p:nvSpPr>
        <p:spPr>
          <a:xfrm>
            <a:off x="4953000" y="5334000"/>
            <a:ext cx="1981200" cy="1524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8738" y="304800"/>
            <a:ext cx="11884662" cy="60198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xfrm>
            <a:off x="11756708" y="6520816"/>
            <a:ext cx="413384" cy="293670"/>
          </a:xfrm>
          <a:prstGeom prst="rect">
            <a:avLst/>
          </a:prstGeom>
        </p:spPr>
        <p:txBody>
          <a:bodyPr vert="horz" wrap="square" lIns="0" tIns="16510" rIns="0" bIns="0" rtlCol="0">
            <a:spAutoFit/>
          </a:bodyPr>
          <a:lstStyle/>
          <a:p>
            <a:pPr marL="104775">
              <a:lnSpc>
                <a:spcPct val="100000"/>
              </a:lnSpc>
              <a:spcBef>
                <a:spcPts val="130"/>
              </a:spcBef>
            </a:pPr>
            <a:r>
              <a:rPr dirty="0"/>
              <a:t>2</a:t>
            </a:r>
            <a:r>
              <a:rPr lang="en-IN" dirty="0"/>
              <a:t>0</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7347" y="144779"/>
            <a:ext cx="10250424" cy="5765292"/>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sldNum" sz="quarter" idx="7"/>
          </p:nvPr>
        </p:nvSpPr>
        <p:spPr>
          <a:xfrm>
            <a:off x="11691873" y="6512085"/>
            <a:ext cx="413384" cy="293670"/>
          </a:xfrm>
          <a:prstGeom prst="rect">
            <a:avLst/>
          </a:prstGeom>
        </p:spPr>
        <p:txBody>
          <a:bodyPr vert="horz" wrap="square" lIns="0" tIns="16510" rIns="0" bIns="0" rtlCol="0">
            <a:spAutoFit/>
          </a:bodyPr>
          <a:lstStyle/>
          <a:p>
            <a:pPr marL="104775">
              <a:lnSpc>
                <a:spcPct val="100000"/>
              </a:lnSpc>
              <a:spcBef>
                <a:spcPts val="130"/>
              </a:spcBef>
            </a:pPr>
            <a:r>
              <a:rPr dirty="0"/>
              <a:t>2</a:t>
            </a:r>
            <a:r>
              <a:rPr lang="en-IN" dirty="0"/>
              <a:t>1</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20523"/>
            <a:ext cx="2123440" cy="514350"/>
          </a:xfrm>
          <a:prstGeom prst="rect">
            <a:avLst/>
          </a:prstGeom>
        </p:spPr>
        <p:txBody>
          <a:bodyPr vert="horz" wrap="square" lIns="0" tIns="13335" rIns="0" bIns="0" rtlCol="0">
            <a:spAutoFit/>
          </a:bodyPr>
          <a:lstStyle/>
          <a:p>
            <a:pPr marL="12700">
              <a:lnSpc>
                <a:spcPct val="100000"/>
              </a:lnSpc>
              <a:spcBef>
                <a:spcPts val="105"/>
              </a:spcBef>
            </a:pPr>
            <a:r>
              <a:rPr spc="-5" dirty="0">
                <a:solidFill>
                  <a:srgbClr val="C42E1A"/>
                </a:solidFill>
                <a:latin typeface="Times New Roman" panose="02020603050405020304" pitchFamily="18" charset="0"/>
                <a:cs typeface="Times New Roman" panose="02020603050405020304" pitchFamily="18" charset="0"/>
              </a:rPr>
              <a:t>Conclusion:</a:t>
            </a:r>
          </a:p>
        </p:txBody>
      </p:sp>
      <p:sp>
        <p:nvSpPr>
          <p:cNvPr id="4" name="object 4"/>
          <p:cNvSpPr txBox="1"/>
          <p:nvPr/>
        </p:nvSpPr>
        <p:spPr>
          <a:xfrm>
            <a:off x="11723243" y="6394451"/>
            <a:ext cx="363855" cy="296876"/>
          </a:xfrm>
          <a:prstGeom prst="rect">
            <a:avLst/>
          </a:prstGeom>
        </p:spPr>
        <p:txBody>
          <a:bodyPr vert="horz" wrap="square" lIns="0" tIns="19685" rIns="0" bIns="0" rtlCol="0">
            <a:spAutoFit/>
          </a:bodyPr>
          <a:lstStyle/>
          <a:p>
            <a:pPr marL="83820">
              <a:lnSpc>
                <a:spcPct val="100000"/>
              </a:lnSpc>
              <a:spcBef>
                <a:spcPts val="155"/>
              </a:spcBef>
            </a:pPr>
            <a:r>
              <a:rPr sz="1800" dirty="0">
                <a:solidFill>
                  <a:srgbClr val="C42E1A"/>
                </a:solidFill>
                <a:latin typeface="Trebuchet MS"/>
                <a:cs typeface="Trebuchet MS"/>
              </a:rPr>
              <a:t>2</a:t>
            </a:r>
            <a:r>
              <a:rPr lang="en-IN" sz="1800" dirty="0">
                <a:solidFill>
                  <a:srgbClr val="C42E1A"/>
                </a:solidFill>
                <a:latin typeface="Trebuchet MS"/>
                <a:cs typeface="Trebuchet MS"/>
              </a:rPr>
              <a:t>2</a:t>
            </a:r>
            <a:endParaRPr sz="1800" dirty="0">
              <a:latin typeface="Trebuchet MS"/>
              <a:cs typeface="Trebuchet MS"/>
            </a:endParaRPr>
          </a:p>
        </p:txBody>
      </p:sp>
      <p:sp>
        <p:nvSpPr>
          <p:cNvPr id="3" name="object 3"/>
          <p:cNvSpPr txBox="1"/>
          <p:nvPr/>
        </p:nvSpPr>
        <p:spPr>
          <a:xfrm>
            <a:off x="78739" y="607313"/>
            <a:ext cx="9451975" cy="3982500"/>
          </a:xfrm>
          <a:prstGeom prst="rect">
            <a:avLst/>
          </a:prstGeom>
        </p:spPr>
        <p:txBody>
          <a:bodyPr vert="horz" wrap="square" lIns="0" tIns="12065" rIns="0" bIns="0" rtlCol="0">
            <a:spAutoFit/>
          </a:bodyPr>
          <a:lstStyle/>
          <a:p>
            <a:pPr marL="12700" marR="202565" indent="2320925" algn="just">
              <a:lnSpc>
                <a:spcPct val="100000"/>
              </a:lnSpc>
              <a:spcBef>
                <a:spcPts val="95"/>
              </a:spcBef>
              <a:tabLst>
                <a:tab pos="4449445" algn="l"/>
              </a:tabLst>
            </a:pPr>
            <a:r>
              <a:rPr lang="en-IN" sz="2800" spc="-5" dirty="0">
                <a:latin typeface="Times New Roman" panose="02020603050405020304" pitchFamily="18" charset="0"/>
                <a:cs typeface="Times New Roman" panose="02020603050405020304" pitchFamily="18" charset="0"/>
              </a:rPr>
              <a:t>I</a:t>
            </a:r>
            <a:r>
              <a:rPr sz="2800" spc="-5" dirty="0">
                <a:latin typeface="Times New Roman" panose="02020603050405020304" pitchFamily="18" charset="0"/>
                <a:cs typeface="Times New Roman" panose="02020603050405020304" pitchFamily="18" charset="0"/>
              </a:rPr>
              <a:t>n </a:t>
            </a:r>
            <a:r>
              <a:rPr sz="2800" spc="-10" dirty="0">
                <a:latin typeface="Times New Roman" panose="02020603050405020304" pitchFamily="18" charset="0"/>
                <a:cs typeface="Times New Roman" panose="02020603050405020304" pitchFamily="18" charset="0"/>
              </a:rPr>
              <a:t>this project, we are </a:t>
            </a:r>
            <a:r>
              <a:rPr sz="2800" spc="-5" dirty="0">
                <a:latin typeface="Times New Roman" panose="02020603050405020304" pitchFamily="18" charset="0"/>
                <a:cs typeface="Times New Roman" panose="02020603050405020304" pitchFamily="18" charset="0"/>
              </a:rPr>
              <a:t>getting </a:t>
            </a:r>
            <a:r>
              <a:rPr sz="2800" spc="-10" dirty="0">
                <a:latin typeface="Times New Roman" panose="02020603050405020304" pitchFamily="18" charset="0"/>
                <a:cs typeface="Times New Roman" panose="02020603050405020304" pitchFamily="18" charset="0"/>
              </a:rPr>
              <a:t>the </a:t>
            </a:r>
            <a:r>
              <a:rPr sz="2800" spc="-20" dirty="0">
                <a:latin typeface="Times New Roman" panose="02020603050405020304" pitchFamily="18" charset="0"/>
                <a:cs typeface="Times New Roman" panose="02020603050405020304" pitchFamily="18" charset="0"/>
              </a:rPr>
              <a:t>Previous  </a:t>
            </a:r>
            <a:r>
              <a:rPr sz="2800" spc="-5" dirty="0">
                <a:latin typeface="Times New Roman" panose="02020603050405020304" pitchFamily="18" charset="0"/>
                <a:cs typeface="Times New Roman" panose="02020603050405020304" pitchFamily="18" charset="0"/>
              </a:rPr>
              <a:t>value , stock </a:t>
            </a:r>
            <a:r>
              <a:rPr sz="2800" spc="-10" dirty="0">
                <a:latin typeface="Times New Roman" panose="02020603050405020304" pitchFamily="18" charset="0"/>
                <a:cs typeface="Times New Roman" panose="02020603050405020304" pitchFamily="18" charset="0"/>
              </a:rPr>
              <a:t>starting </a:t>
            </a:r>
            <a:r>
              <a:rPr sz="2800" spc="-5" dirty="0">
                <a:latin typeface="Times New Roman" panose="02020603050405020304" pitchFamily="18" charset="0"/>
                <a:cs typeface="Times New Roman" panose="02020603050405020304" pitchFamily="18" charset="0"/>
              </a:rPr>
              <a:t>value, </a:t>
            </a:r>
            <a:r>
              <a:rPr sz="2800" spc="-10" dirty="0">
                <a:latin typeface="Times New Roman" panose="02020603050405020304" pitchFamily="18" charset="0"/>
                <a:cs typeface="Times New Roman" panose="02020603050405020304" pitchFamily="18" charset="0"/>
              </a:rPr>
              <a:t>closing </a:t>
            </a:r>
            <a:r>
              <a:rPr sz="2800" spc="-5" dirty="0">
                <a:latin typeface="Times New Roman" panose="02020603050405020304" pitchFamily="18" charset="0"/>
                <a:cs typeface="Times New Roman" panose="02020603050405020304" pitchFamily="18" charset="0"/>
              </a:rPr>
              <a:t>value , </a:t>
            </a:r>
            <a:r>
              <a:rPr sz="2800" spc="-25" dirty="0">
                <a:latin typeface="Times New Roman" panose="02020603050405020304" pitchFamily="18" charset="0"/>
                <a:cs typeface="Times New Roman" panose="02020603050405020304" pitchFamily="18" charset="0"/>
              </a:rPr>
              <a:t>Average </a:t>
            </a:r>
            <a:r>
              <a:rPr sz="2800" spc="-65" dirty="0">
                <a:latin typeface="Times New Roman" panose="02020603050405020304" pitchFamily="18" charset="0"/>
                <a:cs typeface="Times New Roman" panose="02020603050405020304" pitchFamily="18" charset="0"/>
              </a:rPr>
              <a:t>Trade  </a:t>
            </a:r>
            <a:r>
              <a:rPr sz="2800" spc="-5" dirty="0">
                <a:latin typeface="Times New Roman" panose="02020603050405020304" pitchFamily="18" charset="0"/>
                <a:cs typeface="Times New Roman" panose="02020603050405020304" pitchFamily="18" charset="0"/>
              </a:rPr>
              <a:t>Spacing </a:t>
            </a:r>
            <a:r>
              <a:rPr sz="2800" spc="-50" dirty="0">
                <a:latin typeface="Times New Roman" panose="02020603050405020304" pitchFamily="18" charset="0"/>
                <a:cs typeface="Times New Roman" panose="02020603050405020304" pitchFamily="18" charset="0"/>
              </a:rPr>
              <a:t>Value </a:t>
            </a:r>
            <a:r>
              <a:rPr sz="2800" spc="-5" dirty="0">
                <a:latin typeface="Times New Roman" panose="02020603050405020304" pitchFamily="18" charset="0"/>
                <a:cs typeface="Times New Roman" panose="02020603050405020304" pitchFamily="18" charset="0"/>
              </a:rPr>
              <a:t>of </a:t>
            </a:r>
            <a:r>
              <a:rPr sz="2800" spc="-10" dirty="0">
                <a:latin typeface="Times New Roman" panose="02020603050405020304" pitchFamily="18" charset="0"/>
                <a:cs typeface="Times New Roman" panose="02020603050405020304" pitchFamily="18" charset="0"/>
              </a:rPr>
              <a:t>any </a:t>
            </a:r>
            <a:r>
              <a:rPr sz="2800" spc="-5" dirty="0">
                <a:latin typeface="Times New Roman" panose="02020603050405020304" pitchFamily="18" charset="0"/>
                <a:cs typeface="Times New Roman" panose="02020603050405020304" pitchFamily="18" charset="0"/>
              </a:rPr>
              <a:t>given organization </a:t>
            </a:r>
            <a:r>
              <a:rPr sz="2800" spc="-10" dirty="0">
                <a:latin typeface="Times New Roman" panose="02020603050405020304" pitchFamily="18" charset="0"/>
                <a:cs typeface="Times New Roman" panose="02020603050405020304" pitchFamily="18" charset="0"/>
              </a:rPr>
              <a:t>and </a:t>
            </a:r>
            <a:r>
              <a:rPr sz="2800" spc="-5" dirty="0">
                <a:latin typeface="Times New Roman" panose="02020603050405020304" pitchFamily="18" charset="0"/>
                <a:cs typeface="Times New Roman" panose="02020603050405020304" pitchFamily="18" charset="0"/>
              </a:rPr>
              <a:t>structure </a:t>
            </a:r>
            <a:r>
              <a:rPr sz="2800" spc="-10" dirty="0">
                <a:latin typeface="Times New Roman" panose="02020603050405020304" pitchFamily="18" charset="0"/>
                <a:cs typeface="Times New Roman" panose="02020603050405020304" pitchFamily="18" charset="0"/>
              </a:rPr>
              <a:t>this  data into </a:t>
            </a:r>
            <a:r>
              <a:rPr sz="2800" spc="-5" dirty="0">
                <a:latin typeface="Times New Roman" panose="02020603050405020304" pitchFamily="18" charset="0"/>
                <a:cs typeface="Times New Roman" panose="02020603050405020304" pitchFamily="18" charset="0"/>
              </a:rPr>
              <a:t>a simple </a:t>
            </a:r>
            <a:r>
              <a:rPr sz="2800" spc="-10" dirty="0">
                <a:latin typeface="Times New Roman" panose="02020603050405020304" pitchFamily="18" charset="0"/>
                <a:cs typeface="Times New Roman" panose="02020603050405020304" pitchFamily="18" charset="0"/>
              </a:rPr>
              <a:t>tabulo </a:t>
            </a:r>
            <a:r>
              <a:rPr sz="2800" spc="-5" dirty="0">
                <a:latin typeface="Times New Roman" panose="02020603050405020304" pitchFamily="18" charset="0"/>
                <a:cs typeface="Times New Roman" panose="02020603050405020304" pitchFamily="18" charset="0"/>
              </a:rPr>
              <a:t>. This </a:t>
            </a:r>
            <a:r>
              <a:rPr sz="2800" spc="-10" dirty="0">
                <a:latin typeface="Times New Roman" panose="02020603050405020304" pitchFamily="18" charset="0"/>
                <a:cs typeface="Times New Roman" panose="02020603050405020304" pitchFamily="18" charset="0"/>
              </a:rPr>
              <a:t>tabulo will </a:t>
            </a:r>
            <a:r>
              <a:rPr sz="2800" spc="-5" dirty="0">
                <a:latin typeface="Times New Roman" panose="02020603050405020304" pitchFamily="18" charset="0"/>
                <a:cs typeface="Times New Roman" panose="02020603050405020304" pitchFamily="18" charset="0"/>
              </a:rPr>
              <a:t>be send </a:t>
            </a:r>
            <a:r>
              <a:rPr sz="2800" spc="-10" dirty="0">
                <a:latin typeface="Times New Roman" panose="02020603050405020304" pitchFamily="18" charset="0"/>
                <a:cs typeface="Times New Roman" panose="02020603050405020304" pitchFamily="18" charset="0"/>
              </a:rPr>
              <a:t>to  provided </a:t>
            </a:r>
            <a:r>
              <a:rPr sz="2800" spc="-5" dirty="0">
                <a:latin typeface="Times New Roman" panose="02020603050405020304" pitchFamily="18" charset="0"/>
                <a:cs typeface="Times New Roman" panose="02020603050405020304" pitchFamily="18" charset="0"/>
              </a:rPr>
              <a:t>Email</a:t>
            </a:r>
            <a:r>
              <a:rPr sz="2800" spc="5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using</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STMP</a:t>
            </a:r>
            <a:r>
              <a:rPr lang="en-IN" sz="2800" spc="-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and</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selenium.</a:t>
            </a:r>
            <a:endParaRPr sz="2800" dirty="0">
              <a:latin typeface="Times New Roman" panose="02020603050405020304" pitchFamily="18" charset="0"/>
              <a:cs typeface="Times New Roman" panose="02020603050405020304" pitchFamily="18" charset="0"/>
            </a:endParaRPr>
          </a:p>
          <a:p>
            <a:pPr marL="12700">
              <a:lnSpc>
                <a:spcPct val="100000"/>
              </a:lnSpc>
              <a:spcBef>
                <a:spcPts val="2770"/>
              </a:spcBef>
            </a:pPr>
            <a:r>
              <a:rPr sz="3200" dirty="0">
                <a:solidFill>
                  <a:srgbClr val="C42E1A"/>
                </a:solidFill>
                <a:latin typeface="Trebuchet MS"/>
                <a:cs typeface="Trebuchet MS"/>
              </a:rPr>
              <a:t>Future</a:t>
            </a:r>
            <a:r>
              <a:rPr sz="3200" spc="5" dirty="0">
                <a:solidFill>
                  <a:srgbClr val="C42E1A"/>
                </a:solidFill>
                <a:latin typeface="Trebuchet MS"/>
                <a:cs typeface="Trebuchet MS"/>
              </a:rPr>
              <a:t> </a:t>
            </a:r>
            <a:r>
              <a:rPr sz="3200" spc="-30" dirty="0">
                <a:solidFill>
                  <a:srgbClr val="C42E1A"/>
                </a:solidFill>
                <a:latin typeface="Trebuchet MS"/>
                <a:cs typeface="Trebuchet MS"/>
              </a:rPr>
              <a:t>Work:</a:t>
            </a:r>
            <a:endParaRPr sz="3200" dirty="0">
              <a:latin typeface="Trebuchet MS"/>
              <a:cs typeface="Trebuchet MS"/>
            </a:endParaRPr>
          </a:p>
          <a:p>
            <a:pPr marL="125095" marR="5080" algn="just">
              <a:lnSpc>
                <a:spcPct val="100000"/>
              </a:lnSpc>
              <a:spcBef>
                <a:spcPts val="770"/>
              </a:spcBef>
              <a:tabLst>
                <a:tab pos="412115" algn="l"/>
                <a:tab pos="412750" algn="l"/>
              </a:tabLst>
            </a:pPr>
            <a:r>
              <a:rPr lang="en-IN" sz="2800" spc="-70" dirty="0">
                <a:latin typeface="Trebuchet MS"/>
                <a:cs typeface="Trebuchet MS"/>
              </a:rPr>
              <a:t>			</a:t>
            </a:r>
            <a:r>
              <a:rPr sz="2800" spc="-70" dirty="0">
                <a:latin typeface="Times New Roman" panose="02020603050405020304" pitchFamily="18" charset="0"/>
                <a:cs typeface="Times New Roman" panose="02020603050405020304" pitchFamily="18" charset="0"/>
              </a:rPr>
              <a:t>We </a:t>
            </a:r>
            <a:r>
              <a:rPr sz="2800" spc="-10" dirty="0">
                <a:latin typeface="Times New Roman" panose="02020603050405020304" pitchFamily="18" charset="0"/>
                <a:cs typeface="Times New Roman" panose="02020603050405020304" pitchFamily="18" charset="0"/>
              </a:rPr>
              <a:t>plan </a:t>
            </a:r>
            <a:r>
              <a:rPr sz="2800" spc="-5" dirty="0">
                <a:latin typeface="Times New Roman" panose="02020603050405020304" pitchFamily="18" charset="0"/>
                <a:cs typeface="Times New Roman" panose="02020603050405020304" pitchFamily="18" charset="0"/>
              </a:rPr>
              <a:t>to </a:t>
            </a:r>
            <a:r>
              <a:rPr sz="2800" spc="-10" dirty="0">
                <a:latin typeface="Times New Roman" panose="02020603050405020304" pitchFamily="18" charset="0"/>
                <a:cs typeface="Times New Roman" panose="02020603050405020304" pitchFamily="18" charset="0"/>
              </a:rPr>
              <a:t>extend this application </a:t>
            </a:r>
            <a:r>
              <a:rPr sz="2800" spc="-5" dirty="0">
                <a:latin typeface="Times New Roman" panose="02020603050405020304" pitchFamily="18" charset="0"/>
                <a:cs typeface="Times New Roman" panose="02020603050405020304" pitchFamily="18" charset="0"/>
              </a:rPr>
              <a:t>for sending </a:t>
            </a:r>
            <a:r>
              <a:rPr sz="2800" spc="-10" dirty="0">
                <a:latin typeface="Times New Roman" panose="02020603050405020304" pitchFamily="18" charset="0"/>
                <a:cs typeface="Times New Roman" panose="02020603050405020304" pitchFamily="18" charset="0"/>
              </a:rPr>
              <a:t>Data to  WhatsApp </a:t>
            </a:r>
            <a:r>
              <a:rPr sz="2800" spc="-30" dirty="0">
                <a:latin typeface="Times New Roman" panose="02020603050405020304" pitchFamily="18" charset="0"/>
                <a:cs typeface="Times New Roman" panose="02020603050405020304" pitchFamily="18" charset="0"/>
              </a:rPr>
              <a:t>automatically. </a:t>
            </a:r>
            <a:r>
              <a:rPr sz="2800" spc="-10" dirty="0">
                <a:latin typeface="Times New Roman" panose="02020603050405020304" pitchFamily="18" charset="0"/>
                <a:cs typeface="Times New Roman" panose="02020603050405020304" pitchFamily="18" charset="0"/>
              </a:rPr>
              <a:t>This inturn saves time and man  </a:t>
            </a:r>
            <a:r>
              <a:rPr sz="2800" spc="-70" dirty="0">
                <a:latin typeface="Times New Roman" panose="02020603050405020304" pitchFamily="18" charset="0"/>
                <a:cs typeface="Times New Roman" panose="02020603050405020304" pitchFamily="18" charset="0"/>
              </a:rPr>
              <a:t>power.</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20523"/>
            <a:ext cx="11995150" cy="505908"/>
          </a:xfrm>
          <a:prstGeom prst="rect">
            <a:avLst/>
          </a:prstGeom>
        </p:spPr>
        <p:txBody>
          <a:bodyPr vert="horz" wrap="square" lIns="0" tIns="13335" rIns="0" bIns="0" rtlCol="0">
            <a:spAutoFit/>
          </a:bodyPr>
          <a:lstStyle/>
          <a:p>
            <a:pPr marL="12700" marR="5080">
              <a:lnSpc>
                <a:spcPct val="100000"/>
              </a:lnSpc>
              <a:spcBef>
                <a:spcPts val="105"/>
              </a:spcBef>
            </a:pPr>
            <a:r>
              <a:rPr sz="3200" spc="-5" dirty="0">
                <a:solidFill>
                  <a:srgbClr val="C00000"/>
                </a:solidFill>
                <a:latin typeface="Times New Roman" panose="02020603050405020304" pitchFamily="18" charset="0"/>
                <a:cs typeface="Times New Roman" panose="02020603050405020304" pitchFamily="18" charset="0"/>
              </a:rPr>
              <a:t>REFERENCES </a:t>
            </a:r>
            <a:r>
              <a:rPr sz="3200" spc="-15" dirty="0">
                <a:solidFill>
                  <a:srgbClr val="C00000"/>
                </a:solidFill>
                <a:latin typeface="Times New Roman" panose="02020603050405020304" pitchFamily="18" charset="0"/>
                <a:cs typeface="Times New Roman" panose="02020603050405020304" pitchFamily="18" charset="0"/>
              </a:rPr>
              <a:t>Reference </a:t>
            </a:r>
            <a:r>
              <a:rPr sz="3200" dirty="0">
                <a:solidFill>
                  <a:srgbClr val="C00000"/>
                </a:solidFill>
                <a:latin typeface="Times New Roman" panose="02020603050405020304" pitchFamily="18" charset="0"/>
                <a:cs typeface="Times New Roman" panose="02020603050405020304" pitchFamily="18" charset="0"/>
              </a:rPr>
              <a:t>for </a:t>
            </a:r>
            <a:r>
              <a:rPr sz="3200" spc="-5" dirty="0">
                <a:solidFill>
                  <a:srgbClr val="C00000"/>
                </a:solidFill>
                <a:latin typeface="Times New Roman" panose="02020603050405020304" pitchFamily="18" charset="0"/>
                <a:cs typeface="Times New Roman" panose="02020603050405020304" pitchFamily="18" charset="0"/>
              </a:rPr>
              <a:t>facts </a:t>
            </a:r>
            <a:r>
              <a:rPr sz="3200" dirty="0">
                <a:solidFill>
                  <a:srgbClr val="C00000"/>
                </a:solidFill>
                <a:latin typeface="Times New Roman" panose="02020603050405020304" pitchFamily="18" charset="0"/>
                <a:cs typeface="Times New Roman" panose="02020603050405020304" pitchFamily="18" charset="0"/>
              </a:rPr>
              <a:t>on on </a:t>
            </a:r>
            <a:r>
              <a:rPr sz="3200" spc="-5" dirty="0">
                <a:solidFill>
                  <a:srgbClr val="C00000"/>
                </a:solidFill>
                <a:latin typeface="Times New Roman" panose="02020603050405020304" pitchFamily="18" charset="0"/>
                <a:cs typeface="Times New Roman" panose="02020603050405020304" pitchFamily="18" charset="0"/>
              </a:rPr>
              <a:t>introduction:</a:t>
            </a:r>
            <a:endParaRPr sz="2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11723243" y="6394451"/>
            <a:ext cx="363855" cy="296876"/>
          </a:xfrm>
          <a:prstGeom prst="rect">
            <a:avLst/>
          </a:prstGeom>
        </p:spPr>
        <p:txBody>
          <a:bodyPr vert="horz" wrap="square" lIns="0" tIns="19685" rIns="0" bIns="0" rtlCol="0">
            <a:spAutoFit/>
          </a:bodyPr>
          <a:lstStyle/>
          <a:p>
            <a:pPr marL="83820">
              <a:lnSpc>
                <a:spcPct val="100000"/>
              </a:lnSpc>
              <a:spcBef>
                <a:spcPts val="155"/>
              </a:spcBef>
            </a:pPr>
            <a:r>
              <a:rPr sz="1800" dirty="0">
                <a:solidFill>
                  <a:srgbClr val="C42E1A"/>
                </a:solidFill>
                <a:latin typeface="Trebuchet MS"/>
                <a:cs typeface="Trebuchet MS"/>
              </a:rPr>
              <a:t>2</a:t>
            </a:r>
            <a:r>
              <a:rPr lang="en-IN" sz="1800" dirty="0">
                <a:solidFill>
                  <a:srgbClr val="C42E1A"/>
                </a:solidFill>
                <a:latin typeface="Trebuchet MS"/>
                <a:cs typeface="Trebuchet MS"/>
              </a:rPr>
              <a:t>3</a:t>
            </a:r>
            <a:endParaRPr sz="1800" dirty="0">
              <a:latin typeface="Trebuchet MS"/>
              <a:cs typeface="Trebuchet MS"/>
            </a:endParaRPr>
          </a:p>
        </p:txBody>
      </p:sp>
      <p:sp>
        <p:nvSpPr>
          <p:cNvPr id="5" name="TextBox 4">
            <a:extLst>
              <a:ext uri="{FF2B5EF4-FFF2-40B4-BE49-F238E27FC236}">
                <a16:creationId xmlns:a16="http://schemas.microsoft.com/office/drawing/2014/main" id="{F04F0FEA-749A-069C-4E40-2834D0404EEE}"/>
              </a:ext>
            </a:extLst>
          </p:cNvPr>
          <p:cNvSpPr txBox="1"/>
          <p:nvPr/>
        </p:nvSpPr>
        <p:spPr>
          <a:xfrm>
            <a:off x="78739" y="685800"/>
            <a:ext cx="11995150" cy="4524315"/>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[1] </a:t>
            </a:r>
            <a:r>
              <a:rPr lang="en-IN" sz="2400" dirty="0" err="1">
                <a:latin typeface="Times New Roman" panose="02020603050405020304" pitchFamily="18" charset="0"/>
                <a:cs typeface="Times New Roman" panose="02020603050405020304" pitchFamily="18" charset="0"/>
              </a:rPr>
              <a:t>Manh</a:t>
            </a:r>
            <a:r>
              <a:rPr lang="en-IN" sz="2400" dirty="0">
                <a:latin typeface="Times New Roman" panose="02020603050405020304" pitchFamily="18" charset="0"/>
                <a:cs typeface="Times New Roman" panose="02020603050405020304" pitchFamily="18" charset="0"/>
              </a:rPr>
              <a:t> Ha Duong </a:t>
            </a:r>
            <a:r>
              <a:rPr lang="en-IN" sz="2400" dirty="0" err="1">
                <a:latin typeface="Times New Roman" panose="02020603050405020304" pitchFamily="18" charset="0"/>
                <a:cs typeface="Times New Roman" panose="02020603050405020304" pitchFamily="18" charset="0"/>
              </a:rPr>
              <a:t>Boriss</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Siliverstovs</a:t>
            </a:r>
            <a:r>
              <a:rPr lang="en-IN" sz="2400" dirty="0">
                <a:latin typeface="Times New Roman" panose="02020603050405020304" pitchFamily="18" charset="0"/>
                <a:cs typeface="Times New Roman" panose="02020603050405020304" pitchFamily="18" charset="0"/>
              </a:rPr>
              <a:t> June 2006 - The Stock Market and Investment. </a:t>
            </a:r>
          </a:p>
          <a:p>
            <a:r>
              <a:rPr lang="en-IN" sz="2400" dirty="0">
                <a:latin typeface="Times New Roman" panose="02020603050405020304" pitchFamily="18" charset="0"/>
                <a:cs typeface="Times New Roman" panose="02020603050405020304" pitchFamily="18" charset="0"/>
              </a:rPr>
              <a:t>[2] Antoniou, A.P Holmes and R Priestley (1998): “The Effects of Stock Index Futures Trading on stock index volatility: An Analysis of the Asymmetric Response of Volatility to News?” The Journal of Futures Markets, 18 (2), 151-166. </a:t>
            </a:r>
          </a:p>
          <a:p>
            <a:r>
              <a:rPr lang="en-IN" sz="2400" dirty="0">
                <a:latin typeface="Times New Roman" panose="02020603050405020304" pitchFamily="18" charset="0"/>
                <a:cs typeface="Times New Roman" panose="02020603050405020304" pitchFamily="18" charset="0"/>
              </a:rPr>
              <a:t>[3] Stock Market Volatility – Conceptual Perspective through Literature Survey D. </a:t>
            </a:r>
            <a:r>
              <a:rPr lang="en-IN" sz="2400" dirty="0" err="1">
                <a:latin typeface="Times New Roman" panose="02020603050405020304" pitchFamily="18" charset="0"/>
                <a:cs typeface="Times New Roman" panose="02020603050405020304" pitchFamily="18" charset="0"/>
              </a:rPr>
              <a:t>Mamtha</a:t>
            </a:r>
            <a:r>
              <a:rPr lang="en-IN" sz="2400" dirty="0">
                <a:latin typeface="Times New Roman" panose="02020603050405020304" pitchFamily="18" charset="0"/>
                <a:cs typeface="Times New Roman" panose="02020603050405020304" pitchFamily="18" charset="0"/>
              </a:rPr>
              <a:t>, Research Scholar, VIT Business School, VIT University, Vellore, Tamil Nadu, India </a:t>
            </a:r>
          </a:p>
          <a:p>
            <a:r>
              <a:rPr lang="en-IN" sz="2400" dirty="0">
                <a:latin typeface="Times New Roman" panose="02020603050405020304" pitchFamily="18" charset="0"/>
                <a:cs typeface="Times New Roman" panose="02020603050405020304" pitchFamily="18" charset="0"/>
              </a:rPr>
              <a:t>[4] A Study on Stock Market Volatility Pattern of BSE and NSE in India Goutham </a:t>
            </a:r>
            <a:r>
              <a:rPr lang="en-IN" sz="2400" dirty="0" err="1">
                <a:latin typeface="Times New Roman" panose="02020603050405020304" pitchFamily="18" charset="0"/>
                <a:cs typeface="Times New Roman" panose="02020603050405020304" pitchFamily="18" charset="0"/>
              </a:rPr>
              <a:t>Tanty</a:t>
            </a:r>
            <a:r>
              <a:rPr lang="en-IN" sz="2400" dirty="0">
                <a:latin typeface="Times New Roman" panose="02020603050405020304" pitchFamily="18" charset="0"/>
                <a:cs typeface="Times New Roman" panose="02020603050405020304" pitchFamily="18" charset="0"/>
              </a:rPr>
              <a:t> and </a:t>
            </a:r>
            <a:r>
              <a:rPr lang="en-IN" sz="2400" dirty="0" err="1">
                <a:latin typeface="Times New Roman" panose="02020603050405020304" pitchFamily="18" charset="0"/>
                <a:cs typeface="Times New Roman" panose="02020603050405020304" pitchFamily="18" charset="0"/>
              </a:rPr>
              <a:t>Dr.</a:t>
            </a:r>
            <a:r>
              <a:rPr lang="en-IN" sz="2400" dirty="0">
                <a:latin typeface="Times New Roman" panose="02020603050405020304" pitchFamily="18" charset="0"/>
                <a:cs typeface="Times New Roman" panose="02020603050405020304" pitchFamily="18" charset="0"/>
              </a:rPr>
              <a:t> P K </a:t>
            </a:r>
            <a:r>
              <a:rPr lang="en-IN" sz="2400" dirty="0" err="1">
                <a:latin typeface="Times New Roman" panose="02020603050405020304" pitchFamily="18" charset="0"/>
                <a:cs typeface="Times New Roman" panose="02020603050405020304" pitchFamily="18" charset="0"/>
              </a:rPr>
              <a:t>Patjoshi</a:t>
            </a:r>
            <a:r>
              <a:rPr lang="en-IN" sz="2400" dirty="0">
                <a:latin typeface="Times New Roman" panose="02020603050405020304" pitchFamily="18" charset="0"/>
                <a:cs typeface="Times New Roman" panose="02020603050405020304" pitchFamily="18" charset="0"/>
              </a:rPr>
              <a:t>, Assistant </a:t>
            </a:r>
            <a:r>
              <a:rPr lang="en-IN" sz="2400" dirty="0" err="1">
                <a:latin typeface="Times New Roman" panose="02020603050405020304" pitchFamily="18" charset="0"/>
                <a:cs typeface="Times New Roman" panose="02020603050405020304" pitchFamily="18" charset="0"/>
              </a:rPr>
              <a:t>Professsor</a:t>
            </a:r>
            <a:r>
              <a:rPr lang="en-IN" sz="2400" dirty="0">
                <a:latin typeface="Times New Roman" panose="02020603050405020304" pitchFamily="18" charset="0"/>
                <a:cs typeface="Times New Roman" panose="02020603050405020304" pitchFamily="18" charset="0"/>
              </a:rPr>
              <a:t>, RIMS, Rourkela, </a:t>
            </a:r>
            <a:r>
              <a:rPr lang="en-IN" sz="2400" dirty="0" err="1">
                <a:latin typeface="Times New Roman" panose="02020603050405020304" pitchFamily="18" charset="0"/>
                <a:cs typeface="Times New Roman" panose="02020603050405020304" pitchFamily="18" charset="0"/>
              </a:rPr>
              <a:t>Centurian</a:t>
            </a:r>
            <a:r>
              <a:rPr lang="en-IN" sz="2400" dirty="0">
                <a:latin typeface="Times New Roman" panose="02020603050405020304" pitchFamily="18" charset="0"/>
                <a:cs typeface="Times New Roman" panose="02020603050405020304" pitchFamily="18" charset="0"/>
              </a:rPr>
              <a:t> University, </a:t>
            </a:r>
            <a:r>
              <a:rPr lang="en-IN" sz="2400" dirty="0" err="1">
                <a:latin typeface="Times New Roman" panose="02020603050405020304" pitchFamily="18" charset="0"/>
                <a:cs typeface="Times New Roman" panose="02020603050405020304" pitchFamily="18" charset="0"/>
              </a:rPr>
              <a:t>Bhubanashwar</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[5] </a:t>
            </a:r>
            <a:r>
              <a:rPr lang="en-IN" sz="2400" dirty="0" err="1">
                <a:latin typeface="Times New Roman" panose="02020603050405020304" pitchFamily="18" charset="0"/>
                <a:cs typeface="Times New Roman" panose="02020603050405020304" pitchFamily="18" charset="0"/>
              </a:rPr>
              <a:t>Thenmozhi</a:t>
            </a:r>
            <a:r>
              <a:rPr lang="en-IN" sz="2400" dirty="0">
                <a:latin typeface="Times New Roman" panose="02020603050405020304" pitchFamily="18" charset="0"/>
                <a:cs typeface="Times New Roman" panose="02020603050405020304" pitchFamily="18" charset="0"/>
              </a:rPr>
              <a:t> M (2002): “Futures Trading, Information and Spot Price Volatility of NSE-50 Index Futures Contract” NSE Research Initiative, Paper no. 18. </a:t>
            </a:r>
          </a:p>
          <a:p>
            <a:r>
              <a:rPr lang="en-IN" sz="2400" dirty="0">
                <a:latin typeface="Times New Roman" panose="02020603050405020304" pitchFamily="18" charset="0"/>
                <a:cs typeface="Times New Roman" panose="02020603050405020304" pitchFamily="18" charset="0"/>
              </a:rPr>
              <a:t>[6] What Triggers National Stock Market Jumps? Baker, Scott, Nicholas Bloom, Steve Davis, and Marco </a:t>
            </a:r>
            <a:r>
              <a:rPr lang="en-IN" sz="2400" dirty="0" err="1">
                <a:latin typeface="Times New Roman" panose="02020603050405020304" pitchFamily="18" charset="0"/>
                <a:cs typeface="Times New Roman" panose="02020603050405020304" pitchFamily="18" charset="0"/>
              </a:rPr>
              <a:t>Sammon</a:t>
            </a:r>
            <a:r>
              <a:rPr lang="en-IN" sz="24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23"/>
          <p:cNvSpPr txBox="1">
            <a:spLocks noGrp="1"/>
          </p:cNvSpPr>
          <p:nvPr>
            <p:ph type="sldNum" idx="12"/>
          </p:nvPr>
        </p:nvSpPr>
        <p:spPr>
          <a:xfrm>
            <a:off x="11466645" y="625410"/>
            <a:ext cx="492617" cy="365124"/>
          </a:xfrm>
          <a:prstGeom prst="rect">
            <a:avLst/>
          </a:prstGeom>
          <a:noFill/>
          <a:ln>
            <a:noFill/>
          </a:ln>
        </p:spPr>
        <p:txBody>
          <a:bodyPr spcFirstLastPara="1" wrap="square" lIns="121900" tIns="60933" rIns="121900" bIns="60933" anchor="t" anchorCtr="0">
            <a:noAutofit/>
          </a:bodyPr>
          <a:lstStyle/>
          <a:p>
            <a:fld id="{00000000-1234-1234-1234-123412341234}" type="slidenum">
              <a:rPr lang="en-US"/>
              <a:pPr/>
              <a:t>24</a:t>
            </a:fld>
            <a:endParaRPr/>
          </a:p>
        </p:txBody>
      </p:sp>
      <p:pic>
        <p:nvPicPr>
          <p:cNvPr id="548" name="Google Shape;548;p23"/>
          <p:cNvPicPr preferRelativeResize="0">
            <a:picLocks noGrp="1"/>
          </p:cNvPicPr>
          <p:nvPr>
            <p:ph type="pic" idx="2"/>
          </p:nvPr>
        </p:nvPicPr>
        <p:blipFill rotWithShape="1">
          <a:blip r:embed="rId3">
            <a:alphaModFix/>
          </a:blip>
          <a:srcRect t="-2106" b="-2106"/>
          <a:stretch/>
        </p:blipFill>
        <p:spPr>
          <a:xfrm>
            <a:off x="838200" y="1160729"/>
            <a:ext cx="8197941" cy="5483654"/>
          </a:xfrm>
          <a:prstGeom prst="rect">
            <a:avLst/>
          </a:prstGeom>
          <a:noFill/>
          <a:ln>
            <a:noFill/>
          </a:ln>
        </p:spPr>
      </p:pic>
      <p:sp>
        <p:nvSpPr>
          <p:cNvPr id="550" name="Google Shape;550;p23"/>
          <p:cNvSpPr txBox="1">
            <a:spLocks noGrp="1"/>
          </p:cNvSpPr>
          <p:nvPr>
            <p:ph type="dt" idx="10"/>
          </p:nvPr>
        </p:nvSpPr>
        <p:spPr>
          <a:xfrm>
            <a:off x="254000" y="6477000"/>
            <a:ext cx="2186093" cy="381000"/>
          </a:xfrm>
          <a:prstGeom prst="rect">
            <a:avLst/>
          </a:prstGeom>
          <a:noFill/>
          <a:ln>
            <a:noFill/>
          </a:ln>
        </p:spPr>
        <p:txBody>
          <a:bodyPr spcFirstLastPara="1" wrap="square" lIns="121900" tIns="60933" rIns="121900" bIns="60933" anchor="ctr" anchorCtr="0">
            <a:noAutofit/>
          </a:bodyPr>
          <a:lstStyle/>
          <a:p>
            <a:r>
              <a:rPr lang="en-US"/>
              <a:t>May 24, 2022</a:t>
            </a:r>
            <a:endParaRPr/>
          </a:p>
        </p:txBody>
      </p:sp>
      <p:sp>
        <p:nvSpPr>
          <p:cNvPr id="551" name="Google Shape;551;p23"/>
          <p:cNvSpPr txBox="1">
            <a:spLocks noGrp="1"/>
          </p:cNvSpPr>
          <p:nvPr>
            <p:ph type="ftr" idx="11"/>
          </p:nvPr>
        </p:nvSpPr>
        <p:spPr>
          <a:xfrm>
            <a:off x="2641600" y="6477000"/>
            <a:ext cx="6908800" cy="381000"/>
          </a:xfrm>
          <a:prstGeom prst="rect">
            <a:avLst/>
          </a:prstGeom>
          <a:noFill/>
          <a:ln>
            <a:noFill/>
          </a:ln>
        </p:spPr>
        <p:txBody>
          <a:bodyPr spcFirstLastPara="1" wrap="square" lIns="121900" tIns="60933" rIns="121900" bIns="60933" anchor="ctr" anchorCtr="0">
            <a:noAutofit/>
          </a:bodyPr>
          <a:lstStyle/>
          <a:p>
            <a:r>
              <a:rPr lang="en-US"/>
              <a:t>Footer </a:t>
            </a:r>
            <a:endParaRPr/>
          </a:p>
        </p:txBody>
      </p:sp>
      <p:sp>
        <p:nvSpPr>
          <p:cNvPr id="4" name="TextBox 3">
            <a:extLst>
              <a:ext uri="{FF2B5EF4-FFF2-40B4-BE49-F238E27FC236}">
                <a16:creationId xmlns:a16="http://schemas.microsoft.com/office/drawing/2014/main" id="{79713717-0B5D-426A-77B7-8F7977CFF58C}"/>
              </a:ext>
            </a:extLst>
          </p:cNvPr>
          <p:cNvSpPr txBox="1"/>
          <p:nvPr/>
        </p:nvSpPr>
        <p:spPr>
          <a:xfrm>
            <a:off x="76200" y="12647"/>
            <a:ext cx="4343400" cy="584775"/>
          </a:xfrm>
          <a:prstGeom prst="rect">
            <a:avLst/>
          </a:prstGeom>
          <a:noFill/>
        </p:spPr>
        <p:txBody>
          <a:bodyPr wrap="square" rtlCol="0">
            <a:spAutoFit/>
          </a:bodyPr>
          <a:lstStyle/>
          <a:p>
            <a:r>
              <a:rPr lang="en-IN" sz="3200" dirty="0">
                <a:solidFill>
                  <a:srgbClr val="C00000"/>
                </a:solidFill>
                <a:latin typeface="Times New Roman" panose="02020603050405020304" pitchFamily="18" charset="0"/>
                <a:cs typeface="Times New Roman" panose="02020603050405020304" pitchFamily="18" charset="0"/>
              </a:rPr>
              <a:t>Plagiarism Report:</a:t>
            </a:r>
          </a:p>
        </p:txBody>
      </p:sp>
      <p:sp>
        <p:nvSpPr>
          <p:cNvPr id="5" name="TextBox 4">
            <a:extLst>
              <a:ext uri="{FF2B5EF4-FFF2-40B4-BE49-F238E27FC236}">
                <a16:creationId xmlns:a16="http://schemas.microsoft.com/office/drawing/2014/main" id="{317A972E-1BDF-B5A4-B1E8-EE653027DCE7}"/>
              </a:ext>
            </a:extLst>
          </p:cNvPr>
          <p:cNvSpPr txBox="1"/>
          <p:nvPr/>
        </p:nvSpPr>
        <p:spPr>
          <a:xfrm>
            <a:off x="11699383" y="6459717"/>
            <a:ext cx="492617" cy="369332"/>
          </a:xfrm>
          <a:prstGeom prst="rect">
            <a:avLst/>
          </a:prstGeom>
          <a:noFill/>
        </p:spPr>
        <p:txBody>
          <a:bodyPr wrap="square" rtlCol="0">
            <a:spAutoFit/>
          </a:bodyPr>
          <a:lstStyle/>
          <a:p>
            <a:r>
              <a:rPr lang="en-IN" dirty="0">
                <a:solidFill>
                  <a:srgbClr val="C00000"/>
                </a:solidFill>
              </a:rPr>
              <a:t>24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795" y="556260"/>
            <a:ext cx="12202795" cy="6301740"/>
            <a:chOff x="-9525" y="565784"/>
            <a:chExt cx="12202795" cy="6301740"/>
          </a:xfrm>
        </p:grpSpPr>
        <p:sp>
          <p:nvSpPr>
            <p:cNvPr id="3" name="object 3"/>
            <p:cNvSpPr/>
            <p:nvPr/>
          </p:nvSpPr>
          <p:spPr>
            <a:xfrm>
              <a:off x="0" y="575309"/>
              <a:ext cx="12183745" cy="6282690"/>
            </a:xfrm>
            <a:custGeom>
              <a:avLst/>
              <a:gdLst/>
              <a:ahLst/>
              <a:cxnLst/>
              <a:rect l="l" t="t" r="r" b="b"/>
              <a:pathLst>
                <a:path w="12183745" h="6282690">
                  <a:moveTo>
                    <a:pt x="12183618" y="6282687"/>
                  </a:moveTo>
                  <a:lnTo>
                    <a:pt x="12183618" y="0"/>
                  </a:lnTo>
                  <a:lnTo>
                    <a:pt x="0" y="0"/>
                  </a:lnTo>
                  <a:lnTo>
                    <a:pt x="0" y="6282687"/>
                  </a:lnTo>
                  <a:lnTo>
                    <a:pt x="12183618" y="6282687"/>
                  </a:lnTo>
                  <a:close/>
                </a:path>
              </a:pathLst>
            </a:custGeom>
            <a:solidFill>
              <a:srgbClr val="FFFFFF"/>
            </a:solidFill>
          </p:spPr>
          <p:txBody>
            <a:bodyPr wrap="square" lIns="0" tIns="0" rIns="0" bIns="0" rtlCol="0"/>
            <a:lstStyle/>
            <a:p>
              <a:endParaRPr/>
            </a:p>
          </p:txBody>
        </p:sp>
        <p:sp>
          <p:nvSpPr>
            <p:cNvPr id="4" name="object 4"/>
            <p:cNvSpPr/>
            <p:nvPr/>
          </p:nvSpPr>
          <p:spPr>
            <a:xfrm>
              <a:off x="0" y="575309"/>
              <a:ext cx="12183745" cy="6282690"/>
            </a:xfrm>
            <a:custGeom>
              <a:avLst/>
              <a:gdLst/>
              <a:ahLst/>
              <a:cxnLst/>
              <a:rect l="l" t="t" r="r" b="b"/>
              <a:pathLst>
                <a:path w="12183745" h="6282690">
                  <a:moveTo>
                    <a:pt x="12183618" y="6282687"/>
                  </a:moveTo>
                  <a:lnTo>
                    <a:pt x="12183618" y="0"/>
                  </a:lnTo>
                  <a:lnTo>
                    <a:pt x="0" y="0"/>
                  </a:lnTo>
                </a:path>
              </a:pathLst>
            </a:custGeom>
            <a:ln w="19050">
              <a:solidFill>
                <a:srgbClr val="918554"/>
              </a:solidFill>
            </a:ln>
          </p:spPr>
          <p:txBody>
            <a:bodyPr wrap="square" lIns="0" tIns="0" rIns="0" bIns="0" rtlCol="0"/>
            <a:lstStyle/>
            <a:p>
              <a:endParaRPr/>
            </a:p>
          </p:txBody>
        </p:sp>
        <p:sp>
          <p:nvSpPr>
            <p:cNvPr id="5" name="object 5"/>
            <p:cNvSpPr/>
            <p:nvPr/>
          </p:nvSpPr>
          <p:spPr>
            <a:xfrm>
              <a:off x="0" y="1543558"/>
              <a:ext cx="12192000" cy="12700"/>
            </a:xfrm>
            <a:custGeom>
              <a:avLst/>
              <a:gdLst/>
              <a:ahLst/>
              <a:cxnLst/>
              <a:rect l="l" t="t" r="r" b="b"/>
              <a:pathLst>
                <a:path w="12192000" h="12700">
                  <a:moveTo>
                    <a:pt x="0" y="12700"/>
                  </a:moveTo>
                  <a:lnTo>
                    <a:pt x="12192000" y="12700"/>
                  </a:lnTo>
                  <a:lnTo>
                    <a:pt x="12192000" y="0"/>
                  </a:lnTo>
                  <a:lnTo>
                    <a:pt x="0" y="0"/>
                  </a:lnTo>
                  <a:lnTo>
                    <a:pt x="0" y="12700"/>
                  </a:lnTo>
                  <a:close/>
                </a:path>
              </a:pathLst>
            </a:custGeom>
            <a:solidFill>
              <a:srgbClr val="000000"/>
            </a:solidFill>
          </p:spPr>
          <p:txBody>
            <a:bodyPr wrap="square" lIns="0" tIns="0" rIns="0" bIns="0" rtlCol="0"/>
            <a:lstStyle/>
            <a:p>
              <a:endParaRPr/>
            </a:p>
          </p:txBody>
        </p:sp>
        <p:sp>
          <p:nvSpPr>
            <p:cNvPr id="6" name="object 6"/>
            <p:cNvSpPr/>
            <p:nvPr/>
          </p:nvSpPr>
          <p:spPr>
            <a:xfrm>
              <a:off x="1405127" y="585216"/>
              <a:ext cx="67945" cy="6273800"/>
            </a:xfrm>
            <a:custGeom>
              <a:avLst/>
              <a:gdLst/>
              <a:ahLst/>
              <a:cxnLst/>
              <a:rect l="l" t="t" r="r" b="b"/>
              <a:pathLst>
                <a:path w="67944" h="6273800">
                  <a:moveTo>
                    <a:pt x="0" y="0"/>
                  </a:moveTo>
                  <a:lnTo>
                    <a:pt x="67437" y="6273224"/>
                  </a:lnTo>
                </a:path>
              </a:pathLst>
            </a:custGeom>
            <a:ln w="12700">
              <a:solidFill>
                <a:srgbClr val="000000"/>
              </a:solidFill>
            </a:ln>
          </p:spPr>
          <p:txBody>
            <a:bodyPr wrap="square" lIns="0" tIns="0" rIns="0" bIns="0" rtlCol="0"/>
            <a:lstStyle/>
            <a:p>
              <a:endParaRPr/>
            </a:p>
          </p:txBody>
        </p:sp>
        <p:sp>
          <p:nvSpPr>
            <p:cNvPr id="7" name="object 7"/>
            <p:cNvSpPr/>
            <p:nvPr/>
          </p:nvSpPr>
          <p:spPr>
            <a:xfrm>
              <a:off x="3296411" y="585216"/>
              <a:ext cx="59055" cy="6273800"/>
            </a:xfrm>
            <a:custGeom>
              <a:avLst/>
              <a:gdLst/>
              <a:ahLst/>
              <a:cxnLst/>
              <a:rect l="l" t="t" r="r" b="b"/>
              <a:pathLst>
                <a:path w="59054" h="6273800">
                  <a:moveTo>
                    <a:pt x="0" y="0"/>
                  </a:moveTo>
                  <a:lnTo>
                    <a:pt x="58927" y="6273222"/>
                  </a:lnTo>
                </a:path>
              </a:pathLst>
            </a:custGeom>
            <a:ln w="12700">
              <a:solidFill>
                <a:srgbClr val="000000"/>
              </a:solidFill>
            </a:ln>
          </p:spPr>
          <p:txBody>
            <a:bodyPr wrap="square" lIns="0" tIns="0" rIns="0" bIns="0" rtlCol="0"/>
            <a:lstStyle/>
            <a:p>
              <a:endParaRPr/>
            </a:p>
          </p:txBody>
        </p:sp>
        <p:sp>
          <p:nvSpPr>
            <p:cNvPr id="8" name="object 8"/>
            <p:cNvSpPr/>
            <p:nvPr/>
          </p:nvSpPr>
          <p:spPr>
            <a:xfrm>
              <a:off x="7190231" y="574548"/>
              <a:ext cx="131445" cy="6283325"/>
            </a:xfrm>
            <a:custGeom>
              <a:avLst/>
              <a:gdLst/>
              <a:ahLst/>
              <a:cxnLst/>
              <a:rect l="l" t="t" r="r" b="b"/>
              <a:pathLst>
                <a:path w="131445" h="6283325">
                  <a:moveTo>
                    <a:pt x="0" y="0"/>
                  </a:moveTo>
                  <a:lnTo>
                    <a:pt x="131318" y="6282928"/>
                  </a:lnTo>
                </a:path>
              </a:pathLst>
            </a:custGeom>
            <a:ln w="12700">
              <a:solidFill>
                <a:srgbClr val="000000"/>
              </a:solidFill>
            </a:ln>
          </p:spPr>
          <p:txBody>
            <a:bodyPr wrap="square" lIns="0" tIns="0" rIns="0" bIns="0" rtlCol="0"/>
            <a:lstStyle/>
            <a:p>
              <a:endParaRPr/>
            </a:p>
          </p:txBody>
        </p:sp>
      </p:grpSp>
      <p:sp>
        <p:nvSpPr>
          <p:cNvPr id="9" name="object 9"/>
          <p:cNvSpPr txBox="1">
            <a:spLocks noGrp="1"/>
          </p:cNvSpPr>
          <p:nvPr>
            <p:ph type="title"/>
          </p:nvPr>
        </p:nvSpPr>
        <p:spPr>
          <a:xfrm>
            <a:off x="3733800" y="0"/>
            <a:ext cx="5179696" cy="505267"/>
          </a:xfrm>
          <a:prstGeom prst="rect">
            <a:avLst/>
          </a:prstGeom>
        </p:spPr>
        <p:txBody>
          <a:bodyPr vert="horz" wrap="square" lIns="0" tIns="12700" rIns="0" bIns="0" rtlCol="0">
            <a:spAutoFit/>
          </a:bodyPr>
          <a:lstStyle/>
          <a:p>
            <a:pPr marL="12700">
              <a:lnSpc>
                <a:spcPct val="100000"/>
              </a:lnSpc>
              <a:spcBef>
                <a:spcPts val="100"/>
              </a:spcBef>
            </a:pPr>
            <a:r>
              <a:rPr b="1" spc="-30" dirty="0">
                <a:latin typeface="Times New Roman" panose="02020603050405020304" pitchFamily="18" charset="0"/>
                <a:cs typeface="Times New Roman" panose="02020603050405020304" pitchFamily="18" charset="0"/>
              </a:rPr>
              <a:t>LITERATURE</a:t>
            </a:r>
            <a:r>
              <a:rPr b="1" spc="-65" dirty="0">
                <a:latin typeface="Times New Roman" panose="02020603050405020304" pitchFamily="18" charset="0"/>
                <a:cs typeface="Times New Roman" panose="02020603050405020304" pitchFamily="18" charset="0"/>
              </a:rPr>
              <a:t> </a:t>
            </a:r>
            <a:r>
              <a:rPr lang="en-IN" b="1" spc="-65" dirty="0">
                <a:latin typeface="Times New Roman" panose="02020603050405020304" pitchFamily="18" charset="0"/>
                <a:cs typeface="Times New Roman" panose="02020603050405020304" pitchFamily="18" charset="0"/>
              </a:rPr>
              <a:t> </a:t>
            </a:r>
            <a:r>
              <a:rPr b="1" spc="-25" dirty="0">
                <a:latin typeface="Times New Roman" panose="02020603050405020304" pitchFamily="18" charset="0"/>
                <a:cs typeface="Times New Roman" panose="02020603050405020304" pitchFamily="18" charset="0"/>
              </a:rPr>
              <a:t>SURVEY</a:t>
            </a:r>
          </a:p>
        </p:txBody>
      </p:sp>
      <p:sp>
        <p:nvSpPr>
          <p:cNvPr id="18" name="object 18"/>
          <p:cNvSpPr txBox="1"/>
          <p:nvPr/>
        </p:nvSpPr>
        <p:spPr>
          <a:xfrm>
            <a:off x="11865864" y="6366143"/>
            <a:ext cx="219075" cy="341119"/>
          </a:xfrm>
          <a:prstGeom prst="rect">
            <a:avLst/>
          </a:prstGeom>
        </p:spPr>
        <p:txBody>
          <a:bodyPr vert="horz" wrap="square" lIns="0" tIns="33020" rIns="0" bIns="0" rtlCol="0">
            <a:spAutoFit/>
          </a:bodyPr>
          <a:lstStyle/>
          <a:p>
            <a:pPr marL="38100">
              <a:lnSpc>
                <a:spcPct val="100000"/>
              </a:lnSpc>
              <a:spcBef>
                <a:spcPts val="260"/>
              </a:spcBef>
            </a:pPr>
            <a:r>
              <a:rPr lang="en-IN" sz="2000" dirty="0">
                <a:solidFill>
                  <a:srgbClr val="C00000"/>
                </a:solidFill>
                <a:latin typeface="Trebuchet MS"/>
                <a:cs typeface="Trebuchet MS"/>
              </a:rPr>
              <a:t>3</a:t>
            </a:r>
            <a:endParaRPr sz="2000" dirty="0">
              <a:latin typeface="Trebuchet MS"/>
              <a:cs typeface="Trebuchet MS"/>
            </a:endParaRPr>
          </a:p>
        </p:txBody>
      </p:sp>
      <p:sp>
        <p:nvSpPr>
          <p:cNvPr id="10" name="object 10"/>
          <p:cNvSpPr txBox="1"/>
          <p:nvPr/>
        </p:nvSpPr>
        <p:spPr>
          <a:xfrm>
            <a:off x="356196" y="896544"/>
            <a:ext cx="690195" cy="289823"/>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panose="02020603050405020304" pitchFamily="18" charset="0"/>
                <a:cs typeface="Times New Roman" panose="02020603050405020304" pitchFamily="18" charset="0"/>
              </a:rPr>
              <a:t>S.NO</a:t>
            </a:r>
          </a:p>
        </p:txBody>
      </p:sp>
      <p:sp>
        <p:nvSpPr>
          <p:cNvPr id="11" name="object 11"/>
          <p:cNvSpPr txBox="1"/>
          <p:nvPr/>
        </p:nvSpPr>
        <p:spPr>
          <a:xfrm>
            <a:off x="1978470" y="843297"/>
            <a:ext cx="774952" cy="289823"/>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panose="02020603050405020304" pitchFamily="18" charset="0"/>
                <a:cs typeface="Times New Roman" panose="02020603050405020304" pitchFamily="18" charset="0"/>
              </a:rPr>
              <a:t>TITLE</a:t>
            </a:r>
          </a:p>
        </p:txBody>
      </p:sp>
      <p:sp>
        <p:nvSpPr>
          <p:cNvPr id="12" name="object 12"/>
          <p:cNvSpPr txBox="1"/>
          <p:nvPr/>
        </p:nvSpPr>
        <p:spPr>
          <a:xfrm>
            <a:off x="4554981" y="850139"/>
            <a:ext cx="1226947" cy="289823"/>
          </a:xfrm>
          <a:prstGeom prst="rect">
            <a:avLst/>
          </a:prstGeom>
        </p:spPr>
        <p:txBody>
          <a:bodyPr vert="horz" wrap="square" lIns="0" tIns="12700" rIns="0" bIns="0" rtlCol="0">
            <a:spAutoFit/>
          </a:bodyPr>
          <a:lstStyle/>
          <a:p>
            <a:pPr marL="12700">
              <a:lnSpc>
                <a:spcPct val="100000"/>
              </a:lnSpc>
              <a:spcBef>
                <a:spcPts val="100"/>
              </a:spcBef>
            </a:pPr>
            <a:r>
              <a:rPr sz="1800" spc="-10" dirty="0">
                <a:latin typeface="Times New Roman" panose="02020603050405020304" pitchFamily="18" charset="0"/>
                <a:cs typeface="Times New Roman" panose="02020603050405020304" pitchFamily="18" charset="0"/>
              </a:rPr>
              <a:t>AUTHORS</a:t>
            </a:r>
            <a:endParaRPr sz="1800" dirty="0">
              <a:latin typeface="Times New Roman" panose="02020603050405020304" pitchFamily="18" charset="0"/>
              <a:cs typeface="Times New Roman" panose="02020603050405020304" pitchFamily="18" charset="0"/>
            </a:endParaRPr>
          </a:p>
        </p:txBody>
      </p:sp>
      <p:sp>
        <p:nvSpPr>
          <p:cNvPr id="13" name="object 13"/>
          <p:cNvSpPr txBox="1"/>
          <p:nvPr/>
        </p:nvSpPr>
        <p:spPr>
          <a:xfrm>
            <a:off x="8967723" y="907690"/>
            <a:ext cx="1365630" cy="289823"/>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panose="02020603050405020304" pitchFamily="18" charset="0"/>
                <a:cs typeface="Times New Roman" panose="02020603050405020304" pitchFamily="18" charset="0"/>
              </a:rPr>
              <a:t>INFERENCE</a:t>
            </a:r>
            <a:endParaRPr sz="1800" dirty="0">
              <a:latin typeface="Times New Roman" panose="02020603050405020304" pitchFamily="18" charset="0"/>
              <a:cs typeface="Times New Roman" panose="02020603050405020304" pitchFamily="18" charset="0"/>
            </a:endParaRPr>
          </a:p>
        </p:txBody>
      </p:sp>
      <p:sp>
        <p:nvSpPr>
          <p:cNvPr id="14" name="object 14"/>
          <p:cNvSpPr txBox="1"/>
          <p:nvPr/>
        </p:nvSpPr>
        <p:spPr>
          <a:xfrm>
            <a:off x="194259" y="1843532"/>
            <a:ext cx="297815" cy="391160"/>
          </a:xfrm>
          <a:prstGeom prst="rect">
            <a:avLst/>
          </a:prstGeom>
        </p:spPr>
        <p:txBody>
          <a:bodyPr vert="horz" wrap="square" lIns="0" tIns="12700" rIns="0" bIns="0" rtlCol="0">
            <a:spAutoFit/>
          </a:bodyPr>
          <a:lstStyle/>
          <a:p>
            <a:pPr marL="12700">
              <a:lnSpc>
                <a:spcPct val="100000"/>
              </a:lnSpc>
              <a:spcBef>
                <a:spcPts val="100"/>
              </a:spcBef>
            </a:pPr>
            <a:r>
              <a:rPr lang="en-IN" sz="2400" dirty="0">
                <a:latin typeface="Trebuchet MS"/>
                <a:cs typeface="Trebuchet MS"/>
              </a:rPr>
              <a:t>1</a:t>
            </a:r>
            <a:r>
              <a:rPr sz="2400" dirty="0">
                <a:latin typeface="Trebuchet MS"/>
                <a:cs typeface="Trebuchet MS"/>
              </a:rPr>
              <a:t>.</a:t>
            </a:r>
          </a:p>
        </p:txBody>
      </p:sp>
      <p:sp>
        <p:nvSpPr>
          <p:cNvPr id="15" name="object 15"/>
          <p:cNvSpPr txBox="1"/>
          <p:nvPr/>
        </p:nvSpPr>
        <p:spPr>
          <a:xfrm>
            <a:off x="1518030" y="1777745"/>
            <a:ext cx="1649730" cy="1244571"/>
          </a:xfrm>
          <a:prstGeom prst="rect">
            <a:avLst/>
          </a:prstGeom>
        </p:spPr>
        <p:txBody>
          <a:bodyPr vert="horz" wrap="square" lIns="0" tIns="13335" rIns="0" bIns="0" rtlCol="0">
            <a:spAutoFit/>
          </a:bodyPr>
          <a:lstStyle/>
          <a:p>
            <a:pPr marL="12700" marR="5080">
              <a:lnSpc>
                <a:spcPct val="100000"/>
              </a:lnSpc>
              <a:spcBef>
                <a:spcPts val="105"/>
              </a:spcBef>
            </a:pPr>
            <a:r>
              <a:rPr sz="2000" dirty="0">
                <a:latin typeface="Times New Roman" panose="02020603050405020304" pitchFamily="18" charset="0"/>
                <a:cs typeface="Times New Roman" panose="02020603050405020304" pitchFamily="18" charset="0"/>
              </a:rPr>
              <a:t>Stock markets  </a:t>
            </a:r>
            <a:r>
              <a:rPr sz="2000" spc="-5" dirty="0">
                <a:latin typeface="Times New Roman" panose="02020603050405020304" pitchFamily="18" charset="0"/>
                <a:cs typeface="Times New Roman" panose="02020603050405020304" pitchFamily="18" charset="0"/>
              </a:rPr>
              <a:t>and economic  </a:t>
            </a:r>
            <a:r>
              <a:rPr sz="2000" dirty="0">
                <a:latin typeface="Times New Roman" panose="02020603050405020304" pitchFamily="18" charset="0"/>
                <a:cs typeface="Times New Roman" panose="02020603050405020304" pitchFamily="18" charset="0"/>
              </a:rPr>
              <a:t>growth of  </a:t>
            </a:r>
            <a:r>
              <a:rPr sz="2000" spc="-5" dirty="0">
                <a:latin typeface="Times New Roman" panose="02020603050405020304" pitchFamily="18" charset="0"/>
                <a:cs typeface="Times New Roman" panose="02020603050405020304" pitchFamily="18" charset="0"/>
              </a:rPr>
              <a:t>India</a:t>
            </a:r>
            <a:endParaRPr sz="2000" dirty="0">
              <a:latin typeface="Times New Roman" panose="02020603050405020304" pitchFamily="18" charset="0"/>
              <a:cs typeface="Times New Roman" panose="02020603050405020304" pitchFamily="18" charset="0"/>
            </a:endParaRPr>
          </a:p>
        </p:txBody>
      </p:sp>
      <p:sp>
        <p:nvSpPr>
          <p:cNvPr id="16" name="object 16"/>
          <p:cNvSpPr txBox="1"/>
          <p:nvPr/>
        </p:nvSpPr>
        <p:spPr>
          <a:xfrm>
            <a:off x="3434588" y="1845056"/>
            <a:ext cx="3467735" cy="1550670"/>
          </a:xfrm>
          <a:prstGeom prst="rect">
            <a:avLst/>
          </a:prstGeom>
        </p:spPr>
        <p:txBody>
          <a:bodyPr vert="horz" wrap="square" lIns="0" tIns="13335" rIns="0" bIns="0" rtlCol="0">
            <a:spAutoFit/>
          </a:bodyPr>
          <a:lstStyle/>
          <a:p>
            <a:pPr marL="12700" marR="5080">
              <a:lnSpc>
                <a:spcPct val="100000"/>
              </a:lnSpc>
              <a:spcBef>
                <a:spcPts val="105"/>
              </a:spcBef>
            </a:pPr>
            <a:r>
              <a:rPr sz="2000" spc="-5" dirty="0">
                <a:latin typeface="Times New Roman" panose="02020603050405020304" pitchFamily="18" charset="0"/>
                <a:cs typeface="Times New Roman" panose="02020603050405020304" pitchFamily="18" charset="0"/>
              </a:rPr>
              <a:t>M. Madhuri Devi and </a:t>
            </a:r>
            <a:r>
              <a:rPr sz="2000" dirty="0">
                <a:latin typeface="Times New Roman" panose="02020603050405020304" pitchFamily="18" charset="0"/>
                <a:cs typeface="Times New Roman" panose="02020603050405020304" pitchFamily="18" charset="0"/>
              </a:rPr>
              <a:t>Anjali  </a:t>
            </a:r>
            <a:r>
              <a:rPr sz="2000" spc="-5" dirty="0">
                <a:latin typeface="Times New Roman" panose="02020603050405020304" pitchFamily="18" charset="0"/>
                <a:cs typeface="Times New Roman" panose="02020603050405020304" pitchFamily="18" charset="0"/>
              </a:rPr>
              <a:t>Hinduja Dept. </a:t>
            </a:r>
            <a:r>
              <a:rPr sz="2000" dirty="0">
                <a:latin typeface="Times New Roman" panose="02020603050405020304" pitchFamily="18" charset="0"/>
                <a:cs typeface="Times New Roman" panose="02020603050405020304" pitchFamily="18" charset="0"/>
              </a:rPr>
              <a:t>of </a:t>
            </a:r>
            <a:r>
              <a:rPr sz="2000" spc="-5" dirty="0">
                <a:latin typeface="Times New Roman" panose="02020603050405020304" pitchFamily="18" charset="0"/>
                <a:cs typeface="Times New Roman" panose="02020603050405020304" pitchFamily="18" charset="0"/>
              </a:rPr>
              <a:t>Commerce,  </a:t>
            </a:r>
            <a:r>
              <a:rPr sz="2000" dirty="0">
                <a:latin typeface="Times New Roman" panose="02020603050405020304" pitchFamily="18" charset="0"/>
                <a:cs typeface="Times New Roman" panose="02020603050405020304" pitchFamily="18" charset="0"/>
              </a:rPr>
              <a:t>Bhilai </a:t>
            </a:r>
            <a:r>
              <a:rPr sz="2000" spc="-5" dirty="0">
                <a:latin typeface="Times New Roman" panose="02020603050405020304" pitchFamily="18" charset="0"/>
                <a:cs typeface="Times New Roman" panose="02020603050405020304" pitchFamily="18" charset="0"/>
              </a:rPr>
              <a:t>Mahila Mahavidyalaya,  </a:t>
            </a:r>
            <a:r>
              <a:rPr sz="2000" dirty="0">
                <a:latin typeface="Times New Roman" panose="02020603050405020304" pitchFamily="18" charset="0"/>
                <a:cs typeface="Times New Roman" panose="02020603050405020304" pitchFamily="18" charset="0"/>
              </a:rPr>
              <a:t>Bhilai, CG, </a:t>
            </a:r>
            <a:r>
              <a:rPr sz="2000" spc="-5" dirty="0">
                <a:latin typeface="Times New Roman" panose="02020603050405020304" pitchFamily="18" charset="0"/>
                <a:cs typeface="Times New Roman" panose="02020603050405020304" pitchFamily="18" charset="0"/>
              </a:rPr>
              <a:t>India </a:t>
            </a:r>
            <a:r>
              <a:rPr sz="2000" dirty="0">
                <a:latin typeface="Times New Roman" panose="02020603050405020304" pitchFamily="18" charset="0"/>
                <a:cs typeface="Times New Roman" panose="02020603050405020304" pitchFamily="18" charset="0"/>
              </a:rPr>
              <a:t>Pt.  </a:t>
            </a:r>
            <a:r>
              <a:rPr sz="2000" spc="-5" dirty="0">
                <a:latin typeface="Times New Roman" panose="02020603050405020304" pitchFamily="18" charset="0"/>
                <a:cs typeface="Times New Roman" panose="02020603050405020304" pitchFamily="18" charset="0"/>
              </a:rPr>
              <a:t>Ravishankar Shukla</a:t>
            </a:r>
            <a:r>
              <a:rPr sz="2000" spc="-80" dirty="0">
                <a:latin typeface="Times New Roman" panose="02020603050405020304" pitchFamily="18" charset="0"/>
                <a:cs typeface="Times New Roman" panose="02020603050405020304" pitchFamily="18" charset="0"/>
              </a:rPr>
              <a:t> </a:t>
            </a:r>
            <a:r>
              <a:rPr sz="2000" spc="-25" dirty="0">
                <a:latin typeface="Times New Roman" panose="02020603050405020304" pitchFamily="18" charset="0"/>
                <a:cs typeface="Times New Roman" panose="02020603050405020304" pitchFamily="18" charset="0"/>
              </a:rPr>
              <a:t>University</a:t>
            </a:r>
            <a:r>
              <a:rPr sz="2000" spc="-25" dirty="0">
                <a:latin typeface="Trebuchet MS"/>
                <a:cs typeface="Trebuchet MS"/>
              </a:rPr>
              <a:t>.</a:t>
            </a:r>
            <a:endParaRPr sz="2000" dirty="0">
              <a:latin typeface="Trebuchet MS"/>
              <a:cs typeface="Trebuchet MS"/>
            </a:endParaRPr>
          </a:p>
        </p:txBody>
      </p:sp>
      <p:sp>
        <p:nvSpPr>
          <p:cNvPr id="17" name="object 17"/>
          <p:cNvSpPr txBox="1"/>
          <p:nvPr/>
        </p:nvSpPr>
        <p:spPr>
          <a:xfrm>
            <a:off x="7327772" y="1777745"/>
            <a:ext cx="4657725" cy="1552348"/>
          </a:xfrm>
          <a:prstGeom prst="rect">
            <a:avLst/>
          </a:prstGeom>
        </p:spPr>
        <p:txBody>
          <a:bodyPr vert="horz" wrap="square" lIns="0" tIns="13335" rIns="0" bIns="0" rtlCol="0">
            <a:spAutoFit/>
          </a:bodyPr>
          <a:lstStyle/>
          <a:p>
            <a:pPr marL="355600" marR="5080" indent="-342900">
              <a:lnSpc>
                <a:spcPct val="100000"/>
              </a:lnSpc>
              <a:spcBef>
                <a:spcPts val="105"/>
              </a:spcBef>
              <a:buFont typeface="Arial"/>
              <a:buChar char="•"/>
              <a:tabLst>
                <a:tab pos="354965" algn="l"/>
                <a:tab pos="355600" algn="l"/>
              </a:tabLst>
            </a:pPr>
            <a:r>
              <a:rPr sz="2000" dirty="0">
                <a:latin typeface="Times New Roman" panose="02020603050405020304" pitchFamily="18" charset="0"/>
                <a:cs typeface="Times New Roman" panose="02020603050405020304" pitchFamily="18" charset="0"/>
              </a:rPr>
              <a:t>The </a:t>
            </a:r>
            <a:r>
              <a:rPr sz="2000" spc="-5" dirty="0">
                <a:latin typeface="Times New Roman" panose="02020603050405020304" pitchFamily="18" charset="0"/>
                <a:cs typeface="Times New Roman" panose="02020603050405020304" pitchFamily="18" charset="0"/>
              </a:rPr>
              <a:t>two </a:t>
            </a:r>
            <a:r>
              <a:rPr sz="2000" dirty="0">
                <a:latin typeface="Times New Roman" panose="02020603050405020304" pitchFamily="18" charset="0"/>
                <a:cs typeface="Times New Roman" panose="02020603050405020304" pitchFamily="18" charset="0"/>
              </a:rPr>
              <a:t>fold </a:t>
            </a:r>
            <a:r>
              <a:rPr sz="2000" spc="-5" dirty="0">
                <a:latin typeface="Times New Roman" panose="02020603050405020304" pitchFamily="18" charset="0"/>
                <a:cs typeface="Times New Roman" panose="02020603050405020304" pitchFamily="18" charset="0"/>
              </a:rPr>
              <a:t>policies </a:t>
            </a:r>
            <a:r>
              <a:rPr sz="2000" dirty="0">
                <a:latin typeface="Times New Roman" panose="02020603050405020304" pitchFamily="18" charset="0"/>
                <a:cs typeface="Times New Roman" panose="02020603050405020304" pitchFamily="18" charset="0"/>
              </a:rPr>
              <a:t>of </a:t>
            </a:r>
            <a:r>
              <a:rPr sz="2000" spc="-5" dirty="0">
                <a:latin typeface="Times New Roman" panose="02020603050405020304" pitchFamily="18" charset="0"/>
                <a:cs typeface="Times New Roman" panose="02020603050405020304" pitchFamily="18" charset="0"/>
              </a:rPr>
              <a:t>Indian  economic </a:t>
            </a:r>
            <a:r>
              <a:rPr sz="2000" dirty="0">
                <a:latin typeface="Times New Roman" panose="02020603050405020304" pitchFamily="18" charset="0"/>
                <a:cs typeface="Times New Roman" panose="02020603050405020304" pitchFamily="18" charset="0"/>
              </a:rPr>
              <a:t>system </a:t>
            </a:r>
            <a:r>
              <a:rPr sz="2000" spc="-5" dirty="0">
                <a:latin typeface="Times New Roman" panose="02020603050405020304" pitchFamily="18" charset="0"/>
                <a:cs typeface="Times New Roman" panose="02020603050405020304" pitchFamily="18" charset="0"/>
              </a:rPr>
              <a:t>i.e. </a:t>
            </a:r>
            <a:r>
              <a:rPr sz="2000" dirty="0">
                <a:latin typeface="Times New Roman" panose="02020603050405020304" pitchFamily="18" charset="0"/>
                <a:cs typeface="Times New Roman" panose="02020603050405020304" pitchFamily="18" charset="0"/>
              </a:rPr>
              <a:t>fiscal </a:t>
            </a:r>
            <a:r>
              <a:rPr sz="2000" spc="-5" dirty="0">
                <a:latin typeface="Times New Roman" panose="02020603050405020304" pitchFamily="18" charset="0"/>
                <a:cs typeface="Times New Roman" panose="02020603050405020304" pitchFamily="18" charset="0"/>
              </a:rPr>
              <a:t>and  monetary policy has been </a:t>
            </a:r>
            <a:r>
              <a:rPr sz="2000" dirty="0">
                <a:latin typeface="Times New Roman" panose="02020603050405020304" pitchFamily="18" charset="0"/>
                <a:cs typeface="Times New Roman" panose="02020603050405020304" pitchFamily="18" charset="0"/>
              </a:rPr>
              <a:t>resulted  </a:t>
            </a:r>
            <a:r>
              <a:rPr sz="2000" spc="-5" dirty="0">
                <a:latin typeface="Times New Roman" panose="02020603050405020304" pitchFamily="18" charset="0"/>
                <a:cs typeface="Times New Roman" panose="02020603050405020304" pitchFamily="18" charset="0"/>
              </a:rPr>
              <a:t>into the efficient </a:t>
            </a:r>
            <a:r>
              <a:rPr sz="2000" dirty="0">
                <a:latin typeface="Times New Roman" panose="02020603050405020304" pitchFamily="18" charset="0"/>
                <a:cs typeface="Times New Roman" panose="02020603050405020304" pitchFamily="18" charset="0"/>
              </a:rPr>
              <a:t>survival of</a:t>
            </a:r>
            <a:r>
              <a:rPr sz="2000" spc="-14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economy  of </a:t>
            </a:r>
            <a:r>
              <a:rPr sz="2000" spc="-5" dirty="0">
                <a:latin typeface="Times New Roman" panose="02020603050405020304" pitchFamily="18" charset="0"/>
                <a:cs typeface="Times New Roman" panose="02020603050405020304" pitchFamily="18" charset="0"/>
              </a:rPr>
              <a:t>India after the inheritance </a:t>
            </a:r>
            <a:r>
              <a:rPr sz="2000" dirty="0">
                <a:latin typeface="Times New Roman" panose="02020603050405020304" pitchFamily="18" charset="0"/>
                <a:cs typeface="Times New Roman" panose="02020603050405020304" pitchFamily="18" charset="0"/>
              </a:rPr>
              <a:t>of  almost </a:t>
            </a:r>
            <a:r>
              <a:rPr sz="2000" spc="-5" dirty="0">
                <a:latin typeface="Times New Roman" panose="02020603050405020304" pitchFamily="18" charset="0"/>
                <a:cs typeface="Times New Roman" panose="02020603050405020304" pitchFamily="18" charset="0"/>
              </a:rPr>
              <a:t>NEP </a:t>
            </a:r>
            <a:r>
              <a:rPr sz="2000" dirty="0">
                <a:latin typeface="Times New Roman" panose="02020603050405020304" pitchFamily="18" charset="0"/>
                <a:cs typeface="Times New Roman" panose="02020603050405020304" pitchFamily="18" charset="0"/>
              </a:rPr>
              <a:t>later</a:t>
            </a:r>
            <a:r>
              <a:rPr sz="2000" spc="-10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on.</a:t>
            </a:r>
          </a:p>
        </p:txBody>
      </p:sp>
      <p:sp>
        <p:nvSpPr>
          <p:cNvPr id="20" name="TextBox 19">
            <a:extLst>
              <a:ext uri="{FF2B5EF4-FFF2-40B4-BE49-F238E27FC236}">
                <a16:creationId xmlns:a16="http://schemas.microsoft.com/office/drawing/2014/main" id="{C11C5EDF-0D35-FD03-0827-A20CB091A730}"/>
              </a:ext>
            </a:extLst>
          </p:cNvPr>
          <p:cNvSpPr txBox="1"/>
          <p:nvPr/>
        </p:nvSpPr>
        <p:spPr>
          <a:xfrm>
            <a:off x="152519" y="4265401"/>
            <a:ext cx="554489" cy="461665"/>
          </a:xfrm>
          <a:prstGeom prst="rect">
            <a:avLst/>
          </a:prstGeom>
          <a:noFill/>
        </p:spPr>
        <p:txBody>
          <a:bodyPr wrap="square">
            <a:spAutoFit/>
          </a:bodyPr>
          <a:lstStyle/>
          <a:p>
            <a:pPr marL="12700">
              <a:lnSpc>
                <a:spcPct val="100000"/>
              </a:lnSpc>
              <a:spcBef>
                <a:spcPts val="100"/>
              </a:spcBef>
            </a:pPr>
            <a:r>
              <a:rPr lang="en-IN" sz="2400" dirty="0">
                <a:latin typeface="Trebuchet MS"/>
                <a:cs typeface="Trebuchet MS"/>
              </a:rPr>
              <a:t>2.</a:t>
            </a:r>
          </a:p>
        </p:txBody>
      </p:sp>
      <p:sp>
        <p:nvSpPr>
          <p:cNvPr id="22" name="TextBox 21">
            <a:extLst>
              <a:ext uri="{FF2B5EF4-FFF2-40B4-BE49-F238E27FC236}">
                <a16:creationId xmlns:a16="http://schemas.microsoft.com/office/drawing/2014/main" id="{17AA5026-8ED8-3B32-1167-C29ACC19165F}"/>
              </a:ext>
            </a:extLst>
          </p:cNvPr>
          <p:cNvSpPr txBox="1"/>
          <p:nvPr/>
        </p:nvSpPr>
        <p:spPr>
          <a:xfrm>
            <a:off x="1590951" y="4311566"/>
            <a:ext cx="1649730" cy="1231871"/>
          </a:xfrm>
          <a:prstGeom prst="rect">
            <a:avLst/>
          </a:prstGeom>
          <a:noFill/>
        </p:spPr>
        <p:txBody>
          <a:bodyPr wrap="square">
            <a:spAutoFit/>
          </a:bodyPr>
          <a:lstStyle/>
          <a:p>
            <a:pPr marL="12700" marR="5080">
              <a:lnSpc>
                <a:spcPct val="100000"/>
              </a:lnSpc>
              <a:spcBef>
                <a:spcPts val="105"/>
              </a:spcBef>
            </a:pPr>
            <a:r>
              <a:rPr lang="en-US" sz="1800" dirty="0">
                <a:latin typeface="Times New Roman" panose="02020603050405020304" pitchFamily="18" charset="0"/>
                <a:cs typeface="Times New Roman" panose="02020603050405020304" pitchFamily="18" charset="0"/>
              </a:rPr>
              <a:t>Automation  Of Stock  </a:t>
            </a:r>
            <a:r>
              <a:rPr lang="en-US" sz="1800" spc="-10" dirty="0">
                <a:latin typeface="Times New Roman" panose="02020603050405020304" pitchFamily="18" charset="0"/>
                <a:cs typeface="Times New Roman" panose="02020603050405020304" pitchFamily="18" charset="0"/>
              </a:rPr>
              <a:t>M</a:t>
            </a:r>
            <a:r>
              <a:rPr lang="en-US" sz="1800" spc="-5" dirty="0">
                <a:latin typeface="Times New Roman" panose="02020603050405020304" pitchFamily="18" charset="0"/>
                <a:cs typeface="Times New Roman" panose="02020603050405020304" pitchFamily="18" charset="0"/>
              </a:rPr>
              <a:t>anagemen</a:t>
            </a:r>
            <a:r>
              <a:rPr lang="en-US" sz="1800" dirty="0">
                <a:latin typeface="Times New Roman" panose="02020603050405020304" pitchFamily="18" charset="0"/>
                <a:cs typeface="Times New Roman" panose="02020603050405020304" pitchFamily="18" charset="0"/>
              </a:rPr>
              <a:t>t</a:t>
            </a:r>
            <a:r>
              <a:rPr lang="en-US" sz="1800" spc="-25" dirty="0">
                <a:latin typeface="Times New Roman" panose="02020603050405020304" pitchFamily="18" charset="0"/>
                <a:cs typeface="Times New Roman" panose="02020603050405020304" pitchFamily="18" charset="0"/>
              </a:rPr>
              <a:t> </a:t>
            </a:r>
            <a:r>
              <a:rPr lang="en-US" sz="1800" spc="-15" dirty="0">
                <a:latin typeface="Times New Roman" panose="02020603050405020304" pitchFamily="18" charset="0"/>
                <a:cs typeface="Times New Roman" panose="02020603050405020304" pitchFamily="18" charset="0"/>
              </a:rPr>
              <a:t>Process</a:t>
            </a:r>
            <a:endParaRPr lang="en-US" sz="18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3DD0E124-DC17-38FE-580B-87F7DD5D60CE}"/>
              </a:ext>
            </a:extLst>
          </p:cNvPr>
          <p:cNvSpPr txBox="1"/>
          <p:nvPr/>
        </p:nvSpPr>
        <p:spPr>
          <a:xfrm>
            <a:off x="3434588" y="4258205"/>
            <a:ext cx="3755643" cy="1754326"/>
          </a:xfrm>
          <a:prstGeom prst="rect">
            <a:avLst/>
          </a:prstGeom>
          <a:noFill/>
        </p:spPr>
        <p:txBody>
          <a:bodyPr wrap="square">
            <a:spAutoFit/>
          </a:bodyPr>
          <a:lstStyle/>
          <a:p>
            <a:pPr marL="12700">
              <a:lnSpc>
                <a:spcPct val="100000"/>
              </a:lnSpc>
              <a:spcBef>
                <a:spcPts val="105"/>
              </a:spcBef>
            </a:pPr>
            <a:r>
              <a:rPr lang="en-IN" sz="1800" spc="-30" dirty="0">
                <a:latin typeface="Times New Roman" panose="02020603050405020304" pitchFamily="18" charset="0"/>
                <a:cs typeface="Times New Roman" panose="02020603050405020304" pitchFamily="18" charset="0"/>
              </a:rPr>
              <a:t>KATENDE</a:t>
            </a:r>
            <a:r>
              <a:rPr lang="en-IN" sz="1800" spc="-4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KENNETH</a:t>
            </a:r>
          </a:p>
          <a:p>
            <a:pPr marL="12700">
              <a:lnSpc>
                <a:spcPct val="100000"/>
              </a:lnSpc>
              <a:spcBef>
                <a:spcPts val="5"/>
              </a:spcBef>
            </a:pPr>
            <a:r>
              <a:rPr lang="en-IN" sz="1800" spc="-5" dirty="0">
                <a:latin typeface="Times New Roman" panose="02020603050405020304" pitchFamily="18" charset="0"/>
                <a:cs typeface="Times New Roman" panose="02020603050405020304" pitchFamily="18" charset="0"/>
              </a:rPr>
              <a:t>KIDONGE </a:t>
            </a:r>
            <a:r>
              <a:rPr lang="en-IN" sz="1800" dirty="0">
                <a:latin typeface="Times New Roman" panose="02020603050405020304" pitchFamily="18" charset="0"/>
                <a:cs typeface="Times New Roman" panose="02020603050405020304" pitchFamily="18" charset="0"/>
              </a:rPr>
              <a:t>B.COM</a:t>
            </a:r>
            <a:r>
              <a:rPr lang="en-IN" sz="1800" spc="-35" dirty="0">
                <a:latin typeface="Times New Roman" panose="02020603050405020304" pitchFamily="18" charset="0"/>
                <a:cs typeface="Times New Roman" panose="02020603050405020304" pitchFamily="18" charset="0"/>
              </a:rPr>
              <a:t> </a:t>
            </a:r>
            <a:r>
              <a:rPr lang="en-IN" sz="1800" spc="-5" dirty="0">
                <a:latin typeface="Times New Roman" panose="02020603050405020304" pitchFamily="18" charset="0"/>
                <a:cs typeface="Times New Roman" panose="02020603050405020304" pitchFamily="18" charset="0"/>
              </a:rPr>
              <a:t>(DR.B.R</a:t>
            </a:r>
            <a:endParaRPr lang="en-IN" sz="1800" dirty="0">
              <a:latin typeface="Times New Roman" panose="02020603050405020304" pitchFamily="18" charset="0"/>
              <a:cs typeface="Times New Roman" panose="02020603050405020304" pitchFamily="18" charset="0"/>
            </a:endParaRPr>
          </a:p>
          <a:p>
            <a:pPr marL="12700" marR="5080">
              <a:lnSpc>
                <a:spcPct val="100000"/>
              </a:lnSpc>
            </a:pPr>
            <a:r>
              <a:rPr lang="en-IN" sz="1800" spc="-5" dirty="0">
                <a:latin typeface="Times New Roman" panose="02020603050405020304" pitchFamily="18" charset="0"/>
                <a:cs typeface="Times New Roman" panose="02020603050405020304" pitchFamily="18" charset="0"/>
              </a:rPr>
              <a:t>Ambedkar </a:t>
            </a:r>
            <a:r>
              <a:rPr lang="en-IN" sz="1800" spc="-25" dirty="0">
                <a:latin typeface="Times New Roman" panose="02020603050405020304" pitchFamily="18" charset="0"/>
                <a:cs typeface="Times New Roman" panose="02020603050405020304" pitchFamily="18" charset="0"/>
              </a:rPr>
              <a:t>University,  </a:t>
            </a:r>
            <a:r>
              <a:rPr lang="en-IN" sz="1800" dirty="0">
                <a:latin typeface="Times New Roman" panose="02020603050405020304" pitchFamily="18" charset="0"/>
                <a:cs typeface="Times New Roman" panose="02020603050405020304" pitchFamily="18" charset="0"/>
              </a:rPr>
              <a:t>Agra, </a:t>
            </a:r>
            <a:r>
              <a:rPr lang="en-IN" sz="1800" spc="-5" dirty="0">
                <a:latin typeface="Times New Roman" panose="02020603050405020304" pitchFamily="18" charset="0"/>
                <a:cs typeface="Times New Roman" panose="02020603050405020304" pitchFamily="18" charset="0"/>
              </a:rPr>
              <a:t>India) Department</a:t>
            </a:r>
            <a:r>
              <a:rPr lang="en-IN" sz="1800" spc="-12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of  </a:t>
            </a:r>
            <a:r>
              <a:rPr lang="en-IN" sz="1800" spc="-5" dirty="0">
                <a:latin typeface="Times New Roman" panose="02020603050405020304" pitchFamily="18" charset="0"/>
                <a:cs typeface="Times New Roman" panose="02020603050405020304" pitchFamily="18" charset="0"/>
              </a:rPr>
              <a:t>Computer </a:t>
            </a:r>
            <a:r>
              <a:rPr lang="en-IN" sz="1800" dirty="0">
                <a:latin typeface="Times New Roman" panose="02020603050405020304" pitchFamily="18" charset="0"/>
                <a:cs typeface="Times New Roman" panose="02020603050405020304" pitchFamily="18" charset="0"/>
              </a:rPr>
              <a:t>Science, </a:t>
            </a:r>
            <a:r>
              <a:rPr lang="en-IN" sz="1800" spc="-5" dirty="0">
                <a:latin typeface="Times New Roman" panose="02020603050405020304" pitchFamily="18" charset="0"/>
                <a:cs typeface="Times New Roman" panose="02020603050405020304" pitchFamily="18" charset="0"/>
              </a:rPr>
              <a:t>Faculty  </a:t>
            </a:r>
            <a:r>
              <a:rPr lang="en-IN" sz="1800" dirty="0">
                <a:latin typeface="Times New Roman" panose="02020603050405020304" pitchFamily="18" charset="0"/>
                <a:cs typeface="Times New Roman" panose="02020603050405020304" pitchFamily="18" charset="0"/>
              </a:rPr>
              <a:t>of </a:t>
            </a:r>
            <a:r>
              <a:rPr lang="en-IN" sz="1800" spc="-5" dirty="0">
                <a:latin typeface="Times New Roman" panose="02020603050405020304" pitchFamily="18" charset="0"/>
                <a:cs typeface="Times New Roman" panose="02020603050405020304" pitchFamily="18" charset="0"/>
              </a:rPr>
              <a:t>Computing and  </a:t>
            </a:r>
            <a:r>
              <a:rPr lang="en-IN" sz="1800" dirty="0">
                <a:latin typeface="Times New Roman" panose="02020603050405020304" pitchFamily="18" charset="0"/>
                <a:cs typeface="Times New Roman" panose="02020603050405020304" pitchFamily="18" charset="0"/>
              </a:rPr>
              <a:t>Information</a:t>
            </a:r>
            <a:r>
              <a:rPr lang="en-IN" sz="1800" spc="-90" dirty="0">
                <a:latin typeface="Times New Roman" panose="02020603050405020304" pitchFamily="18" charset="0"/>
                <a:cs typeface="Times New Roman" panose="02020603050405020304" pitchFamily="18" charset="0"/>
              </a:rPr>
              <a:t> </a:t>
            </a:r>
            <a:r>
              <a:rPr lang="en-IN" sz="1800" spc="-50" dirty="0">
                <a:latin typeface="Times New Roman" panose="02020603050405020304" pitchFamily="18" charset="0"/>
                <a:cs typeface="Times New Roman" panose="02020603050405020304" pitchFamily="18" charset="0"/>
              </a:rPr>
              <a:t>Technology.</a:t>
            </a:r>
            <a:endParaRPr lang="en-IN" sz="18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DDDDA4B3-BC4A-AD3E-A2A1-02C2926B02B0}"/>
              </a:ext>
            </a:extLst>
          </p:cNvPr>
          <p:cNvSpPr txBox="1"/>
          <p:nvPr/>
        </p:nvSpPr>
        <p:spPr>
          <a:xfrm>
            <a:off x="7270623" y="4247953"/>
            <a:ext cx="4657725" cy="1631216"/>
          </a:xfrm>
          <a:prstGeom prst="rect">
            <a:avLst/>
          </a:prstGeom>
          <a:noFill/>
        </p:spPr>
        <p:txBody>
          <a:bodyPr wrap="square">
            <a:spAutoFit/>
          </a:bodyPr>
          <a:lstStyle/>
          <a:p>
            <a:pPr marL="355600" marR="5080" indent="-342900">
              <a:lnSpc>
                <a:spcPct val="100000"/>
              </a:lnSpc>
              <a:spcBef>
                <a:spcPts val="105"/>
              </a:spcBef>
              <a:buFont typeface="Arial"/>
              <a:buChar char="•"/>
              <a:tabLst>
                <a:tab pos="354965" algn="l"/>
                <a:tab pos="355600" algn="l"/>
              </a:tabLst>
            </a:pPr>
            <a:r>
              <a:rPr lang="en-US" sz="2000" dirty="0">
                <a:latin typeface="Times New Roman" panose="02020603050405020304" pitchFamily="18" charset="0"/>
                <a:cs typeface="Times New Roman" panose="02020603050405020304" pitchFamily="18" charset="0"/>
              </a:rPr>
              <a:t>Stock </a:t>
            </a:r>
            <a:r>
              <a:rPr lang="en-US" sz="2000" spc="-5" dirty="0">
                <a:latin typeface="Times New Roman" panose="02020603050405020304" pitchFamily="18" charset="0"/>
                <a:cs typeface="Times New Roman" panose="02020603050405020304" pitchFamily="18" charset="0"/>
              </a:rPr>
              <a:t>management is </a:t>
            </a:r>
            <a:r>
              <a:rPr lang="en-US" sz="2000" dirty="0">
                <a:latin typeface="Times New Roman" panose="02020603050405020304" pitchFamily="18" charset="0"/>
                <a:cs typeface="Times New Roman" panose="02020603050405020304" pitchFamily="18" charset="0"/>
              </a:rPr>
              <a:t>one </a:t>
            </a:r>
            <a:r>
              <a:rPr lang="en-US" sz="2000" spc="-5" dirty="0">
                <a:latin typeface="Times New Roman" panose="02020603050405020304" pitchFamily="18" charset="0"/>
                <a:cs typeface="Times New Roman" panose="02020603050405020304" pitchFamily="18" charset="0"/>
              </a:rPr>
              <a:t>aspect </a:t>
            </a:r>
            <a:r>
              <a:rPr lang="en-US" sz="2000" dirty="0">
                <a:latin typeface="Times New Roman" panose="02020603050405020304" pitchFamily="18" charset="0"/>
                <a:cs typeface="Times New Roman" panose="02020603050405020304" pitchFamily="18" charset="0"/>
              </a:rPr>
              <a:t>of </a:t>
            </a:r>
            <a:r>
              <a:rPr lang="en-US" sz="2000" spc="-5" dirty="0">
                <a:latin typeface="Times New Roman" panose="02020603050405020304" pitchFamily="18" charset="0"/>
                <a:cs typeface="Times New Roman" panose="02020603050405020304" pitchFamily="18" charset="0"/>
              </a:rPr>
              <a:t>business  that enhances </a:t>
            </a:r>
            <a:r>
              <a:rPr lang="en-US" sz="2000" dirty="0">
                <a:latin typeface="Times New Roman" panose="02020603050405020304" pitchFamily="18" charset="0"/>
                <a:cs typeface="Times New Roman" panose="02020603050405020304" pitchFamily="18" charset="0"/>
              </a:rPr>
              <a:t>a company </a:t>
            </a:r>
            <a:r>
              <a:rPr lang="en-US" sz="2000" spc="-5" dirty="0">
                <a:latin typeface="Times New Roman" panose="02020603050405020304" pitchFamily="18" charset="0"/>
                <a:cs typeface="Times New Roman" panose="02020603050405020304" pitchFamily="18" charset="0"/>
              </a:rPr>
              <a:t>is business  performance </a:t>
            </a:r>
            <a:r>
              <a:rPr lang="en-US" sz="2000" dirty="0">
                <a:latin typeface="Times New Roman" panose="02020603050405020304" pitchFamily="18" charset="0"/>
                <a:cs typeface="Times New Roman" panose="02020603050405020304" pitchFamily="18" charset="0"/>
              </a:rPr>
              <a:t>so </a:t>
            </a:r>
            <a:r>
              <a:rPr lang="en-US" sz="2000" spc="-5" dirty="0">
                <a:latin typeface="Times New Roman" panose="02020603050405020304" pitchFamily="18" charset="0"/>
                <a:cs typeface="Times New Roman" panose="02020603050405020304" pitchFamily="18" charset="0"/>
              </a:rPr>
              <a:t>as to </a:t>
            </a:r>
            <a:r>
              <a:rPr lang="en-US" sz="2000" dirty="0">
                <a:latin typeface="Times New Roman" panose="02020603050405020304" pitchFamily="18" charset="0"/>
                <a:cs typeface="Times New Roman" panose="02020603050405020304" pitchFamily="18" charset="0"/>
              </a:rPr>
              <a:t>reap </a:t>
            </a:r>
            <a:r>
              <a:rPr lang="en-US" sz="2000" spc="-5" dirty="0">
                <a:latin typeface="Times New Roman" panose="02020603050405020304" pitchFamily="18" charset="0"/>
                <a:cs typeface="Times New Roman" panose="02020603050405020304" pitchFamily="18" charset="0"/>
              </a:rPr>
              <a:t>big </a:t>
            </a:r>
            <a:r>
              <a:rPr lang="en-US" sz="2000" dirty="0">
                <a:latin typeface="Times New Roman" panose="02020603050405020304" pitchFamily="18" charset="0"/>
                <a:cs typeface="Times New Roman" panose="02020603050405020304" pitchFamily="18" charset="0"/>
              </a:rPr>
              <a:t>from </a:t>
            </a:r>
            <a:r>
              <a:rPr lang="en-US" sz="2000" spc="-5" dirty="0">
                <a:latin typeface="Times New Roman" panose="02020603050405020304" pitchFamily="18" charset="0"/>
                <a:cs typeface="Times New Roman" panose="02020603050405020304" pitchFamily="18" charset="0"/>
              </a:rPr>
              <a:t>the  business </a:t>
            </a:r>
            <a:r>
              <a:rPr lang="en-US" sz="2000" dirty="0">
                <a:latin typeface="Times New Roman" panose="02020603050405020304" pitchFamily="18" charset="0"/>
                <a:cs typeface="Times New Roman" panose="02020603050405020304" pitchFamily="18" charset="0"/>
              </a:rPr>
              <a:t>venture </a:t>
            </a:r>
            <a:r>
              <a:rPr lang="en-US" sz="2000" spc="-5" dirty="0">
                <a:latin typeface="Times New Roman" panose="02020603050405020304" pitchFamily="18" charset="0"/>
                <a:cs typeface="Times New Roman" panose="02020603050405020304" pitchFamily="18" charset="0"/>
              </a:rPr>
              <a:t>being</a:t>
            </a:r>
            <a:r>
              <a:rPr lang="en-US" sz="2000" spc="-9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undertaken.</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2136E9-040D-65C3-4AFC-56BFDB729FE2}"/>
              </a:ext>
            </a:extLst>
          </p:cNvPr>
          <p:cNvSpPr txBox="1"/>
          <p:nvPr/>
        </p:nvSpPr>
        <p:spPr>
          <a:xfrm>
            <a:off x="0" y="0"/>
            <a:ext cx="3733800" cy="584775"/>
          </a:xfrm>
          <a:prstGeom prst="rect">
            <a:avLst/>
          </a:prstGeom>
          <a:noFill/>
        </p:spPr>
        <p:txBody>
          <a:bodyPr wrap="square" rtlCol="0">
            <a:spAutoFit/>
          </a:bodyPr>
          <a:lstStyle/>
          <a:p>
            <a:r>
              <a:rPr lang="en-IN" sz="3200" dirty="0">
                <a:solidFill>
                  <a:srgbClr val="C00000"/>
                </a:solidFill>
                <a:latin typeface="Times New Roman" panose="02020603050405020304" pitchFamily="18"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E40477D0-D210-C334-F1EB-5A13D397AA8F}"/>
              </a:ext>
            </a:extLst>
          </p:cNvPr>
          <p:cNvSpPr txBox="1"/>
          <p:nvPr/>
        </p:nvSpPr>
        <p:spPr>
          <a:xfrm>
            <a:off x="0" y="762000"/>
            <a:ext cx="12192000" cy="4154984"/>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stock market is influenced in many ways and there are various weak areas that are easily manipulated and this led to fluctuation in the stock movements which the investor may not be aware of or the investor may not take into consideration of small changes that may be crucial in future.</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Thus, to resolve this manual, time consuming process a system is developed to automate, scrape and mail the important stock information to the client or the said individual.</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helps not only to reduce the time to go through the tedious process of opening a web-browser, visit the website on which stocks are monitored and search for the stock information on those the user is invested on.</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20BCAC7-B430-27D5-F8A3-E554E0BBA9F4}"/>
              </a:ext>
            </a:extLst>
          </p:cNvPr>
          <p:cNvSpPr txBox="1"/>
          <p:nvPr/>
        </p:nvSpPr>
        <p:spPr>
          <a:xfrm>
            <a:off x="11734800" y="6534902"/>
            <a:ext cx="457200" cy="369332"/>
          </a:xfrm>
          <a:prstGeom prst="rect">
            <a:avLst/>
          </a:prstGeom>
          <a:noFill/>
        </p:spPr>
        <p:txBody>
          <a:bodyPr wrap="square" rtlCol="0">
            <a:spAutoFit/>
          </a:bodyPr>
          <a:lstStyle/>
          <a:p>
            <a:r>
              <a:rPr lang="en-IN" dirty="0"/>
              <a:t> </a:t>
            </a:r>
            <a:r>
              <a:rPr lang="en-IN" dirty="0">
                <a:solidFill>
                  <a:srgbClr val="C00000"/>
                </a:solidFill>
              </a:rPr>
              <a:t>4</a:t>
            </a:r>
          </a:p>
        </p:txBody>
      </p:sp>
    </p:spTree>
    <p:extLst>
      <p:ext uri="{BB962C8B-B14F-4D97-AF65-F5344CB8AC3E}">
        <p14:creationId xmlns:p14="http://schemas.microsoft.com/office/powerpoint/2010/main" val="1829466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11646154" y="6530982"/>
            <a:ext cx="490220" cy="323164"/>
          </a:xfrm>
          <a:prstGeom prst="rect">
            <a:avLst/>
          </a:prstGeom>
        </p:spPr>
        <p:txBody>
          <a:bodyPr vert="horz" wrap="square" lIns="0" tIns="45719" rIns="0" bIns="0" rtlCol="0">
            <a:spAutoFit/>
          </a:bodyPr>
          <a:lstStyle/>
          <a:p>
            <a:pPr marL="210820">
              <a:lnSpc>
                <a:spcPct val="100000"/>
              </a:lnSpc>
              <a:spcBef>
                <a:spcPts val="359"/>
              </a:spcBef>
            </a:pPr>
            <a:r>
              <a:rPr lang="en-IN" dirty="0">
                <a:solidFill>
                  <a:srgbClr val="C42E1A"/>
                </a:solidFill>
                <a:latin typeface="Trebuchet MS"/>
                <a:cs typeface="Trebuchet MS"/>
              </a:rPr>
              <a:t>5</a:t>
            </a:r>
            <a:endParaRPr sz="1800" dirty="0">
              <a:latin typeface="Trebuchet MS"/>
              <a:cs typeface="Trebuchet MS"/>
            </a:endParaRPr>
          </a:p>
        </p:txBody>
      </p:sp>
      <p:sp>
        <p:nvSpPr>
          <p:cNvPr id="7" name="TextBox 6">
            <a:extLst>
              <a:ext uri="{FF2B5EF4-FFF2-40B4-BE49-F238E27FC236}">
                <a16:creationId xmlns:a16="http://schemas.microsoft.com/office/drawing/2014/main" id="{3AFA8CB4-3E7A-B25E-C80F-48BCF4D1385C}"/>
              </a:ext>
            </a:extLst>
          </p:cNvPr>
          <p:cNvSpPr txBox="1"/>
          <p:nvPr/>
        </p:nvSpPr>
        <p:spPr>
          <a:xfrm>
            <a:off x="0" y="260748"/>
            <a:ext cx="5105400" cy="584775"/>
          </a:xfrm>
          <a:prstGeom prst="rect">
            <a:avLst/>
          </a:prstGeom>
          <a:noFill/>
        </p:spPr>
        <p:txBody>
          <a:bodyPr wrap="square" rtlCol="0">
            <a:spAutoFit/>
          </a:bodyPr>
          <a:lstStyle/>
          <a:p>
            <a:r>
              <a:rPr lang="en-IN" sz="3200" dirty="0">
                <a:solidFill>
                  <a:srgbClr val="C00000"/>
                </a:solidFill>
                <a:latin typeface="Times New Roman" panose="02020603050405020304" pitchFamily="18" charset="0"/>
                <a:cs typeface="Times New Roman" panose="02020603050405020304" pitchFamily="18" charset="0"/>
              </a:rPr>
              <a:t>Development Environment</a:t>
            </a:r>
            <a:r>
              <a:rPr lang="en-IN" dirty="0">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9D0CE96D-830C-DC01-4181-3C9E063CD3E0}"/>
              </a:ext>
            </a:extLst>
          </p:cNvPr>
          <p:cNvSpPr txBox="1"/>
          <p:nvPr/>
        </p:nvSpPr>
        <p:spPr>
          <a:xfrm>
            <a:off x="0" y="1219200"/>
            <a:ext cx="4495800" cy="523220"/>
          </a:xfrm>
          <a:prstGeom prst="rect">
            <a:avLst/>
          </a:prstGeom>
          <a:noFill/>
        </p:spPr>
        <p:txBody>
          <a:bodyPr wrap="square" rtlCol="0">
            <a:spAutoFit/>
          </a:bodyPr>
          <a:lstStyle/>
          <a:p>
            <a:r>
              <a:rPr lang="en-IN" sz="2800" dirty="0">
                <a:solidFill>
                  <a:srgbClr val="C00000"/>
                </a:solidFill>
                <a:latin typeface="Times New Roman" panose="02020603050405020304" pitchFamily="18" charset="0"/>
                <a:cs typeface="Times New Roman" panose="02020603050405020304" pitchFamily="18" charset="0"/>
              </a:rPr>
              <a:t>Hardware:</a:t>
            </a:r>
          </a:p>
        </p:txBody>
      </p:sp>
      <p:sp>
        <p:nvSpPr>
          <p:cNvPr id="10" name="TextBox 9">
            <a:extLst>
              <a:ext uri="{FF2B5EF4-FFF2-40B4-BE49-F238E27FC236}">
                <a16:creationId xmlns:a16="http://schemas.microsoft.com/office/drawing/2014/main" id="{0E9CAC82-0CD8-CBBA-EC3B-0BC1C2148A41}"/>
              </a:ext>
            </a:extLst>
          </p:cNvPr>
          <p:cNvSpPr txBox="1"/>
          <p:nvPr/>
        </p:nvSpPr>
        <p:spPr>
          <a:xfrm>
            <a:off x="0" y="1905000"/>
            <a:ext cx="3657600" cy="1323439"/>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RAM :: 4 GB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Storage :: 256GB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CPU :: 1.7 GHz or Faster</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Architecture :: 32-bit or64-bit</a:t>
            </a:r>
            <a:endParaRPr lang="en-IN"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286DFDD-CDA7-D6E7-F922-11FD6F32C5B7}"/>
              </a:ext>
            </a:extLst>
          </p:cNvPr>
          <p:cNvSpPr txBox="1"/>
          <p:nvPr/>
        </p:nvSpPr>
        <p:spPr>
          <a:xfrm>
            <a:off x="59933" y="4114800"/>
            <a:ext cx="1752600" cy="523220"/>
          </a:xfrm>
          <a:prstGeom prst="rect">
            <a:avLst/>
          </a:prstGeom>
          <a:noFill/>
        </p:spPr>
        <p:txBody>
          <a:bodyPr wrap="square" rtlCol="0">
            <a:spAutoFit/>
          </a:bodyPr>
          <a:lstStyle/>
          <a:p>
            <a:r>
              <a:rPr lang="en-IN" sz="2800" dirty="0">
                <a:solidFill>
                  <a:srgbClr val="C00000"/>
                </a:solidFill>
                <a:latin typeface="Times New Roman" panose="02020603050405020304" pitchFamily="18" charset="0"/>
                <a:cs typeface="Times New Roman" panose="02020603050405020304" pitchFamily="18" charset="0"/>
              </a:rPr>
              <a:t>Software</a:t>
            </a:r>
            <a:r>
              <a:rPr lang="en-IN" sz="2800" dirty="0">
                <a:latin typeface="Times New Roman" panose="02020603050405020304" pitchFamily="18" charset="0"/>
                <a:cs typeface="Times New Roman" panose="02020603050405020304" pitchFamily="18" charset="0"/>
              </a:rPr>
              <a:t>:</a:t>
            </a:r>
          </a:p>
        </p:txBody>
      </p:sp>
      <p:sp>
        <p:nvSpPr>
          <p:cNvPr id="12" name="TextBox 11">
            <a:extLst>
              <a:ext uri="{FF2B5EF4-FFF2-40B4-BE49-F238E27FC236}">
                <a16:creationId xmlns:a16="http://schemas.microsoft.com/office/drawing/2014/main" id="{3DF3481C-4A16-E282-68B2-A788344EC06C}"/>
              </a:ext>
            </a:extLst>
          </p:cNvPr>
          <p:cNvSpPr txBox="1"/>
          <p:nvPr/>
        </p:nvSpPr>
        <p:spPr>
          <a:xfrm>
            <a:off x="71063" y="4761638"/>
            <a:ext cx="7010400" cy="707886"/>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Programming Language::Python 3.5&amp;Above,PIP3,HTML</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Operating System : Windows 10 or Higher, Linux and MacOS</a:t>
            </a:r>
            <a:endParaRPr lang="en-IN" sz="2000" dirty="0">
              <a:latin typeface="Times New Roman" panose="02020603050405020304" pitchFamily="18" charset="0"/>
              <a:cs typeface="Times New Roman" panose="02020603050405020304" pitchFamily="18" charset="0"/>
            </a:endParaRPr>
          </a:p>
        </p:txBody>
      </p:sp>
      <p:pic>
        <p:nvPicPr>
          <p:cNvPr id="1026" name="Picture 2" descr="Python (programming language) - Wikipedia">
            <a:extLst>
              <a:ext uri="{FF2B5EF4-FFF2-40B4-BE49-F238E27FC236}">
                <a16:creationId xmlns:a16="http://schemas.microsoft.com/office/drawing/2014/main" id="{ECE9F1BE-ED59-03F2-38E4-0CB4062A5B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314472"/>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ML - Wikipedia">
            <a:extLst>
              <a:ext uri="{FF2B5EF4-FFF2-40B4-BE49-F238E27FC236}">
                <a16:creationId xmlns:a16="http://schemas.microsoft.com/office/drawing/2014/main" id="{10FA7206-2CA2-2798-A061-EDD8FF5B1E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799" y="381000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420165" y="0"/>
            <a:ext cx="4773295" cy="6868159"/>
            <a:chOff x="7420165" y="0"/>
            <a:chExt cx="4773295" cy="6868159"/>
          </a:xfrm>
        </p:grpSpPr>
        <p:sp>
          <p:nvSpPr>
            <p:cNvPr id="3" name="object 3"/>
            <p:cNvSpPr/>
            <p:nvPr/>
          </p:nvSpPr>
          <p:spPr>
            <a:xfrm>
              <a:off x="9371076" y="0"/>
              <a:ext cx="1219200" cy="6858000"/>
            </a:xfrm>
            <a:custGeom>
              <a:avLst/>
              <a:gdLst/>
              <a:ahLst/>
              <a:cxnLst/>
              <a:rect l="l" t="t" r="r" b="b"/>
              <a:pathLst>
                <a:path w="1219200" h="6858000">
                  <a:moveTo>
                    <a:pt x="0" y="0"/>
                  </a:moveTo>
                  <a:lnTo>
                    <a:pt x="1219200" y="6857999"/>
                  </a:lnTo>
                </a:path>
              </a:pathLst>
            </a:custGeom>
            <a:ln w="9525">
              <a:solidFill>
                <a:srgbClr val="BEBEBE"/>
              </a:solidFill>
            </a:ln>
          </p:spPr>
          <p:txBody>
            <a:bodyPr wrap="square" lIns="0" tIns="0" rIns="0" bIns="0" rtlCol="0"/>
            <a:lstStyle/>
            <a:p>
              <a:endParaRPr/>
            </a:p>
          </p:txBody>
        </p:sp>
        <p:sp>
          <p:nvSpPr>
            <p:cNvPr id="4" name="object 4"/>
            <p:cNvSpPr/>
            <p:nvPr/>
          </p:nvSpPr>
          <p:spPr>
            <a:xfrm>
              <a:off x="7424928" y="3681984"/>
              <a:ext cx="4763770" cy="3176905"/>
            </a:xfrm>
            <a:custGeom>
              <a:avLst/>
              <a:gdLst/>
              <a:ahLst/>
              <a:cxnLst/>
              <a:rect l="l" t="t" r="r" b="b"/>
              <a:pathLst>
                <a:path w="4763770" h="3176904">
                  <a:moveTo>
                    <a:pt x="4763516" y="0"/>
                  </a:moveTo>
                  <a:lnTo>
                    <a:pt x="0" y="3176586"/>
                  </a:lnTo>
                </a:path>
              </a:pathLst>
            </a:custGeom>
            <a:ln w="9525">
              <a:solidFill>
                <a:srgbClr val="D9D9D9"/>
              </a:solidFill>
            </a:ln>
          </p:spPr>
          <p:txBody>
            <a:bodyPr wrap="square" lIns="0" tIns="0" rIns="0" bIns="0" rtlCol="0"/>
            <a:lstStyle/>
            <a:p>
              <a:endParaRPr/>
            </a:p>
          </p:txBody>
        </p:sp>
        <p:sp>
          <p:nvSpPr>
            <p:cNvPr id="5" name="object 5"/>
            <p:cNvSpPr/>
            <p:nvPr/>
          </p:nvSpPr>
          <p:spPr>
            <a:xfrm>
              <a:off x="9182101" y="0"/>
              <a:ext cx="3007360" cy="685800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90C225">
                <a:alpha val="30195"/>
              </a:srgbClr>
            </a:solidFill>
          </p:spPr>
          <p:txBody>
            <a:bodyPr wrap="square" lIns="0" tIns="0" rIns="0" bIns="0" rtlCol="0"/>
            <a:lstStyle/>
            <a:p>
              <a:endParaRPr/>
            </a:p>
          </p:txBody>
        </p:sp>
        <p:sp>
          <p:nvSpPr>
            <p:cNvPr id="6" name="object 6"/>
            <p:cNvSpPr/>
            <p:nvPr/>
          </p:nvSpPr>
          <p:spPr>
            <a:xfrm>
              <a:off x="9604335"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90C225">
                <a:alpha val="19999"/>
              </a:srgbClr>
            </a:solidFill>
          </p:spPr>
          <p:txBody>
            <a:bodyPr wrap="square" lIns="0" tIns="0" rIns="0" bIns="0" rtlCol="0"/>
            <a:lstStyle/>
            <a:p>
              <a:endParaRPr/>
            </a:p>
          </p:txBody>
        </p:sp>
        <p:sp>
          <p:nvSpPr>
            <p:cNvPr id="7" name="object 7"/>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539F20">
                <a:alpha val="72155"/>
              </a:srgbClr>
            </a:solidFill>
          </p:spPr>
          <p:txBody>
            <a:bodyPr wrap="square" lIns="0" tIns="0" rIns="0" bIns="0" rtlCol="0"/>
            <a:lstStyle/>
            <a:p>
              <a:endParaRPr/>
            </a:p>
          </p:txBody>
        </p:sp>
        <p:sp>
          <p:nvSpPr>
            <p:cNvPr id="8" name="object 8"/>
            <p:cNvSpPr/>
            <p:nvPr/>
          </p:nvSpPr>
          <p:spPr>
            <a:xfrm>
              <a:off x="9337790" y="0"/>
              <a:ext cx="2851785" cy="6858000"/>
            </a:xfrm>
            <a:custGeom>
              <a:avLst/>
              <a:gdLst/>
              <a:ahLst/>
              <a:cxnLst/>
              <a:rect l="l" t="t" r="r" b="b"/>
              <a:pathLst>
                <a:path w="2851784" h="6858000">
                  <a:moveTo>
                    <a:pt x="2851161" y="0"/>
                  </a:moveTo>
                  <a:lnTo>
                    <a:pt x="0" y="0"/>
                  </a:lnTo>
                  <a:lnTo>
                    <a:pt x="2467620" y="6857996"/>
                  </a:lnTo>
                  <a:lnTo>
                    <a:pt x="2851161" y="6857996"/>
                  </a:lnTo>
                  <a:lnTo>
                    <a:pt x="2851161" y="0"/>
                  </a:lnTo>
                  <a:close/>
                </a:path>
              </a:pathLst>
            </a:custGeom>
            <a:solidFill>
              <a:srgbClr val="3E7818">
                <a:alpha val="70195"/>
              </a:srgbClr>
            </a:solidFill>
          </p:spPr>
          <p:txBody>
            <a:bodyPr wrap="square" lIns="0" tIns="0" rIns="0" bIns="0" rtlCol="0"/>
            <a:lstStyle/>
            <a:p>
              <a:endParaRPr/>
            </a:p>
          </p:txBody>
        </p:sp>
        <p:sp>
          <p:nvSpPr>
            <p:cNvPr id="9" name="object 9"/>
            <p:cNvSpPr/>
            <p:nvPr/>
          </p:nvSpPr>
          <p:spPr>
            <a:xfrm>
              <a:off x="10898124" y="0"/>
              <a:ext cx="1290955" cy="685800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C0E374">
                <a:alpha val="70195"/>
              </a:srgbClr>
            </a:solidFill>
          </p:spPr>
          <p:txBody>
            <a:bodyPr wrap="square" lIns="0" tIns="0" rIns="0" bIns="0" rtlCol="0"/>
            <a:lstStyle/>
            <a:p>
              <a:endParaRPr/>
            </a:p>
          </p:txBody>
        </p:sp>
        <p:sp>
          <p:nvSpPr>
            <p:cNvPr id="10" name="object 10"/>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90C225">
                <a:alpha val="65097"/>
              </a:srgbClr>
            </a:solidFill>
          </p:spPr>
          <p:txBody>
            <a:bodyPr wrap="square" lIns="0" tIns="0" rIns="0" bIns="0" rtlCol="0"/>
            <a:lstStyle/>
            <a:p>
              <a:endParaRPr/>
            </a:p>
          </p:txBody>
        </p:sp>
        <p:sp>
          <p:nvSpPr>
            <p:cNvPr id="11" name="object 11"/>
            <p:cNvSpPr/>
            <p:nvPr/>
          </p:nvSpPr>
          <p:spPr>
            <a:xfrm>
              <a:off x="10372344" y="3590544"/>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90C225">
                <a:alpha val="79998"/>
              </a:srgbClr>
            </a:solidFill>
          </p:spPr>
          <p:txBody>
            <a:bodyPr wrap="square" lIns="0" tIns="0" rIns="0" bIns="0" rtlCol="0"/>
            <a:lstStyle/>
            <a:p>
              <a:endParaRPr/>
            </a:p>
          </p:txBody>
        </p:sp>
      </p:grpSp>
      <p:grpSp>
        <p:nvGrpSpPr>
          <p:cNvPr id="12" name="object 12"/>
          <p:cNvGrpSpPr/>
          <p:nvPr/>
        </p:nvGrpSpPr>
        <p:grpSpPr>
          <a:xfrm>
            <a:off x="0" y="0"/>
            <a:ext cx="925194" cy="5666740"/>
            <a:chOff x="0" y="0"/>
            <a:chExt cx="925194" cy="5666740"/>
          </a:xfrm>
          <a:solidFill>
            <a:schemeClr val="bg1"/>
          </a:solidFill>
        </p:grpSpPr>
        <p:sp>
          <p:nvSpPr>
            <p:cNvPr id="13" name="object 13"/>
            <p:cNvSpPr/>
            <p:nvPr/>
          </p:nvSpPr>
          <p:spPr>
            <a:xfrm>
              <a:off x="0" y="0"/>
              <a:ext cx="843280" cy="5666740"/>
            </a:xfrm>
            <a:custGeom>
              <a:avLst/>
              <a:gdLst/>
              <a:ahLst/>
              <a:cxnLst/>
              <a:rect l="l" t="t" r="r" b="b"/>
              <a:pathLst>
                <a:path w="843280" h="5666740">
                  <a:moveTo>
                    <a:pt x="842772" y="0"/>
                  </a:moveTo>
                  <a:lnTo>
                    <a:pt x="0" y="0"/>
                  </a:lnTo>
                  <a:lnTo>
                    <a:pt x="0" y="5666232"/>
                  </a:lnTo>
                  <a:lnTo>
                    <a:pt x="842772" y="0"/>
                  </a:lnTo>
                  <a:close/>
                </a:path>
              </a:pathLst>
            </a:custGeom>
            <a:grpFill/>
          </p:spPr>
          <p:txBody>
            <a:bodyPr wrap="square" lIns="0" tIns="0" rIns="0" bIns="0" rtlCol="0"/>
            <a:lstStyle/>
            <a:p>
              <a:endParaRPr/>
            </a:p>
          </p:txBody>
        </p:sp>
        <p:sp>
          <p:nvSpPr>
            <p:cNvPr id="14" name="object 14"/>
            <p:cNvSpPr/>
            <p:nvPr/>
          </p:nvSpPr>
          <p:spPr>
            <a:xfrm>
              <a:off x="197357" y="1555241"/>
              <a:ext cx="718185" cy="4006850"/>
            </a:xfrm>
            <a:custGeom>
              <a:avLst/>
              <a:gdLst/>
              <a:ahLst/>
              <a:cxnLst/>
              <a:rect l="l" t="t" r="r" b="b"/>
              <a:pathLst>
                <a:path w="718185" h="4006850">
                  <a:moveTo>
                    <a:pt x="717804" y="0"/>
                  </a:moveTo>
                  <a:lnTo>
                    <a:pt x="0" y="0"/>
                  </a:lnTo>
                  <a:lnTo>
                    <a:pt x="0" y="4006596"/>
                  </a:lnTo>
                  <a:lnTo>
                    <a:pt x="717804" y="4006596"/>
                  </a:lnTo>
                  <a:lnTo>
                    <a:pt x="717804" y="0"/>
                  </a:lnTo>
                  <a:close/>
                </a:path>
              </a:pathLst>
            </a:custGeom>
            <a:grpFill/>
          </p:spPr>
          <p:txBody>
            <a:bodyPr wrap="square" lIns="0" tIns="0" rIns="0" bIns="0" rtlCol="0"/>
            <a:lstStyle/>
            <a:p>
              <a:endParaRPr/>
            </a:p>
          </p:txBody>
        </p:sp>
        <p:sp>
          <p:nvSpPr>
            <p:cNvPr id="15" name="object 15"/>
            <p:cNvSpPr/>
            <p:nvPr/>
          </p:nvSpPr>
          <p:spPr>
            <a:xfrm>
              <a:off x="197357" y="1555241"/>
              <a:ext cx="718185" cy="4006850"/>
            </a:xfrm>
            <a:custGeom>
              <a:avLst/>
              <a:gdLst/>
              <a:ahLst/>
              <a:cxnLst/>
              <a:rect l="l" t="t" r="r" b="b"/>
              <a:pathLst>
                <a:path w="718185" h="4006850">
                  <a:moveTo>
                    <a:pt x="0" y="4006596"/>
                  </a:moveTo>
                  <a:lnTo>
                    <a:pt x="717804" y="4006596"/>
                  </a:lnTo>
                  <a:lnTo>
                    <a:pt x="717804" y="0"/>
                  </a:lnTo>
                  <a:lnTo>
                    <a:pt x="0" y="0"/>
                  </a:lnTo>
                  <a:lnTo>
                    <a:pt x="0" y="4006596"/>
                  </a:lnTo>
                  <a:close/>
                </a:path>
              </a:pathLst>
            </a:custGeom>
            <a:grpFill/>
            <a:ln w="19050">
              <a:solidFill>
                <a:srgbClr val="90C225"/>
              </a:solidFill>
            </a:ln>
          </p:spPr>
          <p:txBody>
            <a:bodyPr wrap="square" lIns="0" tIns="0" rIns="0" bIns="0" rtlCol="0"/>
            <a:lstStyle/>
            <a:p>
              <a:endParaRPr/>
            </a:p>
          </p:txBody>
        </p:sp>
      </p:grpSp>
      <p:sp>
        <p:nvSpPr>
          <p:cNvPr id="16" name="object 16"/>
          <p:cNvSpPr txBox="1">
            <a:spLocks noGrp="1"/>
          </p:cNvSpPr>
          <p:nvPr>
            <p:ph type="title"/>
          </p:nvPr>
        </p:nvSpPr>
        <p:spPr>
          <a:xfrm>
            <a:off x="1572260" y="552957"/>
            <a:ext cx="9774555" cy="513715"/>
          </a:xfrm>
          <a:prstGeom prst="rect">
            <a:avLst/>
          </a:prstGeom>
        </p:spPr>
        <p:txBody>
          <a:bodyPr vert="horz" wrap="square" lIns="0" tIns="13335" rIns="0" bIns="0" rtlCol="0">
            <a:spAutoFit/>
          </a:bodyPr>
          <a:lstStyle/>
          <a:p>
            <a:pPr marL="12700">
              <a:lnSpc>
                <a:spcPct val="100000"/>
              </a:lnSpc>
              <a:spcBef>
                <a:spcPts val="105"/>
              </a:spcBef>
            </a:pPr>
            <a:r>
              <a:rPr spc="-25" dirty="0">
                <a:solidFill>
                  <a:srgbClr val="C42E1A"/>
                </a:solidFill>
                <a:latin typeface="Times New Roman" panose="02020603050405020304" pitchFamily="18" charset="0"/>
                <a:cs typeface="Times New Roman" panose="02020603050405020304" pitchFamily="18" charset="0"/>
              </a:rPr>
              <a:t>System </a:t>
            </a:r>
            <a:r>
              <a:rPr spc="-15" dirty="0">
                <a:solidFill>
                  <a:srgbClr val="C42E1A"/>
                </a:solidFill>
                <a:latin typeface="Times New Roman" panose="02020603050405020304" pitchFamily="18" charset="0"/>
                <a:cs typeface="Times New Roman" panose="02020603050405020304" pitchFamily="18" charset="0"/>
              </a:rPr>
              <a:t>Architecture </a:t>
            </a:r>
            <a:r>
              <a:rPr spc="-5" dirty="0">
                <a:solidFill>
                  <a:srgbClr val="C42E1A"/>
                </a:solidFill>
                <a:latin typeface="Times New Roman" panose="02020603050405020304" pitchFamily="18" charset="0"/>
                <a:cs typeface="Times New Roman" panose="02020603050405020304" pitchFamily="18" charset="0"/>
              </a:rPr>
              <a:t>Overview </a:t>
            </a:r>
            <a:r>
              <a:rPr spc="-10" dirty="0">
                <a:solidFill>
                  <a:srgbClr val="C42E1A"/>
                </a:solidFill>
                <a:latin typeface="Times New Roman" panose="02020603050405020304" pitchFamily="18" charset="0"/>
                <a:cs typeface="Times New Roman" panose="02020603050405020304" pitchFamily="18" charset="0"/>
              </a:rPr>
              <a:t>(Development</a:t>
            </a:r>
            <a:r>
              <a:rPr spc="75" dirty="0">
                <a:solidFill>
                  <a:srgbClr val="C42E1A"/>
                </a:solidFill>
                <a:latin typeface="Times New Roman" panose="02020603050405020304" pitchFamily="18" charset="0"/>
                <a:cs typeface="Times New Roman" panose="02020603050405020304" pitchFamily="18" charset="0"/>
              </a:rPr>
              <a:t> </a:t>
            </a:r>
            <a:r>
              <a:rPr spc="-15" dirty="0">
                <a:solidFill>
                  <a:srgbClr val="C42E1A"/>
                </a:solidFill>
                <a:latin typeface="Times New Roman" panose="02020603050405020304" pitchFamily="18" charset="0"/>
                <a:cs typeface="Times New Roman" panose="02020603050405020304" pitchFamily="18" charset="0"/>
              </a:rPr>
              <a:t>Environment)</a:t>
            </a:r>
          </a:p>
        </p:txBody>
      </p:sp>
      <p:sp>
        <p:nvSpPr>
          <p:cNvPr id="17" name="object 17"/>
          <p:cNvSpPr txBox="1"/>
          <p:nvPr/>
        </p:nvSpPr>
        <p:spPr>
          <a:xfrm>
            <a:off x="413342" y="3124917"/>
            <a:ext cx="290830" cy="867410"/>
          </a:xfrm>
          <a:prstGeom prst="rect">
            <a:avLst/>
          </a:prstGeom>
        </p:spPr>
        <p:txBody>
          <a:bodyPr vert="vert270" wrap="square" lIns="0" tIns="0" rIns="0" bIns="0" rtlCol="0">
            <a:spAutoFit/>
          </a:bodyPr>
          <a:lstStyle/>
          <a:p>
            <a:pPr marL="12700">
              <a:lnSpc>
                <a:spcPts val="2150"/>
              </a:lnSpc>
            </a:pPr>
            <a:r>
              <a:rPr sz="1800" dirty="0">
                <a:latin typeface="Trebuchet MS"/>
                <a:cs typeface="Trebuchet MS"/>
              </a:rPr>
              <a:t>P</a:t>
            </a:r>
            <a:r>
              <a:rPr sz="1800" spc="5" dirty="0">
                <a:latin typeface="Trebuchet MS"/>
                <a:cs typeface="Trebuchet MS"/>
              </a:rPr>
              <a:t>Y</a:t>
            </a:r>
            <a:r>
              <a:rPr sz="1800" dirty="0">
                <a:latin typeface="Trebuchet MS"/>
                <a:cs typeface="Trebuchet MS"/>
              </a:rPr>
              <a:t>THON</a:t>
            </a:r>
            <a:endParaRPr sz="1800">
              <a:latin typeface="Trebuchet MS"/>
              <a:cs typeface="Trebuchet MS"/>
            </a:endParaRPr>
          </a:p>
        </p:txBody>
      </p:sp>
      <p:grpSp>
        <p:nvGrpSpPr>
          <p:cNvPr id="18" name="object 18"/>
          <p:cNvGrpSpPr/>
          <p:nvPr/>
        </p:nvGrpSpPr>
        <p:grpSpPr>
          <a:xfrm>
            <a:off x="908050" y="3056001"/>
            <a:ext cx="1807845" cy="748030"/>
            <a:chOff x="908050" y="3056001"/>
            <a:chExt cx="1807845" cy="748030"/>
          </a:xfrm>
          <a:solidFill>
            <a:schemeClr val="bg1"/>
          </a:solidFill>
        </p:grpSpPr>
        <p:sp>
          <p:nvSpPr>
            <p:cNvPr id="19" name="object 19"/>
            <p:cNvSpPr/>
            <p:nvPr/>
          </p:nvSpPr>
          <p:spPr>
            <a:xfrm>
              <a:off x="914400" y="3543300"/>
              <a:ext cx="609600" cy="14604"/>
            </a:xfrm>
            <a:custGeom>
              <a:avLst/>
              <a:gdLst/>
              <a:ahLst/>
              <a:cxnLst/>
              <a:rect l="l" t="t" r="r" b="b"/>
              <a:pathLst>
                <a:path w="609600" h="14604">
                  <a:moveTo>
                    <a:pt x="0" y="14097"/>
                  </a:moveTo>
                  <a:lnTo>
                    <a:pt x="609600" y="0"/>
                  </a:lnTo>
                </a:path>
              </a:pathLst>
            </a:custGeom>
            <a:grpFill/>
            <a:ln w="12699">
              <a:solidFill>
                <a:srgbClr val="90C225"/>
              </a:solidFill>
            </a:ln>
          </p:spPr>
          <p:txBody>
            <a:bodyPr wrap="square" lIns="0" tIns="0" rIns="0" bIns="0" rtlCol="0"/>
            <a:lstStyle/>
            <a:p>
              <a:endParaRPr/>
            </a:p>
          </p:txBody>
        </p:sp>
        <p:sp>
          <p:nvSpPr>
            <p:cNvPr id="20" name="object 20"/>
            <p:cNvSpPr/>
            <p:nvPr/>
          </p:nvSpPr>
          <p:spPr>
            <a:xfrm>
              <a:off x="1524762" y="3065526"/>
              <a:ext cx="1181100" cy="728980"/>
            </a:xfrm>
            <a:custGeom>
              <a:avLst/>
              <a:gdLst/>
              <a:ahLst/>
              <a:cxnLst/>
              <a:rect l="l" t="t" r="r" b="b"/>
              <a:pathLst>
                <a:path w="1181100" h="728979">
                  <a:moveTo>
                    <a:pt x="1181100" y="0"/>
                  </a:moveTo>
                  <a:lnTo>
                    <a:pt x="0" y="0"/>
                  </a:lnTo>
                  <a:lnTo>
                    <a:pt x="0" y="728472"/>
                  </a:lnTo>
                  <a:lnTo>
                    <a:pt x="1181100" y="728472"/>
                  </a:lnTo>
                  <a:lnTo>
                    <a:pt x="1181100" y="0"/>
                  </a:lnTo>
                  <a:close/>
                </a:path>
              </a:pathLst>
            </a:custGeom>
            <a:grpFill/>
          </p:spPr>
          <p:txBody>
            <a:bodyPr wrap="square" lIns="0" tIns="0" rIns="0" bIns="0" rtlCol="0"/>
            <a:lstStyle/>
            <a:p>
              <a:endParaRPr/>
            </a:p>
          </p:txBody>
        </p:sp>
        <p:sp>
          <p:nvSpPr>
            <p:cNvPr id="21" name="object 21"/>
            <p:cNvSpPr/>
            <p:nvPr/>
          </p:nvSpPr>
          <p:spPr>
            <a:xfrm>
              <a:off x="1524762" y="3065526"/>
              <a:ext cx="1181100" cy="728980"/>
            </a:xfrm>
            <a:custGeom>
              <a:avLst/>
              <a:gdLst/>
              <a:ahLst/>
              <a:cxnLst/>
              <a:rect l="l" t="t" r="r" b="b"/>
              <a:pathLst>
                <a:path w="1181100" h="728979">
                  <a:moveTo>
                    <a:pt x="0" y="728472"/>
                  </a:moveTo>
                  <a:lnTo>
                    <a:pt x="1181100" y="728472"/>
                  </a:lnTo>
                  <a:lnTo>
                    <a:pt x="1181100" y="0"/>
                  </a:lnTo>
                  <a:lnTo>
                    <a:pt x="0" y="0"/>
                  </a:lnTo>
                  <a:lnTo>
                    <a:pt x="0" y="728472"/>
                  </a:lnTo>
                  <a:close/>
                </a:path>
              </a:pathLst>
            </a:custGeom>
            <a:grpFill/>
            <a:ln w="19050">
              <a:solidFill>
                <a:srgbClr val="90C225"/>
              </a:solidFill>
            </a:ln>
          </p:spPr>
          <p:txBody>
            <a:bodyPr wrap="square" lIns="0" tIns="0" rIns="0" bIns="0" rtlCol="0"/>
            <a:lstStyle/>
            <a:p>
              <a:endParaRPr/>
            </a:p>
          </p:txBody>
        </p:sp>
      </p:grpSp>
      <p:sp>
        <p:nvSpPr>
          <p:cNvPr id="22" name="object 22"/>
          <p:cNvSpPr txBox="1"/>
          <p:nvPr/>
        </p:nvSpPr>
        <p:spPr>
          <a:xfrm>
            <a:off x="1634744" y="3273678"/>
            <a:ext cx="95821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rebuchet MS"/>
                <a:cs typeface="Trebuchet MS"/>
              </a:rPr>
              <a:t>Seleni</a:t>
            </a:r>
            <a:r>
              <a:rPr sz="1800" spc="5" dirty="0">
                <a:latin typeface="Trebuchet MS"/>
                <a:cs typeface="Trebuchet MS"/>
              </a:rPr>
              <a:t>u</a:t>
            </a:r>
            <a:r>
              <a:rPr sz="1800" dirty="0">
                <a:latin typeface="Trebuchet MS"/>
                <a:cs typeface="Trebuchet MS"/>
              </a:rPr>
              <a:t>m</a:t>
            </a:r>
            <a:endParaRPr sz="1800">
              <a:latin typeface="Trebuchet MS"/>
              <a:cs typeface="Trebuchet MS"/>
            </a:endParaRPr>
          </a:p>
        </p:txBody>
      </p:sp>
      <p:grpSp>
        <p:nvGrpSpPr>
          <p:cNvPr id="23" name="object 23"/>
          <p:cNvGrpSpPr/>
          <p:nvPr/>
        </p:nvGrpSpPr>
        <p:grpSpPr>
          <a:xfrm>
            <a:off x="2698750" y="3036189"/>
            <a:ext cx="1835150" cy="749300"/>
            <a:chOff x="2698750" y="3036189"/>
            <a:chExt cx="1835150" cy="749300"/>
          </a:xfrm>
          <a:solidFill>
            <a:schemeClr val="bg1"/>
          </a:solidFill>
        </p:grpSpPr>
        <p:sp>
          <p:nvSpPr>
            <p:cNvPr id="24" name="object 24"/>
            <p:cNvSpPr/>
            <p:nvPr/>
          </p:nvSpPr>
          <p:spPr>
            <a:xfrm>
              <a:off x="2705100" y="3429000"/>
              <a:ext cx="377190" cy="0"/>
            </a:xfrm>
            <a:custGeom>
              <a:avLst/>
              <a:gdLst/>
              <a:ahLst/>
              <a:cxnLst/>
              <a:rect l="l" t="t" r="r" b="b"/>
              <a:pathLst>
                <a:path w="377189">
                  <a:moveTo>
                    <a:pt x="0" y="0"/>
                  </a:moveTo>
                  <a:lnTo>
                    <a:pt x="377189" y="0"/>
                  </a:lnTo>
                </a:path>
              </a:pathLst>
            </a:custGeom>
            <a:grpFill/>
            <a:ln w="12700">
              <a:solidFill>
                <a:srgbClr val="90C225"/>
              </a:solidFill>
            </a:ln>
          </p:spPr>
          <p:txBody>
            <a:bodyPr wrap="square" lIns="0" tIns="0" rIns="0" bIns="0" rtlCol="0"/>
            <a:lstStyle/>
            <a:p>
              <a:endParaRPr/>
            </a:p>
          </p:txBody>
        </p:sp>
        <p:sp>
          <p:nvSpPr>
            <p:cNvPr id="25" name="object 25"/>
            <p:cNvSpPr/>
            <p:nvPr/>
          </p:nvSpPr>
          <p:spPr>
            <a:xfrm>
              <a:off x="3082290" y="3045714"/>
              <a:ext cx="1442085" cy="730250"/>
            </a:xfrm>
            <a:custGeom>
              <a:avLst/>
              <a:gdLst/>
              <a:ahLst/>
              <a:cxnLst/>
              <a:rect l="l" t="t" r="r" b="b"/>
              <a:pathLst>
                <a:path w="1442085" h="730250">
                  <a:moveTo>
                    <a:pt x="1441703" y="0"/>
                  </a:moveTo>
                  <a:lnTo>
                    <a:pt x="0" y="0"/>
                  </a:lnTo>
                  <a:lnTo>
                    <a:pt x="0" y="729996"/>
                  </a:lnTo>
                  <a:lnTo>
                    <a:pt x="1441703" y="729996"/>
                  </a:lnTo>
                  <a:lnTo>
                    <a:pt x="1441703" y="0"/>
                  </a:lnTo>
                  <a:close/>
                </a:path>
              </a:pathLst>
            </a:custGeom>
            <a:grpFill/>
          </p:spPr>
          <p:txBody>
            <a:bodyPr wrap="square" lIns="0" tIns="0" rIns="0" bIns="0" rtlCol="0"/>
            <a:lstStyle/>
            <a:p>
              <a:endParaRPr/>
            </a:p>
          </p:txBody>
        </p:sp>
        <p:sp>
          <p:nvSpPr>
            <p:cNvPr id="26" name="object 26"/>
            <p:cNvSpPr/>
            <p:nvPr/>
          </p:nvSpPr>
          <p:spPr>
            <a:xfrm>
              <a:off x="3082290" y="3045714"/>
              <a:ext cx="1442085" cy="730250"/>
            </a:xfrm>
            <a:custGeom>
              <a:avLst/>
              <a:gdLst/>
              <a:ahLst/>
              <a:cxnLst/>
              <a:rect l="l" t="t" r="r" b="b"/>
              <a:pathLst>
                <a:path w="1442085" h="730250">
                  <a:moveTo>
                    <a:pt x="0" y="729996"/>
                  </a:moveTo>
                  <a:lnTo>
                    <a:pt x="1441703" y="729996"/>
                  </a:lnTo>
                  <a:lnTo>
                    <a:pt x="1441703" y="0"/>
                  </a:lnTo>
                  <a:lnTo>
                    <a:pt x="0" y="0"/>
                  </a:lnTo>
                  <a:lnTo>
                    <a:pt x="0" y="729996"/>
                  </a:lnTo>
                  <a:close/>
                </a:path>
              </a:pathLst>
            </a:custGeom>
            <a:grpFill/>
            <a:ln w="19050">
              <a:solidFill>
                <a:srgbClr val="90C225"/>
              </a:solidFill>
            </a:ln>
          </p:spPr>
          <p:txBody>
            <a:bodyPr wrap="square" lIns="0" tIns="0" rIns="0" bIns="0" rtlCol="0"/>
            <a:lstStyle/>
            <a:p>
              <a:endParaRPr/>
            </a:p>
          </p:txBody>
        </p:sp>
      </p:grpSp>
      <p:sp>
        <p:nvSpPr>
          <p:cNvPr id="27" name="object 27"/>
          <p:cNvSpPr txBox="1"/>
          <p:nvPr/>
        </p:nvSpPr>
        <p:spPr>
          <a:xfrm>
            <a:off x="3160522" y="3253816"/>
            <a:ext cx="1073150" cy="300355"/>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0D0D0D"/>
                </a:solidFill>
                <a:latin typeface="Trebuchet MS"/>
                <a:cs typeface="Trebuchet MS"/>
              </a:rPr>
              <a:t>Webdrives</a:t>
            </a:r>
            <a:endParaRPr sz="1800">
              <a:latin typeface="Trebuchet MS"/>
              <a:cs typeface="Trebuchet MS"/>
            </a:endParaRPr>
          </a:p>
        </p:txBody>
      </p:sp>
      <p:grpSp>
        <p:nvGrpSpPr>
          <p:cNvPr id="28" name="object 28"/>
          <p:cNvGrpSpPr/>
          <p:nvPr/>
        </p:nvGrpSpPr>
        <p:grpSpPr>
          <a:xfrm>
            <a:off x="4516882" y="2985897"/>
            <a:ext cx="1978025" cy="817880"/>
            <a:chOff x="4516882" y="2985897"/>
            <a:chExt cx="1978025" cy="817880"/>
          </a:xfrm>
          <a:solidFill>
            <a:schemeClr val="bg1"/>
          </a:solidFill>
        </p:grpSpPr>
        <p:sp>
          <p:nvSpPr>
            <p:cNvPr id="29" name="object 29"/>
            <p:cNvSpPr/>
            <p:nvPr/>
          </p:nvSpPr>
          <p:spPr>
            <a:xfrm>
              <a:off x="4523232" y="3429000"/>
              <a:ext cx="397510" cy="0"/>
            </a:xfrm>
            <a:custGeom>
              <a:avLst/>
              <a:gdLst/>
              <a:ahLst/>
              <a:cxnLst/>
              <a:rect l="l" t="t" r="r" b="b"/>
              <a:pathLst>
                <a:path w="397510">
                  <a:moveTo>
                    <a:pt x="0" y="0"/>
                  </a:moveTo>
                  <a:lnTo>
                    <a:pt x="397001" y="0"/>
                  </a:lnTo>
                </a:path>
              </a:pathLst>
            </a:custGeom>
            <a:grpFill/>
            <a:ln w="12700">
              <a:solidFill>
                <a:srgbClr val="90C225"/>
              </a:solidFill>
            </a:ln>
          </p:spPr>
          <p:txBody>
            <a:bodyPr wrap="square" lIns="0" tIns="0" rIns="0" bIns="0" rtlCol="0"/>
            <a:lstStyle/>
            <a:p>
              <a:endParaRPr/>
            </a:p>
          </p:txBody>
        </p:sp>
        <p:sp>
          <p:nvSpPr>
            <p:cNvPr id="30" name="object 30"/>
            <p:cNvSpPr/>
            <p:nvPr/>
          </p:nvSpPr>
          <p:spPr>
            <a:xfrm>
              <a:off x="4920234" y="2995422"/>
              <a:ext cx="1565275" cy="798830"/>
            </a:xfrm>
            <a:custGeom>
              <a:avLst/>
              <a:gdLst/>
              <a:ahLst/>
              <a:cxnLst/>
              <a:rect l="l" t="t" r="r" b="b"/>
              <a:pathLst>
                <a:path w="1565275" h="798829">
                  <a:moveTo>
                    <a:pt x="1565148" y="0"/>
                  </a:moveTo>
                  <a:lnTo>
                    <a:pt x="0" y="0"/>
                  </a:lnTo>
                  <a:lnTo>
                    <a:pt x="0" y="798576"/>
                  </a:lnTo>
                  <a:lnTo>
                    <a:pt x="1565148" y="798576"/>
                  </a:lnTo>
                  <a:lnTo>
                    <a:pt x="1565148" y="0"/>
                  </a:lnTo>
                  <a:close/>
                </a:path>
              </a:pathLst>
            </a:custGeom>
            <a:grpFill/>
          </p:spPr>
          <p:txBody>
            <a:bodyPr wrap="square" lIns="0" tIns="0" rIns="0" bIns="0" rtlCol="0"/>
            <a:lstStyle/>
            <a:p>
              <a:endParaRPr/>
            </a:p>
          </p:txBody>
        </p:sp>
        <p:sp>
          <p:nvSpPr>
            <p:cNvPr id="31" name="object 31"/>
            <p:cNvSpPr/>
            <p:nvPr/>
          </p:nvSpPr>
          <p:spPr>
            <a:xfrm>
              <a:off x="4920234" y="2995422"/>
              <a:ext cx="1565275" cy="798830"/>
            </a:xfrm>
            <a:custGeom>
              <a:avLst/>
              <a:gdLst/>
              <a:ahLst/>
              <a:cxnLst/>
              <a:rect l="l" t="t" r="r" b="b"/>
              <a:pathLst>
                <a:path w="1565275" h="798829">
                  <a:moveTo>
                    <a:pt x="0" y="798576"/>
                  </a:moveTo>
                  <a:lnTo>
                    <a:pt x="1565148" y="798576"/>
                  </a:lnTo>
                  <a:lnTo>
                    <a:pt x="1565148" y="0"/>
                  </a:lnTo>
                  <a:lnTo>
                    <a:pt x="0" y="0"/>
                  </a:lnTo>
                  <a:lnTo>
                    <a:pt x="0" y="798576"/>
                  </a:lnTo>
                  <a:close/>
                </a:path>
              </a:pathLst>
            </a:custGeom>
            <a:grpFill/>
            <a:ln w="19050">
              <a:solidFill>
                <a:srgbClr val="90C225"/>
              </a:solidFill>
            </a:ln>
          </p:spPr>
          <p:txBody>
            <a:bodyPr wrap="square" lIns="0" tIns="0" rIns="0" bIns="0" rtlCol="0"/>
            <a:lstStyle/>
            <a:p>
              <a:endParaRPr/>
            </a:p>
          </p:txBody>
        </p:sp>
      </p:grpSp>
      <p:sp>
        <p:nvSpPr>
          <p:cNvPr id="32" name="object 32"/>
          <p:cNvSpPr txBox="1"/>
          <p:nvPr/>
        </p:nvSpPr>
        <p:spPr>
          <a:xfrm>
            <a:off x="5193538" y="3102102"/>
            <a:ext cx="1017269" cy="574040"/>
          </a:xfrm>
          <a:prstGeom prst="rect">
            <a:avLst/>
          </a:prstGeom>
        </p:spPr>
        <p:txBody>
          <a:bodyPr vert="horz" wrap="square" lIns="0" tIns="12700" rIns="0" bIns="0" rtlCol="0">
            <a:spAutoFit/>
          </a:bodyPr>
          <a:lstStyle/>
          <a:p>
            <a:pPr marL="12700" marR="5080" indent="260350">
              <a:lnSpc>
                <a:spcPct val="100000"/>
              </a:lnSpc>
              <a:spcBef>
                <a:spcPts val="100"/>
              </a:spcBef>
            </a:pPr>
            <a:r>
              <a:rPr sz="1800" spc="-5" dirty="0">
                <a:solidFill>
                  <a:srgbClr val="0D0D0D"/>
                </a:solidFill>
                <a:latin typeface="Trebuchet MS"/>
                <a:cs typeface="Trebuchet MS"/>
              </a:rPr>
              <a:t>Data  </a:t>
            </a:r>
            <a:r>
              <a:rPr sz="1800" dirty="0">
                <a:solidFill>
                  <a:srgbClr val="0D0D0D"/>
                </a:solidFill>
                <a:latin typeface="Trebuchet MS"/>
                <a:cs typeface="Trebuchet MS"/>
              </a:rPr>
              <a:t>Sc</a:t>
            </a:r>
            <a:r>
              <a:rPr sz="1800" spc="-10" dirty="0">
                <a:solidFill>
                  <a:srgbClr val="0D0D0D"/>
                </a:solidFill>
                <a:latin typeface="Trebuchet MS"/>
                <a:cs typeface="Trebuchet MS"/>
              </a:rPr>
              <a:t>r</a:t>
            </a:r>
            <a:r>
              <a:rPr sz="1800" spc="-5" dirty="0">
                <a:solidFill>
                  <a:srgbClr val="0D0D0D"/>
                </a:solidFill>
                <a:latin typeface="Trebuchet MS"/>
                <a:cs typeface="Trebuchet MS"/>
              </a:rPr>
              <a:t>a</a:t>
            </a:r>
            <a:r>
              <a:rPr sz="1800" spc="5" dirty="0">
                <a:solidFill>
                  <a:srgbClr val="0D0D0D"/>
                </a:solidFill>
                <a:latin typeface="Trebuchet MS"/>
                <a:cs typeface="Trebuchet MS"/>
              </a:rPr>
              <a:t>p</a:t>
            </a:r>
            <a:r>
              <a:rPr sz="1800" dirty="0">
                <a:solidFill>
                  <a:srgbClr val="0D0D0D"/>
                </a:solidFill>
                <a:latin typeface="Trebuchet MS"/>
                <a:cs typeface="Trebuchet MS"/>
              </a:rPr>
              <a:t>p</a:t>
            </a:r>
            <a:r>
              <a:rPr sz="1800" spc="-5" dirty="0">
                <a:solidFill>
                  <a:srgbClr val="0D0D0D"/>
                </a:solidFill>
                <a:latin typeface="Trebuchet MS"/>
                <a:cs typeface="Trebuchet MS"/>
              </a:rPr>
              <a:t>ing</a:t>
            </a:r>
            <a:endParaRPr sz="1800">
              <a:latin typeface="Trebuchet MS"/>
              <a:cs typeface="Trebuchet MS"/>
            </a:endParaRPr>
          </a:p>
        </p:txBody>
      </p:sp>
      <p:grpSp>
        <p:nvGrpSpPr>
          <p:cNvPr id="33" name="object 33"/>
          <p:cNvGrpSpPr/>
          <p:nvPr/>
        </p:nvGrpSpPr>
        <p:grpSpPr>
          <a:xfrm>
            <a:off x="6499480" y="2852326"/>
            <a:ext cx="1835150" cy="1043305"/>
            <a:chOff x="6478270" y="2894457"/>
            <a:chExt cx="1835150" cy="1043305"/>
          </a:xfrm>
          <a:solidFill>
            <a:schemeClr val="bg1"/>
          </a:solidFill>
        </p:grpSpPr>
        <p:sp>
          <p:nvSpPr>
            <p:cNvPr id="34" name="object 34"/>
            <p:cNvSpPr/>
            <p:nvPr/>
          </p:nvSpPr>
          <p:spPr>
            <a:xfrm>
              <a:off x="6484620" y="3393948"/>
              <a:ext cx="375920" cy="0"/>
            </a:xfrm>
            <a:custGeom>
              <a:avLst/>
              <a:gdLst/>
              <a:ahLst/>
              <a:cxnLst/>
              <a:rect l="l" t="t" r="r" b="b"/>
              <a:pathLst>
                <a:path w="375920">
                  <a:moveTo>
                    <a:pt x="0" y="0"/>
                  </a:moveTo>
                  <a:lnTo>
                    <a:pt x="375793" y="0"/>
                  </a:lnTo>
                </a:path>
              </a:pathLst>
            </a:custGeom>
            <a:grpFill/>
            <a:ln w="12700">
              <a:solidFill>
                <a:srgbClr val="90C225"/>
              </a:solidFill>
            </a:ln>
          </p:spPr>
          <p:txBody>
            <a:bodyPr wrap="square" lIns="0" tIns="0" rIns="0" bIns="0" rtlCol="0"/>
            <a:lstStyle/>
            <a:p>
              <a:endParaRPr/>
            </a:p>
          </p:txBody>
        </p:sp>
        <p:sp>
          <p:nvSpPr>
            <p:cNvPr id="35" name="object 35"/>
            <p:cNvSpPr/>
            <p:nvPr/>
          </p:nvSpPr>
          <p:spPr>
            <a:xfrm>
              <a:off x="6883146" y="2903982"/>
              <a:ext cx="1420495" cy="1024255"/>
            </a:xfrm>
            <a:custGeom>
              <a:avLst/>
              <a:gdLst/>
              <a:ahLst/>
              <a:cxnLst/>
              <a:rect l="l" t="t" r="r" b="b"/>
              <a:pathLst>
                <a:path w="1420495" h="1024254">
                  <a:moveTo>
                    <a:pt x="1420368" y="0"/>
                  </a:moveTo>
                  <a:lnTo>
                    <a:pt x="0" y="0"/>
                  </a:lnTo>
                  <a:lnTo>
                    <a:pt x="0" y="1024127"/>
                  </a:lnTo>
                  <a:lnTo>
                    <a:pt x="1420368" y="1024127"/>
                  </a:lnTo>
                  <a:lnTo>
                    <a:pt x="1420368" y="0"/>
                  </a:lnTo>
                  <a:close/>
                </a:path>
              </a:pathLst>
            </a:custGeom>
            <a:grpFill/>
          </p:spPr>
          <p:txBody>
            <a:bodyPr wrap="square" lIns="0" tIns="0" rIns="0" bIns="0" rtlCol="0"/>
            <a:lstStyle/>
            <a:p>
              <a:endParaRPr/>
            </a:p>
          </p:txBody>
        </p:sp>
        <p:sp>
          <p:nvSpPr>
            <p:cNvPr id="36" name="object 36"/>
            <p:cNvSpPr/>
            <p:nvPr/>
          </p:nvSpPr>
          <p:spPr>
            <a:xfrm>
              <a:off x="6883146" y="2903982"/>
              <a:ext cx="1420495" cy="1024255"/>
            </a:xfrm>
            <a:custGeom>
              <a:avLst/>
              <a:gdLst/>
              <a:ahLst/>
              <a:cxnLst/>
              <a:rect l="l" t="t" r="r" b="b"/>
              <a:pathLst>
                <a:path w="1420495" h="1024254">
                  <a:moveTo>
                    <a:pt x="0" y="1024127"/>
                  </a:moveTo>
                  <a:lnTo>
                    <a:pt x="1420368" y="1024127"/>
                  </a:lnTo>
                  <a:lnTo>
                    <a:pt x="1420368" y="0"/>
                  </a:lnTo>
                  <a:lnTo>
                    <a:pt x="0" y="0"/>
                  </a:lnTo>
                  <a:lnTo>
                    <a:pt x="0" y="1024127"/>
                  </a:lnTo>
                  <a:close/>
                </a:path>
              </a:pathLst>
            </a:custGeom>
            <a:grpFill/>
            <a:ln w="19050">
              <a:solidFill>
                <a:srgbClr val="90C225"/>
              </a:solidFill>
            </a:ln>
          </p:spPr>
          <p:txBody>
            <a:bodyPr wrap="square" lIns="0" tIns="0" rIns="0" bIns="0" rtlCol="0"/>
            <a:lstStyle/>
            <a:p>
              <a:endParaRPr/>
            </a:p>
          </p:txBody>
        </p:sp>
      </p:grpSp>
      <p:grpSp>
        <p:nvGrpSpPr>
          <p:cNvPr id="38" name="object 38"/>
          <p:cNvGrpSpPr/>
          <p:nvPr/>
        </p:nvGrpSpPr>
        <p:grpSpPr>
          <a:xfrm>
            <a:off x="8279892" y="2926460"/>
            <a:ext cx="1778635" cy="816610"/>
            <a:chOff x="8279892" y="2926460"/>
            <a:chExt cx="1778635" cy="816610"/>
          </a:xfrm>
          <a:solidFill>
            <a:schemeClr val="bg1"/>
          </a:solidFill>
        </p:grpSpPr>
        <p:sp>
          <p:nvSpPr>
            <p:cNvPr id="39" name="object 39"/>
            <p:cNvSpPr/>
            <p:nvPr/>
          </p:nvSpPr>
          <p:spPr>
            <a:xfrm>
              <a:off x="8296402" y="3384295"/>
              <a:ext cx="405130" cy="0"/>
            </a:xfrm>
            <a:custGeom>
              <a:avLst/>
              <a:gdLst/>
              <a:ahLst/>
              <a:cxnLst/>
              <a:rect l="l" t="t" r="r" b="b"/>
              <a:pathLst>
                <a:path w="405129">
                  <a:moveTo>
                    <a:pt x="0" y="0"/>
                  </a:moveTo>
                  <a:lnTo>
                    <a:pt x="404875" y="0"/>
                  </a:lnTo>
                </a:path>
              </a:pathLst>
            </a:custGeom>
            <a:grpFill/>
            <a:ln w="33019">
              <a:solidFill>
                <a:srgbClr val="90C225"/>
              </a:solidFill>
            </a:ln>
          </p:spPr>
          <p:txBody>
            <a:bodyPr wrap="square" lIns="0" tIns="0" rIns="0" bIns="0" rtlCol="0"/>
            <a:lstStyle/>
            <a:p>
              <a:endParaRPr/>
            </a:p>
          </p:txBody>
        </p:sp>
        <p:sp>
          <p:nvSpPr>
            <p:cNvPr id="40" name="object 40"/>
            <p:cNvSpPr/>
            <p:nvPr/>
          </p:nvSpPr>
          <p:spPr>
            <a:xfrm>
              <a:off x="8701278" y="2935985"/>
              <a:ext cx="1347470" cy="797560"/>
            </a:xfrm>
            <a:custGeom>
              <a:avLst/>
              <a:gdLst/>
              <a:ahLst/>
              <a:cxnLst/>
              <a:rect l="l" t="t" r="r" b="b"/>
              <a:pathLst>
                <a:path w="1347470" h="797560">
                  <a:moveTo>
                    <a:pt x="1347216" y="0"/>
                  </a:moveTo>
                  <a:lnTo>
                    <a:pt x="0" y="0"/>
                  </a:lnTo>
                  <a:lnTo>
                    <a:pt x="0" y="797051"/>
                  </a:lnTo>
                  <a:lnTo>
                    <a:pt x="1347216" y="797051"/>
                  </a:lnTo>
                  <a:lnTo>
                    <a:pt x="1347216" y="0"/>
                  </a:lnTo>
                  <a:close/>
                </a:path>
              </a:pathLst>
            </a:custGeom>
            <a:grpFill/>
          </p:spPr>
          <p:txBody>
            <a:bodyPr wrap="square" lIns="0" tIns="0" rIns="0" bIns="0" rtlCol="0"/>
            <a:lstStyle/>
            <a:p>
              <a:endParaRPr/>
            </a:p>
          </p:txBody>
        </p:sp>
        <p:sp>
          <p:nvSpPr>
            <p:cNvPr id="41" name="object 41"/>
            <p:cNvSpPr/>
            <p:nvPr/>
          </p:nvSpPr>
          <p:spPr>
            <a:xfrm>
              <a:off x="8701278" y="2935985"/>
              <a:ext cx="1347470" cy="797560"/>
            </a:xfrm>
            <a:custGeom>
              <a:avLst/>
              <a:gdLst/>
              <a:ahLst/>
              <a:cxnLst/>
              <a:rect l="l" t="t" r="r" b="b"/>
              <a:pathLst>
                <a:path w="1347470" h="797560">
                  <a:moveTo>
                    <a:pt x="0" y="797051"/>
                  </a:moveTo>
                  <a:lnTo>
                    <a:pt x="1347216" y="797051"/>
                  </a:lnTo>
                  <a:lnTo>
                    <a:pt x="1347216" y="0"/>
                  </a:lnTo>
                  <a:lnTo>
                    <a:pt x="0" y="0"/>
                  </a:lnTo>
                  <a:lnTo>
                    <a:pt x="0" y="797051"/>
                  </a:lnTo>
                  <a:close/>
                </a:path>
              </a:pathLst>
            </a:custGeom>
            <a:grpFill/>
            <a:ln w="19050">
              <a:solidFill>
                <a:srgbClr val="90C225"/>
              </a:solidFill>
            </a:ln>
          </p:spPr>
          <p:txBody>
            <a:bodyPr wrap="square" lIns="0" tIns="0" rIns="0" bIns="0" rtlCol="0"/>
            <a:lstStyle/>
            <a:p>
              <a:endParaRPr/>
            </a:p>
          </p:txBody>
        </p:sp>
      </p:grpSp>
      <p:sp>
        <p:nvSpPr>
          <p:cNvPr id="42" name="object 42"/>
          <p:cNvSpPr txBox="1"/>
          <p:nvPr/>
        </p:nvSpPr>
        <p:spPr>
          <a:xfrm>
            <a:off x="8974073" y="3040837"/>
            <a:ext cx="801370" cy="574675"/>
          </a:xfrm>
          <a:prstGeom prst="rect">
            <a:avLst/>
          </a:prstGeom>
          <a:solidFill>
            <a:schemeClr val="bg1"/>
          </a:solidFill>
        </p:spPr>
        <p:txBody>
          <a:bodyPr vert="horz" wrap="square" lIns="0" tIns="12700" rIns="0" bIns="0" rtlCol="0">
            <a:spAutoFit/>
          </a:bodyPr>
          <a:lstStyle/>
          <a:p>
            <a:pPr algn="ctr">
              <a:lnSpc>
                <a:spcPct val="100000"/>
              </a:lnSpc>
              <a:spcBef>
                <a:spcPts val="100"/>
              </a:spcBef>
            </a:pPr>
            <a:r>
              <a:rPr sz="1800" spc="-5" dirty="0">
                <a:solidFill>
                  <a:srgbClr val="0D0D0D"/>
                </a:solidFill>
                <a:latin typeface="Trebuchet MS"/>
                <a:cs typeface="Trebuchet MS"/>
              </a:rPr>
              <a:t>Data</a:t>
            </a:r>
            <a:endParaRPr sz="1800" dirty="0">
              <a:latin typeface="Trebuchet MS"/>
              <a:cs typeface="Trebuchet MS"/>
            </a:endParaRPr>
          </a:p>
          <a:p>
            <a:pPr algn="ctr">
              <a:lnSpc>
                <a:spcPct val="100000"/>
              </a:lnSpc>
              <a:spcBef>
                <a:spcPts val="5"/>
              </a:spcBef>
            </a:pPr>
            <a:r>
              <a:rPr sz="1800" spc="-5" dirty="0">
                <a:solidFill>
                  <a:srgbClr val="0D0D0D"/>
                </a:solidFill>
                <a:latin typeface="Trebuchet MS"/>
                <a:cs typeface="Trebuchet MS"/>
              </a:rPr>
              <a:t>Pushing</a:t>
            </a:r>
            <a:endParaRPr sz="1800" dirty="0">
              <a:latin typeface="Trebuchet MS"/>
              <a:cs typeface="Trebuchet MS"/>
            </a:endParaRPr>
          </a:p>
        </p:txBody>
      </p:sp>
      <p:grpSp>
        <p:nvGrpSpPr>
          <p:cNvPr id="43" name="object 43"/>
          <p:cNvGrpSpPr/>
          <p:nvPr/>
        </p:nvGrpSpPr>
        <p:grpSpPr>
          <a:xfrm>
            <a:off x="8293989" y="3725926"/>
            <a:ext cx="1936750" cy="1619885"/>
            <a:chOff x="8293989" y="3725926"/>
            <a:chExt cx="1936750" cy="1619885"/>
          </a:xfrm>
          <a:solidFill>
            <a:schemeClr val="bg1"/>
          </a:solidFill>
        </p:grpSpPr>
        <p:sp>
          <p:nvSpPr>
            <p:cNvPr id="44" name="object 44"/>
            <p:cNvSpPr/>
            <p:nvPr/>
          </p:nvSpPr>
          <p:spPr>
            <a:xfrm>
              <a:off x="9322308" y="3732276"/>
              <a:ext cx="0" cy="688340"/>
            </a:xfrm>
            <a:custGeom>
              <a:avLst/>
              <a:gdLst/>
              <a:ahLst/>
              <a:cxnLst/>
              <a:rect l="l" t="t" r="r" b="b"/>
              <a:pathLst>
                <a:path h="688339">
                  <a:moveTo>
                    <a:pt x="0" y="0"/>
                  </a:moveTo>
                  <a:lnTo>
                    <a:pt x="0" y="688340"/>
                  </a:lnTo>
                </a:path>
              </a:pathLst>
            </a:custGeom>
            <a:grpFill/>
            <a:ln w="12700">
              <a:solidFill>
                <a:srgbClr val="90C225"/>
              </a:solidFill>
            </a:ln>
          </p:spPr>
          <p:txBody>
            <a:bodyPr wrap="square" lIns="0" tIns="0" rIns="0" bIns="0" rtlCol="0"/>
            <a:lstStyle/>
            <a:p>
              <a:endParaRPr/>
            </a:p>
          </p:txBody>
        </p:sp>
        <p:sp>
          <p:nvSpPr>
            <p:cNvPr id="45" name="object 45"/>
            <p:cNvSpPr/>
            <p:nvPr/>
          </p:nvSpPr>
          <p:spPr>
            <a:xfrm>
              <a:off x="8303514" y="4438650"/>
              <a:ext cx="1917700" cy="897890"/>
            </a:xfrm>
            <a:custGeom>
              <a:avLst/>
              <a:gdLst/>
              <a:ahLst/>
              <a:cxnLst/>
              <a:rect l="l" t="t" r="r" b="b"/>
              <a:pathLst>
                <a:path w="1917700" h="897889">
                  <a:moveTo>
                    <a:pt x="1917192" y="0"/>
                  </a:moveTo>
                  <a:lnTo>
                    <a:pt x="0" y="0"/>
                  </a:lnTo>
                  <a:lnTo>
                    <a:pt x="0" y="897636"/>
                  </a:lnTo>
                  <a:lnTo>
                    <a:pt x="1917192" y="897636"/>
                  </a:lnTo>
                  <a:lnTo>
                    <a:pt x="1917192" y="0"/>
                  </a:lnTo>
                  <a:close/>
                </a:path>
              </a:pathLst>
            </a:custGeom>
            <a:grpFill/>
          </p:spPr>
          <p:txBody>
            <a:bodyPr wrap="square" lIns="0" tIns="0" rIns="0" bIns="0" rtlCol="0"/>
            <a:lstStyle/>
            <a:p>
              <a:endParaRPr/>
            </a:p>
          </p:txBody>
        </p:sp>
        <p:sp>
          <p:nvSpPr>
            <p:cNvPr id="46" name="object 46"/>
            <p:cNvSpPr/>
            <p:nvPr/>
          </p:nvSpPr>
          <p:spPr>
            <a:xfrm>
              <a:off x="8303514" y="4438650"/>
              <a:ext cx="1917700" cy="897890"/>
            </a:xfrm>
            <a:custGeom>
              <a:avLst/>
              <a:gdLst/>
              <a:ahLst/>
              <a:cxnLst/>
              <a:rect l="l" t="t" r="r" b="b"/>
              <a:pathLst>
                <a:path w="1917700" h="897889">
                  <a:moveTo>
                    <a:pt x="0" y="897636"/>
                  </a:moveTo>
                  <a:lnTo>
                    <a:pt x="1917192" y="897636"/>
                  </a:lnTo>
                  <a:lnTo>
                    <a:pt x="1917192" y="0"/>
                  </a:lnTo>
                  <a:lnTo>
                    <a:pt x="0" y="0"/>
                  </a:lnTo>
                  <a:lnTo>
                    <a:pt x="0" y="897636"/>
                  </a:lnTo>
                  <a:close/>
                </a:path>
              </a:pathLst>
            </a:custGeom>
            <a:grpFill/>
            <a:ln w="19050">
              <a:solidFill>
                <a:srgbClr val="90C225"/>
              </a:solidFill>
            </a:ln>
          </p:spPr>
          <p:txBody>
            <a:bodyPr wrap="square" lIns="0" tIns="0" rIns="0" bIns="0" rtlCol="0"/>
            <a:lstStyle/>
            <a:p>
              <a:endParaRPr/>
            </a:p>
          </p:txBody>
        </p:sp>
      </p:grpSp>
      <p:sp>
        <p:nvSpPr>
          <p:cNvPr id="47" name="object 47"/>
          <p:cNvSpPr txBox="1"/>
          <p:nvPr/>
        </p:nvSpPr>
        <p:spPr>
          <a:xfrm>
            <a:off x="8416797" y="4594352"/>
            <a:ext cx="1691639" cy="574040"/>
          </a:xfrm>
          <a:prstGeom prst="rect">
            <a:avLst/>
          </a:prstGeom>
        </p:spPr>
        <p:txBody>
          <a:bodyPr vert="horz" wrap="square" lIns="0" tIns="12700" rIns="0" bIns="0" rtlCol="0">
            <a:spAutoFit/>
          </a:bodyPr>
          <a:lstStyle/>
          <a:p>
            <a:pPr marL="99060" marR="5080" indent="-86995">
              <a:lnSpc>
                <a:spcPct val="100000"/>
              </a:lnSpc>
              <a:spcBef>
                <a:spcPts val="100"/>
              </a:spcBef>
            </a:pPr>
            <a:r>
              <a:rPr sz="1800" spc="-15" dirty="0">
                <a:solidFill>
                  <a:srgbClr val="0D0D0D"/>
                </a:solidFill>
                <a:latin typeface="Trebuchet MS"/>
                <a:cs typeface="Trebuchet MS"/>
              </a:rPr>
              <a:t>Reading </a:t>
            </a:r>
            <a:r>
              <a:rPr sz="1800" spc="-5" dirty="0">
                <a:solidFill>
                  <a:srgbClr val="0D0D0D"/>
                </a:solidFill>
                <a:latin typeface="Trebuchet MS"/>
                <a:cs typeface="Trebuchet MS"/>
              </a:rPr>
              <a:t>Mail</a:t>
            </a:r>
            <a:r>
              <a:rPr sz="1800" spc="-75" dirty="0">
                <a:solidFill>
                  <a:srgbClr val="0D0D0D"/>
                </a:solidFill>
                <a:latin typeface="Trebuchet MS"/>
                <a:cs typeface="Trebuchet MS"/>
              </a:rPr>
              <a:t> </a:t>
            </a:r>
            <a:r>
              <a:rPr sz="1800" spc="-5" dirty="0">
                <a:solidFill>
                  <a:srgbClr val="0D0D0D"/>
                </a:solidFill>
                <a:latin typeface="Trebuchet MS"/>
                <a:cs typeface="Trebuchet MS"/>
              </a:rPr>
              <a:t>IDS  from</a:t>
            </a:r>
            <a:r>
              <a:rPr sz="1800" spc="-30" dirty="0">
                <a:solidFill>
                  <a:srgbClr val="0D0D0D"/>
                </a:solidFill>
                <a:latin typeface="Trebuchet MS"/>
                <a:cs typeface="Trebuchet MS"/>
              </a:rPr>
              <a:t> </a:t>
            </a:r>
            <a:r>
              <a:rPr sz="1800" spc="-5" dirty="0">
                <a:solidFill>
                  <a:srgbClr val="0D0D0D"/>
                </a:solidFill>
                <a:latin typeface="Trebuchet MS"/>
                <a:cs typeface="Trebuchet MS"/>
              </a:rPr>
              <a:t>Database</a:t>
            </a:r>
            <a:endParaRPr sz="1800">
              <a:latin typeface="Trebuchet MS"/>
              <a:cs typeface="Trebuchet MS"/>
            </a:endParaRPr>
          </a:p>
        </p:txBody>
      </p:sp>
      <p:grpSp>
        <p:nvGrpSpPr>
          <p:cNvPr id="48" name="object 48"/>
          <p:cNvGrpSpPr/>
          <p:nvPr/>
        </p:nvGrpSpPr>
        <p:grpSpPr>
          <a:xfrm>
            <a:off x="8100441" y="5329173"/>
            <a:ext cx="2129790" cy="1417320"/>
            <a:chOff x="8100441" y="5329173"/>
            <a:chExt cx="2129790" cy="1417320"/>
          </a:xfrm>
          <a:solidFill>
            <a:schemeClr val="bg1"/>
          </a:solidFill>
        </p:grpSpPr>
        <p:sp>
          <p:nvSpPr>
            <p:cNvPr id="49" name="object 49"/>
            <p:cNvSpPr/>
            <p:nvPr/>
          </p:nvSpPr>
          <p:spPr>
            <a:xfrm>
              <a:off x="9261348" y="5335523"/>
              <a:ext cx="0" cy="643890"/>
            </a:xfrm>
            <a:custGeom>
              <a:avLst/>
              <a:gdLst/>
              <a:ahLst/>
              <a:cxnLst/>
              <a:rect l="l" t="t" r="r" b="b"/>
              <a:pathLst>
                <a:path h="643889">
                  <a:moveTo>
                    <a:pt x="0" y="0"/>
                  </a:moveTo>
                  <a:lnTo>
                    <a:pt x="0" y="643610"/>
                  </a:lnTo>
                </a:path>
              </a:pathLst>
            </a:custGeom>
            <a:grpFill/>
            <a:ln w="12700">
              <a:solidFill>
                <a:srgbClr val="90C225"/>
              </a:solidFill>
            </a:ln>
          </p:spPr>
          <p:txBody>
            <a:bodyPr wrap="square" lIns="0" tIns="0" rIns="0" bIns="0" rtlCol="0"/>
            <a:lstStyle/>
            <a:p>
              <a:endParaRPr/>
            </a:p>
          </p:txBody>
        </p:sp>
        <p:sp>
          <p:nvSpPr>
            <p:cNvPr id="50" name="object 50"/>
            <p:cNvSpPr/>
            <p:nvPr/>
          </p:nvSpPr>
          <p:spPr>
            <a:xfrm>
              <a:off x="8109966" y="6006845"/>
              <a:ext cx="2110740" cy="730250"/>
            </a:xfrm>
            <a:custGeom>
              <a:avLst/>
              <a:gdLst/>
              <a:ahLst/>
              <a:cxnLst/>
              <a:rect l="l" t="t" r="r" b="b"/>
              <a:pathLst>
                <a:path w="2110740" h="730250">
                  <a:moveTo>
                    <a:pt x="2110739" y="0"/>
                  </a:moveTo>
                  <a:lnTo>
                    <a:pt x="0" y="0"/>
                  </a:lnTo>
                  <a:lnTo>
                    <a:pt x="0" y="729995"/>
                  </a:lnTo>
                  <a:lnTo>
                    <a:pt x="2110739" y="729995"/>
                  </a:lnTo>
                  <a:lnTo>
                    <a:pt x="2110739" y="0"/>
                  </a:lnTo>
                  <a:close/>
                </a:path>
              </a:pathLst>
            </a:custGeom>
            <a:grpFill/>
          </p:spPr>
          <p:txBody>
            <a:bodyPr wrap="square" lIns="0" tIns="0" rIns="0" bIns="0" rtlCol="0"/>
            <a:lstStyle/>
            <a:p>
              <a:endParaRPr/>
            </a:p>
          </p:txBody>
        </p:sp>
        <p:sp>
          <p:nvSpPr>
            <p:cNvPr id="51" name="object 51"/>
            <p:cNvSpPr/>
            <p:nvPr/>
          </p:nvSpPr>
          <p:spPr>
            <a:xfrm>
              <a:off x="8109966" y="6006845"/>
              <a:ext cx="2110740" cy="730250"/>
            </a:xfrm>
            <a:custGeom>
              <a:avLst/>
              <a:gdLst/>
              <a:ahLst/>
              <a:cxnLst/>
              <a:rect l="l" t="t" r="r" b="b"/>
              <a:pathLst>
                <a:path w="2110740" h="730250">
                  <a:moveTo>
                    <a:pt x="0" y="729995"/>
                  </a:moveTo>
                  <a:lnTo>
                    <a:pt x="2110739" y="729995"/>
                  </a:lnTo>
                  <a:lnTo>
                    <a:pt x="2110739" y="0"/>
                  </a:lnTo>
                  <a:lnTo>
                    <a:pt x="0" y="0"/>
                  </a:lnTo>
                  <a:lnTo>
                    <a:pt x="0" y="729995"/>
                  </a:lnTo>
                  <a:close/>
                </a:path>
              </a:pathLst>
            </a:custGeom>
            <a:grpFill/>
            <a:ln w="19050">
              <a:solidFill>
                <a:srgbClr val="90C225"/>
              </a:solidFill>
            </a:ln>
          </p:spPr>
          <p:txBody>
            <a:bodyPr wrap="square" lIns="0" tIns="0" rIns="0" bIns="0" rtlCol="0"/>
            <a:lstStyle/>
            <a:p>
              <a:endParaRPr/>
            </a:p>
          </p:txBody>
        </p:sp>
      </p:grpSp>
      <p:sp>
        <p:nvSpPr>
          <p:cNvPr id="52" name="object 52"/>
          <p:cNvSpPr txBox="1"/>
          <p:nvPr/>
        </p:nvSpPr>
        <p:spPr>
          <a:xfrm>
            <a:off x="8468359" y="6216497"/>
            <a:ext cx="139382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D0D0D"/>
                </a:solidFill>
                <a:latin typeface="Trebuchet MS"/>
                <a:cs typeface="Trebuchet MS"/>
              </a:rPr>
              <a:t>Sending</a:t>
            </a:r>
            <a:r>
              <a:rPr sz="1800" spc="-65" dirty="0">
                <a:solidFill>
                  <a:srgbClr val="0D0D0D"/>
                </a:solidFill>
                <a:latin typeface="Trebuchet MS"/>
                <a:cs typeface="Trebuchet MS"/>
              </a:rPr>
              <a:t> </a:t>
            </a:r>
            <a:r>
              <a:rPr sz="1800" spc="-5" dirty="0">
                <a:solidFill>
                  <a:srgbClr val="0D0D0D"/>
                </a:solidFill>
                <a:latin typeface="Trebuchet MS"/>
                <a:cs typeface="Trebuchet MS"/>
              </a:rPr>
              <a:t>Mails</a:t>
            </a:r>
            <a:endParaRPr sz="1800">
              <a:latin typeface="Trebuchet MS"/>
              <a:cs typeface="Trebuchet MS"/>
            </a:endParaRPr>
          </a:p>
        </p:txBody>
      </p:sp>
      <p:grpSp>
        <p:nvGrpSpPr>
          <p:cNvPr id="53" name="object 53"/>
          <p:cNvGrpSpPr/>
          <p:nvPr/>
        </p:nvGrpSpPr>
        <p:grpSpPr>
          <a:xfrm>
            <a:off x="5279516" y="5933313"/>
            <a:ext cx="2835910" cy="813435"/>
            <a:chOff x="5279516" y="5933313"/>
            <a:chExt cx="2835910" cy="813435"/>
          </a:xfrm>
          <a:solidFill>
            <a:schemeClr val="bg1"/>
          </a:solidFill>
        </p:grpSpPr>
        <p:sp>
          <p:nvSpPr>
            <p:cNvPr id="54" name="object 54"/>
            <p:cNvSpPr/>
            <p:nvPr/>
          </p:nvSpPr>
          <p:spPr>
            <a:xfrm>
              <a:off x="6966203" y="6370320"/>
              <a:ext cx="1143000" cy="7620"/>
            </a:xfrm>
            <a:custGeom>
              <a:avLst/>
              <a:gdLst/>
              <a:ahLst/>
              <a:cxnLst/>
              <a:rect l="l" t="t" r="r" b="b"/>
              <a:pathLst>
                <a:path w="1143000" h="7620">
                  <a:moveTo>
                    <a:pt x="1142492" y="0"/>
                  </a:moveTo>
                  <a:lnTo>
                    <a:pt x="0" y="7289"/>
                  </a:lnTo>
                </a:path>
              </a:pathLst>
            </a:custGeom>
            <a:grpFill/>
            <a:ln w="12700">
              <a:solidFill>
                <a:srgbClr val="90C225"/>
              </a:solidFill>
            </a:ln>
          </p:spPr>
          <p:txBody>
            <a:bodyPr wrap="square" lIns="0" tIns="0" rIns="0" bIns="0" rtlCol="0"/>
            <a:lstStyle/>
            <a:p>
              <a:endParaRPr/>
            </a:p>
          </p:txBody>
        </p:sp>
        <p:sp>
          <p:nvSpPr>
            <p:cNvPr id="55" name="object 55"/>
            <p:cNvSpPr/>
            <p:nvPr/>
          </p:nvSpPr>
          <p:spPr>
            <a:xfrm>
              <a:off x="5289041" y="5942838"/>
              <a:ext cx="1678305" cy="794385"/>
            </a:xfrm>
            <a:custGeom>
              <a:avLst/>
              <a:gdLst/>
              <a:ahLst/>
              <a:cxnLst/>
              <a:rect l="l" t="t" r="r" b="b"/>
              <a:pathLst>
                <a:path w="1678304" h="794384">
                  <a:moveTo>
                    <a:pt x="1677923" y="0"/>
                  </a:moveTo>
                  <a:lnTo>
                    <a:pt x="0" y="0"/>
                  </a:lnTo>
                  <a:lnTo>
                    <a:pt x="0" y="794004"/>
                  </a:lnTo>
                  <a:lnTo>
                    <a:pt x="1677923" y="794004"/>
                  </a:lnTo>
                  <a:lnTo>
                    <a:pt x="1677923" y="0"/>
                  </a:lnTo>
                  <a:close/>
                </a:path>
              </a:pathLst>
            </a:custGeom>
            <a:grpFill/>
          </p:spPr>
          <p:txBody>
            <a:bodyPr wrap="square" lIns="0" tIns="0" rIns="0" bIns="0" rtlCol="0"/>
            <a:lstStyle/>
            <a:p>
              <a:endParaRPr/>
            </a:p>
          </p:txBody>
        </p:sp>
        <p:sp>
          <p:nvSpPr>
            <p:cNvPr id="56" name="object 56"/>
            <p:cNvSpPr/>
            <p:nvPr/>
          </p:nvSpPr>
          <p:spPr>
            <a:xfrm>
              <a:off x="5289041" y="5942838"/>
              <a:ext cx="1678305" cy="794385"/>
            </a:xfrm>
            <a:custGeom>
              <a:avLst/>
              <a:gdLst/>
              <a:ahLst/>
              <a:cxnLst/>
              <a:rect l="l" t="t" r="r" b="b"/>
              <a:pathLst>
                <a:path w="1678304" h="794384">
                  <a:moveTo>
                    <a:pt x="0" y="794004"/>
                  </a:moveTo>
                  <a:lnTo>
                    <a:pt x="1677923" y="794004"/>
                  </a:lnTo>
                  <a:lnTo>
                    <a:pt x="1677923" y="0"/>
                  </a:lnTo>
                  <a:lnTo>
                    <a:pt x="0" y="0"/>
                  </a:lnTo>
                  <a:lnTo>
                    <a:pt x="0" y="794004"/>
                  </a:lnTo>
                  <a:close/>
                </a:path>
              </a:pathLst>
            </a:custGeom>
            <a:grpFill/>
            <a:ln w="19050">
              <a:solidFill>
                <a:srgbClr val="90C225"/>
              </a:solidFill>
            </a:ln>
          </p:spPr>
          <p:txBody>
            <a:bodyPr wrap="square" lIns="0" tIns="0" rIns="0" bIns="0" rtlCol="0"/>
            <a:lstStyle/>
            <a:p>
              <a:endParaRPr/>
            </a:p>
          </p:txBody>
        </p:sp>
      </p:grpSp>
      <p:sp>
        <p:nvSpPr>
          <p:cNvPr id="57" name="object 57"/>
          <p:cNvSpPr txBox="1"/>
          <p:nvPr/>
        </p:nvSpPr>
        <p:spPr>
          <a:xfrm>
            <a:off x="5589523" y="6184798"/>
            <a:ext cx="1076325" cy="299720"/>
          </a:xfrm>
          <a:prstGeom prst="rect">
            <a:avLst/>
          </a:prstGeom>
          <a:solidFill>
            <a:schemeClr val="bg1"/>
          </a:solidFill>
        </p:spPr>
        <p:txBody>
          <a:bodyPr vert="horz" wrap="square" lIns="0" tIns="12700" rIns="0" bIns="0" rtlCol="0">
            <a:spAutoFit/>
          </a:bodyPr>
          <a:lstStyle/>
          <a:p>
            <a:pPr marL="12700">
              <a:lnSpc>
                <a:spcPct val="100000"/>
              </a:lnSpc>
              <a:spcBef>
                <a:spcPts val="100"/>
              </a:spcBef>
            </a:pPr>
            <a:r>
              <a:rPr sz="1800" spc="-5" dirty="0">
                <a:solidFill>
                  <a:srgbClr val="0D0D0D"/>
                </a:solidFill>
                <a:latin typeface="Trebuchet MS"/>
                <a:cs typeface="Trebuchet MS"/>
              </a:rPr>
              <a:t>Mails</a:t>
            </a:r>
            <a:r>
              <a:rPr sz="1800" spc="-80" dirty="0">
                <a:solidFill>
                  <a:srgbClr val="0D0D0D"/>
                </a:solidFill>
                <a:latin typeface="Trebuchet MS"/>
                <a:cs typeface="Trebuchet MS"/>
              </a:rPr>
              <a:t> </a:t>
            </a:r>
            <a:r>
              <a:rPr sz="1800" dirty="0">
                <a:solidFill>
                  <a:srgbClr val="0D0D0D"/>
                </a:solidFill>
                <a:latin typeface="Trebuchet MS"/>
                <a:cs typeface="Trebuchet MS"/>
              </a:rPr>
              <a:t>sent</a:t>
            </a:r>
            <a:endParaRPr sz="1800" dirty="0">
              <a:latin typeface="Trebuchet MS"/>
              <a:cs typeface="Trebuchet MS"/>
            </a:endParaRPr>
          </a:p>
        </p:txBody>
      </p:sp>
      <p:sp>
        <p:nvSpPr>
          <p:cNvPr id="58" name="object 58"/>
          <p:cNvSpPr txBox="1"/>
          <p:nvPr/>
        </p:nvSpPr>
        <p:spPr>
          <a:xfrm>
            <a:off x="11646154" y="6530982"/>
            <a:ext cx="490220" cy="323164"/>
          </a:xfrm>
          <a:prstGeom prst="rect">
            <a:avLst/>
          </a:prstGeom>
        </p:spPr>
        <p:txBody>
          <a:bodyPr vert="horz" wrap="square" lIns="0" tIns="45719" rIns="0" bIns="0" rtlCol="0">
            <a:spAutoFit/>
          </a:bodyPr>
          <a:lstStyle/>
          <a:p>
            <a:pPr marL="210820">
              <a:lnSpc>
                <a:spcPct val="100000"/>
              </a:lnSpc>
              <a:spcBef>
                <a:spcPts val="359"/>
              </a:spcBef>
            </a:pPr>
            <a:r>
              <a:rPr lang="en-IN" dirty="0">
                <a:solidFill>
                  <a:srgbClr val="C42E1A"/>
                </a:solidFill>
                <a:latin typeface="Trebuchet MS"/>
                <a:cs typeface="Trebuchet MS"/>
              </a:rPr>
              <a:t>6</a:t>
            </a:r>
            <a:endParaRPr sz="1800" dirty="0">
              <a:latin typeface="Trebuchet MS"/>
              <a:cs typeface="Trebuchet MS"/>
            </a:endParaRPr>
          </a:p>
        </p:txBody>
      </p:sp>
      <p:sp>
        <p:nvSpPr>
          <p:cNvPr id="59" name="TextBox 58">
            <a:extLst>
              <a:ext uri="{FF2B5EF4-FFF2-40B4-BE49-F238E27FC236}">
                <a16:creationId xmlns:a16="http://schemas.microsoft.com/office/drawing/2014/main" id="{71F1D1C8-51BC-69F4-0C56-8726363FA857}"/>
              </a:ext>
            </a:extLst>
          </p:cNvPr>
          <p:cNvSpPr txBox="1"/>
          <p:nvPr/>
        </p:nvSpPr>
        <p:spPr>
          <a:xfrm>
            <a:off x="6926474" y="2962776"/>
            <a:ext cx="1314718" cy="923330"/>
          </a:xfrm>
          <a:prstGeom prst="rect">
            <a:avLst/>
          </a:prstGeom>
          <a:noFill/>
        </p:spPr>
        <p:txBody>
          <a:bodyPr wrap="square" rtlCol="0">
            <a:spAutoFit/>
          </a:bodyPr>
          <a:lstStyle/>
          <a:p>
            <a:pPr algn="just"/>
            <a:r>
              <a:rPr lang="en-IN" dirty="0"/>
              <a:t>      Data Formatting</a:t>
            </a:r>
          </a:p>
          <a:p>
            <a:pPr algn="just"/>
            <a:r>
              <a:rPr lang="en-IN" dirty="0"/>
              <a:t>Using HTML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85444" y="541019"/>
            <a:ext cx="8644128" cy="499872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78739" y="44653"/>
            <a:ext cx="2151380" cy="514350"/>
          </a:xfrm>
          <a:prstGeom prst="rect">
            <a:avLst/>
          </a:prstGeom>
        </p:spPr>
        <p:txBody>
          <a:bodyPr vert="horz" wrap="square" lIns="0" tIns="13335" rIns="0" bIns="0" rtlCol="0">
            <a:spAutoFit/>
          </a:bodyPr>
          <a:lstStyle/>
          <a:p>
            <a:pPr marL="12700">
              <a:lnSpc>
                <a:spcPct val="100000"/>
              </a:lnSpc>
              <a:spcBef>
                <a:spcPts val="105"/>
              </a:spcBef>
            </a:pPr>
            <a:r>
              <a:rPr dirty="0">
                <a:solidFill>
                  <a:srgbClr val="C42E1A"/>
                </a:solidFill>
                <a:latin typeface="Times New Roman" panose="02020603050405020304" pitchFamily="18" charset="0"/>
                <a:cs typeface="Times New Roman" panose="02020603050405020304" pitchFamily="18" charset="0"/>
              </a:rPr>
              <a:t>Flow</a:t>
            </a:r>
            <a:r>
              <a:rPr spc="-75" dirty="0">
                <a:solidFill>
                  <a:srgbClr val="C42E1A"/>
                </a:solidFill>
                <a:latin typeface="Times New Roman" panose="02020603050405020304" pitchFamily="18" charset="0"/>
                <a:cs typeface="Times New Roman" panose="02020603050405020304" pitchFamily="18" charset="0"/>
              </a:rPr>
              <a:t> </a:t>
            </a:r>
            <a:r>
              <a:rPr spc="-5" dirty="0">
                <a:solidFill>
                  <a:srgbClr val="C42E1A"/>
                </a:solidFill>
                <a:latin typeface="Times New Roman" panose="02020603050405020304" pitchFamily="18" charset="0"/>
                <a:cs typeface="Times New Roman" panose="02020603050405020304" pitchFamily="18" charset="0"/>
              </a:rPr>
              <a:t>Chart:</a:t>
            </a:r>
          </a:p>
        </p:txBody>
      </p:sp>
      <p:sp>
        <p:nvSpPr>
          <p:cNvPr id="4" name="object 4"/>
          <p:cNvSpPr txBox="1">
            <a:spLocks noGrp="1"/>
          </p:cNvSpPr>
          <p:nvPr>
            <p:ph type="sldNum" sz="quarter" idx="7"/>
          </p:nvPr>
        </p:nvSpPr>
        <p:spPr>
          <a:xfrm>
            <a:off x="11691873" y="6512085"/>
            <a:ext cx="413384" cy="293670"/>
          </a:xfrm>
          <a:prstGeom prst="rect">
            <a:avLst/>
          </a:prstGeom>
        </p:spPr>
        <p:txBody>
          <a:bodyPr vert="horz" wrap="square" lIns="0" tIns="16510" rIns="0" bIns="0" rtlCol="0">
            <a:spAutoFit/>
          </a:bodyPr>
          <a:lstStyle/>
          <a:p>
            <a:pPr marL="104775">
              <a:lnSpc>
                <a:spcPct val="100000"/>
              </a:lnSpc>
              <a:spcBef>
                <a:spcPts val="130"/>
              </a:spcBef>
            </a:pPr>
            <a:r>
              <a:rPr lang="en-IN" dirty="0"/>
              <a:t>7</a:t>
            </a:r>
            <a:endParaRPr dirty="0"/>
          </a:p>
        </p:txBody>
      </p:sp>
      <p:sp>
        <p:nvSpPr>
          <p:cNvPr id="5" name="TextBox 4">
            <a:extLst>
              <a:ext uri="{FF2B5EF4-FFF2-40B4-BE49-F238E27FC236}">
                <a16:creationId xmlns:a16="http://schemas.microsoft.com/office/drawing/2014/main" id="{6C5F91EF-B02F-611D-9464-06E09921CF2E}"/>
              </a:ext>
            </a:extLst>
          </p:cNvPr>
          <p:cNvSpPr txBox="1"/>
          <p:nvPr/>
        </p:nvSpPr>
        <p:spPr>
          <a:xfrm>
            <a:off x="78739" y="5867400"/>
            <a:ext cx="12026518"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above flowchart represents the flow of the process that is going on in the project.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1312" y="970788"/>
            <a:ext cx="7638288" cy="5334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78739" y="20523"/>
            <a:ext cx="2245360" cy="514350"/>
          </a:xfrm>
          <a:prstGeom prst="rect">
            <a:avLst/>
          </a:prstGeom>
        </p:spPr>
        <p:txBody>
          <a:bodyPr vert="horz" wrap="square" lIns="0" tIns="13335" rIns="0" bIns="0" rtlCol="0">
            <a:spAutoFit/>
          </a:bodyPr>
          <a:lstStyle/>
          <a:p>
            <a:pPr marL="12700">
              <a:lnSpc>
                <a:spcPct val="100000"/>
              </a:lnSpc>
              <a:spcBef>
                <a:spcPts val="105"/>
              </a:spcBef>
            </a:pPr>
            <a:r>
              <a:rPr dirty="0">
                <a:solidFill>
                  <a:srgbClr val="C42E1A"/>
                </a:solidFill>
                <a:latin typeface="Times New Roman" panose="02020603050405020304" pitchFamily="18" charset="0"/>
                <a:cs typeface="Times New Roman" panose="02020603050405020304" pitchFamily="18" charset="0"/>
              </a:rPr>
              <a:t>ER</a:t>
            </a:r>
            <a:r>
              <a:rPr spc="-70" dirty="0">
                <a:solidFill>
                  <a:srgbClr val="C42E1A"/>
                </a:solidFill>
                <a:latin typeface="Times New Roman" panose="02020603050405020304" pitchFamily="18" charset="0"/>
                <a:cs typeface="Times New Roman" panose="02020603050405020304" pitchFamily="18" charset="0"/>
              </a:rPr>
              <a:t> </a:t>
            </a:r>
            <a:r>
              <a:rPr spc="-5" dirty="0">
                <a:solidFill>
                  <a:srgbClr val="C42E1A"/>
                </a:solidFill>
                <a:latin typeface="Times New Roman" panose="02020603050405020304" pitchFamily="18" charset="0"/>
                <a:cs typeface="Times New Roman" panose="02020603050405020304" pitchFamily="18" charset="0"/>
              </a:rPr>
              <a:t>Diagram:</a:t>
            </a:r>
          </a:p>
        </p:txBody>
      </p:sp>
      <p:sp>
        <p:nvSpPr>
          <p:cNvPr id="4" name="object 4"/>
          <p:cNvSpPr txBox="1">
            <a:spLocks noGrp="1"/>
          </p:cNvSpPr>
          <p:nvPr>
            <p:ph type="sldNum" sz="quarter" idx="7"/>
          </p:nvPr>
        </p:nvSpPr>
        <p:spPr>
          <a:xfrm>
            <a:off x="11691873" y="6512085"/>
            <a:ext cx="413384" cy="293670"/>
          </a:xfrm>
          <a:prstGeom prst="rect">
            <a:avLst/>
          </a:prstGeom>
        </p:spPr>
        <p:txBody>
          <a:bodyPr vert="horz" wrap="square" lIns="0" tIns="16510" rIns="0" bIns="0" rtlCol="0">
            <a:spAutoFit/>
          </a:bodyPr>
          <a:lstStyle/>
          <a:p>
            <a:pPr marL="104775">
              <a:lnSpc>
                <a:spcPct val="100000"/>
              </a:lnSpc>
              <a:spcBef>
                <a:spcPts val="130"/>
              </a:spcBef>
            </a:pPr>
            <a:r>
              <a:rPr lang="en-IN" dirty="0"/>
              <a:t>8</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9136" y="585216"/>
            <a:ext cx="6528815" cy="606552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78739" y="20523"/>
            <a:ext cx="3408045" cy="514350"/>
          </a:xfrm>
          <a:prstGeom prst="rect">
            <a:avLst/>
          </a:prstGeom>
        </p:spPr>
        <p:txBody>
          <a:bodyPr vert="horz" wrap="square" lIns="0" tIns="13335" rIns="0" bIns="0" rtlCol="0">
            <a:spAutoFit/>
          </a:bodyPr>
          <a:lstStyle/>
          <a:p>
            <a:pPr marL="12700">
              <a:lnSpc>
                <a:spcPct val="100000"/>
              </a:lnSpc>
              <a:spcBef>
                <a:spcPts val="105"/>
              </a:spcBef>
            </a:pPr>
            <a:r>
              <a:rPr dirty="0">
                <a:solidFill>
                  <a:srgbClr val="C42E1A"/>
                </a:solidFill>
                <a:latin typeface="Times New Roman" panose="02020603050405020304" pitchFamily="18" charset="0"/>
                <a:cs typeface="Times New Roman" panose="02020603050405020304" pitchFamily="18" charset="0"/>
              </a:rPr>
              <a:t>Use </a:t>
            </a:r>
            <a:r>
              <a:rPr spc="-5" dirty="0">
                <a:solidFill>
                  <a:srgbClr val="C42E1A"/>
                </a:solidFill>
                <a:latin typeface="Times New Roman" panose="02020603050405020304" pitchFamily="18" charset="0"/>
                <a:cs typeface="Times New Roman" panose="02020603050405020304" pitchFamily="18" charset="0"/>
              </a:rPr>
              <a:t>Case</a:t>
            </a:r>
            <a:r>
              <a:rPr spc="-60" dirty="0">
                <a:solidFill>
                  <a:srgbClr val="C42E1A"/>
                </a:solidFill>
                <a:latin typeface="Times New Roman" panose="02020603050405020304" pitchFamily="18" charset="0"/>
                <a:cs typeface="Times New Roman" panose="02020603050405020304" pitchFamily="18" charset="0"/>
              </a:rPr>
              <a:t> </a:t>
            </a:r>
            <a:r>
              <a:rPr spc="-5" dirty="0">
                <a:solidFill>
                  <a:srgbClr val="C42E1A"/>
                </a:solidFill>
                <a:latin typeface="Times New Roman" panose="02020603050405020304" pitchFamily="18" charset="0"/>
                <a:cs typeface="Times New Roman" panose="02020603050405020304" pitchFamily="18" charset="0"/>
              </a:rPr>
              <a:t>Diagram:</a:t>
            </a:r>
          </a:p>
        </p:txBody>
      </p:sp>
      <p:sp>
        <p:nvSpPr>
          <p:cNvPr id="4" name="object 4"/>
          <p:cNvSpPr txBox="1">
            <a:spLocks noGrp="1"/>
          </p:cNvSpPr>
          <p:nvPr>
            <p:ph type="sldNum" sz="quarter" idx="7"/>
          </p:nvPr>
        </p:nvSpPr>
        <p:spPr>
          <a:xfrm>
            <a:off x="11691873" y="6512085"/>
            <a:ext cx="413384" cy="293670"/>
          </a:xfrm>
          <a:prstGeom prst="rect">
            <a:avLst/>
          </a:prstGeom>
        </p:spPr>
        <p:txBody>
          <a:bodyPr vert="horz" wrap="square" lIns="0" tIns="16510" rIns="0" bIns="0" rtlCol="0">
            <a:spAutoFit/>
          </a:bodyPr>
          <a:lstStyle/>
          <a:p>
            <a:pPr marL="104775">
              <a:lnSpc>
                <a:spcPct val="100000"/>
              </a:lnSpc>
              <a:spcBef>
                <a:spcPts val="130"/>
              </a:spcBef>
            </a:pPr>
            <a:r>
              <a:rPr lang="en-IN" dirty="0"/>
              <a:t>9</a:t>
            </a:r>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158</TotalTime>
  <Words>1228</Words>
  <Application>Microsoft Office PowerPoint</Application>
  <PresentationFormat>Widescreen</PresentationFormat>
  <Paragraphs>117</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Dosis</vt:lpstr>
      <vt:lpstr>Times New Roman</vt:lpstr>
      <vt:lpstr>Trebuchet MS</vt:lpstr>
      <vt:lpstr>Unica One</vt:lpstr>
      <vt:lpstr>Office Theme</vt:lpstr>
      <vt:lpstr>PANIMALAR ENGINEERING COLLEGE</vt:lpstr>
      <vt:lpstr>PowerPoint Presentation</vt:lpstr>
      <vt:lpstr>LITERATURE  SURVEY</vt:lpstr>
      <vt:lpstr>PowerPoint Presentation</vt:lpstr>
      <vt:lpstr>PowerPoint Presentation</vt:lpstr>
      <vt:lpstr>System Architecture Overview (Development Environment)</vt:lpstr>
      <vt:lpstr>Flow Chart:</vt:lpstr>
      <vt:lpstr>ER Diagram:</vt:lpstr>
      <vt:lpstr>Use Case Diagram:</vt:lpstr>
      <vt:lpstr>Sequence Diagram:</vt:lpstr>
      <vt:lpstr>Activity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300 KURAPATI VENKATA KARTHIK GUPTHA</dc:creator>
  <cp:lastModifiedBy>300 KURAPATI VENKATA KARTHIK GUPTHA</cp:lastModifiedBy>
  <cp:revision>6</cp:revision>
  <dcterms:created xsi:type="dcterms:W3CDTF">2022-05-16T12:35:14Z</dcterms:created>
  <dcterms:modified xsi:type="dcterms:W3CDTF">2022-05-25T09:58:02Z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2022-05-12T00:00:00Z</vt:filetime>
  </property>
  <property fmtid="{D5CDD505-2E9C-101B-9397-08002B2CF9AE}" pid="3" name="Creator">
    <vt:lpwstr>Microsoft® PowerPoint® 2019</vt:lpwstr>
  </property>
  <property fmtid="{D5CDD505-2E9C-101B-9397-08002B2CF9AE}" pid="4" name="LastSaved">
    <vt:filetime>2022-05-16T00:00:00Z</vt:filetime>
  </property>
</Properties>
</file>