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Manoj S</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p>
          <a:p>
            <a:pPr marL="305435" indent="-305435"/>
            <a:r>
              <a:rPr lang="en-US" sz="2400" dirty="0">
                <a:solidFill>
                  <a:srgbClr val="0F0F0F"/>
                </a:solidFill>
                <a:ea typeface="+mn-lt"/>
                <a:cs typeface="+mn-lt"/>
              </a:rPr>
              <a:t>Kaspersky: What is Keystroke Logging and Keyloggers?: [invalid URL removed]</a:t>
            </a:r>
          </a:p>
          <a:p>
            <a:pPr marL="305435" indent="-305435"/>
            <a:r>
              <a:rPr lang="en-US" sz="2400" dirty="0">
                <a:solidFill>
                  <a:srgbClr val="0F0F0F"/>
                </a:solidFill>
                <a:ea typeface="+mn-lt"/>
                <a:cs typeface="+mn-lt"/>
              </a:rPr>
              <a:t>Malwarebytes: What is a Keylogger? How to protect yourself: https://www.malwarebytes.com/keylogger</a:t>
            </a:r>
          </a:p>
          <a:p>
            <a:pPr marL="305435" indent="-305435"/>
            <a:r>
              <a:rPr lang="en-US" sz="2400" dirty="0">
                <a:solidFill>
                  <a:srgbClr val="0F0F0F"/>
                </a:solidFill>
                <a:ea typeface="+mn-lt"/>
                <a:cs typeface="+mn-lt"/>
              </a:rPr>
              <a:t>Wikipedia: Keystroke logging: https://en.wikipedia.org/wiki/Keystroke_logging</a:t>
            </a:r>
          </a:p>
          <a:p>
            <a:pPr marL="305435" indent="-305435"/>
            <a:r>
              <a:rPr lang="en-US" sz="2400" b="1" u="sng" dirty="0">
                <a:solidFill>
                  <a:srgbClr val="0F0F0F"/>
                </a:solidFill>
                <a:ea typeface="+mn-lt"/>
                <a:cs typeface="+mn-lt"/>
              </a:rPr>
              <a:t>Articles:</a:t>
            </a: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Anti-Malware Software</a:t>
            </a:r>
            <a:r>
              <a:rPr lang="en-US" sz="1200" dirty="0">
                <a:latin typeface="Calibri"/>
                <a:cs typeface="Calibri"/>
              </a:rPr>
              <a:t>:  Utilizing a reputable antivirus program with real-time protection is crucial.  These programs can scan for and remove keyloggers along with other malware threats.</a:t>
            </a:r>
          </a:p>
          <a:p>
            <a:pPr marL="305435" indent="-305435"/>
            <a:endParaRPr lang="en-US" sz="1200" b="1" dirty="0">
              <a:latin typeface="Calibri"/>
              <a:cs typeface="Calibri"/>
            </a:endParaRPr>
          </a:p>
          <a:p>
            <a:pPr marL="305435" indent="-305435"/>
            <a:r>
              <a:rPr lang="en-US" sz="1200" b="1" dirty="0">
                <a:latin typeface="Calibri"/>
                <a:cs typeface="Calibri"/>
              </a:rPr>
              <a:t>Two-Factor Authentication (2FAaccess. </a:t>
            </a:r>
            <a:r>
              <a:rPr lang="en-US" sz="1200" dirty="0">
                <a:latin typeface="Calibri"/>
                <a:cs typeface="Calibri"/>
              </a:rPr>
              <a:t>): Implementing 2FA adds an extra layer of security during logins. Even if a keylogger captures your password, the attacker would still need the additional verification code from your phone or security key to gain </a:t>
            </a:r>
          </a:p>
          <a:p>
            <a:pPr marL="305435" indent="-305435"/>
            <a:endParaRPr lang="en-US" sz="1200" b="1" dirty="0">
              <a:latin typeface="Calibri"/>
              <a:cs typeface="Calibri"/>
            </a:endParaRPr>
          </a:p>
          <a:p>
            <a:pPr marL="305435" indent="-305435"/>
            <a:r>
              <a:rPr lang="en-US" sz="1200" b="1" dirty="0">
                <a:latin typeface="Calibri"/>
                <a:cs typeface="Calibri"/>
              </a:rPr>
              <a:t>Password Management Tools</a:t>
            </a:r>
            <a:r>
              <a:rPr lang="en-US" sz="1200" dirty="0">
                <a:latin typeface="Calibri"/>
                <a:cs typeface="Calibri"/>
              </a:rPr>
              <a:t>: Password managers eliminate the need to physically type passwords, reducing the risk of keyloggers stealing them. These tools can generate strong, unique passwords for each account and store them securely.</a:t>
            </a:r>
          </a:p>
          <a:p>
            <a:pPr marL="305435" indent="-305435"/>
            <a:endParaRPr lang="en-US" sz="1200" b="1" dirty="0">
              <a:latin typeface="Calibri"/>
              <a:cs typeface="Calibri"/>
            </a:endParaRPr>
          </a:p>
          <a:p>
            <a:pPr marL="305435" indent="-305435"/>
            <a:r>
              <a:rPr lang="en-US" sz="1200" b="1" dirty="0">
                <a:latin typeface="Calibri"/>
                <a:cs typeface="Calibri"/>
              </a:rPr>
              <a:t>Virtual </a:t>
            </a:r>
            <a:r>
              <a:rPr lang="en-US" sz="1200" b="1" dirty="0" err="1">
                <a:latin typeface="Calibri"/>
                <a:cs typeface="Calibri"/>
              </a:rPr>
              <a:t>Keyboard:</a:t>
            </a:r>
            <a:r>
              <a:rPr lang="en-US" sz="1200" dirty="0" err="1">
                <a:latin typeface="Calibri"/>
                <a:cs typeface="Calibri"/>
              </a:rPr>
              <a:t>Using</a:t>
            </a:r>
            <a:r>
              <a:rPr lang="en-US" sz="1200" dirty="0">
                <a:latin typeface="Calibri"/>
                <a:cs typeface="Calibri"/>
              </a:rPr>
              <a:t> an  on-screen virtual keyboard for sensitive information entry like passwords can thwart hardware keyloggers that might be physically installed.</a:t>
            </a:r>
          </a:p>
          <a:p>
            <a:pPr marL="305435" indent="-305435"/>
            <a:endParaRPr lang="en-US" sz="1200" b="1" dirty="0">
              <a:latin typeface="Calibri"/>
              <a:cs typeface="Calibri"/>
            </a:endParaRPr>
          </a:p>
          <a:p>
            <a:pPr marL="305435" indent="-305435"/>
            <a:r>
              <a:rPr lang="en-US" sz="1200" b="1" dirty="0">
                <a:latin typeface="Calibri"/>
                <a:cs typeface="Calibri"/>
              </a:rPr>
              <a:t>System Monitoring and User Awareness</a:t>
            </a:r>
            <a:r>
              <a:rPr lang="en-US" sz="1200" dirty="0">
                <a:latin typeface="Calibri"/>
                <a:cs typeface="Calibri"/>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a:cs typeface="Calibri"/>
              </a:rPr>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1009</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Open Sans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27</cp:revision>
  <dcterms:created xsi:type="dcterms:W3CDTF">2021-05-26T16:50:10Z</dcterms:created>
  <dcterms:modified xsi:type="dcterms:W3CDTF">2024-04-05T14:51:57Z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