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70" r:id="rId3"/>
    <p:sldId id="271" r:id="rId4"/>
    <p:sldId id="278" r:id="rId5"/>
    <p:sldId id="279" r:id="rId6"/>
    <p:sldId id="280" r:id="rId7"/>
    <p:sldId id="281" r:id="rId8"/>
    <p:sldId id="28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3A470-D8D8-4309-97EC-4DBB9891E1D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1032-3F19-48AE-85FD-D25A492A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246-2D51-4CA0-9FD3-A5BBCD4F5417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E595-D761-4287-862B-F01F6ECC5B61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7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8D58-DD49-4131-A3D4-2360B460AA77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43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83CD-64C9-4D05-AFBD-E60CCA775E6F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527C-0C0C-4F98-B6F1-003CBF040CFA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88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AE62-4A95-482E-A7BE-96676CE79624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8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47C3-560A-4A22-82C0-8EF6F3AE4C1E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9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C731-892F-4749-A01E-160E580DE183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3DE8-93DB-4188-9AB4-0120EC6F1659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46DF-1690-44B1-843A-96353C5CDDE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3902-F7B4-4715-8805-B4DAD4AF80BD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99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27EC1-5C46-4BC4-8DD8-DA9123852D5A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34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E868-500D-4AA2-83D7-043A3B11B8DD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CF62-B818-484B-A648-3A85CCB29300}" type="datetime1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8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BA7-543F-4AD9-BD2D-A1B5058EA424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942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73E1-7B9C-4963-85EA-F688013E1B64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8B57E-09E7-45B7-9896-59705A7260E7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Manoj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839F4F-4F98-4550-A5D8-E60D6804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0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9735" y="537023"/>
            <a:ext cx="9603430" cy="33034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  <a:ea typeface="Adobe Heiti Std R" panose="020B0400000000000000" pitchFamily="34" charset="-128"/>
              </a:rPr>
              <a:t>Project Management</a:t>
            </a:r>
            <a:r>
              <a:rPr lang="en-US" dirty="0">
                <a:latin typeface="Algerian" panose="04020705040A02060702" pitchFamily="82" charset="0"/>
                <a:ea typeface="Adobe Heiti Std R" panose="020B0400000000000000" pitchFamily="34" charset="-128"/>
              </a:rPr>
              <a:t/>
            </a:r>
            <a:br>
              <a:rPr lang="en-US" dirty="0">
                <a:latin typeface="Algerian" panose="04020705040A02060702" pitchFamily="82" charset="0"/>
                <a:ea typeface="Adobe Heiti Std R" panose="020B0400000000000000" pitchFamily="34" charset="-128"/>
              </a:rPr>
            </a:br>
            <a:r>
              <a:rPr lang="en-US" dirty="0">
                <a:latin typeface="Algerian" panose="04020705040A02060702" pitchFamily="82" charset="0"/>
                <a:ea typeface="Adobe Heiti Std R" panose="020B0400000000000000" pitchFamily="34" charset="-128"/>
              </a:rPr>
              <a:t>Group – </a:t>
            </a:r>
            <a:r>
              <a:rPr lang="en-US" dirty="0" smtClean="0">
                <a:latin typeface="Algerian" panose="04020705040A02060702" pitchFamily="82" charset="0"/>
                <a:ea typeface="Adobe Heiti Std R" panose="020B0400000000000000" pitchFamily="34" charset="-128"/>
              </a:rPr>
              <a:t>4</a:t>
            </a:r>
            <a:br>
              <a:rPr lang="en-US" dirty="0" smtClean="0">
                <a:latin typeface="Algerian" panose="04020705040A02060702" pitchFamily="82" charset="0"/>
                <a:ea typeface="Adobe Heiti Std R" panose="020B0400000000000000" pitchFamily="34" charset="-128"/>
              </a:rPr>
            </a:br>
            <a:r>
              <a:rPr lang="en-US" dirty="0" smtClean="0">
                <a:latin typeface="Algerian" panose="04020705040A02060702" pitchFamily="82" charset="0"/>
                <a:ea typeface="Adobe Heiti Std R" panose="020B0400000000000000" pitchFamily="34" charset="-128"/>
              </a:rPr>
              <a:t>Section-05</a:t>
            </a:r>
            <a:endParaRPr lang="en-US" dirty="0">
              <a:latin typeface="Algerian" panose="04020705040A02060702" pitchFamily="82" charset="0"/>
              <a:ea typeface="Adobe Heiti Std R" panose="020B0400000000000000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12972" y="6214185"/>
            <a:ext cx="1434148" cy="365125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8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26" y="2367334"/>
            <a:ext cx="2209776" cy="12670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26" y="322392"/>
            <a:ext cx="1812744" cy="1457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00355" y="642508"/>
            <a:ext cx="5146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Nithya</a:t>
            </a:r>
            <a:r>
              <a:rPr lang="en-US" dirty="0"/>
              <a:t> </a:t>
            </a:r>
            <a:r>
              <a:rPr lang="en-US" dirty="0" err="1"/>
              <a:t>Vudayamari</a:t>
            </a:r>
            <a:r>
              <a:rPr lang="en-US" dirty="0"/>
              <a:t> </a:t>
            </a:r>
            <a:r>
              <a:rPr lang="en-US" dirty="0" smtClean="0"/>
              <a:t>- S534641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0355" y="2681941"/>
            <a:ext cx="549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Naga </a:t>
            </a:r>
            <a:r>
              <a:rPr lang="en-US" dirty="0"/>
              <a:t>Sai Manoj Goppisetty </a:t>
            </a:r>
            <a:r>
              <a:rPr lang="en-US" dirty="0" smtClean="0"/>
              <a:t>– S534885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2857" y="4291912"/>
            <a:ext cx="509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Manasa </a:t>
            </a:r>
            <a:r>
              <a:rPr lang="en-US" dirty="0" err="1" smtClean="0"/>
              <a:t>Goripathi</a:t>
            </a:r>
            <a:r>
              <a:rPr lang="en-US" dirty="0" smtClean="0"/>
              <a:t> - S534782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2857" y="5516646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/>
              <a:t>Farheen</a:t>
            </a:r>
            <a:r>
              <a:rPr lang="en-US" dirty="0" smtClean="0"/>
              <a:t> </a:t>
            </a:r>
            <a:r>
              <a:rPr lang="en-US" dirty="0"/>
              <a:t>Mohammad – S534800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064" y="86358"/>
            <a:ext cx="343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Team Members:-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60" y="3608307"/>
            <a:ext cx="1513735" cy="1512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8759" y="5400676"/>
            <a:ext cx="1513735" cy="124097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995853" y="6276521"/>
            <a:ext cx="911634" cy="365125"/>
          </a:xfrm>
        </p:spPr>
        <p:txBody>
          <a:bodyPr/>
          <a:lstStyle/>
          <a:p>
            <a:r>
              <a:rPr lang="en-US" dirty="0" smtClean="0"/>
              <a:t>Team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61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9914" y="731520"/>
            <a:ext cx="8941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		TABLE OF CONTENTS</a:t>
            </a:r>
          </a:p>
          <a:p>
            <a:endParaRPr lang="en-US" sz="3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sz="3600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sz="3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sz="3600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sz="3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30091" y="6318688"/>
            <a:ext cx="1199017" cy="365125"/>
          </a:xfrm>
        </p:spPr>
        <p:txBody>
          <a:bodyPr/>
          <a:lstStyle/>
          <a:p>
            <a:r>
              <a:rPr lang="en-US" dirty="0" err="1" smtClean="0"/>
              <a:t>Overviewj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62128"/>
              </p:ext>
            </p:extLst>
          </p:nvPr>
        </p:nvGraphicFramePr>
        <p:xfrm>
          <a:off x="1770744" y="1751632"/>
          <a:ext cx="832684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615">
                  <a:extLst>
                    <a:ext uri="{9D8B030D-6E8A-4147-A177-3AD203B41FA5}">
                      <a16:colId xmlns:a16="http://schemas.microsoft.com/office/drawing/2014/main" val="2408701123"/>
                    </a:ext>
                  </a:extLst>
                </a:gridCol>
                <a:gridCol w="2775615">
                  <a:extLst>
                    <a:ext uri="{9D8B030D-6E8A-4147-A177-3AD203B41FA5}">
                      <a16:colId xmlns:a16="http://schemas.microsoft.com/office/drawing/2014/main" val="3287487050"/>
                    </a:ext>
                  </a:extLst>
                </a:gridCol>
                <a:gridCol w="2775615">
                  <a:extLst>
                    <a:ext uri="{9D8B030D-6E8A-4147-A177-3AD203B41FA5}">
                      <a16:colId xmlns:a16="http://schemas.microsoft.com/office/drawing/2014/main" val="4149043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Title</a:t>
                      </a:r>
                      <a:r>
                        <a:rPr lang="en-US" baseline="0" dirty="0" smtClean="0"/>
                        <a:t> of the Slide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Presenter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Slide number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3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      Lessons learned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Farheen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Difficult components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7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Jelled team and techniques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Manoj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9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Interesting components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Manoj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2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Likes and dislikes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Nithya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Conclusion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Nithya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7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721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67" y="2299061"/>
            <a:ext cx="8911687" cy="66402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essons learned </a:t>
            </a:r>
            <a:r>
              <a:rPr lang="en-US" dirty="0"/>
              <a:t>on this </a:t>
            </a:r>
            <a:r>
              <a:rPr lang="en-US" dirty="0" smtClean="0"/>
              <a:t>project!!!!!!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30357" y="6188059"/>
            <a:ext cx="924697" cy="365125"/>
          </a:xfrm>
        </p:spPr>
        <p:txBody>
          <a:bodyPr/>
          <a:lstStyle/>
          <a:p>
            <a:r>
              <a:rPr lang="en-US" dirty="0" err="1" smtClean="0"/>
              <a:t>Farheen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8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139" y="2335344"/>
            <a:ext cx="10368143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most </a:t>
            </a:r>
            <a:r>
              <a:rPr lang="en-US" dirty="0"/>
              <a:t>difficult component of this </a:t>
            </a:r>
            <a:r>
              <a:rPr lang="en-US" dirty="0" smtClean="0"/>
              <a:t>project!!!!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87292" y="6227248"/>
            <a:ext cx="924697" cy="365125"/>
          </a:xfrm>
        </p:spPr>
        <p:txBody>
          <a:bodyPr/>
          <a:lstStyle/>
          <a:p>
            <a:r>
              <a:rPr lang="en-US" dirty="0" err="1" smtClean="0"/>
              <a:t>Manasa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86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994" y="2766419"/>
            <a:ext cx="9924005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Jell Teams and Techniques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08469" y="6174997"/>
            <a:ext cx="898571" cy="365125"/>
          </a:xfrm>
        </p:spPr>
        <p:txBody>
          <a:bodyPr/>
          <a:lstStyle/>
          <a:p>
            <a:r>
              <a:rPr lang="en-US" dirty="0" smtClean="0"/>
              <a:t>Manoj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90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103" y="2779480"/>
            <a:ext cx="10263640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 most interesting component of this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35041" y="6227248"/>
            <a:ext cx="872445" cy="365125"/>
          </a:xfrm>
        </p:spPr>
        <p:txBody>
          <a:bodyPr/>
          <a:lstStyle/>
          <a:p>
            <a:r>
              <a:rPr lang="en-US" dirty="0" smtClean="0"/>
              <a:t>Manoj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1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67" y="2648852"/>
            <a:ext cx="8911687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 like or dislike about this </a:t>
            </a:r>
            <a:r>
              <a:rPr lang="en-US" dirty="0" smtClean="0"/>
              <a:t>project!!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139363" y="6279499"/>
            <a:ext cx="715691" cy="365125"/>
          </a:xfrm>
        </p:spPr>
        <p:txBody>
          <a:bodyPr/>
          <a:lstStyle/>
          <a:p>
            <a:r>
              <a:rPr lang="en-US" smtClean="0"/>
              <a:t>Nithya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23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Manoj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06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72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Heiti Std R</vt:lpstr>
      <vt:lpstr>Algerian</vt:lpstr>
      <vt:lpstr>Arial</vt:lpstr>
      <vt:lpstr>Calibri</vt:lpstr>
      <vt:lpstr>Century Gothic</vt:lpstr>
      <vt:lpstr>Wingdings</vt:lpstr>
      <vt:lpstr>Wingdings 3</vt:lpstr>
      <vt:lpstr>Wisp</vt:lpstr>
      <vt:lpstr>Project Management Group – 4 Section-05</vt:lpstr>
      <vt:lpstr>PowerPoint Presentation</vt:lpstr>
      <vt:lpstr>PowerPoint Presentation</vt:lpstr>
      <vt:lpstr>Lessons learned on this project!!!!!!</vt:lpstr>
      <vt:lpstr> most difficult component of this project!!!! </vt:lpstr>
      <vt:lpstr> Jell Teams and Techniques</vt:lpstr>
      <vt:lpstr> most interesting component of this project</vt:lpstr>
      <vt:lpstr> like or dislike about this project!!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WARE</dc:title>
  <dc:creator>Vudayamarri,Nithya</dc:creator>
  <cp:lastModifiedBy>Goppisetty,Naga Sai Manoj</cp:lastModifiedBy>
  <cp:revision>106</cp:revision>
  <dcterms:created xsi:type="dcterms:W3CDTF">2019-05-16T00:44:11Z</dcterms:created>
  <dcterms:modified xsi:type="dcterms:W3CDTF">2019-06-06T04:47:46Z</dcterms:modified>
</cp:coreProperties>
</file>