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1002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27559" y="2961046"/>
            <a:ext cx="861060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KALIOSS.E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312205524 </a:t>
            </a:r>
            <a:r>
              <a:rPr lang="en-US" sz="2400" dirty="0"/>
              <a:t>(</a:t>
            </a:r>
            <a:r>
              <a:rPr lang="en-US" sz="2400" dirty="0" smtClean="0"/>
              <a:t>asunm287d22bcomge073)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SRI MUTHUKUMARAN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06157" y="1049337"/>
            <a:ext cx="10109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Cleaning and Preparation:</a:t>
            </a:r>
            <a:endParaRPr lang="en-US" u="sng" dirty="0"/>
          </a:p>
          <a:p>
            <a:endParaRPr lang="en-US" b="1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endParaRPr lang="en-US" b="1" u="sng" dirty="0"/>
          </a:p>
          <a:p>
            <a:r>
              <a:rPr lang="en-US" b="1" u="sng" dirty="0"/>
              <a:t>Feature Engineering:</a:t>
            </a:r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endParaRPr lang="en-US" b="1" u="sng" dirty="0"/>
          </a:p>
          <a:p>
            <a:r>
              <a:rPr lang="en-US" b="1" u="sng" dirty="0"/>
              <a:t>Exploratory Data Analysis (EDA):</a:t>
            </a:r>
            <a:endParaRPr lang="en-US" u="sng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Model Selection and Training:</a:t>
            </a:r>
            <a:endParaRPr lang="en-US" u="sng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u="sng" dirty="0"/>
              <a:t>Model Evaluation:</a:t>
            </a:r>
            <a:endParaRPr lang="en-US" u="sng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u="sng" dirty="0"/>
              <a:t>Interpretation and Insights:</a:t>
            </a:r>
            <a:endParaRPr lang="en-US" u="sng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1852697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95" y="1604819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364" y="771185"/>
            <a:ext cx="345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7024" y="1859339"/>
            <a:ext cx="9372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072" y="1450717"/>
            <a:ext cx="71625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Analyzing Employee Type Distribution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analyze the distribution of employee types </a:t>
            </a:r>
            <a:r>
              <a:rPr lang="en-US" sz="2000" dirty="0"/>
              <a:t>(fixed term, permanent, temporary) across different departments and identify </a:t>
            </a:r>
            <a:r>
              <a:rPr lang="en-US" sz="2000" b="1" dirty="0"/>
              <a:t>potential imbalances or disparities.</a:t>
            </a:r>
          </a:p>
          <a:p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 and so on.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36780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441192"/>
            <a:ext cx="9967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Purpose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u="sng" dirty="0"/>
              <a:t>Goals</a:t>
            </a:r>
            <a:r>
              <a:rPr lang="en-US" sz="2000" b="1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recommendations for optimizing employee</a:t>
            </a:r>
          </a:p>
          <a:p>
            <a:r>
              <a:rPr lang="en-US" sz="2000" b="1" u="sng" dirty="0"/>
              <a:t>Scope</a:t>
            </a:r>
            <a:r>
              <a:rPr lang="en-US" sz="2000" b="1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Comparative analysis across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Assessment of employee type balance</a:t>
            </a:r>
          </a:p>
          <a:p>
            <a:r>
              <a:rPr lang="en-US" sz="2000" b="1" u="sng" dirty="0"/>
              <a:t>Methodology</a:t>
            </a:r>
            <a:r>
              <a:rPr lang="en-US" sz="2000" b="1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collection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Departmental comparison.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Balance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7291" y="1857375"/>
            <a:ext cx="66246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8CA56A-5912-9000-5C6D-A46E6C542F77}"/>
              </a:ext>
            </a:extLst>
          </p:cNvPr>
          <p:cNvSpPr txBox="1"/>
          <p:nvPr/>
        </p:nvSpPr>
        <p:spPr>
          <a:xfrm>
            <a:off x="2187560" y="2274347"/>
            <a:ext cx="698803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
</a:t>
            </a:r>
            <a:r>
              <a:rPr lang="en-US" b="1" u="sng"/>
              <a:t>Dataset</a:t>
            </a:r>
            <a:r>
              <a:rPr lang="en-US"/>
              <a:t>: Contains information about departmental resource allocation.
</a:t>
            </a:r>
            <a:r>
              <a:rPr lang="en-US" b="1" u="sng"/>
              <a:t>Fields</a:t>
            </a:r>
            <a:r>
              <a:rPr lang="en-US"/>
              <a:t>: Department, Count – Department, Count – Name.
</a:t>
            </a:r>
            <a:r>
              <a:rPr lang="en-US" b="1" u="sng"/>
              <a:t>Assumptions</a:t>
            </a:r>
            <a:r>
              <a:rPr lang="en-US"/>
              <a:t>: “Count – Name” likely represents individuals assigned to projects.
</a:t>
            </a:r>
            <a:r>
              <a:rPr lang="en-US" b="1" u="sng"/>
              <a:t>Potential Analysis</a:t>
            </a:r>
            <a:r>
              <a:rPr lang="en-US" b="1"/>
              <a:t>:</a:t>
            </a:r>
            <a:r>
              <a:rPr lang="en-US"/>
              <a:t> Departmental size comparison, resource allocation analysis, efficiency assessment, bottleneck identification, comparison to departmental goals.
</a:t>
            </a:r>
            <a:r>
              <a:rPr lang="en-US" b="1" u="sng"/>
              <a:t>Considerations</a:t>
            </a:r>
            <a:r>
              <a:rPr lang="en-US"/>
              <a:t>: Data quality, privacy, and visualization.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270321" y="1325634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endParaRPr lang="en-US" sz="2400" b="1" dirty="0"/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endParaRPr lang="en-US" sz="24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813</Words>
  <Application>Microsoft Office PowerPoint</Application>
  <PresentationFormat>Custom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25</cp:revision>
  <dcterms:created xsi:type="dcterms:W3CDTF">2024-03-29T15:07:22Z</dcterms:created>
  <dcterms:modified xsi:type="dcterms:W3CDTF">2024-09-02T06:16:20Z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