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4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1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88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8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7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MANOJ M.R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297</a:t>
            </a:r>
            <a:r>
              <a:rPr lang="en-US" sz="2400" dirty="0"/>
              <a:t>  /  NM ID :</a:t>
            </a:r>
            <a:r>
              <a:rPr lang="en-US" sz="2400" dirty="0">
                <a:ea typeface="+mn-lt"/>
                <a:cs typeface="+mn-lt"/>
              </a:rPr>
              <a:t>asunm1425unm1425</a:t>
            </a:r>
            <a:r>
              <a:rPr lang="en-GB" sz="2400" dirty="0" err="1">
                <a:ea typeface="+mn-lt"/>
                <a:cs typeface="+mn-lt"/>
              </a:rPr>
              <a:t>manojmr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97</cp:revision>
  <dcterms:created xsi:type="dcterms:W3CDTF">2024-03-29T15:07:22Z</dcterms:created>
  <dcterms:modified xsi:type="dcterms:W3CDTF">2024-10-08T05:22:05Z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