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9" r:id="rId7"/>
    <p:sldId id="272" r:id="rId8"/>
    <p:sldId id="280" r:id="rId9"/>
    <p:sldId id="276" r:id="rId10"/>
    <p:sldId id="265" r:id="rId11"/>
    <p:sldId id="270"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88">
          <p15:clr>
            <a:srgbClr val="A4A3A4"/>
          </p15:clr>
        </p15:guide>
        <p15:guide id="2" orient="horz" pos="21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DE63D5-997A-4646-A377-4702673A728D}"/>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91" autoAdjust="0"/>
  </p:normalViewPr>
  <p:slideViewPr>
    <p:cSldViewPr snapToGrid="0" showGuides="1">
      <p:cViewPr varScale="1">
        <p:scale>
          <a:sx n="72" d="100"/>
          <a:sy n="72" d="100"/>
        </p:scale>
        <p:origin x="660" y="78"/>
      </p:cViewPr>
      <p:guideLst>
        <p:guide pos="3788"/>
        <p:guide orient="horz" pos="2178"/>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6C51BB-02ED-4F4E-A820-FB7EC9185EAE}" type="datetimeFigureOut">
              <a:rPr lang="en-US" smtClean="0"/>
              <a:t>8/22/2023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B0FE8B-8329-4D47-BE4C-E7B6614FD8E3}"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8/22/2023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Dat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20XX</a:t>
            </a:r>
          </a:p>
        </p:txBody>
      </p:sp>
      <p:sp>
        <p:nvSpPr>
          <p:cNvPr id="2" name="Title 1"/>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23" name="Text Placeholder 26"/>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Month</a:t>
            </a:r>
          </a:p>
        </p:txBody>
      </p:sp>
      <p:sp>
        <p:nvSpPr>
          <p:cNvPr id="36" name="Text Placeholder 14"/>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noProof="0"/>
              <a:t>PRESENTATION TAGLINE</a:t>
            </a:r>
          </a:p>
        </p:txBody>
      </p:sp>
      <p:sp>
        <p:nvSpPr>
          <p:cNvPr id="15" name="Rectangle 14"/>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p:cNvCxnSpPr/>
          <p:nvPr userDrawn="1"/>
        </p:nvCxnSpPr>
        <p:spPr>
          <a:xfrm>
            <a:off x="5711952" y="5382082"/>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3612713"/>
            <a:ext cx="4975200" cy="11422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7" name="Oval 6"/>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10" name="Title 1"/>
          <p:cNvSpPr>
            <a:spLocks noGrp="1"/>
          </p:cNvSpPr>
          <p:nvPr>
            <p:ph type="title" hasCustomPrompt="1"/>
          </p:nvPr>
        </p:nvSpPr>
        <p:spPr>
          <a:xfrm>
            <a:off x="2013284" y="5868367"/>
            <a:ext cx="8165432" cy="363600"/>
          </a:xfrm>
        </p:spPr>
        <p:txBody>
          <a:bodyPr>
            <a:normAutofit/>
          </a:bodyPr>
          <a:lstStyle>
            <a:lvl1pPr algn="ctr">
              <a:defRPr lang="ru-RU" sz="1800" b="0" i="0" kern="1200" dirty="0">
                <a:solidFill>
                  <a:schemeClr val="tx2"/>
                </a:solidFill>
                <a:latin typeface="+mn-lt"/>
                <a:ea typeface="+mn-ea"/>
                <a:cs typeface="+mn-cs"/>
              </a:defRPr>
            </a:lvl1pPr>
          </a:lstStyle>
          <a:p>
            <a:r>
              <a:rPr lang="en-US" noProof="0"/>
              <a:t>CLICK TO EDIT MASTER TITLE STYLE</a:t>
            </a:r>
          </a:p>
        </p:txBody>
      </p:sp>
      <p:sp>
        <p:nvSpPr>
          <p:cNvPr id="8" name="Media Placeholder 7"/>
          <p:cNvSpPr>
            <a:spLocks noGrp="1"/>
          </p:cNvSpPr>
          <p:nvPr>
            <p:ph type="media" sz="quarter" idx="17" hasCustomPrompt="1"/>
          </p:nvPr>
        </p:nvSpPr>
        <p:spPr>
          <a:xfrm>
            <a:off x="829056" y="827052"/>
            <a:ext cx="10533888" cy="4818888"/>
          </a:xfrm>
        </p:spPr>
        <p:txBody>
          <a:bodyPr anchor="ctr" anchorCtr="0">
            <a:normAutofit/>
          </a:bodyPr>
          <a:lstStyle>
            <a:lvl1pPr marL="0" indent="0" algn="ctr">
              <a:buNone/>
              <a:defRPr sz="1400"/>
            </a:lvl1pPr>
          </a:lstStyle>
          <a:p>
            <a:r>
              <a:rPr lang="en-US" noProof="0"/>
              <a:t>Click icon to add media</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 Cited Slide">
    <p:spTree>
      <p:nvGrpSpPr>
        <p:cNvPr id="1" name=""/>
        <p:cNvGrpSpPr/>
        <p:nvPr/>
      </p:nvGrpSpPr>
      <p:grpSpPr>
        <a:xfrm>
          <a:off x="0" y="0"/>
          <a:ext cx="0" cy="0"/>
          <a:chOff x="0" y="0"/>
          <a:chExt cx="0" cy="0"/>
        </a:xfrm>
      </p:grpSpPr>
      <p:sp>
        <p:nvSpPr>
          <p:cNvPr id="6" name="Rectangle 5"/>
          <p:cNvSpPr/>
          <p:nvPr userDrawn="1"/>
        </p:nvSpPr>
        <p:spPr>
          <a:xfrm>
            <a:off x="11521440" y="6635910"/>
            <a:ext cx="374904" cy="222090"/>
          </a:xfrm>
          <a:prstGeom prst="rect">
            <a:avLst/>
          </a:prstGeom>
          <a:noFill/>
          <a:ln w="12700" cap="flat">
            <a:noFill/>
            <a:prstDash val="solid"/>
            <a:miter/>
          </a:ln>
        </p:spPr>
        <p:txBody>
          <a:bodyPr rtlCol="0" anchor="ctr"/>
          <a:lstStyle/>
          <a:p>
            <a:pPr algn="l"/>
            <a:endParaRPr lang="en-US" noProof="0" dirty="0"/>
          </a:p>
        </p:txBody>
      </p:sp>
      <p:sp>
        <p:nvSpPr>
          <p:cNvPr id="8" name="Oval 7"/>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2" name="Title 1"/>
          <p:cNvSpPr>
            <a:spLocks noGrp="1"/>
          </p:cNvSpPr>
          <p:nvPr>
            <p:ph type="title" hasCustomPrompt="1"/>
          </p:nvPr>
        </p:nvSpPr>
        <p:spPr>
          <a:xfrm>
            <a:off x="838200" y="652986"/>
            <a:ext cx="10515600" cy="904875"/>
          </a:xfrm>
        </p:spPr>
        <p:txBody>
          <a:bodyPr/>
          <a:lstStyle>
            <a:lvl1pPr algn="ctr">
              <a:defRPr b="0"/>
            </a:lvl1pPr>
          </a:lstStyle>
          <a:p>
            <a:r>
              <a:rPr lang="en-US" noProof="0"/>
              <a:t>Works Cited</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noProof="0" dirty="0"/>
              <a:t>ADD A FOOTER</a:t>
            </a:r>
          </a:p>
        </p:txBody>
      </p:sp>
      <p:sp>
        <p:nvSpPr>
          <p:cNvPr id="18" name="Text Placeholder 17"/>
          <p:cNvSpPr>
            <a:spLocks noGrp="1"/>
          </p:cNvSpPr>
          <p:nvPr>
            <p:ph type="body" sz="quarter" idx="13" hasCustomPrompt="1"/>
          </p:nvPr>
        </p:nvSpPr>
        <p:spPr>
          <a:xfrm>
            <a:off x="838200" y="1874838"/>
            <a:ext cx="105156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79705" lvl="0" indent="-179705" algn="l" defTabSz="914400" rtl="0" eaLnBrk="1" latinLnBrk="0" hangingPunct="1">
              <a:lnSpc>
                <a:spcPct val="90000"/>
              </a:lnSpc>
              <a:spcBef>
                <a:spcPts val="600"/>
              </a:spcBef>
              <a:buClr>
                <a:schemeClr val="bg2"/>
              </a:buClr>
              <a:buFont typeface="Arial" panose="020B0604020202020204" pitchFamily="34" charset="0"/>
              <a:buChar char="•"/>
            </a:pPr>
            <a:r>
              <a:rPr lang="en-US" noProof="0"/>
              <a:t>Edit master text styles</a:t>
            </a:r>
          </a:p>
        </p:txBody>
      </p:sp>
      <p:pic>
        <p:nvPicPr>
          <p:cNvPr id="9" name="Graphic 8"/>
          <p:cNvPicPr/>
          <p:nvPr userDrawn="1"/>
        </p:nvPicPr>
        <p:blipFill>
          <a:blip r:embed="rId2">
            <a:extLst>
              <a:ext uri="{96DAC541-7B7A-43D3-8B79-37D633B846F1}">
                <asvg:svgBlip xmlns:asvg="http://schemas.microsoft.com/office/drawing/2016/SVG/main" r:embed="rId3"/>
              </a:ext>
            </a:extLst>
          </a:blip>
          <a:stretch>
            <a:fillRect/>
          </a:stretch>
        </p:blipFill>
        <p:spPr>
          <a:xfrm>
            <a:off x="4728000" y="1583062"/>
            <a:ext cx="2736000" cy="1332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3" name="Oval 32"/>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2" name="Title 1"/>
          <p:cNvSpPr>
            <a:spLocks noGrp="1"/>
          </p:cNvSpPr>
          <p:nvPr>
            <p:ph type="title" hasCustomPrompt="1"/>
          </p:nvPr>
        </p:nvSpPr>
        <p:spPr>
          <a:xfrm>
            <a:off x="838200" y="652986"/>
            <a:ext cx="10515600" cy="904875"/>
          </a:xfrm>
        </p:spPr>
        <p:txBody>
          <a:bodyPr/>
          <a:lstStyle>
            <a:lvl1pPr algn="ctr">
              <a:defRPr b="0"/>
            </a:lvl1pPr>
          </a:lstStyle>
          <a:p>
            <a:r>
              <a:rPr lang="en-US" noProof="0"/>
              <a:t>Timeline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18" name="Text Placeholder 17"/>
          <p:cNvSpPr>
            <a:spLocks noGrp="1"/>
          </p:cNvSpPr>
          <p:nvPr>
            <p:ph type="body" sz="quarter" idx="13" hasCustomPrompt="1"/>
          </p:nvPr>
        </p:nvSpPr>
        <p:spPr>
          <a:xfrm>
            <a:off x="838200" y="1874838"/>
            <a:ext cx="105156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pic>
        <p:nvPicPr>
          <p:cNvPr id="8" name="Graphic 7"/>
          <p:cNvPicPr/>
          <p:nvPr userDrawn="1"/>
        </p:nvPicPr>
        <p:blipFill>
          <a:blip r:embed="rId2">
            <a:extLst>
              <a:ext uri="{96DAC541-7B7A-43D3-8B79-37D633B846F1}">
                <asvg:svgBlip xmlns:asvg="http://schemas.microsoft.com/office/drawing/2016/SVG/main" r:embed="rId3"/>
              </a:ext>
            </a:extLst>
          </a:blip>
          <a:stretch>
            <a:fillRect/>
          </a:stretch>
        </p:blipFill>
        <p:spPr>
          <a:xfrm>
            <a:off x="4728000" y="1583062"/>
            <a:ext cx="2736000" cy="133200"/>
          </a:xfrm>
          <a:prstGeom prst="rect">
            <a:avLst/>
          </a:prstGeom>
        </p:spPr>
      </p:pic>
      <p:cxnSp>
        <p:nvCxnSpPr>
          <p:cNvPr id="9" name="Straight Connector 8"/>
          <p:cNvCxnSpPr/>
          <p:nvPr userDrawn="1"/>
        </p:nvCxnSpPr>
        <p:spPr>
          <a:xfrm>
            <a:off x="1003193" y="3429000"/>
            <a:ext cx="107350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p:cNvSpPr/>
          <p:nvPr userDrawn="1"/>
        </p:nvSpPr>
        <p:spPr>
          <a:xfrm>
            <a:off x="1003193"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3" name="Oval 12"/>
          <p:cNvSpPr/>
          <p:nvPr userDrawn="1"/>
        </p:nvSpPr>
        <p:spPr>
          <a:xfrm>
            <a:off x="6048611"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6" name="Oval 15"/>
          <p:cNvSpPr/>
          <p:nvPr userDrawn="1"/>
        </p:nvSpPr>
        <p:spPr>
          <a:xfrm>
            <a:off x="9412224"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7" name="Oval 16"/>
          <p:cNvSpPr/>
          <p:nvPr userDrawn="1"/>
        </p:nvSpPr>
        <p:spPr>
          <a:xfrm>
            <a:off x="2684999"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9" name="Oval 18"/>
          <p:cNvSpPr/>
          <p:nvPr userDrawn="1"/>
        </p:nvSpPr>
        <p:spPr>
          <a:xfrm>
            <a:off x="4366805"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20" name="Oval 19"/>
          <p:cNvSpPr/>
          <p:nvPr userDrawn="1"/>
        </p:nvSpPr>
        <p:spPr>
          <a:xfrm>
            <a:off x="7730417"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4" name="Text Placeholder 13"/>
          <p:cNvSpPr>
            <a:spLocks noGrp="1"/>
          </p:cNvSpPr>
          <p:nvPr>
            <p:ph type="body" sz="quarter" idx="14" hasCustomPrompt="1"/>
          </p:nvPr>
        </p:nvSpPr>
        <p:spPr>
          <a:xfrm>
            <a:off x="1006251" y="2809757"/>
            <a:ext cx="1171388" cy="484441"/>
          </a:xfrm>
        </p:spPr>
        <p:txBody>
          <a:bodyPr>
            <a:noAutofit/>
          </a:bodyPr>
          <a:lstStyle>
            <a:lvl1pPr marL="0" indent="0">
              <a:buNone/>
              <a:defRPr sz="3500">
                <a:latin typeface="+mj-lt"/>
              </a:defRPr>
            </a:lvl1pPr>
          </a:lstStyle>
          <a:p>
            <a:pPr lvl="0"/>
            <a:r>
              <a:rPr lang="en-US" noProof="0"/>
              <a:t>Year</a:t>
            </a:r>
          </a:p>
        </p:txBody>
      </p:sp>
      <p:sp>
        <p:nvSpPr>
          <p:cNvPr id="21" name="Text Placeholder 13"/>
          <p:cNvSpPr>
            <a:spLocks noGrp="1"/>
          </p:cNvSpPr>
          <p:nvPr>
            <p:ph type="body" sz="quarter" idx="15"/>
          </p:nvPr>
        </p:nvSpPr>
        <p:spPr>
          <a:xfrm>
            <a:off x="95694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3" name="Text Placeholder 13"/>
          <p:cNvSpPr>
            <a:spLocks noGrp="1"/>
          </p:cNvSpPr>
          <p:nvPr>
            <p:ph type="body" sz="quarter" idx="16" hasCustomPrompt="1"/>
          </p:nvPr>
        </p:nvSpPr>
        <p:spPr>
          <a:xfrm>
            <a:off x="2688286" y="2809757"/>
            <a:ext cx="1171388" cy="484441"/>
          </a:xfrm>
        </p:spPr>
        <p:txBody>
          <a:bodyPr>
            <a:noAutofit/>
          </a:bodyPr>
          <a:lstStyle>
            <a:lvl1pPr marL="0" indent="0">
              <a:buNone/>
              <a:defRPr sz="3500">
                <a:latin typeface="+mj-lt"/>
              </a:defRPr>
            </a:lvl1pPr>
          </a:lstStyle>
          <a:p>
            <a:pPr lvl="0"/>
            <a:r>
              <a:rPr lang="en-US" noProof="0"/>
              <a:t>Year</a:t>
            </a:r>
          </a:p>
        </p:txBody>
      </p:sp>
      <p:sp>
        <p:nvSpPr>
          <p:cNvPr id="24" name="Text Placeholder 13"/>
          <p:cNvSpPr>
            <a:spLocks noGrp="1"/>
          </p:cNvSpPr>
          <p:nvPr>
            <p:ph type="body" sz="quarter" idx="17"/>
          </p:nvPr>
        </p:nvSpPr>
        <p:spPr>
          <a:xfrm>
            <a:off x="263897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5" name="Text Placeholder 13"/>
          <p:cNvSpPr>
            <a:spLocks noGrp="1"/>
          </p:cNvSpPr>
          <p:nvPr>
            <p:ph type="body" sz="quarter" idx="18" hasCustomPrompt="1"/>
          </p:nvPr>
        </p:nvSpPr>
        <p:spPr>
          <a:xfrm>
            <a:off x="4370321" y="2809757"/>
            <a:ext cx="1171388" cy="484441"/>
          </a:xfrm>
        </p:spPr>
        <p:txBody>
          <a:bodyPr>
            <a:noAutofit/>
          </a:bodyPr>
          <a:lstStyle>
            <a:lvl1pPr marL="0" indent="0">
              <a:buNone/>
              <a:defRPr sz="3500">
                <a:latin typeface="+mj-lt"/>
              </a:defRPr>
            </a:lvl1pPr>
          </a:lstStyle>
          <a:p>
            <a:pPr lvl="0"/>
            <a:r>
              <a:rPr lang="en-US" noProof="0"/>
              <a:t>Year</a:t>
            </a:r>
          </a:p>
        </p:txBody>
      </p:sp>
      <p:sp>
        <p:nvSpPr>
          <p:cNvPr id="26" name="Text Placeholder 13"/>
          <p:cNvSpPr>
            <a:spLocks noGrp="1"/>
          </p:cNvSpPr>
          <p:nvPr>
            <p:ph type="body" sz="quarter" idx="19"/>
          </p:nvPr>
        </p:nvSpPr>
        <p:spPr>
          <a:xfrm>
            <a:off x="432101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7" name="Text Placeholder 13"/>
          <p:cNvSpPr>
            <a:spLocks noGrp="1"/>
          </p:cNvSpPr>
          <p:nvPr>
            <p:ph type="body" sz="quarter" idx="20" hasCustomPrompt="1"/>
          </p:nvPr>
        </p:nvSpPr>
        <p:spPr>
          <a:xfrm>
            <a:off x="6052356" y="2809757"/>
            <a:ext cx="1171388" cy="484441"/>
          </a:xfrm>
        </p:spPr>
        <p:txBody>
          <a:bodyPr>
            <a:noAutofit/>
          </a:bodyPr>
          <a:lstStyle>
            <a:lvl1pPr marL="0" indent="0">
              <a:buNone/>
              <a:defRPr sz="3500">
                <a:latin typeface="+mj-lt"/>
              </a:defRPr>
            </a:lvl1pPr>
          </a:lstStyle>
          <a:p>
            <a:pPr lvl="0"/>
            <a:r>
              <a:rPr lang="en-US" noProof="0"/>
              <a:t>Year</a:t>
            </a:r>
          </a:p>
        </p:txBody>
      </p:sp>
      <p:sp>
        <p:nvSpPr>
          <p:cNvPr id="28" name="Text Placeholder 13"/>
          <p:cNvSpPr>
            <a:spLocks noGrp="1"/>
          </p:cNvSpPr>
          <p:nvPr>
            <p:ph type="body" sz="quarter" idx="21"/>
          </p:nvPr>
        </p:nvSpPr>
        <p:spPr>
          <a:xfrm>
            <a:off x="600304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9" name="Text Placeholder 13"/>
          <p:cNvSpPr>
            <a:spLocks noGrp="1"/>
          </p:cNvSpPr>
          <p:nvPr>
            <p:ph type="body" sz="quarter" idx="22" hasCustomPrompt="1"/>
          </p:nvPr>
        </p:nvSpPr>
        <p:spPr>
          <a:xfrm>
            <a:off x="7734391" y="2809757"/>
            <a:ext cx="1171388" cy="484441"/>
          </a:xfrm>
        </p:spPr>
        <p:txBody>
          <a:bodyPr>
            <a:noAutofit/>
          </a:bodyPr>
          <a:lstStyle>
            <a:lvl1pPr marL="0" indent="0">
              <a:buNone/>
              <a:defRPr sz="3500">
                <a:latin typeface="+mj-lt"/>
              </a:defRPr>
            </a:lvl1pPr>
          </a:lstStyle>
          <a:p>
            <a:pPr lvl="0"/>
            <a:r>
              <a:rPr lang="en-US" noProof="0"/>
              <a:t>Year</a:t>
            </a:r>
          </a:p>
        </p:txBody>
      </p:sp>
      <p:sp>
        <p:nvSpPr>
          <p:cNvPr id="30" name="Text Placeholder 13"/>
          <p:cNvSpPr>
            <a:spLocks noGrp="1"/>
          </p:cNvSpPr>
          <p:nvPr>
            <p:ph type="body" sz="quarter" idx="23"/>
          </p:nvPr>
        </p:nvSpPr>
        <p:spPr>
          <a:xfrm>
            <a:off x="768508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31" name="Text Placeholder 13"/>
          <p:cNvSpPr>
            <a:spLocks noGrp="1"/>
          </p:cNvSpPr>
          <p:nvPr>
            <p:ph type="body" sz="quarter" idx="24" hasCustomPrompt="1"/>
          </p:nvPr>
        </p:nvSpPr>
        <p:spPr>
          <a:xfrm>
            <a:off x="9416424" y="2809757"/>
            <a:ext cx="1171388" cy="484441"/>
          </a:xfrm>
        </p:spPr>
        <p:txBody>
          <a:bodyPr>
            <a:noAutofit/>
          </a:bodyPr>
          <a:lstStyle>
            <a:lvl1pPr marL="0" indent="0">
              <a:buNone/>
              <a:defRPr sz="3500">
                <a:latin typeface="+mj-lt"/>
              </a:defRPr>
            </a:lvl1pPr>
          </a:lstStyle>
          <a:p>
            <a:pPr lvl="0"/>
            <a:r>
              <a:rPr lang="en-US" noProof="0"/>
              <a:t>Year</a:t>
            </a:r>
          </a:p>
        </p:txBody>
      </p:sp>
      <p:sp>
        <p:nvSpPr>
          <p:cNvPr id="32" name="Text Placeholder 13"/>
          <p:cNvSpPr>
            <a:spLocks noGrp="1"/>
          </p:cNvSpPr>
          <p:nvPr>
            <p:ph type="body" sz="quarter" idx="25"/>
          </p:nvPr>
        </p:nvSpPr>
        <p:spPr>
          <a:xfrm>
            <a:off x="9367117"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Layout">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blipFill>
            <a:blip r:embed="rId2"/>
            <a:srcRect/>
            <a:stretch>
              <a:fillRect t="-6775" b="-5725"/>
            </a:stretch>
          </a:blipFill>
          <a:ln w="12700" cap="flat">
            <a:noFill/>
            <a:prstDash val="solid"/>
            <a:miter/>
          </a:ln>
        </p:spPr>
        <p:txBody>
          <a:bodyPr rtlCol="0" anchor="ctr"/>
          <a:lstStyle/>
          <a:p>
            <a:pPr algn="l"/>
            <a:endParaRPr lang="en-US" noProof="0" dirty="0"/>
          </a:p>
        </p:txBody>
      </p:sp>
      <p:sp>
        <p:nvSpPr>
          <p:cNvPr id="17" name="Rectangle 16"/>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2987075"/>
            <a:ext cx="4975200" cy="114227"/>
          </a:xfrm>
          <a:prstGeom prst="rect">
            <a:avLst/>
          </a:prstGeom>
        </p:spPr>
      </p:pic>
      <p:sp>
        <p:nvSpPr>
          <p:cNvPr id="12" name="Text Placeholder 26"/>
          <p:cNvSpPr>
            <a:spLocks noGrp="1"/>
          </p:cNvSpPr>
          <p:nvPr>
            <p:ph type="body" sz="quarter" idx="22" hasCustomPrompt="1"/>
          </p:nvPr>
        </p:nvSpPr>
        <p:spPr>
          <a:xfrm>
            <a:off x="2895600" y="5423227"/>
            <a:ext cx="64008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MARTENSSON@EXAMPLE.COM</a:t>
            </a:r>
          </a:p>
        </p:txBody>
      </p:sp>
      <p:sp>
        <p:nvSpPr>
          <p:cNvPr id="14" name="Text Placeholder 26"/>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s Layout">
    <p:spTree>
      <p:nvGrpSpPr>
        <p:cNvPr id="1" name=""/>
        <p:cNvGrpSpPr/>
        <p:nvPr/>
      </p:nvGrpSpPr>
      <p:grpSpPr>
        <a:xfrm>
          <a:off x="0" y="0"/>
          <a:ext cx="0" cy="0"/>
          <a:chOff x="0" y="0"/>
          <a:chExt cx="0" cy="0"/>
        </a:xfrm>
      </p:grpSpPr>
      <p:sp>
        <p:nvSpPr>
          <p:cNvPr id="18" name="Picture Placeholder 6"/>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noProof="0"/>
              <a:t>Click icon to add picture</a:t>
            </a:r>
            <a:endParaRPr lang="en-US" noProof="0" dirty="0"/>
          </a:p>
        </p:txBody>
      </p:sp>
      <p:sp>
        <p:nvSpPr>
          <p:cNvPr id="21" name="Text Placeholder 26"/>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26"/>
          <p:cNvSpPr>
            <a:spLocks noGrp="1"/>
          </p:cNvSpPr>
          <p:nvPr>
            <p:ph type="body" sz="quarter" idx="22" hasCustomPrompt="1"/>
          </p:nvPr>
        </p:nvSpPr>
        <p:spPr>
          <a:xfrm>
            <a:off x="3135722" y="5423227"/>
            <a:ext cx="5920556"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MARTENSSON@GMAIL.COM</a:t>
            </a:r>
          </a:p>
        </p:txBody>
      </p:sp>
      <p:sp>
        <p:nvSpPr>
          <p:cNvPr id="14" name="Text Placeholder 26"/>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 name="Title 1"/>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15" name="Rectangle 14"/>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pic>
        <p:nvPicPr>
          <p:cNvPr id="13" name="Graphic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3612713"/>
            <a:ext cx="4975200" cy="114227"/>
          </a:xfrm>
          <a:prstGeom prst="rect">
            <a:avLst/>
          </a:prstGeom>
        </p:spPr>
      </p:pic>
      <p:sp>
        <p:nvSpPr>
          <p:cNvPr id="9" name="Subtitle 2"/>
          <p:cNvSpPr>
            <a:spLocks noGrp="1"/>
          </p:cNvSpPr>
          <p:nvPr>
            <p:ph type="subTitle" idx="1" hasCustomPrompt="1"/>
          </p:nvPr>
        </p:nvSpPr>
        <p:spPr>
          <a:xfrm>
            <a:off x="1037021" y="3890308"/>
            <a:ext cx="10117959" cy="606659"/>
          </a:xfrm>
        </p:spPr>
        <p:txBody>
          <a:bodyPr vert="horz" lIns="91440" tIns="45720" rIns="91440" bIns="45720" rtlCol="0">
            <a:noAutofit/>
          </a:bodyPr>
          <a:lstStyle>
            <a:lvl1pPr marL="0" indent="0" algn="ctr">
              <a:buNone/>
              <a:defRPr lang="en-US" sz="3000" b="0" i="0">
                <a:solidFill>
                  <a:schemeClr val="bg2"/>
                </a:solidFill>
              </a:defRPr>
            </a:lvl1pPr>
          </a:lstStyle>
          <a:p>
            <a:pPr marL="228600" lvl="0" indent="-228600" algn="ctr"/>
            <a:r>
              <a:rPr lang="en-US" noProof="0"/>
              <a:t>CLICK TO EDIT MASTER SUBTITLE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val 8"/>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2" name="Title 1"/>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15" name="Graphic 13"/>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Rectangle 11"/>
          <p:cNvSpPr/>
          <p:nvPr userDrawn="1"/>
        </p:nvSpPr>
        <p:spPr>
          <a:xfrm>
            <a:off x="0" y="2483224"/>
            <a:ext cx="12192000" cy="3465576"/>
          </a:xfrm>
          <a:prstGeom prst="rect">
            <a:avLst/>
          </a:prstGeom>
          <a:blipFill>
            <a:blip r:embed="rId2"/>
            <a:srcRect/>
            <a:stretch>
              <a:fillRect t="-48945" b="-48945"/>
            </a:stretch>
          </a:blipFill>
          <a:ln w="12700" cap="flat">
            <a:noFill/>
            <a:prstDash val="solid"/>
            <a:miter/>
          </a:ln>
        </p:spPr>
        <p:txBody>
          <a:bodyPr rtlCol="0" anchor="ctr"/>
          <a:lstStyle/>
          <a:p>
            <a:pPr algn="l"/>
            <a:endParaRPr lang="en-US" noProof="0" dirty="0"/>
          </a:p>
        </p:txBody>
      </p:sp>
      <p:sp>
        <p:nvSpPr>
          <p:cNvPr id="13" name="Rectangle 12"/>
          <p:cNvSpPr/>
          <p:nvPr userDrawn="1"/>
        </p:nvSpPr>
        <p:spPr>
          <a:xfrm>
            <a:off x="0" y="2483223"/>
            <a:ext cx="12192000" cy="3465576"/>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11" name="Text Placeholder 2"/>
          <p:cNvSpPr>
            <a:spLocks noGrp="1"/>
          </p:cNvSpPr>
          <p:nvPr>
            <p:ph type="body" idx="1"/>
          </p:nvPr>
        </p:nvSpPr>
        <p:spPr>
          <a:xfrm>
            <a:off x="838200" y="1882722"/>
            <a:ext cx="10515600" cy="468594"/>
          </a:xfrm>
        </p:spPr>
        <p:txBody>
          <a:bodyPr vert="horz" lIns="91440" tIns="45720" rIns="91440" bIns="45720" rtlCol="0">
            <a:normAutofit/>
          </a:bodyPr>
          <a:lstStyle>
            <a:lvl1pPr marL="0" indent="0" algn="ctr">
              <a:buNone/>
              <a:defRPr lang="en-US" sz="1800"/>
            </a:lvl1pPr>
          </a:lstStyle>
          <a:p>
            <a:pPr marL="228600" lvl="0" indent="-228600" algn="ctr"/>
            <a:r>
              <a:rPr lang="en-US" noProof="0"/>
              <a:t>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6" name="Content Placeholder 2"/>
          <p:cNvSpPr>
            <a:spLocks noGrp="1"/>
          </p:cNvSpPr>
          <p:nvPr>
            <p:ph idx="1"/>
          </p:nvPr>
        </p:nvSpPr>
        <p:spPr>
          <a:xfrm>
            <a:off x="838200" y="1825625"/>
            <a:ext cx="10515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6" name="Content Placeholder 2"/>
          <p:cNvSpPr>
            <a:spLocks noGrp="1"/>
          </p:cNvSpPr>
          <p:nvPr>
            <p:ph sz="half" idx="1"/>
          </p:nvPr>
        </p:nvSpPr>
        <p:spPr>
          <a:xfrm>
            <a:off x="838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Content Placeholder 3"/>
          <p:cNvSpPr>
            <a:spLocks noGrp="1"/>
          </p:cNvSpPr>
          <p:nvPr>
            <p:ph sz="half" idx="2"/>
          </p:nvPr>
        </p:nvSpPr>
        <p:spPr>
          <a:xfrm>
            <a:off x="6172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6" name="Text Placeholder 2"/>
          <p:cNvSpPr>
            <a:spLocks noGrp="1"/>
          </p:cNvSpPr>
          <p:nvPr>
            <p:ph type="body" idx="1"/>
          </p:nvPr>
        </p:nvSpPr>
        <p:spPr>
          <a:xfrm>
            <a:off x="839788" y="1866900"/>
            <a:ext cx="5157787"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3"/>
          <p:cNvSpPr>
            <a:spLocks noGrp="1"/>
          </p:cNvSpPr>
          <p:nvPr>
            <p:ph sz="half" idx="2"/>
          </p:nvPr>
        </p:nvSpPr>
        <p:spPr>
          <a:xfrm>
            <a:off x="839788" y="2488937"/>
            <a:ext cx="5157787"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p:cNvSpPr>
            <a:spLocks noGrp="1"/>
          </p:cNvSpPr>
          <p:nvPr>
            <p:ph type="body" sz="quarter" idx="3"/>
          </p:nvPr>
        </p:nvSpPr>
        <p:spPr>
          <a:xfrm>
            <a:off x="6172200" y="1866900"/>
            <a:ext cx="5183188"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Content Placeholder 5"/>
          <p:cNvSpPr>
            <a:spLocks noGrp="1"/>
          </p:cNvSpPr>
          <p:nvPr>
            <p:ph sz="quarter" idx="4"/>
          </p:nvPr>
        </p:nvSpPr>
        <p:spPr>
          <a:xfrm>
            <a:off x="6172200" y="2488937"/>
            <a:ext cx="5183188"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6"/>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a:t>Click icon to add picture</a:t>
            </a:r>
            <a:endParaRPr lang="ru-RU"/>
          </a:p>
        </p:txBody>
      </p:sp>
      <p:sp>
        <p:nvSpPr>
          <p:cNvPr id="21" name="Text Placeholder 26"/>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6" name="Graphic 12"/>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p:cNvSpPr>
            <a:spLocks noGrp="1"/>
          </p:cNvSpPr>
          <p:nvPr>
            <p:ph type="title"/>
          </p:nvPr>
        </p:nvSpPr>
        <p:spPr>
          <a:xfrm>
            <a:off x="839788" y="908050"/>
            <a:ext cx="3932237" cy="1149349"/>
          </a:xfrm>
        </p:spPr>
        <p:txBody>
          <a:bodyPr anchor="b"/>
          <a:lstStyle>
            <a:lvl1pPr>
              <a:defRPr sz="3200"/>
            </a:lvl1pPr>
          </a:lstStyle>
          <a:p>
            <a:r>
              <a:rPr lang="en-US" noProof="0"/>
              <a:t>Click to edit Master title style</a:t>
            </a:r>
          </a:p>
        </p:txBody>
      </p:sp>
      <p:sp>
        <p:nvSpPr>
          <p:cNvPr id="8" name="Text Placeholder 3"/>
          <p:cNvSpPr>
            <a:spLocks noGrp="1"/>
          </p:cNvSpPr>
          <p:nvPr>
            <p:ph type="body" sz="half" idx="2"/>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Content Placeholder 2"/>
          <p:cNvSpPr>
            <a:spLocks noGrp="1"/>
          </p:cNvSpPr>
          <p:nvPr>
            <p:ph idx="1"/>
          </p:nvPr>
        </p:nvSpPr>
        <p:spPr>
          <a:xfrm>
            <a:off x="5180012" y="908051"/>
            <a:ext cx="6172200" cy="4957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6" name="Graphic 12"/>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p:cNvSpPr>
            <a:spLocks noGrp="1"/>
          </p:cNvSpPr>
          <p:nvPr>
            <p:ph type="title"/>
          </p:nvPr>
        </p:nvSpPr>
        <p:spPr>
          <a:xfrm>
            <a:off x="839788" y="908050"/>
            <a:ext cx="3932237" cy="1149350"/>
          </a:xfrm>
        </p:spPr>
        <p:txBody>
          <a:bodyPr anchor="b"/>
          <a:lstStyle>
            <a:lvl1pPr>
              <a:defRPr sz="3200"/>
            </a:lvl1pPr>
          </a:lstStyle>
          <a:p>
            <a:r>
              <a:rPr lang="en-US" noProof="0"/>
              <a:t>Click to edit Master title style</a:t>
            </a:r>
          </a:p>
        </p:txBody>
      </p:sp>
      <p:sp>
        <p:nvSpPr>
          <p:cNvPr id="8" name="Text Placeholder 3"/>
          <p:cNvSpPr>
            <a:spLocks noGrp="1"/>
          </p:cNvSpPr>
          <p:nvPr>
            <p:ph type="body" sz="half" idx="2"/>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p:cNvSpPr>
            <a:spLocks noGrp="1"/>
          </p:cNvSpPr>
          <p:nvPr>
            <p:ph type="pic" idx="1"/>
          </p:nvPr>
        </p:nvSpPr>
        <p:spPr>
          <a:xfrm>
            <a:off x="5183188" y="908051"/>
            <a:ext cx="6172200" cy="4953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3" name="Text Placeholder 21"/>
          <p:cNvSpPr>
            <a:spLocks noGrp="1"/>
          </p:cNvSpPr>
          <p:nvPr>
            <p:ph type="body" sz="quarter" idx="10" hasCustomPrompt="1"/>
          </p:nvPr>
        </p:nvSpPr>
        <p:spPr>
          <a:xfrm>
            <a:off x="6791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1</a:t>
            </a:r>
          </a:p>
        </p:txBody>
      </p:sp>
      <p:sp>
        <p:nvSpPr>
          <p:cNvPr id="26" name="Text Placeholder 24"/>
          <p:cNvSpPr>
            <a:spLocks noGrp="1"/>
          </p:cNvSpPr>
          <p:nvPr>
            <p:ph type="body" sz="quarter" idx="11"/>
          </p:nvPr>
        </p:nvSpPr>
        <p:spPr>
          <a:xfrm>
            <a:off x="1394409" y="1920003"/>
            <a:ext cx="3103110"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3" name="Text Placeholder 21"/>
          <p:cNvSpPr>
            <a:spLocks noGrp="1"/>
          </p:cNvSpPr>
          <p:nvPr>
            <p:ph type="body" sz="quarter" idx="12" hasCustomPrompt="1"/>
          </p:nvPr>
        </p:nvSpPr>
        <p:spPr>
          <a:xfrm>
            <a:off x="47725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2</a:t>
            </a:r>
          </a:p>
        </p:txBody>
      </p:sp>
      <p:sp>
        <p:nvSpPr>
          <p:cNvPr id="34" name="Text Placeholder 24"/>
          <p:cNvSpPr>
            <a:spLocks noGrp="1"/>
          </p:cNvSpPr>
          <p:nvPr>
            <p:ph type="body" sz="quarter" idx="13"/>
          </p:nvPr>
        </p:nvSpPr>
        <p:spPr>
          <a:xfrm>
            <a:off x="5558149" y="1920003"/>
            <a:ext cx="2243918"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7" name="Text Placeholder 21"/>
          <p:cNvSpPr>
            <a:spLocks noGrp="1"/>
          </p:cNvSpPr>
          <p:nvPr>
            <p:ph type="body" sz="quarter" idx="14" hasCustomPrompt="1"/>
          </p:nvPr>
        </p:nvSpPr>
        <p:spPr>
          <a:xfrm>
            <a:off x="7858629" y="1833572"/>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3</a:t>
            </a:r>
          </a:p>
        </p:txBody>
      </p:sp>
      <p:sp>
        <p:nvSpPr>
          <p:cNvPr id="38" name="Text Placeholder 24"/>
          <p:cNvSpPr>
            <a:spLocks noGrp="1"/>
          </p:cNvSpPr>
          <p:nvPr>
            <p:ph type="body" sz="quarter" idx="15"/>
          </p:nvPr>
        </p:nvSpPr>
        <p:spPr>
          <a:xfrm>
            <a:off x="8644262" y="1937782"/>
            <a:ext cx="2959116"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40" name="Text Placeholder 24"/>
          <p:cNvSpPr>
            <a:spLocks noGrp="1"/>
          </p:cNvSpPr>
          <p:nvPr>
            <p:ph type="body" sz="quarter" idx="16"/>
          </p:nvPr>
        </p:nvSpPr>
        <p:spPr>
          <a:xfrm>
            <a:off x="89172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3" name="Text Placeholder 24"/>
          <p:cNvSpPr>
            <a:spLocks noGrp="1"/>
          </p:cNvSpPr>
          <p:nvPr>
            <p:ph type="body" sz="quarter" idx="17"/>
          </p:nvPr>
        </p:nvSpPr>
        <p:spPr>
          <a:xfrm>
            <a:off x="2590348"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5" name="Text Placeholder 24"/>
          <p:cNvSpPr>
            <a:spLocks noGrp="1"/>
          </p:cNvSpPr>
          <p:nvPr>
            <p:ph type="body" sz="quarter" idx="18"/>
          </p:nvPr>
        </p:nvSpPr>
        <p:spPr>
          <a:xfrm>
            <a:off x="479479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6" name="Text Placeholder 24"/>
          <p:cNvSpPr>
            <a:spLocks noGrp="1"/>
          </p:cNvSpPr>
          <p:nvPr>
            <p:ph type="body" sz="quarter" idx="19"/>
          </p:nvPr>
        </p:nvSpPr>
        <p:spPr>
          <a:xfrm>
            <a:off x="7876955" y="3006198"/>
            <a:ext cx="3726423"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8" name="Text Placeholder 24"/>
          <p:cNvSpPr>
            <a:spLocks noGrp="1"/>
          </p:cNvSpPr>
          <p:nvPr>
            <p:ph type="body" sz="quarter" idx="20"/>
          </p:nvPr>
        </p:nvSpPr>
        <p:spPr>
          <a:xfrm>
            <a:off x="1657040" y="5751926"/>
            <a:ext cx="8877920" cy="470478"/>
          </a:xfrm>
        </p:spPr>
        <p:txBody>
          <a:bodyPr>
            <a:normAutofit/>
          </a:bodyPr>
          <a:lstStyle>
            <a:lvl1pPr marL="0" indent="0" algn="ctr">
              <a:buNone/>
              <a:defRPr sz="1600" b="0">
                <a:solidFill>
                  <a:schemeClr val="accent3"/>
                </a:solidFill>
                <a:latin typeface="+mn-lt"/>
              </a:defRPr>
            </a:lvl1pPr>
          </a:lstStyle>
          <a:p>
            <a:pPr lvl="0"/>
            <a:r>
              <a:rPr lang="en-US" noProof="0"/>
              <a:t>Edit Master text styles</a:t>
            </a:r>
          </a:p>
        </p:txBody>
      </p:sp>
      <p:sp>
        <p:nvSpPr>
          <p:cNvPr id="49" name="Text Placeholder 24"/>
          <p:cNvSpPr>
            <a:spLocks noGrp="1"/>
          </p:cNvSpPr>
          <p:nvPr>
            <p:ph type="body" sz="quarter" idx="21"/>
          </p:nvPr>
        </p:nvSpPr>
        <p:spPr>
          <a:xfrm>
            <a:off x="4794791" y="4974002"/>
            <a:ext cx="2599199"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0" name="Text Placeholder 24"/>
          <p:cNvSpPr>
            <a:spLocks noGrp="1"/>
          </p:cNvSpPr>
          <p:nvPr>
            <p:ph type="body" sz="quarter" idx="22"/>
          </p:nvPr>
        </p:nvSpPr>
        <p:spPr>
          <a:xfrm>
            <a:off x="7890713" y="4974002"/>
            <a:ext cx="3712665"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5" name="Picture Placeholder 12"/>
          <p:cNvSpPr>
            <a:spLocks noGrp="1"/>
          </p:cNvSpPr>
          <p:nvPr>
            <p:ph type="pic" sz="quarter" idx="37"/>
          </p:nvPr>
        </p:nvSpPr>
        <p:spPr>
          <a:xfrm>
            <a:off x="891723"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6" name="Picture Placeholder 12"/>
          <p:cNvSpPr>
            <a:spLocks noGrp="1"/>
          </p:cNvSpPr>
          <p:nvPr>
            <p:ph type="pic" sz="quarter" idx="38"/>
          </p:nvPr>
        </p:nvSpPr>
        <p:spPr>
          <a:xfrm>
            <a:off x="2590348"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7" name="Picture Placeholder 12"/>
          <p:cNvSpPr>
            <a:spLocks noGrp="1"/>
          </p:cNvSpPr>
          <p:nvPr>
            <p:ph type="pic" sz="quarter" idx="43"/>
          </p:nvPr>
        </p:nvSpPr>
        <p:spPr>
          <a:xfrm>
            <a:off x="4794792" y="3944782"/>
            <a:ext cx="2599199" cy="896112"/>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8" name="Picture Placeholder 9"/>
          <p:cNvSpPr>
            <a:spLocks noGrp="1"/>
          </p:cNvSpPr>
          <p:nvPr>
            <p:ph type="pic" sz="quarter" idx="44"/>
          </p:nvPr>
        </p:nvSpPr>
        <p:spPr>
          <a:xfrm>
            <a:off x="7876955" y="3944782"/>
            <a:ext cx="2599200" cy="896400"/>
          </a:xfrm>
        </p:spPr>
        <p:txBody>
          <a:bodyPr anchor="ctr" anchorCtr="0">
            <a:norm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2" name="Title 1"/>
          <p:cNvSpPr>
            <a:spLocks noGrp="1"/>
          </p:cNvSpPr>
          <p:nvPr>
            <p:ph type="title" hasCustomPrompt="1"/>
          </p:nvPr>
        </p:nvSpPr>
        <p:spPr>
          <a:xfrm>
            <a:off x="2141220" y="558203"/>
            <a:ext cx="7909560" cy="1069848"/>
          </a:xfrm>
          <a:noFill/>
        </p:spPr>
        <p:txBody>
          <a:bodyPr lIns="0" tIns="0" rIns="0" bIns="0">
            <a:normAutofit/>
          </a:bodyPr>
          <a:lstStyle>
            <a:lvl1pPr algn="ctr">
              <a:defRPr lang="ru-RU" sz="6000" b="0" kern="1200" dirty="0">
                <a:solidFill>
                  <a:schemeClr val="tx2"/>
                </a:solidFill>
                <a:latin typeface="+mj-lt"/>
                <a:ea typeface="+mj-ea"/>
                <a:cs typeface="+mj-cs"/>
              </a:defRPr>
            </a:lvl1pPr>
          </a:lstStyle>
          <a:p>
            <a:r>
              <a:rPr lang="en-US" noProof="0"/>
              <a:t>How to use this template</a:t>
            </a:r>
          </a:p>
        </p:txBody>
      </p:sp>
      <p:pic>
        <p:nvPicPr>
          <p:cNvPr id="21" name="Graphic 2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8400" y="1568994"/>
            <a:ext cx="4975200" cy="114227"/>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D495E168-DA5E-4888-8D8A-92B118324C14}" type="slidenum">
              <a:rPr lang="en-US" noProof="0" smtClean="0"/>
              <a:t>‹#›</a:t>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Oval 8"/>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2" name="Title 1"/>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15" name="Graphic 13"/>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8" name="Text Placeholder 17"/>
          <p:cNvSpPr>
            <a:spLocks noGrp="1"/>
          </p:cNvSpPr>
          <p:nvPr>
            <p:ph type="body" sz="quarter" idx="13" hasCustomPrompt="1"/>
          </p:nvPr>
        </p:nvSpPr>
        <p:spPr>
          <a:xfrm>
            <a:off x="838200" y="1874839"/>
            <a:ext cx="105156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sp>
        <p:nvSpPr>
          <p:cNvPr id="20" name="Picture Placeholder 19"/>
          <p:cNvSpPr>
            <a:spLocks noGrp="1"/>
          </p:cNvSpPr>
          <p:nvPr>
            <p:ph type="pic" sz="quarter" idx="14"/>
          </p:nvPr>
        </p:nvSpPr>
        <p:spPr>
          <a:xfrm>
            <a:off x="0" y="2483223"/>
            <a:ext cx="12192000" cy="3465576"/>
          </a:xfrm>
        </p:spPr>
        <p:txBody>
          <a:bodyPr anchor="ctr" anchorCtr="0">
            <a:normAutofit/>
          </a:bodyPr>
          <a:lstStyle>
            <a:lvl1pPr marL="0" indent="0" algn="ctr">
              <a:buNone/>
              <a:defRPr sz="1400"/>
            </a:lvl1pPr>
          </a:lstStyle>
          <a:p>
            <a:r>
              <a:rPr lang="en-US" noProof="0"/>
              <a:t>Click icon to add picture</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Oval 9"/>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2" name="Title 1"/>
          <p:cNvSpPr>
            <a:spLocks noGrp="1"/>
          </p:cNvSpPr>
          <p:nvPr>
            <p:ph type="title" hasCustomPrompt="1"/>
          </p:nvPr>
        </p:nvSpPr>
        <p:spPr>
          <a:xfrm>
            <a:off x="6924536" y="922103"/>
            <a:ext cx="4257905" cy="1325563"/>
          </a:xfrm>
        </p:spPr>
        <p:txBody>
          <a:bodyPr/>
          <a:lstStyle>
            <a:lvl1pPr>
              <a:defRPr b="0"/>
            </a:lvl1pPr>
          </a:lstStyle>
          <a:p>
            <a:r>
              <a:rPr lang="en-US" noProof="0"/>
              <a:t>Text Layout 1</a:t>
            </a:r>
          </a:p>
        </p:txBody>
      </p:sp>
      <p:sp>
        <p:nvSpPr>
          <p:cNvPr id="4" name="Footer Placeholder 3"/>
          <p:cNvSpPr>
            <a:spLocks noGrp="1"/>
          </p:cNvSpPr>
          <p:nvPr>
            <p:ph type="ftr" sz="quarter" idx="11"/>
          </p:nvPr>
        </p:nvSpPr>
        <p:spPr/>
        <p:txBody>
          <a:bodyPr/>
          <a:lstStyle/>
          <a:p>
            <a:r>
              <a:rPr lang="en-US" noProof="0" dirty="0"/>
              <a:t>ADD A FOOTER</a:t>
            </a:r>
          </a:p>
        </p:txBody>
      </p:sp>
      <p:sp>
        <p:nvSpPr>
          <p:cNvPr id="6" name="Text Placeholder 14"/>
          <p:cNvSpPr>
            <a:spLocks noGrp="1"/>
          </p:cNvSpPr>
          <p:nvPr>
            <p:ph type="body" sz="quarter" idx="13" hasCustomPrompt="1"/>
          </p:nvPr>
        </p:nvSpPr>
        <p:spPr>
          <a:xfrm>
            <a:off x="6663282" y="2384295"/>
            <a:ext cx="4519159" cy="639683"/>
          </a:xfrm>
        </p:spPr>
        <p:txBody>
          <a:bodyPr>
            <a:normAutofit/>
          </a:bodyPr>
          <a:lstStyle>
            <a:lvl1pPr marL="0" indent="0">
              <a:buNone/>
              <a:defRPr sz="1800" b="0" i="0"/>
            </a:lvl1pPr>
          </a:lstStyle>
          <a:p>
            <a:pPr lvl="0"/>
            <a:r>
              <a:rPr lang="en-US" noProof="0"/>
              <a:t>EDIT MASTER TEXT STYLES</a:t>
            </a:r>
          </a:p>
        </p:txBody>
      </p:sp>
      <p:sp>
        <p:nvSpPr>
          <p:cNvPr id="7" name="Text Placeholder 14"/>
          <p:cNvSpPr>
            <a:spLocks noGrp="1"/>
          </p:cNvSpPr>
          <p:nvPr>
            <p:ph type="body" sz="quarter" idx="14"/>
          </p:nvPr>
        </p:nvSpPr>
        <p:spPr>
          <a:xfrm>
            <a:off x="6474599" y="3173534"/>
            <a:ext cx="4707842" cy="2588637"/>
          </a:xfrm>
        </p:spPr>
        <p:txBody>
          <a:bodyPr>
            <a:normAutofit/>
          </a:bodyPr>
          <a:lstStyle>
            <a:lvl1pPr marL="179705" indent="-179705">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
        <p:nvSpPr>
          <p:cNvPr id="9" name="Graphic 13"/>
          <p:cNvSpPr/>
          <p:nvPr userDrawn="1"/>
        </p:nvSpPr>
        <p:spPr>
          <a:xfrm>
            <a:off x="7059964" y="207698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Picture Placeholder 11"/>
          <p:cNvSpPr>
            <a:spLocks noGrp="1"/>
          </p:cNvSpPr>
          <p:nvPr>
            <p:ph type="pic" sz="quarter" idx="15"/>
          </p:nvPr>
        </p:nvSpPr>
        <p:spPr>
          <a:xfrm>
            <a:off x="911224" y="0"/>
            <a:ext cx="4626864" cy="6858000"/>
          </a:xfrm>
        </p:spPr>
        <p:txBody>
          <a:bodyPr anchor="ctr" anchorCtr="0">
            <a:normAutofit/>
          </a:bodyPr>
          <a:lstStyle>
            <a:lvl1pPr marL="0" indent="0" algn="ctr">
              <a:buNone/>
              <a:defRPr sz="1400"/>
            </a:lvl1pPr>
          </a:lstStyle>
          <a:p>
            <a:r>
              <a:rPr lang="en-US" noProof="0"/>
              <a:t>Click icon to add picture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Oval 10"/>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2" name="Title 1"/>
          <p:cNvSpPr>
            <a:spLocks noGrp="1"/>
          </p:cNvSpPr>
          <p:nvPr>
            <p:ph type="title" hasCustomPrompt="1"/>
          </p:nvPr>
        </p:nvSpPr>
        <p:spPr>
          <a:xfrm>
            <a:off x="1172027" y="3938140"/>
            <a:ext cx="4430485" cy="893080"/>
          </a:xfrm>
        </p:spPr>
        <p:txBody>
          <a:bodyPr/>
          <a:lstStyle>
            <a:lvl1pPr algn="ctr">
              <a:defRPr b="0"/>
            </a:lvl1pPr>
          </a:lstStyle>
          <a:p>
            <a:r>
              <a:rPr lang="en-US" noProof="0"/>
              <a:t>Text Layout 2</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7" name="Picture Placeholder 6"/>
          <p:cNvSpPr>
            <a:spLocks noGrp="1"/>
          </p:cNvSpPr>
          <p:nvPr>
            <p:ph type="pic" sz="quarter" idx="13"/>
          </p:nvPr>
        </p:nvSpPr>
        <p:spPr>
          <a:xfrm>
            <a:off x="0" y="797608"/>
            <a:ext cx="12192000" cy="2843784"/>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9" name="Graphic 13"/>
          <p:cNvSpPr/>
          <p:nvPr userDrawn="1"/>
        </p:nvSpPr>
        <p:spPr>
          <a:xfrm>
            <a:off x="1825747" y="488245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0" name="Text Placeholder 14"/>
          <p:cNvSpPr>
            <a:spLocks noGrp="1"/>
          </p:cNvSpPr>
          <p:nvPr>
            <p:ph type="body" sz="quarter" idx="14" hasCustomPrompt="1"/>
          </p:nvPr>
        </p:nvSpPr>
        <p:spPr>
          <a:xfrm>
            <a:off x="1172027" y="5192860"/>
            <a:ext cx="4430485" cy="639683"/>
          </a:xfrm>
        </p:spPr>
        <p:txBody>
          <a:bodyPr>
            <a:normAutofit/>
          </a:bodyPr>
          <a:lstStyle>
            <a:lvl1pPr marL="0" indent="0" algn="ctr">
              <a:buNone/>
              <a:defRPr sz="1800" b="0" i="0"/>
            </a:lvl1pPr>
          </a:lstStyle>
          <a:p>
            <a:pPr lvl="0"/>
            <a:r>
              <a:rPr lang="en-US" noProof="0"/>
              <a:t>EDIT MASTER TEXT STYLES</a:t>
            </a:r>
          </a:p>
        </p:txBody>
      </p:sp>
      <p:sp>
        <p:nvSpPr>
          <p:cNvPr id="12" name="Text Placeholder 14"/>
          <p:cNvSpPr>
            <a:spLocks noGrp="1"/>
          </p:cNvSpPr>
          <p:nvPr>
            <p:ph type="body" sz="quarter" idx="15"/>
          </p:nvPr>
        </p:nvSpPr>
        <p:spPr>
          <a:xfrm>
            <a:off x="6474599" y="4064000"/>
            <a:ext cx="4545374" cy="1698171"/>
          </a:xfrm>
        </p:spPr>
        <p:txBody>
          <a:bodyPr>
            <a:normAutofit/>
          </a:bodyPr>
          <a:lstStyle>
            <a:lvl1pPr marL="179705" indent="-179705">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sp>
        <p:nvSpPr>
          <p:cNvPr id="14" name="Oval 13"/>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7" name="Text Placeholder 2"/>
          <p:cNvSpPr>
            <a:spLocks noGrp="1"/>
          </p:cNvSpPr>
          <p:nvPr>
            <p:ph type="body" idx="1" hasCustomPrompt="1"/>
          </p:nvPr>
        </p:nvSpPr>
        <p:spPr>
          <a:xfrm>
            <a:off x="2067340"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 title</a:t>
            </a:r>
          </a:p>
        </p:txBody>
      </p:sp>
      <p:sp>
        <p:nvSpPr>
          <p:cNvPr id="8" name="Text Placeholder 26"/>
          <p:cNvSpPr>
            <a:spLocks noGrp="1"/>
          </p:cNvSpPr>
          <p:nvPr>
            <p:ph type="body" sz="quarter" idx="16" hasCustomPrompt="1"/>
          </p:nvPr>
        </p:nvSpPr>
        <p:spPr>
          <a:xfrm>
            <a:off x="838201" y="2043790"/>
            <a:ext cx="105155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9" name="Text Placeholder 2"/>
          <p:cNvSpPr>
            <a:spLocks noGrp="1"/>
          </p:cNvSpPr>
          <p:nvPr>
            <p:ph type="body" idx="18" hasCustomPrompt="1"/>
          </p:nvPr>
        </p:nvSpPr>
        <p:spPr>
          <a:xfrm>
            <a:off x="7534813"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2 title</a:t>
            </a:r>
          </a:p>
        </p:txBody>
      </p:sp>
      <p:sp>
        <p:nvSpPr>
          <p:cNvPr id="10" name="Text Placeholder 26"/>
          <p:cNvSpPr>
            <a:spLocks noGrp="1"/>
          </p:cNvSpPr>
          <p:nvPr>
            <p:ph type="body" sz="quarter" idx="20"/>
          </p:nvPr>
        </p:nvSpPr>
        <p:spPr>
          <a:xfrm>
            <a:off x="1159649" y="3428501"/>
            <a:ext cx="4365625" cy="2333625"/>
          </a:xfrm>
        </p:spPr>
        <p:txBody>
          <a:bodyPr>
            <a:normAutofit/>
          </a:bodyPr>
          <a:lstStyle>
            <a:lvl1pPr marL="179705" indent="-179705">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1" name="Text Placeholder 26"/>
          <p:cNvSpPr>
            <a:spLocks noGrp="1"/>
          </p:cNvSpPr>
          <p:nvPr>
            <p:ph type="body" sz="quarter" idx="21"/>
          </p:nvPr>
        </p:nvSpPr>
        <p:spPr>
          <a:xfrm>
            <a:off x="6627121" y="3428501"/>
            <a:ext cx="4365625" cy="2333625"/>
          </a:xfrm>
        </p:spPr>
        <p:txBody>
          <a:bodyPr>
            <a:normAutofit/>
          </a:bodyPr>
          <a:lstStyle>
            <a:lvl1pPr marL="179705" indent="-179705">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2" name="Graphic 13"/>
          <p:cNvSpPr/>
          <p:nvPr userDrawn="1"/>
        </p:nvSpPr>
        <p:spPr>
          <a:xfrm>
            <a:off x="4534478" y="171843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3" name="Title 1"/>
          <p:cNvSpPr>
            <a:spLocks noGrp="1"/>
          </p:cNvSpPr>
          <p:nvPr>
            <p:ph type="title" hasCustomPrompt="1"/>
          </p:nvPr>
        </p:nvSpPr>
        <p:spPr>
          <a:xfrm>
            <a:off x="838200" y="562882"/>
            <a:ext cx="10515600" cy="1325563"/>
          </a:xfrm>
        </p:spPr>
        <p:txBody>
          <a:bodyPr/>
          <a:lstStyle>
            <a:lvl1pPr algn="ctr">
              <a:defRPr b="0"/>
            </a:lvl1pPr>
          </a:lstStyle>
          <a:p>
            <a:r>
              <a:rPr lang="en-US" noProof="0"/>
              <a:t>Comparison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3" name="Oval 22"/>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6" name="Chart Placeholder 18"/>
          <p:cNvSpPr>
            <a:spLocks noGrp="1"/>
          </p:cNvSpPr>
          <p:nvPr>
            <p:ph type="chart" sz="quarter" idx="32" hasCustomPrompt="1"/>
          </p:nvPr>
        </p:nvSpPr>
        <p:spPr>
          <a:xfrm>
            <a:off x="6981371" y="1246188"/>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noProof="0"/>
              <a:t>Click icon to add chart</a:t>
            </a:r>
            <a:endParaRPr lang="en-US" noProof="0" dirty="0"/>
          </a:p>
        </p:txBody>
      </p:sp>
      <p:sp>
        <p:nvSpPr>
          <p:cNvPr id="8" name="Graphic 13"/>
          <p:cNvSpPr/>
          <p:nvPr userDrawn="1"/>
        </p:nvSpPr>
        <p:spPr>
          <a:xfrm>
            <a:off x="1949460" y="2168288"/>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9" name="Text Placeholder 14"/>
          <p:cNvSpPr>
            <a:spLocks noGrp="1"/>
          </p:cNvSpPr>
          <p:nvPr>
            <p:ph type="body" sz="quarter" idx="14" hasCustomPrompt="1"/>
          </p:nvPr>
        </p:nvSpPr>
        <p:spPr>
          <a:xfrm>
            <a:off x="925966" y="2478695"/>
            <a:ext cx="5170033" cy="758536"/>
          </a:xfrm>
        </p:spPr>
        <p:txBody>
          <a:bodyPr>
            <a:normAutofit/>
          </a:bodyPr>
          <a:lstStyle>
            <a:lvl1pPr marL="0" indent="0" algn="ctr">
              <a:buNone/>
              <a:defRPr sz="1800" b="0" i="0"/>
            </a:lvl1pPr>
          </a:lstStyle>
          <a:p>
            <a:pPr lvl="0"/>
            <a:r>
              <a:rPr lang="en-US" noProof="0"/>
              <a:t>EDIT MASTER TEXT STYLES</a:t>
            </a:r>
          </a:p>
        </p:txBody>
      </p:sp>
      <p:sp>
        <p:nvSpPr>
          <p:cNvPr id="10" name="Title 1"/>
          <p:cNvSpPr>
            <a:spLocks noGrp="1"/>
          </p:cNvSpPr>
          <p:nvPr>
            <p:ph type="title" hasCustomPrompt="1"/>
          </p:nvPr>
        </p:nvSpPr>
        <p:spPr>
          <a:xfrm>
            <a:off x="1957858" y="1289573"/>
            <a:ext cx="3106248" cy="758536"/>
          </a:xfrm>
        </p:spPr>
        <p:txBody>
          <a:bodyPr lIns="0" tIns="0" rIns="0" bIns="0">
            <a:noAutofit/>
          </a:bodyPr>
          <a:lstStyle>
            <a:lvl1pPr algn="ctr">
              <a:defRPr/>
            </a:lvl1pPr>
          </a:lstStyle>
          <a:p>
            <a:r>
              <a:rPr lang="en-US" noProof="0"/>
              <a:t>Chart Slide</a:t>
            </a:r>
          </a:p>
        </p:txBody>
      </p:sp>
      <p:sp>
        <p:nvSpPr>
          <p:cNvPr id="12" name="Text Placeholder 2"/>
          <p:cNvSpPr>
            <a:spLocks noGrp="1"/>
          </p:cNvSpPr>
          <p:nvPr>
            <p:ph type="body" idx="18" hasCustomPrompt="1"/>
          </p:nvPr>
        </p:nvSpPr>
        <p:spPr>
          <a:xfrm>
            <a:off x="2030497"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30%</a:t>
            </a:r>
          </a:p>
        </p:txBody>
      </p:sp>
      <p:sp>
        <p:nvSpPr>
          <p:cNvPr id="13" name="Text Placeholder 26"/>
          <p:cNvSpPr>
            <a:spLocks noGrp="1"/>
          </p:cNvSpPr>
          <p:nvPr>
            <p:ph type="body" sz="quarter" idx="21" hasCustomPrompt="1"/>
          </p:nvPr>
        </p:nvSpPr>
        <p:spPr>
          <a:xfrm>
            <a:off x="2030498"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5" name="Text Placeholder 2"/>
          <p:cNvSpPr>
            <a:spLocks noGrp="1"/>
          </p:cNvSpPr>
          <p:nvPr>
            <p:ph type="body" idx="22" hasCustomPrompt="1"/>
          </p:nvPr>
        </p:nvSpPr>
        <p:spPr>
          <a:xfrm>
            <a:off x="2030522"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16" name="Text Placeholder 26"/>
          <p:cNvSpPr>
            <a:spLocks noGrp="1"/>
          </p:cNvSpPr>
          <p:nvPr>
            <p:ph type="body" sz="quarter" idx="23" hasCustomPrompt="1"/>
          </p:nvPr>
        </p:nvSpPr>
        <p:spPr>
          <a:xfrm>
            <a:off x="2030523" y="447277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8" name="Text Placeholder 2"/>
          <p:cNvSpPr>
            <a:spLocks noGrp="1"/>
          </p:cNvSpPr>
          <p:nvPr>
            <p:ph type="body" idx="24" hasCustomPrompt="1"/>
          </p:nvPr>
        </p:nvSpPr>
        <p:spPr>
          <a:xfrm>
            <a:off x="3970011"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25%</a:t>
            </a:r>
          </a:p>
        </p:txBody>
      </p:sp>
      <p:sp>
        <p:nvSpPr>
          <p:cNvPr id="19" name="Text Placeholder 26"/>
          <p:cNvSpPr>
            <a:spLocks noGrp="1"/>
          </p:cNvSpPr>
          <p:nvPr>
            <p:ph type="body" sz="quarter" idx="25" hasCustomPrompt="1"/>
          </p:nvPr>
        </p:nvSpPr>
        <p:spPr>
          <a:xfrm>
            <a:off x="3970012"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1" name="Text Placeholder 2"/>
          <p:cNvSpPr>
            <a:spLocks noGrp="1"/>
          </p:cNvSpPr>
          <p:nvPr>
            <p:ph type="body" idx="26" hasCustomPrompt="1"/>
          </p:nvPr>
        </p:nvSpPr>
        <p:spPr>
          <a:xfrm>
            <a:off x="3970036"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22" name="Text Placeholder 26"/>
          <p:cNvSpPr>
            <a:spLocks noGrp="1"/>
          </p:cNvSpPr>
          <p:nvPr>
            <p:ph type="body" sz="quarter" idx="27" hasCustomPrompt="1"/>
          </p:nvPr>
        </p:nvSpPr>
        <p:spPr>
          <a:xfrm>
            <a:off x="3970037" y="447277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4" name="Text Placeholder 2"/>
          <p:cNvSpPr>
            <a:spLocks noGrp="1"/>
          </p:cNvSpPr>
          <p:nvPr>
            <p:ph type="body" idx="28" hasCustomPrompt="1"/>
          </p:nvPr>
        </p:nvSpPr>
        <p:spPr>
          <a:xfrm>
            <a:off x="2030497" y="487589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20%</a:t>
            </a:r>
          </a:p>
        </p:txBody>
      </p:sp>
      <p:sp>
        <p:nvSpPr>
          <p:cNvPr id="25" name="Text Placeholder 26"/>
          <p:cNvSpPr>
            <a:spLocks noGrp="1"/>
          </p:cNvSpPr>
          <p:nvPr>
            <p:ph type="body" sz="quarter" idx="29" hasCustomPrompt="1"/>
          </p:nvPr>
        </p:nvSpPr>
        <p:spPr>
          <a:xfrm>
            <a:off x="2030498"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7" name="Text Placeholder 2"/>
          <p:cNvSpPr>
            <a:spLocks noGrp="1"/>
          </p:cNvSpPr>
          <p:nvPr>
            <p:ph type="body" idx="30" hasCustomPrompt="1"/>
          </p:nvPr>
        </p:nvSpPr>
        <p:spPr>
          <a:xfrm>
            <a:off x="3970037" y="4875898"/>
            <a:ext cx="1597889"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5%</a:t>
            </a:r>
          </a:p>
        </p:txBody>
      </p:sp>
      <p:sp>
        <p:nvSpPr>
          <p:cNvPr id="28" name="Text Placeholder 26"/>
          <p:cNvSpPr>
            <a:spLocks noGrp="1"/>
          </p:cNvSpPr>
          <p:nvPr>
            <p:ph type="body" sz="quarter" idx="31" hasCustomPrompt="1"/>
          </p:nvPr>
        </p:nvSpPr>
        <p:spPr>
          <a:xfrm>
            <a:off x="3970037"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0" name="Oval 9"/>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7" name="Text Placeholder 14"/>
          <p:cNvSpPr>
            <a:spLocks noGrp="1"/>
          </p:cNvSpPr>
          <p:nvPr>
            <p:ph type="body" sz="quarter" idx="13" hasCustomPrompt="1"/>
          </p:nvPr>
        </p:nvSpPr>
        <p:spPr>
          <a:xfrm>
            <a:off x="8291145" y="3029751"/>
            <a:ext cx="2825496" cy="2144162"/>
          </a:xfrm>
        </p:spPr>
        <p:txBody>
          <a:bodyPr>
            <a:normAutofit/>
          </a:bodyPr>
          <a:lstStyle>
            <a:lvl1pPr marL="0" indent="0" algn="ctr">
              <a:buNone/>
              <a:defRPr sz="1800" b="0" i="0"/>
            </a:lvl1pPr>
          </a:lstStyle>
          <a:p>
            <a:pPr lvl="0"/>
            <a:r>
              <a:rPr lang="en-US" noProof="0"/>
              <a:t>EDIT MASTER TEXT STYLES</a:t>
            </a:r>
          </a:p>
        </p:txBody>
      </p:sp>
      <p:sp>
        <p:nvSpPr>
          <p:cNvPr id="9" name="Title 1"/>
          <p:cNvSpPr>
            <a:spLocks noGrp="1"/>
          </p:cNvSpPr>
          <p:nvPr>
            <p:ph type="title" hasCustomPrompt="1"/>
          </p:nvPr>
        </p:nvSpPr>
        <p:spPr>
          <a:xfrm>
            <a:off x="8291145" y="1868285"/>
            <a:ext cx="2825496" cy="718222"/>
          </a:xfrm>
        </p:spPr>
        <p:txBody>
          <a:bodyPr/>
          <a:lstStyle>
            <a:lvl1pPr algn="ctr">
              <a:defRPr/>
            </a:lvl1pPr>
          </a:lstStyle>
          <a:p>
            <a:r>
              <a:rPr lang="en-US" noProof="0"/>
              <a:t>Table Slide</a:t>
            </a:r>
          </a:p>
        </p:txBody>
      </p:sp>
      <p:sp>
        <p:nvSpPr>
          <p:cNvPr id="15" name="Graphic 12"/>
          <p:cNvSpPr/>
          <p:nvPr userDrawn="1"/>
        </p:nvSpPr>
        <p:spPr>
          <a:xfrm>
            <a:off x="8340351" y="2726976"/>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16" name="Table Placeholder 17"/>
          <p:cNvSpPr>
            <a:spLocks noGrp="1"/>
          </p:cNvSpPr>
          <p:nvPr>
            <p:ph type="tbl" sz="quarter" idx="17" hasCustomPrompt="1"/>
          </p:nvPr>
        </p:nvSpPr>
        <p:spPr>
          <a:xfrm>
            <a:off x="911225" y="1505433"/>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noProof="0"/>
              <a:t>Click icon to add table</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11" name="Picture Placeholder 6"/>
          <p:cNvSpPr>
            <a:spLocks noGrp="1"/>
          </p:cNvSpPr>
          <p:nvPr>
            <p:ph type="pic" sz="quarter" idx="18"/>
          </p:nvPr>
        </p:nvSpPr>
        <p:spPr>
          <a:xfrm>
            <a:off x="0" y="793750"/>
            <a:ext cx="12192000" cy="4900613"/>
          </a:xfrm>
        </p:spPr>
        <p:txBody>
          <a:bodyPr anchor="ctr" anchorCtr="0">
            <a:normAutofit/>
          </a:bodyPr>
          <a:lstStyle>
            <a:lvl1pPr marL="0" indent="0" algn="ctr">
              <a:buFont typeface="Arial" panose="020B0604020202020204" pitchFamily="34" charset="0"/>
              <a:buNone/>
              <a:defRPr sz="1400"/>
            </a:lvl1pPr>
          </a:lstStyle>
          <a:p>
            <a:r>
              <a:rPr lang="en-US" noProof="0"/>
              <a:t>Click icon to add picture</a:t>
            </a:r>
            <a:endParaRPr lang="en-US" noProof="0" dirty="0"/>
          </a:p>
        </p:txBody>
      </p:sp>
      <p:sp>
        <p:nvSpPr>
          <p:cNvPr id="2" name="Title 1"/>
          <p:cNvSpPr>
            <a:spLocks noGrp="1"/>
          </p:cNvSpPr>
          <p:nvPr>
            <p:ph type="title" hasCustomPrompt="1"/>
          </p:nvPr>
        </p:nvSpPr>
        <p:spPr>
          <a:xfrm>
            <a:off x="838200" y="4514150"/>
            <a:ext cx="10515600" cy="1325563"/>
          </a:xfrm>
        </p:spPr>
        <p:txBody>
          <a:bodyPr/>
          <a:lstStyle>
            <a:lvl1pPr algn="ctr">
              <a:defRPr>
                <a:solidFill>
                  <a:schemeClr val="bg1"/>
                </a:solidFill>
              </a:defRPr>
            </a:lvl1pPr>
          </a:lstStyle>
          <a:p>
            <a:r>
              <a:rPr lang="en-US" noProof="0"/>
              <a:t>Big Image Slide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9" name="Oval 8"/>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p:cNvSpPr>
            <a:spLocks noGrp="1"/>
          </p:cNvSpPr>
          <p:nvPr>
            <p:ph type="sldNum" sz="quarter" idx="12"/>
          </p:nvPr>
        </p:nvSpPr>
        <p:spPr/>
        <p:txBody>
          <a:bodyPr/>
          <a:lstStyle/>
          <a:p>
            <a:fld id="{D495E168-DA5E-4888-8D8A-92B118324C14}" type="slidenum">
              <a:rPr lang="en-US" noProof="0" smtClean="0"/>
              <a:t>‹#›</a:t>
            </a:fld>
            <a:endParaRPr lang="en-US" noProof="0" dirty="0"/>
          </a:p>
        </p:txBody>
      </p:sp>
      <p:sp>
        <p:nvSpPr>
          <p:cNvPr id="12" name="Text Placeholder 26"/>
          <p:cNvSpPr>
            <a:spLocks noGrp="1"/>
          </p:cNvSpPr>
          <p:nvPr>
            <p:ph type="body" sz="quarter" idx="16" hasCustomPrompt="1"/>
          </p:nvPr>
        </p:nvSpPr>
        <p:spPr>
          <a:xfrm>
            <a:off x="2013284" y="5878369"/>
            <a:ext cx="8165432"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16" name="Graphic 13"/>
          <p:cNvSpPr/>
          <p:nvPr userDrawn="1"/>
        </p:nvSpPr>
        <p:spPr>
          <a:xfrm>
            <a:off x="4534478" y="534222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8" name="Rectangle 7"/>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38200" y="6016889"/>
            <a:ext cx="2743200" cy="365125"/>
          </a:xfrm>
          <a:prstGeom prst="rect">
            <a:avLst/>
          </a:prstGeom>
        </p:spPr>
        <p:txBody>
          <a:bodyPr vert="horz" lIns="91440" tIns="45720" rIns="91440" bIns="45720" rtlCol="0" anchor="ctr"/>
          <a:lstStyle>
            <a:lvl1pPr algn="l">
              <a:defRPr sz="1100">
                <a:solidFill>
                  <a:schemeClr val="bg2"/>
                </a:solidFill>
              </a:defRPr>
            </a:lvl1pPr>
          </a:lstStyle>
          <a:p>
            <a:r>
              <a:rPr lang="en-US" noProof="0" dirty="0"/>
              <a:t>MM.DD.20XX</a:t>
            </a:r>
          </a:p>
        </p:txBody>
      </p:sp>
      <p:sp>
        <p:nvSpPr>
          <p:cNvPr id="11" name="Footer Placeholder 4"/>
          <p:cNvSpPr>
            <a:spLocks noGrp="1"/>
          </p:cNvSpPr>
          <p:nvPr>
            <p:ph type="ftr" sz="quarter" idx="3"/>
          </p:nvPr>
        </p:nvSpPr>
        <p:spPr>
          <a:xfrm>
            <a:off x="8203234" y="6016890"/>
            <a:ext cx="3398763" cy="365125"/>
          </a:xfrm>
          <a:prstGeom prst="rect">
            <a:avLst/>
          </a:prstGeom>
        </p:spPr>
        <p:txBody>
          <a:bodyPr vert="horz" lIns="91440" tIns="45720" rIns="91440" bIns="45720" rtlCol="0" anchor="ctr"/>
          <a:lstStyle>
            <a:lvl1pPr algn="r">
              <a:defRPr sz="1200">
                <a:solidFill>
                  <a:schemeClr val="tx2"/>
                </a:solidFill>
              </a:defRPr>
            </a:lvl1pPr>
          </a:lstStyle>
          <a:p>
            <a:r>
              <a:rPr lang="en-US" noProof="0" dirty="0"/>
              <a:t>ADD A FOOTER</a:t>
            </a:r>
          </a:p>
        </p:txBody>
      </p:sp>
      <p:sp>
        <p:nvSpPr>
          <p:cNvPr id="6" name="Slide Number Placeholder 5"/>
          <p:cNvSpPr>
            <a:spLocks noGrp="1"/>
          </p:cNvSpPr>
          <p:nvPr>
            <p:ph type="sldNum" sz="quarter" idx="4"/>
          </p:nvPr>
        </p:nvSpPr>
        <p:spPr>
          <a:xfrm>
            <a:off x="5821279" y="6273660"/>
            <a:ext cx="549442" cy="365125"/>
          </a:xfrm>
          <a:prstGeom prst="rect">
            <a:avLst/>
          </a:prstGeom>
        </p:spPr>
        <p:txBody>
          <a:bodyPr vert="horz" lIns="91440" tIns="45720" rIns="91440" bIns="45720" rtlCol="0" anchor="ctr"/>
          <a:lstStyle>
            <a:lvl1pPr algn="ctr">
              <a:defRPr sz="1200">
                <a:solidFill>
                  <a:schemeClr val="tx2"/>
                </a:solidFill>
              </a:defRPr>
            </a:lvl1pPr>
          </a:lstStyle>
          <a:p>
            <a:fld id="{D495E168-DA5E-4888-8D8A-92B118324C14}" type="slidenum">
              <a:rPr lang="en-US" noProof="0" smtClean="0"/>
              <a:t>‹#›</a:t>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dt="0"/>
  <p:txStyles>
    <p:titleStyle>
      <a:lvl1pPr algn="l" defTabSz="914400" rtl="0" eaLnBrk="1" latinLnBrk="0" hangingPunct="1">
        <a:lnSpc>
          <a:spcPct val="90000"/>
        </a:lnSpc>
        <a:spcBef>
          <a:spcPct val="0"/>
        </a:spcBef>
        <a:buNone/>
        <a:defRPr sz="60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dip%20reveiw-1.pptx" TargetMode="External"/><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White"/>
        <p:txBody>
          <a:bodyPr/>
          <a:lstStyle/>
          <a:p>
            <a:r>
              <a:rPr lang="en-US" sz="4400" dirty="0">
                <a:latin typeface="Algerian" panose="04020705040A02060702" pitchFamily="82" charset="0"/>
              </a:rPr>
              <a:t>DIGITAL  IMAGE PROCESSING</a:t>
            </a:r>
            <a:endParaRPr lang="ru-RU" sz="4400" dirty="0"/>
          </a:p>
        </p:txBody>
      </p:sp>
      <p:sp>
        <p:nvSpPr>
          <p:cNvPr id="4" name="Text Placeholder 3"/>
          <p:cNvSpPr>
            <a:spLocks noGrp="1"/>
          </p:cNvSpPr>
          <p:nvPr>
            <p:ph type="body" sz="quarter" idx="13"/>
          </p:nvPr>
        </p:nvSpPr>
        <p:spPr bwMode="grayWhite"/>
        <p:txBody>
          <a:bodyPr/>
          <a:lstStyle/>
          <a:p>
            <a:r>
              <a:rPr lang="en-US" dirty="0"/>
              <a:t>SWE1010</a:t>
            </a:r>
            <a:endParaRPr lang="ru-RU" dirty="0"/>
          </a:p>
        </p:txBody>
      </p:sp>
      <p:sp>
        <p:nvSpPr>
          <p:cNvPr id="7" name="Text Placeholder 6"/>
          <p:cNvSpPr>
            <a:spLocks noGrp="1"/>
          </p:cNvSpPr>
          <p:nvPr>
            <p:ph type="body" sz="quarter" idx="20"/>
          </p:nvPr>
        </p:nvSpPr>
        <p:spPr bwMode="grayWhite"/>
        <p:txBody>
          <a:bodyPr/>
          <a:lstStyle/>
          <a:p>
            <a:r>
              <a:rPr lang="en-US" dirty="0"/>
              <a:t>REVIEW-2</a:t>
            </a:r>
            <a:endParaRPr lang="ru-RU" dirty="0"/>
          </a:p>
        </p:txBody>
      </p:sp>
      <p:sp>
        <p:nvSpPr>
          <p:cNvPr id="8" name="Text Placeholder 7"/>
          <p:cNvSpPr>
            <a:spLocks noGrp="1"/>
          </p:cNvSpPr>
          <p:nvPr>
            <p:ph type="body" sz="quarter" idx="21"/>
          </p:nvPr>
        </p:nvSpPr>
        <p:spPr bwMode="grayWhite"/>
        <p:txBody>
          <a:bodyPr/>
          <a:lstStyle/>
          <a:p>
            <a:r>
              <a:rPr lang="en-US" dirty="0"/>
              <a:t>.</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grayWhite"/>
        <p:txBody>
          <a:bodyPr/>
          <a:lstStyle/>
          <a:p>
            <a:r>
              <a:rPr lang="en-US" dirty="0"/>
              <a:t>Thank You!</a:t>
            </a:r>
            <a:endParaRPr lang="ru-RU" dirty="0"/>
          </a:p>
        </p:txBody>
      </p:sp>
      <p:sp>
        <p:nvSpPr>
          <p:cNvPr id="5" name="Text Placeholder 4"/>
          <p:cNvSpPr>
            <a:spLocks noGrp="1"/>
          </p:cNvSpPr>
          <p:nvPr>
            <p:ph type="body" sz="quarter" idx="13"/>
          </p:nvPr>
        </p:nvSpPr>
        <p:spPr bwMode="grayWhite"/>
        <p:txBody>
          <a:bodyPr/>
          <a:lstStyle/>
          <a:p>
            <a:r>
              <a:rPr lang="en-US" dirty="0"/>
              <a:t>.</a:t>
            </a:r>
            <a:endParaRPr lang="ru-RU" dirty="0"/>
          </a:p>
        </p:txBody>
      </p:sp>
      <p:sp>
        <p:nvSpPr>
          <p:cNvPr id="4" name="Text Placeholder 3"/>
          <p:cNvSpPr>
            <a:spLocks noGrp="1"/>
          </p:cNvSpPr>
          <p:nvPr>
            <p:ph type="body" sz="quarter" idx="20"/>
          </p:nvPr>
        </p:nvSpPr>
        <p:spPr bwMode="grayWhite"/>
        <p:txBody>
          <a:bodyPr/>
          <a:lstStyle/>
          <a:p>
            <a:r>
              <a:rPr lang="en-US" dirty="0"/>
              <a:t>.</a:t>
            </a:r>
            <a:endParaRPr lang="ru-RU" dirty="0"/>
          </a:p>
        </p:txBody>
      </p:sp>
      <p:sp>
        <p:nvSpPr>
          <p:cNvPr id="2" name="Text Placeholder 1"/>
          <p:cNvSpPr>
            <a:spLocks noGrp="1"/>
          </p:cNvSpPr>
          <p:nvPr>
            <p:ph type="body" sz="quarter" idx="21"/>
          </p:nvPr>
        </p:nvSpPr>
        <p:spPr bwMode="grayWhite"/>
        <p:txBody>
          <a:bodyPr/>
          <a:lstStyle/>
          <a:p>
            <a:r>
              <a:rPr lang="en-US" dirty="0"/>
              <a:t>.</a:t>
            </a:r>
            <a:endParaRPr lang="ru-RU" dirty="0"/>
          </a:p>
        </p:txBody>
      </p:sp>
      <p:sp>
        <p:nvSpPr>
          <p:cNvPr id="7" name="Text Placeholder 6"/>
          <p:cNvSpPr>
            <a:spLocks noGrp="1"/>
          </p:cNvSpPr>
          <p:nvPr>
            <p:ph type="body" sz="quarter" idx="23"/>
          </p:nvPr>
        </p:nvSpPr>
        <p:spPr bwMode="grayWhite"/>
        <p:txBody>
          <a:bodyPr/>
          <a:lstStyle/>
          <a:p>
            <a:r>
              <a:rPr lang="en-US" dirty="0"/>
              <a:t>.</a:t>
            </a:r>
            <a:endParaRPr lang="ru-RU" dirty="0"/>
          </a:p>
        </p:txBody>
      </p:sp>
      <p:sp>
        <p:nvSpPr>
          <p:cNvPr id="6" name="Text Placeholder 5"/>
          <p:cNvSpPr>
            <a:spLocks noGrp="1"/>
          </p:cNvSpPr>
          <p:nvPr>
            <p:ph type="body" sz="quarter" idx="22"/>
          </p:nvPr>
        </p:nvSpPr>
        <p:spPr bwMode="grayWhite"/>
        <p:txBody>
          <a:bodyPr/>
          <a:lstStyle/>
          <a:p>
            <a:r>
              <a:rPr lang="en-US" dirty="0"/>
              <a:t>.</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9588" y="759572"/>
            <a:ext cx="10515600" cy="1325563"/>
          </a:xfrm>
        </p:spPr>
        <p:txBody>
          <a:bodyPr>
            <a:normAutofit fontScale="90000"/>
          </a:bodyPr>
          <a:lstStyle/>
          <a:p>
            <a:r>
              <a:rPr lang="en-US" dirty="0">
                <a:latin typeface="Algerian" panose="04020705040A02060702" pitchFamily="82" charset="0"/>
              </a:rPr>
              <a:t>References</a:t>
            </a:r>
            <a:br>
              <a:rPr lang="en-US" dirty="0"/>
            </a:br>
            <a:endParaRPr lang="en-US" dirty="0"/>
          </a:p>
        </p:txBody>
      </p:sp>
      <p:sp>
        <p:nvSpPr>
          <p:cNvPr id="8" name="TextBox 7">
            <a:hlinkClick r:id="rId2"/>
          </p:cNvPr>
          <p:cNvSpPr txBox="1"/>
          <p:nvPr/>
        </p:nvSpPr>
        <p:spPr>
          <a:xfrm>
            <a:off x="1547813" y="2459504"/>
            <a:ext cx="9096374" cy="249299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hlinkClick r:id="rId3" action="ppaction://hlinkfile"/>
              </a:rPr>
              <a:t>https://ieeexplore.ieee.org/document/8663054</a:t>
            </a:r>
            <a:endParaRPr lang="en-US" sz="2400" dirty="0"/>
          </a:p>
          <a:p>
            <a:pPr marL="342900" indent="-342900">
              <a:buFont typeface="Wingdings" panose="05000000000000000000" pitchFamily="2" charset="2"/>
              <a:buChar char="Ø"/>
            </a:pPr>
            <a:r>
              <a:rPr lang="en-US" sz="2400" dirty="0">
                <a:hlinkClick r:id="rId3" action="ppaction://hlinkfile"/>
              </a:rPr>
              <a:t>https://www.researchgate.net/publication/284626785_Hand_Gesture_Recognition_A_Literature_Review</a:t>
            </a:r>
            <a:endParaRPr lang="en-US" sz="2400" dirty="0"/>
          </a:p>
          <a:p>
            <a:pPr marL="342900" indent="-342900">
              <a:buFont typeface="Wingdings" panose="05000000000000000000" pitchFamily="2" charset="2"/>
              <a:buChar char="Ø"/>
            </a:pPr>
            <a:r>
              <a:rPr lang="en-US" sz="2400" dirty="0">
                <a:hlinkClick r:id="rId3" action="ppaction://hlinkfile"/>
              </a:rPr>
              <a:t>https://www.hindawi.com/journals/tswj/2014/267872/</a:t>
            </a:r>
            <a:endParaRPr lang="en-US" sz="2400" dirty="0"/>
          </a:p>
          <a:p>
            <a:pPr algn="ctr"/>
            <a:endParaRPr lang="en-US" sz="6000" u="sng"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TITLE</a:t>
            </a:r>
          </a:p>
        </p:txBody>
      </p:sp>
      <p:sp>
        <p:nvSpPr>
          <p:cNvPr id="5" name="Text Placeholder 4"/>
          <p:cNvSpPr>
            <a:spLocks noGrp="1"/>
          </p:cNvSpPr>
          <p:nvPr>
            <p:ph type="body" sz="quarter" idx="13"/>
          </p:nvPr>
        </p:nvSpPr>
        <p:spPr/>
        <p:txBody>
          <a:bodyPr>
            <a:normAutofit/>
          </a:bodyPr>
          <a:lstStyle/>
          <a:p>
            <a:r>
              <a:rPr lang="en-US" sz="1800" dirty="0">
                <a:gradFill>
                  <a:gsLst>
                    <a:gs pos="0">
                      <a:srgbClr val="007BD3"/>
                    </a:gs>
                    <a:gs pos="100000">
                      <a:srgbClr val="034373"/>
                    </a:gs>
                  </a:gsLst>
                  <a:lin scaled="0"/>
                </a:gradFill>
              </a:rPr>
              <a:t> </a:t>
            </a:r>
            <a:r>
              <a:rPr lang="en-US" sz="2000" dirty="0">
                <a:gradFill>
                  <a:gsLst>
                    <a:gs pos="0">
                      <a:srgbClr val="012D86"/>
                    </a:gs>
                    <a:gs pos="100000">
                      <a:srgbClr val="0E2557"/>
                    </a:gs>
                  </a:gsLst>
                  <a:lin scaled="0"/>
                </a:gradFill>
                <a:latin typeface="Algerian" panose="04020705040A02060702" pitchFamily="82" charset="0"/>
              </a:rPr>
              <a:t>SIGN  RECOGNITION   FROM   VIDEO   SEQUENCES</a:t>
            </a:r>
          </a:p>
          <a:p>
            <a:endParaRPr lang="en-US" dirty="0"/>
          </a:p>
        </p:txBody>
      </p:sp>
      <p:sp>
        <p:nvSpPr>
          <p:cNvPr id="3" name="Footer Placeholder 2"/>
          <p:cNvSpPr>
            <a:spLocks noGrp="1"/>
          </p:cNvSpPr>
          <p:nvPr>
            <p:ph type="ftr" sz="quarter" idx="11"/>
          </p:nvPr>
        </p:nvSpPr>
        <p:spPr>
          <a:xfrm>
            <a:off x="7799294" y="4697506"/>
            <a:ext cx="3802703" cy="1684510"/>
          </a:xfrm>
        </p:spPr>
        <p:txBody>
          <a:bodyPr/>
          <a:lstStyle/>
          <a:p>
            <a:r>
              <a:rPr lang="en-US" sz="1600" b="1" dirty="0"/>
              <a:t>20MIA1031  -  SANJAY.M</a:t>
            </a:r>
          </a:p>
          <a:p>
            <a:r>
              <a:rPr lang="en-US" sz="1600" b="1" dirty="0"/>
              <a:t>20MIA1039  - SRIGANTH.R</a:t>
            </a:r>
          </a:p>
          <a:p>
            <a:r>
              <a:rPr lang="en-US" sz="1600" b="1" dirty="0"/>
              <a:t>20MIA1117  -   PILLARAM MANOJ</a:t>
            </a:r>
          </a:p>
          <a:p>
            <a:endParaRPr lang="en-US" dirty="0"/>
          </a:p>
        </p:txBody>
      </p:sp>
      <p:sp>
        <p:nvSpPr>
          <p:cNvPr id="4" name="Slide Number Placeholder 3"/>
          <p:cNvSpPr>
            <a:spLocks noGrp="1"/>
          </p:cNvSpPr>
          <p:nvPr>
            <p:ph type="sldNum" sz="quarter" idx="12"/>
          </p:nvPr>
        </p:nvSpPr>
        <p:spPr/>
        <p:txBody>
          <a:bodyPr/>
          <a:lstStyle/>
          <a:p>
            <a:fld id="{D495E168-DA5E-4888-8D8A-92B118324C14}" type="slidenum">
              <a:rPr lang="en-US" smtClean="0"/>
              <a:t>2</a:t>
            </a:fld>
            <a:endParaRPr lang="en-US" dirty="0"/>
          </a:p>
        </p:txBody>
      </p:sp>
      <p:pic>
        <p:nvPicPr>
          <p:cNvPr id="17" name="Picture Placeholder 16"/>
          <p:cNvPicPr>
            <a:picLocks noGrp="1" noChangeAspect="1"/>
          </p:cNvPicPr>
          <p:nvPr>
            <p:ph type="pic" sz="quarter" idx="14"/>
          </p:nvPr>
        </p:nvPicPr>
        <p:blipFill>
          <a:blip r:embed="rId2"/>
          <a:srcRect l="13273" r="13814" b="10494"/>
          <a:stretch>
            <a:fillRect/>
          </a:stretch>
        </p:blipFill>
        <p:spPr>
          <a:xfrm>
            <a:off x="643255" y="2351405"/>
            <a:ext cx="3602355" cy="34651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ABSTRACT</a:t>
            </a:r>
          </a:p>
        </p:txBody>
      </p:sp>
      <p:sp>
        <p:nvSpPr>
          <p:cNvPr id="5" name="Text Placeholder 4"/>
          <p:cNvSpPr>
            <a:spLocks noGrp="1"/>
          </p:cNvSpPr>
          <p:nvPr>
            <p:ph type="body" sz="quarter" idx="13"/>
          </p:nvPr>
        </p:nvSpPr>
        <p:spPr>
          <a:xfrm>
            <a:off x="959224" y="2384295"/>
            <a:ext cx="10223217" cy="639683"/>
          </a:xfrm>
        </p:spPr>
        <p:txBody>
          <a:bodyPr>
            <a:normAutofit/>
          </a:bodyPr>
          <a:lstStyle/>
          <a:p>
            <a:r>
              <a:rPr lang="en-US" sz="1800" b="1" dirty="0">
                <a:effectLst/>
                <a:latin typeface="Calibri" panose="020F0502020204030204" pitchFamily="34" charset="0"/>
                <a:ea typeface="SimSun" panose="02010600030101010101" pitchFamily="2" charset="-122"/>
                <a:cs typeface="Times New Roman" panose="02020603050405020304" pitchFamily="18" charset="0"/>
              </a:rPr>
              <a:t>Our project aims to bridge the communication gap between normal people, deaf and dumb individuals by utilizing sign.</a:t>
            </a:r>
            <a:endParaRPr lang="en-US" b="1" dirty="0"/>
          </a:p>
        </p:txBody>
      </p:sp>
      <p:sp>
        <p:nvSpPr>
          <p:cNvPr id="6" name="Text Placeholder 5"/>
          <p:cNvSpPr>
            <a:spLocks noGrp="1"/>
          </p:cNvSpPr>
          <p:nvPr>
            <p:ph type="body" sz="quarter" idx="14"/>
          </p:nvPr>
        </p:nvSpPr>
        <p:spPr>
          <a:xfrm>
            <a:off x="1048871" y="3173534"/>
            <a:ext cx="10133570" cy="2588637"/>
          </a:xfrm>
        </p:spPr>
        <p:txBody>
          <a:bodyPr>
            <a:normAutofit fontScale="92500" lnSpcReduction="10000"/>
          </a:bodyPr>
          <a:lstStyle/>
          <a:p>
            <a:r>
              <a:rPr lang="en-US" sz="1800" dirty="0">
                <a:effectLst/>
                <a:latin typeface="Calibri" panose="020F0502020204030204" pitchFamily="34" charset="0"/>
                <a:ea typeface="SimSun" panose="02010600030101010101" pitchFamily="2" charset="-122"/>
                <a:cs typeface="Times New Roman" panose="02020603050405020304" pitchFamily="18" charset="0"/>
              </a:rPr>
              <a:t>The study of automatic sign recognition combines machine learning, computer vision, and human-computer interactions. </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The translation process, hearing people's integration, and the teaching of hand sign to the hearing community might all benefit from robust automatic identification of hand sign .</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The rationale behind opting for a vision-based system is that it offers an easier and more natural means of communication between a person and a computer.</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The inability to communicate is considered a real illness. People with this condition communicate in a variety of ways, with sign  being one of the most popular.</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Creating sign applications for deaf individuals is critical because they will be able to communicate easily with those who do not understand signs.</a:t>
            </a:r>
            <a:endParaRPr lang="en-US" dirty="0"/>
          </a:p>
        </p:txBody>
      </p:sp>
      <p:sp>
        <p:nvSpPr>
          <p:cNvPr id="3" name="Footer Placeholder 2"/>
          <p:cNvSpPr>
            <a:spLocks noGrp="1"/>
          </p:cNvSpPr>
          <p:nvPr>
            <p:ph type="ftr" sz="quarter" idx="11"/>
          </p:nvPr>
        </p:nvSpPr>
        <p:spPr/>
        <p:txBody>
          <a:bodyPr/>
          <a:lstStyle/>
          <a:p>
            <a:r>
              <a:rPr lang="en-US" dirty="0"/>
              <a:t>.</a:t>
            </a:r>
          </a:p>
        </p:txBody>
      </p:sp>
      <p:sp>
        <p:nvSpPr>
          <p:cNvPr id="4" name="Slide Number Placeholder 3"/>
          <p:cNvSpPr>
            <a:spLocks noGrp="1"/>
          </p:cNvSpPr>
          <p:nvPr>
            <p:ph type="sldNum" sz="quarter" idx="12"/>
          </p:nvPr>
        </p:nvSpPr>
        <p:spPr/>
        <p:txBody>
          <a:bodyPr/>
          <a:lstStyle/>
          <a:p>
            <a:fld id="{D495E168-DA5E-4888-8D8A-92B118324C14}" type="slidenum">
              <a:rPr lang="en-US" smtClean="0"/>
              <a:t>3</a:t>
            </a:fld>
            <a:endParaRPr lang="en-US" dirty="0"/>
          </a:p>
        </p:txBody>
      </p:sp>
      <p:pic>
        <p:nvPicPr>
          <p:cNvPr id="7" name="Picture Placeholder 6"/>
          <p:cNvPicPr>
            <a:picLocks noGrp="1" noChangeAspect="1"/>
          </p:cNvPicPr>
          <p:nvPr>
            <p:ph type="pic" sz="quarter" idx="15"/>
          </p:nvPr>
        </p:nvPicPr>
        <p:blipFill>
          <a:blip r:embed="rId2"/>
          <a:stretch>
            <a:fillRect/>
          </a:stretch>
        </p:blipFill>
        <p:spPr>
          <a:xfrm>
            <a:off x="582295" y="505460"/>
            <a:ext cx="2638425" cy="18789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21" y="797608"/>
            <a:ext cx="4430485" cy="893080"/>
          </a:xfrm>
        </p:spPr>
        <p:txBody>
          <a:bodyPr>
            <a:noAutofit/>
          </a:bodyPr>
          <a:lstStyle/>
          <a:p>
            <a:r>
              <a:rPr lang="en-US" dirty="0"/>
              <a:t>Introduction </a:t>
            </a:r>
          </a:p>
        </p:txBody>
      </p:sp>
      <p:sp>
        <p:nvSpPr>
          <p:cNvPr id="6" name="Text Placeholder 5"/>
          <p:cNvSpPr>
            <a:spLocks noGrp="1"/>
          </p:cNvSpPr>
          <p:nvPr>
            <p:ph type="body" sz="quarter" idx="14"/>
          </p:nvPr>
        </p:nvSpPr>
        <p:spPr>
          <a:xfrm>
            <a:off x="1172027" y="5192860"/>
            <a:ext cx="10024891" cy="639683"/>
          </a:xfrm>
        </p:spPr>
        <p:txBody>
          <a:bodyPr>
            <a:normAutofit/>
          </a:bodyPr>
          <a:lstStyle/>
          <a:p>
            <a:r>
              <a:rPr lang="en-US" sz="1800" dirty="0">
                <a:effectLst/>
                <a:latin typeface="Calibri" panose="020F0502020204030204" pitchFamily="34" charset="0"/>
                <a:ea typeface="SimSun" panose="02010600030101010101" pitchFamily="2" charset="-122"/>
                <a:cs typeface="Times New Roman" panose="02020603050405020304" pitchFamily="18" charset="0"/>
              </a:rPr>
              <a:t>The development of sign detection is similar to that of oral languages. People who are deaf use it to communicate every day</a:t>
            </a:r>
            <a:endParaRPr lang="en-US" dirty="0"/>
          </a:p>
        </p:txBody>
      </p:sp>
      <p:sp>
        <p:nvSpPr>
          <p:cNvPr id="7" name="Text Placeholder 6"/>
          <p:cNvSpPr>
            <a:spLocks noGrp="1"/>
          </p:cNvSpPr>
          <p:nvPr>
            <p:ph type="body" sz="quarter" idx="15"/>
          </p:nvPr>
        </p:nvSpPr>
        <p:spPr>
          <a:xfrm>
            <a:off x="1172027" y="1631736"/>
            <a:ext cx="10661385" cy="1698171"/>
          </a:xfrm>
        </p:spPr>
        <p:txBody>
          <a:bodyPr>
            <a:noAutofit/>
          </a:bodyPr>
          <a:lstStyle/>
          <a:p>
            <a:r>
              <a:rPr lang="en-US" sz="1800" dirty="0">
                <a:effectLst/>
                <a:latin typeface="Calibri" panose="020F0502020204030204" pitchFamily="34" charset="0"/>
                <a:ea typeface="SimSun" panose="02010600030101010101" pitchFamily="2" charset="-122"/>
                <a:cs typeface="Times New Roman" panose="02020603050405020304" pitchFamily="18" charset="0"/>
              </a:rPr>
              <a:t>A gesture is any movement made by a bodily part, such as the hand or the face. Using image processing and computer vision, we can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recognise</a:t>
            </a:r>
            <a:r>
              <a:rPr lang="en-US" sz="1800" dirty="0">
                <a:effectLst/>
                <a:latin typeface="Calibri" panose="020F0502020204030204" pitchFamily="34" charset="0"/>
                <a:ea typeface="SimSun" panose="02010600030101010101" pitchFamily="2" charset="-122"/>
                <a:cs typeface="Times New Roman" panose="02020603050405020304" pitchFamily="18" charset="0"/>
              </a:rPr>
              <a:t> gestures in this case.</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 In addition to helping computers comprehend human gestures, gesture recognition also serves as a translator between computers and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people.Like</a:t>
            </a:r>
            <a:r>
              <a:rPr lang="en-US" sz="1800" dirty="0">
                <a:effectLst/>
                <a:latin typeface="Calibri" panose="020F0502020204030204" pitchFamily="34" charset="0"/>
                <a:ea typeface="SimSun" panose="02010600030101010101" pitchFamily="2" charset="-122"/>
                <a:cs typeface="Times New Roman" panose="02020603050405020304" pitchFamily="18" charset="0"/>
              </a:rPr>
              <a:t> some other oral languages, hand sign is a naturally evolving language. It is used on a regular basis for communication by those who are deaf. </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Any movement of the body, including the hand is a gesture. Here, we are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utilising</a:t>
            </a:r>
            <a:r>
              <a:rPr lang="en-US" sz="1800" dirty="0">
                <a:effectLst/>
                <a:latin typeface="Calibri" panose="020F0502020204030204" pitchFamily="34" charset="0"/>
                <a:ea typeface="SimSun" panose="02010600030101010101" pitchFamily="2" charset="-122"/>
                <a:cs typeface="Times New Roman" panose="02020603050405020304" pitchFamily="18" charset="0"/>
              </a:rPr>
              <a:t> image processing and computer vision for gesture identification. Gesture recognition makes it possible for computers to comprehend human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behaviour</a:t>
            </a:r>
            <a:r>
              <a:rPr lang="en-US" sz="1800" dirty="0">
                <a:effectLst/>
                <a:latin typeface="Calibri" panose="020F0502020204030204" pitchFamily="34" charset="0"/>
                <a:ea typeface="SimSun" panose="02010600030101010101" pitchFamily="2" charset="-122"/>
                <a:cs typeface="Times New Roman" panose="02020603050405020304" pitchFamily="18" charset="0"/>
              </a:rPr>
              <a:t> and serves as a translator between computers and people. </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Since there aren't many people who use hand sign in general, finding knowledgeable individuals to record signs is more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difficult.Because</a:t>
            </a:r>
            <a:r>
              <a:rPr lang="en-US" sz="1800" dirty="0">
                <a:effectLst/>
                <a:latin typeface="Calibri" panose="020F0502020204030204" pitchFamily="34" charset="0"/>
                <a:ea typeface="SimSun" panose="02010600030101010101" pitchFamily="2" charset="-122"/>
                <a:cs typeface="Times New Roman" panose="02020603050405020304" pitchFamily="18" charset="0"/>
              </a:rPr>
              <a:t> of these factors, the prevailing consensus is that we are still far from being resilient systems that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recognise</a:t>
            </a:r>
            <a:r>
              <a:rPr lang="en-US" sz="1800" dirty="0">
                <a:effectLst/>
                <a:latin typeface="Calibri" panose="020F0502020204030204" pitchFamily="34" charset="0"/>
                <a:ea typeface="SimSun" panose="02010600030101010101" pitchFamily="2" charset="-122"/>
                <a:cs typeface="Times New Roman" panose="02020603050405020304" pitchFamily="18" charset="0"/>
              </a:rPr>
              <a:t> sign language.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3" name="Footer Placeholder 2"/>
          <p:cNvSpPr>
            <a:spLocks noGrp="1"/>
          </p:cNvSpPr>
          <p:nvPr>
            <p:ph type="ftr" sz="quarter" idx="11"/>
          </p:nvPr>
        </p:nvSpPr>
        <p:spPr/>
        <p:txBody>
          <a:bodyPr/>
          <a:lstStyle/>
          <a:p>
            <a:r>
              <a:rPr lang="en-US" dirty="0"/>
              <a:t>.</a:t>
            </a:r>
          </a:p>
          <a:p>
            <a:endParaRPr lang="en-US" dirty="0"/>
          </a:p>
        </p:txBody>
      </p:sp>
      <p:sp>
        <p:nvSpPr>
          <p:cNvPr id="4" name="Slide Number Placeholder 3"/>
          <p:cNvSpPr>
            <a:spLocks noGrp="1"/>
          </p:cNvSpPr>
          <p:nvPr>
            <p:ph type="sldNum" sz="quarter" idx="12"/>
          </p:nvPr>
        </p:nvSpPr>
        <p:spPr/>
        <p:txBody>
          <a:bodyPr/>
          <a:lstStyle/>
          <a:p>
            <a:fld id="{D495E168-DA5E-4888-8D8A-92B118324C14}"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93190" y="1379990"/>
            <a:ext cx="10515600" cy="1325563"/>
          </a:xfrm>
        </p:spPr>
        <p:txBody>
          <a:bodyPr>
            <a:normAutofit fontScale="90000"/>
          </a:bodyPr>
          <a:lstStyle/>
          <a:p>
            <a:r>
              <a:rPr lang="en-US" sz="6000" dirty="0">
                <a:effectLst/>
                <a:latin typeface="Algerian" panose="04020705040A02060702" pitchFamily="82" charset="0"/>
                <a:ea typeface="SimSun" panose="02010600030101010101" pitchFamily="2" charset="-122"/>
                <a:cs typeface="Times New Roman" panose="02020603050405020304" pitchFamily="18" charset="0"/>
              </a:rPr>
              <a:t>Motivation</a:t>
            </a:r>
            <a:br>
              <a:rPr lang="en-IN" sz="6000" dirty="0">
                <a:effectLst/>
                <a:latin typeface="Algerian" panose="04020705040A02060702" pitchFamily="82" charset="0"/>
                <a:ea typeface="SimSun" panose="02010600030101010101" pitchFamily="2" charset="-122"/>
                <a:cs typeface="Times New Roman" panose="02020603050405020304" pitchFamily="18" charset="0"/>
              </a:rPr>
            </a:br>
            <a:r>
              <a:rPr lang="en-US" sz="6000" dirty="0">
                <a:effectLst/>
                <a:latin typeface="Calibri" panose="020F0502020204030204" pitchFamily="34" charset="0"/>
                <a:ea typeface="SimSun" panose="02010600030101010101" pitchFamily="2" charset="-122"/>
                <a:cs typeface="Times New Roman" panose="02020603050405020304" pitchFamily="18" charset="0"/>
              </a:rPr>
              <a:t> </a:t>
            </a:r>
            <a:br>
              <a:rPr lang="en-IN" sz="60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sp>
        <p:nvSpPr>
          <p:cNvPr id="5" name="Text Placeholder 4"/>
          <p:cNvSpPr>
            <a:spLocks noGrp="1"/>
          </p:cNvSpPr>
          <p:nvPr>
            <p:ph type="body" sz="quarter" idx="16"/>
          </p:nvPr>
        </p:nvSpPr>
        <p:spPr/>
        <p:txBody>
          <a:bodyPr/>
          <a:lstStyle/>
          <a:p>
            <a:r>
              <a:rPr lang="en-US" dirty="0"/>
              <a:t>,</a:t>
            </a:r>
          </a:p>
        </p:txBody>
      </p:sp>
      <p:sp>
        <p:nvSpPr>
          <p:cNvPr id="4" name="Text Placeholder 3"/>
          <p:cNvSpPr>
            <a:spLocks noGrp="1"/>
          </p:cNvSpPr>
          <p:nvPr>
            <p:ph type="body" idx="1"/>
          </p:nvPr>
        </p:nvSpPr>
        <p:spPr>
          <a:xfrm>
            <a:off x="399905" y="197700"/>
            <a:ext cx="4183650" cy="454353"/>
          </a:xfrm>
        </p:spPr>
        <p:txBody>
          <a:bodyPr/>
          <a:lstStyle/>
          <a:p>
            <a:r>
              <a:rPr lang="en-US" dirty="0"/>
              <a:t>.</a:t>
            </a:r>
          </a:p>
        </p:txBody>
      </p:sp>
      <p:sp>
        <p:nvSpPr>
          <p:cNvPr id="7" name="Text Placeholder 6"/>
          <p:cNvSpPr>
            <a:spLocks noGrp="1"/>
          </p:cNvSpPr>
          <p:nvPr>
            <p:ph type="body" sz="quarter" idx="20"/>
          </p:nvPr>
        </p:nvSpPr>
        <p:spPr>
          <a:xfrm>
            <a:off x="1174376" y="2124635"/>
            <a:ext cx="10334414" cy="3637491"/>
          </a:xfrm>
        </p:spPr>
        <p:txBody>
          <a:bodyPr>
            <a:normAutofit/>
          </a:bodyPr>
          <a:lstStyle/>
          <a:p>
            <a:r>
              <a:rPr lang="en-US" sz="1800" dirty="0">
                <a:effectLst/>
                <a:latin typeface="Calibri" panose="020F0502020204030204" pitchFamily="34" charset="0"/>
                <a:ea typeface="SimSun" panose="02010600030101010101" pitchFamily="2" charset="-122"/>
                <a:cs typeface="Times New Roman" panose="02020603050405020304" pitchFamily="18" charset="0"/>
              </a:rPr>
              <a:t>The main objective of this research is to create a system based on vision that can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recognise</a:t>
            </a:r>
            <a:r>
              <a:rPr lang="en-US" sz="1800" dirty="0">
                <a:effectLst/>
                <a:latin typeface="Calibri" panose="020F0502020204030204" pitchFamily="34" charset="0"/>
                <a:ea typeface="SimSun" panose="02010600030101010101" pitchFamily="2" charset="-122"/>
                <a:cs typeface="Times New Roman" panose="02020603050405020304" pitchFamily="18" charset="0"/>
              </a:rPr>
              <a:t> sign gestures in video clips. </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A vision-based approach was chosen because it provides a simpler and more natural way for people and computers to communicate. </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The identification of hand gestures is a difficult challenge when developing practical applications for the deaf mute community. </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As a result, we can get a successful result. We will specifically use image processing concepts on the gathered photographs. For those who are Deaf and Mute, or those who lack the ability to hear and communicate, sign language is crucial. </a:t>
            </a:r>
          </a:p>
          <a:p>
            <a:r>
              <a:rPr lang="en-US" sz="1800" dirty="0">
                <a:effectLst/>
                <a:latin typeface="Calibri" panose="020F0502020204030204" pitchFamily="34" charset="0"/>
                <a:ea typeface="SimSun" panose="02010600030101010101" pitchFamily="2" charset="-122"/>
                <a:cs typeface="Times New Roman" panose="02020603050405020304" pitchFamily="18" charset="0"/>
              </a:rPr>
              <a:t>It becomes crucial for people to comprehend their language because it is the sole means of communication for these individuals.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
        <p:nvSpPr>
          <p:cNvPr id="6" name="Text Placeholder 5"/>
          <p:cNvSpPr>
            <a:spLocks noGrp="1"/>
          </p:cNvSpPr>
          <p:nvPr>
            <p:ph type="body" idx="18"/>
          </p:nvPr>
        </p:nvSpPr>
        <p:spPr>
          <a:xfrm>
            <a:off x="7543778" y="-130495"/>
            <a:ext cx="4183650" cy="454353"/>
          </a:xfrm>
        </p:spPr>
        <p:txBody>
          <a:bodyPr/>
          <a:lstStyle/>
          <a:p>
            <a:r>
              <a:rPr lang="en-US" dirty="0"/>
              <a:t>.</a:t>
            </a:r>
          </a:p>
        </p:txBody>
      </p:sp>
      <p:sp>
        <p:nvSpPr>
          <p:cNvPr id="8" name="Text Placeholder 7"/>
          <p:cNvSpPr>
            <a:spLocks noGrp="1"/>
          </p:cNvSpPr>
          <p:nvPr>
            <p:ph type="body" sz="quarter" idx="21"/>
          </p:nvPr>
        </p:nvSpPr>
        <p:spPr>
          <a:xfrm>
            <a:off x="8420062" y="96681"/>
            <a:ext cx="4365625" cy="2333625"/>
          </a:xfrm>
        </p:spPr>
        <p:txBody>
          <a:bodyPr>
            <a:normAutofit/>
          </a:bodyPr>
          <a:lstStyle/>
          <a:p>
            <a:r>
              <a:rPr lang="en-US" dirty="0"/>
              <a:t>.</a:t>
            </a:r>
          </a:p>
        </p:txBody>
      </p:sp>
      <p:sp>
        <p:nvSpPr>
          <p:cNvPr id="2" name="Footer Placeholder 1"/>
          <p:cNvSpPr>
            <a:spLocks noGrp="1"/>
          </p:cNvSpPr>
          <p:nvPr>
            <p:ph type="ftr" sz="quarter" idx="11"/>
          </p:nvPr>
        </p:nvSpPr>
        <p:spPr/>
        <p:txBody>
          <a:bodyPr/>
          <a:lstStyle/>
          <a:p>
            <a:r>
              <a:rPr lang="en-US" dirty="0"/>
              <a:t>.</a:t>
            </a:r>
          </a:p>
        </p:txBody>
      </p:sp>
      <p:sp>
        <p:nvSpPr>
          <p:cNvPr id="3" name="Slide Number Placeholder 2"/>
          <p:cNvSpPr>
            <a:spLocks noGrp="1"/>
          </p:cNvSpPr>
          <p:nvPr>
            <p:ph type="sldNum" sz="quarter" idx="12"/>
          </p:nvPr>
        </p:nvSpPr>
        <p:spPr/>
        <p:txBody>
          <a:bodyPr/>
          <a:lstStyle/>
          <a:p>
            <a:fld id="{D495E168-DA5E-4888-8D8A-92B118324C14}"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Timeline</a:t>
            </a:r>
          </a:p>
        </p:txBody>
      </p:sp>
      <p:sp>
        <p:nvSpPr>
          <p:cNvPr id="5" name="Text Placeholder 4"/>
          <p:cNvSpPr>
            <a:spLocks noGrp="1"/>
          </p:cNvSpPr>
          <p:nvPr>
            <p:ph type="body" sz="quarter" idx="13"/>
          </p:nvPr>
        </p:nvSpPr>
        <p:spPr/>
        <p:txBody>
          <a:bodyPr>
            <a:normAutofit/>
          </a:bodyPr>
          <a:lstStyle/>
          <a:p>
            <a:r>
              <a:rPr lang="en-US" sz="2800" dirty="0">
                <a:latin typeface="Algerian" panose="04020705040A02060702" pitchFamily="82" charset="0"/>
              </a:rPr>
              <a:t>Objectives’ of the project</a:t>
            </a:r>
          </a:p>
        </p:txBody>
      </p:sp>
      <p:sp>
        <p:nvSpPr>
          <p:cNvPr id="6" name="Text Placeholder 5"/>
          <p:cNvSpPr>
            <a:spLocks noGrp="1"/>
          </p:cNvSpPr>
          <p:nvPr>
            <p:ph type="body" sz="quarter" idx="14"/>
          </p:nvPr>
        </p:nvSpPr>
        <p:spPr/>
        <p:txBody>
          <a:bodyPr/>
          <a:lstStyle/>
          <a:p>
            <a:r>
              <a:rPr lang="en-US" dirty="0"/>
              <a:t>Step-1</a:t>
            </a:r>
          </a:p>
        </p:txBody>
      </p:sp>
      <p:sp>
        <p:nvSpPr>
          <p:cNvPr id="7" name="Text Placeholder 6"/>
          <p:cNvSpPr>
            <a:spLocks noGrp="1"/>
          </p:cNvSpPr>
          <p:nvPr>
            <p:ph type="body" sz="quarter" idx="15"/>
          </p:nvPr>
        </p:nvSpPr>
        <p:spPr/>
        <p:txBody>
          <a:bodyPr/>
          <a:lstStyle/>
          <a:p>
            <a:r>
              <a:rPr lang="en-US" dirty="0"/>
              <a:t>Image acquisition from camera</a:t>
            </a:r>
          </a:p>
        </p:txBody>
      </p:sp>
      <p:sp>
        <p:nvSpPr>
          <p:cNvPr id="8" name="Text Placeholder 7"/>
          <p:cNvSpPr>
            <a:spLocks noGrp="1"/>
          </p:cNvSpPr>
          <p:nvPr>
            <p:ph type="body" sz="quarter" idx="16"/>
          </p:nvPr>
        </p:nvSpPr>
        <p:spPr/>
        <p:txBody>
          <a:bodyPr/>
          <a:lstStyle/>
          <a:p>
            <a:r>
              <a:rPr lang="en-US" dirty="0"/>
              <a:t>Step-2</a:t>
            </a:r>
          </a:p>
        </p:txBody>
      </p:sp>
      <p:sp>
        <p:nvSpPr>
          <p:cNvPr id="9" name="Text Placeholder 8"/>
          <p:cNvSpPr>
            <a:spLocks noGrp="1"/>
          </p:cNvSpPr>
          <p:nvPr>
            <p:ph type="body" sz="quarter" idx="17"/>
          </p:nvPr>
        </p:nvSpPr>
        <p:spPr/>
        <p:txBody>
          <a:bodyPr/>
          <a:lstStyle/>
          <a:p>
            <a:r>
              <a:rPr lang="en-US" dirty="0"/>
              <a:t>Hand region segmentation</a:t>
            </a:r>
          </a:p>
        </p:txBody>
      </p:sp>
      <p:sp>
        <p:nvSpPr>
          <p:cNvPr id="10" name="Text Placeholder 9"/>
          <p:cNvSpPr>
            <a:spLocks noGrp="1"/>
          </p:cNvSpPr>
          <p:nvPr>
            <p:ph type="body" sz="quarter" idx="18"/>
          </p:nvPr>
        </p:nvSpPr>
        <p:spPr/>
        <p:txBody>
          <a:bodyPr/>
          <a:lstStyle/>
          <a:p>
            <a:r>
              <a:rPr lang="en-US" dirty="0"/>
              <a:t>Step-3</a:t>
            </a:r>
          </a:p>
        </p:txBody>
      </p:sp>
      <p:sp>
        <p:nvSpPr>
          <p:cNvPr id="11" name="Text Placeholder 10"/>
          <p:cNvSpPr>
            <a:spLocks noGrp="1"/>
          </p:cNvSpPr>
          <p:nvPr>
            <p:ph type="body" sz="quarter" idx="19"/>
          </p:nvPr>
        </p:nvSpPr>
        <p:spPr/>
        <p:txBody>
          <a:bodyPr/>
          <a:lstStyle/>
          <a:p>
            <a:r>
              <a:rPr lang="en-US" dirty="0"/>
              <a:t>Hand detection and tracking </a:t>
            </a:r>
          </a:p>
        </p:txBody>
      </p:sp>
      <p:sp>
        <p:nvSpPr>
          <p:cNvPr id="12" name="Text Placeholder 11"/>
          <p:cNvSpPr>
            <a:spLocks noGrp="1"/>
          </p:cNvSpPr>
          <p:nvPr>
            <p:ph type="body" sz="quarter" idx="20"/>
          </p:nvPr>
        </p:nvSpPr>
        <p:spPr/>
        <p:txBody>
          <a:bodyPr/>
          <a:lstStyle/>
          <a:p>
            <a:r>
              <a:rPr lang="en-US" dirty="0"/>
              <a:t>Step-4</a:t>
            </a:r>
          </a:p>
        </p:txBody>
      </p:sp>
      <p:sp>
        <p:nvSpPr>
          <p:cNvPr id="13" name="Text Placeholder 12"/>
          <p:cNvSpPr>
            <a:spLocks noGrp="1"/>
          </p:cNvSpPr>
          <p:nvPr>
            <p:ph type="body" sz="quarter" idx="21"/>
          </p:nvPr>
        </p:nvSpPr>
        <p:spPr/>
        <p:txBody>
          <a:bodyPr/>
          <a:lstStyle/>
          <a:p>
            <a:r>
              <a:rPr lang="en-US" b="1" dirty="0"/>
              <a:t>Hand posture </a:t>
            </a:r>
            <a:r>
              <a:rPr lang="en-US" b="1" dirty="0" err="1"/>
              <a:t>recognization</a:t>
            </a:r>
            <a:endParaRPr lang="en-US" b="1" dirty="0"/>
          </a:p>
        </p:txBody>
      </p:sp>
      <p:sp>
        <p:nvSpPr>
          <p:cNvPr id="14" name="Text Placeholder 13"/>
          <p:cNvSpPr>
            <a:spLocks noGrp="1"/>
          </p:cNvSpPr>
          <p:nvPr>
            <p:ph type="body" sz="quarter" idx="22"/>
          </p:nvPr>
        </p:nvSpPr>
        <p:spPr/>
        <p:txBody>
          <a:bodyPr/>
          <a:lstStyle/>
          <a:p>
            <a:r>
              <a:rPr lang="en-US" dirty="0"/>
              <a:t>Step-5</a:t>
            </a:r>
          </a:p>
        </p:txBody>
      </p:sp>
      <p:sp>
        <p:nvSpPr>
          <p:cNvPr id="15" name="Text Placeholder 14"/>
          <p:cNvSpPr>
            <a:spLocks noGrp="1"/>
          </p:cNvSpPr>
          <p:nvPr>
            <p:ph type="body" sz="quarter" idx="23"/>
          </p:nvPr>
        </p:nvSpPr>
        <p:spPr/>
        <p:txBody>
          <a:bodyPr/>
          <a:lstStyle/>
          <a:p>
            <a:r>
              <a:rPr lang="en-US" dirty="0"/>
              <a:t>Image processing</a:t>
            </a:r>
          </a:p>
        </p:txBody>
      </p:sp>
      <p:sp>
        <p:nvSpPr>
          <p:cNvPr id="16" name="Text Placeholder 15"/>
          <p:cNvSpPr>
            <a:spLocks noGrp="1"/>
          </p:cNvSpPr>
          <p:nvPr>
            <p:ph type="body" sz="quarter" idx="24"/>
          </p:nvPr>
        </p:nvSpPr>
        <p:spPr/>
        <p:txBody>
          <a:bodyPr/>
          <a:lstStyle/>
          <a:p>
            <a:r>
              <a:rPr lang="en-US" dirty="0"/>
              <a:t>Step-6</a:t>
            </a:r>
          </a:p>
        </p:txBody>
      </p:sp>
      <p:sp>
        <p:nvSpPr>
          <p:cNvPr id="17" name="Text Placeholder 16"/>
          <p:cNvSpPr>
            <a:spLocks noGrp="1"/>
          </p:cNvSpPr>
          <p:nvPr>
            <p:ph type="body" sz="quarter" idx="25"/>
          </p:nvPr>
        </p:nvSpPr>
        <p:spPr/>
        <p:txBody>
          <a:bodyPr/>
          <a:lstStyle/>
          <a:p>
            <a:r>
              <a:rPr lang="en-US" dirty="0"/>
              <a:t>comparision between recognized image with processed image</a:t>
            </a:r>
          </a:p>
          <a:p>
            <a:endParaRPr lang="en-US" dirty="0"/>
          </a:p>
        </p:txBody>
      </p:sp>
      <p:sp>
        <p:nvSpPr>
          <p:cNvPr id="3" name="Footer Placeholder 2"/>
          <p:cNvSpPr>
            <a:spLocks noGrp="1"/>
          </p:cNvSpPr>
          <p:nvPr>
            <p:ph type="ftr" sz="quarter" idx="11"/>
          </p:nvPr>
        </p:nvSpPr>
        <p:spPr/>
        <p:txBody>
          <a:bodyPr/>
          <a:lstStyle/>
          <a:p>
            <a:r>
              <a:rPr lang="en-US" dirty="0"/>
              <a:t>.</a:t>
            </a:r>
          </a:p>
        </p:txBody>
      </p:sp>
      <p:sp>
        <p:nvSpPr>
          <p:cNvPr id="4" name="Slide Number Placeholder 3"/>
          <p:cNvSpPr>
            <a:spLocks noGrp="1"/>
          </p:cNvSpPr>
          <p:nvPr>
            <p:ph type="sldNum" sz="quarter" idx="12"/>
          </p:nvPr>
        </p:nvSpPr>
        <p:spPr/>
        <p:txBody>
          <a:bodyPr/>
          <a:lstStyle/>
          <a:p>
            <a:fld id="{D495E168-DA5E-4888-8D8A-92B118324C14}"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a:latin typeface="Algerian" panose="04020705040A02060702" pitchFamily="82" charset="0"/>
                <a:cs typeface="Algerian" panose="04020705040A02060702" pitchFamily="82" charset="0"/>
              </a:rPr>
              <a:t>workflow</a:t>
            </a:r>
          </a:p>
        </p:txBody>
      </p:sp>
      <p:sp>
        <p:nvSpPr>
          <p:cNvPr id="7" name="Text Placeholder 6"/>
          <p:cNvSpPr>
            <a:spLocks noGrp="1"/>
          </p:cNvSpPr>
          <p:nvPr>
            <p:ph type="body" sz="quarter" idx="13"/>
          </p:nvPr>
        </p:nvSpPr>
        <p:spPr>
          <a:xfrm>
            <a:off x="838200" y="1875155"/>
            <a:ext cx="10515600" cy="4279900"/>
          </a:xfrm>
        </p:spPr>
        <p:txBody>
          <a:bodyPr/>
          <a:lstStyle/>
          <a:p>
            <a:pPr marL="0" indent="0">
              <a:buNone/>
            </a:pPr>
            <a:r>
              <a:rPr lang="en-US"/>
              <a:t>.</a:t>
            </a:r>
          </a:p>
        </p:txBody>
      </p:sp>
      <p:sp>
        <p:nvSpPr>
          <p:cNvPr id="9" name="Round Diagonal Corner Rectangle 8"/>
          <p:cNvSpPr/>
          <p:nvPr/>
        </p:nvSpPr>
        <p:spPr>
          <a:xfrm>
            <a:off x="608330" y="1696085"/>
            <a:ext cx="1450340" cy="769620"/>
          </a:xfrm>
          <a:prstGeom prst="round2DiagRect">
            <a:avLst/>
          </a:prstGeom>
          <a:solidFill>
            <a:schemeClr val="accent2">
              <a:lumMod val="20000"/>
              <a:lumOff val="80000"/>
            </a:schemeClr>
          </a:solidFill>
          <a:ln w="38100" cap="flat">
            <a:gradFill>
              <a:gsLst>
                <a:gs pos="0">
                  <a:srgbClr val="14CD68"/>
                </a:gs>
                <a:gs pos="100000">
                  <a:srgbClr val="0B6E38"/>
                </a:gs>
              </a:gsLst>
            </a:gradFill>
            <a:prstDash val="solid"/>
            <a:miter/>
          </a:ln>
        </p:spPr>
        <p:txBody>
          <a:bodyPr rtlCol="0" anchor="ctr"/>
          <a:lstStyle/>
          <a:p>
            <a:pPr marL="0" indent="0">
              <a:buNone/>
            </a:pPr>
            <a:r>
              <a:rPr lang="en-US">
                <a:sym typeface="+mn-ea"/>
              </a:rPr>
              <a:t>i</a:t>
            </a:r>
            <a:r>
              <a:rPr lang="en-US" sz="1400">
                <a:sym typeface="+mn-ea"/>
              </a:rPr>
              <a:t>mport the requried packages</a:t>
            </a:r>
            <a:endParaRPr lang="en-US" sz="1400" dirty="0"/>
          </a:p>
        </p:txBody>
      </p:sp>
      <p:sp>
        <p:nvSpPr>
          <p:cNvPr id="10" name="Round Diagonal Corner Rectangle 9"/>
          <p:cNvSpPr/>
          <p:nvPr/>
        </p:nvSpPr>
        <p:spPr>
          <a:xfrm>
            <a:off x="3541395" y="1472565"/>
            <a:ext cx="1785620" cy="902970"/>
          </a:xfrm>
          <a:prstGeom prst="round2DiagRect">
            <a:avLst/>
          </a:prstGeom>
          <a:solidFill>
            <a:schemeClr val="accent2">
              <a:lumMod val="20000"/>
              <a:lumOff val="80000"/>
            </a:schemeClr>
          </a:solidFill>
          <a:ln w="38100" cap="flat">
            <a:gradFill>
              <a:gsLst>
                <a:gs pos="0">
                  <a:srgbClr val="14CD68"/>
                </a:gs>
                <a:gs pos="100000">
                  <a:srgbClr val="0B6E38"/>
                </a:gs>
              </a:gsLst>
            </a:gradFill>
            <a:prstDash val="solid"/>
            <a:miter/>
          </a:ln>
        </p:spPr>
        <p:txBody>
          <a:bodyPr rtlCol="0" anchor="ctr"/>
          <a:lstStyle/>
          <a:p>
            <a:pPr marL="0" indent="0">
              <a:buNone/>
            </a:pPr>
            <a:r>
              <a:rPr lang="en-US" sz="1600">
                <a:sym typeface="+mn-ea"/>
              </a:rPr>
              <a:t>Hand recognizer</a:t>
            </a:r>
            <a:endParaRPr lang="en-US" sz="1600" dirty="0">
              <a:sym typeface="+mn-ea"/>
            </a:endParaRPr>
          </a:p>
        </p:txBody>
      </p:sp>
      <p:sp>
        <p:nvSpPr>
          <p:cNvPr id="11" name="Round Diagonal Corner Rectangle 10"/>
          <p:cNvSpPr/>
          <p:nvPr/>
        </p:nvSpPr>
        <p:spPr>
          <a:xfrm>
            <a:off x="6809740" y="1472565"/>
            <a:ext cx="2018030" cy="857250"/>
          </a:xfrm>
          <a:prstGeom prst="round2DiagRect">
            <a:avLst/>
          </a:prstGeom>
          <a:solidFill>
            <a:schemeClr val="accent2">
              <a:lumMod val="20000"/>
              <a:lumOff val="80000"/>
            </a:schemeClr>
          </a:solidFill>
          <a:ln w="38100" cap="flat">
            <a:gradFill>
              <a:gsLst>
                <a:gs pos="0">
                  <a:srgbClr val="14CD68"/>
                </a:gs>
                <a:gs pos="100000">
                  <a:srgbClr val="0B6E38"/>
                </a:gs>
              </a:gsLst>
            </a:gradFill>
            <a:prstDash val="solid"/>
            <a:miter/>
          </a:ln>
        </p:spPr>
        <p:txBody>
          <a:bodyPr rtlCol="0" anchor="ctr"/>
          <a:lstStyle/>
          <a:p>
            <a:pPr algn="l"/>
            <a:r>
              <a:rPr lang="en-US">
                <a:sym typeface="+mn-ea"/>
              </a:rPr>
              <a:t> hand detection from live Video </a:t>
            </a:r>
            <a:endParaRPr lang="en-US" dirty="0"/>
          </a:p>
        </p:txBody>
      </p:sp>
      <p:sp>
        <p:nvSpPr>
          <p:cNvPr id="12" name="Round Diagonal Corner Rectangle 11"/>
          <p:cNvSpPr/>
          <p:nvPr/>
        </p:nvSpPr>
        <p:spPr>
          <a:xfrm>
            <a:off x="8980170" y="3098800"/>
            <a:ext cx="2373630" cy="659765"/>
          </a:xfrm>
          <a:prstGeom prst="round2DiagRect">
            <a:avLst/>
          </a:prstGeom>
          <a:solidFill>
            <a:schemeClr val="accent2">
              <a:lumMod val="20000"/>
              <a:lumOff val="80000"/>
            </a:schemeClr>
          </a:solidFill>
          <a:ln w="38100" cap="flat">
            <a:gradFill>
              <a:gsLst>
                <a:gs pos="0">
                  <a:srgbClr val="14CD68"/>
                </a:gs>
                <a:gs pos="100000">
                  <a:srgbClr val="0B6E38"/>
                </a:gs>
              </a:gsLst>
            </a:gradFill>
            <a:prstDash val="solid"/>
            <a:miter/>
          </a:ln>
        </p:spPr>
        <p:txBody>
          <a:bodyPr rtlCol="0" anchor="ctr"/>
          <a:lstStyle/>
          <a:p>
            <a:pPr marL="0" indent="0">
              <a:buNone/>
            </a:pPr>
            <a:r>
              <a:rPr lang="en-US">
                <a:sym typeface="+mn-ea"/>
              </a:rPr>
              <a:t>recognising the Hand</a:t>
            </a:r>
            <a:endParaRPr lang="en-US" dirty="0"/>
          </a:p>
        </p:txBody>
      </p:sp>
      <p:sp>
        <p:nvSpPr>
          <p:cNvPr id="14" name="Round Diagonal Corner Rectangle 13"/>
          <p:cNvSpPr/>
          <p:nvPr/>
        </p:nvSpPr>
        <p:spPr>
          <a:xfrm>
            <a:off x="4705985" y="3573145"/>
            <a:ext cx="3000375" cy="694690"/>
          </a:xfrm>
          <a:prstGeom prst="round2DiagRect">
            <a:avLst/>
          </a:prstGeom>
          <a:solidFill>
            <a:schemeClr val="accent2">
              <a:lumMod val="20000"/>
              <a:lumOff val="80000"/>
            </a:schemeClr>
          </a:solidFill>
          <a:ln w="38100" cap="flat">
            <a:gradFill>
              <a:gsLst>
                <a:gs pos="0">
                  <a:srgbClr val="14CD68"/>
                </a:gs>
                <a:gs pos="100000">
                  <a:srgbClr val="0B6E38"/>
                </a:gs>
              </a:gsLst>
            </a:gradFill>
            <a:prstDash val="solid"/>
            <a:miter/>
          </a:ln>
        </p:spPr>
        <p:txBody>
          <a:bodyPr rtlCol="0" anchor="ctr"/>
          <a:lstStyle/>
          <a:p>
            <a:pPr marL="0" indent="0">
              <a:buNone/>
            </a:pPr>
            <a:r>
              <a:rPr lang="en-US">
                <a:sym typeface="+mn-ea"/>
              </a:rPr>
              <a:t>download the captured image</a:t>
            </a:r>
            <a:endParaRPr lang="en-US" dirty="0"/>
          </a:p>
        </p:txBody>
      </p:sp>
      <p:sp>
        <p:nvSpPr>
          <p:cNvPr id="3" name="Rounded Rectangle 2"/>
          <p:cNvSpPr/>
          <p:nvPr/>
        </p:nvSpPr>
        <p:spPr>
          <a:xfrm>
            <a:off x="534670" y="3616960"/>
            <a:ext cx="2628265" cy="651510"/>
          </a:xfrm>
          <a:prstGeom prst="roundRect">
            <a:avLst/>
          </a:prstGeom>
          <a:solidFill>
            <a:schemeClr val="accent2">
              <a:lumMod val="20000"/>
              <a:lumOff val="80000"/>
            </a:schemeClr>
          </a:solidFill>
          <a:ln w="38100" cap="flat">
            <a:gradFill>
              <a:gsLst>
                <a:gs pos="0">
                  <a:srgbClr val="14CD68"/>
                </a:gs>
                <a:gs pos="100000">
                  <a:srgbClr val="0B6E38"/>
                </a:gs>
              </a:gsLst>
            </a:gradFill>
            <a:prstDash val="solid"/>
            <a:miter/>
          </a:ln>
        </p:spPr>
        <p:txBody>
          <a:bodyPr rtlCol="0" anchor="ctr"/>
          <a:lstStyle/>
          <a:p>
            <a:pPr marL="0" indent="0">
              <a:buNone/>
            </a:pPr>
            <a:r>
              <a:rPr lang="en-US">
                <a:sym typeface="+mn-ea"/>
              </a:rPr>
              <a:t>     consider the captured image</a:t>
            </a:r>
            <a:endParaRPr lang="en-US" dirty="0"/>
          </a:p>
        </p:txBody>
      </p:sp>
      <p:sp>
        <p:nvSpPr>
          <p:cNvPr id="4" name="Rounded Rectangle 3"/>
          <p:cNvSpPr/>
          <p:nvPr/>
        </p:nvSpPr>
        <p:spPr>
          <a:xfrm>
            <a:off x="1148080" y="5643880"/>
            <a:ext cx="2393315" cy="511810"/>
          </a:xfrm>
          <a:prstGeom prst="roundRect">
            <a:avLst/>
          </a:prstGeom>
          <a:solidFill>
            <a:schemeClr val="accent2">
              <a:lumMod val="20000"/>
              <a:lumOff val="80000"/>
            </a:schemeClr>
          </a:solidFill>
          <a:ln w="38100" cap="flat">
            <a:gradFill>
              <a:gsLst>
                <a:gs pos="0">
                  <a:srgbClr val="14CD68"/>
                </a:gs>
                <a:gs pos="100000">
                  <a:srgbClr val="0B6E38"/>
                </a:gs>
              </a:gsLst>
            </a:gradFill>
            <a:prstDash val="solid"/>
            <a:miter/>
          </a:ln>
        </p:spPr>
        <p:txBody>
          <a:bodyPr rtlCol="0" anchor="ctr"/>
          <a:lstStyle/>
          <a:p>
            <a:pPr marL="0" indent="0">
              <a:buNone/>
            </a:pPr>
            <a:r>
              <a:rPr lang="en-US">
                <a:sym typeface="+mn-ea"/>
              </a:rPr>
              <a:t>    image processing </a:t>
            </a:r>
            <a:endParaRPr lang="en-US" dirty="0"/>
          </a:p>
        </p:txBody>
      </p:sp>
      <p:sp>
        <p:nvSpPr>
          <p:cNvPr id="8" name="Rounded Rectangle 7"/>
          <p:cNvSpPr/>
          <p:nvPr/>
        </p:nvSpPr>
        <p:spPr>
          <a:xfrm>
            <a:off x="4927600" y="5261610"/>
            <a:ext cx="2556510" cy="893445"/>
          </a:xfrm>
          <a:prstGeom prst="roundRect">
            <a:avLst/>
          </a:prstGeom>
          <a:solidFill>
            <a:schemeClr val="accent2">
              <a:lumMod val="20000"/>
              <a:lumOff val="80000"/>
            </a:schemeClr>
          </a:solidFill>
          <a:ln w="38100" cap="flat">
            <a:gradFill>
              <a:gsLst>
                <a:gs pos="0">
                  <a:srgbClr val="14CD68"/>
                </a:gs>
                <a:gs pos="100000">
                  <a:srgbClr val="0B6E38"/>
                </a:gs>
              </a:gsLst>
            </a:gradFill>
            <a:prstDash val="solid"/>
            <a:miter/>
          </a:ln>
        </p:spPr>
        <p:txBody>
          <a:bodyPr rtlCol="0" anchor="ctr"/>
          <a:lstStyle/>
          <a:p>
            <a:pPr marL="0" indent="0">
              <a:buNone/>
            </a:pPr>
            <a:r>
              <a:rPr lang="en-US">
                <a:sym typeface="+mn-ea"/>
              </a:rPr>
              <a:t>suitable filter for clear vision of the captured image</a:t>
            </a:r>
            <a:endParaRPr lang="en-US" dirty="0"/>
          </a:p>
        </p:txBody>
      </p:sp>
      <p:sp>
        <p:nvSpPr>
          <p:cNvPr id="15" name="Rounded Rectangle 14"/>
          <p:cNvSpPr/>
          <p:nvPr/>
        </p:nvSpPr>
        <p:spPr>
          <a:xfrm>
            <a:off x="8624570" y="4939665"/>
            <a:ext cx="3012440" cy="1337310"/>
          </a:xfrm>
          <a:prstGeom prst="roundRect">
            <a:avLst/>
          </a:prstGeom>
          <a:solidFill>
            <a:schemeClr val="accent2">
              <a:lumMod val="20000"/>
              <a:lumOff val="80000"/>
            </a:schemeClr>
          </a:solidFill>
          <a:ln w="57150" cap="flat">
            <a:gradFill>
              <a:gsLst>
                <a:gs pos="0">
                  <a:srgbClr val="14CD68"/>
                </a:gs>
                <a:gs pos="100000">
                  <a:srgbClr val="0B6E38"/>
                </a:gs>
              </a:gsLst>
            </a:gradFill>
            <a:prstDash val="solid"/>
            <a:miter/>
          </a:ln>
        </p:spPr>
        <p:txBody>
          <a:bodyPr rtlCol="0" anchor="ctr"/>
          <a:lstStyle/>
          <a:p>
            <a:pPr marL="0" indent="0">
              <a:buNone/>
            </a:pPr>
            <a:r>
              <a:rPr lang="en-US">
                <a:sym typeface="+mn-ea"/>
              </a:rPr>
              <a:t>comparision between the processed image with captured image</a:t>
            </a:r>
            <a:endParaRPr lang="en-US" dirty="0"/>
          </a:p>
        </p:txBody>
      </p:sp>
      <p:sp>
        <p:nvSpPr>
          <p:cNvPr id="16" name="Right Arrow 15"/>
          <p:cNvSpPr/>
          <p:nvPr/>
        </p:nvSpPr>
        <p:spPr>
          <a:xfrm>
            <a:off x="4006215" y="5739130"/>
            <a:ext cx="699770" cy="143510"/>
          </a:xfrm>
          <a:prstGeom prst="rightArrow">
            <a:avLst/>
          </a:prstGeom>
          <a:solidFill>
            <a:srgbClr val="FFFF00"/>
          </a:solidFill>
          <a:ln w="28575" cap="flat">
            <a:gradFill>
              <a:gsLst>
                <a:gs pos="0">
                  <a:srgbClr val="007BD3"/>
                </a:gs>
                <a:gs pos="100000">
                  <a:srgbClr val="034373"/>
                </a:gs>
              </a:gsLst>
            </a:gradFill>
            <a:prstDash val="solid"/>
            <a:miter/>
          </a:ln>
        </p:spPr>
        <p:txBody>
          <a:bodyPr rtlCol="0" anchor="ctr"/>
          <a:lstStyle/>
          <a:p>
            <a:pPr algn="l"/>
            <a:endParaRPr lang="en-US" dirty="0"/>
          </a:p>
        </p:txBody>
      </p:sp>
      <p:sp>
        <p:nvSpPr>
          <p:cNvPr id="19" name="Right Arrow 18"/>
          <p:cNvSpPr/>
          <p:nvPr/>
        </p:nvSpPr>
        <p:spPr>
          <a:xfrm>
            <a:off x="7705725" y="5595620"/>
            <a:ext cx="699770" cy="143510"/>
          </a:xfrm>
          <a:prstGeom prst="rightArrow">
            <a:avLst/>
          </a:prstGeom>
          <a:solidFill>
            <a:srgbClr val="FFFF00"/>
          </a:solidFill>
          <a:ln w="38100" cap="flat">
            <a:gradFill>
              <a:gsLst>
                <a:gs pos="0">
                  <a:srgbClr val="14CD68"/>
                </a:gs>
                <a:gs pos="100000">
                  <a:srgbClr val="035C7D"/>
                </a:gs>
              </a:gsLst>
            </a:gradFill>
            <a:prstDash val="solid"/>
            <a:miter/>
          </a:ln>
        </p:spPr>
        <p:txBody>
          <a:bodyPr rtlCol="0" anchor="ctr"/>
          <a:lstStyle/>
          <a:p>
            <a:pPr algn="l"/>
            <a:endParaRPr lang="en-US" dirty="0"/>
          </a:p>
        </p:txBody>
      </p:sp>
      <p:sp>
        <p:nvSpPr>
          <p:cNvPr id="20" name="Right Arrow 19"/>
          <p:cNvSpPr/>
          <p:nvPr/>
        </p:nvSpPr>
        <p:spPr>
          <a:xfrm>
            <a:off x="5664835" y="1958975"/>
            <a:ext cx="699770" cy="143510"/>
          </a:xfrm>
          <a:prstGeom prst="rightArrow">
            <a:avLst/>
          </a:prstGeom>
          <a:solidFill>
            <a:srgbClr val="FFFF00"/>
          </a:solidFill>
          <a:ln w="28575" cap="flat">
            <a:gradFill>
              <a:gsLst>
                <a:gs pos="0">
                  <a:srgbClr val="007BD3"/>
                </a:gs>
                <a:gs pos="100000">
                  <a:srgbClr val="034373"/>
                </a:gs>
              </a:gsLst>
            </a:gradFill>
            <a:prstDash val="solid"/>
            <a:miter/>
          </a:ln>
        </p:spPr>
        <p:txBody>
          <a:bodyPr rtlCol="0" anchor="ctr"/>
          <a:lstStyle/>
          <a:p>
            <a:pPr algn="l"/>
            <a:endParaRPr lang="en-US" dirty="0"/>
          </a:p>
        </p:txBody>
      </p:sp>
      <p:sp>
        <p:nvSpPr>
          <p:cNvPr id="21" name="Right Arrow 20"/>
          <p:cNvSpPr/>
          <p:nvPr/>
        </p:nvSpPr>
        <p:spPr>
          <a:xfrm>
            <a:off x="2378710" y="1958975"/>
            <a:ext cx="699770" cy="143510"/>
          </a:xfrm>
          <a:prstGeom prst="rightArrow">
            <a:avLst/>
          </a:prstGeom>
          <a:solidFill>
            <a:srgbClr val="FFFF00"/>
          </a:solidFill>
          <a:ln w="38100" cap="flat">
            <a:gradFill>
              <a:gsLst>
                <a:gs pos="0">
                  <a:srgbClr val="E30000"/>
                </a:gs>
                <a:gs pos="100000">
                  <a:srgbClr val="760303"/>
                </a:gs>
              </a:gsLst>
            </a:gradFill>
            <a:prstDash val="solid"/>
            <a:miter/>
          </a:ln>
        </p:spPr>
        <p:txBody>
          <a:bodyPr rtlCol="0" anchor="ctr"/>
          <a:lstStyle/>
          <a:p>
            <a:pPr algn="l"/>
            <a:endParaRPr lang="en-US" dirty="0"/>
          </a:p>
        </p:txBody>
      </p:sp>
      <p:sp>
        <p:nvSpPr>
          <p:cNvPr id="25" name="Right Arrow 24"/>
          <p:cNvSpPr/>
          <p:nvPr/>
        </p:nvSpPr>
        <p:spPr>
          <a:xfrm rot="5400000">
            <a:off x="9366250" y="2380615"/>
            <a:ext cx="699770" cy="143510"/>
          </a:xfrm>
          <a:prstGeom prst="rightArrow">
            <a:avLst/>
          </a:prstGeom>
          <a:solidFill>
            <a:srgbClr val="FFFF00"/>
          </a:solidFill>
          <a:ln w="28575" cap="flat">
            <a:gradFill>
              <a:gsLst>
                <a:gs pos="0">
                  <a:srgbClr val="007BD3"/>
                </a:gs>
                <a:gs pos="100000">
                  <a:srgbClr val="034373"/>
                </a:gs>
              </a:gsLst>
            </a:gradFill>
            <a:prstDash val="solid"/>
            <a:miter/>
          </a:ln>
        </p:spPr>
        <p:txBody>
          <a:bodyPr rtlCol="0" anchor="ctr"/>
          <a:lstStyle/>
          <a:p>
            <a:pPr algn="l"/>
            <a:endParaRPr lang="en-US" dirty="0"/>
          </a:p>
        </p:txBody>
      </p:sp>
      <p:sp>
        <p:nvSpPr>
          <p:cNvPr id="28" name="Right Arrow 27"/>
          <p:cNvSpPr/>
          <p:nvPr/>
        </p:nvSpPr>
        <p:spPr>
          <a:xfrm rot="10800000">
            <a:off x="8023860" y="3995420"/>
            <a:ext cx="548640" cy="143510"/>
          </a:xfrm>
          <a:prstGeom prst="rightArrow">
            <a:avLst/>
          </a:prstGeom>
          <a:solidFill>
            <a:srgbClr val="FFFF00"/>
          </a:solidFill>
          <a:ln w="28575" cap="flat">
            <a:gradFill>
              <a:gsLst>
                <a:gs pos="0">
                  <a:srgbClr val="007BD3"/>
                </a:gs>
                <a:gs pos="100000">
                  <a:srgbClr val="034373"/>
                </a:gs>
              </a:gsLst>
            </a:gradFill>
            <a:prstDash val="solid"/>
            <a:miter/>
          </a:ln>
        </p:spPr>
        <p:txBody>
          <a:bodyPr rtlCol="0" anchor="ctr"/>
          <a:lstStyle/>
          <a:p>
            <a:pPr algn="l"/>
            <a:endParaRPr lang="en-US" dirty="0"/>
          </a:p>
        </p:txBody>
      </p:sp>
      <p:sp>
        <p:nvSpPr>
          <p:cNvPr id="29" name="Right Arrow 28"/>
          <p:cNvSpPr/>
          <p:nvPr/>
        </p:nvSpPr>
        <p:spPr>
          <a:xfrm rot="10800000">
            <a:off x="3641090" y="3937635"/>
            <a:ext cx="699770" cy="143510"/>
          </a:xfrm>
          <a:prstGeom prst="rightArrow">
            <a:avLst/>
          </a:prstGeom>
          <a:solidFill>
            <a:srgbClr val="FFFF00"/>
          </a:solidFill>
          <a:ln w="28575" cap="flat">
            <a:gradFill>
              <a:gsLst>
                <a:gs pos="0">
                  <a:srgbClr val="007BD3"/>
                </a:gs>
                <a:gs pos="100000">
                  <a:srgbClr val="034373"/>
                </a:gs>
              </a:gsLst>
            </a:gradFill>
            <a:prstDash val="solid"/>
            <a:miter/>
          </a:ln>
        </p:spPr>
        <p:txBody>
          <a:bodyPr rtlCol="0" anchor="ctr"/>
          <a:lstStyle/>
          <a:p>
            <a:pPr algn="l"/>
            <a:endParaRPr lang="en-US" dirty="0"/>
          </a:p>
        </p:txBody>
      </p:sp>
      <p:sp>
        <p:nvSpPr>
          <p:cNvPr id="30" name="Right Arrow 29"/>
          <p:cNvSpPr/>
          <p:nvPr/>
        </p:nvSpPr>
        <p:spPr>
          <a:xfrm rot="5400000">
            <a:off x="1781175" y="4779010"/>
            <a:ext cx="768985" cy="214630"/>
          </a:xfrm>
          <a:prstGeom prst="rightArrow">
            <a:avLst/>
          </a:prstGeom>
          <a:solidFill>
            <a:srgbClr val="FFFF00"/>
          </a:solidFill>
          <a:ln w="28575" cap="flat">
            <a:gradFill>
              <a:gsLst>
                <a:gs pos="0">
                  <a:srgbClr val="007BD3"/>
                </a:gs>
                <a:gs pos="100000">
                  <a:srgbClr val="034373"/>
                </a:gs>
              </a:gsLst>
            </a:gradFill>
            <a:prstDash val="solid"/>
            <a:miter/>
          </a:ln>
        </p:spPr>
        <p:txBody>
          <a:bodyPr rtlCol="0" anchor="ctr"/>
          <a:lstStyle/>
          <a:p>
            <a:pPr algn="l"/>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atin typeface="Algerian" panose="04020705040A02060702" pitchFamily="82" charset="0"/>
                <a:cs typeface="Algerian" panose="04020705040A02060702" pitchFamily="82" charset="0"/>
              </a:rPr>
              <a:t>outputs</a:t>
            </a:r>
          </a:p>
        </p:txBody>
      </p:sp>
      <p:sp>
        <p:nvSpPr>
          <p:cNvPr id="12" name="Text Placeholder 11"/>
          <p:cNvSpPr>
            <a:spLocks noGrp="1"/>
          </p:cNvSpPr>
          <p:nvPr>
            <p:ph type="body" idx="1"/>
          </p:nvPr>
        </p:nvSpPr>
        <p:spPr/>
        <p:txBody>
          <a:bodyPr>
            <a:normAutofit/>
          </a:bodyPr>
          <a:lstStyle/>
          <a:p>
            <a:r>
              <a:rPr lang="en-US"/>
              <a:t>image processing</a:t>
            </a:r>
          </a:p>
        </p:txBody>
      </p:sp>
      <p:sp>
        <p:nvSpPr>
          <p:cNvPr id="4" name="Footer Placeholder 3"/>
          <p:cNvSpPr>
            <a:spLocks noGrp="1"/>
          </p:cNvSpPr>
          <p:nvPr>
            <p:ph type="ftr" sz="quarter" idx="11"/>
          </p:nvPr>
        </p:nvSpPr>
        <p:spPr/>
        <p:txBody>
          <a:bodyPr/>
          <a:lstStyle/>
          <a:p>
            <a:r>
              <a:rPr lang="en-US" noProof="0" dirty="0"/>
              <a:t>.</a:t>
            </a:r>
          </a:p>
        </p:txBody>
      </p:sp>
      <p:sp>
        <p:nvSpPr>
          <p:cNvPr id="13" name="Text Placeholder 12"/>
          <p:cNvSpPr>
            <a:spLocks noGrp="1"/>
          </p:cNvSpPr>
          <p:nvPr>
            <p:ph type="body" sz="quarter" idx="3"/>
          </p:nvPr>
        </p:nvSpPr>
        <p:spPr/>
        <p:txBody>
          <a:bodyPr>
            <a:normAutofit/>
          </a:bodyPr>
          <a:lstStyle/>
          <a:p>
            <a:r>
              <a:rPr lang="en-US"/>
              <a:t>hand detection</a:t>
            </a:r>
          </a:p>
        </p:txBody>
      </p:sp>
      <p:sp>
        <p:nvSpPr>
          <p:cNvPr id="5" name="Slide Number Placeholder 4"/>
          <p:cNvSpPr>
            <a:spLocks noGrp="1"/>
          </p:cNvSpPr>
          <p:nvPr>
            <p:ph type="sldNum" sz="quarter" idx="12"/>
          </p:nvPr>
        </p:nvSpPr>
        <p:spPr/>
        <p:txBody>
          <a:bodyPr/>
          <a:lstStyle/>
          <a:p>
            <a:fld id="{D495E168-DA5E-4888-8D8A-92B118324C14}" type="slidenum">
              <a:rPr lang="en-US" noProof="0" smtClean="0"/>
              <a:t>8</a:t>
            </a:fld>
            <a:endParaRPr lang="en-US" noProof="0" dirty="0"/>
          </a:p>
        </p:txBody>
      </p:sp>
      <p:pic>
        <p:nvPicPr>
          <p:cNvPr id="17" name="Content Placeholder 16"/>
          <p:cNvPicPr>
            <a:picLocks noGrp="1" noChangeAspect="1"/>
          </p:cNvPicPr>
          <p:nvPr>
            <p:ph sz="quarter" idx="4"/>
          </p:nvPr>
        </p:nvPicPr>
        <p:blipFill>
          <a:blip r:embed="rId2"/>
          <a:srcRect l="13273" r="13814" b="10494"/>
          <a:stretch>
            <a:fillRect/>
          </a:stretch>
        </p:blipFill>
        <p:spPr>
          <a:xfrm>
            <a:off x="6671310" y="2489200"/>
            <a:ext cx="4184015" cy="3460750"/>
          </a:xfrm>
          <a:prstGeom prst="rect">
            <a:avLst/>
          </a:prstGeom>
          <a:noFill/>
          <a:ln>
            <a:noFill/>
          </a:ln>
        </p:spPr>
      </p:pic>
      <p:pic>
        <p:nvPicPr>
          <p:cNvPr id="10" name="Content Placeholder 9"/>
          <p:cNvPicPr>
            <a:picLocks noGrp="1" noChangeAspect="1"/>
          </p:cNvPicPr>
          <p:nvPr>
            <p:ph sz="half" idx="2"/>
          </p:nvPr>
        </p:nvPicPr>
        <p:blipFill>
          <a:blip r:embed="rId3"/>
          <a:stretch>
            <a:fillRect/>
          </a:stretch>
        </p:blipFill>
        <p:spPr>
          <a:xfrm>
            <a:off x="3366135" y="1229995"/>
            <a:ext cx="2386330" cy="5015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a:latin typeface="Algerian" panose="04020705040A02060702" pitchFamily="82" charset="0"/>
                <a:cs typeface="Algerian" panose="04020705040A02060702" pitchFamily="82" charset="0"/>
              </a:rPr>
              <a:t>conclusion</a:t>
            </a:r>
          </a:p>
        </p:txBody>
      </p:sp>
      <p:sp>
        <p:nvSpPr>
          <p:cNvPr id="7" name="Text Placeholder 6"/>
          <p:cNvSpPr>
            <a:spLocks noGrp="1"/>
          </p:cNvSpPr>
          <p:nvPr>
            <p:ph type="body" sz="quarter" idx="13"/>
          </p:nvPr>
        </p:nvSpPr>
        <p:spPr>
          <a:xfrm>
            <a:off x="838200" y="1875155"/>
            <a:ext cx="10515600" cy="4067810"/>
          </a:xfrm>
        </p:spPr>
        <p:txBody>
          <a:bodyPr>
            <a:normAutofit/>
          </a:bodyPr>
          <a:lstStyle/>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In this proposed work, we can able to know that it is very difficult to communicate for the deaf and dumb people. </a:t>
            </a:r>
            <a:r>
              <a:rPr lang="en-US" dirty="0" err="1">
                <a:latin typeface="Calibri" panose="020F0502020204030204" pitchFamily="34" charset="0"/>
                <a:cs typeface="Calibri" panose="020F0502020204030204" pitchFamily="34" charset="0"/>
              </a:rPr>
              <a:t>so,by</a:t>
            </a:r>
            <a:r>
              <a:rPr lang="en-US" dirty="0">
                <a:latin typeface="Calibri" panose="020F0502020204030204" pitchFamily="34" charset="0"/>
                <a:cs typeface="Calibri" panose="020F0502020204030204" pitchFamily="34" charset="0"/>
              </a:rPr>
              <a:t> using hand gesture recognition we are going to detect the image from live video from that we can get original image. Image processing and computer vision are used here to identify gestures. Gesture recognition allows computers to understand human </a:t>
            </a:r>
            <a:r>
              <a:rPr lang="en-US" dirty="0" err="1">
                <a:latin typeface="Calibri" panose="020F0502020204030204" pitchFamily="34" charset="0"/>
                <a:cs typeface="Calibri" panose="020F0502020204030204" pitchFamily="34" charset="0"/>
              </a:rPr>
              <a:t>behaviour</a:t>
            </a:r>
            <a:r>
              <a:rPr lang="en-US" dirty="0">
                <a:latin typeface="Calibri" panose="020F0502020204030204" pitchFamily="34" charset="0"/>
                <a:cs typeface="Calibri" panose="020F0502020204030204" pitchFamily="34" charset="0"/>
              </a:rPr>
              <a:t> and acts as a translator between computers and </a:t>
            </a:r>
            <a:r>
              <a:rPr lang="en-US" dirty="0" err="1">
                <a:latin typeface="Calibri" panose="020F0502020204030204" pitchFamily="34" charset="0"/>
                <a:cs typeface="Calibri" panose="020F0502020204030204" pitchFamily="34" charset="0"/>
              </a:rPr>
              <a:t>humans.We</a:t>
            </a:r>
            <a:r>
              <a:rPr lang="en-US" dirty="0">
                <a:latin typeface="Calibri" panose="020F0502020204030204" pitchFamily="34" charset="0"/>
                <a:cs typeface="Calibri" panose="020F0502020204030204" pitchFamily="34" charset="0"/>
              </a:rPr>
              <a:t> employed image processing here since we don't know the environmental situation that led to the usage of the project, so we applied some image processing based on the situation and image type to communicate the message appropriately by </a:t>
            </a:r>
            <a:r>
              <a:rPr lang="en-US" dirty="0" err="1">
                <a:latin typeface="Calibri" panose="020F0502020204030204" pitchFamily="34" charset="0"/>
                <a:cs typeface="Calibri" panose="020F0502020204030204" pitchFamily="34" charset="0"/>
              </a:rPr>
              <a:t>utilising</a:t>
            </a:r>
            <a:r>
              <a:rPr lang="en-US" dirty="0">
                <a:latin typeface="Calibri" panose="020F0502020204030204" pitchFamily="34" charset="0"/>
                <a:cs typeface="Calibri" panose="020F0502020204030204" pitchFamily="34" charset="0"/>
              </a:rPr>
              <a:t> a computer.</a:t>
            </a:r>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D495E168-DA5E-4888-8D8A-92B118324C14}" type="slidenum">
              <a:rPr lang="en-US" noProof="0" smtClean="0"/>
              <a:t>9</a:t>
            </a:fld>
            <a:endParaRPr lang="en-US" noProof="0" dirty="0"/>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Custom 20">
      <a:majorFont>
        <a:latin typeface="Edwardian Script IT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Vintage presentation</Template>
  <TotalTime>2</TotalTime>
  <Words>786</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SimSun</vt:lpstr>
      <vt:lpstr>Algerian</vt:lpstr>
      <vt:lpstr>Arial</vt:lpstr>
      <vt:lpstr>Book Antiqua</vt:lpstr>
      <vt:lpstr>Calibri</vt:lpstr>
      <vt:lpstr>Edwardian Script ITC</vt:lpstr>
      <vt:lpstr>Times New Roman</vt:lpstr>
      <vt:lpstr>Wingdings</vt:lpstr>
      <vt:lpstr>Office Theme</vt:lpstr>
      <vt:lpstr>DIGITAL  IMAGE PROCESSING</vt:lpstr>
      <vt:lpstr>TITLE</vt:lpstr>
      <vt:lpstr>ABSTRACT</vt:lpstr>
      <vt:lpstr>Introduction </vt:lpstr>
      <vt:lpstr>Motivation   </vt:lpstr>
      <vt:lpstr>Timeline</vt:lpstr>
      <vt:lpstr>workflow</vt:lpstr>
      <vt:lpstr>outputs</vt:lpstr>
      <vt:lpstr>conclusion</vt:lpstr>
      <vt:lpstr>Thank You!</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tion Title</dc:title>
  <dc:creator>Manoj Reddy</dc:creator>
  <cp:lastModifiedBy>Manoj Reddy</cp:lastModifiedBy>
  <cp:revision>36</cp:revision>
  <dcterms:created xsi:type="dcterms:W3CDTF">2022-10-18T18:02:00Z</dcterms:created>
  <dcterms:modified xsi:type="dcterms:W3CDTF">2023-08-22T12:00:48Z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7F311DCFE534427E9069AF03BD0C048D</vt:lpwstr>
  </property>
  <property fmtid="{D5CDD505-2E9C-101B-9397-08002B2CF9AE}" pid="4" name="KSOProductBuildVer">
    <vt:lpwstr>1033-11.2.0.11380</vt:lpwstr>
  </property>
</Properties>
</file>