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1"/>
  </p:notesMasterIdLst>
  <p:sldIdLst>
    <p:sldId id="256" r:id="rId2"/>
    <p:sldId id="257" r:id="rId3"/>
    <p:sldId id="258" r:id="rId4"/>
    <p:sldId id="274" r:id="rId5"/>
    <p:sldId id="276" r:id="rId6"/>
    <p:sldId id="277" r:id="rId7"/>
    <p:sldId id="278" r:id="rId8"/>
    <p:sldId id="259" r:id="rId9"/>
    <p:sldId id="260" r:id="rId10"/>
    <p:sldId id="261" r:id="rId11"/>
    <p:sldId id="263" r:id="rId12"/>
    <p:sldId id="262" r:id="rId13"/>
    <p:sldId id="266" r:id="rId14"/>
    <p:sldId id="264" r:id="rId15"/>
    <p:sldId id="265" r:id="rId16"/>
    <p:sldId id="271" r:id="rId17"/>
    <p:sldId id="272" r:id="rId18"/>
    <p:sldId id="273" r:id="rId19"/>
    <p:sldId id="275" r:id="rId20"/>
  </p:sldIdLst>
  <p:sldSz cx="18288000" cy="10287000"/>
  <p:notesSz cx="6858000" cy="9144000"/>
  <p:embeddedFontLst>
    <p:embeddedFont>
      <p:font typeface="Antonio Bold" panose="020B0604020202020204" charset="0"/>
      <p:bold r:id="rId22"/>
    </p:embeddedFont>
    <p:embeddedFont>
      <p:font typeface="Antonio Ultra-Bold" panose="020B0604020202020204" charset="0"/>
      <p:bold r:id="rId23"/>
    </p:embeddedFont>
    <p:embeddedFont>
      <p:font typeface="Calibri" panose="020F0502020204030204" pitchFamily="34" charset="0"/>
      <p:regular r:id="rId24"/>
      <p:bold r:id="rId25"/>
      <p:italic r:id="rId26"/>
      <p:boldItalic r:id="rId27"/>
    </p:embeddedFont>
    <p:embeddedFont>
      <p:font typeface="Poppins" panose="020B0604020202020204" charset="0"/>
      <p:regular r:id="rId2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46" d="100"/>
          <a:sy n="46" d="100"/>
        </p:scale>
        <p:origin x="756" y="3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8/25/2024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1B2AA4F-B828-4D7C-AFD3-893933DAFCB4}" type="slidenum">
              <a:rPr lang="en-US" smtClean="0"/>
              <a:t>7</a:t>
            </a:fld>
            <a:endParaRPr lang="en-US"/>
          </a:p>
        </p:txBody>
      </p:sp>
    </p:spTree>
    <p:extLst>
      <p:ext uri="{BB962C8B-B14F-4D97-AF65-F5344CB8AC3E}">
        <p14:creationId xmlns:p14="http://schemas.microsoft.com/office/powerpoint/2010/main" val="20255975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t>8/25/2024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8/25/2024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8/25/2024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8/25/2024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t>8/25/2024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t>8/25/2024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t>8/25/2024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8/25/2024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t>8/25/2024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10.sv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4.svg"/></Relationships>
</file>

<file path=ppt/slides/_rels/slide1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23.svg"/><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10.sv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10.sv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10.svg"/><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10.svg"/><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26.svg"/><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8.sv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8.sv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sv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0.sv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4.svg"/></Relationships>
</file>

<file path=ppt/slides/_rels/slide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sv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19.sv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48581"/>
        </a:solidFill>
        <a:effectLst/>
      </p:bgPr>
    </p:bg>
    <p:spTree>
      <p:nvGrpSpPr>
        <p:cNvPr id="1" name=""/>
        <p:cNvGrpSpPr/>
        <p:nvPr/>
      </p:nvGrpSpPr>
      <p:grpSpPr>
        <a:xfrm>
          <a:off x="0" y="0"/>
          <a:ext cx="0" cy="0"/>
          <a:chOff x="0" y="0"/>
          <a:chExt cx="0" cy="0"/>
        </a:xfrm>
      </p:grpSpPr>
      <p:sp>
        <p:nvSpPr>
          <p:cNvPr id="2" name="Freeform 2"/>
          <p:cNvSpPr/>
          <p:nvPr/>
        </p:nvSpPr>
        <p:spPr>
          <a:xfrm>
            <a:off x="14641830" y="4373245"/>
            <a:ext cx="3336290" cy="4725035"/>
          </a:xfrm>
          <a:custGeom>
            <a:avLst/>
            <a:gdLst/>
            <a:ahLst/>
            <a:cxnLst/>
            <a:rect l="l" t="t" r="r" b="b"/>
            <a:pathLst>
              <a:path w="7960083" h="12060732">
                <a:moveTo>
                  <a:pt x="0" y="0"/>
                </a:moveTo>
                <a:lnTo>
                  <a:pt x="7960083" y="0"/>
                </a:lnTo>
                <a:lnTo>
                  <a:pt x="7960083" y="12060732"/>
                </a:lnTo>
                <a:lnTo>
                  <a:pt x="0" y="1206073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755259" y="9058715"/>
            <a:ext cx="19043259" cy="3086100"/>
            <a:chOff x="0" y="0"/>
            <a:chExt cx="5015509" cy="812800"/>
          </a:xfrm>
        </p:grpSpPr>
        <p:sp>
          <p:nvSpPr>
            <p:cNvPr id="4" name="Freeform 4"/>
            <p:cNvSpPr/>
            <p:nvPr/>
          </p:nvSpPr>
          <p:spPr>
            <a:xfrm>
              <a:off x="0" y="0"/>
              <a:ext cx="5015509" cy="812800"/>
            </a:xfrm>
            <a:custGeom>
              <a:avLst/>
              <a:gdLst/>
              <a:ahLst/>
              <a:cxnLst/>
              <a:rect l="l" t="t" r="r" b="b"/>
              <a:pathLst>
                <a:path w="5015509" h="812800">
                  <a:moveTo>
                    <a:pt x="20734" y="0"/>
                  </a:moveTo>
                  <a:lnTo>
                    <a:pt x="4994775" y="0"/>
                  </a:lnTo>
                  <a:cubicBezTo>
                    <a:pt x="5000274" y="0"/>
                    <a:pt x="5005548" y="2184"/>
                    <a:pt x="5009436" y="6073"/>
                  </a:cubicBezTo>
                  <a:cubicBezTo>
                    <a:pt x="5013324" y="9961"/>
                    <a:pt x="5015509" y="15235"/>
                    <a:pt x="5015509" y="20734"/>
                  </a:cubicBezTo>
                  <a:lnTo>
                    <a:pt x="5015509" y="792066"/>
                  </a:lnTo>
                  <a:cubicBezTo>
                    <a:pt x="5015509" y="797565"/>
                    <a:pt x="5013324" y="802839"/>
                    <a:pt x="5009436" y="806727"/>
                  </a:cubicBezTo>
                  <a:cubicBezTo>
                    <a:pt x="5005548" y="810616"/>
                    <a:pt x="5000274" y="812800"/>
                    <a:pt x="4994775" y="812800"/>
                  </a:cubicBezTo>
                  <a:lnTo>
                    <a:pt x="20734" y="812800"/>
                  </a:lnTo>
                  <a:cubicBezTo>
                    <a:pt x="15235" y="812800"/>
                    <a:pt x="9961" y="810616"/>
                    <a:pt x="6073" y="806727"/>
                  </a:cubicBezTo>
                  <a:cubicBezTo>
                    <a:pt x="2184" y="802839"/>
                    <a:pt x="0" y="797565"/>
                    <a:pt x="0" y="792066"/>
                  </a:cubicBezTo>
                  <a:lnTo>
                    <a:pt x="0" y="20734"/>
                  </a:lnTo>
                  <a:cubicBezTo>
                    <a:pt x="0" y="15235"/>
                    <a:pt x="2184" y="9961"/>
                    <a:pt x="6073" y="6073"/>
                  </a:cubicBezTo>
                  <a:cubicBezTo>
                    <a:pt x="9961" y="2184"/>
                    <a:pt x="15235" y="0"/>
                    <a:pt x="20734" y="0"/>
                  </a:cubicBezTo>
                  <a:close/>
                </a:path>
              </a:pathLst>
            </a:custGeom>
            <a:solidFill>
              <a:srgbClr val="FFFFFF"/>
            </a:solidFill>
          </p:spPr>
        </p:sp>
        <p:sp>
          <p:nvSpPr>
            <p:cNvPr id="5" name="TextBox 5"/>
            <p:cNvSpPr txBox="1"/>
            <p:nvPr/>
          </p:nvSpPr>
          <p:spPr>
            <a:xfrm>
              <a:off x="0" y="-38100"/>
              <a:ext cx="5015509" cy="850900"/>
            </a:xfrm>
            <a:prstGeom prst="rect">
              <a:avLst/>
            </a:prstGeom>
          </p:spPr>
          <p:txBody>
            <a:bodyPr lIns="50800" tIns="50800" rIns="50800" bIns="50800" rtlCol="0" anchor="ctr"/>
            <a:lstStyle/>
            <a:p>
              <a:pPr algn="ctr">
                <a:lnSpc>
                  <a:spcPts val="2660"/>
                </a:lnSpc>
                <a:spcBef>
                  <a:spcPct val="0"/>
                </a:spcBef>
              </a:pPr>
              <a:endParaRPr/>
            </a:p>
          </p:txBody>
        </p:sp>
      </p:grpSp>
      <p:grpSp>
        <p:nvGrpSpPr>
          <p:cNvPr id="6" name="Group 6"/>
          <p:cNvGrpSpPr/>
          <p:nvPr/>
        </p:nvGrpSpPr>
        <p:grpSpPr>
          <a:xfrm>
            <a:off x="2438122" y="9098085"/>
            <a:ext cx="15921577" cy="3086100"/>
            <a:chOff x="0" y="0"/>
            <a:chExt cx="4193337" cy="812800"/>
          </a:xfrm>
        </p:grpSpPr>
        <p:sp>
          <p:nvSpPr>
            <p:cNvPr id="7" name="Freeform 7"/>
            <p:cNvSpPr/>
            <p:nvPr/>
          </p:nvSpPr>
          <p:spPr>
            <a:xfrm>
              <a:off x="0" y="0"/>
              <a:ext cx="4193337" cy="812800"/>
            </a:xfrm>
            <a:custGeom>
              <a:avLst/>
              <a:gdLst/>
              <a:ahLst/>
              <a:cxnLst/>
              <a:rect l="l" t="t" r="r" b="b"/>
              <a:pathLst>
                <a:path w="4193337" h="812800">
                  <a:moveTo>
                    <a:pt x="24799" y="0"/>
                  </a:moveTo>
                  <a:lnTo>
                    <a:pt x="4168538" y="0"/>
                  </a:lnTo>
                  <a:cubicBezTo>
                    <a:pt x="4175115" y="0"/>
                    <a:pt x="4181423" y="2613"/>
                    <a:pt x="4186074" y="7263"/>
                  </a:cubicBezTo>
                  <a:cubicBezTo>
                    <a:pt x="4190724" y="11914"/>
                    <a:pt x="4193337" y="18222"/>
                    <a:pt x="4193337" y="24799"/>
                  </a:cubicBezTo>
                  <a:lnTo>
                    <a:pt x="4193337" y="788001"/>
                  </a:lnTo>
                  <a:cubicBezTo>
                    <a:pt x="4193337" y="794578"/>
                    <a:pt x="4190724" y="800886"/>
                    <a:pt x="4186074" y="805537"/>
                  </a:cubicBezTo>
                  <a:cubicBezTo>
                    <a:pt x="4181423" y="810187"/>
                    <a:pt x="4175115" y="812800"/>
                    <a:pt x="4168538" y="812800"/>
                  </a:cubicBezTo>
                  <a:lnTo>
                    <a:pt x="24799" y="812800"/>
                  </a:lnTo>
                  <a:cubicBezTo>
                    <a:pt x="18222" y="812800"/>
                    <a:pt x="11914" y="810187"/>
                    <a:pt x="7263" y="805537"/>
                  </a:cubicBezTo>
                  <a:cubicBezTo>
                    <a:pt x="2613" y="800886"/>
                    <a:pt x="0" y="794578"/>
                    <a:pt x="0" y="788001"/>
                  </a:cubicBezTo>
                  <a:lnTo>
                    <a:pt x="0" y="24799"/>
                  </a:lnTo>
                  <a:cubicBezTo>
                    <a:pt x="0" y="18222"/>
                    <a:pt x="2613" y="11914"/>
                    <a:pt x="7263" y="7263"/>
                  </a:cubicBezTo>
                  <a:cubicBezTo>
                    <a:pt x="11914" y="2613"/>
                    <a:pt x="18222" y="0"/>
                    <a:pt x="24799" y="0"/>
                  </a:cubicBezTo>
                  <a:close/>
                </a:path>
              </a:pathLst>
            </a:custGeom>
            <a:solidFill>
              <a:srgbClr val="14B19D"/>
            </a:solidFill>
          </p:spPr>
        </p:sp>
        <p:sp>
          <p:nvSpPr>
            <p:cNvPr id="8" name="TextBox 8"/>
            <p:cNvSpPr txBox="1"/>
            <p:nvPr/>
          </p:nvSpPr>
          <p:spPr>
            <a:xfrm>
              <a:off x="0" y="-38100"/>
              <a:ext cx="4193337" cy="850900"/>
            </a:xfrm>
            <a:prstGeom prst="rect">
              <a:avLst/>
            </a:prstGeom>
          </p:spPr>
          <p:txBody>
            <a:bodyPr lIns="50800" tIns="50800" rIns="50800" bIns="50800" rtlCol="0" anchor="ctr"/>
            <a:lstStyle/>
            <a:p>
              <a:pPr algn="ctr">
                <a:lnSpc>
                  <a:spcPts val="2660"/>
                </a:lnSpc>
                <a:spcBef>
                  <a:spcPct val="0"/>
                </a:spcBef>
              </a:pPr>
              <a:endParaRPr/>
            </a:p>
          </p:txBody>
        </p:sp>
      </p:grpSp>
      <p:grpSp>
        <p:nvGrpSpPr>
          <p:cNvPr id="9" name="Group 9"/>
          <p:cNvGrpSpPr/>
          <p:nvPr/>
        </p:nvGrpSpPr>
        <p:grpSpPr>
          <a:xfrm>
            <a:off x="-167" y="9021885"/>
            <a:ext cx="14519442" cy="3086100"/>
            <a:chOff x="0" y="0"/>
            <a:chExt cx="3824051" cy="812800"/>
          </a:xfrm>
        </p:grpSpPr>
        <p:sp>
          <p:nvSpPr>
            <p:cNvPr id="10" name="Freeform 10"/>
            <p:cNvSpPr/>
            <p:nvPr/>
          </p:nvSpPr>
          <p:spPr>
            <a:xfrm>
              <a:off x="0" y="0"/>
              <a:ext cx="3824051" cy="812800"/>
            </a:xfrm>
            <a:custGeom>
              <a:avLst/>
              <a:gdLst/>
              <a:ahLst/>
              <a:cxnLst/>
              <a:rect l="l" t="t" r="r" b="b"/>
              <a:pathLst>
                <a:path w="3824051" h="812800">
                  <a:moveTo>
                    <a:pt x="27194" y="0"/>
                  </a:moveTo>
                  <a:lnTo>
                    <a:pt x="3796857" y="0"/>
                  </a:lnTo>
                  <a:cubicBezTo>
                    <a:pt x="3811875" y="0"/>
                    <a:pt x="3824051" y="12175"/>
                    <a:pt x="3824051" y="27194"/>
                  </a:cubicBezTo>
                  <a:lnTo>
                    <a:pt x="3824051" y="785606"/>
                  </a:lnTo>
                  <a:cubicBezTo>
                    <a:pt x="3824051" y="800625"/>
                    <a:pt x="3811875" y="812800"/>
                    <a:pt x="3796857" y="812800"/>
                  </a:cubicBezTo>
                  <a:lnTo>
                    <a:pt x="27194" y="812800"/>
                  </a:lnTo>
                  <a:cubicBezTo>
                    <a:pt x="12175" y="812800"/>
                    <a:pt x="0" y="800625"/>
                    <a:pt x="0" y="785606"/>
                  </a:cubicBezTo>
                  <a:lnTo>
                    <a:pt x="0" y="27194"/>
                  </a:lnTo>
                  <a:cubicBezTo>
                    <a:pt x="0" y="12175"/>
                    <a:pt x="12175" y="0"/>
                    <a:pt x="27194" y="0"/>
                  </a:cubicBezTo>
                  <a:close/>
                </a:path>
              </a:pathLst>
            </a:custGeom>
            <a:solidFill>
              <a:srgbClr val="109A97"/>
            </a:solidFill>
          </p:spPr>
        </p:sp>
        <p:sp>
          <p:nvSpPr>
            <p:cNvPr id="11" name="TextBox 11"/>
            <p:cNvSpPr txBox="1"/>
            <p:nvPr/>
          </p:nvSpPr>
          <p:spPr>
            <a:xfrm>
              <a:off x="0" y="-38100"/>
              <a:ext cx="3824051" cy="850900"/>
            </a:xfrm>
            <a:prstGeom prst="rect">
              <a:avLst/>
            </a:prstGeom>
          </p:spPr>
          <p:txBody>
            <a:bodyPr lIns="50800" tIns="50800" rIns="50800" bIns="50800" rtlCol="0" anchor="ctr"/>
            <a:lstStyle/>
            <a:p>
              <a:pPr algn="ctr">
                <a:lnSpc>
                  <a:spcPts val="2660"/>
                </a:lnSpc>
                <a:spcBef>
                  <a:spcPct val="0"/>
                </a:spcBef>
              </a:pPr>
              <a:endParaRPr/>
            </a:p>
          </p:txBody>
        </p:sp>
      </p:grpSp>
      <p:grpSp>
        <p:nvGrpSpPr>
          <p:cNvPr id="12" name="Group 12"/>
          <p:cNvGrpSpPr/>
          <p:nvPr/>
        </p:nvGrpSpPr>
        <p:grpSpPr>
          <a:xfrm>
            <a:off x="1028700" y="5727170"/>
            <a:ext cx="5819918" cy="157010"/>
            <a:chOff x="0" y="0"/>
            <a:chExt cx="1532818" cy="41352"/>
          </a:xfrm>
        </p:grpSpPr>
        <p:sp>
          <p:nvSpPr>
            <p:cNvPr id="13" name="Freeform 13"/>
            <p:cNvSpPr/>
            <p:nvPr/>
          </p:nvSpPr>
          <p:spPr>
            <a:xfrm>
              <a:off x="0" y="0"/>
              <a:ext cx="1532818" cy="41352"/>
            </a:xfrm>
            <a:custGeom>
              <a:avLst/>
              <a:gdLst/>
              <a:ahLst/>
              <a:cxnLst/>
              <a:rect l="l" t="t" r="r" b="b"/>
              <a:pathLst>
                <a:path w="1532818" h="41352">
                  <a:moveTo>
                    <a:pt x="20676" y="0"/>
                  </a:moveTo>
                  <a:lnTo>
                    <a:pt x="1512142" y="0"/>
                  </a:lnTo>
                  <a:cubicBezTo>
                    <a:pt x="1517625" y="0"/>
                    <a:pt x="1522884" y="2178"/>
                    <a:pt x="1526762" y="6056"/>
                  </a:cubicBezTo>
                  <a:cubicBezTo>
                    <a:pt x="1530640" y="9933"/>
                    <a:pt x="1532818" y="15192"/>
                    <a:pt x="1532818" y="20676"/>
                  </a:cubicBezTo>
                  <a:lnTo>
                    <a:pt x="1532818" y="20676"/>
                  </a:lnTo>
                  <a:cubicBezTo>
                    <a:pt x="1532818" y="32095"/>
                    <a:pt x="1523561" y="41352"/>
                    <a:pt x="1512142" y="41352"/>
                  </a:cubicBezTo>
                  <a:lnTo>
                    <a:pt x="20676" y="41352"/>
                  </a:lnTo>
                  <a:cubicBezTo>
                    <a:pt x="15192" y="41352"/>
                    <a:pt x="9933" y="39174"/>
                    <a:pt x="6056" y="35296"/>
                  </a:cubicBezTo>
                  <a:cubicBezTo>
                    <a:pt x="2178" y="31419"/>
                    <a:pt x="0" y="26160"/>
                    <a:pt x="0" y="20676"/>
                  </a:cubicBezTo>
                  <a:lnTo>
                    <a:pt x="0" y="20676"/>
                  </a:lnTo>
                  <a:cubicBezTo>
                    <a:pt x="0" y="15192"/>
                    <a:pt x="2178" y="9933"/>
                    <a:pt x="6056" y="6056"/>
                  </a:cubicBezTo>
                  <a:cubicBezTo>
                    <a:pt x="9933" y="2178"/>
                    <a:pt x="15192" y="0"/>
                    <a:pt x="20676" y="0"/>
                  </a:cubicBezTo>
                  <a:close/>
                </a:path>
              </a:pathLst>
            </a:custGeom>
            <a:solidFill>
              <a:srgbClr val="FFFFFF"/>
            </a:solidFill>
          </p:spPr>
        </p:sp>
        <p:sp>
          <p:nvSpPr>
            <p:cNvPr id="14" name="TextBox 14"/>
            <p:cNvSpPr txBox="1"/>
            <p:nvPr/>
          </p:nvSpPr>
          <p:spPr>
            <a:xfrm>
              <a:off x="0" y="-38100"/>
              <a:ext cx="1532818" cy="79452"/>
            </a:xfrm>
            <a:prstGeom prst="rect">
              <a:avLst/>
            </a:prstGeom>
          </p:spPr>
          <p:txBody>
            <a:bodyPr lIns="50800" tIns="50800" rIns="50800" bIns="50800" rtlCol="0" anchor="ctr"/>
            <a:lstStyle/>
            <a:p>
              <a:pPr algn="ctr">
                <a:lnSpc>
                  <a:spcPts val="2660"/>
                </a:lnSpc>
              </a:pPr>
              <a:endParaRPr/>
            </a:p>
          </p:txBody>
        </p:sp>
      </p:grpSp>
      <p:sp>
        <p:nvSpPr>
          <p:cNvPr id="15" name="Freeform 15"/>
          <p:cNvSpPr/>
          <p:nvPr/>
        </p:nvSpPr>
        <p:spPr>
          <a:xfrm>
            <a:off x="16368813" y="423496"/>
            <a:ext cx="1325616" cy="1294283"/>
          </a:xfrm>
          <a:custGeom>
            <a:avLst/>
            <a:gdLst/>
            <a:ahLst/>
            <a:cxnLst/>
            <a:rect l="l" t="t" r="r" b="b"/>
            <a:pathLst>
              <a:path w="1325616" h="1294283">
                <a:moveTo>
                  <a:pt x="0" y="0"/>
                </a:moveTo>
                <a:lnTo>
                  <a:pt x="1325615" y="0"/>
                </a:lnTo>
                <a:lnTo>
                  <a:pt x="1325615" y="1294283"/>
                </a:lnTo>
                <a:lnTo>
                  <a:pt x="0" y="129428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6" name="TextBox 16"/>
          <p:cNvSpPr txBox="1"/>
          <p:nvPr/>
        </p:nvSpPr>
        <p:spPr>
          <a:xfrm>
            <a:off x="1028700" y="1870075"/>
            <a:ext cx="13823950" cy="3645535"/>
          </a:xfrm>
          <a:prstGeom prst="rect">
            <a:avLst/>
          </a:prstGeom>
        </p:spPr>
        <p:txBody>
          <a:bodyPr wrap="square" lIns="0" tIns="0" rIns="0" bIns="0" rtlCol="0" anchor="t">
            <a:spAutoFit/>
          </a:bodyPr>
          <a:lstStyle/>
          <a:p>
            <a:pPr algn="l">
              <a:lnSpc>
                <a:spcPts val="14215"/>
              </a:lnSpc>
            </a:pPr>
            <a:r>
              <a:rPr lang="en-US" sz="6600">
                <a:solidFill>
                  <a:srgbClr val="FFFFFF"/>
                </a:solidFill>
                <a:latin typeface="Times New Roman" panose="02020603050405020304" charset="0"/>
                <a:ea typeface="Antonio Ultra-Bold" panose="02000803000000000000"/>
                <a:cs typeface="Times New Roman" panose="02020603050405020304" charset="0"/>
                <a:sym typeface="Antonio Ultra-Bold" panose="02000803000000000000"/>
              </a:rPr>
              <a:t>Health Monitoring System using Machine Learning Techniques and QFD</a:t>
            </a:r>
          </a:p>
        </p:txBody>
      </p:sp>
      <p:sp>
        <p:nvSpPr>
          <p:cNvPr id="17" name="TextBox 17"/>
          <p:cNvSpPr txBox="1"/>
          <p:nvPr/>
        </p:nvSpPr>
        <p:spPr>
          <a:xfrm>
            <a:off x="1028700" y="6397625"/>
            <a:ext cx="9014460" cy="2441575"/>
          </a:xfrm>
          <a:prstGeom prst="rect">
            <a:avLst/>
          </a:prstGeom>
        </p:spPr>
        <p:txBody>
          <a:bodyPr wrap="square" lIns="0" tIns="0" rIns="0" bIns="0" rtlCol="0" anchor="t">
            <a:spAutoFit/>
          </a:bodyPr>
          <a:lstStyle/>
          <a:p>
            <a:pPr algn="l">
              <a:lnSpc>
                <a:spcPts val="4760"/>
              </a:lnSpc>
            </a:pPr>
            <a:r>
              <a:rPr lang="en-US" sz="3400">
                <a:solidFill>
                  <a:srgbClr val="FFFFFF"/>
                </a:solidFill>
                <a:latin typeface="Poppins" panose="00000500000000000000"/>
                <a:ea typeface="Poppins" panose="00000500000000000000"/>
                <a:cs typeface="Poppins" panose="00000500000000000000"/>
                <a:sym typeface="Poppins" panose="00000500000000000000"/>
              </a:rPr>
              <a:t>Reg.No: 20MIA1117</a:t>
            </a:r>
          </a:p>
          <a:p>
            <a:pPr algn="l">
              <a:lnSpc>
                <a:spcPts val="4760"/>
              </a:lnSpc>
            </a:pPr>
            <a:r>
              <a:rPr lang="en-US" sz="3400">
                <a:solidFill>
                  <a:srgbClr val="FFFFFF"/>
                </a:solidFill>
                <a:latin typeface="Poppins" panose="00000500000000000000"/>
                <a:ea typeface="Poppins" panose="00000500000000000000"/>
                <a:cs typeface="Poppins" panose="00000500000000000000"/>
                <a:sym typeface="Poppins" panose="00000500000000000000"/>
              </a:rPr>
              <a:t>Name:  Pillaram Manoj</a:t>
            </a:r>
          </a:p>
          <a:p>
            <a:pPr algn="l">
              <a:lnSpc>
                <a:spcPts val="4760"/>
              </a:lnSpc>
            </a:pPr>
            <a:endParaRPr lang="en-US" sz="3400">
              <a:solidFill>
                <a:srgbClr val="FFFFFF"/>
              </a:solidFill>
              <a:latin typeface="Poppins" panose="00000500000000000000"/>
              <a:ea typeface="Poppins" panose="00000500000000000000"/>
              <a:cs typeface="Poppins" panose="00000500000000000000"/>
              <a:sym typeface="Poppins" panose="00000500000000000000"/>
            </a:endParaRPr>
          </a:p>
          <a:p>
            <a:pPr algn="l">
              <a:lnSpc>
                <a:spcPts val="4760"/>
              </a:lnSpc>
            </a:pPr>
            <a:r>
              <a:rPr lang="en-US" sz="3400">
                <a:solidFill>
                  <a:srgbClr val="FFFFFF"/>
                </a:solidFill>
                <a:latin typeface="Poppins" panose="00000500000000000000"/>
                <a:ea typeface="Poppins" panose="00000500000000000000"/>
                <a:cs typeface="Poppins" panose="00000500000000000000"/>
                <a:sym typeface="Poppins" panose="00000500000000000000"/>
              </a:rPr>
              <a:t>Guide:  Dr. Valarmathi Sudhakar</a:t>
            </a:r>
          </a:p>
        </p:txBody>
      </p:sp>
      <p:sp>
        <p:nvSpPr>
          <p:cNvPr id="20" name="Text Box 19"/>
          <p:cNvSpPr txBox="1"/>
          <p:nvPr/>
        </p:nvSpPr>
        <p:spPr>
          <a:xfrm>
            <a:off x="13258800" y="822960"/>
            <a:ext cx="9144000" cy="701675"/>
          </a:xfrm>
          <a:prstGeom prst="rect">
            <a:avLst/>
          </a:prstGeom>
          <a:noFill/>
        </p:spPr>
        <p:txBody>
          <a:bodyPr wrap="square" rtlCol="0" anchor="t">
            <a:spAutoFit/>
          </a:bodyPr>
          <a:lstStyle/>
          <a:p>
            <a:pPr algn="l">
              <a:lnSpc>
                <a:spcPts val="4760"/>
              </a:lnSpc>
            </a:pPr>
            <a:r>
              <a:rPr lang="en-US" sz="3600">
                <a:solidFill>
                  <a:srgbClr val="FFFFFF"/>
                </a:solidFill>
                <a:latin typeface="Poppins" panose="00000500000000000000"/>
                <a:ea typeface="Poppins" panose="00000500000000000000"/>
                <a:cs typeface="Poppins" panose="00000500000000000000"/>
                <a:sym typeface="Poppins" panose="00000500000000000000"/>
              </a:rPr>
              <a:t>MINI PROJECT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253490" y="0"/>
            <a:ext cx="19641185" cy="11111865"/>
            <a:chOff x="0" y="0"/>
            <a:chExt cx="2738507" cy="2926576"/>
          </a:xfrm>
        </p:grpSpPr>
        <p:sp>
          <p:nvSpPr>
            <p:cNvPr id="3" name="Freeform 3"/>
            <p:cNvSpPr/>
            <p:nvPr/>
          </p:nvSpPr>
          <p:spPr>
            <a:xfrm>
              <a:off x="0" y="0"/>
              <a:ext cx="2738507" cy="2926576"/>
            </a:xfrm>
            <a:custGeom>
              <a:avLst/>
              <a:gdLst/>
              <a:ahLst/>
              <a:cxnLst/>
              <a:rect l="l" t="t" r="r" b="b"/>
              <a:pathLst>
                <a:path w="2738507" h="2926576">
                  <a:moveTo>
                    <a:pt x="74458" y="0"/>
                  </a:moveTo>
                  <a:lnTo>
                    <a:pt x="2664049" y="0"/>
                  </a:lnTo>
                  <a:cubicBezTo>
                    <a:pt x="2683797" y="0"/>
                    <a:pt x="2702735" y="7845"/>
                    <a:pt x="2716699" y="21808"/>
                  </a:cubicBezTo>
                  <a:cubicBezTo>
                    <a:pt x="2730662" y="35772"/>
                    <a:pt x="2738507" y="54710"/>
                    <a:pt x="2738507" y="74458"/>
                  </a:cubicBezTo>
                  <a:lnTo>
                    <a:pt x="2738507" y="2852119"/>
                  </a:lnTo>
                  <a:cubicBezTo>
                    <a:pt x="2738507" y="2871866"/>
                    <a:pt x="2730662" y="2890804"/>
                    <a:pt x="2716699" y="2904768"/>
                  </a:cubicBezTo>
                  <a:cubicBezTo>
                    <a:pt x="2702735" y="2918731"/>
                    <a:pt x="2683797" y="2926576"/>
                    <a:pt x="2664049" y="2926576"/>
                  </a:cubicBezTo>
                  <a:lnTo>
                    <a:pt x="74458" y="2926576"/>
                  </a:lnTo>
                  <a:cubicBezTo>
                    <a:pt x="54710" y="2926576"/>
                    <a:pt x="35772" y="2918731"/>
                    <a:pt x="21808" y="2904768"/>
                  </a:cubicBezTo>
                  <a:cubicBezTo>
                    <a:pt x="7845" y="2890804"/>
                    <a:pt x="0" y="2871866"/>
                    <a:pt x="0" y="2852119"/>
                  </a:cubicBezTo>
                  <a:lnTo>
                    <a:pt x="0" y="74458"/>
                  </a:lnTo>
                  <a:cubicBezTo>
                    <a:pt x="0" y="54710"/>
                    <a:pt x="7845" y="35772"/>
                    <a:pt x="21808" y="21808"/>
                  </a:cubicBezTo>
                  <a:cubicBezTo>
                    <a:pt x="35772" y="7845"/>
                    <a:pt x="54710" y="0"/>
                    <a:pt x="74458" y="0"/>
                  </a:cubicBezTo>
                  <a:close/>
                </a:path>
              </a:pathLst>
            </a:custGeom>
            <a:solidFill>
              <a:srgbClr val="048581"/>
            </a:solidFill>
          </p:spPr>
        </p:sp>
        <p:sp>
          <p:nvSpPr>
            <p:cNvPr id="4" name="TextBox 4"/>
            <p:cNvSpPr txBox="1"/>
            <p:nvPr/>
          </p:nvSpPr>
          <p:spPr>
            <a:xfrm>
              <a:off x="0" y="-38100"/>
              <a:ext cx="2738507" cy="2964676"/>
            </a:xfrm>
            <a:prstGeom prst="rect">
              <a:avLst/>
            </a:prstGeom>
          </p:spPr>
          <p:txBody>
            <a:bodyPr lIns="50800" tIns="50800" rIns="50800" bIns="50800" rtlCol="0" anchor="ctr"/>
            <a:lstStyle/>
            <a:p>
              <a:pPr algn="ctr">
                <a:lnSpc>
                  <a:spcPts val="2660"/>
                </a:lnSpc>
              </a:pPr>
              <a:endParaRPr/>
            </a:p>
          </p:txBody>
        </p:sp>
      </p:grpSp>
      <p:grpSp>
        <p:nvGrpSpPr>
          <p:cNvPr id="5" name="Group 5"/>
          <p:cNvGrpSpPr/>
          <p:nvPr/>
        </p:nvGrpSpPr>
        <p:grpSpPr>
          <a:xfrm>
            <a:off x="-755259" y="9058715"/>
            <a:ext cx="19043259" cy="3086100"/>
            <a:chOff x="0" y="0"/>
            <a:chExt cx="5015509" cy="812800"/>
          </a:xfrm>
        </p:grpSpPr>
        <p:sp>
          <p:nvSpPr>
            <p:cNvPr id="6" name="Freeform 6"/>
            <p:cNvSpPr/>
            <p:nvPr/>
          </p:nvSpPr>
          <p:spPr>
            <a:xfrm>
              <a:off x="0" y="0"/>
              <a:ext cx="5015509" cy="812800"/>
            </a:xfrm>
            <a:custGeom>
              <a:avLst/>
              <a:gdLst/>
              <a:ahLst/>
              <a:cxnLst/>
              <a:rect l="l" t="t" r="r" b="b"/>
              <a:pathLst>
                <a:path w="5015509" h="812800">
                  <a:moveTo>
                    <a:pt x="20734" y="0"/>
                  </a:moveTo>
                  <a:lnTo>
                    <a:pt x="4994775" y="0"/>
                  </a:lnTo>
                  <a:cubicBezTo>
                    <a:pt x="5000274" y="0"/>
                    <a:pt x="5005548" y="2184"/>
                    <a:pt x="5009436" y="6073"/>
                  </a:cubicBezTo>
                  <a:cubicBezTo>
                    <a:pt x="5013324" y="9961"/>
                    <a:pt x="5015509" y="15235"/>
                    <a:pt x="5015509" y="20734"/>
                  </a:cubicBezTo>
                  <a:lnTo>
                    <a:pt x="5015509" y="792066"/>
                  </a:lnTo>
                  <a:cubicBezTo>
                    <a:pt x="5015509" y="797565"/>
                    <a:pt x="5013324" y="802839"/>
                    <a:pt x="5009436" y="806727"/>
                  </a:cubicBezTo>
                  <a:cubicBezTo>
                    <a:pt x="5005548" y="810616"/>
                    <a:pt x="5000274" y="812800"/>
                    <a:pt x="4994775" y="812800"/>
                  </a:cubicBezTo>
                  <a:lnTo>
                    <a:pt x="20734" y="812800"/>
                  </a:lnTo>
                  <a:cubicBezTo>
                    <a:pt x="15235" y="812800"/>
                    <a:pt x="9961" y="810616"/>
                    <a:pt x="6073" y="806727"/>
                  </a:cubicBezTo>
                  <a:cubicBezTo>
                    <a:pt x="2184" y="802839"/>
                    <a:pt x="0" y="797565"/>
                    <a:pt x="0" y="792066"/>
                  </a:cubicBezTo>
                  <a:lnTo>
                    <a:pt x="0" y="20734"/>
                  </a:lnTo>
                  <a:cubicBezTo>
                    <a:pt x="0" y="15235"/>
                    <a:pt x="2184" y="9961"/>
                    <a:pt x="6073" y="6073"/>
                  </a:cubicBezTo>
                  <a:cubicBezTo>
                    <a:pt x="9961" y="2184"/>
                    <a:pt x="15235" y="0"/>
                    <a:pt x="20734" y="0"/>
                  </a:cubicBezTo>
                  <a:close/>
                </a:path>
              </a:pathLst>
            </a:custGeom>
            <a:solidFill>
              <a:srgbClr val="FFFFFF"/>
            </a:solidFill>
          </p:spPr>
        </p:sp>
        <p:sp>
          <p:nvSpPr>
            <p:cNvPr id="7" name="TextBox 7"/>
            <p:cNvSpPr txBox="1"/>
            <p:nvPr/>
          </p:nvSpPr>
          <p:spPr>
            <a:xfrm>
              <a:off x="0" y="-38100"/>
              <a:ext cx="5015509" cy="850900"/>
            </a:xfrm>
            <a:prstGeom prst="rect">
              <a:avLst/>
            </a:prstGeom>
          </p:spPr>
          <p:txBody>
            <a:bodyPr lIns="50800" tIns="50800" rIns="50800" bIns="50800" rtlCol="0" anchor="ctr"/>
            <a:lstStyle/>
            <a:p>
              <a:pPr algn="ctr">
                <a:lnSpc>
                  <a:spcPts val="2660"/>
                </a:lnSpc>
                <a:spcBef>
                  <a:spcPct val="0"/>
                </a:spcBef>
              </a:pPr>
              <a:endParaRPr/>
            </a:p>
          </p:txBody>
        </p:sp>
      </p:grpSp>
      <p:grpSp>
        <p:nvGrpSpPr>
          <p:cNvPr id="8" name="Group 8"/>
          <p:cNvGrpSpPr/>
          <p:nvPr/>
        </p:nvGrpSpPr>
        <p:grpSpPr>
          <a:xfrm>
            <a:off x="2438122" y="9058715"/>
            <a:ext cx="15921577" cy="3086100"/>
            <a:chOff x="0" y="0"/>
            <a:chExt cx="4193337" cy="812800"/>
          </a:xfrm>
        </p:grpSpPr>
        <p:sp>
          <p:nvSpPr>
            <p:cNvPr id="9" name="Freeform 9"/>
            <p:cNvSpPr/>
            <p:nvPr/>
          </p:nvSpPr>
          <p:spPr>
            <a:xfrm>
              <a:off x="0" y="0"/>
              <a:ext cx="4193337" cy="812800"/>
            </a:xfrm>
            <a:custGeom>
              <a:avLst/>
              <a:gdLst/>
              <a:ahLst/>
              <a:cxnLst/>
              <a:rect l="l" t="t" r="r" b="b"/>
              <a:pathLst>
                <a:path w="4193337" h="812800">
                  <a:moveTo>
                    <a:pt x="24799" y="0"/>
                  </a:moveTo>
                  <a:lnTo>
                    <a:pt x="4168538" y="0"/>
                  </a:lnTo>
                  <a:cubicBezTo>
                    <a:pt x="4175115" y="0"/>
                    <a:pt x="4181423" y="2613"/>
                    <a:pt x="4186074" y="7263"/>
                  </a:cubicBezTo>
                  <a:cubicBezTo>
                    <a:pt x="4190724" y="11914"/>
                    <a:pt x="4193337" y="18222"/>
                    <a:pt x="4193337" y="24799"/>
                  </a:cubicBezTo>
                  <a:lnTo>
                    <a:pt x="4193337" y="788001"/>
                  </a:lnTo>
                  <a:cubicBezTo>
                    <a:pt x="4193337" y="794578"/>
                    <a:pt x="4190724" y="800886"/>
                    <a:pt x="4186074" y="805537"/>
                  </a:cubicBezTo>
                  <a:cubicBezTo>
                    <a:pt x="4181423" y="810187"/>
                    <a:pt x="4175115" y="812800"/>
                    <a:pt x="4168538" y="812800"/>
                  </a:cubicBezTo>
                  <a:lnTo>
                    <a:pt x="24799" y="812800"/>
                  </a:lnTo>
                  <a:cubicBezTo>
                    <a:pt x="18222" y="812800"/>
                    <a:pt x="11914" y="810187"/>
                    <a:pt x="7263" y="805537"/>
                  </a:cubicBezTo>
                  <a:cubicBezTo>
                    <a:pt x="2613" y="800886"/>
                    <a:pt x="0" y="794578"/>
                    <a:pt x="0" y="788001"/>
                  </a:cubicBezTo>
                  <a:lnTo>
                    <a:pt x="0" y="24799"/>
                  </a:lnTo>
                  <a:cubicBezTo>
                    <a:pt x="0" y="18222"/>
                    <a:pt x="2613" y="11914"/>
                    <a:pt x="7263" y="7263"/>
                  </a:cubicBezTo>
                  <a:cubicBezTo>
                    <a:pt x="11914" y="2613"/>
                    <a:pt x="18222" y="0"/>
                    <a:pt x="24799" y="0"/>
                  </a:cubicBezTo>
                  <a:close/>
                </a:path>
              </a:pathLst>
            </a:custGeom>
            <a:solidFill>
              <a:srgbClr val="14B19D"/>
            </a:solidFill>
          </p:spPr>
        </p:sp>
        <p:sp>
          <p:nvSpPr>
            <p:cNvPr id="10" name="TextBox 10"/>
            <p:cNvSpPr txBox="1"/>
            <p:nvPr/>
          </p:nvSpPr>
          <p:spPr>
            <a:xfrm>
              <a:off x="0" y="-38100"/>
              <a:ext cx="4193337" cy="850900"/>
            </a:xfrm>
            <a:prstGeom prst="rect">
              <a:avLst/>
            </a:prstGeom>
          </p:spPr>
          <p:txBody>
            <a:bodyPr lIns="50800" tIns="50800" rIns="50800" bIns="50800" rtlCol="0" anchor="ctr"/>
            <a:lstStyle/>
            <a:p>
              <a:pPr algn="ctr">
                <a:lnSpc>
                  <a:spcPts val="2660"/>
                </a:lnSpc>
                <a:spcBef>
                  <a:spcPct val="0"/>
                </a:spcBef>
              </a:pPr>
              <a:endParaRPr/>
            </a:p>
          </p:txBody>
        </p:sp>
      </p:grpSp>
      <p:grpSp>
        <p:nvGrpSpPr>
          <p:cNvPr id="11" name="Group 11"/>
          <p:cNvGrpSpPr/>
          <p:nvPr/>
        </p:nvGrpSpPr>
        <p:grpSpPr>
          <a:xfrm>
            <a:off x="-1252855" y="9058910"/>
            <a:ext cx="10396855" cy="3086100"/>
            <a:chOff x="0" y="0"/>
            <a:chExt cx="3824051" cy="812800"/>
          </a:xfrm>
        </p:grpSpPr>
        <p:sp>
          <p:nvSpPr>
            <p:cNvPr id="12" name="Freeform 12"/>
            <p:cNvSpPr/>
            <p:nvPr/>
          </p:nvSpPr>
          <p:spPr>
            <a:xfrm>
              <a:off x="0" y="0"/>
              <a:ext cx="3824051" cy="812800"/>
            </a:xfrm>
            <a:custGeom>
              <a:avLst/>
              <a:gdLst/>
              <a:ahLst/>
              <a:cxnLst/>
              <a:rect l="l" t="t" r="r" b="b"/>
              <a:pathLst>
                <a:path w="3824051" h="812800">
                  <a:moveTo>
                    <a:pt x="27194" y="0"/>
                  </a:moveTo>
                  <a:lnTo>
                    <a:pt x="3796857" y="0"/>
                  </a:lnTo>
                  <a:cubicBezTo>
                    <a:pt x="3811875" y="0"/>
                    <a:pt x="3824051" y="12175"/>
                    <a:pt x="3824051" y="27194"/>
                  </a:cubicBezTo>
                  <a:lnTo>
                    <a:pt x="3824051" y="785606"/>
                  </a:lnTo>
                  <a:cubicBezTo>
                    <a:pt x="3824051" y="800625"/>
                    <a:pt x="3811875" y="812800"/>
                    <a:pt x="3796857" y="812800"/>
                  </a:cubicBezTo>
                  <a:lnTo>
                    <a:pt x="27194" y="812800"/>
                  </a:lnTo>
                  <a:cubicBezTo>
                    <a:pt x="12175" y="812800"/>
                    <a:pt x="0" y="800625"/>
                    <a:pt x="0" y="785606"/>
                  </a:cubicBezTo>
                  <a:lnTo>
                    <a:pt x="0" y="27194"/>
                  </a:lnTo>
                  <a:cubicBezTo>
                    <a:pt x="0" y="12175"/>
                    <a:pt x="12175" y="0"/>
                    <a:pt x="27194" y="0"/>
                  </a:cubicBezTo>
                  <a:close/>
                </a:path>
              </a:pathLst>
            </a:custGeom>
            <a:solidFill>
              <a:srgbClr val="109A97"/>
            </a:solidFill>
          </p:spPr>
        </p:sp>
        <p:sp>
          <p:nvSpPr>
            <p:cNvPr id="13" name="TextBox 13"/>
            <p:cNvSpPr txBox="1"/>
            <p:nvPr/>
          </p:nvSpPr>
          <p:spPr>
            <a:xfrm>
              <a:off x="0" y="-38100"/>
              <a:ext cx="3824051" cy="850900"/>
            </a:xfrm>
            <a:prstGeom prst="rect">
              <a:avLst/>
            </a:prstGeom>
          </p:spPr>
          <p:txBody>
            <a:bodyPr lIns="50800" tIns="50800" rIns="50800" bIns="50800" rtlCol="0" anchor="ctr"/>
            <a:lstStyle/>
            <a:p>
              <a:pPr algn="ctr">
                <a:lnSpc>
                  <a:spcPts val="2660"/>
                </a:lnSpc>
                <a:spcBef>
                  <a:spcPct val="0"/>
                </a:spcBef>
              </a:pPr>
              <a:endParaRPr/>
            </a:p>
          </p:txBody>
        </p:sp>
      </p:grpSp>
      <p:sp>
        <p:nvSpPr>
          <p:cNvPr id="14" name="Freeform 14"/>
          <p:cNvSpPr/>
          <p:nvPr/>
        </p:nvSpPr>
        <p:spPr>
          <a:xfrm>
            <a:off x="16368813" y="423496"/>
            <a:ext cx="1325616" cy="1294283"/>
          </a:xfrm>
          <a:custGeom>
            <a:avLst/>
            <a:gdLst/>
            <a:ahLst/>
            <a:cxnLst/>
            <a:rect l="l" t="t" r="r" b="b"/>
            <a:pathLst>
              <a:path w="1325616" h="1294283">
                <a:moveTo>
                  <a:pt x="0" y="0"/>
                </a:moveTo>
                <a:lnTo>
                  <a:pt x="1325615" y="0"/>
                </a:lnTo>
                <a:lnTo>
                  <a:pt x="1325615" y="1294283"/>
                </a:lnTo>
                <a:lnTo>
                  <a:pt x="0" y="12942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15" name="Group 15"/>
          <p:cNvGrpSpPr/>
          <p:nvPr/>
        </p:nvGrpSpPr>
        <p:grpSpPr>
          <a:xfrm>
            <a:off x="1028700" y="2451282"/>
            <a:ext cx="5188120" cy="47625"/>
            <a:chOff x="0" y="0"/>
            <a:chExt cx="1366418" cy="12543"/>
          </a:xfrm>
        </p:grpSpPr>
        <p:sp>
          <p:nvSpPr>
            <p:cNvPr id="16" name="Freeform 16"/>
            <p:cNvSpPr/>
            <p:nvPr/>
          </p:nvSpPr>
          <p:spPr>
            <a:xfrm>
              <a:off x="0" y="0"/>
              <a:ext cx="1366418" cy="12543"/>
            </a:xfrm>
            <a:custGeom>
              <a:avLst/>
              <a:gdLst/>
              <a:ahLst/>
              <a:cxnLst/>
              <a:rect l="l" t="t" r="r" b="b"/>
              <a:pathLst>
                <a:path w="1366418" h="12543">
                  <a:moveTo>
                    <a:pt x="6272" y="0"/>
                  </a:moveTo>
                  <a:lnTo>
                    <a:pt x="1360147" y="0"/>
                  </a:lnTo>
                  <a:cubicBezTo>
                    <a:pt x="1361810" y="0"/>
                    <a:pt x="1363405" y="661"/>
                    <a:pt x="1364581" y="1837"/>
                  </a:cubicBezTo>
                  <a:cubicBezTo>
                    <a:pt x="1365758" y="3013"/>
                    <a:pt x="1366418" y="4608"/>
                    <a:pt x="1366418" y="6272"/>
                  </a:cubicBezTo>
                  <a:lnTo>
                    <a:pt x="1366418" y="6272"/>
                  </a:lnTo>
                  <a:cubicBezTo>
                    <a:pt x="1366418" y="7935"/>
                    <a:pt x="1365758" y="9530"/>
                    <a:pt x="1364581" y="10706"/>
                  </a:cubicBezTo>
                  <a:cubicBezTo>
                    <a:pt x="1363405" y="11882"/>
                    <a:pt x="1361810" y="12543"/>
                    <a:pt x="1360147" y="12543"/>
                  </a:cubicBezTo>
                  <a:lnTo>
                    <a:pt x="6272" y="12543"/>
                  </a:lnTo>
                  <a:cubicBezTo>
                    <a:pt x="4608" y="12543"/>
                    <a:pt x="3013" y="11882"/>
                    <a:pt x="1837" y="10706"/>
                  </a:cubicBezTo>
                  <a:cubicBezTo>
                    <a:pt x="661" y="9530"/>
                    <a:pt x="0" y="7935"/>
                    <a:pt x="0" y="6272"/>
                  </a:cubicBezTo>
                  <a:lnTo>
                    <a:pt x="0" y="6272"/>
                  </a:lnTo>
                  <a:cubicBezTo>
                    <a:pt x="0" y="4608"/>
                    <a:pt x="661" y="3013"/>
                    <a:pt x="1837" y="1837"/>
                  </a:cubicBezTo>
                  <a:cubicBezTo>
                    <a:pt x="3013" y="661"/>
                    <a:pt x="4608" y="0"/>
                    <a:pt x="6272" y="0"/>
                  </a:cubicBezTo>
                  <a:close/>
                </a:path>
              </a:pathLst>
            </a:custGeom>
            <a:solidFill>
              <a:srgbClr val="FFFFFF"/>
            </a:solidFill>
          </p:spPr>
        </p:sp>
        <p:sp>
          <p:nvSpPr>
            <p:cNvPr id="17" name="TextBox 17"/>
            <p:cNvSpPr txBox="1"/>
            <p:nvPr/>
          </p:nvSpPr>
          <p:spPr>
            <a:xfrm>
              <a:off x="0" y="-38100"/>
              <a:ext cx="1366418" cy="50643"/>
            </a:xfrm>
            <a:prstGeom prst="rect">
              <a:avLst/>
            </a:prstGeom>
          </p:spPr>
          <p:txBody>
            <a:bodyPr lIns="50800" tIns="50800" rIns="50800" bIns="50800" rtlCol="0" anchor="ctr"/>
            <a:lstStyle/>
            <a:p>
              <a:pPr algn="ctr">
                <a:lnSpc>
                  <a:spcPts val="2660"/>
                </a:lnSpc>
              </a:pPr>
              <a:endParaRPr/>
            </a:p>
          </p:txBody>
        </p:sp>
      </p:grpSp>
      <p:sp>
        <p:nvSpPr>
          <p:cNvPr id="18" name="Freeform 18"/>
          <p:cNvSpPr/>
          <p:nvPr/>
        </p:nvSpPr>
        <p:spPr>
          <a:xfrm>
            <a:off x="9448800" y="2960370"/>
            <a:ext cx="2788920" cy="3596005"/>
          </a:xfrm>
          <a:custGeom>
            <a:avLst/>
            <a:gdLst/>
            <a:ahLst/>
            <a:cxnLst/>
            <a:rect l="l" t="t" r="r" b="b"/>
            <a:pathLst>
              <a:path w="5185973" h="5538418">
                <a:moveTo>
                  <a:pt x="0" y="0"/>
                </a:moveTo>
                <a:lnTo>
                  <a:pt x="5185973" y="0"/>
                </a:lnTo>
                <a:lnTo>
                  <a:pt x="5185973" y="5538418"/>
                </a:lnTo>
                <a:lnTo>
                  <a:pt x="0" y="553841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20" name="TextBox 20"/>
          <p:cNvSpPr txBox="1"/>
          <p:nvPr/>
        </p:nvSpPr>
        <p:spPr>
          <a:xfrm>
            <a:off x="96520" y="1123950"/>
            <a:ext cx="8951595" cy="2195195"/>
          </a:xfrm>
          <a:prstGeom prst="rect">
            <a:avLst/>
          </a:prstGeom>
        </p:spPr>
        <p:txBody>
          <a:bodyPr wrap="square" lIns="0" tIns="0" rIns="0" bIns="0" rtlCol="0" anchor="t">
            <a:spAutoFit/>
          </a:bodyPr>
          <a:lstStyle/>
          <a:p>
            <a:pPr algn="l">
              <a:lnSpc>
                <a:spcPts val="8560"/>
              </a:lnSpc>
            </a:pPr>
            <a:r>
              <a:rPr lang="en-US" sz="8000">
                <a:solidFill>
                  <a:srgbClr val="FFFFFF">
                    <a:alpha val="83922"/>
                  </a:srgbClr>
                </a:solidFill>
                <a:latin typeface="Times New Roman" panose="02020603050405020304" charset="0"/>
                <a:ea typeface="DM Sans Bold"/>
                <a:cs typeface="Times New Roman" panose="02020603050405020304" charset="0"/>
                <a:sym typeface="DM Sans Bold"/>
              </a:rPr>
              <a:t>Reseach challenges</a:t>
            </a:r>
          </a:p>
          <a:p>
            <a:pPr algn="l">
              <a:lnSpc>
                <a:spcPts val="8560"/>
              </a:lnSpc>
            </a:pPr>
            <a:endParaRPr lang="en-US" sz="8000">
              <a:solidFill>
                <a:srgbClr val="FFFFFF"/>
              </a:solidFill>
              <a:latin typeface="Antonio Bold" panose="02000803000000000000"/>
              <a:ea typeface="Antonio Bold" panose="02000803000000000000"/>
              <a:cs typeface="Antonio Bold" panose="02000803000000000000"/>
              <a:sym typeface="Antonio Bold" panose="02000803000000000000"/>
            </a:endParaRPr>
          </a:p>
        </p:txBody>
      </p:sp>
      <p:sp>
        <p:nvSpPr>
          <p:cNvPr id="21" name="TextBox 21"/>
          <p:cNvSpPr txBox="1"/>
          <p:nvPr/>
        </p:nvSpPr>
        <p:spPr>
          <a:xfrm>
            <a:off x="914400" y="2781300"/>
            <a:ext cx="8575675" cy="4937125"/>
          </a:xfrm>
          <a:prstGeom prst="rect">
            <a:avLst/>
          </a:prstGeom>
        </p:spPr>
        <p:txBody>
          <a:bodyPr wrap="square" lIns="0" tIns="0" rIns="0" bIns="0" rtlCol="0" anchor="t">
            <a:spAutoFit/>
          </a:bodyPr>
          <a:lstStyle/>
          <a:p>
            <a:pPr marL="269875" lvl="1" indent="0" algn="just">
              <a:lnSpc>
                <a:spcPts val="3500"/>
              </a:lnSpc>
              <a:buFont typeface="Arial" panose="020B0604020202020204"/>
              <a:buNone/>
            </a:pPr>
            <a:r>
              <a:rPr lang="en-US" sz="1600">
                <a:solidFill>
                  <a:srgbClr val="FFFFFF"/>
                </a:solidFill>
                <a:latin typeface="Times New Roman" panose="02020603050405020304" charset="0"/>
                <a:ea typeface="Poppins" panose="00000500000000000000"/>
                <a:cs typeface="Times New Roman" panose="02020603050405020304" charset="0"/>
                <a:sym typeface="Poppins" panose="00000500000000000000"/>
              </a:rPr>
              <a:t>Model Selection and Evaluation:</a:t>
            </a:r>
          </a:p>
          <a:p>
            <a:pPr marL="539750" lvl="1" indent="-269875" algn="just">
              <a:lnSpc>
                <a:spcPts val="3500"/>
              </a:lnSpc>
              <a:buFont typeface="Arial" panose="020B0604020202020204"/>
              <a:buChar char="•"/>
            </a:pPr>
            <a:r>
              <a:rPr lang="en-US" sz="1600">
                <a:solidFill>
                  <a:srgbClr val="FFFFFF"/>
                </a:solidFill>
                <a:latin typeface="Times New Roman" panose="02020603050405020304" charset="0"/>
                <a:ea typeface="Poppins" panose="00000500000000000000"/>
                <a:cs typeface="Times New Roman" panose="02020603050405020304" charset="0"/>
                <a:sym typeface="Poppins" panose="00000500000000000000"/>
              </a:rPr>
              <a:t>To choose the best machine learning model, it is necessary to test each of the various models. </a:t>
            </a:r>
          </a:p>
          <a:p>
            <a:pPr marL="539750" lvl="1" indent="-269875" algn="just">
              <a:lnSpc>
                <a:spcPts val="3500"/>
              </a:lnSpc>
              <a:buFont typeface="Arial" panose="020B0604020202020204"/>
              <a:buChar char="•"/>
            </a:pPr>
            <a:r>
              <a:rPr lang="en-US" sz="1600">
                <a:solidFill>
                  <a:srgbClr val="FFFFFF"/>
                </a:solidFill>
                <a:latin typeface="Times New Roman" panose="02020603050405020304" charset="0"/>
                <a:ea typeface="Poppins" panose="00000500000000000000"/>
                <a:cs typeface="Times New Roman" panose="02020603050405020304" charset="0"/>
                <a:sym typeface="Poppins" panose="00000500000000000000"/>
              </a:rPr>
              <a:t>The research should therefore compare and contrast different models like Random Forest, XGBoost, and AdaBoost, among others in terms of predictive accuracy on healthcare data.</a:t>
            </a:r>
          </a:p>
          <a:p>
            <a:pPr marL="539750" lvl="1" indent="-269875" algn="just">
              <a:lnSpc>
                <a:spcPts val="3500"/>
              </a:lnSpc>
              <a:buFont typeface="Arial" panose="020B0604020202020204"/>
              <a:buChar char="•"/>
            </a:pPr>
            <a:endParaRPr lang="en-US" sz="1600">
              <a:solidFill>
                <a:srgbClr val="FFFFFF"/>
              </a:solidFill>
              <a:latin typeface="Times New Roman" panose="02020603050405020304" charset="0"/>
              <a:ea typeface="Poppins" panose="00000500000000000000"/>
              <a:cs typeface="Times New Roman" panose="02020603050405020304" charset="0"/>
              <a:sym typeface="Poppins" panose="00000500000000000000"/>
            </a:endParaRPr>
          </a:p>
          <a:p>
            <a:pPr marL="269875" lvl="1" indent="0" algn="just">
              <a:lnSpc>
                <a:spcPts val="3500"/>
              </a:lnSpc>
              <a:buFont typeface="Arial" panose="020B0604020202020204"/>
              <a:buNone/>
            </a:pPr>
            <a:r>
              <a:rPr lang="en-US" sz="1600">
                <a:solidFill>
                  <a:srgbClr val="FFFFFF"/>
                </a:solidFill>
                <a:latin typeface="Times New Roman" panose="02020603050405020304" charset="0"/>
                <a:ea typeface="Poppins" panose="00000500000000000000"/>
                <a:cs typeface="Times New Roman" panose="02020603050405020304" charset="0"/>
                <a:sym typeface="Poppins" panose="00000500000000000000"/>
              </a:rPr>
              <a:t>Real-Time Data Processing:</a:t>
            </a:r>
          </a:p>
          <a:p>
            <a:pPr marL="539750" lvl="1" indent="-269875" algn="just">
              <a:lnSpc>
                <a:spcPts val="3500"/>
              </a:lnSpc>
              <a:buFont typeface="Arial" panose="020B0604020202020204"/>
              <a:buChar char="•"/>
            </a:pPr>
            <a:r>
              <a:rPr lang="en-US" sz="1600">
                <a:solidFill>
                  <a:srgbClr val="FFFFFF"/>
                </a:solidFill>
                <a:latin typeface="Times New Roman" panose="02020603050405020304" charset="0"/>
                <a:ea typeface="Poppins" panose="00000500000000000000"/>
                <a:cs typeface="Times New Roman" panose="02020603050405020304" charset="0"/>
                <a:sym typeface="Poppins" panose="00000500000000000000"/>
              </a:rPr>
              <a:t>This is another huge challenge: how to ensure real-time processing and analysis of data by the health monitoring system.</a:t>
            </a:r>
          </a:p>
          <a:p>
            <a:pPr marL="539750" lvl="1" indent="-269875" algn="just">
              <a:lnSpc>
                <a:spcPts val="3500"/>
              </a:lnSpc>
              <a:buFont typeface="Arial" panose="020B0604020202020204"/>
              <a:buChar char="•"/>
            </a:pPr>
            <a:r>
              <a:rPr lang="en-US" sz="1600">
                <a:solidFill>
                  <a:srgbClr val="FFFFFF"/>
                </a:solidFill>
                <a:latin typeface="Times New Roman" panose="02020603050405020304" charset="0"/>
                <a:ea typeface="Poppins" panose="00000500000000000000"/>
                <a:cs typeface="Times New Roman" panose="02020603050405020304" charset="0"/>
                <a:sym typeface="Poppins" panose="00000500000000000000"/>
              </a:rPr>
              <a:t> It actually calls for the optimization of algorithms concerning huge datasets in terms of their efficiency, accuracy, and latency.</a:t>
            </a:r>
          </a:p>
          <a:p>
            <a:pPr marL="539750" lvl="1" indent="-269875" algn="just">
              <a:lnSpc>
                <a:spcPts val="3500"/>
              </a:lnSpc>
              <a:buFont typeface="Arial" panose="020B0604020202020204"/>
              <a:buChar char="•"/>
            </a:pPr>
            <a:endParaRPr lang="en-US" sz="1600">
              <a:solidFill>
                <a:srgbClr val="FFFFFF"/>
              </a:solidFill>
              <a:latin typeface="Times New Roman" panose="02020603050405020304" charset="0"/>
              <a:ea typeface="Poppins" panose="00000500000000000000"/>
              <a:cs typeface="Times New Roman" panose="02020603050405020304" charset="0"/>
              <a:sym typeface="Poppins" panose="00000500000000000000"/>
            </a:endParaRPr>
          </a:p>
        </p:txBody>
      </p:sp>
      <p:sp>
        <p:nvSpPr>
          <p:cNvPr id="22" name="TextBox 22"/>
          <p:cNvSpPr txBox="1"/>
          <p:nvPr/>
        </p:nvSpPr>
        <p:spPr>
          <a:xfrm>
            <a:off x="12420600" y="2095500"/>
            <a:ext cx="4944745" cy="6732270"/>
          </a:xfrm>
          <a:prstGeom prst="rect">
            <a:avLst/>
          </a:prstGeom>
        </p:spPr>
        <p:txBody>
          <a:bodyPr wrap="square" lIns="0" tIns="0" rIns="0" bIns="0" rtlCol="0" anchor="t">
            <a:spAutoFit/>
          </a:bodyPr>
          <a:lstStyle/>
          <a:p>
            <a:pPr marL="269875" lvl="1" indent="0" algn="just">
              <a:lnSpc>
                <a:spcPts val="3500"/>
              </a:lnSpc>
              <a:buFont typeface="Arial" panose="020B0604020202020204"/>
              <a:buNone/>
            </a:pPr>
            <a:r>
              <a:rPr lang="en-US" sz="1600">
                <a:solidFill>
                  <a:srgbClr val="FFFFFF"/>
                </a:solidFill>
                <a:latin typeface="Times New Roman" panose="02020603050405020304" charset="0"/>
                <a:ea typeface="Poppins" panose="00000500000000000000"/>
                <a:cs typeface="Times New Roman" panose="02020603050405020304" charset="0"/>
                <a:sym typeface="Poppins" panose="00000500000000000000"/>
              </a:rPr>
              <a:t>User Interface Design:</a:t>
            </a:r>
          </a:p>
          <a:p>
            <a:pPr marL="539750" lvl="1" indent="-269875" algn="just">
              <a:lnSpc>
                <a:spcPts val="3500"/>
              </a:lnSpc>
              <a:buFont typeface="Arial" panose="020B0604020202020204"/>
              <a:buChar char="•"/>
            </a:pPr>
            <a:r>
              <a:rPr lang="en-US" sz="1600">
                <a:solidFill>
                  <a:srgbClr val="FFFFFF"/>
                </a:solidFill>
                <a:latin typeface="Times New Roman" panose="02020603050405020304" charset="0"/>
                <a:ea typeface="Poppins" panose="00000500000000000000"/>
                <a:cs typeface="Times New Roman" panose="02020603050405020304" charset="0"/>
                <a:sym typeface="Poppins" panose="00000500000000000000"/>
              </a:rPr>
              <a:t>Designing an intuitive and accessible user interface is a difficult task, because the solution must cater to a broad range of schemas of the effective patient agreeing to treatment levels with different users. The interface has to be functionally and user acceptably friendly for reproducing it within users.</a:t>
            </a:r>
          </a:p>
          <a:p>
            <a:pPr marL="539750" lvl="1" indent="-269875" algn="just">
              <a:lnSpc>
                <a:spcPts val="3500"/>
              </a:lnSpc>
              <a:buFont typeface="Arial" panose="020B0604020202020204"/>
              <a:buChar char="•"/>
            </a:pPr>
            <a:endParaRPr lang="en-US" sz="1600">
              <a:solidFill>
                <a:srgbClr val="FFFFFF"/>
              </a:solidFill>
              <a:latin typeface="Times New Roman" panose="02020603050405020304" charset="0"/>
              <a:ea typeface="Poppins" panose="00000500000000000000"/>
              <a:cs typeface="Times New Roman" panose="02020603050405020304" charset="0"/>
              <a:sym typeface="Poppins" panose="00000500000000000000"/>
            </a:endParaRPr>
          </a:p>
          <a:p>
            <a:pPr marL="269875" lvl="1" indent="0" algn="just">
              <a:lnSpc>
                <a:spcPts val="3500"/>
              </a:lnSpc>
              <a:buFont typeface="Arial" panose="020B0604020202020204"/>
              <a:buNone/>
            </a:pPr>
            <a:r>
              <a:rPr lang="en-US" sz="1600">
                <a:solidFill>
                  <a:srgbClr val="FFFFFF"/>
                </a:solidFill>
                <a:latin typeface="Times New Roman" panose="02020603050405020304" charset="0"/>
                <a:ea typeface="Poppins" panose="00000500000000000000"/>
                <a:cs typeface="Times New Roman" panose="02020603050405020304" charset="0"/>
                <a:sym typeface="Poppins" panose="00000500000000000000"/>
              </a:rPr>
              <a:t>Data Security and Privacy:</a:t>
            </a:r>
          </a:p>
          <a:p>
            <a:pPr marL="539750" lvl="1" indent="-269875" algn="just">
              <a:lnSpc>
                <a:spcPts val="3500"/>
              </a:lnSpc>
              <a:buFont typeface="Arial" panose="020B0604020202020204"/>
              <a:buChar char="•"/>
            </a:pPr>
            <a:r>
              <a:rPr lang="en-US" sz="1600">
                <a:solidFill>
                  <a:srgbClr val="FFFFFF"/>
                </a:solidFill>
                <a:latin typeface="Times New Roman" panose="02020603050405020304" charset="0"/>
                <a:ea typeface="Poppins" panose="00000500000000000000"/>
                <a:cs typeface="Times New Roman" panose="02020603050405020304" charset="0"/>
                <a:sym typeface="Poppins" panose="00000500000000000000"/>
              </a:rPr>
              <a:t>It is very important to protect sensitive health data. The study aimed at pointing out the potential problems of imposing strict security measures that may slow down access to and use of overall systems pertaining to the effectiveness of patient health servicing</a:t>
            </a:r>
            <a:endParaRPr lang="en-US" sz="1600">
              <a:solidFill>
                <a:srgbClr val="048581"/>
              </a:solidFill>
              <a:latin typeface="Times New Roman" panose="02020603050405020304" charset="0"/>
              <a:ea typeface="Poppins" panose="00000500000000000000"/>
              <a:cs typeface="Times New Roman" panose="02020603050405020304" charset="0"/>
              <a:sym typeface="Poppins" panose="00000500000000000000"/>
            </a:endParaRPr>
          </a:p>
        </p:txBody>
      </p:sp>
    </p:spTree>
  </p:cSld>
  <p:clrMapOvr>
    <a:masterClrMapping/>
  </p:clrMapOvr>
  <p:transition spd="slow">
    <p:cover/>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48581"/>
        </a:solidFill>
        <a:effectLst/>
      </p:bgPr>
    </p:bg>
    <p:spTree>
      <p:nvGrpSpPr>
        <p:cNvPr id="1" name=""/>
        <p:cNvGrpSpPr/>
        <p:nvPr/>
      </p:nvGrpSpPr>
      <p:grpSpPr>
        <a:xfrm>
          <a:off x="0" y="0"/>
          <a:ext cx="0" cy="0"/>
          <a:chOff x="0" y="0"/>
          <a:chExt cx="0" cy="0"/>
        </a:xfrm>
      </p:grpSpPr>
      <p:grpSp>
        <p:nvGrpSpPr>
          <p:cNvPr id="2" name="Group 2"/>
          <p:cNvGrpSpPr/>
          <p:nvPr/>
        </p:nvGrpSpPr>
        <p:grpSpPr>
          <a:xfrm rot="5400000">
            <a:off x="2548219" y="-2629634"/>
            <a:ext cx="9569467" cy="14665905"/>
            <a:chOff x="0" y="0"/>
            <a:chExt cx="691421" cy="1059653"/>
          </a:xfrm>
        </p:grpSpPr>
        <p:sp>
          <p:nvSpPr>
            <p:cNvPr id="3" name="Freeform 3"/>
            <p:cNvSpPr/>
            <p:nvPr/>
          </p:nvSpPr>
          <p:spPr>
            <a:xfrm>
              <a:off x="0" y="0"/>
              <a:ext cx="691421" cy="1059653"/>
            </a:xfrm>
            <a:custGeom>
              <a:avLst/>
              <a:gdLst/>
              <a:ahLst/>
              <a:cxnLst/>
              <a:rect l="l" t="t" r="r" b="b"/>
              <a:pathLst>
                <a:path w="691421" h="1059653">
                  <a:moveTo>
                    <a:pt x="230598" y="19070"/>
                  </a:moveTo>
                  <a:cubicBezTo>
                    <a:pt x="265931" y="7556"/>
                    <a:pt x="306345" y="0"/>
                    <a:pt x="345897" y="0"/>
                  </a:cubicBezTo>
                  <a:cubicBezTo>
                    <a:pt x="385450" y="0"/>
                    <a:pt x="423510" y="6476"/>
                    <a:pt x="458583" y="17990"/>
                  </a:cubicBezTo>
                  <a:cubicBezTo>
                    <a:pt x="459331" y="18350"/>
                    <a:pt x="460077" y="18350"/>
                    <a:pt x="460823" y="18710"/>
                  </a:cubicBezTo>
                  <a:cubicBezTo>
                    <a:pt x="592540" y="64765"/>
                    <a:pt x="689555" y="186379"/>
                    <a:pt x="691421" y="333985"/>
                  </a:cubicBezTo>
                  <a:lnTo>
                    <a:pt x="691421" y="1059653"/>
                  </a:lnTo>
                  <a:lnTo>
                    <a:pt x="0" y="1059653"/>
                  </a:lnTo>
                  <a:lnTo>
                    <a:pt x="0" y="334524"/>
                  </a:lnTo>
                  <a:cubicBezTo>
                    <a:pt x="1866" y="185660"/>
                    <a:pt x="97388" y="64045"/>
                    <a:pt x="230598" y="19070"/>
                  </a:cubicBezTo>
                  <a:close/>
                </a:path>
              </a:pathLst>
            </a:custGeom>
            <a:solidFill>
              <a:srgbClr val="FFFFFF"/>
            </a:solidFill>
          </p:spPr>
        </p:sp>
        <p:sp>
          <p:nvSpPr>
            <p:cNvPr id="4" name="TextBox 4"/>
            <p:cNvSpPr txBox="1"/>
            <p:nvPr/>
          </p:nvSpPr>
          <p:spPr>
            <a:xfrm>
              <a:off x="0" y="88900"/>
              <a:ext cx="691421" cy="970753"/>
            </a:xfrm>
            <a:prstGeom prst="rect">
              <a:avLst/>
            </a:prstGeom>
          </p:spPr>
          <p:txBody>
            <a:bodyPr lIns="50800" tIns="50800" rIns="50800" bIns="50800" rtlCol="0" anchor="ctr"/>
            <a:lstStyle/>
            <a:p>
              <a:pPr algn="ctr">
                <a:lnSpc>
                  <a:spcPts val="2660"/>
                </a:lnSpc>
              </a:pPr>
              <a:endParaRPr/>
            </a:p>
          </p:txBody>
        </p:sp>
      </p:grpSp>
      <p:grpSp>
        <p:nvGrpSpPr>
          <p:cNvPr id="5" name="Group 5"/>
          <p:cNvGrpSpPr/>
          <p:nvPr/>
        </p:nvGrpSpPr>
        <p:grpSpPr>
          <a:xfrm>
            <a:off x="-457444" y="9242865"/>
            <a:ext cx="19043259" cy="3086100"/>
            <a:chOff x="0" y="0"/>
            <a:chExt cx="5015509" cy="812800"/>
          </a:xfrm>
        </p:grpSpPr>
        <p:sp>
          <p:nvSpPr>
            <p:cNvPr id="6" name="Freeform 6"/>
            <p:cNvSpPr/>
            <p:nvPr/>
          </p:nvSpPr>
          <p:spPr>
            <a:xfrm>
              <a:off x="0" y="0"/>
              <a:ext cx="5015509" cy="812800"/>
            </a:xfrm>
            <a:custGeom>
              <a:avLst/>
              <a:gdLst/>
              <a:ahLst/>
              <a:cxnLst/>
              <a:rect l="l" t="t" r="r" b="b"/>
              <a:pathLst>
                <a:path w="5015509" h="812800">
                  <a:moveTo>
                    <a:pt x="20734" y="0"/>
                  </a:moveTo>
                  <a:lnTo>
                    <a:pt x="4994775" y="0"/>
                  </a:lnTo>
                  <a:cubicBezTo>
                    <a:pt x="5000274" y="0"/>
                    <a:pt x="5005548" y="2184"/>
                    <a:pt x="5009436" y="6073"/>
                  </a:cubicBezTo>
                  <a:cubicBezTo>
                    <a:pt x="5013324" y="9961"/>
                    <a:pt x="5015509" y="15235"/>
                    <a:pt x="5015509" y="20734"/>
                  </a:cubicBezTo>
                  <a:lnTo>
                    <a:pt x="5015509" y="792066"/>
                  </a:lnTo>
                  <a:cubicBezTo>
                    <a:pt x="5015509" y="797565"/>
                    <a:pt x="5013324" y="802839"/>
                    <a:pt x="5009436" y="806727"/>
                  </a:cubicBezTo>
                  <a:cubicBezTo>
                    <a:pt x="5005548" y="810616"/>
                    <a:pt x="5000274" y="812800"/>
                    <a:pt x="4994775" y="812800"/>
                  </a:cubicBezTo>
                  <a:lnTo>
                    <a:pt x="20734" y="812800"/>
                  </a:lnTo>
                  <a:cubicBezTo>
                    <a:pt x="15235" y="812800"/>
                    <a:pt x="9961" y="810616"/>
                    <a:pt x="6073" y="806727"/>
                  </a:cubicBezTo>
                  <a:cubicBezTo>
                    <a:pt x="2184" y="802839"/>
                    <a:pt x="0" y="797565"/>
                    <a:pt x="0" y="792066"/>
                  </a:cubicBezTo>
                  <a:lnTo>
                    <a:pt x="0" y="20734"/>
                  </a:lnTo>
                  <a:cubicBezTo>
                    <a:pt x="0" y="15235"/>
                    <a:pt x="2184" y="9961"/>
                    <a:pt x="6073" y="6073"/>
                  </a:cubicBezTo>
                  <a:cubicBezTo>
                    <a:pt x="9961" y="2184"/>
                    <a:pt x="15235" y="0"/>
                    <a:pt x="20734" y="0"/>
                  </a:cubicBezTo>
                  <a:close/>
                </a:path>
              </a:pathLst>
            </a:custGeom>
            <a:solidFill>
              <a:srgbClr val="FFFFFF"/>
            </a:solidFill>
          </p:spPr>
        </p:sp>
        <p:sp>
          <p:nvSpPr>
            <p:cNvPr id="7" name="TextBox 7"/>
            <p:cNvSpPr txBox="1"/>
            <p:nvPr/>
          </p:nvSpPr>
          <p:spPr>
            <a:xfrm>
              <a:off x="0" y="-38100"/>
              <a:ext cx="5015509" cy="850900"/>
            </a:xfrm>
            <a:prstGeom prst="rect">
              <a:avLst/>
            </a:prstGeom>
          </p:spPr>
          <p:txBody>
            <a:bodyPr lIns="50800" tIns="50800" rIns="50800" bIns="50800" rtlCol="0" anchor="ctr"/>
            <a:lstStyle/>
            <a:p>
              <a:pPr algn="ctr">
                <a:lnSpc>
                  <a:spcPts val="2660"/>
                </a:lnSpc>
                <a:spcBef>
                  <a:spcPct val="0"/>
                </a:spcBef>
              </a:pPr>
              <a:endParaRPr/>
            </a:p>
          </p:txBody>
        </p:sp>
      </p:grpSp>
      <p:grpSp>
        <p:nvGrpSpPr>
          <p:cNvPr id="8" name="Group 8"/>
          <p:cNvGrpSpPr/>
          <p:nvPr/>
        </p:nvGrpSpPr>
        <p:grpSpPr>
          <a:xfrm>
            <a:off x="2366367" y="9021885"/>
            <a:ext cx="15921577" cy="3086100"/>
            <a:chOff x="0" y="0"/>
            <a:chExt cx="4193337" cy="812800"/>
          </a:xfrm>
        </p:grpSpPr>
        <p:sp>
          <p:nvSpPr>
            <p:cNvPr id="9" name="Freeform 9"/>
            <p:cNvSpPr/>
            <p:nvPr/>
          </p:nvSpPr>
          <p:spPr>
            <a:xfrm>
              <a:off x="0" y="0"/>
              <a:ext cx="4193337" cy="812800"/>
            </a:xfrm>
            <a:custGeom>
              <a:avLst/>
              <a:gdLst/>
              <a:ahLst/>
              <a:cxnLst/>
              <a:rect l="l" t="t" r="r" b="b"/>
              <a:pathLst>
                <a:path w="4193337" h="812800">
                  <a:moveTo>
                    <a:pt x="24799" y="0"/>
                  </a:moveTo>
                  <a:lnTo>
                    <a:pt x="4168538" y="0"/>
                  </a:lnTo>
                  <a:cubicBezTo>
                    <a:pt x="4175115" y="0"/>
                    <a:pt x="4181423" y="2613"/>
                    <a:pt x="4186074" y="7263"/>
                  </a:cubicBezTo>
                  <a:cubicBezTo>
                    <a:pt x="4190724" y="11914"/>
                    <a:pt x="4193337" y="18222"/>
                    <a:pt x="4193337" y="24799"/>
                  </a:cubicBezTo>
                  <a:lnTo>
                    <a:pt x="4193337" y="788001"/>
                  </a:lnTo>
                  <a:cubicBezTo>
                    <a:pt x="4193337" y="794578"/>
                    <a:pt x="4190724" y="800886"/>
                    <a:pt x="4186074" y="805537"/>
                  </a:cubicBezTo>
                  <a:cubicBezTo>
                    <a:pt x="4181423" y="810187"/>
                    <a:pt x="4175115" y="812800"/>
                    <a:pt x="4168538" y="812800"/>
                  </a:cubicBezTo>
                  <a:lnTo>
                    <a:pt x="24799" y="812800"/>
                  </a:lnTo>
                  <a:cubicBezTo>
                    <a:pt x="18222" y="812800"/>
                    <a:pt x="11914" y="810187"/>
                    <a:pt x="7263" y="805537"/>
                  </a:cubicBezTo>
                  <a:cubicBezTo>
                    <a:pt x="2613" y="800886"/>
                    <a:pt x="0" y="794578"/>
                    <a:pt x="0" y="788001"/>
                  </a:cubicBezTo>
                  <a:lnTo>
                    <a:pt x="0" y="24799"/>
                  </a:lnTo>
                  <a:cubicBezTo>
                    <a:pt x="0" y="18222"/>
                    <a:pt x="2613" y="11914"/>
                    <a:pt x="7263" y="7263"/>
                  </a:cubicBezTo>
                  <a:cubicBezTo>
                    <a:pt x="11914" y="2613"/>
                    <a:pt x="18222" y="0"/>
                    <a:pt x="24799" y="0"/>
                  </a:cubicBezTo>
                  <a:close/>
                </a:path>
              </a:pathLst>
            </a:custGeom>
            <a:solidFill>
              <a:srgbClr val="14B19D"/>
            </a:solidFill>
          </p:spPr>
        </p:sp>
        <p:sp>
          <p:nvSpPr>
            <p:cNvPr id="10" name="TextBox 10"/>
            <p:cNvSpPr txBox="1"/>
            <p:nvPr/>
          </p:nvSpPr>
          <p:spPr>
            <a:xfrm>
              <a:off x="0" y="-38100"/>
              <a:ext cx="4193337" cy="850900"/>
            </a:xfrm>
            <a:prstGeom prst="rect">
              <a:avLst/>
            </a:prstGeom>
          </p:spPr>
          <p:txBody>
            <a:bodyPr lIns="50800" tIns="50800" rIns="50800" bIns="50800" rtlCol="0" anchor="ctr"/>
            <a:lstStyle/>
            <a:p>
              <a:pPr algn="ctr">
                <a:lnSpc>
                  <a:spcPts val="2660"/>
                </a:lnSpc>
                <a:spcBef>
                  <a:spcPct val="0"/>
                </a:spcBef>
              </a:pPr>
              <a:endParaRPr/>
            </a:p>
          </p:txBody>
        </p:sp>
      </p:grpSp>
      <p:grpSp>
        <p:nvGrpSpPr>
          <p:cNvPr id="11" name="Group 11"/>
          <p:cNvGrpSpPr/>
          <p:nvPr/>
        </p:nvGrpSpPr>
        <p:grpSpPr>
          <a:xfrm>
            <a:off x="-167" y="8945685"/>
            <a:ext cx="14519442" cy="3086100"/>
            <a:chOff x="0" y="0"/>
            <a:chExt cx="3824051" cy="812800"/>
          </a:xfrm>
        </p:grpSpPr>
        <p:sp>
          <p:nvSpPr>
            <p:cNvPr id="12" name="Freeform 12"/>
            <p:cNvSpPr/>
            <p:nvPr/>
          </p:nvSpPr>
          <p:spPr>
            <a:xfrm>
              <a:off x="0" y="0"/>
              <a:ext cx="3824051" cy="812800"/>
            </a:xfrm>
            <a:custGeom>
              <a:avLst/>
              <a:gdLst/>
              <a:ahLst/>
              <a:cxnLst/>
              <a:rect l="l" t="t" r="r" b="b"/>
              <a:pathLst>
                <a:path w="3824051" h="812800">
                  <a:moveTo>
                    <a:pt x="27194" y="0"/>
                  </a:moveTo>
                  <a:lnTo>
                    <a:pt x="3796857" y="0"/>
                  </a:lnTo>
                  <a:cubicBezTo>
                    <a:pt x="3811875" y="0"/>
                    <a:pt x="3824051" y="12175"/>
                    <a:pt x="3824051" y="27194"/>
                  </a:cubicBezTo>
                  <a:lnTo>
                    <a:pt x="3824051" y="785606"/>
                  </a:lnTo>
                  <a:cubicBezTo>
                    <a:pt x="3824051" y="800625"/>
                    <a:pt x="3811875" y="812800"/>
                    <a:pt x="3796857" y="812800"/>
                  </a:cubicBezTo>
                  <a:lnTo>
                    <a:pt x="27194" y="812800"/>
                  </a:lnTo>
                  <a:cubicBezTo>
                    <a:pt x="12175" y="812800"/>
                    <a:pt x="0" y="800625"/>
                    <a:pt x="0" y="785606"/>
                  </a:cubicBezTo>
                  <a:lnTo>
                    <a:pt x="0" y="27194"/>
                  </a:lnTo>
                  <a:cubicBezTo>
                    <a:pt x="0" y="12175"/>
                    <a:pt x="12175" y="0"/>
                    <a:pt x="27194" y="0"/>
                  </a:cubicBezTo>
                  <a:close/>
                </a:path>
              </a:pathLst>
            </a:custGeom>
            <a:solidFill>
              <a:srgbClr val="109A97"/>
            </a:solidFill>
          </p:spPr>
        </p:sp>
        <p:sp>
          <p:nvSpPr>
            <p:cNvPr id="13" name="TextBox 13"/>
            <p:cNvSpPr txBox="1"/>
            <p:nvPr/>
          </p:nvSpPr>
          <p:spPr>
            <a:xfrm>
              <a:off x="0" y="-38100"/>
              <a:ext cx="3824051" cy="850900"/>
            </a:xfrm>
            <a:prstGeom prst="rect">
              <a:avLst/>
            </a:prstGeom>
          </p:spPr>
          <p:txBody>
            <a:bodyPr lIns="50800" tIns="50800" rIns="50800" bIns="50800" rtlCol="0" anchor="ctr"/>
            <a:lstStyle/>
            <a:p>
              <a:pPr algn="ctr">
                <a:lnSpc>
                  <a:spcPts val="2660"/>
                </a:lnSpc>
                <a:spcBef>
                  <a:spcPct val="0"/>
                </a:spcBef>
              </a:pPr>
              <a:endParaRPr/>
            </a:p>
          </p:txBody>
        </p:sp>
      </p:grpSp>
      <p:sp>
        <p:nvSpPr>
          <p:cNvPr id="14" name="Freeform 14"/>
          <p:cNvSpPr/>
          <p:nvPr/>
        </p:nvSpPr>
        <p:spPr>
          <a:xfrm>
            <a:off x="16368813" y="423496"/>
            <a:ext cx="1325616" cy="1294283"/>
          </a:xfrm>
          <a:custGeom>
            <a:avLst/>
            <a:gdLst/>
            <a:ahLst/>
            <a:cxnLst/>
            <a:rect l="l" t="t" r="r" b="b"/>
            <a:pathLst>
              <a:path w="1325616" h="1294283">
                <a:moveTo>
                  <a:pt x="0" y="0"/>
                </a:moveTo>
                <a:lnTo>
                  <a:pt x="1325615" y="0"/>
                </a:lnTo>
                <a:lnTo>
                  <a:pt x="1325615" y="1294283"/>
                </a:lnTo>
                <a:lnTo>
                  <a:pt x="0" y="129428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15" name="Group 15"/>
          <p:cNvGrpSpPr/>
          <p:nvPr/>
        </p:nvGrpSpPr>
        <p:grpSpPr>
          <a:xfrm>
            <a:off x="1028700" y="2451217"/>
            <a:ext cx="4530458" cy="47690"/>
            <a:chOff x="0" y="0"/>
            <a:chExt cx="1193207" cy="12560"/>
          </a:xfrm>
        </p:grpSpPr>
        <p:sp>
          <p:nvSpPr>
            <p:cNvPr id="16" name="Freeform 16"/>
            <p:cNvSpPr/>
            <p:nvPr/>
          </p:nvSpPr>
          <p:spPr>
            <a:xfrm>
              <a:off x="0" y="0"/>
              <a:ext cx="1193207" cy="12560"/>
            </a:xfrm>
            <a:custGeom>
              <a:avLst/>
              <a:gdLst/>
              <a:ahLst/>
              <a:cxnLst/>
              <a:rect l="l" t="t" r="r" b="b"/>
              <a:pathLst>
                <a:path w="1193207" h="12560">
                  <a:moveTo>
                    <a:pt x="6280" y="0"/>
                  </a:moveTo>
                  <a:lnTo>
                    <a:pt x="1186927" y="0"/>
                  </a:lnTo>
                  <a:cubicBezTo>
                    <a:pt x="1190395" y="0"/>
                    <a:pt x="1193207" y="2812"/>
                    <a:pt x="1193207" y="6280"/>
                  </a:cubicBezTo>
                  <a:lnTo>
                    <a:pt x="1193207" y="6280"/>
                  </a:lnTo>
                  <a:cubicBezTo>
                    <a:pt x="1193207" y="7946"/>
                    <a:pt x="1192545" y="9543"/>
                    <a:pt x="1191368" y="10721"/>
                  </a:cubicBezTo>
                  <a:cubicBezTo>
                    <a:pt x="1190190" y="11899"/>
                    <a:pt x="1188593" y="12560"/>
                    <a:pt x="1186927" y="12560"/>
                  </a:cubicBezTo>
                  <a:lnTo>
                    <a:pt x="6280" y="12560"/>
                  </a:lnTo>
                  <a:cubicBezTo>
                    <a:pt x="4615" y="12560"/>
                    <a:pt x="3017" y="11899"/>
                    <a:pt x="1839" y="10721"/>
                  </a:cubicBezTo>
                  <a:cubicBezTo>
                    <a:pt x="662" y="9543"/>
                    <a:pt x="0" y="7946"/>
                    <a:pt x="0" y="6280"/>
                  </a:cubicBezTo>
                  <a:lnTo>
                    <a:pt x="0" y="6280"/>
                  </a:lnTo>
                  <a:cubicBezTo>
                    <a:pt x="0" y="4615"/>
                    <a:pt x="662" y="3017"/>
                    <a:pt x="1839" y="1839"/>
                  </a:cubicBezTo>
                  <a:cubicBezTo>
                    <a:pt x="3017" y="662"/>
                    <a:pt x="4615" y="0"/>
                    <a:pt x="6280" y="0"/>
                  </a:cubicBezTo>
                  <a:close/>
                </a:path>
              </a:pathLst>
            </a:custGeom>
            <a:solidFill>
              <a:srgbClr val="048581"/>
            </a:solidFill>
          </p:spPr>
        </p:sp>
        <p:sp>
          <p:nvSpPr>
            <p:cNvPr id="17" name="TextBox 17"/>
            <p:cNvSpPr txBox="1"/>
            <p:nvPr/>
          </p:nvSpPr>
          <p:spPr>
            <a:xfrm>
              <a:off x="0" y="-38100"/>
              <a:ext cx="1193207" cy="50660"/>
            </a:xfrm>
            <a:prstGeom prst="rect">
              <a:avLst/>
            </a:prstGeom>
          </p:spPr>
          <p:txBody>
            <a:bodyPr lIns="50800" tIns="50800" rIns="50800" bIns="50800" rtlCol="0" anchor="ctr"/>
            <a:lstStyle/>
            <a:p>
              <a:pPr algn="ctr">
                <a:lnSpc>
                  <a:spcPts val="2660"/>
                </a:lnSpc>
              </a:pPr>
              <a:endParaRPr/>
            </a:p>
          </p:txBody>
        </p:sp>
      </p:grpSp>
      <p:sp>
        <p:nvSpPr>
          <p:cNvPr id="18" name="Freeform 18"/>
          <p:cNvSpPr/>
          <p:nvPr/>
        </p:nvSpPr>
        <p:spPr>
          <a:xfrm>
            <a:off x="12305816" y="1942524"/>
            <a:ext cx="4725804" cy="6401952"/>
          </a:xfrm>
          <a:custGeom>
            <a:avLst/>
            <a:gdLst/>
            <a:ahLst/>
            <a:cxnLst/>
            <a:rect l="l" t="t" r="r" b="b"/>
            <a:pathLst>
              <a:path w="4725804" h="6401952">
                <a:moveTo>
                  <a:pt x="0" y="0"/>
                </a:moveTo>
                <a:lnTo>
                  <a:pt x="4725805" y="0"/>
                </a:lnTo>
                <a:lnTo>
                  <a:pt x="4725805" y="6401952"/>
                </a:lnTo>
                <a:lnTo>
                  <a:pt x="0" y="6401952"/>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20" name="TextBox 20"/>
          <p:cNvSpPr txBox="1"/>
          <p:nvPr/>
        </p:nvSpPr>
        <p:spPr>
          <a:xfrm>
            <a:off x="1201420" y="1123950"/>
            <a:ext cx="10905490" cy="2195195"/>
          </a:xfrm>
          <a:prstGeom prst="rect">
            <a:avLst/>
          </a:prstGeom>
        </p:spPr>
        <p:txBody>
          <a:bodyPr wrap="square" lIns="0" tIns="0" rIns="0" bIns="0" rtlCol="0" anchor="t">
            <a:spAutoFit/>
          </a:bodyPr>
          <a:lstStyle/>
          <a:p>
            <a:pPr algn="l">
              <a:lnSpc>
                <a:spcPts val="8560"/>
              </a:lnSpc>
            </a:pPr>
            <a:r>
              <a:rPr lang="en-US" sz="8000">
                <a:solidFill>
                  <a:srgbClr val="00B050">
                    <a:alpha val="83922"/>
                  </a:srgbClr>
                </a:solidFill>
                <a:latin typeface="Times New Roman" panose="02020603050405020304" charset="0"/>
                <a:ea typeface="DM Sans Bold"/>
                <a:cs typeface="Times New Roman" panose="02020603050405020304" charset="0"/>
                <a:sym typeface="DM Sans Bold"/>
              </a:rPr>
              <a:t>Reseach Objective</a:t>
            </a:r>
          </a:p>
          <a:p>
            <a:pPr algn="l">
              <a:lnSpc>
                <a:spcPts val="8560"/>
              </a:lnSpc>
            </a:pPr>
            <a:endParaRPr lang="en-US" sz="8000">
              <a:solidFill>
                <a:srgbClr val="00B050">
                  <a:alpha val="83922"/>
                </a:srgbClr>
              </a:solidFill>
              <a:latin typeface="Times New Roman" panose="02020603050405020304" charset="0"/>
              <a:ea typeface="DM Sans Bold"/>
              <a:cs typeface="Times New Roman" panose="02020603050405020304" charset="0"/>
              <a:sym typeface="DM Sans Bold"/>
            </a:endParaRPr>
          </a:p>
        </p:txBody>
      </p:sp>
      <p:sp>
        <p:nvSpPr>
          <p:cNvPr id="21" name="TextBox 21"/>
          <p:cNvSpPr txBox="1"/>
          <p:nvPr/>
        </p:nvSpPr>
        <p:spPr>
          <a:xfrm>
            <a:off x="970280" y="3050540"/>
            <a:ext cx="11106150" cy="4488180"/>
          </a:xfrm>
          <a:prstGeom prst="rect">
            <a:avLst/>
          </a:prstGeom>
        </p:spPr>
        <p:txBody>
          <a:bodyPr wrap="square" lIns="0" tIns="0" rIns="0" bIns="0" rtlCol="0" anchor="t">
            <a:spAutoFit/>
          </a:bodyPr>
          <a:lstStyle/>
          <a:p>
            <a:pPr indent="0" algn="just">
              <a:lnSpc>
                <a:spcPts val="3500"/>
              </a:lnSpc>
              <a:buFont typeface="Wingdings" panose="05000000000000000000" charset="0"/>
              <a:buNone/>
            </a:pPr>
            <a:r>
              <a:rPr lang="en-US" sz="2400">
                <a:solidFill>
                  <a:srgbClr val="048581"/>
                </a:solidFill>
                <a:latin typeface="Times New Roman" panose="02020603050405020304" charset="0"/>
                <a:ea typeface="Poppins" panose="00000500000000000000"/>
                <a:cs typeface="Times New Roman" panose="02020603050405020304" charset="0"/>
                <a:sym typeface="Poppins" panose="00000500000000000000"/>
              </a:rPr>
              <a:t>The primary objective is to create an optimized health monitoring system with an advanced machine learning techniques and Quality Function Deployment to enhance predictive accuracy, reliability and user satisfaction. It specifically aims to:</a:t>
            </a:r>
          </a:p>
          <a:p>
            <a:pPr indent="0" algn="just">
              <a:lnSpc>
                <a:spcPts val="3500"/>
              </a:lnSpc>
              <a:buFont typeface="Wingdings" panose="05000000000000000000" charset="0"/>
              <a:buNone/>
            </a:pPr>
            <a:endParaRPr lang="en-US" sz="2400">
              <a:solidFill>
                <a:srgbClr val="048581"/>
              </a:solidFill>
              <a:latin typeface="Times New Roman" panose="02020603050405020304" charset="0"/>
              <a:ea typeface="Poppins" panose="00000500000000000000"/>
              <a:cs typeface="Times New Roman" panose="02020603050405020304" charset="0"/>
              <a:sym typeface="Poppins" panose="00000500000000000000"/>
            </a:endParaRPr>
          </a:p>
          <a:p>
            <a:pPr marL="285750" indent="-285750" algn="just">
              <a:lnSpc>
                <a:spcPts val="3500"/>
              </a:lnSpc>
              <a:buFont typeface="Wingdings" panose="05000000000000000000" charset="0"/>
              <a:buChar char="§"/>
            </a:pPr>
            <a:r>
              <a:rPr lang="en-US" sz="2400">
                <a:solidFill>
                  <a:srgbClr val="048581"/>
                </a:solidFill>
                <a:latin typeface="Times New Roman" panose="02020603050405020304" charset="0"/>
                <a:ea typeface="Poppins" panose="00000500000000000000"/>
                <a:cs typeface="Times New Roman" panose="02020603050405020304" charset="0"/>
                <a:sym typeface="Poppins" panose="00000500000000000000"/>
              </a:rPr>
              <a:t>Identify and evaluate the best machine learning models that can be used in analyzing health data in real-time.</a:t>
            </a:r>
          </a:p>
          <a:p>
            <a:pPr marL="285750" indent="-285750" algn="just">
              <a:lnSpc>
                <a:spcPts val="3500"/>
              </a:lnSpc>
              <a:buFont typeface="Wingdings" panose="05000000000000000000" charset="0"/>
              <a:buChar char="§"/>
            </a:pPr>
            <a:r>
              <a:rPr lang="en-US" sz="2400">
                <a:solidFill>
                  <a:srgbClr val="048581"/>
                </a:solidFill>
                <a:latin typeface="Times New Roman" panose="02020603050405020304" charset="0"/>
                <a:ea typeface="Poppins" panose="00000500000000000000"/>
                <a:cs typeface="Times New Roman" panose="02020603050405020304" charset="0"/>
                <a:sym typeface="Poppins" panose="00000500000000000000"/>
              </a:rPr>
              <a:t>Integrate QFD into the system design to ensure it satisfies user needs and preferences.</a:t>
            </a:r>
          </a:p>
          <a:p>
            <a:pPr marL="285750" indent="-285750" algn="just">
              <a:lnSpc>
                <a:spcPts val="3500"/>
              </a:lnSpc>
              <a:buFont typeface="Wingdings" panose="05000000000000000000" charset="0"/>
              <a:buChar char="§"/>
            </a:pPr>
            <a:r>
              <a:rPr lang="en-US" sz="2400">
                <a:solidFill>
                  <a:srgbClr val="048581"/>
                </a:solidFill>
                <a:latin typeface="Times New Roman" panose="02020603050405020304" charset="0"/>
                <a:ea typeface="Poppins" panose="00000500000000000000"/>
                <a:cs typeface="Times New Roman" panose="02020603050405020304" charset="0"/>
                <a:sym typeface="Poppins" panose="00000500000000000000"/>
              </a:rPr>
              <a:t>Design a simple and user-friendly interface that gives access to all health monitoring and managing tools.</a:t>
            </a:r>
          </a:p>
          <a:p>
            <a:pPr marL="285750" indent="-285750" algn="just">
              <a:lnSpc>
                <a:spcPts val="3500"/>
              </a:lnSpc>
              <a:buFont typeface="Wingdings" panose="05000000000000000000" charset="0"/>
              <a:buChar char="§"/>
            </a:pPr>
            <a:endParaRPr lang="en-US" sz="2400">
              <a:solidFill>
                <a:srgbClr val="048581"/>
              </a:solidFill>
              <a:latin typeface="Times New Roman" panose="02020603050405020304" charset="0"/>
              <a:ea typeface="Poppins" panose="00000500000000000000"/>
              <a:cs typeface="Times New Roman" panose="02020603050405020304" charset="0"/>
              <a:sym typeface="Poppins" panose="00000500000000000000"/>
            </a:endParaRPr>
          </a:p>
        </p:txBody>
      </p:sp>
    </p:spTree>
  </p:cSld>
  <p:clrMapOvr>
    <a:masterClrMapping/>
  </p:clrMapOvr>
  <p:transition spd="slow">
    <p:cov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253768" y="-803071"/>
            <a:ext cx="13625853" cy="9861786"/>
            <a:chOff x="0" y="0"/>
            <a:chExt cx="3588702" cy="2597343"/>
          </a:xfrm>
        </p:grpSpPr>
        <p:sp>
          <p:nvSpPr>
            <p:cNvPr id="3" name="Freeform 3"/>
            <p:cNvSpPr/>
            <p:nvPr/>
          </p:nvSpPr>
          <p:spPr>
            <a:xfrm>
              <a:off x="0" y="0"/>
              <a:ext cx="3588702" cy="2597343"/>
            </a:xfrm>
            <a:custGeom>
              <a:avLst/>
              <a:gdLst/>
              <a:ahLst/>
              <a:cxnLst/>
              <a:rect l="l" t="t" r="r" b="b"/>
              <a:pathLst>
                <a:path w="3588702" h="2597343">
                  <a:moveTo>
                    <a:pt x="56818" y="0"/>
                  </a:moveTo>
                  <a:lnTo>
                    <a:pt x="3531884" y="0"/>
                  </a:lnTo>
                  <a:cubicBezTo>
                    <a:pt x="3563264" y="0"/>
                    <a:pt x="3588702" y="25438"/>
                    <a:pt x="3588702" y="56818"/>
                  </a:cubicBezTo>
                  <a:lnTo>
                    <a:pt x="3588702" y="2540525"/>
                  </a:lnTo>
                  <a:cubicBezTo>
                    <a:pt x="3588702" y="2555594"/>
                    <a:pt x="3582716" y="2570046"/>
                    <a:pt x="3572060" y="2580701"/>
                  </a:cubicBezTo>
                  <a:cubicBezTo>
                    <a:pt x="3561405" y="2591357"/>
                    <a:pt x="3546953" y="2597343"/>
                    <a:pt x="3531884" y="2597343"/>
                  </a:cubicBezTo>
                  <a:lnTo>
                    <a:pt x="56818" y="2597343"/>
                  </a:lnTo>
                  <a:cubicBezTo>
                    <a:pt x="41749" y="2597343"/>
                    <a:pt x="27297" y="2591357"/>
                    <a:pt x="16642" y="2580701"/>
                  </a:cubicBezTo>
                  <a:cubicBezTo>
                    <a:pt x="5986" y="2570046"/>
                    <a:pt x="0" y="2555594"/>
                    <a:pt x="0" y="2540525"/>
                  </a:cubicBezTo>
                  <a:lnTo>
                    <a:pt x="0" y="56818"/>
                  </a:lnTo>
                  <a:cubicBezTo>
                    <a:pt x="0" y="41749"/>
                    <a:pt x="5986" y="27297"/>
                    <a:pt x="16642" y="16642"/>
                  </a:cubicBezTo>
                  <a:cubicBezTo>
                    <a:pt x="27297" y="5986"/>
                    <a:pt x="41749" y="0"/>
                    <a:pt x="56818" y="0"/>
                  </a:cubicBezTo>
                  <a:close/>
                </a:path>
              </a:pathLst>
            </a:custGeom>
            <a:solidFill>
              <a:srgbClr val="048581"/>
            </a:solidFill>
          </p:spPr>
        </p:sp>
        <p:sp>
          <p:nvSpPr>
            <p:cNvPr id="4" name="TextBox 4"/>
            <p:cNvSpPr txBox="1"/>
            <p:nvPr/>
          </p:nvSpPr>
          <p:spPr>
            <a:xfrm>
              <a:off x="0" y="-38100"/>
              <a:ext cx="3588702" cy="2635443"/>
            </a:xfrm>
            <a:prstGeom prst="rect">
              <a:avLst/>
            </a:prstGeom>
          </p:spPr>
          <p:txBody>
            <a:bodyPr lIns="50800" tIns="50800" rIns="50800" bIns="50800" rtlCol="0" anchor="ctr"/>
            <a:lstStyle/>
            <a:p>
              <a:pPr algn="ctr">
                <a:lnSpc>
                  <a:spcPts val="2660"/>
                </a:lnSpc>
              </a:pPr>
              <a:endParaRPr/>
            </a:p>
          </p:txBody>
        </p:sp>
      </p:grpSp>
      <p:grpSp>
        <p:nvGrpSpPr>
          <p:cNvPr id="5" name="Group 5"/>
          <p:cNvGrpSpPr/>
          <p:nvPr/>
        </p:nvGrpSpPr>
        <p:grpSpPr>
          <a:xfrm>
            <a:off x="-755259" y="9058715"/>
            <a:ext cx="19043259" cy="3086100"/>
            <a:chOff x="0" y="0"/>
            <a:chExt cx="5015509" cy="812800"/>
          </a:xfrm>
        </p:grpSpPr>
        <p:sp>
          <p:nvSpPr>
            <p:cNvPr id="6" name="Freeform 6"/>
            <p:cNvSpPr/>
            <p:nvPr/>
          </p:nvSpPr>
          <p:spPr>
            <a:xfrm>
              <a:off x="0" y="0"/>
              <a:ext cx="5015509" cy="812800"/>
            </a:xfrm>
            <a:custGeom>
              <a:avLst/>
              <a:gdLst/>
              <a:ahLst/>
              <a:cxnLst/>
              <a:rect l="l" t="t" r="r" b="b"/>
              <a:pathLst>
                <a:path w="5015509" h="812800">
                  <a:moveTo>
                    <a:pt x="20734" y="0"/>
                  </a:moveTo>
                  <a:lnTo>
                    <a:pt x="4994775" y="0"/>
                  </a:lnTo>
                  <a:cubicBezTo>
                    <a:pt x="5000274" y="0"/>
                    <a:pt x="5005548" y="2184"/>
                    <a:pt x="5009436" y="6073"/>
                  </a:cubicBezTo>
                  <a:cubicBezTo>
                    <a:pt x="5013324" y="9961"/>
                    <a:pt x="5015509" y="15235"/>
                    <a:pt x="5015509" y="20734"/>
                  </a:cubicBezTo>
                  <a:lnTo>
                    <a:pt x="5015509" y="792066"/>
                  </a:lnTo>
                  <a:cubicBezTo>
                    <a:pt x="5015509" y="797565"/>
                    <a:pt x="5013324" y="802839"/>
                    <a:pt x="5009436" y="806727"/>
                  </a:cubicBezTo>
                  <a:cubicBezTo>
                    <a:pt x="5005548" y="810616"/>
                    <a:pt x="5000274" y="812800"/>
                    <a:pt x="4994775" y="812800"/>
                  </a:cubicBezTo>
                  <a:lnTo>
                    <a:pt x="20734" y="812800"/>
                  </a:lnTo>
                  <a:cubicBezTo>
                    <a:pt x="15235" y="812800"/>
                    <a:pt x="9961" y="810616"/>
                    <a:pt x="6073" y="806727"/>
                  </a:cubicBezTo>
                  <a:cubicBezTo>
                    <a:pt x="2184" y="802839"/>
                    <a:pt x="0" y="797565"/>
                    <a:pt x="0" y="792066"/>
                  </a:cubicBezTo>
                  <a:lnTo>
                    <a:pt x="0" y="20734"/>
                  </a:lnTo>
                  <a:cubicBezTo>
                    <a:pt x="0" y="15235"/>
                    <a:pt x="2184" y="9961"/>
                    <a:pt x="6073" y="6073"/>
                  </a:cubicBezTo>
                  <a:cubicBezTo>
                    <a:pt x="9961" y="2184"/>
                    <a:pt x="15235" y="0"/>
                    <a:pt x="20734" y="0"/>
                  </a:cubicBezTo>
                  <a:close/>
                </a:path>
              </a:pathLst>
            </a:custGeom>
            <a:solidFill>
              <a:srgbClr val="FFFFFF"/>
            </a:solidFill>
          </p:spPr>
        </p:sp>
        <p:sp>
          <p:nvSpPr>
            <p:cNvPr id="7" name="TextBox 7"/>
            <p:cNvSpPr txBox="1"/>
            <p:nvPr/>
          </p:nvSpPr>
          <p:spPr>
            <a:xfrm>
              <a:off x="0" y="-38100"/>
              <a:ext cx="5015509" cy="850900"/>
            </a:xfrm>
            <a:prstGeom prst="rect">
              <a:avLst/>
            </a:prstGeom>
          </p:spPr>
          <p:txBody>
            <a:bodyPr lIns="50800" tIns="50800" rIns="50800" bIns="50800" rtlCol="0" anchor="ctr"/>
            <a:lstStyle/>
            <a:p>
              <a:pPr algn="ctr">
                <a:lnSpc>
                  <a:spcPts val="2660"/>
                </a:lnSpc>
                <a:spcBef>
                  <a:spcPct val="0"/>
                </a:spcBef>
              </a:pPr>
              <a:endParaRPr/>
            </a:p>
          </p:txBody>
        </p:sp>
      </p:grpSp>
      <p:grpSp>
        <p:nvGrpSpPr>
          <p:cNvPr id="8" name="Group 8"/>
          <p:cNvGrpSpPr/>
          <p:nvPr/>
        </p:nvGrpSpPr>
        <p:grpSpPr>
          <a:xfrm>
            <a:off x="2514322" y="9021885"/>
            <a:ext cx="15921577" cy="3086100"/>
            <a:chOff x="0" y="0"/>
            <a:chExt cx="4193337" cy="812800"/>
          </a:xfrm>
        </p:grpSpPr>
        <p:sp>
          <p:nvSpPr>
            <p:cNvPr id="9" name="Freeform 9"/>
            <p:cNvSpPr/>
            <p:nvPr/>
          </p:nvSpPr>
          <p:spPr>
            <a:xfrm>
              <a:off x="0" y="0"/>
              <a:ext cx="4193337" cy="812800"/>
            </a:xfrm>
            <a:custGeom>
              <a:avLst/>
              <a:gdLst/>
              <a:ahLst/>
              <a:cxnLst/>
              <a:rect l="l" t="t" r="r" b="b"/>
              <a:pathLst>
                <a:path w="4193337" h="812800">
                  <a:moveTo>
                    <a:pt x="24799" y="0"/>
                  </a:moveTo>
                  <a:lnTo>
                    <a:pt x="4168538" y="0"/>
                  </a:lnTo>
                  <a:cubicBezTo>
                    <a:pt x="4175115" y="0"/>
                    <a:pt x="4181423" y="2613"/>
                    <a:pt x="4186074" y="7263"/>
                  </a:cubicBezTo>
                  <a:cubicBezTo>
                    <a:pt x="4190724" y="11914"/>
                    <a:pt x="4193337" y="18222"/>
                    <a:pt x="4193337" y="24799"/>
                  </a:cubicBezTo>
                  <a:lnTo>
                    <a:pt x="4193337" y="788001"/>
                  </a:lnTo>
                  <a:cubicBezTo>
                    <a:pt x="4193337" y="794578"/>
                    <a:pt x="4190724" y="800886"/>
                    <a:pt x="4186074" y="805537"/>
                  </a:cubicBezTo>
                  <a:cubicBezTo>
                    <a:pt x="4181423" y="810187"/>
                    <a:pt x="4175115" y="812800"/>
                    <a:pt x="4168538" y="812800"/>
                  </a:cubicBezTo>
                  <a:lnTo>
                    <a:pt x="24799" y="812800"/>
                  </a:lnTo>
                  <a:cubicBezTo>
                    <a:pt x="18222" y="812800"/>
                    <a:pt x="11914" y="810187"/>
                    <a:pt x="7263" y="805537"/>
                  </a:cubicBezTo>
                  <a:cubicBezTo>
                    <a:pt x="2613" y="800886"/>
                    <a:pt x="0" y="794578"/>
                    <a:pt x="0" y="788001"/>
                  </a:cubicBezTo>
                  <a:lnTo>
                    <a:pt x="0" y="24799"/>
                  </a:lnTo>
                  <a:cubicBezTo>
                    <a:pt x="0" y="18222"/>
                    <a:pt x="2613" y="11914"/>
                    <a:pt x="7263" y="7263"/>
                  </a:cubicBezTo>
                  <a:cubicBezTo>
                    <a:pt x="11914" y="2613"/>
                    <a:pt x="18222" y="0"/>
                    <a:pt x="24799" y="0"/>
                  </a:cubicBezTo>
                  <a:close/>
                </a:path>
              </a:pathLst>
            </a:custGeom>
            <a:solidFill>
              <a:srgbClr val="14B19D"/>
            </a:solidFill>
          </p:spPr>
        </p:sp>
        <p:sp>
          <p:nvSpPr>
            <p:cNvPr id="10" name="TextBox 10"/>
            <p:cNvSpPr txBox="1"/>
            <p:nvPr/>
          </p:nvSpPr>
          <p:spPr>
            <a:xfrm>
              <a:off x="0" y="-38100"/>
              <a:ext cx="4193337" cy="850900"/>
            </a:xfrm>
            <a:prstGeom prst="rect">
              <a:avLst/>
            </a:prstGeom>
          </p:spPr>
          <p:txBody>
            <a:bodyPr lIns="50800" tIns="50800" rIns="50800" bIns="50800" rtlCol="0" anchor="ctr"/>
            <a:lstStyle/>
            <a:p>
              <a:pPr algn="ctr">
                <a:lnSpc>
                  <a:spcPts val="2660"/>
                </a:lnSpc>
                <a:spcBef>
                  <a:spcPct val="0"/>
                </a:spcBef>
              </a:pPr>
              <a:endParaRPr/>
            </a:p>
          </p:txBody>
        </p:sp>
      </p:grpSp>
      <p:grpSp>
        <p:nvGrpSpPr>
          <p:cNvPr id="11" name="Group 11"/>
          <p:cNvGrpSpPr/>
          <p:nvPr/>
        </p:nvGrpSpPr>
        <p:grpSpPr>
          <a:xfrm>
            <a:off x="-1253657" y="9058715"/>
            <a:ext cx="14519442" cy="3086100"/>
            <a:chOff x="0" y="0"/>
            <a:chExt cx="3824051" cy="812800"/>
          </a:xfrm>
        </p:grpSpPr>
        <p:sp>
          <p:nvSpPr>
            <p:cNvPr id="12" name="Freeform 12"/>
            <p:cNvSpPr/>
            <p:nvPr/>
          </p:nvSpPr>
          <p:spPr>
            <a:xfrm>
              <a:off x="0" y="0"/>
              <a:ext cx="3824051" cy="812800"/>
            </a:xfrm>
            <a:custGeom>
              <a:avLst/>
              <a:gdLst/>
              <a:ahLst/>
              <a:cxnLst/>
              <a:rect l="l" t="t" r="r" b="b"/>
              <a:pathLst>
                <a:path w="3824051" h="812800">
                  <a:moveTo>
                    <a:pt x="27194" y="0"/>
                  </a:moveTo>
                  <a:lnTo>
                    <a:pt x="3796857" y="0"/>
                  </a:lnTo>
                  <a:cubicBezTo>
                    <a:pt x="3811875" y="0"/>
                    <a:pt x="3824051" y="12175"/>
                    <a:pt x="3824051" y="27194"/>
                  </a:cubicBezTo>
                  <a:lnTo>
                    <a:pt x="3824051" y="785606"/>
                  </a:lnTo>
                  <a:cubicBezTo>
                    <a:pt x="3824051" y="800625"/>
                    <a:pt x="3811875" y="812800"/>
                    <a:pt x="3796857" y="812800"/>
                  </a:cubicBezTo>
                  <a:lnTo>
                    <a:pt x="27194" y="812800"/>
                  </a:lnTo>
                  <a:cubicBezTo>
                    <a:pt x="12175" y="812800"/>
                    <a:pt x="0" y="800625"/>
                    <a:pt x="0" y="785606"/>
                  </a:cubicBezTo>
                  <a:lnTo>
                    <a:pt x="0" y="27194"/>
                  </a:lnTo>
                  <a:cubicBezTo>
                    <a:pt x="0" y="12175"/>
                    <a:pt x="12175" y="0"/>
                    <a:pt x="27194" y="0"/>
                  </a:cubicBezTo>
                  <a:close/>
                </a:path>
              </a:pathLst>
            </a:custGeom>
            <a:solidFill>
              <a:srgbClr val="109A97"/>
            </a:solidFill>
          </p:spPr>
        </p:sp>
        <p:sp>
          <p:nvSpPr>
            <p:cNvPr id="13" name="TextBox 13"/>
            <p:cNvSpPr txBox="1"/>
            <p:nvPr/>
          </p:nvSpPr>
          <p:spPr>
            <a:xfrm>
              <a:off x="0" y="-38100"/>
              <a:ext cx="3824051" cy="850900"/>
            </a:xfrm>
            <a:prstGeom prst="rect">
              <a:avLst/>
            </a:prstGeom>
          </p:spPr>
          <p:txBody>
            <a:bodyPr lIns="50800" tIns="50800" rIns="50800" bIns="50800" rtlCol="0" anchor="ctr"/>
            <a:lstStyle/>
            <a:p>
              <a:pPr algn="ctr">
                <a:lnSpc>
                  <a:spcPts val="2660"/>
                </a:lnSpc>
                <a:spcBef>
                  <a:spcPct val="0"/>
                </a:spcBef>
              </a:pPr>
              <a:endParaRPr/>
            </a:p>
          </p:txBody>
        </p:sp>
      </p:grpSp>
      <p:sp>
        <p:nvSpPr>
          <p:cNvPr id="14" name="Freeform 14"/>
          <p:cNvSpPr/>
          <p:nvPr/>
        </p:nvSpPr>
        <p:spPr>
          <a:xfrm>
            <a:off x="16368813" y="423496"/>
            <a:ext cx="1325616" cy="1294283"/>
          </a:xfrm>
          <a:custGeom>
            <a:avLst/>
            <a:gdLst/>
            <a:ahLst/>
            <a:cxnLst/>
            <a:rect l="l" t="t" r="r" b="b"/>
            <a:pathLst>
              <a:path w="1325616" h="1294283">
                <a:moveTo>
                  <a:pt x="0" y="0"/>
                </a:moveTo>
                <a:lnTo>
                  <a:pt x="1325615" y="0"/>
                </a:lnTo>
                <a:lnTo>
                  <a:pt x="1325615" y="1294283"/>
                </a:lnTo>
                <a:lnTo>
                  <a:pt x="0" y="12942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15" name="Group 15"/>
          <p:cNvGrpSpPr/>
          <p:nvPr/>
        </p:nvGrpSpPr>
        <p:grpSpPr>
          <a:xfrm>
            <a:off x="1028700" y="2451282"/>
            <a:ext cx="5501478" cy="47625"/>
            <a:chOff x="0" y="0"/>
            <a:chExt cx="1448949" cy="12543"/>
          </a:xfrm>
        </p:grpSpPr>
        <p:sp>
          <p:nvSpPr>
            <p:cNvPr id="16" name="Freeform 16"/>
            <p:cNvSpPr/>
            <p:nvPr/>
          </p:nvSpPr>
          <p:spPr>
            <a:xfrm>
              <a:off x="0" y="0"/>
              <a:ext cx="1448949" cy="12543"/>
            </a:xfrm>
            <a:custGeom>
              <a:avLst/>
              <a:gdLst/>
              <a:ahLst/>
              <a:cxnLst/>
              <a:rect l="l" t="t" r="r" b="b"/>
              <a:pathLst>
                <a:path w="1448949" h="12543">
                  <a:moveTo>
                    <a:pt x="6272" y="0"/>
                  </a:moveTo>
                  <a:lnTo>
                    <a:pt x="1442677" y="0"/>
                  </a:lnTo>
                  <a:cubicBezTo>
                    <a:pt x="1444341" y="0"/>
                    <a:pt x="1445936" y="661"/>
                    <a:pt x="1447112" y="1837"/>
                  </a:cubicBezTo>
                  <a:cubicBezTo>
                    <a:pt x="1448288" y="3013"/>
                    <a:pt x="1448949" y="4608"/>
                    <a:pt x="1448949" y="6272"/>
                  </a:cubicBezTo>
                  <a:lnTo>
                    <a:pt x="1448949" y="6272"/>
                  </a:lnTo>
                  <a:cubicBezTo>
                    <a:pt x="1448949" y="7935"/>
                    <a:pt x="1448288" y="9530"/>
                    <a:pt x="1447112" y="10706"/>
                  </a:cubicBezTo>
                  <a:cubicBezTo>
                    <a:pt x="1445936" y="11882"/>
                    <a:pt x="1444341" y="12543"/>
                    <a:pt x="1442677" y="12543"/>
                  </a:cubicBezTo>
                  <a:lnTo>
                    <a:pt x="6272" y="12543"/>
                  </a:lnTo>
                  <a:cubicBezTo>
                    <a:pt x="4608" y="12543"/>
                    <a:pt x="3013" y="11882"/>
                    <a:pt x="1837" y="10706"/>
                  </a:cubicBezTo>
                  <a:cubicBezTo>
                    <a:pt x="661" y="9530"/>
                    <a:pt x="0" y="7935"/>
                    <a:pt x="0" y="6272"/>
                  </a:cubicBezTo>
                  <a:lnTo>
                    <a:pt x="0" y="6272"/>
                  </a:lnTo>
                  <a:cubicBezTo>
                    <a:pt x="0" y="4608"/>
                    <a:pt x="661" y="3013"/>
                    <a:pt x="1837" y="1837"/>
                  </a:cubicBezTo>
                  <a:cubicBezTo>
                    <a:pt x="3013" y="661"/>
                    <a:pt x="4608" y="0"/>
                    <a:pt x="6272" y="0"/>
                  </a:cubicBezTo>
                  <a:close/>
                </a:path>
              </a:pathLst>
            </a:custGeom>
            <a:solidFill>
              <a:srgbClr val="FFFFFF"/>
            </a:solidFill>
          </p:spPr>
        </p:sp>
        <p:sp>
          <p:nvSpPr>
            <p:cNvPr id="17" name="TextBox 17"/>
            <p:cNvSpPr txBox="1"/>
            <p:nvPr/>
          </p:nvSpPr>
          <p:spPr>
            <a:xfrm>
              <a:off x="0" y="-38100"/>
              <a:ext cx="1448949" cy="50643"/>
            </a:xfrm>
            <a:prstGeom prst="rect">
              <a:avLst/>
            </a:prstGeom>
          </p:spPr>
          <p:txBody>
            <a:bodyPr lIns="50800" tIns="50800" rIns="50800" bIns="50800" rtlCol="0" anchor="ctr"/>
            <a:lstStyle/>
            <a:p>
              <a:pPr algn="ctr">
                <a:lnSpc>
                  <a:spcPts val="2660"/>
                </a:lnSpc>
              </a:pPr>
              <a:endParaRPr/>
            </a:p>
          </p:txBody>
        </p:sp>
      </p:grpSp>
      <p:sp>
        <p:nvSpPr>
          <p:cNvPr id="18" name="Freeform 18"/>
          <p:cNvSpPr/>
          <p:nvPr/>
        </p:nvSpPr>
        <p:spPr>
          <a:xfrm>
            <a:off x="11443681" y="2001469"/>
            <a:ext cx="7268699" cy="7057246"/>
          </a:xfrm>
          <a:custGeom>
            <a:avLst/>
            <a:gdLst/>
            <a:ahLst/>
            <a:cxnLst/>
            <a:rect l="l" t="t" r="r" b="b"/>
            <a:pathLst>
              <a:path w="7268699" h="7057246">
                <a:moveTo>
                  <a:pt x="0" y="0"/>
                </a:moveTo>
                <a:lnTo>
                  <a:pt x="7268698" y="0"/>
                </a:lnTo>
                <a:lnTo>
                  <a:pt x="7268698" y="7057246"/>
                </a:lnTo>
                <a:lnTo>
                  <a:pt x="0" y="705724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21" name="TextBox 21"/>
          <p:cNvSpPr txBox="1"/>
          <p:nvPr/>
        </p:nvSpPr>
        <p:spPr>
          <a:xfrm>
            <a:off x="1201251" y="1123950"/>
            <a:ext cx="5647366" cy="1097280"/>
          </a:xfrm>
          <a:prstGeom prst="rect">
            <a:avLst/>
          </a:prstGeom>
        </p:spPr>
        <p:txBody>
          <a:bodyPr lIns="0" tIns="0" rIns="0" bIns="0" rtlCol="0" anchor="t">
            <a:spAutoFit/>
          </a:bodyPr>
          <a:lstStyle/>
          <a:p>
            <a:pPr algn="l">
              <a:lnSpc>
                <a:spcPts val="8560"/>
              </a:lnSpc>
            </a:pPr>
            <a:r>
              <a:rPr lang="en-US" sz="8000">
                <a:solidFill>
                  <a:srgbClr val="FFFFFF">
                    <a:alpha val="83922"/>
                  </a:srgbClr>
                </a:solidFill>
                <a:latin typeface="Times New Roman" panose="02020603050405020304" charset="0"/>
                <a:ea typeface="DM Sans Bold"/>
                <a:cs typeface="Times New Roman" panose="02020603050405020304" charset="0"/>
                <a:sym typeface="DM Sans Bold"/>
              </a:rPr>
              <a:t>Limitations</a:t>
            </a:r>
            <a:endParaRPr lang="en-US" sz="8000">
              <a:solidFill>
                <a:srgbClr val="FFFFFF"/>
              </a:solidFill>
              <a:latin typeface="Antonio Bold" panose="02000803000000000000"/>
              <a:ea typeface="Antonio Bold" panose="02000803000000000000"/>
              <a:cs typeface="Antonio Bold" panose="02000803000000000000"/>
              <a:sym typeface="Antonio Bold" panose="02000803000000000000"/>
            </a:endParaRPr>
          </a:p>
        </p:txBody>
      </p:sp>
      <p:sp>
        <p:nvSpPr>
          <p:cNvPr id="22" name="TextBox 22"/>
          <p:cNvSpPr txBox="1"/>
          <p:nvPr/>
        </p:nvSpPr>
        <p:spPr>
          <a:xfrm>
            <a:off x="970280" y="3050540"/>
            <a:ext cx="10256520" cy="5835015"/>
          </a:xfrm>
          <a:prstGeom prst="rect">
            <a:avLst/>
          </a:prstGeom>
        </p:spPr>
        <p:txBody>
          <a:bodyPr wrap="square" lIns="0" tIns="0" rIns="0" bIns="0" rtlCol="0" anchor="t">
            <a:spAutoFit/>
          </a:bodyPr>
          <a:lstStyle/>
          <a:p>
            <a:pPr algn="just">
              <a:lnSpc>
                <a:spcPts val="3500"/>
              </a:lnSpc>
            </a:pPr>
            <a:endParaRPr lang="en-US" sz="2400">
              <a:solidFill>
                <a:srgbClr val="FFFFFF"/>
              </a:solidFill>
              <a:latin typeface="Times New Roman" panose="02020603050405020304" charset="0"/>
              <a:ea typeface="Poppins" panose="00000500000000000000"/>
              <a:cs typeface="Times New Roman" panose="02020603050405020304" charset="0"/>
              <a:sym typeface="Poppins" panose="00000500000000000000"/>
            </a:endParaRPr>
          </a:p>
          <a:p>
            <a:pPr algn="just">
              <a:lnSpc>
                <a:spcPts val="3500"/>
              </a:lnSpc>
            </a:pPr>
            <a:r>
              <a:rPr lang="en-US" sz="2400">
                <a:solidFill>
                  <a:srgbClr val="FFFFFF"/>
                </a:solidFill>
                <a:latin typeface="Times New Roman" panose="02020603050405020304" charset="0"/>
                <a:ea typeface="Poppins" panose="00000500000000000000"/>
                <a:cs typeface="Times New Roman" panose="02020603050405020304" charset="0"/>
                <a:sym typeface="Poppins" panose="00000500000000000000"/>
              </a:rPr>
              <a:t>Model generalization: The study focused on some machine learning models, but there is the likelihood that they might not generalize well to health data or patient populations in general. Further studies may need to be conducted in order for the models to be fitted in different contexts.</a:t>
            </a:r>
          </a:p>
          <a:p>
            <a:pPr algn="just">
              <a:lnSpc>
                <a:spcPts val="3500"/>
              </a:lnSpc>
            </a:pPr>
            <a:endParaRPr lang="en-US" sz="2400">
              <a:solidFill>
                <a:srgbClr val="FFFFFF"/>
              </a:solidFill>
              <a:latin typeface="Times New Roman" panose="02020603050405020304" charset="0"/>
              <a:ea typeface="Poppins" panose="00000500000000000000"/>
              <a:cs typeface="Times New Roman" panose="02020603050405020304" charset="0"/>
              <a:sym typeface="Poppins" panose="00000500000000000000"/>
            </a:endParaRPr>
          </a:p>
          <a:p>
            <a:pPr algn="just">
              <a:lnSpc>
                <a:spcPts val="3500"/>
              </a:lnSpc>
            </a:pPr>
            <a:r>
              <a:rPr lang="en-US" sz="2400">
                <a:solidFill>
                  <a:srgbClr val="FFFFFF"/>
                </a:solidFill>
                <a:latin typeface="Times New Roman" panose="02020603050405020304" charset="0"/>
                <a:ea typeface="Poppins" panose="00000500000000000000"/>
                <a:cs typeface="Times New Roman" panose="02020603050405020304" charset="0"/>
                <a:sym typeface="Poppins" panose="00000500000000000000"/>
              </a:rPr>
              <a:t>Real-time implementation: Real-time data processing may be limited by the hardware limitations or network infrastructure of the setting itself, further hampering the system performance across settings.</a:t>
            </a:r>
          </a:p>
          <a:p>
            <a:pPr algn="just">
              <a:lnSpc>
                <a:spcPts val="3500"/>
              </a:lnSpc>
            </a:pPr>
            <a:endParaRPr lang="en-US" sz="2400">
              <a:solidFill>
                <a:srgbClr val="FFFFFF"/>
              </a:solidFill>
              <a:latin typeface="Times New Roman" panose="02020603050405020304" charset="0"/>
              <a:ea typeface="Poppins" panose="00000500000000000000"/>
              <a:cs typeface="Times New Roman" panose="02020603050405020304" charset="0"/>
              <a:sym typeface="Poppins" panose="00000500000000000000"/>
            </a:endParaRPr>
          </a:p>
          <a:p>
            <a:pPr algn="just">
              <a:lnSpc>
                <a:spcPts val="3500"/>
              </a:lnSpc>
            </a:pPr>
            <a:r>
              <a:rPr lang="en-US" sz="2400">
                <a:solidFill>
                  <a:srgbClr val="FFFFFF"/>
                </a:solidFill>
                <a:latin typeface="Times New Roman" panose="02020603050405020304" charset="0"/>
                <a:ea typeface="Poppins" panose="00000500000000000000"/>
                <a:cs typeface="Times New Roman" panose="02020603050405020304" charset="0"/>
                <a:sym typeface="Poppins" panose="00000500000000000000"/>
              </a:rPr>
              <a:t>User Acceptance: Despite efforts to make the interface user-friendly, there could be difficulties in gaining wide acceptance and usage among diverse patients with low technological literacy.</a:t>
            </a:r>
          </a:p>
        </p:txBody>
      </p:sp>
    </p:spTree>
  </p:cSld>
  <p:clrMapOvr>
    <a:masterClrMapping/>
  </p:clrMapOvr>
  <p:transition spd="slow">
    <p:cove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253490" y="0"/>
            <a:ext cx="13750290" cy="11111865"/>
            <a:chOff x="0" y="0"/>
            <a:chExt cx="2738507" cy="2926576"/>
          </a:xfrm>
        </p:grpSpPr>
        <p:sp>
          <p:nvSpPr>
            <p:cNvPr id="3" name="Freeform 3"/>
            <p:cNvSpPr/>
            <p:nvPr/>
          </p:nvSpPr>
          <p:spPr>
            <a:xfrm>
              <a:off x="0" y="0"/>
              <a:ext cx="2738507" cy="2926576"/>
            </a:xfrm>
            <a:custGeom>
              <a:avLst/>
              <a:gdLst/>
              <a:ahLst/>
              <a:cxnLst/>
              <a:rect l="l" t="t" r="r" b="b"/>
              <a:pathLst>
                <a:path w="2738507" h="2926576">
                  <a:moveTo>
                    <a:pt x="74458" y="0"/>
                  </a:moveTo>
                  <a:lnTo>
                    <a:pt x="2664049" y="0"/>
                  </a:lnTo>
                  <a:cubicBezTo>
                    <a:pt x="2683797" y="0"/>
                    <a:pt x="2702735" y="7845"/>
                    <a:pt x="2716699" y="21808"/>
                  </a:cubicBezTo>
                  <a:cubicBezTo>
                    <a:pt x="2730662" y="35772"/>
                    <a:pt x="2738507" y="54710"/>
                    <a:pt x="2738507" y="74458"/>
                  </a:cubicBezTo>
                  <a:lnTo>
                    <a:pt x="2738507" y="2852119"/>
                  </a:lnTo>
                  <a:cubicBezTo>
                    <a:pt x="2738507" y="2871866"/>
                    <a:pt x="2730662" y="2890804"/>
                    <a:pt x="2716699" y="2904768"/>
                  </a:cubicBezTo>
                  <a:cubicBezTo>
                    <a:pt x="2702735" y="2918731"/>
                    <a:pt x="2683797" y="2926576"/>
                    <a:pt x="2664049" y="2926576"/>
                  </a:cubicBezTo>
                  <a:lnTo>
                    <a:pt x="74458" y="2926576"/>
                  </a:lnTo>
                  <a:cubicBezTo>
                    <a:pt x="54710" y="2926576"/>
                    <a:pt x="35772" y="2918731"/>
                    <a:pt x="21808" y="2904768"/>
                  </a:cubicBezTo>
                  <a:cubicBezTo>
                    <a:pt x="7845" y="2890804"/>
                    <a:pt x="0" y="2871866"/>
                    <a:pt x="0" y="2852119"/>
                  </a:cubicBezTo>
                  <a:lnTo>
                    <a:pt x="0" y="74458"/>
                  </a:lnTo>
                  <a:cubicBezTo>
                    <a:pt x="0" y="54710"/>
                    <a:pt x="7845" y="35772"/>
                    <a:pt x="21808" y="21808"/>
                  </a:cubicBezTo>
                  <a:cubicBezTo>
                    <a:pt x="35772" y="7845"/>
                    <a:pt x="54710" y="0"/>
                    <a:pt x="74458" y="0"/>
                  </a:cubicBezTo>
                  <a:close/>
                </a:path>
              </a:pathLst>
            </a:custGeom>
            <a:solidFill>
              <a:srgbClr val="048581"/>
            </a:solidFill>
          </p:spPr>
        </p:sp>
        <p:sp>
          <p:nvSpPr>
            <p:cNvPr id="4" name="TextBox 4"/>
            <p:cNvSpPr txBox="1"/>
            <p:nvPr/>
          </p:nvSpPr>
          <p:spPr>
            <a:xfrm>
              <a:off x="0" y="-38100"/>
              <a:ext cx="2738507" cy="2964676"/>
            </a:xfrm>
            <a:prstGeom prst="rect">
              <a:avLst/>
            </a:prstGeom>
          </p:spPr>
          <p:txBody>
            <a:bodyPr lIns="50800" tIns="50800" rIns="50800" bIns="50800" rtlCol="0" anchor="ctr"/>
            <a:lstStyle/>
            <a:p>
              <a:pPr algn="ctr">
                <a:lnSpc>
                  <a:spcPts val="2660"/>
                </a:lnSpc>
              </a:pPr>
              <a:endParaRPr/>
            </a:p>
          </p:txBody>
        </p:sp>
      </p:grpSp>
      <p:grpSp>
        <p:nvGrpSpPr>
          <p:cNvPr id="5" name="Group 5"/>
          <p:cNvGrpSpPr/>
          <p:nvPr/>
        </p:nvGrpSpPr>
        <p:grpSpPr>
          <a:xfrm>
            <a:off x="-755259" y="9058715"/>
            <a:ext cx="19043259" cy="3086100"/>
            <a:chOff x="0" y="0"/>
            <a:chExt cx="5015509" cy="812800"/>
          </a:xfrm>
        </p:grpSpPr>
        <p:sp>
          <p:nvSpPr>
            <p:cNvPr id="6" name="Freeform 6"/>
            <p:cNvSpPr/>
            <p:nvPr/>
          </p:nvSpPr>
          <p:spPr>
            <a:xfrm>
              <a:off x="0" y="0"/>
              <a:ext cx="5015509" cy="812800"/>
            </a:xfrm>
            <a:custGeom>
              <a:avLst/>
              <a:gdLst/>
              <a:ahLst/>
              <a:cxnLst/>
              <a:rect l="l" t="t" r="r" b="b"/>
              <a:pathLst>
                <a:path w="5015509" h="812800">
                  <a:moveTo>
                    <a:pt x="20734" y="0"/>
                  </a:moveTo>
                  <a:lnTo>
                    <a:pt x="4994775" y="0"/>
                  </a:lnTo>
                  <a:cubicBezTo>
                    <a:pt x="5000274" y="0"/>
                    <a:pt x="5005548" y="2184"/>
                    <a:pt x="5009436" y="6073"/>
                  </a:cubicBezTo>
                  <a:cubicBezTo>
                    <a:pt x="5013324" y="9961"/>
                    <a:pt x="5015509" y="15235"/>
                    <a:pt x="5015509" y="20734"/>
                  </a:cubicBezTo>
                  <a:lnTo>
                    <a:pt x="5015509" y="792066"/>
                  </a:lnTo>
                  <a:cubicBezTo>
                    <a:pt x="5015509" y="797565"/>
                    <a:pt x="5013324" y="802839"/>
                    <a:pt x="5009436" y="806727"/>
                  </a:cubicBezTo>
                  <a:cubicBezTo>
                    <a:pt x="5005548" y="810616"/>
                    <a:pt x="5000274" y="812800"/>
                    <a:pt x="4994775" y="812800"/>
                  </a:cubicBezTo>
                  <a:lnTo>
                    <a:pt x="20734" y="812800"/>
                  </a:lnTo>
                  <a:cubicBezTo>
                    <a:pt x="15235" y="812800"/>
                    <a:pt x="9961" y="810616"/>
                    <a:pt x="6073" y="806727"/>
                  </a:cubicBezTo>
                  <a:cubicBezTo>
                    <a:pt x="2184" y="802839"/>
                    <a:pt x="0" y="797565"/>
                    <a:pt x="0" y="792066"/>
                  </a:cubicBezTo>
                  <a:lnTo>
                    <a:pt x="0" y="20734"/>
                  </a:lnTo>
                  <a:cubicBezTo>
                    <a:pt x="0" y="15235"/>
                    <a:pt x="2184" y="9961"/>
                    <a:pt x="6073" y="6073"/>
                  </a:cubicBezTo>
                  <a:cubicBezTo>
                    <a:pt x="9961" y="2184"/>
                    <a:pt x="15235" y="0"/>
                    <a:pt x="20734" y="0"/>
                  </a:cubicBezTo>
                  <a:close/>
                </a:path>
              </a:pathLst>
            </a:custGeom>
            <a:solidFill>
              <a:srgbClr val="FFFFFF"/>
            </a:solidFill>
          </p:spPr>
        </p:sp>
        <p:sp>
          <p:nvSpPr>
            <p:cNvPr id="7" name="TextBox 7"/>
            <p:cNvSpPr txBox="1"/>
            <p:nvPr/>
          </p:nvSpPr>
          <p:spPr>
            <a:xfrm>
              <a:off x="0" y="-38100"/>
              <a:ext cx="5015509" cy="850900"/>
            </a:xfrm>
            <a:prstGeom prst="rect">
              <a:avLst/>
            </a:prstGeom>
          </p:spPr>
          <p:txBody>
            <a:bodyPr lIns="50800" tIns="50800" rIns="50800" bIns="50800" rtlCol="0" anchor="ctr"/>
            <a:lstStyle/>
            <a:p>
              <a:pPr algn="ctr">
                <a:lnSpc>
                  <a:spcPts val="2660"/>
                </a:lnSpc>
                <a:spcBef>
                  <a:spcPct val="0"/>
                </a:spcBef>
              </a:pPr>
              <a:endParaRPr/>
            </a:p>
          </p:txBody>
        </p:sp>
      </p:grpSp>
      <p:grpSp>
        <p:nvGrpSpPr>
          <p:cNvPr id="8" name="Group 8"/>
          <p:cNvGrpSpPr/>
          <p:nvPr/>
        </p:nvGrpSpPr>
        <p:grpSpPr>
          <a:xfrm>
            <a:off x="2361922" y="9021885"/>
            <a:ext cx="15921577" cy="3086100"/>
            <a:chOff x="0" y="0"/>
            <a:chExt cx="4193337" cy="812800"/>
          </a:xfrm>
        </p:grpSpPr>
        <p:sp>
          <p:nvSpPr>
            <p:cNvPr id="9" name="Freeform 9"/>
            <p:cNvSpPr/>
            <p:nvPr/>
          </p:nvSpPr>
          <p:spPr>
            <a:xfrm>
              <a:off x="0" y="0"/>
              <a:ext cx="4193337" cy="812800"/>
            </a:xfrm>
            <a:custGeom>
              <a:avLst/>
              <a:gdLst/>
              <a:ahLst/>
              <a:cxnLst/>
              <a:rect l="l" t="t" r="r" b="b"/>
              <a:pathLst>
                <a:path w="4193337" h="812800">
                  <a:moveTo>
                    <a:pt x="24799" y="0"/>
                  </a:moveTo>
                  <a:lnTo>
                    <a:pt x="4168538" y="0"/>
                  </a:lnTo>
                  <a:cubicBezTo>
                    <a:pt x="4175115" y="0"/>
                    <a:pt x="4181423" y="2613"/>
                    <a:pt x="4186074" y="7263"/>
                  </a:cubicBezTo>
                  <a:cubicBezTo>
                    <a:pt x="4190724" y="11914"/>
                    <a:pt x="4193337" y="18222"/>
                    <a:pt x="4193337" y="24799"/>
                  </a:cubicBezTo>
                  <a:lnTo>
                    <a:pt x="4193337" y="788001"/>
                  </a:lnTo>
                  <a:cubicBezTo>
                    <a:pt x="4193337" y="794578"/>
                    <a:pt x="4190724" y="800886"/>
                    <a:pt x="4186074" y="805537"/>
                  </a:cubicBezTo>
                  <a:cubicBezTo>
                    <a:pt x="4181423" y="810187"/>
                    <a:pt x="4175115" y="812800"/>
                    <a:pt x="4168538" y="812800"/>
                  </a:cubicBezTo>
                  <a:lnTo>
                    <a:pt x="24799" y="812800"/>
                  </a:lnTo>
                  <a:cubicBezTo>
                    <a:pt x="18222" y="812800"/>
                    <a:pt x="11914" y="810187"/>
                    <a:pt x="7263" y="805537"/>
                  </a:cubicBezTo>
                  <a:cubicBezTo>
                    <a:pt x="2613" y="800886"/>
                    <a:pt x="0" y="794578"/>
                    <a:pt x="0" y="788001"/>
                  </a:cubicBezTo>
                  <a:lnTo>
                    <a:pt x="0" y="24799"/>
                  </a:lnTo>
                  <a:cubicBezTo>
                    <a:pt x="0" y="18222"/>
                    <a:pt x="2613" y="11914"/>
                    <a:pt x="7263" y="7263"/>
                  </a:cubicBezTo>
                  <a:cubicBezTo>
                    <a:pt x="11914" y="2613"/>
                    <a:pt x="18222" y="0"/>
                    <a:pt x="24799" y="0"/>
                  </a:cubicBezTo>
                  <a:close/>
                </a:path>
              </a:pathLst>
            </a:custGeom>
            <a:solidFill>
              <a:srgbClr val="14B19D"/>
            </a:solidFill>
          </p:spPr>
        </p:sp>
        <p:sp>
          <p:nvSpPr>
            <p:cNvPr id="10" name="TextBox 10"/>
            <p:cNvSpPr txBox="1"/>
            <p:nvPr/>
          </p:nvSpPr>
          <p:spPr>
            <a:xfrm>
              <a:off x="0" y="-38100"/>
              <a:ext cx="4193337" cy="850900"/>
            </a:xfrm>
            <a:prstGeom prst="rect">
              <a:avLst/>
            </a:prstGeom>
          </p:spPr>
          <p:txBody>
            <a:bodyPr lIns="50800" tIns="50800" rIns="50800" bIns="50800" rtlCol="0" anchor="ctr"/>
            <a:lstStyle/>
            <a:p>
              <a:pPr algn="ctr">
                <a:lnSpc>
                  <a:spcPts val="2660"/>
                </a:lnSpc>
                <a:spcBef>
                  <a:spcPct val="0"/>
                </a:spcBef>
              </a:pPr>
              <a:endParaRPr/>
            </a:p>
          </p:txBody>
        </p:sp>
      </p:grpSp>
      <p:grpSp>
        <p:nvGrpSpPr>
          <p:cNvPr id="11" name="Group 11"/>
          <p:cNvGrpSpPr/>
          <p:nvPr/>
        </p:nvGrpSpPr>
        <p:grpSpPr>
          <a:xfrm>
            <a:off x="-1253657" y="9058715"/>
            <a:ext cx="14519442" cy="3086100"/>
            <a:chOff x="0" y="0"/>
            <a:chExt cx="3824051" cy="812800"/>
          </a:xfrm>
        </p:grpSpPr>
        <p:sp>
          <p:nvSpPr>
            <p:cNvPr id="12" name="Freeform 12"/>
            <p:cNvSpPr/>
            <p:nvPr/>
          </p:nvSpPr>
          <p:spPr>
            <a:xfrm>
              <a:off x="0" y="0"/>
              <a:ext cx="3824051" cy="812800"/>
            </a:xfrm>
            <a:custGeom>
              <a:avLst/>
              <a:gdLst/>
              <a:ahLst/>
              <a:cxnLst/>
              <a:rect l="l" t="t" r="r" b="b"/>
              <a:pathLst>
                <a:path w="3824051" h="812800">
                  <a:moveTo>
                    <a:pt x="27194" y="0"/>
                  </a:moveTo>
                  <a:lnTo>
                    <a:pt x="3796857" y="0"/>
                  </a:lnTo>
                  <a:cubicBezTo>
                    <a:pt x="3811875" y="0"/>
                    <a:pt x="3824051" y="12175"/>
                    <a:pt x="3824051" y="27194"/>
                  </a:cubicBezTo>
                  <a:lnTo>
                    <a:pt x="3824051" y="785606"/>
                  </a:lnTo>
                  <a:cubicBezTo>
                    <a:pt x="3824051" y="800625"/>
                    <a:pt x="3811875" y="812800"/>
                    <a:pt x="3796857" y="812800"/>
                  </a:cubicBezTo>
                  <a:lnTo>
                    <a:pt x="27194" y="812800"/>
                  </a:lnTo>
                  <a:cubicBezTo>
                    <a:pt x="12175" y="812800"/>
                    <a:pt x="0" y="800625"/>
                    <a:pt x="0" y="785606"/>
                  </a:cubicBezTo>
                  <a:lnTo>
                    <a:pt x="0" y="27194"/>
                  </a:lnTo>
                  <a:cubicBezTo>
                    <a:pt x="0" y="12175"/>
                    <a:pt x="12175" y="0"/>
                    <a:pt x="27194" y="0"/>
                  </a:cubicBezTo>
                  <a:close/>
                </a:path>
              </a:pathLst>
            </a:custGeom>
            <a:solidFill>
              <a:srgbClr val="109A97"/>
            </a:solidFill>
          </p:spPr>
        </p:sp>
        <p:sp>
          <p:nvSpPr>
            <p:cNvPr id="13" name="TextBox 13"/>
            <p:cNvSpPr txBox="1"/>
            <p:nvPr/>
          </p:nvSpPr>
          <p:spPr>
            <a:xfrm>
              <a:off x="0" y="-38100"/>
              <a:ext cx="3824051" cy="850900"/>
            </a:xfrm>
            <a:prstGeom prst="rect">
              <a:avLst/>
            </a:prstGeom>
          </p:spPr>
          <p:txBody>
            <a:bodyPr lIns="50800" tIns="50800" rIns="50800" bIns="50800" rtlCol="0" anchor="ctr"/>
            <a:lstStyle/>
            <a:p>
              <a:pPr algn="ctr">
                <a:lnSpc>
                  <a:spcPts val="2660"/>
                </a:lnSpc>
                <a:spcBef>
                  <a:spcPct val="0"/>
                </a:spcBef>
              </a:pPr>
              <a:endParaRPr/>
            </a:p>
          </p:txBody>
        </p:sp>
      </p:grpSp>
      <p:sp>
        <p:nvSpPr>
          <p:cNvPr id="14" name="Freeform 14"/>
          <p:cNvSpPr/>
          <p:nvPr/>
        </p:nvSpPr>
        <p:spPr>
          <a:xfrm>
            <a:off x="16368813" y="423496"/>
            <a:ext cx="1325616" cy="1294283"/>
          </a:xfrm>
          <a:custGeom>
            <a:avLst/>
            <a:gdLst/>
            <a:ahLst/>
            <a:cxnLst/>
            <a:rect l="l" t="t" r="r" b="b"/>
            <a:pathLst>
              <a:path w="1325616" h="1294283">
                <a:moveTo>
                  <a:pt x="0" y="0"/>
                </a:moveTo>
                <a:lnTo>
                  <a:pt x="1325615" y="0"/>
                </a:lnTo>
                <a:lnTo>
                  <a:pt x="1325615" y="1294283"/>
                </a:lnTo>
                <a:lnTo>
                  <a:pt x="0" y="12942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15" name="Group 15"/>
          <p:cNvGrpSpPr/>
          <p:nvPr/>
        </p:nvGrpSpPr>
        <p:grpSpPr>
          <a:xfrm>
            <a:off x="1028700" y="2451282"/>
            <a:ext cx="5188120" cy="47625"/>
            <a:chOff x="0" y="0"/>
            <a:chExt cx="1366418" cy="12543"/>
          </a:xfrm>
        </p:grpSpPr>
        <p:sp>
          <p:nvSpPr>
            <p:cNvPr id="16" name="Freeform 16"/>
            <p:cNvSpPr/>
            <p:nvPr/>
          </p:nvSpPr>
          <p:spPr>
            <a:xfrm>
              <a:off x="0" y="0"/>
              <a:ext cx="1366418" cy="12543"/>
            </a:xfrm>
            <a:custGeom>
              <a:avLst/>
              <a:gdLst/>
              <a:ahLst/>
              <a:cxnLst/>
              <a:rect l="l" t="t" r="r" b="b"/>
              <a:pathLst>
                <a:path w="1366418" h="12543">
                  <a:moveTo>
                    <a:pt x="6272" y="0"/>
                  </a:moveTo>
                  <a:lnTo>
                    <a:pt x="1360147" y="0"/>
                  </a:lnTo>
                  <a:cubicBezTo>
                    <a:pt x="1361810" y="0"/>
                    <a:pt x="1363405" y="661"/>
                    <a:pt x="1364581" y="1837"/>
                  </a:cubicBezTo>
                  <a:cubicBezTo>
                    <a:pt x="1365758" y="3013"/>
                    <a:pt x="1366418" y="4608"/>
                    <a:pt x="1366418" y="6272"/>
                  </a:cubicBezTo>
                  <a:lnTo>
                    <a:pt x="1366418" y="6272"/>
                  </a:lnTo>
                  <a:cubicBezTo>
                    <a:pt x="1366418" y="7935"/>
                    <a:pt x="1365758" y="9530"/>
                    <a:pt x="1364581" y="10706"/>
                  </a:cubicBezTo>
                  <a:cubicBezTo>
                    <a:pt x="1363405" y="11882"/>
                    <a:pt x="1361810" y="12543"/>
                    <a:pt x="1360147" y="12543"/>
                  </a:cubicBezTo>
                  <a:lnTo>
                    <a:pt x="6272" y="12543"/>
                  </a:lnTo>
                  <a:cubicBezTo>
                    <a:pt x="4608" y="12543"/>
                    <a:pt x="3013" y="11882"/>
                    <a:pt x="1837" y="10706"/>
                  </a:cubicBezTo>
                  <a:cubicBezTo>
                    <a:pt x="661" y="9530"/>
                    <a:pt x="0" y="7935"/>
                    <a:pt x="0" y="6272"/>
                  </a:cubicBezTo>
                  <a:lnTo>
                    <a:pt x="0" y="6272"/>
                  </a:lnTo>
                  <a:cubicBezTo>
                    <a:pt x="0" y="4608"/>
                    <a:pt x="661" y="3013"/>
                    <a:pt x="1837" y="1837"/>
                  </a:cubicBezTo>
                  <a:cubicBezTo>
                    <a:pt x="3013" y="661"/>
                    <a:pt x="4608" y="0"/>
                    <a:pt x="6272" y="0"/>
                  </a:cubicBezTo>
                  <a:close/>
                </a:path>
              </a:pathLst>
            </a:custGeom>
            <a:solidFill>
              <a:srgbClr val="FFFFFF"/>
            </a:solidFill>
          </p:spPr>
        </p:sp>
        <p:sp>
          <p:nvSpPr>
            <p:cNvPr id="17" name="TextBox 17"/>
            <p:cNvSpPr txBox="1"/>
            <p:nvPr/>
          </p:nvSpPr>
          <p:spPr>
            <a:xfrm>
              <a:off x="0" y="-38100"/>
              <a:ext cx="1366418" cy="50643"/>
            </a:xfrm>
            <a:prstGeom prst="rect">
              <a:avLst/>
            </a:prstGeom>
          </p:spPr>
          <p:txBody>
            <a:bodyPr lIns="50800" tIns="50800" rIns="50800" bIns="50800" rtlCol="0" anchor="ctr"/>
            <a:lstStyle/>
            <a:p>
              <a:pPr algn="ctr">
                <a:lnSpc>
                  <a:spcPts val="2660"/>
                </a:lnSpc>
              </a:pPr>
              <a:endParaRPr/>
            </a:p>
          </p:txBody>
        </p:sp>
      </p:grpSp>
      <p:sp>
        <p:nvSpPr>
          <p:cNvPr id="18" name="Freeform 18"/>
          <p:cNvSpPr/>
          <p:nvPr/>
        </p:nvSpPr>
        <p:spPr>
          <a:xfrm>
            <a:off x="12725619" y="3464258"/>
            <a:ext cx="5185973" cy="5538418"/>
          </a:xfrm>
          <a:custGeom>
            <a:avLst/>
            <a:gdLst/>
            <a:ahLst/>
            <a:cxnLst/>
            <a:rect l="l" t="t" r="r" b="b"/>
            <a:pathLst>
              <a:path w="5185973" h="5538418">
                <a:moveTo>
                  <a:pt x="0" y="0"/>
                </a:moveTo>
                <a:lnTo>
                  <a:pt x="5185973" y="0"/>
                </a:lnTo>
                <a:lnTo>
                  <a:pt x="5185973" y="5538418"/>
                </a:lnTo>
                <a:lnTo>
                  <a:pt x="0" y="553841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20" name="TextBox 20"/>
          <p:cNvSpPr txBox="1"/>
          <p:nvPr/>
        </p:nvSpPr>
        <p:spPr>
          <a:xfrm>
            <a:off x="609600" y="1123950"/>
            <a:ext cx="8951595" cy="2195195"/>
          </a:xfrm>
          <a:prstGeom prst="rect">
            <a:avLst/>
          </a:prstGeom>
        </p:spPr>
        <p:txBody>
          <a:bodyPr wrap="square" lIns="0" tIns="0" rIns="0" bIns="0" rtlCol="0" anchor="t">
            <a:spAutoFit/>
          </a:bodyPr>
          <a:lstStyle/>
          <a:p>
            <a:pPr algn="l">
              <a:lnSpc>
                <a:spcPts val="8560"/>
              </a:lnSpc>
            </a:pPr>
            <a:r>
              <a:rPr lang="en-US" sz="8000">
                <a:solidFill>
                  <a:srgbClr val="FFFFFF">
                    <a:alpha val="83922"/>
                  </a:srgbClr>
                </a:solidFill>
                <a:latin typeface="Times New Roman" panose="02020603050405020304" charset="0"/>
                <a:ea typeface="DM Sans Bold"/>
                <a:cs typeface="Times New Roman" panose="02020603050405020304" charset="0"/>
                <a:sym typeface="DM Sans Bold"/>
              </a:rPr>
              <a:t>Futurework</a:t>
            </a:r>
          </a:p>
          <a:p>
            <a:pPr algn="l">
              <a:lnSpc>
                <a:spcPts val="8560"/>
              </a:lnSpc>
            </a:pPr>
            <a:endParaRPr lang="en-US" sz="8000">
              <a:solidFill>
                <a:srgbClr val="FFFFFF"/>
              </a:solidFill>
              <a:latin typeface="Antonio Bold" panose="02000803000000000000"/>
              <a:ea typeface="Antonio Bold" panose="02000803000000000000"/>
              <a:cs typeface="Antonio Bold" panose="02000803000000000000"/>
              <a:sym typeface="Antonio Bold" panose="02000803000000000000"/>
            </a:endParaRPr>
          </a:p>
        </p:txBody>
      </p:sp>
      <p:sp>
        <p:nvSpPr>
          <p:cNvPr id="21" name="TextBox 21"/>
          <p:cNvSpPr txBox="1"/>
          <p:nvPr/>
        </p:nvSpPr>
        <p:spPr>
          <a:xfrm>
            <a:off x="990600" y="3390900"/>
            <a:ext cx="11236960" cy="4488180"/>
          </a:xfrm>
          <a:prstGeom prst="rect">
            <a:avLst/>
          </a:prstGeom>
        </p:spPr>
        <p:txBody>
          <a:bodyPr wrap="square" lIns="0" tIns="0" rIns="0" bIns="0" rtlCol="0" anchor="t">
            <a:spAutoFit/>
          </a:bodyPr>
          <a:lstStyle/>
          <a:p>
            <a:pPr marL="539750" lvl="1" indent="-269875" algn="just">
              <a:lnSpc>
                <a:spcPts val="3500"/>
              </a:lnSpc>
              <a:buFont typeface="Arial" panose="020B0604020202020204"/>
              <a:buChar char="•"/>
            </a:pPr>
            <a:r>
              <a:rPr lang="en-US" sz="2000">
                <a:solidFill>
                  <a:srgbClr val="FFFFFF"/>
                </a:solidFill>
                <a:latin typeface="Times New Roman" panose="02020603050405020304" charset="0"/>
                <a:ea typeface="Poppins" panose="00000500000000000000"/>
                <a:cs typeface="Times New Roman" panose="02020603050405020304" charset="0"/>
                <a:sym typeface="Poppins" panose="00000500000000000000"/>
              </a:rPr>
              <a:t>Comprehensive Health Monitoring: Future research with this system can further extend from just parameters such as heartbeats and blood pressure to other vital metrics regarding a person's health, such as respiratory rate, body temperature, and mental health indicators, thus becoming much more comprehensive with monitoring general health.</a:t>
            </a:r>
          </a:p>
          <a:p>
            <a:pPr marL="539750" lvl="1" indent="-269875" algn="just">
              <a:lnSpc>
                <a:spcPts val="3500"/>
              </a:lnSpc>
              <a:buFont typeface="Arial" panose="020B0604020202020204"/>
              <a:buChar char="•"/>
            </a:pPr>
            <a:endParaRPr lang="en-US" sz="2000">
              <a:solidFill>
                <a:srgbClr val="FFFFFF"/>
              </a:solidFill>
              <a:latin typeface="Times New Roman" panose="02020603050405020304" charset="0"/>
              <a:ea typeface="Poppins" panose="00000500000000000000"/>
              <a:cs typeface="Times New Roman" panose="02020603050405020304" charset="0"/>
              <a:sym typeface="Poppins" panose="00000500000000000000"/>
            </a:endParaRPr>
          </a:p>
          <a:p>
            <a:pPr marL="539750" lvl="1" indent="-269875" algn="just">
              <a:lnSpc>
                <a:spcPts val="3500"/>
              </a:lnSpc>
              <a:buFont typeface="Arial" panose="020B0604020202020204"/>
              <a:buChar char="•"/>
            </a:pPr>
            <a:r>
              <a:rPr lang="en-US" sz="2000">
                <a:solidFill>
                  <a:srgbClr val="FFFFFF"/>
                </a:solidFill>
                <a:latin typeface="Times New Roman" panose="02020603050405020304" charset="0"/>
                <a:ea typeface="Poppins" panose="00000500000000000000"/>
                <a:cs typeface="Times New Roman" panose="02020603050405020304" charset="0"/>
                <a:sym typeface="Poppins" panose="00000500000000000000"/>
              </a:rPr>
              <a:t>IoT Integration: Integrate this with IoT devices in a way that continuous data accumulation through these devices gets enabled and seamlessly integrated into other health-monitoring tools for efficient real-time location tracking of the patient and its management.</a:t>
            </a:r>
          </a:p>
          <a:p>
            <a:pPr marL="539750" lvl="1" indent="-269875" algn="just">
              <a:lnSpc>
                <a:spcPts val="3500"/>
              </a:lnSpc>
              <a:buFont typeface="Arial" panose="020B0604020202020204"/>
              <a:buChar char="•"/>
            </a:pPr>
            <a:endParaRPr lang="en-US" sz="2000">
              <a:solidFill>
                <a:srgbClr val="FFFFFF"/>
              </a:solidFill>
              <a:latin typeface="Times New Roman" panose="02020603050405020304" charset="0"/>
              <a:ea typeface="Poppins" panose="00000500000000000000"/>
              <a:cs typeface="Times New Roman" panose="02020603050405020304" charset="0"/>
              <a:sym typeface="Poppins" panose="00000500000000000000"/>
            </a:endParaRPr>
          </a:p>
          <a:p>
            <a:pPr marL="539750" lvl="1" indent="-269875" algn="just">
              <a:lnSpc>
                <a:spcPts val="3500"/>
              </a:lnSpc>
              <a:buFont typeface="Arial" panose="020B0604020202020204"/>
              <a:buChar char="•"/>
            </a:pPr>
            <a:endParaRPr lang="en-US" sz="2000">
              <a:solidFill>
                <a:srgbClr val="FFFFFF"/>
              </a:solidFill>
              <a:latin typeface="Times New Roman" panose="02020603050405020304" charset="0"/>
              <a:ea typeface="Poppins" panose="00000500000000000000"/>
              <a:cs typeface="Times New Roman" panose="02020603050405020304" charset="0"/>
              <a:sym typeface="Poppins" panose="00000500000000000000"/>
            </a:endParaRPr>
          </a:p>
        </p:txBody>
      </p:sp>
    </p:spTree>
  </p:cSld>
  <p:clrMapOvr>
    <a:masterClrMapping/>
  </p:clrMapOvr>
  <p:transition spd="slow">
    <p:cover/>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48581"/>
        </a:solidFill>
        <a:effectLst/>
      </p:bgPr>
    </p:bg>
    <p:spTree>
      <p:nvGrpSpPr>
        <p:cNvPr id="1" name=""/>
        <p:cNvGrpSpPr/>
        <p:nvPr/>
      </p:nvGrpSpPr>
      <p:grpSpPr>
        <a:xfrm>
          <a:off x="0" y="0"/>
          <a:ext cx="0" cy="0"/>
          <a:chOff x="0" y="0"/>
          <a:chExt cx="0" cy="0"/>
        </a:xfrm>
      </p:grpSpPr>
      <p:grpSp>
        <p:nvGrpSpPr>
          <p:cNvPr id="2" name="Group 2"/>
          <p:cNvGrpSpPr/>
          <p:nvPr/>
        </p:nvGrpSpPr>
        <p:grpSpPr>
          <a:xfrm>
            <a:off x="-755259" y="9058715"/>
            <a:ext cx="19043259" cy="3086100"/>
            <a:chOff x="0" y="0"/>
            <a:chExt cx="5015509" cy="812800"/>
          </a:xfrm>
        </p:grpSpPr>
        <p:sp>
          <p:nvSpPr>
            <p:cNvPr id="3" name="Freeform 3"/>
            <p:cNvSpPr/>
            <p:nvPr/>
          </p:nvSpPr>
          <p:spPr>
            <a:xfrm>
              <a:off x="0" y="0"/>
              <a:ext cx="5015509" cy="812800"/>
            </a:xfrm>
            <a:custGeom>
              <a:avLst/>
              <a:gdLst/>
              <a:ahLst/>
              <a:cxnLst/>
              <a:rect l="l" t="t" r="r" b="b"/>
              <a:pathLst>
                <a:path w="5015509" h="812800">
                  <a:moveTo>
                    <a:pt x="20734" y="0"/>
                  </a:moveTo>
                  <a:lnTo>
                    <a:pt x="4994775" y="0"/>
                  </a:lnTo>
                  <a:cubicBezTo>
                    <a:pt x="5000274" y="0"/>
                    <a:pt x="5005548" y="2184"/>
                    <a:pt x="5009436" y="6073"/>
                  </a:cubicBezTo>
                  <a:cubicBezTo>
                    <a:pt x="5013324" y="9961"/>
                    <a:pt x="5015509" y="15235"/>
                    <a:pt x="5015509" y="20734"/>
                  </a:cubicBezTo>
                  <a:lnTo>
                    <a:pt x="5015509" y="792066"/>
                  </a:lnTo>
                  <a:cubicBezTo>
                    <a:pt x="5015509" y="797565"/>
                    <a:pt x="5013324" y="802839"/>
                    <a:pt x="5009436" y="806727"/>
                  </a:cubicBezTo>
                  <a:cubicBezTo>
                    <a:pt x="5005548" y="810616"/>
                    <a:pt x="5000274" y="812800"/>
                    <a:pt x="4994775" y="812800"/>
                  </a:cubicBezTo>
                  <a:lnTo>
                    <a:pt x="20734" y="812800"/>
                  </a:lnTo>
                  <a:cubicBezTo>
                    <a:pt x="15235" y="812800"/>
                    <a:pt x="9961" y="810616"/>
                    <a:pt x="6073" y="806727"/>
                  </a:cubicBezTo>
                  <a:cubicBezTo>
                    <a:pt x="2184" y="802839"/>
                    <a:pt x="0" y="797565"/>
                    <a:pt x="0" y="792066"/>
                  </a:cubicBezTo>
                  <a:lnTo>
                    <a:pt x="0" y="20734"/>
                  </a:lnTo>
                  <a:cubicBezTo>
                    <a:pt x="0" y="15235"/>
                    <a:pt x="2184" y="9961"/>
                    <a:pt x="6073" y="6073"/>
                  </a:cubicBezTo>
                  <a:cubicBezTo>
                    <a:pt x="9961" y="2184"/>
                    <a:pt x="15235" y="0"/>
                    <a:pt x="20734" y="0"/>
                  </a:cubicBezTo>
                  <a:close/>
                </a:path>
              </a:pathLst>
            </a:custGeom>
            <a:solidFill>
              <a:srgbClr val="FFFFFF"/>
            </a:solidFill>
          </p:spPr>
        </p:sp>
        <p:sp>
          <p:nvSpPr>
            <p:cNvPr id="4" name="TextBox 4"/>
            <p:cNvSpPr txBox="1"/>
            <p:nvPr/>
          </p:nvSpPr>
          <p:spPr>
            <a:xfrm>
              <a:off x="0" y="-38100"/>
              <a:ext cx="5015509" cy="850900"/>
            </a:xfrm>
            <a:prstGeom prst="rect">
              <a:avLst/>
            </a:prstGeom>
          </p:spPr>
          <p:txBody>
            <a:bodyPr lIns="50800" tIns="50800" rIns="50800" bIns="50800" rtlCol="0" anchor="ctr"/>
            <a:lstStyle/>
            <a:p>
              <a:pPr algn="ctr">
                <a:lnSpc>
                  <a:spcPts val="2660"/>
                </a:lnSpc>
                <a:spcBef>
                  <a:spcPct val="0"/>
                </a:spcBef>
              </a:pPr>
              <a:endParaRPr/>
            </a:p>
          </p:txBody>
        </p:sp>
      </p:grpSp>
      <p:grpSp>
        <p:nvGrpSpPr>
          <p:cNvPr id="5" name="Group 5"/>
          <p:cNvGrpSpPr/>
          <p:nvPr/>
        </p:nvGrpSpPr>
        <p:grpSpPr>
          <a:xfrm>
            <a:off x="2366367" y="9058715"/>
            <a:ext cx="15921577" cy="3086100"/>
            <a:chOff x="0" y="0"/>
            <a:chExt cx="4193337" cy="812800"/>
          </a:xfrm>
        </p:grpSpPr>
        <p:sp>
          <p:nvSpPr>
            <p:cNvPr id="6" name="Freeform 6"/>
            <p:cNvSpPr/>
            <p:nvPr/>
          </p:nvSpPr>
          <p:spPr>
            <a:xfrm>
              <a:off x="0" y="0"/>
              <a:ext cx="4193337" cy="812800"/>
            </a:xfrm>
            <a:custGeom>
              <a:avLst/>
              <a:gdLst/>
              <a:ahLst/>
              <a:cxnLst/>
              <a:rect l="l" t="t" r="r" b="b"/>
              <a:pathLst>
                <a:path w="4193337" h="812800">
                  <a:moveTo>
                    <a:pt x="24799" y="0"/>
                  </a:moveTo>
                  <a:lnTo>
                    <a:pt x="4168538" y="0"/>
                  </a:lnTo>
                  <a:cubicBezTo>
                    <a:pt x="4175115" y="0"/>
                    <a:pt x="4181423" y="2613"/>
                    <a:pt x="4186074" y="7263"/>
                  </a:cubicBezTo>
                  <a:cubicBezTo>
                    <a:pt x="4190724" y="11914"/>
                    <a:pt x="4193337" y="18222"/>
                    <a:pt x="4193337" y="24799"/>
                  </a:cubicBezTo>
                  <a:lnTo>
                    <a:pt x="4193337" y="788001"/>
                  </a:lnTo>
                  <a:cubicBezTo>
                    <a:pt x="4193337" y="794578"/>
                    <a:pt x="4190724" y="800886"/>
                    <a:pt x="4186074" y="805537"/>
                  </a:cubicBezTo>
                  <a:cubicBezTo>
                    <a:pt x="4181423" y="810187"/>
                    <a:pt x="4175115" y="812800"/>
                    <a:pt x="4168538" y="812800"/>
                  </a:cubicBezTo>
                  <a:lnTo>
                    <a:pt x="24799" y="812800"/>
                  </a:lnTo>
                  <a:cubicBezTo>
                    <a:pt x="18222" y="812800"/>
                    <a:pt x="11914" y="810187"/>
                    <a:pt x="7263" y="805537"/>
                  </a:cubicBezTo>
                  <a:cubicBezTo>
                    <a:pt x="2613" y="800886"/>
                    <a:pt x="0" y="794578"/>
                    <a:pt x="0" y="788001"/>
                  </a:cubicBezTo>
                  <a:lnTo>
                    <a:pt x="0" y="24799"/>
                  </a:lnTo>
                  <a:cubicBezTo>
                    <a:pt x="0" y="18222"/>
                    <a:pt x="2613" y="11914"/>
                    <a:pt x="7263" y="7263"/>
                  </a:cubicBezTo>
                  <a:cubicBezTo>
                    <a:pt x="11914" y="2613"/>
                    <a:pt x="18222" y="0"/>
                    <a:pt x="24799" y="0"/>
                  </a:cubicBezTo>
                  <a:close/>
                </a:path>
              </a:pathLst>
            </a:custGeom>
            <a:solidFill>
              <a:srgbClr val="14B19D"/>
            </a:solidFill>
          </p:spPr>
        </p:sp>
        <p:sp>
          <p:nvSpPr>
            <p:cNvPr id="7" name="TextBox 7"/>
            <p:cNvSpPr txBox="1"/>
            <p:nvPr/>
          </p:nvSpPr>
          <p:spPr>
            <a:xfrm>
              <a:off x="0" y="-38100"/>
              <a:ext cx="4193337" cy="850900"/>
            </a:xfrm>
            <a:prstGeom prst="rect">
              <a:avLst/>
            </a:prstGeom>
          </p:spPr>
          <p:txBody>
            <a:bodyPr lIns="50800" tIns="50800" rIns="50800" bIns="50800" rtlCol="0" anchor="ctr"/>
            <a:lstStyle/>
            <a:p>
              <a:pPr algn="ctr">
                <a:lnSpc>
                  <a:spcPts val="2660"/>
                </a:lnSpc>
                <a:spcBef>
                  <a:spcPct val="0"/>
                </a:spcBef>
              </a:pPr>
              <a:endParaRPr/>
            </a:p>
          </p:txBody>
        </p:sp>
      </p:grpSp>
      <p:grpSp>
        <p:nvGrpSpPr>
          <p:cNvPr id="8" name="Group 8"/>
          <p:cNvGrpSpPr/>
          <p:nvPr/>
        </p:nvGrpSpPr>
        <p:grpSpPr>
          <a:xfrm>
            <a:off x="-76367" y="9021885"/>
            <a:ext cx="14519442" cy="3086100"/>
            <a:chOff x="0" y="0"/>
            <a:chExt cx="3824051" cy="812800"/>
          </a:xfrm>
        </p:grpSpPr>
        <p:sp>
          <p:nvSpPr>
            <p:cNvPr id="9" name="Freeform 9"/>
            <p:cNvSpPr/>
            <p:nvPr/>
          </p:nvSpPr>
          <p:spPr>
            <a:xfrm>
              <a:off x="0" y="0"/>
              <a:ext cx="3824051" cy="812800"/>
            </a:xfrm>
            <a:custGeom>
              <a:avLst/>
              <a:gdLst/>
              <a:ahLst/>
              <a:cxnLst/>
              <a:rect l="l" t="t" r="r" b="b"/>
              <a:pathLst>
                <a:path w="3824051" h="812800">
                  <a:moveTo>
                    <a:pt x="27194" y="0"/>
                  </a:moveTo>
                  <a:lnTo>
                    <a:pt x="3796857" y="0"/>
                  </a:lnTo>
                  <a:cubicBezTo>
                    <a:pt x="3811875" y="0"/>
                    <a:pt x="3824051" y="12175"/>
                    <a:pt x="3824051" y="27194"/>
                  </a:cubicBezTo>
                  <a:lnTo>
                    <a:pt x="3824051" y="785606"/>
                  </a:lnTo>
                  <a:cubicBezTo>
                    <a:pt x="3824051" y="800625"/>
                    <a:pt x="3811875" y="812800"/>
                    <a:pt x="3796857" y="812800"/>
                  </a:cubicBezTo>
                  <a:lnTo>
                    <a:pt x="27194" y="812800"/>
                  </a:lnTo>
                  <a:cubicBezTo>
                    <a:pt x="12175" y="812800"/>
                    <a:pt x="0" y="800625"/>
                    <a:pt x="0" y="785606"/>
                  </a:cubicBezTo>
                  <a:lnTo>
                    <a:pt x="0" y="27194"/>
                  </a:lnTo>
                  <a:cubicBezTo>
                    <a:pt x="0" y="12175"/>
                    <a:pt x="12175" y="0"/>
                    <a:pt x="27194" y="0"/>
                  </a:cubicBezTo>
                  <a:close/>
                </a:path>
              </a:pathLst>
            </a:custGeom>
            <a:solidFill>
              <a:srgbClr val="109A97"/>
            </a:solidFill>
          </p:spPr>
        </p:sp>
        <p:sp>
          <p:nvSpPr>
            <p:cNvPr id="10" name="TextBox 10"/>
            <p:cNvSpPr txBox="1"/>
            <p:nvPr/>
          </p:nvSpPr>
          <p:spPr>
            <a:xfrm>
              <a:off x="0" y="-38100"/>
              <a:ext cx="3824051" cy="850900"/>
            </a:xfrm>
            <a:prstGeom prst="rect">
              <a:avLst/>
            </a:prstGeom>
          </p:spPr>
          <p:txBody>
            <a:bodyPr lIns="50800" tIns="50800" rIns="50800" bIns="50800" rtlCol="0" anchor="ctr"/>
            <a:lstStyle/>
            <a:p>
              <a:pPr algn="ctr">
                <a:lnSpc>
                  <a:spcPts val="2660"/>
                </a:lnSpc>
                <a:spcBef>
                  <a:spcPct val="0"/>
                </a:spcBef>
              </a:pPr>
              <a:endParaRPr/>
            </a:p>
          </p:txBody>
        </p:sp>
      </p:grpSp>
      <p:sp>
        <p:nvSpPr>
          <p:cNvPr id="11" name="Freeform 11"/>
          <p:cNvSpPr/>
          <p:nvPr/>
        </p:nvSpPr>
        <p:spPr>
          <a:xfrm>
            <a:off x="16368813" y="423496"/>
            <a:ext cx="1325616" cy="1294283"/>
          </a:xfrm>
          <a:custGeom>
            <a:avLst/>
            <a:gdLst/>
            <a:ahLst/>
            <a:cxnLst/>
            <a:rect l="l" t="t" r="r" b="b"/>
            <a:pathLst>
              <a:path w="1325616" h="1294283">
                <a:moveTo>
                  <a:pt x="0" y="0"/>
                </a:moveTo>
                <a:lnTo>
                  <a:pt x="1325615" y="0"/>
                </a:lnTo>
                <a:lnTo>
                  <a:pt x="1325615" y="1294283"/>
                </a:lnTo>
                <a:lnTo>
                  <a:pt x="0" y="12942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12" name="Group 12"/>
          <p:cNvGrpSpPr/>
          <p:nvPr/>
        </p:nvGrpSpPr>
        <p:grpSpPr>
          <a:xfrm>
            <a:off x="6471276" y="2381663"/>
            <a:ext cx="5347714" cy="65013"/>
            <a:chOff x="0" y="0"/>
            <a:chExt cx="1408451" cy="17123"/>
          </a:xfrm>
        </p:grpSpPr>
        <p:sp>
          <p:nvSpPr>
            <p:cNvPr id="13" name="Freeform 13"/>
            <p:cNvSpPr/>
            <p:nvPr/>
          </p:nvSpPr>
          <p:spPr>
            <a:xfrm>
              <a:off x="0" y="0"/>
              <a:ext cx="1408451" cy="17123"/>
            </a:xfrm>
            <a:custGeom>
              <a:avLst/>
              <a:gdLst/>
              <a:ahLst/>
              <a:cxnLst/>
              <a:rect l="l" t="t" r="r" b="b"/>
              <a:pathLst>
                <a:path w="1408451" h="17123">
                  <a:moveTo>
                    <a:pt x="8561" y="0"/>
                  </a:moveTo>
                  <a:lnTo>
                    <a:pt x="1399890" y="0"/>
                  </a:lnTo>
                  <a:cubicBezTo>
                    <a:pt x="1404618" y="0"/>
                    <a:pt x="1408451" y="3833"/>
                    <a:pt x="1408451" y="8561"/>
                  </a:cubicBezTo>
                  <a:lnTo>
                    <a:pt x="1408451" y="8561"/>
                  </a:lnTo>
                  <a:cubicBezTo>
                    <a:pt x="1408451" y="10832"/>
                    <a:pt x="1407549" y="13010"/>
                    <a:pt x="1405944" y="14615"/>
                  </a:cubicBezTo>
                  <a:cubicBezTo>
                    <a:pt x="1404338" y="16221"/>
                    <a:pt x="1402161" y="17123"/>
                    <a:pt x="1399890" y="17123"/>
                  </a:cubicBezTo>
                  <a:lnTo>
                    <a:pt x="8561" y="17123"/>
                  </a:lnTo>
                  <a:cubicBezTo>
                    <a:pt x="3833" y="17123"/>
                    <a:pt x="0" y="13290"/>
                    <a:pt x="0" y="8561"/>
                  </a:cubicBezTo>
                  <a:lnTo>
                    <a:pt x="0" y="8561"/>
                  </a:lnTo>
                  <a:cubicBezTo>
                    <a:pt x="0" y="3833"/>
                    <a:pt x="3833" y="0"/>
                    <a:pt x="8561" y="0"/>
                  </a:cubicBezTo>
                  <a:close/>
                </a:path>
              </a:pathLst>
            </a:custGeom>
            <a:solidFill>
              <a:srgbClr val="FFFFFF"/>
            </a:solidFill>
          </p:spPr>
        </p:sp>
        <p:sp>
          <p:nvSpPr>
            <p:cNvPr id="14" name="TextBox 14"/>
            <p:cNvSpPr txBox="1"/>
            <p:nvPr/>
          </p:nvSpPr>
          <p:spPr>
            <a:xfrm>
              <a:off x="0" y="-38100"/>
              <a:ext cx="1408451" cy="55223"/>
            </a:xfrm>
            <a:prstGeom prst="rect">
              <a:avLst/>
            </a:prstGeom>
          </p:spPr>
          <p:txBody>
            <a:bodyPr lIns="50800" tIns="50800" rIns="50800" bIns="50800" rtlCol="0" anchor="ctr"/>
            <a:lstStyle/>
            <a:p>
              <a:pPr algn="ctr">
                <a:lnSpc>
                  <a:spcPts val="2660"/>
                </a:lnSpc>
              </a:pPr>
              <a:endParaRPr/>
            </a:p>
          </p:txBody>
        </p:sp>
      </p:grpSp>
      <p:sp>
        <p:nvSpPr>
          <p:cNvPr id="28" name="TextBox 28"/>
          <p:cNvSpPr txBox="1"/>
          <p:nvPr/>
        </p:nvSpPr>
        <p:spPr>
          <a:xfrm>
            <a:off x="5361441" y="1123950"/>
            <a:ext cx="7565119" cy="1097280"/>
          </a:xfrm>
          <a:prstGeom prst="rect">
            <a:avLst/>
          </a:prstGeom>
        </p:spPr>
        <p:txBody>
          <a:bodyPr lIns="0" tIns="0" rIns="0" bIns="0" rtlCol="0" anchor="t">
            <a:spAutoFit/>
          </a:bodyPr>
          <a:lstStyle/>
          <a:p>
            <a:pPr algn="ctr">
              <a:lnSpc>
                <a:spcPts val="8560"/>
              </a:lnSpc>
            </a:pPr>
            <a:r>
              <a:rPr lang="en-US" sz="8000">
                <a:solidFill>
                  <a:srgbClr val="FFFFFF"/>
                </a:solidFill>
                <a:latin typeface="Antonio Bold" panose="02000803000000000000"/>
                <a:ea typeface="Antonio Bold" panose="02000803000000000000"/>
                <a:cs typeface="Antonio Bold" panose="02000803000000000000"/>
                <a:sym typeface="Antonio Bold" panose="02000803000000000000"/>
              </a:rPr>
              <a:t>Conclusion</a:t>
            </a:r>
          </a:p>
        </p:txBody>
      </p:sp>
      <p:sp>
        <p:nvSpPr>
          <p:cNvPr id="29" name="TextBox 29"/>
          <p:cNvSpPr txBox="1"/>
          <p:nvPr/>
        </p:nvSpPr>
        <p:spPr>
          <a:xfrm>
            <a:off x="2152650" y="2755265"/>
            <a:ext cx="14216380" cy="5835015"/>
          </a:xfrm>
          <a:prstGeom prst="rect">
            <a:avLst/>
          </a:prstGeom>
        </p:spPr>
        <p:txBody>
          <a:bodyPr wrap="square" lIns="0" tIns="0" rIns="0" bIns="0" rtlCol="0" anchor="t">
            <a:spAutoFit/>
          </a:bodyPr>
          <a:lstStyle/>
          <a:p>
            <a:pPr marL="342900" indent="-342900" algn="just">
              <a:lnSpc>
                <a:spcPts val="3500"/>
              </a:lnSpc>
              <a:buFont typeface="Wingdings" panose="05000000000000000000" charset="0"/>
              <a:buChar char="§"/>
            </a:pPr>
            <a:r>
              <a:rPr lang="en-US" sz="2500">
                <a:solidFill>
                  <a:srgbClr val="FFFFFF"/>
                </a:solidFill>
                <a:latin typeface="Poppins" panose="00000500000000000000"/>
                <a:ea typeface="Poppins" panose="00000500000000000000"/>
                <a:cs typeface="Poppins" panose="00000500000000000000"/>
                <a:sym typeface="Poppins" panose="00000500000000000000"/>
              </a:rPr>
              <a:t>The proposed system shows the potential of health monitoring systems which could be further enhanced using advanced methods of machine learning and Quality Function Deployment (QFD). </a:t>
            </a:r>
          </a:p>
          <a:p>
            <a:pPr marL="342900" indent="-342900" algn="just">
              <a:lnSpc>
                <a:spcPts val="3500"/>
              </a:lnSpc>
              <a:buFont typeface="Wingdings" panose="05000000000000000000" charset="0"/>
              <a:buChar char="§"/>
            </a:pPr>
            <a:r>
              <a:rPr lang="en-US" sz="2500">
                <a:solidFill>
                  <a:srgbClr val="FFFFFF"/>
                </a:solidFill>
                <a:latin typeface="Poppins" panose="00000500000000000000"/>
                <a:ea typeface="Poppins" panose="00000500000000000000"/>
                <a:cs typeface="Poppins" panose="00000500000000000000"/>
                <a:sym typeface="Poppins" panose="00000500000000000000"/>
              </a:rPr>
              <a:t>The research observes the models Random Forest, Decision Tree, AdaBoost, and XGBoost in prediction processes with a perfect accuracy of 100%. Ensuring that QFD has been implemented in the system that satisfies the expectations of both patients and healthcare service providers, while providing a user-friendly interface promotes access and use. </a:t>
            </a:r>
          </a:p>
          <a:p>
            <a:pPr marL="342900" indent="-342900" algn="just">
              <a:lnSpc>
                <a:spcPts val="3500"/>
              </a:lnSpc>
              <a:buFont typeface="Wingdings" panose="05000000000000000000" charset="0"/>
              <a:buChar char="§"/>
            </a:pPr>
            <a:r>
              <a:rPr lang="en-US" sz="2500">
                <a:solidFill>
                  <a:srgbClr val="FFFFFF"/>
                </a:solidFill>
                <a:latin typeface="Poppins" panose="00000500000000000000"/>
                <a:ea typeface="Poppins" panose="00000500000000000000"/>
                <a:cs typeface="Poppins" panose="00000500000000000000"/>
                <a:sym typeface="Poppins" panose="00000500000000000000"/>
              </a:rPr>
              <a:t>The study also identifies that there are limitations inherent within the study, especially in terms of generalized models and real-time application. It is still a crucial step toward future improvement in the customized health care industry. </a:t>
            </a:r>
          </a:p>
          <a:p>
            <a:pPr marL="342900" indent="-342900" algn="just">
              <a:lnSpc>
                <a:spcPts val="3500"/>
              </a:lnSpc>
              <a:buFont typeface="Wingdings" panose="05000000000000000000" charset="0"/>
              <a:buChar char="§"/>
            </a:pPr>
            <a:r>
              <a:rPr lang="en-US" sz="2500">
                <a:solidFill>
                  <a:srgbClr val="FFFFFF"/>
                </a:solidFill>
                <a:latin typeface="Poppins" panose="00000500000000000000"/>
                <a:ea typeface="Poppins" panose="00000500000000000000"/>
                <a:cs typeface="Poppins" panose="00000500000000000000"/>
                <a:sym typeface="Poppins" panose="00000500000000000000"/>
              </a:rPr>
              <a:t>This system will provide a potential framework for better patient outcomes by enabling for proactive management along with the providing of outstanding healthcare.</a:t>
            </a:r>
          </a:p>
        </p:txBody>
      </p:sp>
    </p:spTree>
  </p:cSld>
  <p:clrMapOvr>
    <a:masterClrMapping/>
  </p:clrMapOvr>
  <p:transition spd="slow">
    <p:cove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5400000">
            <a:off x="2548219" y="-2629634"/>
            <a:ext cx="9569467" cy="14665905"/>
            <a:chOff x="0" y="0"/>
            <a:chExt cx="691421" cy="1059653"/>
          </a:xfrm>
        </p:grpSpPr>
        <p:sp>
          <p:nvSpPr>
            <p:cNvPr id="3" name="Freeform 3"/>
            <p:cNvSpPr/>
            <p:nvPr/>
          </p:nvSpPr>
          <p:spPr>
            <a:xfrm>
              <a:off x="0" y="0"/>
              <a:ext cx="691421" cy="1059653"/>
            </a:xfrm>
            <a:custGeom>
              <a:avLst/>
              <a:gdLst/>
              <a:ahLst/>
              <a:cxnLst/>
              <a:rect l="l" t="t" r="r" b="b"/>
              <a:pathLst>
                <a:path w="691421" h="1059653">
                  <a:moveTo>
                    <a:pt x="230598" y="19070"/>
                  </a:moveTo>
                  <a:cubicBezTo>
                    <a:pt x="265931" y="7556"/>
                    <a:pt x="306345" y="0"/>
                    <a:pt x="345897" y="0"/>
                  </a:cubicBezTo>
                  <a:cubicBezTo>
                    <a:pt x="385450" y="0"/>
                    <a:pt x="423510" y="6476"/>
                    <a:pt x="458583" y="17990"/>
                  </a:cubicBezTo>
                  <a:cubicBezTo>
                    <a:pt x="459331" y="18350"/>
                    <a:pt x="460077" y="18350"/>
                    <a:pt x="460823" y="18710"/>
                  </a:cubicBezTo>
                  <a:cubicBezTo>
                    <a:pt x="592540" y="64765"/>
                    <a:pt x="689555" y="186379"/>
                    <a:pt x="691421" y="333985"/>
                  </a:cubicBezTo>
                  <a:lnTo>
                    <a:pt x="691421" y="1059653"/>
                  </a:lnTo>
                  <a:lnTo>
                    <a:pt x="0" y="1059653"/>
                  </a:lnTo>
                  <a:lnTo>
                    <a:pt x="0" y="334524"/>
                  </a:lnTo>
                  <a:cubicBezTo>
                    <a:pt x="1866" y="185660"/>
                    <a:pt x="97388" y="64045"/>
                    <a:pt x="230598" y="19070"/>
                  </a:cubicBezTo>
                  <a:close/>
                </a:path>
              </a:pathLst>
            </a:custGeom>
            <a:solidFill>
              <a:srgbClr val="048581"/>
            </a:solidFill>
          </p:spPr>
        </p:sp>
        <p:sp>
          <p:nvSpPr>
            <p:cNvPr id="4" name="TextBox 4"/>
            <p:cNvSpPr txBox="1"/>
            <p:nvPr/>
          </p:nvSpPr>
          <p:spPr>
            <a:xfrm>
              <a:off x="0" y="88900"/>
              <a:ext cx="691421" cy="970753"/>
            </a:xfrm>
            <a:prstGeom prst="rect">
              <a:avLst/>
            </a:prstGeom>
          </p:spPr>
          <p:txBody>
            <a:bodyPr lIns="50800" tIns="50800" rIns="50800" bIns="50800" rtlCol="0" anchor="ctr"/>
            <a:lstStyle/>
            <a:p>
              <a:pPr algn="ctr">
                <a:lnSpc>
                  <a:spcPts val="2660"/>
                </a:lnSpc>
              </a:pPr>
              <a:endParaRPr/>
            </a:p>
          </p:txBody>
        </p:sp>
      </p:grpSp>
      <p:grpSp>
        <p:nvGrpSpPr>
          <p:cNvPr id="5" name="Group 5"/>
          <p:cNvGrpSpPr/>
          <p:nvPr/>
        </p:nvGrpSpPr>
        <p:grpSpPr>
          <a:xfrm>
            <a:off x="-755259" y="9058715"/>
            <a:ext cx="19043259" cy="3086100"/>
            <a:chOff x="0" y="0"/>
            <a:chExt cx="5015509" cy="812800"/>
          </a:xfrm>
        </p:grpSpPr>
        <p:sp>
          <p:nvSpPr>
            <p:cNvPr id="6" name="Freeform 6"/>
            <p:cNvSpPr/>
            <p:nvPr/>
          </p:nvSpPr>
          <p:spPr>
            <a:xfrm>
              <a:off x="0" y="0"/>
              <a:ext cx="5015509" cy="812800"/>
            </a:xfrm>
            <a:custGeom>
              <a:avLst/>
              <a:gdLst/>
              <a:ahLst/>
              <a:cxnLst/>
              <a:rect l="l" t="t" r="r" b="b"/>
              <a:pathLst>
                <a:path w="5015509" h="812800">
                  <a:moveTo>
                    <a:pt x="20734" y="0"/>
                  </a:moveTo>
                  <a:lnTo>
                    <a:pt x="4994775" y="0"/>
                  </a:lnTo>
                  <a:cubicBezTo>
                    <a:pt x="5000274" y="0"/>
                    <a:pt x="5005548" y="2184"/>
                    <a:pt x="5009436" y="6073"/>
                  </a:cubicBezTo>
                  <a:cubicBezTo>
                    <a:pt x="5013324" y="9961"/>
                    <a:pt x="5015509" y="15235"/>
                    <a:pt x="5015509" y="20734"/>
                  </a:cubicBezTo>
                  <a:lnTo>
                    <a:pt x="5015509" y="792066"/>
                  </a:lnTo>
                  <a:cubicBezTo>
                    <a:pt x="5015509" y="797565"/>
                    <a:pt x="5013324" y="802839"/>
                    <a:pt x="5009436" y="806727"/>
                  </a:cubicBezTo>
                  <a:cubicBezTo>
                    <a:pt x="5005548" y="810616"/>
                    <a:pt x="5000274" y="812800"/>
                    <a:pt x="4994775" y="812800"/>
                  </a:cubicBezTo>
                  <a:lnTo>
                    <a:pt x="20734" y="812800"/>
                  </a:lnTo>
                  <a:cubicBezTo>
                    <a:pt x="15235" y="812800"/>
                    <a:pt x="9961" y="810616"/>
                    <a:pt x="6073" y="806727"/>
                  </a:cubicBezTo>
                  <a:cubicBezTo>
                    <a:pt x="2184" y="802839"/>
                    <a:pt x="0" y="797565"/>
                    <a:pt x="0" y="792066"/>
                  </a:cubicBezTo>
                  <a:lnTo>
                    <a:pt x="0" y="20734"/>
                  </a:lnTo>
                  <a:cubicBezTo>
                    <a:pt x="0" y="15235"/>
                    <a:pt x="2184" y="9961"/>
                    <a:pt x="6073" y="6073"/>
                  </a:cubicBezTo>
                  <a:cubicBezTo>
                    <a:pt x="9961" y="2184"/>
                    <a:pt x="15235" y="0"/>
                    <a:pt x="20734" y="0"/>
                  </a:cubicBezTo>
                  <a:close/>
                </a:path>
              </a:pathLst>
            </a:custGeom>
            <a:solidFill>
              <a:srgbClr val="FFFFFF"/>
            </a:solidFill>
          </p:spPr>
        </p:sp>
        <p:sp>
          <p:nvSpPr>
            <p:cNvPr id="7" name="TextBox 7"/>
            <p:cNvSpPr txBox="1"/>
            <p:nvPr/>
          </p:nvSpPr>
          <p:spPr>
            <a:xfrm>
              <a:off x="0" y="-38100"/>
              <a:ext cx="5015509" cy="850900"/>
            </a:xfrm>
            <a:prstGeom prst="rect">
              <a:avLst/>
            </a:prstGeom>
          </p:spPr>
          <p:txBody>
            <a:bodyPr lIns="50800" tIns="50800" rIns="50800" bIns="50800" rtlCol="0" anchor="ctr"/>
            <a:lstStyle/>
            <a:p>
              <a:pPr algn="ctr">
                <a:lnSpc>
                  <a:spcPts val="2660"/>
                </a:lnSpc>
                <a:spcBef>
                  <a:spcPct val="0"/>
                </a:spcBef>
              </a:pPr>
              <a:endParaRPr/>
            </a:p>
          </p:txBody>
        </p:sp>
      </p:grpSp>
      <p:grpSp>
        <p:nvGrpSpPr>
          <p:cNvPr id="8" name="Group 8"/>
          <p:cNvGrpSpPr/>
          <p:nvPr/>
        </p:nvGrpSpPr>
        <p:grpSpPr>
          <a:xfrm>
            <a:off x="2285722" y="9098085"/>
            <a:ext cx="15921577" cy="3086100"/>
            <a:chOff x="0" y="0"/>
            <a:chExt cx="4193337" cy="812800"/>
          </a:xfrm>
        </p:grpSpPr>
        <p:sp>
          <p:nvSpPr>
            <p:cNvPr id="9" name="Freeform 9"/>
            <p:cNvSpPr/>
            <p:nvPr/>
          </p:nvSpPr>
          <p:spPr>
            <a:xfrm>
              <a:off x="0" y="0"/>
              <a:ext cx="4193337" cy="812800"/>
            </a:xfrm>
            <a:custGeom>
              <a:avLst/>
              <a:gdLst/>
              <a:ahLst/>
              <a:cxnLst/>
              <a:rect l="l" t="t" r="r" b="b"/>
              <a:pathLst>
                <a:path w="4193337" h="812800">
                  <a:moveTo>
                    <a:pt x="24799" y="0"/>
                  </a:moveTo>
                  <a:lnTo>
                    <a:pt x="4168538" y="0"/>
                  </a:lnTo>
                  <a:cubicBezTo>
                    <a:pt x="4175115" y="0"/>
                    <a:pt x="4181423" y="2613"/>
                    <a:pt x="4186074" y="7263"/>
                  </a:cubicBezTo>
                  <a:cubicBezTo>
                    <a:pt x="4190724" y="11914"/>
                    <a:pt x="4193337" y="18222"/>
                    <a:pt x="4193337" y="24799"/>
                  </a:cubicBezTo>
                  <a:lnTo>
                    <a:pt x="4193337" y="788001"/>
                  </a:lnTo>
                  <a:cubicBezTo>
                    <a:pt x="4193337" y="794578"/>
                    <a:pt x="4190724" y="800886"/>
                    <a:pt x="4186074" y="805537"/>
                  </a:cubicBezTo>
                  <a:cubicBezTo>
                    <a:pt x="4181423" y="810187"/>
                    <a:pt x="4175115" y="812800"/>
                    <a:pt x="4168538" y="812800"/>
                  </a:cubicBezTo>
                  <a:lnTo>
                    <a:pt x="24799" y="812800"/>
                  </a:lnTo>
                  <a:cubicBezTo>
                    <a:pt x="18222" y="812800"/>
                    <a:pt x="11914" y="810187"/>
                    <a:pt x="7263" y="805537"/>
                  </a:cubicBezTo>
                  <a:cubicBezTo>
                    <a:pt x="2613" y="800886"/>
                    <a:pt x="0" y="794578"/>
                    <a:pt x="0" y="788001"/>
                  </a:cubicBezTo>
                  <a:lnTo>
                    <a:pt x="0" y="24799"/>
                  </a:lnTo>
                  <a:cubicBezTo>
                    <a:pt x="0" y="18222"/>
                    <a:pt x="2613" y="11914"/>
                    <a:pt x="7263" y="7263"/>
                  </a:cubicBezTo>
                  <a:cubicBezTo>
                    <a:pt x="11914" y="2613"/>
                    <a:pt x="18222" y="0"/>
                    <a:pt x="24799" y="0"/>
                  </a:cubicBezTo>
                  <a:close/>
                </a:path>
              </a:pathLst>
            </a:custGeom>
            <a:solidFill>
              <a:srgbClr val="14B19D"/>
            </a:solidFill>
          </p:spPr>
        </p:sp>
        <p:sp>
          <p:nvSpPr>
            <p:cNvPr id="10" name="TextBox 10"/>
            <p:cNvSpPr txBox="1"/>
            <p:nvPr/>
          </p:nvSpPr>
          <p:spPr>
            <a:xfrm>
              <a:off x="0" y="-38100"/>
              <a:ext cx="4193337" cy="850900"/>
            </a:xfrm>
            <a:prstGeom prst="rect">
              <a:avLst/>
            </a:prstGeom>
          </p:spPr>
          <p:txBody>
            <a:bodyPr lIns="50800" tIns="50800" rIns="50800" bIns="50800" rtlCol="0" anchor="ctr"/>
            <a:lstStyle/>
            <a:p>
              <a:pPr algn="ctr">
                <a:lnSpc>
                  <a:spcPts val="2660"/>
                </a:lnSpc>
                <a:spcBef>
                  <a:spcPct val="0"/>
                </a:spcBef>
              </a:pPr>
              <a:endParaRPr/>
            </a:p>
          </p:txBody>
        </p:sp>
      </p:grpSp>
      <p:grpSp>
        <p:nvGrpSpPr>
          <p:cNvPr id="11" name="Group 11"/>
          <p:cNvGrpSpPr/>
          <p:nvPr/>
        </p:nvGrpSpPr>
        <p:grpSpPr>
          <a:xfrm>
            <a:off x="-167" y="9098085"/>
            <a:ext cx="14519442" cy="3086100"/>
            <a:chOff x="0" y="0"/>
            <a:chExt cx="3824051" cy="812800"/>
          </a:xfrm>
        </p:grpSpPr>
        <p:sp>
          <p:nvSpPr>
            <p:cNvPr id="12" name="Freeform 12"/>
            <p:cNvSpPr/>
            <p:nvPr/>
          </p:nvSpPr>
          <p:spPr>
            <a:xfrm>
              <a:off x="0" y="0"/>
              <a:ext cx="3824051" cy="812800"/>
            </a:xfrm>
            <a:custGeom>
              <a:avLst/>
              <a:gdLst/>
              <a:ahLst/>
              <a:cxnLst/>
              <a:rect l="l" t="t" r="r" b="b"/>
              <a:pathLst>
                <a:path w="3824051" h="812800">
                  <a:moveTo>
                    <a:pt x="27194" y="0"/>
                  </a:moveTo>
                  <a:lnTo>
                    <a:pt x="3796857" y="0"/>
                  </a:lnTo>
                  <a:cubicBezTo>
                    <a:pt x="3811875" y="0"/>
                    <a:pt x="3824051" y="12175"/>
                    <a:pt x="3824051" y="27194"/>
                  </a:cubicBezTo>
                  <a:lnTo>
                    <a:pt x="3824051" y="785606"/>
                  </a:lnTo>
                  <a:cubicBezTo>
                    <a:pt x="3824051" y="800625"/>
                    <a:pt x="3811875" y="812800"/>
                    <a:pt x="3796857" y="812800"/>
                  </a:cubicBezTo>
                  <a:lnTo>
                    <a:pt x="27194" y="812800"/>
                  </a:lnTo>
                  <a:cubicBezTo>
                    <a:pt x="12175" y="812800"/>
                    <a:pt x="0" y="800625"/>
                    <a:pt x="0" y="785606"/>
                  </a:cubicBezTo>
                  <a:lnTo>
                    <a:pt x="0" y="27194"/>
                  </a:lnTo>
                  <a:cubicBezTo>
                    <a:pt x="0" y="12175"/>
                    <a:pt x="12175" y="0"/>
                    <a:pt x="27194" y="0"/>
                  </a:cubicBezTo>
                  <a:close/>
                </a:path>
              </a:pathLst>
            </a:custGeom>
            <a:solidFill>
              <a:srgbClr val="109A97"/>
            </a:solidFill>
          </p:spPr>
        </p:sp>
        <p:sp>
          <p:nvSpPr>
            <p:cNvPr id="13" name="TextBox 13"/>
            <p:cNvSpPr txBox="1"/>
            <p:nvPr/>
          </p:nvSpPr>
          <p:spPr>
            <a:xfrm>
              <a:off x="0" y="-38100"/>
              <a:ext cx="3824051" cy="850900"/>
            </a:xfrm>
            <a:prstGeom prst="rect">
              <a:avLst/>
            </a:prstGeom>
          </p:spPr>
          <p:txBody>
            <a:bodyPr lIns="50800" tIns="50800" rIns="50800" bIns="50800" rtlCol="0" anchor="ctr"/>
            <a:lstStyle/>
            <a:p>
              <a:pPr algn="ctr">
                <a:lnSpc>
                  <a:spcPts val="2660"/>
                </a:lnSpc>
                <a:spcBef>
                  <a:spcPct val="0"/>
                </a:spcBef>
              </a:pPr>
              <a:endParaRPr/>
            </a:p>
          </p:txBody>
        </p:sp>
      </p:grpSp>
      <p:sp>
        <p:nvSpPr>
          <p:cNvPr id="14" name="Freeform 14"/>
          <p:cNvSpPr/>
          <p:nvPr/>
        </p:nvSpPr>
        <p:spPr>
          <a:xfrm>
            <a:off x="16368813" y="423496"/>
            <a:ext cx="1325616" cy="1294283"/>
          </a:xfrm>
          <a:custGeom>
            <a:avLst/>
            <a:gdLst/>
            <a:ahLst/>
            <a:cxnLst/>
            <a:rect l="l" t="t" r="r" b="b"/>
            <a:pathLst>
              <a:path w="1325616" h="1294283">
                <a:moveTo>
                  <a:pt x="0" y="0"/>
                </a:moveTo>
                <a:lnTo>
                  <a:pt x="1325615" y="0"/>
                </a:lnTo>
                <a:lnTo>
                  <a:pt x="1325615" y="1294283"/>
                </a:lnTo>
                <a:lnTo>
                  <a:pt x="0" y="12942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15" name="Group 15"/>
          <p:cNvGrpSpPr/>
          <p:nvPr/>
        </p:nvGrpSpPr>
        <p:grpSpPr>
          <a:xfrm>
            <a:off x="1028700" y="2451282"/>
            <a:ext cx="5230828" cy="47625"/>
            <a:chOff x="0" y="0"/>
            <a:chExt cx="1377667" cy="12543"/>
          </a:xfrm>
        </p:grpSpPr>
        <p:sp>
          <p:nvSpPr>
            <p:cNvPr id="16" name="Freeform 16"/>
            <p:cNvSpPr/>
            <p:nvPr/>
          </p:nvSpPr>
          <p:spPr>
            <a:xfrm>
              <a:off x="0" y="0"/>
              <a:ext cx="1377667" cy="12543"/>
            </a:xfrm>
            <a:custGeom>
              <a:avLst/>
              <a:gdLst/>
              <a:ahLst/>
              <a:cxnLst/>
              <a:rect l="l" t="t" r="r" b="b"/>
              <a:pathLst>
                <a:path w="1377667" h="12543">
                  <a:moveTo>
                    <a:pt x="6272" y="0"/>
                  </a:moveTo>
                  <a:lnTo>
                    <a:pt x="1371395" y="0"/>
                  </a:lnTo>
                  <a:cubicBezTo>
                    <a:pt x="1373058" y="0"/>
                    <a:pt x="1374654" y="661"/>
                    <a:pt x="1375830" y="1837"/>
                  </a:cubicBezTo>
                  <a:cubicBezTo>
                    <a:pt x="1377006" y="3013"/>
                    <a:pt x="1377667" y="4608"/>
                    <a:pt x="1377667" y="6272"/>
                  </a:cubicBezTo>
                  <a:lnTo>
                    <a:pt x="1377667" y="6272"/>
                  </a:lnTo>
                  <a:cubicBezTo>
                    <a:pt x="1377667" y="7935"/>
                    <a:pt x="1377006" y="9530"/>
                    <a:pt x="1375830" y="10706"/>
                  </a:cubicBezTo>
                  <a:cubicBezTo>
                    <a:pt x="1374654" y="11882"/>
                    <a:pt x="1373058" y="12543"/>
                    <a:pt x="1371395" y="12543"/>
                  </a:cubicBezTo>
                  <a:lnTo>
                    <a:pt x="6272" y="12543"/>
                  </a:lnTo>
                  <a:cubicBezTo>
                    <a:pt x="4608" y="12543"/>
                    <a:pt x="3013" y="11882"/>
                    <a:pt x="1837" y="10706"/>
                  </a:cubicBezTo>
                  <a:cubicBezTo>
                    <a:pt x="661" y="9530"/>
                    <a:pt x="0" y="7935"/>
                    <a:pt x="0" y="6272"/>
                  </a:cubicBezTo>
                  <a:lnTo>
                    <a:pt x="0" y="6272"/>
                  </a:lnTo>
                  <a:cubicBezTo>
                    <a:pt x="0" y="4608"/>
                    <a:pt x="661" y="3013"/>
                    <a:pt x="1837" y="1837"/>
                  </a:cubicBezTo>
                  <a:cubicBezTo>
                    <a:pt x="3013" y="661"/>
                    <a:pt x="4608" y="0"/>
                    <a:pt x="6272" y="0"/>
                  </a:cubicBezTo>
                  <a:close/>
                </a:path>
              </a:pathLst>
            </a:custGeom>
            <a:solidFill>
              <a:srgbClr val="FFFFFF"/>
            </a:solidFill>
          </p:spPr>
        </p:sp>
        <p:sp>
          <p:nvSpPr>
            <p:cNvPr id="17" name="TextBox 17"/>
            <p:cNvSpPr txBox="1"/>
            <p:nvPr/>
          </p:nvSpPr>
          <p:spPr>
            <a:xfrm>
              <a:off x="0" y="-38100"/>
              <a:ext cx="1377667" cy="50643"/>
            </a:xfrm>
            <a:prstGeom prst="rect">
              <a:avLst/>
            </a:prstGeom>
          </p:spPr>
          <p:txBody>
            <a:bodyPr lIns="50800" tIns="50800" rIns="50800" bIns="50800" rtlCol="0" anchor="ctr"/>
            <a:lstStyle/>
            <a:p>
              <a:pPr algn="ctr">
                <a:lnSpc>
                  <a:spcPts val="2660"/>
                </a:lnSpc>
              </a:pPr>
              <a:endParaRPr/>
            </a:p>
          </p:txBody>
        </p:sp>
      </p:grpSp>
      <p:sp>
        <p:nvSpPr>
          <p:cNvPr id="19" name="TextBox 19"/>
          <p:cNvSpPr txBox="1"/>
          <p:nvPr/>
        </p:nvSpPr>
        <p:spPr>
          <a:xfrm>
            <a:off x="1201420" y="1123950"/>
            <a:ext cx="14365605" cy="1097280"/>
          </a:xfrm>
          <a:prstGeom prst="rect">
            <a:avLst/>
          </a:prstGeom>
        </p:spPr>
        <p:txBody>
          <a:bodyPr wrap="square" lIns="0" tIns="0" rIns="0" bIns="0" rtlCol="0" anchor="t">
            <a:spAutoFit/>
          </a:bodyPr>
          <a:lstStyle/>
          <a:p>
            <a:pPr algn="l">
              <a:lnSpc>
                <a:spcPts val="8560"/>
              </a:lnSpc>
            </a:pPr>
            <a:r>
              <a:rPr lang="en-US" sz="8000">
                <a:solidFill>
                  <a:srgbClr val="FFFFFF">
                    <a:alpha val="83922"/>
                  </a:srgbClr>
                </a:solidFill>
                <a:latin typeface="Times New Roman" panose="02020603050405020304" charset="0"/>
                <a:ea typeface="DM Sans Bold"/>
                <a:cs typeface="Times New Roman" panose="02020603050405020304" charset="0"/>
                <a:sym typeface="DM Sans Bold"/>
              </a:rPr>
              <a:t>Guide Approval picture</a:t>
            </a:r>
            <a:endParaRPr lang="en-US" sz="8000">
              <a:solidFill>
                <a:srgbClr val="FFFFFF"/>
              </a:solidFill>
              <a:latin typeface="Antonio Bold" panose="02000803000000000000"/>
              <a:ea typeface="Antonio Bold" panose="02000803000000000000"/>
              <a:cs typeface="Antonio Bold" panose="02000803000000000000"/>
              <a:sym typeface="Antonio Bold" panose="02000803000000000000"/>
            </a:endParaRPr>
          </a:p>
        </p:txBody>
      </p:sp>
      <p:pic>
        <p:nvPicPr>
          <p:cNvPr id="18" name="Picture 17">
            <a:extLst>
              <a:ext uri="{FF2B5EF4-FFF2-40B4-BE49-F238E27FC236}">
                <a16:creationId xmlns:a16="http://schemas.microsoft.com/office/drawing/2014/main" id="{970578C4-EB8C-4E91-A629-4AD1B4C1C9B3}"/>
              </a:ext>
            </a:extLst>
          </p:cNvPr>
          <p:cNvPicPr>
            <a:picLocks noChangeAspect="1"/>
          </p:cNvPicPr>
          <p:nvPr/>
        </p:nvPicPr>
        <p:blipFill>
          <a:blip r:embed="rId4"/>
          <a:stretch>
            <a:fillRect/>
          </a:stretch>
        </p:blipFill>
        <p:spPr>
          <a:xfrm>
            <a:off x="1619501" y="3162300"/>
            <a:ext cx="10750875" cy="4486455"/>
          </a:xfrm>
          <a:prstGeom prst="rect">
            <a:avLst/>
          </a:prstGeom>
        </p:spPr>
      </p:pic>
    </p:spTree>
  </p:cSld>
  <p:clrMapOvr>
    <a:masterClrMapping/>
  </p:clrMapOvr>
  <p:transition spd="slow">
    <p:cove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253490" y="0"/>
            <a:ext cx="19540855" cy="11111865"/>
            <a:chOff x="0" y="0"/>
            <a:chExt cx="2738507" cy="2926576"/>
          </a:xfrm>
        </p:grpSpPr>
        <p:sp>
          <p:nvSpPr>
            <p:cNvPr id="3" name="Freeform 3"/>
            <p:cNvSpPr/>
            <p:nvPr/>
          </p:nvSpPr>
          <p:spPr>
            <a:xfrm>
              <a:off x="0" y="0"/>
              <a:ext cx="2738507" cy="2926576"/>
            </a:xfrm>
            <a:custGeom>
              <a:avLst/>
              <a:gdLst/>
              <a:ahLst/>
              <a:cxnLst/>
              <a:rect l="l" t="t" r="r" b="b"/>
              <a:pathLst>
                <a:path w="2738507" h="2926576">
                  <a:moveTo>
                    <a:pt x="74458" y="0"/>
                  </a:moveTo>
                  <a:lnTo>
                    <a:pt x="2664049" y="0"/>
                  </a:lnTo>
                  <a:cubicBezTo>
                    <a:pt x="2683797" y="0"/>
                    <a:pt x="2702735" y="7845"/>
                    <a:pt x="2716699" y="21808"/>
                  </a:cubicBezTo>
                  <a:cubicBezTo>
                    <a:pt x="2730662" y="35772"/>
                    <a:pt x="2738507" y="54710"/>
                    <a:pt x="2738507" y="74458"/>
                  </a:cubicBezTo>
                  <a:lnTo>
                    <a:pt x="2738507" y="2852119"/>
                  </a:lnTo>
                  <a:cubicBezTo>
                    <a:pt x="2738507" y="2871866"/>
                    <a:pt x="2730662" y="2890804"/>
                    <a:pt x="2716699" y="2904768"/>
                  </a:cubicBezTo>
                  <a:cubicBezTo>
                    <a:pt x="2702735" y="2918731"/>
                    <a:pt x="2683797" y="2926576"/>
                    <a:pt x="2664049" y="2926576"/>
                  </a:cubicBezTo>
                  <a:lnTo>
                    <a:pt x="74458" y="2926576"/>
                  </a:lnTo>
                  <a:cubicBezTo>
                    <a:pt x="54710" y="2926576"/>
                    <a:pt x="35772" y="2918731"/>
                    <a:pt x="21808" y="2904768"/>
                  </a:cubicBezTo>
                  <a:cubicBezTo>
                    <a:pt x="7845" y="2890804"/>
                    <a:pt x="0" y="2871866"/>
                    <a:pt x="0" y="2852119"/>
                  </a:cubicBezTo>
                  <a:lnTo>
                    <a:pt x="0" y="74458"/>
                  </a:lnTo>
                  <a:cubicBezTo>
                    <a:pt x="0" y="54710"/>
                    <a:pt x="7845" y="35772"/>
                    <a:pt x="21808" y="21808"/>
                  </a:cubicBezTo>
                  <a:cubicBezTo>
                    <a:pt x="35772" y="7845"/>
                    <a:pt x="54710" y="0"/>
                    <a:pt x="74458" y="0"/>
                  </a:cubicBezTo>
                  <a:close/>
                </a:path>
              </a:pathLst>
            </a:custGeom>
            <a:solidFill>
              <a:srgbClr val="048581"/>
            </a:solidFill>
          </p:spPr>
        </p:sp>
        <p:sp>
          <p:nvSpPr>
            <p:cNvPr id="4" name="TextBox 4"/>
            <p:cNvSpPr txBox="1"/>
            <p:nvPr/>
          </p:nvSpPr>
          <p:spPr>
            <a:xfrm>
              <a:off x="0" y="-38100"/>
              <a:ext cx="2738507" cy="2964676"/>
            </a:xfrm>
            <a:prstGeom prst="rect">
              <a:avLst/>
            </a:prstGeom>
          </p:spPr>
          <p:txBody>
            <a:bodyPr lIns="50800" tIns="50800" rIns="50800" bIns="50800" rtlCol="0" anchor="ctr"/>
            <a:lstStyle/>
            <a:p>
              <a:pPr algn="ctr">
                <a:lnSpc>
                  <a:spcPts val="2660"/>
                </a:lnSpc>
              </a:pPr>
              <a:endParaRPr/>
            </a:p>
          </p:txBody>
        </p:sp>
      </p:grpSp>
      <p:grpSp>
        <p:nvGrpSpPr>
          <p:cNvPr id="5" name="Group 5"/>
          <p:cNvGrpSpPr/>
          <p:nvPr/>
        </p:nvGrpSpPr>
        <p:grpSpPr>
          <a:xfrm>
            <a:off x="-755259" y="9058715"/>
            <a:ext cx="19043259" cy="3086100"/>
            <a:chOff x="0" y="0"/>
            <a:chExt cx="5015509" cy="812800"/>
          </a:xfrm>
        </p:grpSpPr>
        <p:sp>
          <p:nvSpPr>
            <p:cNvPr id="6" name="Freeform 6"/>
            <p:cNvSpPr/>
            <p:nvPr/>
          </p:nvSpPr>
          <p:spPr>
            <a:xfrm>
              <a:off x="0" y="0"/>
              <a:ext cx="5015509" cy="812800"/>
            </a:xfrm>
            <a:custGeom>
              <a:avLst/>
              <a:gdLst/>
              <a:ahLst/>
              <a:cxnLst/>
              <a:rect l="l" t="t" r="r" b="b"/>
              <a:pathLst>
                <a:path w="5015509" h="812800">
                  <a:moveTo>
                    <a:pt x="20734" y="0"/>
                  </a:moveTo>
                  <a:lnTo>
                    <a:pt x="4994775" y="0"/>
                  </a:lnTo>
                  <a:cubicBezTo>
                    <a:pt x="5000274" y="0"/>
                    <a:pt x="5005548" y="2184"/>
                    <a:pt x="5009436" y="6073"/>
                  </a:cubicBezTo>
                  <a:cubicBezTo>
                    <a:pt x="5013324" y="9961"/>
                    <a:pt x="5015509" y="15235"/>
                    <a:pt x="5015509" y="20734"/>
                  </a:cubicBezTo>
                  <a:lnTo>
                    <a:pt x="5015509" y="792066"/>
                  </a:lnTo>
                  <a:cubicBezTo>
                    <a:pt x="5015509" y="797565"/>
                    <a:pt x="5013324" y="802839"/>
                    <a:pt x="5009436" y="806727"/>
                  </a:cubicBezTo>
                  <a:cubicBezTo>
                    <a:pt x="5005548" y="810616"/>
                    <a:pt x="5000274" y="812800"/>
                    <a:pt x="4994775" y="812800"/>
                  </a:cubicBezTo>
                  <a:lnTo>
                    <a:pt x="20734" y="812800"/>
                  </a:lnTo>
                  <a:cubicBezTo>
                    <a:pt x="15235" y="812800"/>
                    <a:pt x="9961" y="810616"/>
                    <a:pt x="6073" y="806727"/>
                  </a:cubicBezTo>
                  <a:cubicBezTo>
                    <a:pt x="2184" y="802839"/>
                    <a:pt x="0" y="797565"/>
                    <a:pt x="0" y="792066"/>
                  </a:cubicBezTo>
                  <a:lnTo>
                    <a:pt x="0" y="20734"/>
                  </a:lnTo>
                  <a:cubicBezTo>
                    <a:pt x="0" y="15235"/>
                    <a:pt x="2184" y="9961"/>
                    <a:pt x="6073" y="6073"/>
                  </a:cubicBezTo>
                  <a:cubicBezTo>
                    <a:pt x="9961" y="2184"/>
                    <a:pt x="15235" y="0"/>
                    <a:pt x="20734" y="0"/>
                  </a:cubicBezTo>
                  <a:close/>
                </a:path>
              </a:pathLst>
            </a:custGeom>
            <a:solidFill>
              <a:srgbClr val="FFFFFF"/>
            </a:solidFill>
          </p:spPr>
        </p:sp>
        <p:sp>
          <p:nvSpPr>
            <p:cNvPr id="7" name="TextBox 7"/>
            <p:cNvSpPr txBox="1"/>
            <p:nvPr/>
          </p:nvSpPr>
          <p:spPr>
            <a:xfrm>
              <a:off x="0" y="-38100"/>
              <a:ext cx="5015509" cy="850900"/>
            </a:xfrm>
            <a:prstGeom prst="rect">
              <a:avLst/>
            </a:prstGeom>
          </p:spPr>
          <p:txBody>
            <a:bodyPr lIns="50800" tIns="50800" rIns="50800" bIns="50800" rtlCol="0" anchor="ctr"/>
            <a:lstStyle/>
            <a:p>
              <a:pPr algn="ctr">
                <a:lnSpc>
                  <a:spcPts val="2660"/>
                </a:lnSpc>
                <a:spcBef>
                  <a:spcPct val="0"/>
                </a:spcBef>
              </a:pPr>
              <a:endParaRPr/>
            </a:p>
          </p:txBody>
        </p:sp>
      </p:grpSp>
      <p:grpSp>
        <p:nvGrpSpPr>
          <p:cNvPr id="8" name="Group 8"/>
          <p:cNvGrpSpPr/>
          <p:nvPr/>
        </p:nvGrpSpPr>
        <p:grpSpPr>
          <a:xfrm>
            <a:off x="2438122" y="9069510"/>
            <a:ext cx="15921577" cy="3086100"/>
            <a:chOff x="0" y="0"/>
            <a:chExt cx="4193337" cy="812800"/>
          </a:xfrm>
        </p:grpSpPr>
        <p:sp>
          <p:nvSpPr>
            <p:cNvPr id="9" name="Freeform 9"/>
            <p:cNvSpPr/>
            <p:nvPr/>
          </p:nvSpPr>
          <p:spPr>
            <a:xfrm>
              <a:off x="0" y="0"/>
              <a:ext cx="4193337" cy="812800"/>
            </a:xfrm>
            <a:custGeom>
              <a:avLst/>
              <a:gdLst/>
              <a:ahLst/>
              <a:cxnLst/>
              <a:rect l="l" t="t" r="r" b="b"/>
              <a:pathLst>
                <a:path w="4193337" h="812800">
                  <a:moveTo>
                    <a:pt x="24799" y="0"/>
                  </a:moveTo>
                  <a:lnTo>
                    <a:pt x="4168538" y="0"/>
                  </a:lnTo>
                  <a:cubicBezTo>
                    <a:pt x="4175115" y="0"/>
                    <a:pt x="4181423" y="2613"/>
                    <a:pt x="4186074" y="7263"/>
                  </a:cubicBezTo>
                  <a:cubicBezTo>
                    <a:pt x="4190724" y="11914"/>
                    <a:pt x="4193337" y="18222"/>
                    <a:pt x="4193337" y="24799"/>
                  </a:cubicBezTo>
                  <a:lnTo>
                    <a:pt x="4193337" y="788001"/>
                  </a:lnTo>
                  <a:cubicBezTo>
                    <a:pt x="4193337" y="794578"/>
                    <a:pt x="4190724" y="800886"/>
                    <a:pt x="4186074" y="805537"/>
                  </a:cubicBezTo>
                  <a:cubicBezTo>
                    <a:pt x="4181423" y="810187"/>
                    <a:pt x="4175115" y="812800"/>
                    <a:pt x="4168538" y="812800"/>
                  </a:cubicBezTo>
                  <a:lnTo>
                    <a:pt x="24799" y="812800"/>
                  </a:lnTo>
                  <a:cubicBezTo>
                    <a:pt x="18222" y="812800"/>
                    <a:pt x="11914" y="810187"/>
                    <a:pt x="7263" y="805537"/>
                  </a:cubicBezTo>
                  <a:cubicBezTo>
                    <a:pt x="2613" y="800886"/>
                    <a:pt x="0" y="794578"/>
                    <a:pt x="0" y="788001"/>
                  </a:cubicBezTo>
                  <a:lnTo>
                    <a:pt x="0" y="24799"/>
                  </a:lnTo>
                  <a:cubicBezTo>
                    <a:pt x="0" y="18222"/>
                    <a:pt x="2613" y="11914"/>
                    <a:pt x="7263" y="7263"/>
                  </a:cubicBezTo>
                  <a:cubicBezTo>
                    <a:pt x="11914" y="2613"/>
                    <a:pt x="18222" y="0"/>
                    <a:pt x="24799" y="0"/>
                  </a:cubicBezTo>
                  <a:close/>
                </a:path>
              </a:pathLst>
            </a:custGeom>
            <a:solidFill>
              <a:srgbClr val="14B19D"/>
            </a:solidFill>
          </p:spPr>
        </p:sp>
        <p:sp>
          <p:nvSpPr>
            <p:cNvPr id="10" name="TextBox 10"/>
            <p:cNvSpPr txBox="1"/>
            <p:nvPr/>
          </p:nvSpPr>
          <p:spPr>
            <a:xfrm>
              <a:off x="0" y="-38100"/>
              <a:ext cx="4193337" cy="850900"/>
            </a:xfrm>
            <a:prstGeom prst="rect">
              <a:avLst/>
            </a:prstGeom>
          </p:spPr>
          <p:txBody>
            <a:bodyPr lIns="50800" tIns="50800" rIns="50800" bIns="50800" rtlCol="0" anchor="ctr"/>
            <a:lstStyle/>
            <a:p>
              <a:pPr algn="ctr">
                <a:lnSpc>
                  <a:spcPts val="2660"/>
                </a:lnSpc>
                <a:spcBef>
                  <a:spcPct val="0"/>
                </a:spcBef>
              </a:pPr>
              <a:endParaRPr/>
            </a:p>
          </p:txBody>
        </p:sp>
      </p:grpSp>
      <p:grpSp>
        <p:nvGrpSpPr>
          <p:cNvPr id="11" name="Group 11"/>
          <p:cNvGrpSpPr/>
          <p:nvPr/>
        </p:nvGrpSpPr>
        <p:grpSpPr>
          <a:xfrm>
            <a:off x="-1295567" y="9021885"/>
            <a:ext cx="14519442" cy="3086100"/>
            <a:chOff x="0" y="0"/>
            <a:chExt cx="3824051" cy="812800"/>
          </a:xfrm>
        </p:grpSpPr>
        <p:sp>
          <p:nvSpPr>
            <p:cNvPr id="12" name="Freeform 12"/>
            <p:cNvSpPr/>
            <p:nvPr/>
          </p:nvSpPr>
          <p:spPr>
            <a:xfrm>
              <a:off x="0" y="0"/>
              <a:ext cx="3824051" cy="812800"/>
            </a:xfrm>
            <a:custGeom>
              <a:avLst/>
              <a:gdLst/>
              <a:ahLst/>
              <a:cxnLst/>
              <a:rect l="l" t="t" r="r" b="b"/>
              <a:pathLst>
                <a:path w="3824051" h="812800">
                  <a:moveTo>
                    <a:pt x="27194" y="0"/>
                  </a:moveTo>
                  <a:lnTo>
                    <a:pt x="3796857" y="0"/>
                  </a:lnTo>
                  <a:cubicBezTo>
                    <a:pt x="3811875" y="0"/>
                    <a:pt x="3824051" y="12175"/>
                    <a:pt x="3824051" y="27194"/>
                  </a:cubicBezTo>
                  <a:lnTo>
                    <a:pt x="3824051" y="785606"/>
                  </a:lnTo>
                  <a:cubicBezTo>
                    <a:pt x="3824051" y="800625"/>
                    <a:pt x="3811875" y="812800"/>
                    <a:pt x="3796857" y="812800"/>
                  </a:cubicBezTo>
                  <a:lnTo>
                    <a:pt x="27194" y="812800"/>
                  </a:lnTo>
                  <a:cubicBezTo>
                    <a:pt x="12175" y="812800"/>
                    <a:pt x="0" y="800625"/>
                    <a:pt x="0" y="785606"/>
                  </a:cubicBezTo>
                  <a:lnTo>
                    <a:pt x="0" y="27194"/>
                  </a:lnTo>
                  <a:cubicBezTo>
                    <a:pt x="0" y="12175"/>
                    <a:pt x="12175" y="0"/>
                    <a:pt x="27194" y="0"/>
                  </a:cubicBezTo>
                  <a:close/>
                </a:path>
              </a:pathLst>
            </a:custGeom>
            <a:solidFill>
              <a:srgbClr val="109A97"/>
            </a:solidFill>
          </p:spPr>
        </p:sp>
        <p:sp>
          <p:nvSpPr>
            <p:cNvPr id="13" name="TextBox 13"/>
            <p:cNvSpPr txBox="1"/>
            <p:nvPr/>
          </p:nvSpPr>
          <p:spPr>
            <a:xfrm>
              <a:off x="0" y="-38100"/>
              <a:ext cx="3824051" cy="850900"/>
            </a:xfrm>
            <a:prstGeom prst="rect">
              <a:avLst/>
            </a:prstGeom>
          </p:spPr>
          <p:txBody>
            <a:bodyPr lIns="50800" tIns="50800" rIns="50800" bIns="50800" rtlCol="0" anchor="ctr"/>
            <a:lstStyle/>
            <a:p>
              <a:pPr algn="ctr">
                <a:lnSpc>
                  <a:spcPts val="2660"/>
                </a:lnSpc>
                <a:spcBef>
                  <a:spcPct val="0"/>
                </a:spcBef>
              </a:pPr>
              <a:endParaRPr/>
            </a:p>
          </p:txBody>
        </p:sp>
      </p:grpSp>
      <p:sp>
        <p:nvSpPr>
          <p:cNvPr id="14" name="Freeform 14"/>
          <p:cNvSpPr/>
          <p:nvPr/>
        </p:nvSpPr>
        <p:spPr>
          <a:xfrm>
            <a:off x="16368813" y="423496"/>
            <a:ext cx="1325616" cy="1294283"/>
          </a:xfrm>
          <a:custGeom>
            <a:avLst/>
            <a:gdLst/>
            <a:ahLst/>
            <a:cxnLst/>
            <a:rect l="l" t="t" r="r" b="b"/>
            <a:pathLst>
              <a:path w="1325616" h="1294283">
                <a:moveTo>
                  <a:pt x="0" y="0"/>
                </a:moveTo>
                <a:lnTo>
                  <a:pt x="1325615" y="0"/>
                </a:lnTo>
                <a:lnTo>
                  <a:pt x="1325615" y="1294283"/>
                </a:lnTo>
                <a:lnTo>
                  <a:pt x="0" y="12942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15" name="Group 15"/>
          <p:cNvGrpSpPr/>
          <p:nvPr/>
        </p:nvGrpSpPr>
        <p:grpSpPr>
          <a:xfrm>
            <a:off x="1028700" y="2451282"/>
            <a:ext cx="5188120" cy="47625"/>
            <a:chOff x="0" y="0"/>
            <a:chExt cx="1366418" cy="12543"/>
          </a:xfrm>
        </p:grpSpPr>
        <p:sp>
          <p:nvSpPr>
            <p:cNvPr id="16" name="Freeform 16"/>
            <p:cNvSpPr/>
            <p:nvPr/>
          </p:nvSpPr>
          <p:spPr>
            <a:xfrm>
              <a:off x="0" y="0"/>
              <a:ext cx="1366418" cy="12543"/>
            </a:xfrm>
            <a:custGeom>
              <a:avLst/>
              <a:gdLst/>
              <a:ahLst/>
              <a:cxnLst/>
              <a:rect l="l" t="t" r="r" b="b"/>
              <a:pathLst>
                <a:path w="1366418" h="12543">
                  <a:moveTo>
                    <a:pt x="6272" y="0"/>
                  </a:moveTo>
                  <a:lnTo>
                    <a:pt x="1360147" y="0"/>
                  </a:lnTo>
                  <a:cubicBezTo>
                    <a:pt x="1361810" y="0"/>
                    <a:pt x="1363405" y="661"/>
                    <a:pt x="1364581" y="1837"/>
                  </a:cubicBezTo>
                  <a:cubicBezTo>
                    <a:pt x="1365758" y="3013"/>
                    <a:pt x="1366418" y="4608"/>
                    <a:pt x="1366418" y="6272"/>
                  </a:cubicBezTo>
                  <a:lnTo>
                    <a:pt x="1366418" y="6272"/>
                  </a:lnTo>
                  <a:cubicBezTo>
                    <a:pt x="1366418" y="7935"/>
                    <a:pt x="1365758" y="9530"/>
                    <a:pt x="1364581" y="10706"/>
                  </a:cubicBezTo>
                  <a:cubicBezTo>
                    <a:pt x="1363405" y="11882"/>
                    <a:pt x="1361810" y="12543"/>
                    <a:pt x="1360147" y="12543"/>
                  </a:cubicBezTo>
                  <a:lnTo>
                    <a:pt x="6272" y="12543"/>
                  </a:lnTo>
                  <a:cubicBezTo>
                    <a:pt x="4608" y="12543"/>
                    <a:pt x="3013" y="11882"/>
                    <a:pt x="1837" y="10706"/>
                  </a:cubicBezTo>
                  <a:cubicBezTo>
                    <a:pt x="661" y="9530"/>
                    <a:pt x="0" y="7935"/>
                    <a:pt x="0" y="6272"/>
                  </a:cubicBezTo>
                  <a:lnTo>
                    <a:pt x="0" y="6272"/>
                  </a:lnTo>
                  <a:cubicBezTo>
                    <a:pt x="0" y="4608"/>
                    <a:pt x="661" y="3013"/>
                    <a:pt x="1837" y="1837"/>
                  </a:cubicBezTo>
                  <a:cubicBezTo>
                    <a:pt x="3013" y="661"/>
                    <a:pt x="4608" y="0"/>
                    <a:pt x="6272" y="0"/>
                  </a:cubicBezTo>
                  <a:close/>
                </a:path>
              </a:pathLst>
            </a:custGeom>
            <a:solidFill>
              <a:srgbClr val="FFFFFF"/>
            </a:solidFill>
          </p:spPr>
        </p:sp>
        <p:sp>
          <p:nvSpPr>
            <p:cNvPr id="17" name="TextBox 17"/>
            <p:cNvSpPr txBox="1"/>
            <p:nvPr/>
          </p:nvSpPr>
          <p:spPr>
            <a:xfrm>
              <a:off x="0" y="-38100"/>
              <a:ext cx="1366418" cy="50643"/>
            </a:xfrm>
            <a:prstGeom prst="rect">
              <a:avLst/>
            </a:prstGeom>
          </p:spPr>
          <p:txBody>
            <a:bodyPr lIns="50800" tIns="50800" rIns="50800" bIns="50800" rtlCol="0" anchor="ctr"/>
            <a:lstStyle/>
            <a:p>
              <a:pPr algn="ctr">
                <a:lnSpc>
                  <a:spcPts val="2660"/>
                </a:lnSpc>
              </a:pPr>
              <a:endParaRPr/>
            </a:p>
          </p:txBody>
        </p:sp>
      </p:grpSp>
      <p:sp>
        <p:nvSpPr>
          <p:cNvPr id="18" name="Freeform 18"/>
          <p:cNvSpPr/>
          <p:nvPr/>
        </p:nvSpPr>
        <p:spPr>
          <a:xfrm>
            <a:off x="15773400" y="2933700"/>
            <a:ext cx="2352675" cy="2816225"/>
          </a:xfrm>
          <a:custGeom>
            <a:avLst/>
            <a:gdLst/>
            <a:ahLst/>
            <a:cxnLst/>
            <a:rect l="l" t="t" r="r" b="b"/>
            <a:pathLst>
              <a:path w="5185973" h="5538418">
                <a:moveTo>
                  <a:pt x="0" y="0"/>
                </a:moveTo>
                <a:lnTo>
                  <a:pt x="5185973" y="0"/>
                </a:lnTo>
                <a:lnTo>
                  <a:pt x="5185973" y="5538418"/>
                </a:lnTo>
                <a:lnTo>
                  <a:pt x="0" y="553841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20" name="TextBox 20"/>
          <p:cNvSpPr txBox="1"/>
          <p:nvPr/>
        </p:nvSpPr>
        <p:spPr>
          <a:xfrm>
            <a:off x="96520" y="1123950"/>
            <a:ext cx="8951595" cy="1097280"/>
          </a:xfrm>
          <a:prstGeom prst="rect">
            <a:avLst/>
          </a:prstGeom>
        </p:spPr>
        <p:txBody>
          <a:bodyPr wrap="square" lIns="0" tIns="0" rIns="0" bIns="0" rtlCol="0" anchor="t">
            <a:spAutoFit/>
          </a:bodyPr>
          <a:lstStyle/>
          <a:p>
            <a:pPr algn="l">
              <a:lnSpc>
                <a:spcPts val="8560"/>
              </a:lnSpc>
            </a:pPr>
            <a:r>
              <a:rPr lang="en-US" sz="8000">
                <a:solidFill>
                  <a:srgbClr val="FFFFFF"/>
                </a:solidFill>
                <a:latin typeface="Antonio Bold" panose="02000803000000000000"/>
                <a:ea typeface="Antonio Bold" panose="02000803000000000000"/>
                <a:cs typeface="Antonio Bold" panose="02000803000000000000"/>
                <a:sym typeface="Antonio Bold" panose="02000803000000000000"/>
              </a:rPr>
              <a:t>Reference</a:t>
            </a:r>
          </a:p>
        </p:txBody>
      </p:sp>
      <p:sp>
        <p:nvSpPr>
          <p:cNvPr id="21" name="TextBox 21"/>
          <p:cNvSpPr txBox="1"/>
          <p:nvPr/>
        </p:nvSpPr>
        <p:spPr>
          <a:xfrm>
            <a:off x="838200" y="2785745"/>
            <a:ext cx="14458950" cy="6283960"/>
          </a:xfrm>
          <a:prstGeom prst="rect">
            <a:avLst/>
          </a:prstGeom>
        </p:spPr>
        <p:txBody>
          <a:bodyPr wrap="square" lIns="0" tIns="0" rIns="0" bIns="0" rtlCol="0" anchor="t">
            <a:spAutoFit/>
          </a:bodyPr>
          <a:lstStyle/>
          <a:p>
            <a:pPr marL="269875" lvl="1" indent="0" algn="just">
              <a:lnSpc>
                <a:spcPts val="3500"/>
              </a:lnSpc>
              <a:buFont typeface="Arial" panose="020B0604020202020204"/>
              <a:buNone/>
            </a:pPr>
            <a:r>
              <a:rPr lang="en-US" sz="1600">
                <a:solidFill>
                  <a:srgbClr val="FFFFFF"/>
                </a:solidFill>
                <a:latin typeface="Times New Roman" panose="02020603050405020304" charset="0"/>
                <a:ea typeface="Poppins" panose="00000500000000000000"/>
                <a:cs typeface="Times New Roman" panose="02020603050405020304" charset="0"/>
                <a:sym typeface="Poppins" panose="00000500000000000000"/>
              </a:rPr>
              <a:t>[1] Abdulmalek, S., Nasir, A., Jabbar, W. A., Almuhaya, M. a. M., Bairagi, A. K., Khan, M. A., &amp; Kee, S. (2022). IoT-Based Healthcare-Monitoring System towards Improving Quality of Life: A Review. Healthcare, 10(10), 1993. https://doi.org/10.3390/healthcare10101993</a:t>
            </a:r>
          </a:p>
          <a:p>
            <a:pPr marL="269875" lvl="1" indent="0" algn="just">
              <a:lnSpc>
                <a:spcPts val="3500"/>
              </a:lnSpc>
              <a:buFont typeface="Arial" panose="020B0604020202020204"/>
              <a:buNone/>
            </a:pPr>
            <a:endParaRPr lang="en-US" sz="1600">
              <a:solidFill>
                <a:srgbClr val="FFFFFF"/>
              </a:solidFill>
              <a:latin typeface="Times New Roman" panose="02020603050405020304" charset="0"/>
              <a:ea typeface="Poppins" panose="00000500000000000000"/>
              <a:cs typeface="Times New Roman" panose="02020603050405020304" charset="0"/>
              <a:sym typeface="Poppins" panose="00000500000000000000"/>
            </a:endParaRPr>
          </a:p>
          <a:p>
            <a:pPr marL="269875" lvl="1" indent="0" algn="just">
              <a:lnSpc>
                <a:spcPts val="3500"/>
              </a:lnSpc>
              <a:buFont typeface="Arial" panose="020B0604020202020204"/>
              <a:buNone/>
            </a:pPr>
            <a:r>
              <a:rPr lang="en-US" sz="1600">
                <a:solidFill>
                  <a:srgbClr val="FFFFFF"/>
                </a:solidFill>
                <a:latin typeface="Times New Roman" panose="02020603050405020304" charset="0"/>
                <a:ea typeface="Poppins" panose="00000500000000000000"/>
                <a:cs typeface="Times New Roman" panose="02020603050405020304" charset="0"/>
                <a:sym typeface="Poppins" panose="00000500000000000000"/>
              </a:rPr>
              <a:t>[2] Stergiou, C. L., Plageras, A. P., Memos, V. A., Koidou, M. P., &amp; Psannis, K. E. (2023). Secure monitoring system for IoT healthcare data in the cloud. Applied Sciences, 14(1), 120. https://doi.org/10.3390/app14010120</a:t>
            </a:r>
          </a:p>
          <a:p>
            <a:pPr marL="269875" lvl="1" indent="0" algn="just">
              <a:lnSpc>
                <a:spcPts val="3500"/>
              </a:lnSpc>
              <a:buFont typeface="Arial" panose="020B0604020202020204"/>
              <a:buNone/>
            </a:pPr>
            <a:endParaRPr lang="en-US" sz="1600">
              <a:solidFill>
                <a:srgbClr val="FFFFFF"/>
              </a:solidFill>
              <a:latin typeface="Times New Roman" panose="02020603050405020304" charset="0"/>
              <a:ea typeface="Poppins" panose="00000500000000000000"/>
              <a:cs typeface="Times New Roman" panose="02020603050405020304" charset="0"/>
              <a:sym typeface="Poppins" panose="00000500000000000000"/>
            </a:endParaRPr>
          </a:p>
          <a:p>
            <a:pPr marL="269875" lvl="1" indent="0" algn="just">
              <a:lnSpc>
                <a:spcPts val="3500"/>
              </a:lnSpc>
              <a:buFont typeface="Arial" panose="020B0604020202020204"/>
              <a:buNone/>
            </a:pPr>
            <a:r>
              <a:rPr lang="en-US" sz="1600">
                <a:solidFill>
                  <a:srgbClr val="FFFFFF"/>
                </a:solidFill>
                <a:latin typeface="Times New Roman" panose="02020603050405020304" charset="0"/>
                <a:ea typeface="Poppins" panose="00000500000000000000"/>
                <a:cs typeface="Times New Roman" panose="02020603050405020304" charset="0"/>
                <a:sym typeface="Poppins" panose="00000500000000000000"/>
              </a:rPr>
              <a:t>[3] Prayesi, K. P., Azami, S., Kushwah, V. R. S., Nayak, S., Yerasuri, S., Sumallika, T., &amp; Gupta, M. (2024). Implementation of an Advanced Health-Monitoring System Capable of Real-Time Analysis and Alerting. CC 2023. https://doi.org/10.3390/engproc2024062016</a:t>
            </a:r>
          </a:p>
          <a:p>
            <a:pPr marL="269875" lvl="1" indent="0" algn="just">
              <a:lnSpc>
                <a:spcPts val="3500"/>
              </a:lnSpc>
              <a:buFont typeface="Arial" panose="020B0604020202020204"/>
              <a:buNone/>
            </a:pPr>
            <a:endParaRPr lang="en-US" sz="1600">
              <a:solidFill>
                <a:srgbClr val="FFFFFF"/>
              </a:solidFill>
              <a:latin typeface="Times New Roman" panose="02020603050405020304" charset="0"/>
              <a:ea typeface="Poppins" panose="00000500000000000000"/>
              <a:cs typeface="Times New Roman" panose="02020603050405020304" charset="0"/>
              <a:sym typeface="Poppins" panose="00000500000000000000"/>
            </a:endParaRPr>
          </a:p>
          <a:p>
            <a:pPr marL="269875" lvl="1" indent="0" algn="just">
              <a:lnSpc>
                <a:spcPts val="3500"/>
              </a:lnSpc>
              <a:buFont typeface="Arial" panose="020B0604020202020204"/>
              <a:buNone/>
            </a:pPr>
            <a:r>
              <a:rPr lang="en-US" sz="1600">
                <a:solidFill>
                  <a:srgbClr val="FFFFFF"/>
                </a:solidFill>
                <a:latin typeface="Times New Roman" panose="02020603050405020304" charset="0"/>
                <a:ea typeface="Poppins" panose="00000500000000000000"/>
                <a:cs typeface="Times New Roman" panose="02020603050405020304" charset="0"/>
                <a:sym typeface="Poppins" panose="00000500000000000000"/>
              </a:rPr>
              <a:t>[4] Vasam, V. K., Shaik, A., Tolchuri, S. L. M., Rachamadugu, S. S., Krishna, H., Chandra, G. R., &amp; Anand, D. (2024). Patient Health Monitoring System Using IOT And AI. IPDIMS 2023. https://doi.org/10.3390/engproc2024066031</a:t>
            </a:r>
          </a:p>
          <a:p>
            <a:pPr marL="269875" lvl="1" indent="0" algn="just">
              <a:lnSpc>
                <a:spcPts val="3500"/>
              </a:lnSpc>
              <a:buFont typeface="Arial" panose="020B0604020202020204"/>
              <a:buNone/>
            </a:pPr>
            <a:endParaRPr lang="en-US" sz="1600">
              <a:solidFill>
                <a:srgbClr val="FFFFFF"/>
              </a:solidFill>
              <a:latin typeface="Times New Roman" panose="02020603050405020304" charset="0"/>
              <a:ea typeface="Poppins" panose="00000500000000000000"/>
              <a:cs typeface="Times New Roman" panose="02020603050405020304" charset="0"/>
              <a:sym typeface="Poppins" panose="00000500000000000000"/>
            </a:endParaRPr>
          </a:p>
          <a:p>
            <a:pPr marL="269875" lvl="1" indent="0" algn="just">
              <a:lnSpc>
                <a:spcPts val="3500"/>
              </a:lnSpc>
              <a:buFont typeface="Arial" panose="020B0604020202020204"/>
              <a:buNone/>
            </a:pPr>
            <a:r>
              <a:rPr lang="en-US" sz="1600">
                <a:solidFill>
                  <a:srgbClr val="FFFFFF"/>
                </a:solidFill>
                <a:latin typeface="Times New Roman" panose="02020603050405020304" charset="0"/>
                <a:ea typeface="Poppins" panose="00000500000000000000"/>
                <a:cs typeface="Times New Roman" panose="02020603050405020304" charset="0"/>
                <a:sym typeface="Poppins" panose="00000500000000000000"/>
              </a:rPr>
              <a:t>[5] Boursalie, O., Samavi, R., &amp; Doyle, T. E. (2018). Machine Learning and Mobile Health Monitoring Platforms: A case study on research and Implementation challenges. Journal of Healthcare Informatics Research, 2(1–2), 179–203. https://doi.org/10.1007/s41666-018-0021-1</a:t>
            </a:r>
          </a:p>
        </p:txBody>
      </p:sp>
    </p:spTree>
  </p:cSld>
  <p:clrMapOvr>
    <a:masterClrMapping/>
  </p:clrMapOvr>
  <p:transition spd="slow">
    <p:cove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253490" y="0"/>
            <a:ext cx="19540855" cy="11111865"/>
            <a:chOff x="0" y="0"/>
            <a:chExt cx="2738507" cy="2926576"/>
          </a:xfrm>
        </p:grpSpPr>
        <p:sp>
          <p:nvSpPr>
            <p:cNvPr id="3" name="Freeform 3"/>
            <p:cNvSpPr/>
            <p:nvPr/>
          </p:nvSpPr>
          <p:spPr>
            <a:xfrm>
              <a:off x="0" y="0"/>
              <a:ext cx="2738507" cy="2926576"/>
            </a:xfrm>
            <a:custGeom>
              <a:avLst/>
              <a:gdLst/>
              <a:ahLst/>
              <a:cxnLst/>
              <a:rect l="l" t="t" r="r" b="b"/>
              <a:pathLst>
                <a:path w="2738507" h="2926576">
                  <a:moveTo>
                    <a:pt x="74458" y="0"/>
                  </a:moveTo>
                  <a:lnTo>
                    <a:pt x="2664049" y="0"/>
                  </a:lnTo>
                  <a:cubicBezTo>
                    <a:pt x="2683797" y="0"/>
                    <a:pt x="2702735" y="7845"/>
                    <a:pt x="2716699" y="21808"/>
                  </a:cubicBezTo>
                  <a:cubicBezTo>
                    <a:pt x="2730662" y="35772"/>
                    <a:pt x="2738507" y="54710"/>
                    <a:pt x="2738507" y="74458"/>
                  </a:cubicBezTo>
                  <a:lnTo>
                    <a:pt x="2738507" y="2852119"/>
                  </a:lnTo>
                  <a:cubicBezTo>
                    <a:pt x="2738507" y="2871866"/>
                    <a:pt x="2730662" y="2890804"/>
                    <a:pt x="2716699" y="2904768"/>
                  </a:cubicBezTo>
                  <a:cubicBezTo>
                    <a:pt x="2702735" y="2918731"/>
                    <a:pt x="2683797" y="2926576"/>
                    <a:pt x="2664049" y="2926576"/>
                  </a:cubicBezTo>
                  <a:lnTo>
                    <a:pt x="74458" y="2926576"/>
                  </a:lnTo>
                  <a:cubicBezTo>
                    <a:pt x="54710" y="2926576"/>
                    <a:pt x="35772" y="2918731"/>
                    <a:pt x="21808" y="2904768"/>
                  </a:cubicBezTo>
                  <a:cubicBezTo>
                    <a:pt x="7845" y="2890804"/>
                    <a:pt x="0" y="2871866"/>
                    <a:pt x="0" y="2852119"/>
                  </a:cubicBezTo>
                  <a:lnTo>
                    <a:pt x="0" y="74458"/>
                  </a:lnTo>
                  <a:cubicBezTo>
                    <a:pt x="0" y="54710"/>
                    <a:pt x="7845" y="35772"/>
                    <a:pt x="21808" y="21808"/>
                  </a:cubicBezTo>
                  <a:cubicBezTo>
                    <a:pt x="35772" y="7845"/>
                    <a:pt x="54710" y="0"/>
                    <a:pt x="74458" y="0"/>
                  </a:cubicBezTo>
                  <a:close/>
                </a:path>
              </a:pathLst>
            </a:custGeom>
            <a:solidFill>
              <a:srgbClr val="048581"/>
            </a:solidFill>
          </p:spPr>
        </p:sp>
        <p:sp>
          <p:nvSpPr>
            <p:cNvPr id="4" name="TextBox 4"/>
            <p:cNvSpPr txBox="1"/>
            <p:nvPr/>
          </p:nvSpPr>
          <p:spPr>
            <a:xfrm>
              <a:off x="0" y="-38100"/>
              <a:ext cx="2738507" cy="2964676"/>
            </a:xfrm>
            <a:prstGeom prst="rect">
              <a:avLst/>
            </a:prstGeom>
          </p:spPr>
          <p:txBody>
            <a:bodyPr lIns="50800" tIns="50800" rIns="50800" bIns="50800" rtlCol="0" anchor="ctr"/>
            <a:lstStyle/>
            <a:p>
              <a:pPr algn="ctr">
                <a:lnSpc>
                  <a:spcPts val="2660"/>
                </a:lnSpc>
              </a:pPr>
              <a:endParaRPr/>
            </a:p>
          </p:txBody>
        </p:sp>
      </p:grpSp>
      <p:grpSp>
        <p:nvGrpSpPr>
          <p:cNvPr id="5" name="Group 5"/>
          <p:cNvGrpSpPr/>
          <p:nvPr/>
        </p:nvGrpSpPr>
        <p:grpSpPr>
          <a:xfrm>
            <a:off x="-755259" y="9058715"/>
            <a:ext cx="19043259" cy="3086100"/>
            <a:chOff x="0" y="0"/>
            <a:chExt cx="5015509" cy="812800"/>
          </a:xfrm>
        </p:grpSpPr>
        <p:sp>
          <p:nvSpPr>
            <p:cNvPr id="6" name="Freeform 6"/>
            <p:cNvSpPr/>
            <p:nvPr/>
          </p:nvSpPr>
          <p:spPr>
            <a:xfrm>
              <a:off x="0" y="0"/>
              <a:ext cx="5015509" cy="812800"/>
            </a:xfrm>
            <a:custGeom>
              <a:avLst/>
              <a:gdLst/>
              <a:ahLst/>
              <a:cxnLst/>
              <a:rect l="l" t="t" r="r" b="b"/>
              <a:pathLst>
                <a:path w="5015509" h="812800">
                  <a:moveTo>
                    <a:pt x="20734" y="0"/>
                  </a:moveTo>
                  <a:lnTo>
                    <a:pt x="4994775" y="0"/>
                  </a:lnTo>
                  <a:cubicBezTo>
                    <a:pt x="5000274" y="0"/>
                    <a:pt x="5005548" y="2184"/>
                    <a:pt x="5009436" y="6073"/>
                  </a:cubicBezTo>
                  <a:cubicBezTo>
                    <a:pt x="5013324" y="9961"/>
                    <a:pt x="5015509" y="15235"/>
                    <a:pt x="5015509" y="20734"/>
                  </a:cubicBezTo>
                  <a:lnTo>
                    <a:pt x="5015509" y="792066"/>
                  </a:lnTo>
                  <a:cubicBezTo>
                    <a:pt x="5015509" y="797565"/>
                    <a:pt x="5013324" y="802839"/>
                    <a:pt x="5009436" y="806727"/>
                  </a:cubicBezTo>
                  <a:cubicBezTo>
                    <a:pt x="5005548" y="810616"/>
                    <a:pt x="5000274" y="812800"/>
                    <a:pt x="4994775" y="812800"/>
                  </a:cubicBezTo>
                  <a:lnTo>
                    <a:pt x="20734" y="812800"/>
                  </a:lnTo>
                  <a:cubicBezTo>
                    <a:pt x="15235" y="812800"/>
                    <a:pt x="9961" y="810616"/>
                    <a:pt x="6073" y="806727"/>
                  </a:cubicBezTo>
                  <a:cubicBezTo>
                    <a:pt x="2184" y="802839"/>
                    <a:pt x="0" y="797565"/>
                    <a:pt x="0" y="792066"/>
                  </a:cubicBezTo>
                  <a:lnTo>
                    <a:pt x="0" y="20734"/>
                  </a:lnTo>
                  <a:cubicBezTo>
                    <a:pt x="0" y="15235"/>
                    <a:pt x="2184" y="9961"/>
                    <a:pt x="6073" y="6073"/>
                  </a:cubicBezTo>
                  <a:cubicBezTo>
                    <a:pt x="9961" y="2184"/>
                    <a:pt x="15235" y="0"/>
                    <a:pt x="20734" y="0"/>
                  </a:cubicBezTo>
                  <a:close/>
                </a:path>
              </a:pathLst>
            </a:custGeom>
            <a:solidFill>
              <a:srgbClr val="FFFFFF"/>
            </a:solidFill>
          </p:spPr>
        </p:sp>
        <p:sp>
          <p:nvSpPr>
            <p:cNvPr id="7" name="TextBox 7"/>
            <p:cNvSpPr txBox="1"/>
            <p:nvPr/>
          </p:nvSpPr>
          <p:spPr>
            <a:xfrm>
              <a:off x="0" y="-38100"/>
              <a:ext cx="5015509" cy="850900"/>
            </a:xfrm>
            <a:prstGeom prst="rect">
              <a:avLst/>
            </a:prstGeom>
          </p:spPr>
          <p:txBody>
            <a:bodyPr lIns="50800" tIns="50800" rIns="50800" bIns="50800" rtlCol="0" anchor="ctr"/>
            <a:lstStyle/>
            <a:p>
              <a:pPr algn="ctr">
                <a:lnSpc>
                  <a:spcPts val="2660"/>
                </a:lnSpc>
                <a:spcBef>
                  <a:spcPct val="0"/>
                </a:spcBef>
              </a:pPr>
              <a:endParaRPr/>
            </a:p>
          </p:txBody>
        </p:sp>
      </p:grpSp>
      <p:grpSp>
        <p:nvGrpSpPr>
          <p:cNvPr id="8" name="Group 8"/>
          <p:cNvGrpSpPr/>
          <p:nvPr/>
        </p:nvGrpSpPr>
        <p:grpSpPr>
          <a:xfrm>
            <a:off x="2438122" y="9069510"/>
            <a:ext cx="15921577" cy="3086100"/>
            <a:chOff x="0" y="0"/>
            <a:chExt cx="4193337" cy="812800"/>
          </a:xfrm>
        </p:grpSpPr>
        <p:sp>
          <p:nvSpPr>
            <p:cNvPr id="9" name="Freeform 9"/>
            <p:cNvSpPr/>
            <p:nvPr/>
          </p:nvSpPr>
          <p:spPr>
            <a:xfrm>
              <a:off x="0" y="0"/>
              <a:ext cx="4193337" cy="812800"/>
            </a:xfrm>
            <a:custGeom>
              <a:avLst/>
              <a:gdLst/>
              <a:ahLst/>
              <a:cxnLst/>
              <a:rect l="l" t="t" r="r" b="b"/>
              <a:pathLst>
                <a:path w="4193337" h="812800">
                  <a:moveTo>
                    <a:pt x="24799" y="0"/>
                  </a:moveTo>
                  <a:lnTo>
                    <a:pt x="4168538" y="0"/>
                  </a:lnTo>
                  <a:cubicBezTo>
                    <a:pt x="4175115" y="0"/>
                    <a:pt x="4181423" y="2613"/>
                    <a:pt x="4186074" y="7263"/>
                  </a:cubicBezTo>
                  <a:cubicBezTo>
                    <a:pt x="4190724" y="11914"/>
                    <a:pt x="4193337" y="18222"/>
                    <a:pt x="4193337" y="24799"/>
                  </a:cubicBezTo>
                  <a:lnTo>
                    <a:pt x="4193337" y="788001"/>
                  </a:lnTo>
                  <a:cubicBezTo>
                    <a:pt x="4193337" y="794578"/>
                    <a:pt x="4190724" y="800886"/>
                    <a:pt x="4186074" y="805537"/>
                  </a:cubicBezTo>
                  <a:cubicBezTo>
                    <a:pt x="4181423" y="810187"/>
                    <a:pt x="4175115" y="812800"/>
                    <a:pt x="4168538" y="812800"/>
                  </a:cubicBezTo>
                  <a:lnTo>
                    <a:pt x="24799" y="812800"/>
                  </a:lnTo>
                  <a:cubicBezTo>
                    <a:pt x="18222" y="812800"/>
                    <a:pt x="11914" y="810187"/>
                    <a:pt x="7263" y="805537"/>
                  </a:cubicBezTo>
                  <a:cubicBezTo>
                    <a:pt x="2613" y="800886"/>
                    <a:pt x="0" y="794578"/>
                    <a:pt x="0" y="788001"/>
                  </a:cubicBezTo>
                  <a:lnTo>
                    <a:pt x="0" y="24799"/>
                  </a:lnTo>
                  <a:cubicBezTo>
                    <a:pt x="0" y="18222"/>
                    <a:pt x="2613" y="11914"/>
                    <a:pt x="7263" y="7263"/>
                  </a:cubicBezTo>
                  <a:cubicBezTo>
                    <a:pt x="11914" y="2613"/>
                    <a:pt x="18222" y="0"/>
                    <a:pt x="24799" y="0"/>
                  </a:cubicBezTo>
                  <a:close/>
                </a:path>
              </a:pathLst>
            </a:custGeom>
            <a:solidFill>
              <a:srgbClr val="14B19D"/>
            </a:solidFill>
          </p:spPr>
        </p:sp>
        <p:sp>
          <p:nvSpPr>
            <p:cNvPr id="10" name="TextBox 10"/>
            <p:cNvSpPr txBox="1"/>
            <p:nvPr/>
          </p:nvSpPr>
          <p:spPr>
            <a:xfrm>
              <a:off x="0" y="-38100"/>
              <a:ext cx="4193337" cy="850900"/>
            </a:xfrm>
            <a:prstGeom prst="rect">
              <a:avLst/>
            </a:prstGeom>
          </p:spPr>
          <p:txBody>
            <a:bodyPr lIns="50800" tIns="50800" rIns="50800" bIns="50800" rtlCol="0" anchor="ctr"/>
            <a:lstStyle/>
            <a:p>
              <a:pPr algn="ctr">
                <a:lnSpc>
                  <a:spcPts val="2660"/>
                </a:lnSpc>
                <a:spcBef>
                  <a:spcPct val="0"/>
                </a:spcBef>
              </a:pPr>
              <a:endParaRPr/>
            </a:p>
          </p:txBody>
        </p:sp>
      </p:grpSp>
      <p:grpSp>
        <p:nvGrpSpPr>
          <p:cNvPr id="11" name="Group 11"/>
          <p:cNvGrpSpPr/>
          <p:nvPr/>
        </p:nvGrpSpPr>
        <p:grpSpPr>
          <a:xfrm>
            <a:off x="-1295567" y="9021885"/>
            <a:ext cx="14519442" cy="3086100"/>
            <a:chOff x="0" y="0"/>
            <a:chExt cx="3824051" cy="812800"/>
          </a:xfrm>
        </p:grpSpPr>
        <p:sp>
          <p:nvSpPr>
            <p:cNvPr id="12" name="Freeform 12"/>
            <p:cNvSpPr/>
            <p:nvPr/>
          </p:nvSpPr>
          <p:spPr>
            <a:xfrm>
              <a:off x="0" y="0"/>
              <a:ext cx="3824051" cy="812800"/>
            </a:xfrm>
            <a:custGeom>
              <a:avLst/>
              <a:gdLst/>
              <a:ahLst/>
              <a:cxnLst/>
              <a:rect l="l" t="t" r="r" b="b"/>
              <a:pathLst>
                <a:path w="3824051" h="812800">
                  <a:moveTo>
                    <a:pt x="27194" y="0"/>
                  </a:moveTo>
                  <a:lnTo>
                    <a:pt x="3796857" y="0"/>
                  </a:lnTo>
                  <a:cubicBezTo>
                    <a:pt x="3811875" y="0"/>
                    <a:pt x="3824051" y="12175"/>
                    <a:pt x="3824051" y="27194"/>
                  </a:cubicBezTo>
                  <a:lnTo>
                    <a:pt x="3824051" y="785606"/>
                  </a:lnTo>
                  <a:cubicBezTo>
                    <a:pt x="3824051" y="800625"/>
                    <a:pt x="3811875" y="812800"/>
                    <a:pt x="3796857" y="812800"/>
                  </a:cubicBezTo>
                  <a:lnTo>
                    <a:pt x="27194" y="812800"/>
                  </a:lnTo>
                  <a:cubicBezTo>
                    <a:pt x="12175" y="812800"/>
                    <a:pt x="0" y="800625"/>
                    <a:pt x="0" y="785606"/>
                  </a:cubicBezTo>
                  <a:lnTo>
                    <a:pt x="0" y="27194"/>
                  </a:lnTo>
                  <a:cubicBezTo>
                    <a:pt x="0" y="12175"/>
                    <a:pt x="12175" y="0"/>
                    <a:pt x="27194" y="0"/>
                  </a:cubicBezTo>
                  <a:close/>
                </a:path>
              </a:pathLst>
            </a:custGeom>
            <a:solidFill>
              <a:srgbClr val="109A97"/>
            </a:solidFill>
          </p:spPr>
        </p:sp>
        <p:sp>
          <p:nvSpPr>
            <p:cNvPr id="13" name="TextBox 13"/>
            <p:cNvSpPr txBox="1"/>
            <p:nvPr/>
          </p:nvSpPr>
          <p:spPr>
            <a:xfrm>
              <a:off x="0" y="-38100"/>
              <a:ext cx="3824051" cy="850900"/>
            </a:xfrm>
            <a:prstGeom prst="rect">
              <a:avLst/>
            </a:prstGeom>
          </p:spPr>
          <p:txBody>
            <a:bodyPr lIns="50800" tIns="50800" rIns="50800" bIns="50800" rtlCol="0" anchor="ctr"/>
            <a:lstStyle/>
            <a:p>
              <a:pPr algn="ctr">
                <a:lnSpc>
                  <a:spcPts val="2660"/>
                </a:lnSpc>
                <a:spcBef>
                  <a:spcPct val="0"/>
                </a:spcBef>
              </a:pPr>
              <a:endParaRPr/>
            </a:p>
          </p:txBody>
        </p:sp>
      </p:grpSp>
      <p:sp>
        <p:nvSpPr>
          <p:cNvPr id="14" name="Freeform 14"/>
          <p:cNvSpPr/>
          <p:nvPr/>
        </p:nvSpPr>
        <p:spPr>
          <a:xfrm>
            <a:off x="16368813" y="423496"/>
            <a:ext cx="1325616" cy="1294283"/>
          </a:xfrm>
          <a:custGeom>
            <a:avLst/>
            <a:gdLst/>
            <a:ahLst/>
            <a:cxnLst/>
            <a:rect l="l" t="t" r="r" b="b"/>
            <a:pathLst>
              <a:path w="1325616" h="1294283">
                <a:moveTo>
                  <a:pt x="0" y="0"/>
                </a:moveTo>
                <a:lnTo>
                  <a:pt x="1325615" y="0"/>
                </a:lnTo>
                <a:lnTo>
                  <a:pt x="1325615" y="1294283"/>
                </a:lnTo>
                <a:lnTo>
                  <a:pt x="0" y="12942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15" name="Group 15"/>
          <p:cNvGrpSpPr/>
          <p:nvPr/>
        </p:nvGrpSpPr>
        <p:grpSpPr>
          <a:xfrm>
            <a:off x="1028700" y="2451282"/>
            <a:ext cx="5188120" cy="47625"/>
            <a:chOff x="0" y="0"/>
            <a:chExt cx="1366418" cy="12543"/>
          </a:xfrm>
        </p:grpSpPr>
        <p:sp>
          <p:nvSpPr>
            <p:cNvPr id="16" name="Freeform 16"/>
            <p:cNvSpPr/>
            <p:nvPr/>
          </p:nvSpPr>
          <p:spPr>
            <a:xfrm>
              <a:off x="0" y="0"/>
              <a:ext cx="1366418" cy="12543"/>
            </a:xfrm>
            <a:custGeom>
              <a:avLst/>
              <a:gdLst/>
              <a:ahLst/>
              <a:cxnLst/>
              <a:rect l="l" t="t" r="r" b="b"/>
              <a:pathLst>
                <a:path w="1366418" h="12543">
                  <a:moveTo>
                    <a:pt x="6272" y="0"/>
                  </a:moveTo>
                  <a:lnTo>
                    <a:pt x="1360147" y="0"/>
                  </a:lnTo>
                  <a:cubicBezTo>
                    <a:pt x="1361810" y="0"/>
                    <a:pt x="1363405" y="661"/>
                    <a:pt x="1364581" y="1837"/>
                  </a:cubicBezTo>
                  <a:cubicBezTo>
                    <a:pt x="1365758" y="3013"/>
                    <a:pt x="1366418" y="4608"/>
                    <a:pt x="1366418" y="6272"/>
                  </a:cubicBezTo>
                  <a:lnTo>
                    <a:pt x="1366418" y="6272"/>
                  </a:lnTo>
                  <a:cubicBezTo>
                    <a:pt x="1366418" y="7935"/>
                    <a:pt x="1365758" y="9530"/>
                    <a:pt x="1364581" y="10706"/>
                  </a:cubicBezTo>
                  <a:cubicBezTo>
                    <a:pt x="1363405" y="11882"/>
                    <a:pt x="1361810" y="12543"/>
                    <a:pt x="1360147" y="12543"/>
                  </a:cubicBezTo>
                  <a:lnTo>
                    <a:pt x="6272" y="12543"/>
                  </a:lnTo>
                  <a:cubicBezTo>
                    <a:pt x="4608" y="12543"/>
                    <a:pt x="3013" y="11882"/>
                    <a:pt x="1837" y="10706"/>
                  </a:cubicBezTo>
                  <a:cubicBezTo>
                    <a:pt x="661" y="9530"/>
                    <a:pt x="0" y="7935"/>
                    <a:pt x="0" y="6272"/>
                  </a:cubicBezTo>
                  <a:lnTo>
                    <a:pt x="0" y="6272"/>
                  </a:lnTo>
                  <a:cubicBezTo>
                    <a:pt x="0" y="4608"/>
                    <a:pt x="661" y="3013"/>
                    <a:pt x="1837" y="1837"/>
                  </a:cubicBezTo>
                  <a:cubicBezTo>
                    <a:pt x="3013" y="661"/>
                    <a:pt x="4608" y="0"/>
                    <a:pt x="6272" y="0"/>
                  </a:cubicBezTo>
                  <a:close/>
                </a:path>
              </a:pathLst>
            </a:custGeom>
            <a:solidFill>
              <a:srgbClr val="FFFFFF"/>
            </a:solidFill>
          </p:spPr>
        </p:sp>
        <p:sp>
          <p:nvSpPr>
            <p:cNvPr id="17" name="TextBox 17"/>
            <p:cNvSpPr txBox="1"/>
            <p:nvPr/>
          </p:nvSpPr>
          <p:spPr>
            <a:xfrm>
              <a:off x="0" y="-38100"/>
              <a:ext cx="1366418" cy="50643"/>
            </a:xfrm>
            <a:prstGeom prst="rect">
              <a:avLst/>
            </a:prstGeom>
          </p:spPr>
          <p:txBody>
            <a:bodyPr lIns="50800" tIns="50800" rIns="50800" bIns="50800" rtlCol="0" anchor="ctr"/>
            <a:lstStyle/>
            <a:p>
              <a:pPr algn="ctr">
                <a:lnSpc>
                  <a:spcPts val="2660"/>
                </a:lnSpc>
              </a:pPr>
              <a:endParaRPr/>
            </a:p>
          </p:txBody>
        </p:sp>
      </p:grpSp>
      <p:sp>
        <p:nvSpPr>
          <p:cNvPr id="18" name="Freeform 18"/>
          <p:cNvSpPr/>
          <p:nvPr/>
        </p:nvSpPr>
        <p:spPr>
          <a:xfrm>
            <a:off x="15773400" y="2933700"/>
            <a:ext cx="2352675" cy="2816225"/>
          </a:xfrm>
          <a:custGeom>
            <a:avLst/>
            <a:gdLst/>
            <a:ahLst/>
            <a:cxnLst/>
            <a:rect l="l" t="t" r="r" b="b"/>
            <a:pathLst>
              <a:path w="5185973" h="5538418">
                <a:moveTo>
                  <a:pt x="0" y="0"/>
                </a:moveTo>
                <a:lnTo>
                  <a:pt x="5185973" y="0"/>
                </a:lnTo>
                <a:lnTo>
                  <a:pt x="5185973" y="5538418"/>
                </a:lnTo>
                <a:lnTo>
                  <a:pt x="0" y="553841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20" name="TextBox 20"/>
          <p:cNvSpPr txBox="1"/>
          <p:nvPr/>
        </p:nvSpPr>
        <p:spPr>
          <a:xfrm>
            <a:off x="96520" y="1123950"/>
            <a:ext cx="8951595" cy="1097280"/>
          </a:xfrm>
          <a:prstGeom prst="rect">
            <a:avLst/>
          </a:prstGeom>
        </p:spPr>
        <p:txBody>
          <a:bodyPr wrap="square" lIns="0" tIns="0" rIns="0" bIns="0" rtlCol="0" anchor="t">
            <a:spAutoFit/>
          </a:bodyPr>
          <a:lstStyle/>
          <a:p>
            <a:pPr algn="l">
              <a:lnSpc>
                <a:spcPts val="8560"/>
              </a:lnSpc>
            </a:pPr>
            <a:r>
              <a:rPr lang="en-US" sz="8000">
                <a:solidFill>
                  <a:srgbClr val="FFFFFF"/>
                </a:solidFill>
                <a:latin typeface="Antonio Bold" panose="02000803000000000000"/>
                <a:ea typeface="Antonio Bold" panose="02000803000000000000"/>
                <a:cs typeface="Antonio Bold" panose="02000803000000000000"/>
                <a:sym typeface="Antonio Bold" panose="02000803000000000000"/>
              </a:rPr>
              <a:t>Reference</a:t>
            </a:r>
          </a:p>
        </p:txBody>
      </p:sp>
      <p:sp>
        <p:nvSpPr>
          <p:cNvPr id="21" name="TextBox 21"/>
          <p:cNvSpPr txBox="1"/>
          <p:nvPr/>
        </p:nvSpPr>
        <p:spPr>
          <a:xfrm>
            <a:off x="838200" y="2785745"/>
            <a:ext cx="14458950" cy="5835015"/>
          </a:xfrm>
          <a:prstGeom prst="rect">
            <a:avLst/>
          </a:prstGeom>
        </p:spPr>
        <p:txBody>
          <a:bodyPr wrap="square" lIns="0" tIns="0" rIns="0" bIns="0" rtlCol="0" anchor="t">
            <a:spAutoFit/>
          </a:bodyPr>
          <a:lstStyle/>
          <a:p>
            <a:pPr marL="269875" lvl="1" indent="0" algn="just">
              <a:lnSpc>
                <a:spcPts val="3500"/>
              </a:lnSpc>
              <a:buFont typeface="Arial" panose="020B0604020202020204"/>
              <a:buNone/>
            </a:pPr>
            <a:r>
              <a:rPr lang="en-US" sz="1600">
                <a:solidFill>
                  <a:srgbClr val="FFFFFF"/>
                </a:solidFill>
                <a:latin typeface="Times New Roman" panose="02020603050405020304" charset="0"/>
                <a:ea typeface="Poppins" panose="00000500000000000000"/>
                <a:cs typeface="Times New Roman" panose="02020603050405020304" charset="0"/>
                <a:sym typeface="Poppins" panose="00000500000000000000"/>
              </a:rPr>
              <a:t>[6] Bhagat, R., &amp; Patil, P. (2023). Health monitoring system using machine learning techniques algorithm. International Journal for Research in Applied Science and Engineering Technology, 11(6), 2786–2881. https://doi.org/10.22214/ijraset.2023.54228</a:t>
            </a:r>
          </a:p>
          <a:p>
            <a:pPr marL="269875" lvl="1" indent="0" algn="just">
              <a:lnSpc>
                <a:spcPts val="3500"/>
              </a:lnSpc>
              <a:buFont typeface="Arial" panose="020B0604020202020204"/>
              <a:buNone/>
            </a:pPr>
            <a:endParaRPr lang="en-US" sz="1600">
              <a:solidFill>
                <a:srgbClr val="FFFFFF"/>
              </a:solidFill>
              <a:latin typeface="Times New Roman" panose="02020603050405020304" charset="0"/>
              <a:ea typeface="Poppins" panose="00000500000000000000"/>
              <a:cs typeface="Times New Roman" panose="02020603050405020304" charset="0"/>
              <a:sym typeface="Poppins" panose="00000500000000000000"/>
            </a:endParaRPr>
          </a:p>
          <a:p>
            <a:pPr marL="269875" lvl="1" indent="0" algn="just">
              <a:lnSpc>
                <a:spcPts val="3500"/>
              </a:lnSpc>
              <a:buFont typeface="Arial" panose="020B0604020202020204"/>
              <a:buNone/>
            </a:pPr>
            <a:r>
              <a:rPr lang="en-US" sz="1600">
                <a:solidFill>
                  <a:srgbClr val="FFFFFF"/>
                </a:solidFill>
                <a:latin typeface="Times New Roman" panose="02020603050405020304" charset="0"/>
                <a:ea typeface="Poppins" panose="00000500000000000000"/>
                <a:cs typeface="Times New Roman" panose="02020603050405020304" charset="0"/>
                <a:sym typeface="Poppins" panose="00000500000000000000"/>
              </a:rPr>
              <a:t>[7] Wong, T. K., Mun, H. K., Phang, S. K., Lum, K. L., &amp; Tan, W. Q. (2021). Real-time Machine Health Monitoring System using Machine Learning with IoT Technology. MATEC Web of Conferences, 335, 02005. https://doi.org/10.1051/matecconf/202133502005</a:t>
            </a:r>
          </a:p>
          <a:p>
            <a:pPr marL="269875" lvl="1" indent="0" algn="just">
              <a:lnSpc>
                <a:spcPts val="3500"/>
              </a:lnSpc>
              <a:buFont typeface="Arial" panose="020B0604020202020204"/>
              <a:buNone/>
            </a:pPr>
            <a:endParaRPr lang="en-US" sz="1600">
              <a:solidFill>
                <a:srgbClr val="FFFFFF"/>
              </a:solidFill>
              <a:latin typeface="Times New Roman" panose="02020603050405020304" charset="0"/>
              <a:ea typeface="Poppins" panose="00000500000000000000"/>
              <a:cs typeface="Times New Roman" panose="02020603050405020304" charset="0"/>
              <a:sym typeface="Poppins" panose="00000500000000000000"/>
            </a:endParaRPr>
          </a:p>
          <a:p>
            <a:pPr marL="269875" lvl="1" indent="0" algn="just">
              <a:lnSpc>
                <a:spcPts val="3500"/>
              </a:lnSpc>
              <a:buFont typeface="Arial" panose="020B0604020202020204"/>
              <a:buNone/>
            </a:pPr>
            <a:r>
              <a:rPr lang="en-US" sz="1600">
                <a:solidFill>
                  <a:srgbClr val="FFFFFF"/>
                </a:solidFill>
                <a:latin typeface="Times New Roman" panose="02020603050405020304" charset="0"/>
                <a:ea typeface="Poppins" panose="00000500000000000000"/>
                <a:cs typeface="Times New Roman" panose="02020603050405020304" charset="0"/>
                <a:sym typeface="Poppins" panose="00000500000000000000"/>
              </a:rPr>
              <a:t>[8] Sheela, K. G., &amp; Varghese, A. R. (2020). Machine Learning based Health Monitoring System. Materials Today Proceedings, 24, 1788–1794. https://doi.org/10.1016/j.matpr.2020.03.603</a:t>
            </a:r>
          </a:p>
          <a:p>
            <a:pPr marL="269875" lvl="1" indent="0" algn="just">
              <a:lnSpc>
                <a:spcPts val="3500"/>
              </a:lnSpc>
              <a:buFont typeface="Arial" panose="020B0604020202020204"/>
              <a:buNone/>
            </a:pPr>
            <a:endParaRPr lang="en-US" sz="1600">
              <a:solidFill>
                <a:srgbClr val="FFFFFF"/>
              </a:solidFill>
              <a:latin typeface="Times New Roman" panose="02020603050405020304" charset="0"/>
              <a:ea typeface="Poppins" panose="00000500000000000000"/>
              <a:cs typeface="Times New Roman" panose="02020603050405020304" charset="0"/>
              <a:sym typeface="Poppins" panose="00000500000000000000"/>
            </a:endParaRPr>
          </a:p>
          <a:p>
            <a:pPr marL="269875" lvl="1" indent="0" algn="just">
              <a:lnSpc>
                <a:spcPts val="3500"/>
              </a:lnSpc>
              <a:buFont typeface="Arial" panose="020B0604020202020204"/>
              <a:buNone/>
            </a:pPr>
            <a:r>
              <a:rPr lang="en-US" sz="1600">
                <a:solidFill>
                  <a:srgbClr val="FFFFFF"/>
                </a:solidFill>
                <a:latin typeface="Times New Roman" panose="02020603050405020304" charset="0"/>
                <a:ea typeface="Poppins" panose="00000500000000000000"/>
                <a:cs typeface="Times New Roman" panose="02020603050405020304" charset="0"/>
                <a:sym typeface="Poppins" panose="00000500000000000000"/>
              </a:rPr>
              <a:t>[9] Habehh, H., &amp; Gohel, S. (2021). Machine learning in healthcare. Current Genomics, 22(4), 291–300. https://doi.org/10.2174/1389202922666210705124359</a:t>
            </a:r>
          </a:p>
          <a:p>
            <a:pPr marL="269875" lvl="1" indent="0" algn="just">
              <a:lnSpc>
                <a:spcPts val="3500"/>
              </a:lnSpc>
              <a:buFont typeface="Arial" panose="020B0604020202020204"/>
              <a:buNone/>
            </a:pPr>
            <a:endParaRPr lang="en-US" sz="1600">
              <a:solidFill>
                <a:srgbClr val="FFFFFF"/>
              </a:solidFill>
              <a:latin typeface="Times New Roman" panose="02020603050405020304" charset="0"/>
              <a:ea typeface="Poppins" panose="00000500000000000000"/>
              <a:cs typeface="Times New Roman" panose="02020603050405020304" charset="0"/>
              <a:sym typeface="Poppins" panose="00000500000000000000"/>
            </a:endParaRPr>
          </a:p>
          <a:p>
            <a:pPr marL="269875" lvl="1" indent="0" algn="just">
              <a:lnSpc>
                <a:spcPts val="3500"/>
              </a:lnSpc>
              <a:buFont typeface="Arial" panose="020B0604020202020204"/>
              <a:buNone/>
            </a:pPr>
            <a:r>
              <a:rPr lang="en-US" sz="1600">
                <a:solidFill>
                  <a:srgbClr val="FFFFFF"/>
                </a:solidFill>
                <a:latin typeface="Times New Roman" panose="02020603050405020304" charset="0"/>
                <a:ea typeface="Poppins" panose="00000500000000000000"/>
                <a:cs typeface="Times New Roman" panose="02020603050405020304" charset="0"/>
                <a:sym typeface="Poppins" panose="00000500000000000000"/>
              </a:rPr>
              <a:t>[10] Uddin, R., &amp; Koo, I. (2024). Real-Time Remote Patient Monitoring: A Review of Biosensors Integrated with Multi-Hop IoT Systems via Cloud Connectivity. Applied Sciences, 14(5), 1876. https://doi.org/10.3390/app14051876</a:t>
            </a:r>
          </a:p>
        </p:txBody>
      </p:sp>
    </p:spTree>
  </p:cSld>
  <p:clrMapOvr>
    <a:masterClrMapping/>
  </p:clrMapOvr>
  <p:transition spd="slow">
    <p:cove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253490" y="0"/>
            <a:ext cx="19540855" cy="11111865"/>
            <a:chOff x="0" y="0"/>
            <a:chExt cx="2738507" cy="2926576"/>
          </a:xfrm>
        </p:grpSpPr>
        <p:sp>
          <p:nvSpPr>
            <p:cNvPr id="3" name="Freeform 3"/>
            <p:cNvSpPr/>
            <p:nvPr/>
          </p:nvSpPr>
          <p:spPr>
            <a:xfrm>
              <a:off x="0" y="0"/>
              <a:ext cx="2738507" cy="2926576"/>
            </a:xfrm>
            <a:custGeom>
              <a:avLst/>
              <a:gdLst/>
              <a:ahLst/>
              <a:cxnLst/>
              <a:rect l="l" t="t" r="r" b="b"/>
              <a:pathLst>
                <a:path w="2738507" h="2926576">
                  <a:moveTo>
                    <a:pt x="74458" y="0"/>
                  </a:moveTo>
                  <a:lnTo>
                    <a:pt x="2664049" y="0"/>
                  </a:lnTo>
                  <a:cubicBezTo>
                    <a:pt x="2683797" y="0"/>
                    <a:pt x="2702735" y="7845"/>
                    <a:pt x="2716699" y="21808"/>
                  </a:cubicBezTo>
                  <a:cubicBezTo>
                    <a:pt x="2730662" y="35772"/>
                    <a:pt x="2738507" y="54710"/>
                    <a:pt x="2738507" y="74458"/>
                  </a:cubicBezTo>
                  <a:lnTo>
                    <a:pt x="2738507" y="2852119"/>
                  </a:lnTo>
                  <a:cubicBezTo>
                    <a:pt x="2738507" y="2871866"/>
                    <a:pt x="2730662" y="2890804"/>
                    <a:pt x="2716699" y="2904768"/>
                  </a:cubicBezTo>
                  <a:cubicBezTo>
                    <a:pt x="2702735" y="2918731"/>
                    <a:pt x="2683797" y="2926576"/>
                    <a:pt x="2664049" y="2926576"/>
                  </a:cubicBezTo>
                  <a:lnTo>
                    <a:pt x="74458" y="2926576"/>
                  </a:lnTo>
                  <a:cubicBezTo>
                    <a:pt x="54710" y="2926576"/>
                    <a:pt x="35772" y="2918731"/>
                    <a:pt x="21808" y="2904768"/>
                  </a:cubicBezTo>
                  <a:cubicBezTo>
                    <a:pt x="7845" y="2890804"/>
                    <a:pt x="0" y="2871866"/>
                    <a:pt x="0" y="2852119"/>
                  </a:cubicBezTo>
                  <a:lnTo>
                    <a:pt x="0" y="74458"/>
                  </a:lnTo>
                  <a:cubicBezTo>
                    <a:pt x="0" y="54710"/>
                    <a:pt x="7845" y="35772"/>
                    <a:pt x="21808" y="21808"/>
                  </a:cubicBezTo>
                  <a:cubicBezTo>
                    <a:pt x="35772" y="7845"/>
                    <a:pt x="54710" y="0"/>
                    <a:pt x="74458" y="0"/>
                  </a:cubicBezTo>
                  <a:close/>
                </a:path>
              </a:pathLst>
            </a:custGeom>
            <a:solidFill>
              <a:srgbClr val="048581"/>
            </a:solidFill>
          </p:spPr>
        </p:sp>
        <p:sp>
          <p:nvSpPr>
            <p:cNvPr id="4" name="TextBox 4"/>
            <p:cNvSpPr txBox="1"/>
            <p:nvPr/>
          </p:nvSpPr>
          <p:spPr>
            <a:xfrm>
              <a:off x="0" y="-38100"/>
              <a:ext cx="2738507" cy="2964676"/>
            </a:xfrm>
            <a:prstGeom prst="rect">
              <a:avLst/>
            </a:prstGeom>
          </p:spPr>
          <p:txBody>
            <a:bodyPr lIns="50800" tIns="50800" rIns="50800" bIns="50800" rtlCol="0" anchor="ctr"/>
            <a:lstStyle/>
            <a:p>
              <a:pPr algn="ctr">
                <a:lnSpc>
                  <a:spcPts val="2660"/>
                </a:lnSpc>
              </a:pPr>
              <a:endParaRPr/>
            </a:p>
          </p:txBody>
        </p:sp>
      </p:grpSp>
      <p:grpSp>
        <p:nvGrpSpPr>
          <p:cNvPr id="5" name="Group 5"/>
          <p:cNvGrpSpPr/>
          <p:nvPr/>
        </p:nvGrpSpPr>
        <p:grpSpPr>
          <a:xfrm>
            <a:off x="-755259" y="9058715"/>
            <a:ext cx="19043259" cy="3086100"/>
            <a:chOff x="0" y="0"/>
            <a:chExt cx="5015509" cy="812800"/>
          </a:xfrm>
        </p:grpSpPr>
        <p:sp>
          <p:nvSpPr>
            <p:cNvPr id="6" name="Freeform 6"/>
            <p:cNvSpPr/>
            <p:nvPr/>
          </p:nvSpPr>
          <p:spPr>
            <a:xfrm>
              <a:off x="0" y="0"/>
              <a:ext cx="5015509" cy="812800"/>
            </a:xfrm>
            <a:custGeom>
              <a:avLst/>
              <a:gdLst/>
              <a:ahLst/>
              <a:cxnLst/>
              <a:rect l="l" t="t" r="r" b="b"/>
              <a:pathLst>
                <a:path w="5015509" h="812800">
                  <a:moveTo>
                    <a:pt x="20734" y="0"/>
                  </a:moveTo>
                  <a:lnTo>
                    <a:pt x="4994775" y="0"/>
                  </a:lnTo>
                  <a:cubicBezTo>
                    <a:pt x="5000274" y="0"/>
                    <a:pt x="5005548" y="2184"/>
                    <a:pt x="5009436" y="6073"/>
                  </a:cubicBezTo>
                  <a:cubicBezTo>
                    <a:pt x="5013324" y="9961"/>
                    <a:pt x="5015509" y="15235"/>
                    <a:pt x="5015509" y="20734"/>
                  </a:cubicBezTo>
                  <a:lnTo>
                    <a:pt x="5015509" y="792066"/>
                  </a:lnTo>
                  <a:cubicBezTo>
                    <a:pt x="5015509" y="797565"/>
                    <a:pt x="5013324" y="802839"/>
                    <a:pt x="5009436" y="806727"/>
                  </a:cubicBezTo>
                  <a:cubicBezTo>
                    <a:pt x="5005548" y="810616"/>
                    <a:pt x="5000274" y="812800"/>
                    <a:pt x="4994775" y="812800"/>
                  </a:cubicBezTo>
                  <a:lnTo>
                    <a:pt x="20734" y="812800"/>
                  </a:lnTo>
                  <a:cubicBezTo>
                    <a:pt x="15235" y="812800"/>
                    <a:pt x="9961" y="810616"/>
                    <a:pt x="6073" y="806727"/>
                  </a:cubicBezTo>
                  <a:cubicBezTo>
                    <a:pt x="2184" y="802839"/>
                    <a:pt x="0" y="797565"/>
                    <a:pt x="0" y="792066"/>
                  </a:cubicBezTo>
                  <a:lnTo>
                    <a:pt x="0" y="20734"/>
                  </a:lnTo>
                  <a:cubicBezTo>
                    <a:pt x="0" y="15235"/>
                    <a:pt x="2184" y="9961"/>
                    <a:pt x="6073" y="6073"/>
                  </a:cubicBezTo>
                  <a:cubicBezTo>
                    <a:pt x="9961" y="2184"/>
                    <a:pt x="15235" y="0"/>
                    <a:pt x="20734" y="0"/>
                  </a:cubicBezTo>
                  <a:close/>
                </a:path>
              </a:pathLst>
            </a:custGeom>
            <a:solidFill>
              <a:srgbClr val="FFFFFF"/>
            </a:solidFill>
          </p:spPr>
        </p:sp>
        <p:sp>
          <p:nvSpPr>
            <p:cNvPr id="7" name="TextBox 7"/>
            <p:cNvSpPr txBox="1"/>
            <p:nvPr/>
          </p:nvSpPr>
          <p:spPr>
            <a:xfrm>
              <a:off x="0" y="-38100"/>
              <a:ext cx="5015509" cy="850900"/>
            </a:xfrm>
            <a:prstGeom prst="rect">
              <a:avLst/>
            </a:prstGeom>
          </p:spPr>
          <p:txBody>
            <a:bodyPr lIns="50800" tIns="50800" rIns="50800" bIns="50800" rtlCol="0" anchor="ctr"/>
            <a:lstStyle/>
            <a:p>
              <a:pPr algn="ctr">
                <a:lnSpc>
                  <a:spcPts val="2660"/>
                </a:lnSpc>
                <a:spcBef>
                  <a:spcPct val="0"/>
                </a:spcBef>
              </a:pPr>
              <a:endParaRPr/>
            </a:p>
          </p:txBody>
        </p:sp>
      </p:grpSp>
      <p:grpSp>
        <p:nvGrpSpPr>
          <p:cNvPr id="8" name="Group 8"/>
          <p:cNvGrpSpPr/>
          <p:nvPr/>
        </p:nvGrpSpPr>
        <p:grpSpPr>
          <a:xfrm>
            <a:off x="2438122" y="9069510"/>
            <a:ext cx="15921577" cy="3086100"/>
            <a:chOff x="0" y="0"/>
            <a:chExt cx="4193337" cy="812800"/>
          </a:xfrm>
        </p:grpSpPr>
        <p:sp>
          <p:nvSpPr>
            <p:cNvPr id="9" name="Freeform 9"/>
            <p:cNvSpPr/>
            <p:nvPr/>
          </p:nvSpPr>
          <p:spPr>
            <a:xfrm>
              <a:off x="0" y="0"/>
              <a:ext cx="4193337" cy="812800"/>
            </a:xfrm>
            <a:custGeom>
              <a:avLst/>
              <a:gdLst/>
              <a:ahLst/>
              <a:cxnLst/>
              <a:rect l="l" t="t" r="r" b="b"/>
              <a:pathLst>
                <a:path w="4193337" h="812800">
                  <a:moveTo>
                    <a:pt x="24799" y="0"/>
                  </a:moveTo>
                  <a:lnTo>
                    <a:pt x="4168538" y="0"/>
                  </a:lnTo>
                  <a:cubicBezTo>
                    <a:pt x="4175115" y="0"/>
                    <a:pt x="4181423" y="2613"/>
                    <a:pt x="4186074" y="7263"/>
                  </a:cubicBezTo>
                  <a:cubicBezTo>
                    <a:pt x="4190724" y="11914"/>
                    <a:pt x="4193337" y="18222"/>
                    <a:pt x="4193337" y="24799"/>
                  </a:cubicBezTo>
                  <a:lnTo>
                    <a:pt x="4193337" y="788001"/>
                  </a:lnTo>
                  <a:cubicBezTo>
                    <a:pt x="4193337" y="794578"/>
                    <a:pt x="4190724" y="800886"/>
                    <a:pt x="4186074" y="805537"/>
                  </a:cubicBezTo>
                  <a:cubicBezTo>
                    <a:pt x="4181423" y="810187"/>
                    <a:pt x="4175115" y="812800"/>
                    <a:pt x="4168538" y="812800"/>
                  </a:cubicBezTo>
                  <a:lnTo>
                    <a:pt x="24799" y="812800"/>
                  </a:lnTo>
                  <a:cubicBezTo>
                    <a:pt x="18222" y="812800"/>
                    <a:pt x="11914" y="810187"/>
                    <a:pt x="7263" y="805537"/>
                  </a:cubicBezTo>
                  <a:cubicBezTo>
                    <a:pt x="2613" y="800886"/>
                    <a:pt x="0" y="794578"/>
                    <a:pt x="0" y="788001"/>
                  </a:cubicBezTo>
                  <a:lnTo>
                    <a:pt x="0" y="24799"/>
                  </a:lnTo>
                  <a:cubicBezTo>
                    <a:pt x="0" y="18222"/>
                    <a:pt x="2613" y="11914"/>
                    <a:pt x="7263" y="7263"/>
                  </a:cubicBezTo>
                  <a:cubicBezTo>
                    <a:pt x="11914" y="2613"/>
                    <a:pt x="18222" y="0"/>
                    <a:pt x="24799" y="0"/>
                  </a:cubicBezTo>
                  <a:close/>
                </a:path>
              </a:pathLst>
            </a:custGeom>
            <a:solidFill>
              <a:srgbClr val="14B19D"/>
            </a:solidFill>
          </p:spPr>
        </p:sp>
        <p:sp>
          <p:nvSpPr>
            <p:cNvPr id="10" name="TextBox 10"/>
            <p:cNvSpPr txBox="1"/>
            <p:nvPr/>
          </p:nvSpPr>
          <p:spPr>
            <a:xfrm>
              <a:off x="0" y="-38100"/>
              <a:ext cx="4193337" cy="850900"/>
            </a:xfrm>
            <a:prstGeom prst="rect">
              <a:avLst/>
            </a:prstGeom>
          </p:spPr>
          <p:txBody>
            <a:bodyPr lIns="50800" tIns="50800" rIns="50800" bIns="50800" rtlCol="0" anchor="ctr"/>
            <a:lstStyle/>
            <a:p>
              <a:pPr algn="ctr">
                <a:lnSpc>
                  <a:spcPts val="2660"/>
                </a:lnSpc>
                <a:spcBef>
                  <a:spcPct val="0"/>
                </a:spcBef>
              </a:pPr>
              <a:endParaRPr/>
            </a:p>
          </p:txBody>
        </p:sp>
      </p:grpSp>
      <p:grpSp>
        <p:nvGrpSpPr>
          <p:cNvPr id="11" name="Group 11"/>
          <p:cNvGrpSpPr/>
          <p:nvPr/>
        </p:nvGrpSpPr>
        <p:grpSpPr>
          <a:xfrm>
            <a:off x="-1295567" y="9021885"/>
            <a:ext cx="14519442" cy="3086100"/>
            <a:chOff x="0" y="0"/>
            <a:chExt cx="3824051" cy="812800"/>
          </a:xfrm>
        </p:grpSpPr>
        <p:sp>
          <p:nvSpPr>
            <p:cNvPr id="12" name="Freeform 12"/>
            <p:cNvSpPr/>
            <p:nvPr/>
          </p:nvSpPr>
          <p:spPr>
            <a:xfrm>
              <a:off x="0" y="0"/>
              <a:ext cx="3824051" cy="812800"/>
            </a:xfrm>
            <a:custGeom>
              <a:avLst/>
              <a:gdLst/>
              <a:ahLst/>
              <a:cxnLst/>
              <a:rect l="l" t="t" r="r" b="b"/>
              <a:pathLst>
                <a:path w="3824051" h="812800">
                  <a:moveTo>
                    <a:pt x="27194" y="0"/>
                  </a:moveTo>
                  <a:lnTo>
                    <a:pt x="3796857" y="0"/>
                  </a:lnTo>
                  <a:cubicBezTo>
                    <a:pt x="3811875" y="0"/>
                    <a:pt x="3824051" y="12175"/>
                    <a:pt x="3824051" y="27194"/>
                  </a:cubicBezTo>
                  <a:lnTo>
                    <a:pt x="3824051" y="785606"/>
                  </a:lnTo>
                  <a:cubicBezTo>
                    <a:pt x="3824051" y="800625"/>
                    <a:pt x="3811875" y="812800"/>
                    <a:pt x="3796857" y="812800"/>
                  </a:cubicBezTo>
                  <a:lnTo>
                    <a:pt x="27194" y="812800"/>
                  </a:lnTo>
                  <a:cubicBezTo>
                    <a:pt x="12175" y="812800"/>
                    <a:pt x="0" y="800625"/>
                    <a:pt x="0" y="785606"/>
                  </a:cubicBezTo>
                  <a:lnTo>
                    <a:pt x="0" y="27194"/>
                  </a:lnTo>
                  <a:cubicBezTo>
                    <a:pt x="0" y="12175"/>
                    <a:pt x="12175" y="0"/>
                    <a:pt x="27194" y="0"/>
                  </a:cubicBezTo>
                  <a:close/>
                </a:path>
              </a:pathLst>
            </a:custGeom>
            <a:solidFill>
              <a:srgbClr val="109A97"/>
            </a:solidFill>
          </p:spPr>
        </p:sp>
        <p:sp>
          <p:nvSpPr>
            <p:cNvPr id="13" name="TextBox 13"/>
            <p:cNvSpPr txBox="1"/>
            <p:nvPr/>
          </p:nvSpPr>
          <p:spPr>
            <a:xfrm>
              <a:off x="0" y="-38100"/>
              <a:ext cx="3824051" cy="850900"/>
            </a:xfrm>
            <a:prstGeom prst="rect">
              <a:avLst/>
            </a:prstGeom>
          </p:spPr>
          <p:txBody>
            <a:bodyPr lIns="50800" tIns="50800" rIns="50800" bIns="50800" rtlCol="0" anchor="ctr"/>
            <a:lstStyle/>
            <a:p>
              <a:pPr algn="ctr">
                <a:lnSpc>
                  <a:spcPts val="2660"/>
                </a:lnSpc>
                <a:spcBef>
                  <a:spcPct val="0"/>
                </a:spcBef>
              </a:pPr>
              <a:endParaRPr/>
            </a:p>
          </p:txBody>
        </p:sp>
      </p:grpSp>
      <p:sp>
        <p:nvSpPr>
          <p:cNvPr id="14" name="Freeform 14"/>
          <p:cNvSpPr/>
          <p:nvPr/>
        </p:nvSpPr>
        <p:spPr>
          <a:xfrm>
            <a:off x="16368813" y="423496"/>
            <a:ext cx="1325616" cy="1294283"/>
          </a:xfrm>
          <a:custGeom>
            <a:avLst/>
            <a:gdLst/>
            <a:ahLst/>
            <a:cxnLst/>
            <a:rect l="l" t="t" r="r" b="b"/>
            <a:pathLst>
              <a:path w="1325616" h="1294283">
                <a:moveTo>
                  <a:pt x="0" y="0"/>
                </a:moveTo>
                <a:lnTo>
                  <a:pt x="1325615" y="0"/>
                </a:lnTo>
                <a:lnTo>
                  <a:pt x="1325615" y="1294283"/>
                </a:lnTo>
                <a:lnTo>
                  <a:pt x="0" y="12942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15" name="Group 15"/>
          <p:cNvGrpSpPr/>
          <p:nvPr/>
        </p:nvGrpSpPr>
        <p:grpSpPr>
          <a:xfrm>
            <a:off x="1028700" y="2451282"/>
            <a:ext cx="5188120" cy="47625"/>
            <a:chOff x="0" y="0"/>
            <a:chExt cx="1366418" cy="12543"/>
          </a:xfrm>
        </p:grpSpPr>
        <p:sp>
          <p:nvSpPr>
            <p:cNvPr id="16" name="Freeform 16"/>
            <p:cNvSpPr/>
            <p:nvPr/>
          </p:nvSpPr>
          <p:spPr>
            <a:xfrm>
              <a:off x="0" y="0"/>
              <a:ext cx="1366418" cy="12543"/>
            </a:xfrm>
            <a:custGeom>
              <a:avLst/>
              <a:gdLst/>
              <a:ahLst/>
              <a:cxnLst/>
              <a:rect l="l" t="t" r="r" b="b"/>
              <a:pathLst>
                <a:path w="1366418" h="12543">
                  <a:moveTo>
                    <a:pt x="6272" y="0"/>
                  </a:moveTo>
                  <a:lnTo>
                    <a:pt x="1360147" y="0"/>
                  </a:lnTo>
                  <a:cubicBezTo>
                    <a:pt x="1361810" y="0"/>
                    <a:pt x="1363405" y="661"/>
                    <a:pt x="1364581" y="1837"/>
                  </a:cubicBezTo>
                  <a:cubicBezTo>
                    <a:pt x="1365758" y="3013"/>
                    <a:pt x="1366418" y="4608"/>
                    <a:pt x="1366418" y="6272"/>
                  </a:cubicBezTo>
                  <a:lnTo>
                    <a:pt x="1366418" y="6272"/>
                  </a:lnTo>
                  <a:cubicBezTo>
                    <a:pt x="1366418" y="7935"/>
                    <a:pt x="1365758" y="9530"/>
                    <a:pt x="1364581" y="10706"/>
                  </a:cubicBezTo>
                  <a:cubicBezTo>
                    <a:pt x="1363405" y="11882"/>
                    <a:pt x="1361810" y="12543"/>
                    <a:pt x="1360147" y="12543"/>
                  </a:cubicBezTo>
                  <a:lnTo>
                    <a:pt x="6272" y="12543"/>
                  </a:lnTo>
                  <a:cubicBezTo>
                    <a:pt x="4608" y="12543"/>
                    <a:pt x="3013" y="11882"/>
                    <a:pt x="1837" y="10706"/>
                  </a:cubicBezTo>
                  <a:cubicBezTo>
                    <a:pt x="661" y="9530"/>
                    <a:pt x="0" y="7935"/>
                    <a:pt x="0" y="6272"/>
                  </a:cubicBezTo>
                  <a:lnTo>
                    <a:pt x="0" y="6272"/>
                  </a:lnTo>
                  <a:cubicBezTo>
                    <a:pt x="0" y="4608"/>
                    <a:pt x="661" y="3013"/>
                    <a:pt x="1837" y="1837"/>
                  </a:cubicBezTo>
                  <a:cubicBezTo>
                    <a:pt x="3013" y="661"/>
                    <a:pt x="4608" y="0"/>
                    <a:pt x="6272" y="0"/>
                  </a:cubicBezTo>
                  <a:close/>
                </a:path>
              </a:pathLst>
            </a:custGeom>
            <a:solidFill>
              <a:srgbClr val="FFFFFF"/>
            </a:solidFill>
          </p:spPr>
        </p:sp>
        <p:sp>
          <p:nvSpPr>
            <p:cNvPr id="17" name="TextBox 17"/>
            <p:cNvSpPr txBox="1"/>
            <p:nvPr/>
          </p:nvSpPr>
          <p:spPr>
            <a:xfrm>
              <a:off x="0" y="-38100"/>
              <a:ext cx="1366418" cy="50643"/>
            </a:xfrm>
            <a:prstGeom prst="rect">
              <a:avLst/>
            </a:prstGeom>
          </p:spPr>
          <p:txBody>
            <a:bodyPr lIns="50800" tIns="50800" rIns="50800" bIns="50800" rtlCol="0" anchor="ctr"/>
            <a:lstStyle/>
            <a:p>
              <a:pPr algn="ctr">
                <a:lnSpc>
                  <a:spcPts val="2660"/>
                </a:lnSpc>
              </a:pPr>
              <a:endParaRPr/>
            </a:p>
          </p:txBody>
        </p:sp>
      </p:grpSp>
      <p:sp>
        <p:nvSpPr>
          <p:cNvPr id="18" name="Freeform 18"/>
          <p:cNvSpPr/>
          <p:nvPr/>
        </p:nvSpPr>
        <p:spPr>
          <a:xfrm>
            <a:off x="15773400" y="2933700"/>
            <a:ext cx="2352675" cy="2816225"/>
          </a:xfrm>
          <a:custGeom>
            <a:avLst/>
            <a:gdLst/>
            <a:ahLst/>
            <a:cxnLst/>
            <a:rect l="l" t="t" r="r" b="b"/>
            <a:pathLst>
              <a:path w="5185973" h="5538418">
                <a:moveTo>
                  <a:pt x="0" y="0"/>
                </a:moveTo>
                <a:lnTo>
                  <a:pt x="5185973" y="0"/>
                </a:lnTo>
                <a:lnTo>
                  <a:pt x="5185973" y="5538418"/>
                </a:lnTo>
                <a:lnTo>
                  <a:pt x="0" y="553841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20" name="TextBox 20"/>
          <p:cNvSpPr txBox="1"/>
          <p:nvPr/>
        </p:nvSpPr>
        <p:spPr>
          <a:xfrm>
            <a:off x="96520" y="1123950"/>
            <a:ext cx="8951595" cy="1097280"/>
          </a:xfrm>
          <a:prstGeom prst="rect">
            <a:avLst/>
          </a:prstGeom>
        </p:spPr>
        <p:txBody>
          <a:bodyPr wrap="square" lIns="0" tIns="0" rIns="0" bIns="0" rtlCol="0" anchor="t">
            <a:spAutoFit/>
          </a:bodyPr>
          <a:lstStyle/>
          <a:p>
            <a:pPr algn="l">
              <a:lnSpc>
                <a:spcPts val="8560"/>
              </a:lnSpc>
            </a:pPr>
            <a:r>
              <a:rPr lang="en-US" sz="8000">
                <a:solidFill>
                  <a:srgbClr val="FFFFFF"/>
                </a:solidFill>
                <a:latin typeface="Antonio Bold" panose="02000803000000000000"/>
                <a:ea typeface="Antonio Bold" panose="02000803000000000000"/>
                <a:cs typeface="Antonio Bold" panose="02000803000000000000"/>
                <a:sym typeface="Antonio Bold" panose="02000803000000000000"/>
              </a:rPr>
              <a:t>Reference</a:t>
            </a:r>
          </a:p>
        </p:txBody>
      </p:sp>
      <p:sp>
        <p:nvSpPr>
          <p:cNvPr id="21" name="TextBox 21"/>
          <p:cNvSpPr txBox="1"/>
          <p:nvPr/>
        </p:nvSpPr>
        <p:spPr>
          <a:xfrm>
            <a:off x="838200" y="2785745"/>
            <a:ext cx="14458950" cy="5835015"/>
          </a:xfrm>
          <a:prstGeom prst="rect">
            <a:avLst/>
          </a:prstGeom>
        </p:spPr>
        <p:txBody>
          <a:bodyPr wrap="square" lIns="0" tIns="0" rIns="0" bIns="0" rtlCol="0" anchor="t">
            <a:spAutoFit/>
          </a:bodyPr>
          <a:lstStyle/>
          <a:p>
            <a:pPr marL="269875" lvl="1" indent="0" algn="just">
              <a:lnSpc>
                <a:spcPts val="3500"/>
              </a:lnSpc>
              <a:buFont typeface="Arial" panose="020B0604020202020204"/>
              <a:buNone/>
            </a:pPr>
            <a:r>
              <a:rPr lang="en-US" sz="1600">
                <a:solidFill>
                  <a:srgbClr val="FFFFFF"/>
                </a:solidFill>
                <a:latin typeface="Times New Roman" panose="02020603050405020304" charset="0"/>
                <a:ea typeface="Poppins" panose="00000500000000000000"/>
                <a:cs typeface="Times New Roman" panose="02020603050405020304" charset="0"/>
                <a:sym typeface="Poppins" panose="00000500000000000000"/>
              </a:rPr>
              <a:t>[11] Waleed, M., Kamal, T., Um, T., Hafeez, A., Habib, B., &amp; Skouby, K. E. (2023). Unlocking Insights in IoT-Based Patient Monitoring: Methods for encompassing Large-Data Challenges. Sensors, 23(15), 6760. https://doi.org/10.3390/s23156760</a:t>
            </a:r>
          </a:p>
          <a:p>
            <a:pPr marL="269875" lvl="1" indent="0" algn="just">
              <a:lnSpc>
                <a:spcPts val="3500"/>
              </a:lnSpc>
              <a:buFont typeface="Arial" panose="020B0604020202020204"/>
              <a:buNone/>
            </a:pPr>
            <a:endParaRPr lang="en-US" sz="1600">
              <a:solidFill>
                <a:srgbClr val="FFFFFF"/>
              </a:solidFill>
              <a:latin typeface="Times New Roman" panose="02020603050405020304" charset="0"/>
              <a:ea typeface="Poppins" panose="00000500000000000000"/>
              <a:cs typeface="Times New Roman" panose="02020603050405020304" charset="0"/>
              <a:sym typeface="Poppins" panose="00000500000000000000"/>
            </a:endParaRPr>
          </a:p>
          <a:p>
            <a:pPr marL="269875" lvl="1" indent="0" algn="just">
              <a:lnSpc>
                <a:spcPts val="3500"/>
              </a:lnSpc>
              <a:buFont typeface="Arial" panose="020B0604020202020204"/>
              <a:buNone/>
            </a:pPr>
            <a:r>
              <a:rPr lang="en-US" sz="1600">
                <a:solidFill>
                  <a:srgbClr val="FFFFFF"/>
                </a:solidFill>
                <a:latin typeface="Times New Roman" panose="02020603050405020304" charset="0"/>
                <a:ea typeface="Poppins" panose="00000500000000000000"/>
                <a:cs typeface="Times New Roman" panose="02020603050405020304" charset="0"/>
                <a:sym typeface="Poppins" panose="00000500000000000000"/>
              </a:rPr>
              <a:t>[12] Preethichandra, D. M. G., Suntharavadivel, T. G., Kalutara, P., Piyathilaka, L., &amp; Izhar, U. (2023). Influence of smart sensors on structural health monitoring systems and future asset management practices. Sensors, 23(19), 8279. https://doi.org/10.3390/s23198279</a:t>
            </a:r>
          </a:p>
          <a:p>
            <a:pPr marL="269875" lvl="1" indent="0" algn="just">
              <a:lnSpc>
                <a:spcPts val="3500"/>
              </a:lnSpc>
              <a:buFont typeface="Arial" panose="020B0604020202020204"/>
              <a:buNone/>
            </a:pPr>
            <a:endParaRPr lang="en-US" sz="1600">
              <a:solidFill>
                <a:srgbClr val="FFFFFF"/>
              </a:solidFill>
              <a:latin typeface="Times New Roman" panose="02020603050405020304" charset="0"/>
              <a:ea typeface="Poppins" panose="00000500000000000000"/>
              <a:cs typeface="Times New Roman" panose="02020603050405020304" charset="0"/>
              <a:sym typeface="Poppins" panose="00000500000000000000"/>
            </a:endParaRPr>
          </a:p>
          <a:p>
            <a:pPr marL="269875" lvl="1" indent="0" algn="just">
              <a:lnSpc>
                <a:spcPts val="3500"/>
              </a:lnSpc>
              <a:buFont typeface="Arial" panose="020B0604020202020204"/>
              <a:buNone/>
            </a:pPr>
            <a:r>
              <a:rPr lang="en-US" sz="1600">
                <a:solidFill>
                  <a:srgbClr val="FFFFFF"/>
                </a:solidFill>
                <a:latin typeface="Times New Roman" panose="02020603050405020304" charset="0"/>
                <a:ea typeface="Poppins" panose="00000500000000000000"/>
                <a:cs typeface="Times New Roman" panose="02020603050405020304" charset="0"/>
                <a:sym typeface="Poppins" panose="00000500000000000000"/>
              </a:rPr>
              <a:t>[13] Machado-Jaimes, L., Bustamante-Bello, M. R., Argüelles-Cruz, A., &amp; Alfaro-Ponce, M. (2022). Development of an intelligent system for the monitoring and diagnosis of the Well-Being. Sensors, 22(24), 9719. https://doi.org/10.3390/s22249719</a:t>
            </a:r>
          </a:p>
          <a:p>
            <a:pPr marL="269875" lvl="1" indent="0" algn="just">
              <a:lnSpc>
                <a:spcPts val="3500"/>
              </a:lnSpc>
              <a:buFont typeface="Arial" panose="020B0604020202020204"/>
              <a:buNone/>
            </a:pPr>
            <a:endParaRPr lang="en-US" sz="1600">
              <a:solidFill>
                <a:srgbClr val="FFFFFF"/>
              </a:solidFill>
              <a:latin typeface="Times New Roman" panose="02020603050405020304" charset="0"/>
              <a:ea typeface="Poppins" panose="00000500000000000000"/>
              <a:cs typeface="Times New Roman" panose="02020603050405020304" charset="0"/>
              <a:sym typeface="Poppins" panose="00000500000000000000"/>
            </a:endParaRPr>
          </a:p>
          <a:p>
            <a:pPr marL="269875" lvl="1" indent="0" algn="just">
              <a:lnSpc>
                <a:spcPts val="3500"/>
              </a:lnSpc>
              <a:buFont typeface="Arial" panose="020B0604020202020204"/>
              <a:buNone/>
            </a:pPr>
            <a:r>
              <a:rPr lang="en-US" sz="1600">
                <a:solidFill>
                  <a:srgbClr val="FFFFFF"/>
                </a:solidFill>
                <a:latin typeface="Times New Roman" panose="02020603050405020304" charset="0"/>
                <a:ea typeface="Poppins" panose="00000500000000000000"/>
                <a:cs typeface="Times New Roman" panose="02020603050405020304" charset="0"/>
                <a:sym typeface="Poppins" panose="00000500000000000000"/>
              </a:rPr>
              <a:t>[14] Deng, Z., Guo, L., Chen, X., &amp; Wu, W. (2023). Smart wearable systems for health monitoring. Sensors, 23(5), 2479. https://doi.org/10.3390/s23052479</a:t>
            </a:r>
          </a:p>
          <a:p>
            <a:pPr marL="269875" lvl="1" indent="0" algn="just">
              <a:lnSpc>
                <a:spcPts val="3500"/>
              </a:lnSpc>
              <a:buFont typeface="Arial" panose="020B0604020202020204"/>
              <a:buNone/>
            </a:pPr>
            <a:endParaRPr lang="en-US" sz="1600">
              <a:solidFill>
                <a:srgbClr val="FFFFFF"/>
              </a:solidFill>
              <a:latin typeface="Times New Roman" panose="02020603050405020304" charset="0"/>
              <a:ea typeface="Poppins" panose="00000500000000000000"/>
              <a:cs typeface="Times New Roman" panose="02020603050405020304" charset="0"/>
              <a:sym typeface="Poppins" panose="00000500000000000000"/>
            </a:endParaRPr>
          </a:p>
          <a:p>
            <a:pPr marL="269875" lvl="1" indent="0" algn="just">
              <a:lnSpc>
                <a:spcPts val="3500"/>
              </a:lnSpc>
              <a:buFont typeface="Arial" panose="020B0604020202020204"/>
              <a:buNone/>
            </a:pPr>
            <a:r>
              <a:rPr lang="en-US" sz="1600">
                <a:solidFill>
                  <a:srgbClr val="FFFFFF"/>
                </a:solidFill>
                <a:latin typeface="Times New Roman" panose="02020603050405020304" charset="0"/>
                <a:ea typeface="Poppins" panose="00000500000000000000"/>
                <a:cs typeface="Times New Roman" panose="02020603050405020304" charset="0"/>
                <a:sym typeface="Poppins" panose="00000500000000000000"/>
              </a:rPr>
              <a:t>[15] Islam, M. R., Kabir, M. M., Mridha, M. F., Alfarhood, S., Safran, M., &amp; Che, D. (2023). Deep Learning-Based IoT system for remote monitoring and early detection of health issues in Real-Time. Sensors, 23(11), 5204. https://doi.org/10.3390/s23115204 </a:t>
            </a:r>
          </a:p>
        </p:txBody>
      </p:sp>
    </p:spTree>
  </p:cSld>
  <p:clrMapOvr>
    <a:masterClrMapping/>
  </p:clrMapOvr>
  <p:transition spd="slow">
    <p:cove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5400000">
            <a:off x="2548219" y="-2629634"/>
            <a:ext cx="9569467" cy="14665905"/>
            <a:chOff x="0" y="0"/>
            <a:chExt cx="691421" cy="1059653"/>
          </a:xfrm>
        </p:grpSpPr>
        <p:sp>
          <p:nvSpPr>
            <p:cNvPr id="3" name="Freeform 3"/>
            <p:cNvSpPr/>
            <p:nvPr/>
          </p:nvSpPr>
          <p:spPr>
            <a:xfrm>
              <a:off x="0" y="0"/>
              <a:ext cx="691421" cy="1059653"/>
            </a:xfrm>
            <a:custGeom>
              <a:avLst/>
              <a:gdLst/>
              <a:ahLst/>
              <a:cxnLst/>
              <a:rect l="l" t="t" r="r" b="b"/>
              <a:pathLst>
                <a:path w="691421" h="1059653">
                  <a:moveTo>
                    <a:pt x="230598" y="19070"/>
                  </a:moveTo>
                  <a:cubicBezTo>
                    <a:pt x="265931" y="7556"/>
                    <a:pt x="306345" y="0"/>
                    <a:pt x="345897" y="0"/>
                  </a:cubicBezTo>
                  <a:cubicBezTo>
                    <a:pt x="385450" y="0"/>
                    <a:pt x="423510" y="6476"/>
                    <a:pt x="458583" y="17990"/>
                  </a:cubicBezTo>
                  <a:cubicBezTo>
                    <a:pt x="459331" y="18350"/>
                    <a:pt x="460077" y="18350"/>
                    <a:pt x="460823" y="18710"/>
                  </a:cubicBezTo>
                  <a:cubicBezTo>
                    <a:pt x="592540" y="64765"/>
                    <a:pt x="689555" y="186379"/>
                    <a:pt x="691421" y="333985"/>
                  </a:cubicBezTo>
                  <a:lnTo>
                    <a:pt x="691421" y="1059653"/>
                  </a:lnTo>
                  <a:lnTo>
                    <a:pt x="0" y="1059653"/>
                  </a:lnTo>
                  <a:lnTo>
                    <a:pt x="0" y="334524"/>
                  </a:lnTo>
                  <a:cubicBezTo>
                    <a:pt x="1866" y="185660"/>
                    <a:pt x="97388" y="64045"/>
                    <a:pt x="230598" y="19070"/>
                  </a:cubicBezTo>
                  <a:close/>
                </a:path>
              </a:pathLst>
            </a:custGeom>
            <a:solidFill>
              <a:srgbClr val="048581"/>
            </a:solidFill>
          </p:spPr>
        </p:sp>
        <p:sp>
          <p:nvSpPr>
            <p:cNvPr id="4" name="TextBox 4"/>
            <p:cNvSpPr txBox="1"/>
            <p:nvPr/>
          </p:nvSpPr>
          <p:spPr>
            <a:xfrm>
              <a:off x="0" y="88900"/>
              <a:ext cx="691421" cy="970753"/>
            </a:xfrm>
            <a:prstGeom prst="rect">
              <a:avLst/>
            </a:prstGeom>
          </p:spPr>
          <p:txBody>
            <a:bodyPr lIns="50800" tIns="50800" rIns="50800" bIns="50800" rtlCol="0" anchor="ctr"/>
            <a:lstStyle/>
            <a:p>
              <a:pPr algn="ctr">
                <a:lnSpc>
                  <a:spcPts val="2660"/>
                </a:lnSpc>
              </a:pPr>
              <a:endParaRPr/>
            </a:p>
          </p:txBody>
        </p:sp>
      </p:grpSp>
      <p:grpSp>
        <p:nvGrpSpPr>
          <p:cNvPr id="5" name="Group 5"/>
          <p:cNvGrpSpPr/>
          <p:nvPr/>
        </p:nvGrpSpPr>
        <p:grpSpPr>
          <a:xfrm>
            <a:off x="-755259" y="9058715"/>
            <a:ext cx="19043259" cy="3086100"/>
            <a:chOff x="0" y="0"/>
            <a:chExt cx="5015509" cy="812800"/>
          </a:xfrm>
        </p:grpSpPr>
        <p:sp>
          <p:nvSpPr>
            <p:cNvPr id="6" name="Freeform 6"/>
            <p:cNvSpPr/>
            <p:nvPr/>
          </p:nvSpPr>
          <p:spPr>
            <a:xfrm>
              <a:off x="0" y="0"/>
              <a:ext cx="5015509" cy="812800"/>
            </a:xfrm>
            <a:custGeom>
              <a:avLst/>
              <a:gdLst/>
              <a:ahLst/>
              <a:cxnLst/>
              <a:rect l="l" t="t" r="r" b="b"/>
              <a:pathLst>
                <a:path w="5015509" h="812800">
                  <a:moveTo>
                    <a:pt x="20734" y="0"/>
                  </a:moveTo>
                  <a:lnTo>
                    <a:pt x="4994775" y="0"/>
                  </a:lnTo>
                  <a:cubicBezTo>
                    <a:pt x="5000274" y="0"/>
                    <a:pt x="5005548" y="2184"/>
                    <a:pt x="5009436" y="6073"/>
                  </a:cubicBezTo>
                  <a:cubicBezTo>
                    <a:pt x="5013324" y="9961"/>
                    <a:pt x="5015509" y="15235"/>
                    <a:pt x="5015509" y="20734"/>
                  </a:cubicBezTo>
                  <a:lnTo>
                    <a:pt x="5015509" y="792066"/>
                  </a:lnTo>
                  <a:cubicBezTo>
                    <a:pt x="5015509" y="797565"/>
                    <a:pt x="5013324" y="802839"/>
                    <a:pt x="5009436" y="806727"/>
                  </a:cubicBezTo>
                  <a:cubicBezTo>
                    <a:pt x="5005548" y="810616"/>
                    <a:pt x="5000274" y="812800"/>
                    <a:pt x="4994775" y="812800"/>
                  </a:cubicBezTo>
                  <a:lnTo>
                    <a:pt x="20734" y="812800"/>
                  </a:lnTo>
                  <a:cubicBezTo>
                    <a:pt x="15235" y="812800"/>
                    <a:pt x="9961" y="810616"/>
                    <a:pt x="6073" y="806727"/>
                  </a:cubicBezTo>
                  <a:cubicBezTo>
                    <a:pt x="2184" y="802839"/>
                    <a:pt x="0" y="797565"/>
                    <a:pt x="0" y="792066"/>
                  </a:cubicBezTo>
                  <a:lnTo>
                    <a:pt x="0" y="20734"/>
                  </a:lnTo>
                  <a:cubicBezTo>
                    <a:pt x="0" y="15235"/>
                    <a:pt x="2184" y="9961"/>
                    <a:pt x="6073" y="6073"/>
                  </a:cubicBezTo>
                  <a:cubicBezTo>
                    <a:pt x="9961" y="2184"/>
                    <a:pt x="15235" y="0"/>
                    <a:pt x="20734" y="0"/>
                  </a:cubicBezTo>
                  <a:close/>
                </a:path>
              </a:pathLst>
            </a:custGeom>
            <a:solidFill>
              <a:srgbClr val="FFFFFF"/>
            </a:solidFill>
          </p:spPr>
        </p:sp>
        <p:sp>
          <p:nvSpPr>
            <p:cNvPr id="7" name="TextBox 7"/>
            <p:cNvSpPr txBox="1"/>
            <p:nvPr/>
          </p:nvSpPr>
          <p:spPr>
            <a:xfrm>
              <a:off x="0" y="-38100"/>
              <a:ext cx="5015509" cy="850900"/>
            </a:xfrm>
            <a:prstGeom prst="rect">
              <a:avLst/>
            </a:prstGeom>
          </p:spPr>
          <p:txBody>
            <a:bodyPr lIns="50800" tIns="50800" rIns="50800" bIns="50800" rtlCol="0" anchor="ctr"/>
            <a:lstStyle/>
            <a:p>
              <a:pPr algn="ctr">
                <a:lnSpc>
                  <a:spcPts val="2660"/>
                </a:lnSpc>
                <a:spcBef>
                  <a:spcPct val="0"/>
                </a:spcBef>
              </a:pPr>
              <a:endParaRPr/>
            </a:p>
          </p:txBody>
        </p:sp>
      </p:grpSp>
      <p:grpSp>
        <p:nvGrpSpPr>
          <p:cNvPr id="8" name="Group 8"/>
          <p:cNvGrpSpPr/>
          <p:nvPr/>
        </p:nvGrpSpPr>
        <p:grpSpPr>
          <a:xfrm>
            <a:off x="2285722" y="9098085"/>
            <a:ext cx="15921577" cy="3086100"/>
            <a:chOff x="0" y="0"/>
            <a:chExt cx="4193337" cy="812800"/>
          </a:xfrm>
        </p:grpSpPr>
        <p:sp>
          <p:nvSpPr>
            <p:cNvPr id="9" name="Freeform 9"/>
            <p:cNvSpPr/>
            <p:nvPr/>
          </p:nvSpPr>
          <p:spPr>
            <a:xfrm>
              <a:off x="0" y="0"/>
              <a:ext cx="4193337" cy="812800"/>
            </a:xfrm>
            <a:custGeom>
              <a:avLst/>
              <a:gdLst/>
              <a:ahLst/>
              <a:cxnLst/>
              <a:rect l="l" t="t" r="r" b="b"/>
              <a:pathLst>
                <a:path w="4193337" h="812800">
                  <a:moveTo>
                    <a:pt x="24799" y="0"/>
                  </a:moveTo>
                  <a:lnTo>
                    <a:pt x="4168538" y="0"/>
                  </a:lnTo>
                  <a:cubicBezTo>
                    <a:pt x="4175115" y="0"/>
                    <a:pt x="4181423" y="2613"/>
                    <a:pt x="4186074" y="7263"/>
                  </a:cubicBezTo>
                  <a:cubicBezTo>
                    <a:pt x="4190724" y="11914"/>
                    <a:pt x="4193337" y="18222"/>
                    <a:pt x="4193337" y="24799"/>
                  </a:cubicBezTo>
                  <a:lnTo>
                    <a:pt x="4193337" y="788001"/>
                  </a:lnTo>
                  <a:cubicBezTo>
                    <a:pt x="4193337" y="794578"/>
                    <a:pt x="4190724" y="800886"/>
                    <a:pt x="4186074" y="805537"/>
                  </a:cubicBezTo>
                  <a:cubicBezTo>
                    <a:pt x="4181423" y="810187"/>
                    <a:pt x="4175115" y="812800"/>
                    <a:pt x="4168538" y="812800"/>
                  </a:cubicBezTo>
                  <a:lnTo>
                    <a:pt x="24799" y="812800"/>
                  </a:lnTo>
                  <a:cubicBezTo>
                    <a:pt x="18222" y="812800"/>
                    <a:pt x="11914" y="810187"/>
                    <a:pt x="7263" y="805537"/>
                  </a:cubicBezTo>
                  <a:cubicBezTo>
                    <a:pt x="2613" y="800886"/>
                    <a:pt x="0" y="794578"/>
                    <a:pt x="0" y="788001"/>
                  </a:cubicBezTo>
                  <a:lnTo>
                    <a:pt x="0" y="24799"/>
                  </a:lnTo>
                  <a:cubicBezTo>
                    <a:pt x="0" y="18222"/>
                    <a:pt x="2613" y="11914"/>
                    <a:pt x="7263" y="7263"/>
                  </a:cubicBezTo>
                  <a:cubicBezTo>
                    <a:pt x="11914" y="2613"/>
                    <a:pt x="18222" y="0"/>
                    <a:pt x="24799" y="0"/>
                  </a:cubicBezTo>
                  <a:close/>
                </a:path>
              </a:pathLst>
            </a:custGeom>
            <a:solidFill>
              <a:srgbClr val="14B19D"/>
            </a:solidFill>
          </p:spPr>
        </p:sp>
        <p:sp>
          <p:nvSpPr>
            <p:cNvPr id="10" name="TextBox 10"/>
            <p:cNvSpPr txBox="1"/>
            <p:nvPr/>
          </p:nvSpPr>
          <p:spPr>
            <a:xfrm>
              <a:off x="0" y="-38100"/>
              <a:ext cx="4193337" cy="850900"/>
            </a:xfrm>
            <a:prstGeom prst="rect">
              <a:avLst/>
            </a:prstGeom>
          </p:spPr>
          <p:txBody>
            <a:bodyPr lIns="50800" tIns="50800" rIns="50800" bIns="50800" rtlCol="0" anchor="ctr"/>
            <a:lstStyle/>
            <a:p>
              <a:pPr algn="ctr">
                <a:lnSpc>
                  <a:spcPts val="2660"/>
                </a:lnSpc>
                <a:spcBef>
                  <a:spcPct val="0"/>
                </a:spcBef>
              </a:pPr>
              <a:endParaRPr/>
            </a:p>
          </p:txBody>
        </p:sp>
      </p:grpSp>
      <p:grpSp>
        <p:nvGrpSpPr>
          <p:cNvPr id="11" name="Group 11"/>
          <p:cNvGrpSpPr/>
          <p:nvPr/>
        </p:nvGrpSpPr>
        <p:grpSpPr>
          <a:xfrm>
            <a:off x="-167" y="9098085"/>
            <a:ext cx="14519442" cy="3086100"/>
            <a:chOff x="0" y="0"/>
            <a:chExt cx="3824051" cy="812800"/>
          </a:xfrm>
        </p:grpSpPr>
        <p:sp>
          <p:nvSpPr>
            <p:cNvPr id="12" name="Freeform 12"/>
            <p:cNvSpPr/>
            <p:nvPr/>
          </p:nvSpPr>
          <p:spPr>
            <a:xfrm>
              <a:off x="0" y="0"/>
              <a:ext cx="3824051" cy="812800"/>
            </a:xfrm>
            <a:custGeom>
              <a:avLst/>
              <a:gdLst/>
              <a:ahLst/>
              <a:cxnLst/>
              <a:rect l="l" t="t" r="r" b="b"/>
              <a:pathLst>
                <a:path w="3824051" h="812800">
                  <a:moveTo>
                    <a:pt x="27194" y="0"/>
                  </a:moveTo>
                  <a:lnTo>
                    <a:pt x="3796857" y="0"/>
                  </a:lnTo>
                  <a:cubicBezTo>
                    <a:pt x="3811875" y="0"/>
                    <a:pt x="3824051" y="12175"/>
                    <a:pt x="3824051" y="27194"/>
                  </a:cubicBezTo>
                  <a:lnTo>
                    <a:pt x="3824051" y="785606"/>
                  </a:lnTo>
                  <a:cubicBezTo>
                    <a:pt x="3824051" y="800625"/>
                    <a:pt x="3811875" y="812800"/>
                    <a:pt x="3796857" y="812800"/>
                  </a:cubicBezTo>
                  <a:lnTo>
                    <a:pt x="27194" y="812800"/>
                  </a:lnTo>
                  <a:cubicBezTo>
                    <a:pt x="12175" y="812800"/>
                    <a:pt x="0" y="800625"/>
                    <a:pt x="0" y="785606"/>
                  </a:cubicBezTo>
                  <a:lnTo>
                    <a:pt x="0" y="27194"/>
                  </a:lnTo>
                  <a:cubicBezTo>
                    <a:pt x="0" y="12175"/>
                    <a:pt x="12175" y="0"/>
                    <a:pt x="27194" y="0"/>
                  </a:cubicBezTo>
                  <a:close/>
                </a:path>
              </a:pathLst>
            </a:custGeom>
            <a:solidFill>
              <a:srgbClr val="109A97"/>
            </a:solidFill>
          </p:spPr>
        </p:sp>
        <p:sp>
          <p:nvSpPr>
            <p:cNvPr id="13" name="TextBox 13"/>
            <p:cNvSpPr txBox="1"/>
            <p:nvPr/>
          </p:nvSpPr>
          <p:spPr>
            <a:xfrm>
              <a:off x="0" y="-38100"/>
              <a:ext cx="3824051" cy="850900"/>
            </a:xfrm>
            <a:prstGeom prst="rect">
              <a:avLst/>
            </a:prstGeom>
          </p:spPr>
          <p:txBody>
            <a:bodyPr lIns="50800" tIns="50800" rIns="50800" bIns="50800" rtlCol="0" anchor="ctr"/>
            <a:lstStyle/>
            <a:p>
              <a:pPr algn="ctr">
                <a:lnSpc>
                  <a:spcPts val="2660"/>
                </a:lnSpc>
                <a:spcBef>
                  <a:spcPct val="0"/>
                </a:spcBef>
              </a:pPr>
              <a:endParaRPr/>
            </a:p>
          </p:txBody>
        </p:sp>
      </p:grpSp>
      <p:sp>
        <p:nvSpPr>
          <p:cNvPr id="14" name="Freeform 14"/>
          <p:cNvSpPr/>
          <p:nvPr/>
        </p:nvSpPr>
        <p:spPr>
          <a:xfrm>
            <a:off x="16368813" y="423496"/>
            <a:ext cx="1325616" cy="1294283"/>
          </a:xfrm>
          <a:custGeom>
            <a:avLst/>
            <a:gdLst/>
            <a:ahLst/>
            <a:cxnLst/>
            <a:rect l="l" t="t" r="r" b="b"/>
            <a:pathLst>
              <a:path w="1325616" h="1294283">
                <a:moveTo>
                  <a:pt x="0" y="0"/>
                </a:moveTo>
                <a:lnTo>
                  <a:pt x="1325615" y="0"/>
                </a:lnTo>
                <a:lnTo>
                  <a:pt x="1325615" y="1294283"/>
                </a:lnTo>
                <a:lnTo>
                  <a:pt x="0" y="12942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15" name="Group 15"/>
          <p:cNvGrpSpPr/>
          <p:nvPr/>
        </p:nvGrpSpPr>
        <p:grpSpPr>
          <a:xfrm>
            <a:off x="1295400" y="4633142"/>
            <a:ext cx="5230828" cy="47625"/>
            <a:chOff x="0" y="0"/>
            <a:chExt cx="1377667" cy="12543"/>
          </a:xfrm>
        </p:grpSpPr>
        <p:sp>
          <p:nvSpPr>
            <p:cNvPr id="16" name="Freeform 16"/>
            <p:cNvSpPr/>
            <p:nvPr/>
          </p:nvSpPr>
          <p:spPr>
            <a:xfrm>
              <a:off x="0" y="0"/>
              <a:ext cx="1377667" cy="12543"/>
            </a:xfrm>
            <a:custGeom>
              <a:avLst/>
              <a:gdLst/>
              <a:ahLst/>
              <a:cxnLst/>
              <a:rect l="l" t="t" r="r" b="b"/>
              <a:pathLst>
                <a:path w="1377667" h="12543">
                  <a:moveTo>
                    <a:pt x="6272" y="0"/>
                  </a:moveTo>
                  <a:lnTo>
                    <a:pt x="1371395" y="0"/>
                  </a:lnTo>
                  <a:cubicBezTo>
                    <a:pt x="1373058" y="0"/>
                    <a:pt x="1374654" y="661"/>
                    <a:pt x="1375830" y="1837"/>
                  </a:cubicBezTo>
                  <a:cubicBezTo>
                    <a:pt x="1377006" y="3013"/>
                    <a:pt x="1377667" y="4608"/>
                    <a:pt x="1377667" y="6272"/>
                  </a:cubicBezTo>
                  <a:lnTo>
                    <a:pt x="1377667" y="6272"/>
                  </a:lnTo>
                  <a:cubicBezTo>
                    <a:pt x="1377667" y="7935"/>
                    <a:pt x="1377006" y="9530"/>
                    <a:pt x="1375830" y="10706"/>
                  </a:cubicBezTo>
                  <a:cubicBezTo>
                    <a:pt x="1374654" y="11882"/>
                    <a:pt x="1373058" y="12543"/>
                    <a:pt x="1371395" y="12543"/>
                  </a:cubicBezTo>
                  <a:lnTo>
                    <a:pt x="6272" y="12543"/>
                  </a:lnTo>
                  <a:cubicBezTo>
                    <a:pt x="4608" y="12543"/>
                    <a:pt x="3013" y="11882"/>
                    <a:pt x="1837" y="10706"/>
                  </a:cubicBezTo>
                  <a:cubicBezTo>
                    <a:pt x="661" y="9530"/>
                    <a:pt x="0" y="7935"/>
                    <a:pt x="0" y="6272"/>
                  </a:cubicBezTo>
                  <a:lnTo>
                    <a:pt x="0" y="6272"/>
                  </a:lnTo>
                  <a:cubicBezTo>
                    <a:pt x="0" y="4608"/>
                    <a:pt x="661" y="3013"/>
                    <a:pt x="1837" y="1837"/>
                  </a:cubicBezTo>
                  <a:cubicBezTo>
                    <a:pt x="3013" y="661"/>
                    <a:pt x="4608" y="0"/>
                    <a:pt x="6272" y="0"/>
                  </a:cubicBezTo>
                  <a:close/>
                </a:path>
              </a:pathLst>
            </a:custGeom>
            <a:solidFill>
              <a:srgbClr val="FFFFFF"/>
            </a:solidFill>
          </p:spPr>
        </p:sp>
        <p:sp>
          <p:nvSpPr>
            <p:cNvPr id="17" name="TextBox 17"/>
            <p:cNvSpPr txBox="1"/>
            <p:nvPr/>
          </p:nvSpPr>
          <p:spPr>
            <a:xfrm>
              <a:off x="0" y="-38100"/>
              <a:ext cx="1377667" cy="50643"/>
            </a:xfrm>
            <a:prstGeom prst="rect">
              <a:avLst/>
            </a:prstGeom>
          </p:spPr>
          <p:txBody>
            <a:bodyPr lIns="50800" tIns="50800" rIns="50800" bIns="50800" rtlCol="0" anchor="ctr"/>
            <a:lstStyle/>
            <a:p>
              <a:pPr algn="ctr">
                <a:lnSpc>
                  <a:spcPts val="2660"/>
                </a:lnSpc>
              </a:pPr>
              <a:endParaRPr/>
            </a:p>
          </p:txBody>
        </p:sp>
      </p:grpSp>
      <p:sp>
        <p:nvSpPr>
          <p:cNvPr id="18" name="Freeform 18"/>
          <p:cNvSpPr/>
          <p:nvPr/>
        </p:nvSpPr>
        <p:spPr>
          <a:xfrm>
            <a:off x="11963400" y="1181100"/>
            <a:ext cx="6353810" cy="7967980"/>
          </a:xfrm>
          <a:custGeom>
            <a:avLst/>
            <a:gdLst/>
            <a:ahLst/>
            <a:cxnLst/>
            <a:rect l="l" t="t" r="r" b="b"/>
            <a:pathLst>
              <a:path w="4564058" h="7515665">
                <a:moveTo>
                  <a:pt x="0" y="0"/>
                </a:moveTo>
                <a:lnTo>
                  <a:pt x="4564058" y="0"/>
                </a:lnTo>
                <a:lnTo>
                  <a:pt x="4564058" y="7515665"/>
                </a:lnTo>
                <a:lnTo>
                  <a:pt x="0" y="751566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9" name="TextBox 19"/>
          <p:cNvSpPr txBox="1"/>
          <p:nvPr/>
        </p:nvSpPr>
        <p:spPr>
          <a:xfrm>
            <a:off x="1066800" y="3390900"/>
            <a:ext cx="14365605" cy="1097280"/>
          </a:xfrm>
          <a:prstGeom prst="rect">
            <a:avLst/>
          </a:prstGeom>
        </p:spPr>
        <p:txBody>
          <a:bodyPr wrap="square" lIns="0" tIns="0" rIns="0" bIns="0" rtlCol="0" anchor="t">
            <a:spAutoFit/>
          </a:bodyPr>
          <a:lstStyle/>
          <a:p>
            <a:pPr algn="l">
              <a:lnSpc>
                <a:spcPts val="8560"/>
              </a:lnSpc>
            </a:pPr>
            <a:r>
              <a:rPr lang="en-US" sz="9600">
                <a:solidFill>
                  <a:srgbClr val="FFFFFF"/>
                </a:solidFill>
                <a:latin typeface="Times New Roman" panose="02020603050405020304" charset="0"/>
                <a:ea typeface="Antonio Bold" panose="02000803000000000000"/>
                <a:cs typeface="Times New Roman" panose="02020603050405020304" charset="0"/>
                <a:sym typeface="Antonio Bold" panose="02000803000000000000"/>
              </a:rPr>
              <a:t>THANK YOU</a:t>
            </a:r>
          </a:p>
        </p:txBody>
      </p:sp>
    </p:spTree>
  </p:cSld>
  <p:clrMapOvr>
    <a:masterClrMapping/>
  </p:clrMapOvr>
  <p:transition spd="slow">
    <p:cover/>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48581"/>
        </a:solidFill>
        <a:effectLst/>
      </p:bgPr>
    </p:bg>
    <p:spTree>
      <p:nvGrpSpPr>
        <p:cNvPr id="1" name=""/>
        <p:cNvGrpSpPr/>
        <p:nvPr/>
      </p:nvGrpSpPr>
      <p:grpSpPr>
        <a:xfrm>
          <a:off x="0" y="0"/>
          <a:ext cx="0" cy="0"/>
          <a:chOff x="0" y="0"/>
          <a:chExt cx="0" cy="0"/>
        </a:xfrm>
      </p:grpSpPr>
      <p:grpSp>
        <p:nvGrpSpPr>
          <p:cNvPr id="2" name="Group 2"/>
          <p:cNvGrpSpPr/>
          <p:nvPr/>
        </p:nvGrpSpPr>
        <p:grpSpPr>
          <a:xfrm>
            <a:off x="-1253768" y="0"/>
            <a:ext cx="13625853" cy="11111844"/>
            <a:chOff x="0" y="0"/>
            <a:chExt cx="3588702" cy="2926576"/>
          </a:xfrm>
        </p:grpSpPr>
        <p:sp>
          <p:nvSpPr>
            <p:cNvPr id="3" name="Freeform 3"/>
            <p:cNvSpPr/>
            <p:nvPr/>
          </p:nvSpPr>
          <p:spPr>
            <a:xfrm>
              <a:off x="0" y="0"/>
              <a:ext cx="3588702" cy="2926576"/>
            </a:xfrm>
            <a:custGeom>
              <a:avLst/>
              <a:gdLst/>
              <a:ahLst/>
              <a:cxnLst/>
              <a:rect l="l" t="t" r="r" b="b"/>
              <a:pathLst>
                <a:path w="3588702" h="2926576">
                  <a:moveTo>
                    <a:pt x="56818" y="0"/>
                  </a:moveTo>
                  <a:lnTo>
                    <a:pt x="3531884" y="0"/>
                  </a:lnTo>
                  <a:cubicBezTo>
                    <a:pt x="3563264" y="0"/>
                    <a:pt x="3588702" y="25438"/>
                    <a:pt x="3588702" y="56818"/>
                  </a:cubicBezTo>
                  <a:lnTo>
                    <a:pt x="3588702" y="2869758"/>
                  </a:lnTo>
                  <a:cubicBezTo>
                    <a:pt x="3588702" y="2884827"/>
                    <a:pt x="3582716" y="2899279"/>
                    <a:pt x="3572060" y="2909934"/>
                  </a:cubicBezTo>
                  <a:cubicBezTo>
                    <a:pt x="3561405" y="2920590"/>
                    <a:pt x="3546953" y="2926576"/>
                    <a:pt x="3531884" y="2926576"/>
                  </a:cubicBezTo>
                  <a:lnTo>
                    <a:pt x="56818" y="2926576"/>
                  </a:lnTo>
                  <a:cubicBezTo>
                    <a:pt x="25438" y="2926576"/>
                    <a:pt x="0" y="2901138"/>
                    <a:pt x="0" y="2869758"/>
                  </a:cubicBezTo>
                  <a:lnTo>
                    <a:pt x="0" y="56818"/>
                  </a:lnTo>
                  <a:cubicBezTo>
                    <a:pt x="0" y="41749"/>
                    <a:pt x="5986" y="27297"/>
                    <a:pt x="16642" y="16642"/>
                  </a:cubicBezTo>
                  <a:cubicBezTo>
                    <a:pt x="27297" y="5986"/>
                    <a:pt x="41749" y="0"/>
                    <a:pt x="56818" y="0"/>
                  </a:cubicBezTo>
                  <a:close/>
                </a:path>
              </a:pathLst>
            </a:custGeom>
            <a:solidFill>
              <a:srgbClr val="FFFFFF"/>
            </a:solidFill>
          </p:spPr>
        </p:sp>
        <p:sp>
          <p:nvSpPr>
            <p:cNvPr id="4" name="TextBox 4"/>
            <p:cNvSpPr txBox="1"/>
            <p:nvPr/>
          </p:nvSpPr>
          <p:spPr>
            <a:xfrm>
              <a:off x="0" y="-38100"/>
              <a:ext cx="3588702" cy="2964676"/>
            </a:xfrm>
            <a:prstGeom prst="rect">
              <a:avLst/>
            </a:prstGeom>
          </p:spPr>
          <p:txBody>
            <a:bodyPr lIns="50800" tIns="50800" rIns="50800" bIns="50800" rtlCol="0" anchor="ctr"/>
            <a:lstStyle/>
            <a:p>
              <a:pPr algn="ctr">
                <a:lnSpc>
                  <a:spcPts val="2660"/>
                </a:lnSpc>
              </a:pPr>
              <a:endParaRPr/>
            </a:p>
          </p:txBody>
        </p:sp>
      </p:grpSp>
      <p:grpSp>
        <p:nvGrpSpPr>
          <p:cNvPr id="5" name="Group 5"/>
          <p:cNvGrpSpPr/>
          <p:nvPr/>
        </p:nvGrpSpPr>
        <p:grpSpPr>
          <a:xfrm>
            <a:off x="-755259" y="9058715"/>
            <a:ext cx="19043259" cy="3086100"/>
            <a:chOff x="0" y="0"/>
            <a:chExt cx="5015509" cy="812800"/>
          </a:xfrm>
        </p:grpSpPr>
        <p:sp>
          <p:nvSpPr>
            <p:cNvPr id="6" name="Freeform 6"/>
            <p:cNvSpPr/>
            <p:nvPr/>
          </p:nvSpPr>
          <p:spPr>
            <a:xfrm>
              <a:off x="0" y="0"/>
              <a:ext cx="5015509" cy="812800"/>
            </a:xfrm>
            <a:custGeom>
              <a:avLst/>
              <a:gdLst/>
              <a:ahLst/>
              <a:cxnLst/>
              <a:rect l="l" t="t" r="r" b="b"/>
              <a:pathLst>
                <a:path w="5015509" h="812800">
                  <a:moveTo>
                    <a:pt x="20734" y="0"/>
                  </a:moveTo>
                  <a:lnTo>
                    <a:pt x="4994775" y="0"/>
                  </a:lnTo>
                  <a:cubicBezTo>
                    <a:pt x="5000274" y="0"/>
                    <a:pt x="5005548" y="2184"/>
                    <a:pt x="5009436" y="6073"/>
                  </a:cubicBezTo>
                  <a:cubicBezTo>
                    <a:pt x="5013324" y="9961"/>
                    <a:pt x="5015509" y="15235"/>
                    <a:pt x="5015509" y="20734"/>
                  </a:cubicBezTo>
                  <a:lnTo>
                    <a:pt x="5015509" y="792066"/>
                  </a:lnTo>
                  <a:cubicBezTo>
                    <a:pt x="5015509" y="797565"/>
                    <a:pt x="5013324" y="802839"/>
                    <a:pt x="5009436" y="806727"/>
                  </a:cubicBezTo>
                  <a:cubicBezTo>
                    <a:pt x="5005548" y="810616"/>
                    <a:pt x="5000274" y="812800"/>
                    <a:pt x="4994775" y="812800"/>
                  </a:cubicBezTo>
                  <a:lnTo>
                    <a:pt x="20734" y="812800"/>
                  </a:lnTo>
                  <a:cubicBezTo>
                    <a:pt x="15235" y="812800"/>
                    <a:pt x="9961" y="810616"/>
                    <a:pt x="6073" y="806727"/>
                  </a:cubicBezTo>
                  <a:cubicBezTo>
                    <a:pt x="2184" y="802839"/>
                    <a:pt x="0" y="797565"/>
                    <a:pt x="0" y="792066"/>
                  </a:cubicBezTo>
                  <a:lnTo>
                    <a:pt x="0" y="20734"/>
                  </a:lnTo>
                  <a:cubicBezTo>
                    <a:pt x="0" y="15235"/>
                    <a:pt x="2184" y="9961"/>
                    <a:pt x="6073" y="6073"/>
                  </a:cubicBezTo>
                  <a:cubicBezTo>
                    <a:pt x="9961" y="2184"/>
                    <a:pt x="15235" y="0"/>
                    <a:pt x="20734" y="0"/>
                  </a:cubicBezTo>
                  <a:close/>
                </a:path>
              </a:pathLst>
            </a:custGeom>
            <a:solidFill>
              <a:srgbClr val="FFFFFF"/>
            </a:solidFill>
          </p:spPr>
        </p:sp>
        <p:sp>
          <p:nvSpPr>
            <p:cNvPr id="7" name="TextBox 7"/>
            <p:cNvSpPr txBox="1"/>
            <p:nvPr/>
          </p:nvSpPr>
          <p:spPr>
            <a:xfrm>
              <a:off x="0" y="-38100"/>
              <a:ext cx="5015509" cy="850900"/>
            </a:xfrm>
            <a:prstGeom prst="rect">
              <a:avLst/>
            </a:prstGeom>
          </p:spPr>
          <p:txBody>
            <a:bodyPr lIns="50800" tIns="50800" rIns="50800" bIns="50800" rtlCol="0" anchor="ctr"/>
            <a:lstStyle/>
            <a:p>
              <a:pPr algn="ctr">
                <a:lnSpc>
                  <a:spcPts val="2660"/>
                </a:lnSpc>
                <a:spcBef>
                  <a:spcPct val="0"/>
                </a:spcBef>
              </a:pPr>
              <a:endParaRPr/>
            </a:p>
          </p:txBody>
        </p:sp>
      </p:grpSp>
      <p:grpSp>
        <p:nvGrpSpPr>
          <p:cNvPr id="8" name="Group 8"/>
          <p:cNvGrpSpPr/>
          <p:nvPr/>
        </p:nvGrpSpPr>
        <p:grpSpPr>
          <a:xfrm>
            <a:off x="2438122" y="9098085"/>
            <a:ext cx="15921577" cy="3086100"/>
            <a:chOff x="0" y="0"/>
            <a:chExt cx="4193337" cy="812800"/>
          </a:xfrm>
        </p:grpSpPr>
        <p:sp>
          <p:nvSpPr>
            <p:cNvPr id="9" name="Freeform 9"/>
            <p:cNvSpPr/>
            <p:nvPr/>
          </p:nvSpPr>
          <p:spPr>
            <a:xfrm>
              <a:off x="0" y="0"/>
              <a:ext cx="4193337" cy="812800"/>
            </a:xfrm>
            <a:custGeom>
              <a:avLst/>
              <a:gdLst/>
              <a:ahLst/>
              <a:cxnLst/>
              <a:rect l="l" t="t" r="r" b="b"/>
              <a:pathLst>
                <a:path w="4193337" h="812800">
                  <a:moveTo>
                    <a:pt x="24799" y="0"/>
                  </a:moveTo>
                  <a:lnTo>
                    <a:pt x="4168538" y="0"/>
                  </a:lnTo>
                  <a:cubicBezTo>
                    <a:pt x="4175115" y="0"/>
                    <a:pt x="4181423" y="2613"/>
                    <a:pt x="4186074" y="7263"/>
                  </a:cubicBezTo>
                  <a:cubicBezTo>
                    <a:pt x="4190724" y="11914"/>
                    <a:pt x="4193337" y="18222"/>
                    <a:pt x="4193337" y="24799"/>
                  </a:cubicBezTo>
                  <a:lnTo>
                    <a:pt x="4193337" y="788001"/>
                  </a:lnTo>
                  <a:cubicBezTo>
                    <a:pt x="4193337" y="794578"/>
                    <a:pt x="4190724" y="800886"/>
                    <a:pt x="4186074" y="805537"/>
                  </a:cubicBezTo>
                  <a:cubicBezTo>
                    <a:pt x="4181423" y="810187"/>
                    <a:pt x="4175115" y="812800"/>
                    <a:pt x="4168538" y="812800"/>
                  </a:cubicBezTo>
                  <a:lnTo>
                    <a:pt x="24799" y="812800"/>
                  </a:lnTo>
                  <a:cubicBezTo>
                    <a:pt x="18222" y="812800"/>
                    <a:pt x="11914" y="810187"/>
                    <a:pt x="7263" y="805537"/>
                  </a:cubicBezTo>
                  <a:cubicBezTo>
                    <a:pt x="2613" y="800886"/>
                    <a:pt x="0" y="794578"/>
                    <a:pt x="0" y="788001"/>
                  </a:cubicBezTo>
                  <a:lnTo>
                    <a:pt x="0" y="24799"/>
                  </a:lnTo>
                  <a:cubicBezTo>
                    <a:pt x="0" y="18222"/>
                    <a:pt x="2613" y="11914"/>
                    <a:pt x="7263" y="7263"/>
                  </a:cubicBezTo>
                  <a:cubicBezTo>
                    <a:pt x="11914" y="2613"/>
                    <a:pt x="18222" y="0"/>
                    <a:pt x="24799" y="0"/>
                  </a:cubicBezTo>
                  <a:close/>
                </a:path>
              </a:pathLst>
            </a:custGeom>
            <a:solidFill>
              <a:srgbClr val="14B19D"/>
            </a:solidFill>
          </p:spPr>
        </p:sp>
        <p:sp>
          <p:nvSpPr>
            <p:cNvPr id="10" name="TextBox 10"/>
            <p:cNvSpPr txBox="1"/>
            <p:nvPr/>
          </p:nvSpPr>
          <p:spPr>
            <a:xfrm>
              <a:off x="0" y="-38100"/>
              <a:ext cx="4193337" cy="850900"/>
            </a:xfrm>
            <a:prstGeom prst="rect">
              <a:avLst/>
            </a:prstGeom>
          </p:spPr>
          <p:txBody>
            <a:bodyPr lIns="50800" tIns="50800" rIns="50800" bIns="50800" rtlCol="0" anchor="ctr"/>
            <a:lstStyle/>
            <a:p>
              <a:pPr algn="ctr">
                <a:lnSpc>
                  <a:spcPts val="2660"/>
                </a:lnSpc>
                <a:spcBef>
                  <a:spcPct val="0"/>
                </a:spcBef>
              </a:pPr>
              <a:endParaRPr/>
            </a:p>
          </p:txBody>
        </p:sp>
      </p:grpSp>
      <p:grpSp>
        <p:nvGrpSpPr>
          <p:cNvPr id="11" name="Group 11"/>
          <p:cNvGrpSpPr/>
          <p:nvPr/>
        </p:nvGrpSpPr>
        <p:grpSpPr>
          <a:xfrm>
            <a:off x="-1524167" y="9098085"/>
            <a:ext cx="14519442" cy="3086100"/>
            <a:chOff x="0" y="0"/>
            <a:chExt cx="3824051" cy="812800"/>
          </a:xfrm>
        </p:grpSpPr>
        <p:sp>
          <p:nvSpPr>
            <p:cNvPr id="12" name="Freeform 12"/>
            <p:cNvSpPr/>
            <p:nvPr/>
          </p:nvSpPr>
          <p:spPr>
            <a:xfrm>
              <a:off x="0" y="0"/>
              <a:ext cx="3824051" cy="812800"/>
            </a:xfrm>
            <a:custGeom>
              <a:avLst/>
              <a:gdLst/>
              <a:ahLst/>
              <a:cxnLst/>
              <a:rect l="l" t="t" r="r" b="b"/>
              <a:pathLst>
                <a:path w="3824051" h="812800">
                  <a:moveTo>
                    <a:pt x="27194" y="0"/>
                  </a:moveTo>
                  <a:lnTo>
                    <a:pt x="3796857" y="0"/>
                  </a:lnTo>
                  <a:cubicBezTo>
                    <a:pt x="3811875" y="0"/>
                    <a:pt x="3824051" y="12175"/>
                    <a:pt x="3824051" y="27194"/>
                  </a:cubicBezTo>
                  <a:lnTo>
                    <a:pt x="3824051" y="785606"/>
                  </a:lnTo>
                  <a:cubicBezTo>
                    <a:pt x="3824051" y="800625"/>
                    <a:pt x="3811875" y="812800"/>
                    <a:pt x="3796857" y="812800"/>
                  </a:cubicBezTo>
                  <a:lnTo>
                    <a:pt x="27194" y="812800"/>
                  </a:lnTo>
                  <a:cubicBezTo>
                    <a:pt x="12175" y="812800"/>
                    <a:pt x="0" y="800625"/>
                    <a:pt x="0" y="785606"/>
                  </a:cubicBezTo>
                  <a:lnTo>
                    <a:pt x="0" y="27194"/>
                  </a:lnTo>
                  <a:cubicBezTo>
                    <a:pt x="0" y="12175"/>
                    <a:pt x="12175" y="0"/>
                    <a:pt x="27194" y="0"/>
                  </a:cubicBezTo>
                  <a:close/>
                </a:path>
              </a:pathLst>
            </a:custGeom>
            <a:solidFill>
              <a:srgbClr val="109A97"/>
            </a:solidFill>
          </p:spPr>
        </p:sp>
        <p:sp>
          <p:nvSpPr>
            <p:cNvPr id="13" name="TextBox 13"/>
            <p:cNvSpPr txBox="1"/>
            <p:nvPr/>
          </p:nvSpPr>
          <p:spPr>
            <a:xfrm>
              <a:off x="0" y="-38100"/>
              <a:ext cx="3824051" cy="850900"/>
            </a:xfrm>
            <a:prstGeom prst="rect">
              <a:avLst/>
            </a:prstGeom>
          </p:spPr>
          <p:txBody>
            <a:bodyPr lIns="50800" tIns="50800" rIns="50800" bIns="50800" rtlCol="0" anchor="ctr"/>
            <a:lstStyle/>
            <a:p>
              <a:pPr algn="ctr">
                <a:lnSpc>
                  <a:spcPts val="2660"/>
                </a:lnSpc>
                <a:spcBef>
                  <a:spcPct val="0"/>
                </a:spcBef>
              </a:pPr>
              <a:endParaRPr/>
            </a:p>
          </p:txBody>
        </p:sp>
      </p:grpSp>
      <p:sp>
        <p:nvSpPr>
          <p:cNvPr id="14" name="Freeform 14"/>
          <p:cNvSpPr/>
          <p:nvPr/>
        </p:nvSpPr>
        <p:spPr>
          <a:xfrm>
            <a:off x="16368813" y="423496"/>
            <a:ext cx="1325616" cy="1294283"/>
          </a:xfrm>
          <a:custGeom>
            <a:avLst/>
            <a:gdLst/>
            <a:ahLst/>
            <a:cxnLst/>
            <a:rect l="l" t="t" r="r" b="b"/>
            <a:pathLst>
              <a:path w="1325616" h="1294283">
                <a:moveTo>
                  <a:pt x="0" y="0"/>
                </a:moveTo>
                <a:lnTo>
                  <a:pt x="1325615" y="0"/>
                </a:lnTo>
                <a:lnTo>
                  <a:pt x="1325615" y="1294283"/>
                </a:lnTo>
                <a:lnTo>
                  <a:pt x="0" y="12942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5" name="Freeform 15"/>
          <p:cNvSpPr/>
          <p:nvPr/>
        </p:nvSpPr>
        <p:spPr>
          <a:xfrm>
            <a:off x="13093497" y="1461053"/>
            <a:ext cx="4600931" cy="6895129"/>
          </a:xfrm>
          <a:custGeom>
            <a:avLst/>
            <a:gdLst/>
            <a:ahLst/>
            <a:cxnLst/>
            <a:rect l="l" t="t" r="r" b="b"/>
            <a:pathLst>
              <a:path w="4600931" h="6895129">
                <a:moveTo>
                  <a:pt x="0" y="0"/>
                </a:moveTo>
                <a:lnTo>
                  <a:pt x="4600931" y="0"/>
                </a:lnTo>
                <a:lnTo>
                  <a:pt x="4600931" y="6895128"/>
                </a:lnTo>
                <a:lnTo>
                  <a:pt x="0" y="689512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18" name="Group 18"/>
          <p:cNvGrpSpPr/>
          <p:nvPr/>
        </p:nvGrpSpPr>
        <p:grpSpPr>
          <a:xfrm>
            <a:off x="1028700" y="2451282"/>
            <a:ext cx="3315185" cy="47625"/>
            <a:chOff x="0" y="0"/>
            <a:chExt cx="873135" cy="12543"/>
          </a:xfrm>
        </p:grpSpPr>
        <p:sp>
          <p:nvSpPr>
            <p:cNvPr id="19" name="Freeform 19"/>
            <p:cNvSpPr/>
            <p:nvPr/>
          </p:nvSpPr>
          <p:spPr>
            <a:xfrm>
              <a:off x="0" y="0"/>
              <a:ext cx="873135" cy="12543"/>
            </a:xfrm>
            <a:custGeom>
              <a:avLst/>
              <a:gdLst/>
              <a:ahLst/>
              <a:cxnLst/>
              <a:rect l="l" t="t" r="r" b="b"/>
              <a:pathLst>
                <a:path w="873135" h="12543">
                  <a:moveTo>
                    <a:pt x="6272" y="0"/>
                  </a:moveTo>
                  <a:lnTo>
                    <a:pt x="866864" y="0"/>
                  </a:lnTo>
                  <a:cubicBezTo>
                    <a:pt x="868527" y="0"/>
                    <a:pt x="870122" y="661"/>
                    <a:pt x="871298" y="1837"/>
                  </a:cubicBezTo>
                  <a:cubicBezTo>
                    <a:pt x="872474" y="3013"/>
                    <a:pt x="873135" y="4608"/>
                    <a:pt x="873135" y="6272"/>
                  </a:cubicBezTo>
                  <a:lnTo>
                    <a:pt x="873135" y="6272"/>
                  </a:lnTo>
                  <a:cubicBezTo>
                    <a:pt x="873135" y="7935"/>
                    <a:pt x="872474" y="9530"/>
                    <a:pt x="871298" y="10706"/>
                  </a:cubicBezTo>
                  <a:cubicBezTo>
                    <a:pt x="870122" y="11882"/>
                    <a:pt x="868527" y="12543"/>
                    <a:pt x="866864" y="12543"/>
                  </a:cubicBezTo>
                  <a:lnTo>
                    <a:pt x="6272" y="12543"/>
                  </a:lnTo>
                  <a:cubicBezTo>
                    <a:pt x="4608" y="12543"/>
                    <a:pt x="3013" y="11882"/>
                    <a:pt x="1837" y="10706"/>
                  </a:cubicBezTo>
                  <a:cubicBezTo>
                    <a:pt x="661" y="9530"/>
                    <a:pt x="0" y="7935"/>
                    <a:pt x="0" y="6272"/>
                  </a:cubicBezTo>
                  <a:lnTo>
                    <a:pt x="0" y="6272"/>
                  </a:lnTo>
                  <a:cubicBezTo>
                    <a:pt x="0" y="4608"/>
                    <a:pt x="661" y="3013"/>
                    <a:pt x="1837" y="1837"/>
                  </a:cubicBezTo>
                  <a:cubicBezTo>
                    <a:pt x="3013" y="661"/>
                    <a:pt x="4608" y="0"/>
                    <a:pt x="6272" y="0"/>
                  </a:cubicBezTo>
                  <a:close/>
                </a:path>
              </a:pathLst>
            </a:custGeom>
            <a:solidFill>
              <a:srgbClr val="048581"/>
            </a:solidFill>
          </p:spPr>
        </p:sp>
        <p:sp>
          <p:nvSpPr>
            <p:cNvPr id="20" name="TextBox 20"/>
            <p:cNvSpPr txBox="1"/>
            <p:nvPr/>
          </p:nvSpPr>
          <p:spPr>
            <a:xfrm>
              <a:off x="0" y="-38100"/>
              <a:ext cx="873135" cy="50643"/>
            </a:xfrm>
            <a:prstGeom prst="rect">
              <a:avLst/>
            </a:prstGeom>
          </p:spPr>
          <p:txBody>
            <a:bodyPr lIns="50800" tIns="50800" rIns="50800" bIns="50800" rtlCol="0" anchor="ctr"/>
            <a:lstStyle/>
            <a:p>
              <a:pPr algn="ctr">
                <a:lnSpc>
                  <a:spcPts val="2660"/>
                </a:lnSpc>
              </a:pPr>
              <a:endParaRPr/>
            </a:p>
          </p:txBody>
        </p:sp>
      </p:grpSp>
      <p:sp>
        <p:nvSpPr>
          <p:cNvPr id="21" name="TextBox 21"/>
          <p:cNvSpPr txBox="1"/>
          <p:nvPr/>
        </p:nvSpPr>
        <p:spPr>
          <a:xfrm>
            <a:off x="1201251" y="1123950"/>
            <a:ext cx="3602323" cy="1097280"/>
          </a:xfrm>
          <a:prstGeom prst="rect">
            <a:avLst/>
          </a:prstGeom>
        </p:spPr>
        <p:txBody>
          <a:bodyPr lIns="0" tIns="0" rIns="0" bIns="0" rtlCol="0" anchor="t">
            <a:spAutoFit/>
          </a:bodyPr>
          <a:lstStyle/>
          <a:p>
            <a:pPr algn="l">
              <a:lnSpc>
                <a:spcPts val="8560"/>
              </a:lnSpc>
            </a:pPr>
            <a:r>
              <a:rPr lang="en-US" sz="8000">
                <a:solidFill>
                  <a:srgbClr val="048581"/>
                </a:solidFill>
                <a:latin typeface="Antonio Bold" panose="02000803000000000000"/>
                <a:ea typeface="Antonio Bold" panose="02000803000000000000"/>
                <a:cs typeface="Antonio Bold" panose="02000803000000000000"/>
                <a:sym typeface="Antonio Bold" panose="02000803000000000000"/>
              </a:rPr>
              <a:t>OUTLINE</a:t>
            </a:r>
          </a:p>
        </p:txBody>
      </p:sp>
      <p:sp>
        <p:nvSpPr>
          <p:cNvPr id="22" name="TextBox 22"/>
          <p:cNvSpPr txBox="1"/>
          <p:nvPr/>
        </p:nvSpPr>
        <p:spPr>
          <a:xfrm>
            <a:off x="1028700" y="3195955"/>
            <a:ext cx="7160895" cy="5539740"/>
          </a:xfrm>
          <a:prstGeom prst="rect">
            <a:avLst/>
          </a:prstGeom>
        </p:spPr>
        <p:txBody>
          <a:bodyPr wrap="square" lIns="0" tIns="0" rIns="0" bIns="0" rtlCol="0" anchor="t">
            <a:spAutoFit/>
          </a:bodyPr>
          <a:lstStyle/>
          <a:p>
            <a:pPr marL="457200" indent="-457200" algn="l">
              <a:lnSpc>
                <a:spcPct val="100000"/>
              </a:lnSpc>
              <a:buFont typeface="Wingdings" panose="05000000000000000000" charset="0"/>
              <a:buChar char="§"/>
            </a:pPr>
            <a:r>
              <a:rPr lang="en-US" sz="3000" dirty="0">
                <a:solidFill>
                  <a:schemeClr val="tx1"/>
                </a:solidFill>
                <a:latin typeface="Times New Roman" panose="02020603050405020304"/>
                <a:cs typeface="Times New Roman" panose="02020603050405020304"/>
                <a:sym typeface="+mn-ea"/>
              </a:rPr>
              <a:t>INTRODUCTION</a:t>
            </a:r>
          </a:p>
          <a:p>
            <a:pPr marL="457200" indent="-457200" algn="l">
              <a:lnSpc>
                <a:spcPct val="100000"/>
              </a:lnSpc>
              <a:buFont typeface="Wingdings" panose="05000000000000000000" charset="0"/>
              <a:buChar char="§"/>
            </a:pPr>
            <a:r>
              <a:rPr lang="en-US" sz="3000" dirty="0">
                <a:solidFill>
                  <a:schemeClr val="tx1"/>
                </a:solidFill>
                <a:latin typeface="Times New Roman" panose="02020603050405020304"/>
                <a:cs typeface="Times New Roman" panose="02020603050405020304"/>
                <a:sym typeface="+mn-ea"/>
              </a:rPr>
              <a:t>LITERATURE REVIEW</a:t>
            </a:r>
          </a:p>
          <a:p>
            <a:pPr marL="457200" indent="-457200" algn="l">
              <a:lnSpc>
                <a:spcPct val="100000"/>
              </a:lnSpc>
              <a:buFont typeface="Wingdings" panose="05000000000000000000" charset="0"/>
              <a:buChar char="§"/>
            </a:pPr>
            <a:r>
              <a:rPr lang="en-US" sz="3000" dirty="0">
                <a:solidFill>
                  <a:schemeClr val="tx1"/>
                </a:solidFill>
                <a:latin typeface="Times New Roman" panose="02020603050405020304"/>
                <a:cs typeface="Times New Roman" panose="02020603050405020304"/>
                <a:sym typeface="+mn-ea"/>
              </a:rPr>
              <a:t>SCOPE AND PROBLEM STATEMENT</a:t>
            </a:r>
          </a:p>
          <a:p>
            <a:pPr marL="457200" indent="-457200" algn="l">
              <a:lnSpc>
                <a:spcPct val="100000"/>
              </a:lnSpc>
              <a:buFont typeface="Wingdings" panose="05000000000000000000" charset="0"/>
              <a:buChar char="§"/>
            </a:pPr>
            <a:r>
              <a:rPr lang="en-US" sz="3000" dirty="0">
                <a:solidFill>
                  <a:schemeClr val="tx1"/>
                </a:solidFill>
                <a:latin typeface="Times New Roman" panose="02020603050405020304"/>
                <a:cs typeface="Times New Roman" panose="02020603050405020304"/>
                <a:sym typeface="+mn-ea"/>
              </a:rPr>
              <a:t>DATASET</a:t>
            </a:r>
          </a:p>
          <a:p>
            <a:pPr marL="457200" indent="-457200" algn="l">
              <a:lnSpc>
                <a:spcPct val="100000"/>
              </a:lnSpc>
              <a:buFont typeface="Wingdings" panose="05000000000000000000" charset="0"/>
              <a:buChar char="§"/>
            </a:pPr>
            <a:r>
              <a:rPr lang="en-US" sz="3000" dirty="0">
                <a:solidFill>
                  <a:schemeClr val="tx1"/>
                </a:solidFill>
                <a:latin typeface="Times New Roman" panose="02020603050405020304"/>
                <a:cs typeface="Times New Roman" panose="02020603050405020304"/>
                <a:sym typeface="+mn-ea"/>
              </a:rPr>
              <a:t>RESEARCH CHALLENGES</a:t>
            </a:r>
          </a:p>
          <a:p>
            <a:pPr marL="457200" indent="-457200" algn="l">
              <a:lnSpc>
                <a:spcPct val="100000"/>
              </a:lnSpc>
              <a:buFont typeface="Wingdings" panose="05000000000000000000" charset="0"/>
              <a:buChar char="§"/>
            </a:pPr>
            <a:r>
              <a:rPr lang="en-US" sz="3000" dirty="0">
                <a:solidFill>
                  <a:schemeClr val="tx1"/>
                </a:solidFill>
                <a:latin typeface="Times New Roman" panose="02020603050405020304"/>
                <a:cs typeface="Times New Roman" panose="02020603050405020304"/>
                <a:sym typeface="+mn-ea"/>
              </a:rPr>
              <a:t>RESEARCH OBJECTIVE</a:t>
            </a:r>
          </a:p>
          <a:p>
            <a:pPr marL="457200" indent="-457200" algn="l">
              <a:lnSpc>
                <a:spcPct val="100000"/>
              </a:lnSpc>
              <a:buFont typeface="Wingdings" panose="05000000000000000000" charset="0"/>
              <a:buChar char="§"/>
            </a:pPr>
            <a:r>
              <a:rPr lang="en-US" sz="3000" dirty="0">
                <a:solidFill>
                  <a:schemeClr val="tx1"/>
                </a:solidFill>
                <a:latin typeface="Times New Roman" panose="02020603050405020304"/>
                <a:cs typeface="Times New Roman" panose="02020603050405020304"/>
                <a:sym typeface="+mn-ea"/>
              </a:rPr>
              <a:t>LIMITATIONS </a:t>
            </a:r>
          </a:p>
          <a:p>
            <a:pPr marL="457200" indent="-457200" algn="l">
              <a:lnSpc>
                <a:spcPct val="100000"/>
              </a:lnSpc>
              <a:buFont typeface="Wingdings" panose="05000000000000000000" charset="0"/>
              <a:buChar char="§"/>
            </a:pPr>
            <a:r>
              <a:rPr lang="en-US" sz="3000" dirty="0">
                <a:solidFill>
                  <a:schemeClr val="tx1"/>
                </a:solidFill>
                <a:latin typeface="Times New Roman" panose="02020603050405020304"/>
                <a:cs typeface="Times New Roman" panose="02020603050405020304"/>
                <a:sym typeface="+mn-ea"/>
              </a:rPr>
              <a:t>FUTURE WORK</a:t>
            </a:r>
          </a:p>
          <a:p>
            <a:pPr marL="457200" indent="-457200" algn="l">
              <a:lnSpc>
                <a:spcPct val="100000"/>
              </a:lnSpc>
              <a:buFont typeface="Wingdings" panose="05000000000000000000" charset="0"/>
              <a:buChar char="§"/>
            </a:pPr>
            <a:r>
              <a:rPr lang="en-US" sz="3000" dirty="0">
                <a:solidFill>
                  <a:schemeClr val="tx1"/>
                </a:solidFill>
                <a:latin typeface="Times New Roman" panose="02020603050405020304"/>
                <a:cs typeface="Times New Roman" panose="02020603050405020304"/>
                <a:sym typeface="+mn-ea"/>
              </a:rPr>
              <a:t>CONCLUSION</a:t>
            </a:r>
          </a:p>
          <a:p>
            <a:pPr marL="457200" indent="-457200" algn="l">
              <a:lnSpc>
                <a:spcPct val="100000"/>
              </a:lnSpc>
              <a:buFont typeface="Wingdings" panose="05000000000000000000" charset="0"/>
              <a:buChar char="§"/>
            </a:pPr>
            <a:r>
              <a:rPr lang="en-US" sz="3000" dirty="0">
                <a:solidFill>
                  <a:schemeClr val="tx1"/>
                </a:solidFill>
                <a:latin typeface="Times New Roman" panose="02020603050405020304"/>
                <a:cs typeface="Times New Roman" panose="02020603050405020304"/>
                <a:sym typeface="+mn-ea"/>
              </a:rPr>
              <a:t>GUIDE APPROVAL</a:t>
            </a:r>
          </a:p>
          <a:p>
            <a:pPr marL="457200" indent="-457200" algn="l">
              <a:lnSpc>
                <a:spcPct val="100000"/>
              </a:lnSpc>
              <a:buFont typeface="Wingdings" panose="05000000000000000000" charset="0"/>
              <a:buChar char="§"/>
            </a:pPr>
            <a:r>
              <a:rPr lang="en-US" sz="3000" dirty="0">
                <a:solidFill>
                  <a:schemeClr val="tx1"/>
                </a:solidFill>
                <a:latin typeface="Times New Roman" panose="02020603050405020304"/>
                <a:cs typeface="Times New Roman" panose="02020603050405020304"/>
                <a:sym typeface="+mn-ea"/>
              </a:rPr>
              <a:t>REFERENCES</a:t>
            </a:r>
            <a:endParaRPr lang="en-US" sz="3000" dirty="0">
              <a:solidFill>
                <a:schemeClr val="tx1"/>
              </a:solidFill>
              <a:latin typeface="Times New Roman" panose="02020603050405020304"/>
              <a:cs typeface="Times New Roman" panose="02020603050405020304"/>
            </a:endParaRPr>
          </a:p>
          <a:p>
            <a:pPr marL="647700" lvl="1" indent="-323850" algn="l">
              <a:lnSpc>
                <a:spcPct val="100000"/>
              </a:lnSpc>
              <a:buFont typeface="Arial" panose="020B0604020202020204"/>
              <a:buChar char="•"/>
            </a:pPr>
            <a:endParaRPr lang="en-US" sz="3000" dirty="0">
              <a:solidFill>
                <a:schemeClr val="tx1"/>
              </a:solidFill>
              <a:latin typeface="Times New Roman" panose="02020603050405020304"/>
              <a:ea typeface="Poppins" panose="00000500000000000000"/>
              <a:cs typeface="Times New Roman" panose="02020603050405020304"/>
              <a:sym typeface="Poppins" panose="00000500000000000000"/>
            </a:endParaRPr>
          </a:p>
        </p:txBody>
      </p:sp>
    </p:spTree>
  </p:cSld>
  <p:clrMapOvr>
    <a:masterClrMapping/>
  </p:clrMapOvr>
  <p:transition spd="slow">
    <p:cover/>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48581"/>
        </a:solidFill>
        <a:effectLst/>
      </p:bgPr>
    </p:bg>
    <p:spTree>
      <p:nvGrpSpPr>
        <p:cNvPr id="1" name=""/>
        <p:cNvGrpSpPr/>
        <p:nvPr/>
      </p:nvGrpSpPr>
      <p:grpSpPr>
        <a:xfrm>
          <a:off x="0" y="0"/>
          <a:ext cx="0" cy="0"/>
          <a:chOff x="0" y="0"/>
          <a:chExt cx="0" cy="0"/>
        </a:xfrm>
      </p:grpSpPr>
      <p:grpSp>
        <p:nvGrpSpPr>
          <p:cNvPr id="2" name="Group 2"/>
          <p:cNvGrpSpPr/>
          <p:nvPr/>
        </p:nvGrpSpPr>
        <p:grpSpPr>
          <a:xfrm>
            <a:off x="-1253490" y="0"/>
            <a:ext cx="4765040" cy="11111865"/>
            <a:chOff x="0" y="0"/>
            <a:chExt cx="2042676" cy="2926576"/>
          </a:xfrm>
        </p:grpSpPr>
        <p:sp>
          <p:nvSpPr>
            <p:cNvPr id="3" name="Freeform 3"/>
            <p:cNvSpPr/>
            <p:nvPr/>
          </p:nvSpPr>
          <p:spPr>
            <a:xfrm>
              <a:off x="0" y="0"/>
              <a:ext cx="2042676" cy="2926576"/>
            </a:xfrm>
            <a:custGeom>
              <a:avLst/>
              <a:gdLst/>
              <a:ahLst/>
              <a:cxnLst/>
              <a:rect l="l" t="t" r="r" b="b"/>
              <a:pathLst>
                <a:path w="2042676" h="2926576">
                  <a:moveTo>
                    <a:pt x="99821" y="0"/>
                  </a:moveTo>
                  <a:lnTo>
                    <a:pt x="1942854" y="0"/>
                  </a:lnTo>
                  <a:cubicBezTo>
                    <a:pt x="1997984" y="0"/>
                    <a:pt x="2042676" y="44691"/>
                    <a:pt x="2042676" y="99821"/>
                  </a:cubicBezTo>
                  <a:lnTo>
                    <a:pt x="2042676" y="2826755"/>
                  </a:lnTo>
                  <a:cubicBezTo>
                    <a:pt x="2042676" y="2853229"/>
                    <a:pt x="2032159" y="2878619"/>
                    <a:pt x="2013439" y="2897339"/>
                  </a:cubicBezTo>
                  <a:cubicBezTo>
                    <a:pt x="1994718" y="2916059"/>
                    <a:pt x="1969328" y="2926576"/>
                    <a:pt x="1942854" y="2926576"/>
                  </a:cubicBezTo>
                  <a:lnTo>
                    <a:pt x="99821" y="2926576"/>
                  </a:lnTo>
                  <a:cubicBezTo>
                    <a:pt x="44691" y="2926576"/>
                    <a:pt x="0" y="2881885"/>
                    <a:pt x="0" y="2826755"/>
                  </a:cubicBezTo>
                  <a:lnTo>
                    <a:pt x="0" y="99821"/>
                  </a:lnTo>
                  <a:cubicBezTo>
                    <a:pt x="0" y="44691"/>
                    <a:pt x="44691" y="0"/>
                    <a:pt x="99821" y="0"/>
                  </a:cubicBezTo>
                  <a:close/>
                </a:path>
              </a:pathLst>
            </a:custGeom>
            <a:solidFill>
              <a:srgbClr val="FFFFFF"/>
            </a:solidFill>
          </p:spPr>
        </p:sp>
        <p:sp>
          <p:nvSpPr>
            <p:cNvPr id="4" name="TextBox 4"/>
            <p:cNvSpPr txBox="1"/>
            <p:nvPr/>
          </p:nvSpPr>
          <p:spPr>
            <a:xfrm>
              <a:off x="0" y="-38100"/>
              <a:ext cx="2042676" cy="2964676"/>
            </a:xfrm>
            <a:prstGeom prst="rect">
              <a:avLst/>
            </a:prstGeom>
          </p:spPr>
          <p:txBody>
            <a:bodyPr lIns="50800" tIns="50800" rIns="50800" bIns="50800" rtlCol="0" anchor="ctr"/>
            <a:lstStyle/>
            <a:p>
              <a:pPr algn="ctr">
                <a:lnSpc>
                  <a:spcPts val="2660"/>
                </a:lnSpc>
              </a:pPr>
              <a:endParaRPr/>
            </a:p>
          </p:txBody>
        </p:sp>
      </p:grpSp>
      <p:grpSp>
        <p:nvGrpSpPr>
          <p:cNvPr id="5" name="Group 5"/>
          <p:cNvGrpSpPr/>
          <p:nvPr/>
        </p:nvGrpSpPr>
        <p:grpSpPr>
          <a:xfrm>
            <a:off x="-755259" y="9058715"/>
            <a:ext cx="19043259" cy="3086100"/>
            <a:chOff x="0" y="0"/>
            <a:chExt cx="5015509" cy="812800"/>
          </a:xfrm>
        </p:grpSpPr>
        <p:sp>
          <p:nvSpPr>
            <p:cNvPr id="6" name="Freeform 6"/>
            <p:cNvSpPr/>
            <p:nvPr/>
          </p:nvSpPr>
          <p:spPr>
            <a:xfrm>
              <a:off x="0" y="0"/>
              <a:ext cx="5015509" cy="812800"/>
            </a:xfrm>
            <a:custGeom>
              <a:avLst/>
              <a:gdLst/>
              <a:ahLst/>
              <a:cxnLst/>
              <a:rect l="l" t="t" r="r" b="b"/>
              <a:pathLst>
                <a:path w="5015509" h="812800">
                  <a:moveTo>
                    <a:pt x="20734" y="0"/>
                  </a:moveTo>
                  <a:lnTo>
                    <a:pt x="4994775" y="0"/>
                  </a:lnTo>
                  <a:cubicBezTo>
                    <a:pt x="5000274" y="0"/>
                    <a:pt x="5005548" y="2184"/>
                    <a:pt x="5009436" y="6073"/>
                  </a:cubicBezTo>
                  <a:cubicBezTo>
                    <a:pt x="5013324" y="9961"/>
                    <a:pt x="5015509" y="15235"/>
                    <a:pt x="5015509" y="20734"/>
                  </a:cubicBezTo>
                  <a:lnTo>
                    <a:pt x="5015509" y="792066"/>
                  </a:lnTo>
                  <a:cubicBezTo>
                    <a:pt x="5015509" y="797565"/>
                    <a:pt x="5013324" y="802839"/>
                    <a:pt x="5009436" y="806727"/>
                  </a:cubicBezTo>
                  <a:cubicBezTo>
                    <a:pt x="5005548" y="810616"/>
                    <a:pt x="5000274" y="812800"/>
                    <a:pt x="4994775" y="812800"/>
                  </a:cubicBezTo>
                  <a:lnTo>
                    <a:pt x="20734" y="812800"/>
                  </a:lnTo>
                  <a:cubicBezTo>
                    <a:pt x="15235" y="812800"/>
                    <a:pt x="9961" y="810616"/>
                    <a:pt x="6073" y="806727"/>
                  </a:cubicBezTo>
                  <a:cubicBezTo>
                    <a:pt x="2184" y="802839"/>
                    <a:pt x="0" y="797565"/>
                    <a:pt x="0" y="792066"/>
                  </a:cubicBezTo>
                  <a:lnTo>
                    <a:pt x="0" y="20734"/>
                  </a:lnTo>
                  <a:cubicBezTo>
                    <a:pt x="0" y="15235"/>
                    <a:pt x="2184" y="9961"/>
                    <a:pt x="6073" y="6073"/>
                  </a:cubicBezTo>
                  <a:cubicBezTo>
                    <a:pt x="9961" y="2184"/>
                    <a:pt x="15235" y="0"/>
                    <a:pt x="20734" y="0"/>
                  </a:cubicBezTo>
                  <a:close/>
                </a:path>
              </a:pathLst>
            </a:custGeom>
            <a:solidFill>
              <a:srgbClr val="FFFFFF"/>
            </a:solidFill>
          </p:spPr>
        </p:sp>
        <p:sp>
          <p:nvSpPr>
            <p:cNvPr id="7" name="TextBox 7"/>
            <p:cNvSpPr txBox="1"/>
            <p:nvPr/>
          </p:nvSpPr>
          <p:spPr>
            <a:xfrm>
              <a:off x="0" y="-38100"/>
              <a:ext cx="5015509" cy="850900"/>
            </a:xfrm>
            <a:prstGeom prst="rect">
              <a:avLst/>
            </a:prstGeom>
          </p:spPr>
          <p:txBody>
            <a:bodyPr lIns="50800" tIns="50800" rIns="50800" bIns="50800" rtlCol="0" anchor="ctr"/>
            <a:lstStyle/>
            <a:p>
              <a:pPr algn="ctr">
                <a:lnSpc>
                  <a:spcPts val="2660"/>
                </a:lnSpc>
                <a:spcBef>
                  <a:spcPct val="0"/>
                </a:spcBef>
              </a:pPr>
              <a:endParaRPr/>
            </a:p>
          </p:txBody>
        </p:sp>
      </p:grpSp>
      <p:grpSp>
        <p:nvGrpSpPr>
          <p:cNvPr id="8" name="Group 8"/>
          <p:cNvGrpSpPr/>
          <p:nvPr/>
        </p:nvGrpSpPr>
        <p:grpSpPr>
          <a:xfrm>
            <a:off x="2366367" y="9058715"/>
            <a:ext cx="15921577" cy="3086100"/>
            <a:chOff x="0" y="0"/>
            <a:chExt cx="4193337" cy="812800"/>
          </a:xfrm>
        </p:grpSpPr>
        <p:sp>
          <p:nvSpPr>
            <p:cNvPr id="9" name="Freeform 9"/>
            <p:cNvSpPr/>
            <p:nvPr/>
          </p:nvSpPr>
          <p:spPr>
            <a:xfrm>
              <a:off x="0" y="0"/>
              <a:ext cx="4193337" cy="812800"/>
            </a:xfrm>
            <a:custGeom>
              <a:avLst/>
              <a:gdLst/>
              <a:ahLst/>
              <a:cxnLst/>
              <a:rect l="l" t="t" r="r" b="b"/>
              <a:pathLst>
                <a:path w="4193337" h="812800">
                  <a:moveTo>
                    <a:pt x="24799" y="0"/>
                  </a:moveTo>
                  <a:lnTo>
                    <a:pt x="4168538" y="0"/>
                  </a:lnTo>
                  <a:cubicBezTo>
                    <a:pt x="4175115" y="0"/>
                    <a:pt x="4181423" y="2613"/>
                    <a:pt x="4186074" y="7263"/>
                  </a:cubicBezTo>
                  <a:cubicBezTo>
                    <a:pt x="4190724" y="11914"/>
                    <a:pt x="4193337" y="18222"/>
                    <a:pt x="4193337" y="24799"/>
                  </a:cubicBezTo>
                  <a:lnTo>
                    <a:pt x="4193337" y="788001"/>
                  </a:lnTo>
                  <a:cubicBezTo>
                    <a:pt x="4193337" y="794578"/>
                    <a:pt x="4190724" y="800886"/>
                    <a:pt x="4186074" y="805537"/>
                  </a:cubicBezTo>
                  <a:cubicBezTo>
                    <a:pt x="4181423" y="810187"/>
                    <a:pt x="4175115" y="812800"/>
                    <a:pt x="4168538" y="812800"/>
                  </a:cubicBezTo>
                  <a:lnTo>
                    <a:pt x="24799" y="812800"/>
                  </a:lnTo>
                  <a:cubicBezTo>
                    <a:pt x="18222" y="812800"/>
                    <a:pt x="11914" y="810187"/>
                    <a:pt x="7263" y="805537"/>
                  </a:cubicBezTo>
                  <a:cubicBezTo>
                    <a:pt x="2613" y="800886"/>
                    <a:pt x="0" y="794578"/>
                    <a:pt x="0" y="788001"/>
                  </a:cubicBezTo>
                  <a:lnTo>
                    <a:pt x="0" y="24799"/>
                  </a:lnTo>
                  <a:cubicBezTo>
                    <a:pt x="0" y="18222"/>
                    <a:pt x="2613" y="11914"/>
                    <a:pt x="7263" y="7263"/>
                  </a:cubicBezTo>
                  <a:cubicBezTo>
                    <a:pt x="11914" y="2613"/>
                    <a:pt x="18222" y="0"/>
                    <a:pt x="24799" y="0"/>
                  </a:cubicBezTo>
                  <a:close/>
                </a:path>
              </a:pathLst>
            </a:custGeom>
            <a:solidFill>
              <a:srgbClr val="14B19D"/>
            </a:solidFill>
          </p:spPr>
        </p:sp>
        <p:sp>
          <p:nvSpPr>
            <p:cNvPr id="10" name="TextBox 10"/>
            <p:cNvSpPr txBox="1"/>
            <p:nvPr/>
          </p:nvSpPr>
          <p:spPr>
            <a:xfrm>
              <a:off x="0" y="-38100"/>
              <a:ext cx="4193337" cy="850900"/>
            </a:xfrm>
            <a:prstGeom prst="rect">
              <a:avLst/>
            </a:prstGeom>
          </p:spPr>
          <p:txBody>
            <a:bodyPr lIns="50800" tIns="50800" rIns="50800" bIns="50800" rtlCol="0" anchor="ctr"/>
            <a:lstStyle/>
            <a:p>
              <a:pPr algn="ctr">
                <a:lnSpc>
                  <a:spcPts val="2660"/>
                </a:lnSpc>
                <a:spcBef>
                  <a:spcPct val="0"/>
                </a:spcBef>
              </a:pPr>
              <a:endParaRPr/>
            </a:p>
          </p:txBody>
        </p:sp>
      </p:grpSp>
      <p:grpSp>
        <p:nvGrpSpPr>
          <p:cNvPr id="11" name="Group 11"/>
          <p:cNvGrpSpPr/>
          <p:nvPr/>
        </p:nvGrpSpPr>
        <p:grpSpPr>
          <a:xfrm>
            <a:off x="-1253657" y="8869485"/>
            <a:ext cx="14519442" cy="3086100"/>
            <a:chOff x="0" y="0"/>
            <a:chExt cx="3824051" cy="812800"/>
          </a:xfrm>
        </p:grpSpPr>
        <p:sp>
          <p:nvSpPr>
            <p:cNvPr id="12" name="Freeform 12"/>
            <p:cNvSpPr/>
            <p:nvPr/>
          </p:nvSpPr>
          <p:spPr>
            <a:xfrm>
              <a:off x="0" y="0"/>
              <a:ext cx="3824051" cy="812800"/>
            </a:xfrm>
            <a:custGeom>
              <a:avLst/>
              <a:gdLst/>
              <a:ahLst/>
              <a:cxnLst/>
              <a:rect l="l" t="t" r="r" b="b"/>
              <a:pathLst>
                <a:path w="3824051" h="812800">
                  <a:moveTo>
                    <a:pt x="27194" y="0"/>
                  </a:moveTo>
                  <a:lnTo>
                    <a:pt x="3796857" y="0"/>
                  </a:lnTo>
                  <a:cubicBezTo>
                    <a:pt x="3811875" y="0"/>
                    <a:pt x="3824051" y="12175"/>
                    <a:pt x="3824051" y="27194"/>
                  </a:cubicBezTo>
                  <a:lnTo>
                    <a:pt x="3824051" y="785606"/>
                  </a:lnTo>
                  <a:cubicBezTo>
                    <a:pt x="3824051" y="800625"/>
                    <a:pt x="3811875" y="812800"/>
                    <a:pt x="3796857" y="812800"/>
                  </a:cubicBezTo>
                  <a:lnTo>
                    <a:pt x="27194" y="812800"/>
                  </a:lnTo>
                  <a:cubicBezTo>
                    <a:pt x="12175" y="812800"/>
                    <a:pt x="0" y="800625"/>
                    <a:pt x="0" y="785606"/>
                  </a:cubicBezTo>
                  <a:lnTo>
                    <a:pt x="0" y="27194"/>
                  </a:lnTo>
                  <a:cubicBezTo>
                    <a:pt x="0" y="12175"/>
                    <a:pt x="12175" y="0"/>
                    <a:pt x="27194" y="0"/>
                  </a:cubicBezTo>
                  <a:close/>
                </a:path>
              </a:pathLst>
            </a:custGeom>
            <a:solidFill>
              <a:srgbClr val="109A97"/>
            </a:solidFill>
          </p:spPr>
        </p:sp>
        <p:sp>
          <p:nvSpPr>
            <p:cNvPr id="13" name="TextBox 13"/>
            <p:cNvSpPr txBox="1"/>
            <p:nvPr/>
          </p:nvSpPr>
          <p:spPr>
            <a:xfrm>
              <a:off x="0" y="-38100"/>
              <a:ext cx="3824051" cy="850900"/>
            </a:xfrm>
            <a:prstGeom prst="rect">
              <a:avLst/>
            </a:prstGeom>
          </p:spPr>
          <p:txBody>
            <a:bodyPr lIns="50800" tIns="50800" rIns="50800" bIns="50800" rtlCol="0" anchor="ctr"/>
            <a:lstStyle/>
            <a:p>
              <a:pPr algn="ctr">
                <a:lnSpc>
                  <a:spcPts val="2660"/>
                </a:lnSpc>
                <a:spcBef>
                  <a:spcPct val="0"/>
                </a:spcBef>
              </a:pPr>
              <a:endParaRPr/>
            </a:p>
          </p:txBody>
        </p:sp>
      </p:grpSp>
      <p:sp>
        <p:nvSpPr>
          <p:cNvPr id="14" name="Freeform 14"/>
          <p:cNvSpPr/>
          <p:nvPr/>
        </p:nvSpPr>
        <p:spPr>
          <a:xfrm>
            <a:off x="16368813" y="423496"/>
            <a:ext cx="1325616" cy="1294283"/>
          </a:xfrm>
          <a:custGeom>
            <a:avLst/>
            <a:gdLst/>
            <a:ahLst/>
            <a:cxnLst/>
            <a:rect l="l" t="t" r="r" b="b"/>
            <a:pathLst>
              <a:path w="1325616" h="1294283">
                <a:moveTo>
                  <a:pt x="0" y="0"/>
                </a:moveTo>
                <a:lnTo>
                  <a:pt x="1325615" y="0"/>
                </a:lnTo>
                <a:lnTo>
                  <a:pt x="1325615" y="1294283"/>
                </a:lnTo>
                <a:lnTo>
                  <a:pt x="0" y="12942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5" name="Freeform 15"/>
          <p:cNvSpPr/>
          <p:nvPr/>
        </p:nvSpPr>
        <p:spPr>
          <a:xfrm>
            <a:off x="-805180" y="2025015"/>
            <a:ext cx="3757295" cy="4277995"/>
          </a:xfrm>
          <a:custGeom>
            <a:avLst/>
            <a:gdLst/>
            <a:ahLst/>
            <a:cxnLst/>
            <a:rect l="l" t="t" r="r" b="b"/>
            <a:pathLst>
              <a:path w="6709075" h="6379721">
                <a:moveTo>
                  <a:pt x="0" y="0"/>
                </a:moveTo>
                <a:lnTo>
                  <a:pt x="6709075" y="0"/>
                </a:lnTo>
                <a:lnTo>
                  <a:pt x="6709075" y="6379721"/>
                </a:lnTo>
                <a:lnTo>
                  <a:pt x="0" y="637972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17" name="Group 17"/>
          <p:cNvGrpSpPr/>
          <p:nvPr/>
        </p:nvGrpSpPr>
        <p:grpSpPr>
          <a:xfrm>
            <a:off x="7920067" y="2451218"/>
            <a:ext cx="3774875" cy="47688"/>
            <a:chOff x="0" y="0"/>
            <a:chExt cx="994206" cy="12560"/>
          </a:xfrm>
        </p:grpSpPr>
        <p:sp>
          <p:nvSpPr>
            <p:cNvPr id="18" name="Freeform 18"/>
            <p:cNvSpPr/>
            <p:nvPr/>
          </p:nvSpPr>
          <p:spPr>
            <a:xfrm>
              <a:off x="0" y="0"/>
              <a:ext cx="994206" cy="12560"/>
            </a:xfrm>
            <a:custGeom>
              <a:avLst/>
              <a:gdLst/>
              <a:ahLst/>
              <a:cxnLst/>
              <a:rect l="l" t="t" r="r" b="b"/>
              <a:pathLst>
                <a:path w="994206" h="12560">
                  <a:moveTo>
                    <a:pt x="6280" y="0"/>
                  </a:moveTo>
                  <a:lnTo>
                    <a:pt x="987926" y="0"/>
                  </a:lnTo>
                  <a:cubicBezTo>
                    <a:pt x="989591" y="0"/>
                    <a:pt x="991189" y="662"/>
                    <a:pt x="992366" y="1839"/>
                  </a:cubicBezTo>
                  <a:cubicBezTo>
                    <a:pt x="993544" y="3017"/>
                    <a:pt x="994206" y="4614"/>
                    <a:pt x="994206" y="6280"/>
                  </a:cubicBezTo>
                  <a:lnTo>
                    <a:pt x="994206" y="6280"/>
                  </a:lnTo>
                  <a:cubicBezTo>
                    <a:pt x="994206" y="9748"/>
                    <a:pt x="991394" y="12560"/>
                    <a:pt x="987926" y="12560"/>
                  </a:cubicBezTo>
                  <a:lnTo>
                    <a:pt x="6280" y="12560"/>
                  </a:lnTo>
                  <a:cubicBezTo>
                    <a:pt x="4614" y="12560"/>
                    <a:pt x="3017" y="11898"/>
                    <a:pt x="1839" y="10721"/>
                  </a:cubicBezTo>
                  <a:cubicBezTo>
                    <a:pt x="662" y="9543"/>
                    <a:pt x="0" y="7946"/>
                    <a:pt x="0" y="6280"/>
                  </a:cubicBezTo>
                  <a:lnTo>
                    <a:pt x="0" y="6280"/>
                  </a:lnTo>
                  <a:cubicBezTo>
                    <a:pt x="0" y="4614"/>
                    <a:pt x="662" y="3017"/>
                    <a:pt x="1839" y="1839"/>
                  </a:cubicBezTo>
                  <a:cubicBezTo>
                    <a:pt x="3017" y="662"/>
                    <a:pt x="4614" y="0"/>
                    <a:pt x="6280" y="0"/>
                  </a:cubicBezTo>
                  <a:close/>
                </a:path>
              </a:pathLst>
            </a:custGeom>
            <a:solidFill>
              <a:srgbClr val="FFFFFF"/>
            </a:solidFill>
          </p:spPr>
        </p:sp>
        <p:sp>
          <p:nvSpPr>
            <p:cNvPr id="19" name="TextBox 19"/>
            <p:cNvSpPr txBox="1"/>
            <p:nvPr/>
          </p:nvSpPr>
          <p:spPr>
            <a:xfrm>
              <a:off x="0" y="-38100"/>
              <a:ext cx="994206" cy="50660"/>
            </a:xfrm>
            <a:prstGeom prst="rect">
              <a:avLst/>
            </a:prstGeom>
          </p:spPr>
          <p:txBody>
            <a:bodyPr lIns="50800" tIns="50800" rIns="50800" bIns="50800" rtlCol="0" anchor="ctr"/>
            <a:lstStyle/>
            <a:p>
              <a:pPr algn="ctr">
                <a:lnSpc>
                  <a:spcPts val="2660"/>
                </a:lnSpc>
              </a:pPr>
              <a:endParaRPr/>
            </a:p>
          </p:txBody>
        </p:sp>
      </p:grpSp>
      <p:sp>
        <p:nvSpPr>
          <p:cNvPr id="20" name="TextBox 20"/>
          <p:cNvSpPr txBox="1"/>
          <p:nvPr/>
        </p:nvSpPr>
        <p:spPr>
          <a:xfrm>
            <a:off x="8092440" y="1123950"/>
            <a:ext cx="5656580" cy="1097280"/>
          </a:xfrm>
          <a:prstGeom prst="rect">
            <a:avLst/>
          </a:prstGeom>
        </p:spPr>
        <p:txBody>
          <a:bodyPr wrap="square" lIns="0" tIns="0" rIns="0" bIns="0" rtlCol="0" anchor="t">
            <a:spAutoFit/>
          </a:bodyPr>
          <a:lstStyle/>
          <a:p>
            <a:pPr algn="l">
              <a:lnSpc>
                <a:spcPts val="8560"/>
              </a:lnSpc>
            </a:pPr>
            <a:r>
              <a:rPr lang="en-US" sz="8000">
                <a:solidFill>
                  <a:srgbClr val="FFFFFF"/>
                </a:solidFill>
                <a:latin typeface="Antonio Bold" panose="02000803000000000000"/>
                <a:ea typeface="Antonio Bold" panose="02000803000000000000"/>
                <a:cs typeface="Antonio Bold" panose="02000803000000000000"/>
                <a:sym typeface="Antonio Bold" panose="02000803000000000000"/>
              </a:rPr>
              <a:t>Introduction</a:t>
            </a:r>
          </a:p>
        </p:txBody>
      </p:sp>
      <p:sp>
        <p:nvSpPr>
          <p:cNvPr id="21" name="TextBox 21"/>
          <p:cNvSpPr txBox="1"/>
          <p:nvPr/>
        </p:nvSpPr>
        <p:spPr>
          <a:xfrm>
            <a:off x="3810000" y="2324100"/>
            <a:ext cx="12743180" cy="5386070"/>
          </a:xfrm>
          <a:prstGeom prst="rect">
            <a:avLst/>
          </a:prstGeom>
        </p:spPr>
        <p:txBody>
          <a:bodyPr wrap="square" lIns="0" tIns="0" rIns="0" bIns="0" rtlCol="0" anchor="t">
            <a:spAutoFit/>
          </a:bodyPr>
          <a:lstStyle/>
          <a:p>
            <a:pPr algn="just">
              <a:lnSpc>
                <a:spcPts val="3500"/>
              </a:lnSpc>
            </a:pPr>
            <a:endParaRPr lang="en-US" sz="2400">
              <a:solidFill>
                <a:srgbClr val="FFFFFF"/>
              </a:solidFill>
              <a:latin typeface="Times New Roman" panose="02020603050405020304" charset="0"/>
              <a:ea typeface="Poppins" panose="00000500000000000000"/>
              <a:cs typeface="Times New Roman" panose="02020603050405020304" charset="0"/>
              <a:sym typeface="Poppins" panose="00000500000000000000"/>
            </a:endParaRPr>
          </a:p>
          <a:p>
            <a:pPr marL="285750" indent="-285750" algn="just">
              <a:lnSpc>
                <a:spcPts val="3500"/>
              </a:lnSpc>
              <a:buFont typeface="Wingdings" panose="05000000000000000000" charset="0"/>
              <a:buChar char="§"/>
            </a:pPr>
            <a:r>
              <a:rPr lang="en-US" sz="2400">
                <a:solidFill>
                  <a:srgbClr val="FFFFFF"/>
                </a:solidFill>
                <a:latin typeface="Times New Roman" panose="02020603050405020304" charset="0"/>
                <a:ea typeface="Poppins" panose="00000500000000000000"/>
                <a:cs typeface="Times New Roman" panose="02020603050405020304" charset="0"/>
                <a:sym typeface="Poppins" panose="00000500000000000000"/>
              </a:rPr>
              <a:t>The use of machine learning into health monitoring systems represents a significant leap in healthcare technology. Machine learning algorithms can evaluate massive volumes of health data, revealing patterns and trends that humans may not see right away. </a:t>
            </a:r>
          </a:p>
          <a:p>
            <a:pPr marL="285750" indent="-285750" algn="just">
              <a:lnSpc>
                <a:spcPts val="3500"/>
              </a:lnSpc>
              <a:buFont typeface="Wingdings" panose="05000000000000000000" charset="0"/>
              <a:buChar char="§"/>
            </a:pPr>
            <a:r>
              <a:rPr lang="en-US" sz="2400">
                <a:solidFill>
                  <a:srgbClr val="FFFFFF"/>
                </a:solidFill>
                <a:latin typeface="Times New Roman" panose="02020603050405020304" charset="0"/>
                <a:ea typeface="Poppins" panose="00000500000000000000"/>
                <a:cs typeface="Times New Roman" panose="02020603050405020304" charset="0"/>
                <a:sym typeface="Poppins" panose="00000500000000000000"/>
              </a:rPr>
              <a:t>This feature enables health monitoring systems to generate more accurate predictions about prospective health problems, resulting in earlier identification and prevention. </a:t>
            </a:r>
          </a:p>
          <a:p>
            <a:pPr marL="285750" indent="-285750" algn="just">
              <a:lnSpc>
                <a:spcPts val="3500"/>
              </a:lnSpc>
              <a:buFont typeface="Wingdings" panose="05000000000000000000" charset="0"/>
              <a:buChar char="§"/>
            </a:pPr>
            <a:r>
              <a:rPr lang="en-US" sz="2400">
                <a:solidFill>
                  <a:srgbClr val="FFFFFF"/>
                </a:solidFill>
                <a:latin typeface="Times New Roman" panose="02020603050405020304" charset="0"/>
                <a:ea typeface="Poppins" panose="00000500000000000000"/>
                <a:cs typeface="Times New Roman" panose="02020603050405020304" charset="0"/>
                <a:sym typeface="Poppins" panose="00000500000000000000"/>
              </a:rPr>
              <a:t>This predictive ability is especially important in managing chronic illnesses, because early intervention can significantly improve a patient's quality of life.</a:t>
            </a:r>
          </a:p>
          <a:p>
            <a:pPr marL="285750" indent="-285750" algn="just">
              <a:lnSpc>
                <a:spcPts val="3500"/>
              </a:lnSpc>
              <a:buFont typeface="Wingdings" panose="05000000000000000000" charset="0"/>
              <a:buChar char="§"/>
            </a:pPr>
            <a:r>
              <a:rPr lang="en-US" sz="2400">
                <a:solidFill>
                  <a:srgbClr val="FFFFFF"/>
                </a:solidFill>
                <a:latin typeface="Times New Roman" panose="02020603050405020304" charset="0"/>
                <a:ea typeface="Poppins" panose="00000500000000000000"/>
                <a:cs typeface="Times New Roman" panose="02020603050405020304" charset="0"/>
                <a:sym typeface="Poppins" panose="00000500000000000000"/>
              </a:rPr>
              <a:t>Quality Function Deployment (QFD) is a tool used in the creation of health monitoring systems to ensure that the system's features and functions meet the unique demands of patients and healthcare practitioners. </a:t>
            </a:r>
          </a:p>
          <a:p>
            <a:pPr algn="just">
              <a:lnSpc>
                <a:spcPts val="3500"/>
              </a:lnSpc>
            </a:pPr>
            <a:endParaRPr lang="en-US" sz="2400">
              <a:solidFill>
                <a:srgbClr val="FFFFFF"/>
              </a:solidFill>
              <a:latin typeface="Times New Roman" panose="02020603050405020304" charset="0"/>
              <a:ea typeface="Poppins" panose="00000500000000000000"/>
              <a:cs typeface="Times New Roman" panose="02020603050405020304" charset="0"/>
              <a:sym typeface="Poppins" panose="00000500000000000000"/>
            </a:endParaRPr>
          </a:p>
        </p:txBody>
      </p:sp>
    </p:spTree>
  </p:cSld>
  <p:clrMapOvr>
    <a:masterClrMapping/>
  </p:clrMapOvr>
  <p:transition spd="slow">
    <p:cover/>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48581"/>
        </a:solidFill>
        <a:effectLst/>
      </p:bgPr>
    </p:bg>
    <p:spTree>
      <p:nvGrpSpPr>
        <p:cNvPr id="1" name=""/>
        <p:cNvGrpSpPr/>
        <p:nvPr/>
      </p:nvGrpSpPr>
      <p:grpSpPr>
        <a:xfrm>
          <a:off x="0" y="0"/>
          <a:ext cx="0" cy="0"/>
          <a:chOff x="0" y="0"/>
          <a:chExt cx="0" cy="0"/>
        </a:xfrm>
      </p:grpSpPr>
      <p:grpSp>
        <p:nvGrpSpPr>
          <p:cNvPr id="2" name="Group 2"/>
          <p:cNvGrpSpPr/>
          <p:nvPr/>
        </p:nvGrpSpPr>
        <p:grpSpPr>
          <a:xfrm>
            <a:off x="-1253490" y="0"/>
            <a:ext cx="4765040" cy="11111865"/>
            <a:chOff x="0" y="0"/>
            <a:chExt cx="2042676" cy="2926576"/>
          </a:xfrm>
        </p:grpSpPr>
        <p:sp>
          <p:nvSpPr>
            <p:cNvPr id="3" name="Freeform 3"/>
            <p:cNvSpPr/>
            <p:nvPr/>
          </p:nvSpPr>
          <p:spPr>
            <a:xfrm>
              <a:off x="0" y="0"/>
              <a:ext cx="2042676" cy="2926576"/>
            </a:xfrm>
            <a:custGeom>
              <a:avLst/>
              <a:gdLst/>
              <a:ahLst/>
              <a:cxnLst/>
              <a:rect l="l" t="t" r="r" b="b"/>
              <a:pathLst>
                <a:path w="2042676" h="2926576">
                  <a:moveTo>
                    <a:pt x="99821" y="0"/>
                  </a:moveTo>
                  <a:lnTo>
                    <a:pt x="1942854" y="0"/>
                  </a:lnTo>
                  <a:cubicBezTo>
                    <a:pt x="1997984" y="0"/>
                    <a:pt x="2042676" y="44691"/>
                    <a:pt x="2042676" y="99821"/>
                  </a:cubicBezTo>
                  <a:lnTo>
                    <a:pt x="2042676" y="2826755"/>
                  </a:lnTo>
                  <a:cubicBezTo>
                    <a:pt x="2042676" y="2853229"/>
                    <a:pt x="2032159" y="2878619"/>
                    <a:pt x="2013439" y="2897339"/>
                  </a:cubicBezTo>
                  <a:cubicBezTo>
                    <a:pt x="1994718" y="2916059"/>
                    <a:pt x="1969328" y="2926576"/>
                    <a:pt x="1942854" y="2926576"/>
                  </a:cubicBezTo>
                  <a:lnTo>
                    <a:pt x="99821" y="2926576"/>
                  </a:lnTo>
                  <a:cubicBezTo>
                    <a:pt x="44691" y="2926576"/>
                    <a:pt x="0" y="2881885"/>
                    <a:pt x="0" y="2826755"/>
                  </a:cubicBezTo>
                  <a:lnTo>
                    <a:pt x="0" y="99821"/>
                  </a:lnTo>
                  <a:cubicBezTo>
                    <a:pt x="0" y="44691"/>
                    <a:pt x="44691" y="0"/>
                    <a:pt x="99821" y="0"/>
                  </a:cubicBezTo>
                  <a:close/>
                </a:path>
              </a:pathLst>
            </a:custGeom>
            <a:solidFill>
              <a:srgbClr val="FFFFFF"/>
            </a:solidFill>
          </p:spPr>
        </p:sp>
        <p:sp>
          <p:nvSpPr>
            <p:cNvPr id="4" name="TextBox 4"/>
            <p:cNvSpPr txBox="1"/>
            <p:nvPr/>
          </p:nvSpPr>
          <p:spPr>
            <a:xfrm>
              <a:off x="0" y="-38100"/>
              <a:ext cx="2042676" cy="2964676"/>
            </a:xfrm>
            <a:prstGeom prst="rect">
              <a:avLst/>
            </a:prstGeom>
          </p:spPr>
          <p:txBody>
            <a:bodyPr lIns="50800" tIns="50800" rIns="50800" bIns="50800" rtlCol="0" anchor="ctr"/>
            <a:lstStyle/>
            <a:p>
              <a:pPr algn="ctr">
                <a:lnSpc>
                  <a:spcPts val="2660"/>
                </a:lnSpc>
              </a:pPr>
              <a:endParaRPr/>
            </a:p>
          </p:txBody>
        </p:sp>
      </p:grpSp>
      <p:grpSp>
        <p:nvGrpSpPr>
          <p:cNvPr id="5" name="Group 5"/>
          <p:cNvGrpSpPr/>
          <p:nvPr/>
        </p:nvGrpSpPr>
        <p:grpSpPr>
          <a:xfrm>
            <a:off x="-755259" y="9058715"/>
            <a:ext cx="19043259" cy="3086100"/>
            <a:chOff x="0" y="0"/>
            <a:chExt cx="5015509" cy="812800"/>
          </a:xfrm>
        </p:grpSpPr>
        <p:sp>
          <p:nvSpPr>
            <p:cNvPr id="6" name="Freeform 6"/>
            <p:cNvSpPr/>
            <p:nvPr/>
          </p:nvSpPr>
          <p:spPr>
            <a:xfrm>
              <a:off x="0" y="0"/>
              <a:ext cx="5015509" cy="812800"/>
            </a:xfrm>
            <a:custGeom>
              <a:avLst/>
              <a:gdLst/>
              <a:ahLst/>
              <a:cxnLst/>
              <a:rect l="l" t="t" r="r" b="b"/>
              <a:pathLst>
                <a:path w="5015509" h="812800">
                  <a:moveTo>
                    <a:pt x="20734" y="0"/>
                  </a:moveTo>
                  <a:lnTo>
                    <a:pt x="4994775" y="0"/>
                  </a:lnTo>
                  <a:cubicBezTo>
                    <a:pt x="5000274" y="0"/>
                    <a:pt x="5005548" y="2184"/>
                    <a:pt x="5009436" y="6073"/>
                  </a:cubicBezTo>
                  <a:cubicBezTo>
                    <a:pt x="5013324" y="9961"/>
                    <a:pt x="5015509" y="15235"/>
                    <a:pt x="5015509" y="20734"/>
                  </a:cubicBezTo>
                  <a:lnTo>
                    <a:pt x="5015509" y="792066"/>
                  </a:lnTo>
                  <a:cubicBezTo>
                    <a:pt x="5015509" y="797565"/>
                    <a:pt x="5013324" y="802839"/>
                    <a:pt x="5009436" y="806727"/>
                  </a:cubicBezTo>
                  <a:cubicBezTo>
                    <a:pt x="5005548" y="810616"/>
                    <a:pt x="5000274" y="812800"/>
                    <a:pt x="4994775" y="812800"/>
                  </a:cubicBezTo>
                  <a:lnTo>
                    <a:pt x="20734" y="812800"/>
                  </a:lnTo>
                  <a:cubicBezTo>
                    <a:pt x="15235" y="812800"/>
                    <a:pt x="9961" y="810616"/>
                    <a:pt x="6073" y="806727"/>
                  </a:cubicBezTo>
                  <a:cubicBezTo>
                    <a:pt x="2184" y="802839"/>
                    <a:pt x="0" y="797565"/>
                    <a:pt x="0" y="792066"/>
                  </a:cubicBezTo>
                  <a:lnTo>
                    <a:pt x="0" y="20734"/>
                  </a:lnTo>
                  <a:cubicBezTo>
                    <a:pt x="0" y="15235"/>
                    <a:pt x="2184" y="9961"/>
                    <a:pt x="6073" y="6073"/>
                  </a:cubicBezTo>
                  <a:cubicBezTo>
                    <a:pt x="9961" y="2184"/>
                    <a:pt x="15235" y="0"/>
                    <a:pt x="20734" y="0"/>
                  </a:cubicBezTo>
                  <a:close/>
                </a:path>
              </a:pathLst>
            </a:custGeom>
            <a:solidFill>
              <a:srgbClr val="FFFFFF"/>
            </a:solidFill>
          </p:spPr>
        </p:sp>
        <p:sp>
          <p:nvSpPr>
            <p:cNvPr id="7" name="TextBox 7"/>
            <p:cNvSpPr txBox="1"/>
            <p:nvPr/>
          </p:nvSpPr>
          <p:spPr>
            <a:xfrm>
              <a:off x="0" y="-38100"/>
              <a:ext cx="5015509" cy="850900"/>
            </a:xfrm>
            <a:prstGeom prst="rect">
              <a:avLst/>
            </a:prstGeom>
          </p:spPr>
          <p:txBody>
            <a:bodyPr lIns="50800" tIns="50800" rIns="50800" bIns="50800" rtlCol="0" anchor="ctr"/>
            <a:lstStyle/>
            <a:p>
              <a:pPr algn="ctr">
                <a:lnSpc>
                  <a:spcPts val="2660"/>
                </a:lnSpc>
                <a:spcBef>
                  <a:spcPct val="0"/>
                </a:spcBef>
              </a:pPr>
              <a:endParaRPr/>
            </a:p>
          </p:txBody>
        </p:sp>
      </p:grpSp>
      <p:grpSp>
        <p:nvGrpSpPr>
          <p:cNvPr id="8" name="Group 8"/>
          <p:cNvGrpSpPr/>
          <p:nvPr/>
        </p:nvGrpSpPr>
        <p:grpSpPr>
          <a:xfrm>
            <a:off x="2366367" y="9058715"/>
            <a:ext cx="15921577" cy="3086100"/>
            <a:chOff x="0" y="0"/>
            <a:chExt cx="4193337" cy="812800"/>
          </a:xfrm>
        </p:grpSpPr>
        <p:sp>
          <p:nvSpPr>
            <p:cNvPr id="9" name="Freeform 9"/>
            <p:cNvSpPr/>
            <p:nvPr/>
          </p:nvSpPr>
          <p:spPr>
            <a:xfrm>
              <a:off x="0" y="0"/>
              <a:ext cx="4193337" cy="812800"/>
            </a:xfrm>
            <a:custGeom>
              <a:avLst/>
              <a:gdLst/>
              <a:ahLst/>
              <a:cxnLst/>
              <a:rect l="l" t="t" r="r" b="b"/>
              <a:pathLst>
                <a:path w="4193337" h="812800">
                  <a:moveTo>
                    <a:pt x="24799" y="0"/>
                  </a:moveTo>
                  <a:lnTo>
                    <a:pt x="4168538" y="0"/>
                  </a:lnTo>
                  <a:cubicBezTo>
                    <a:pt x="4175115" y="0"/>
                    <a:pt x="4181423" y="2613"/>
                    <a:pt x="4186074" y="7263"/>
                  </a:cubicBezTo>
                  <a:cubicBezTo>
                    <a:pt x="4190724" y="11914"/>
                    <a:pt x="4193337" y="18222"/>
                    <a:pt x="4193337" y="24799"/>
                  </a:cubicBezTo>
                  <a:lnTo>
                    <a:pt x="4193337" y="788001"/>
                  </a:lnTo>
                  <a:cubicBezTo>
                    <a:pt x="4193337" y="794578"/>
                    <a:pt x="4190724" y="800886"/>
                    <a:pt x="4186074" y="805537"/>
                  </a:cubicBezTo>
                  <a:cubicBezTo>
                    <a:pt x="4181423" y="810187"/>
                    <a:pt x="4175115" y="812800"/>
                    <a:pt x="4168538" y="812800"/>
                  </a:cubicBezTo>
                  <a:lnTo>
                    <a:pt x="24799" y="812800"/>
                  </a:lnTo>
                  <a:cubicBezTo>
                    <a:pt x="18222" y="812800"/>
                    <a:pt x="11914" y="810187"/>
                    <a:pt x="7263" y="805537"/>
                  </a:cubicBezTo>
                  <a:cubicBezTo>
                    <a:pt x="2613" y="800886"/>
                    <a:pt x="0" y="794578"/>
                    <a:pt x="0" y="788001"/>
                  </a:cubicBezTo>
                  <a:lnTo>
                    <a:pt x="0" y="24799"/>
                  </a:lnTo>
                  <a:cubicBezTo>
                    <a:pt x="0" y="18222"/>
                    <a:pt x="2613" y="11914"/>
                    <a:pt x="7263" y="7263"/>
                  </a:cubicBezTo>
                  <a:cubicBezTo>
                    <a:pt x="11914" y="2613"/>
                    <a:pt x="18222" y="0"/>
                    <a:pt x="24799" y="0"/>
                  </a:cubicBezTo>
                  <a:close/>
                </a:path>
              </a:pathLst>
            </a:custGeom>
            <a:solidFill>
              <a:srgbClr val="14B19D"/>
            </a:solidFill>
          </p:spPr>
        </p:sp>
        <p:sp>
          <p:nvSpPr>
            <p:cNvPr id="10" name="TextBox 10"/>
            <p:cNvSpPr txBox="1"/>
            <p:nvPr/>
          </p:nvSpPr>
          <p:spPr>
            <a:xfrm>
              <a:off x="0" y="-38100"/>
              <a:ext cx="4193337" cy="850900"/>
            </a:xfrm>
            <a:prstGeom prst="rect">
              <a:avLst/>
            </a:prstGeom>
          </p:spPr>
          <p:txBody>
            <a:bodyPr lIns="50800" tIns="50800" rIns="50800" bIns="50800" rtlCol="0" anchor="ctr"/>
            <a:lstStyle/>
            <a:p>
              <a:pPr algn="ctr">
                <a:lnSpc>
                  <a:spcPts val="2660"/>
                </a:lnSpc>
                <a:spcBef>
                  <a:spcPct val="0"/>
                </a:spcBef>
              </a:pPr>
              <a:endParaRPr/>
            </a:p>
          </p:txBody>
        </p:sp>
      </p:grpSp>
      <p:grpSp>
        <p:nvGrpSpPr>
          <p:cNvPr id="11" name="Group 11"/>
          <p:cNvGrpSpPr/>
          <p:nvPr/>
        </p:nvGrpSpPr>
        <p:grpSpPr>
          <a:xfrm>
            <a:off x="-1295567" y="9021885"/>
            <a:ext cx="14519442" cy="3086100"/>
            <a:chOff x="0" y="0"/>
            <a:chExt cx="3824051" cy="812800"/>
          </a:xfrm>
        </p:grpSpPr>
        <p:sp>
          <p:nvSpPr>
            <p:cNvPr id="12" name="Freeform 12"/>
            <p:cNvSpPr/>
            <p:nvPr/>
          </p:nvSpPr>
          <p:spPr>
            <a:xfrm>
              <a:off x="0" y="0"/>
              <a:ext cx="3824051" cy="812800"/>
            </a:xfrm>
            <a:custGeom>
              <a:avLst/>
              <a:gdLst/>
              <a:ahLst/>
              <a:cxnLst/>
              <a:rect l="l" t="t" r="r" b="b"/>
              <a:pathLst>
                <a:path w="3824051" h="812800">
                  <a:moveTo>
                    <a:pt x="27194" y="0"/>
                  </a:moveTo>
                  <a:lnTo>
                    <a:pt x="3796857" y="0"/>
                  </a:lnTo>
                  <a:cubicBezTo>
                    <a:pt x="3811875" y="0"/>
                    <a:pt x="3824051" y="12175"/>
                    <a:pt x="3824051" y="27194"/>
                  </a:cubicBezTo>
                  <a:lnTo>
                    <a:pt x="3824051" y="785606"/>
                  </a:lnTo>
                  <a:cubicBezTo>
                    <a:pt x="3824051" y="800625"/>
                    <a:pt x="3811875" y="812800"/>
                    <a:pt x="3796857" y="812800"/>
                  </a:cubicBezTo>
                  <a:lnTo>
                    <a:pt x="27194" y="812800"/>
                  </a:lnTo>
                  <a:cubicBezTo>
                    <a:pt x="12175" y="812800"/>
                    <a:pt x="0" y="800625"/>
                    <a:pt x="0" y="785606"/>
                  </a:cubicBezTo>
                  <a:lnTo>
                    <a:pt x="0" y="27194"/>
                  </a:lnTo>
                  <a:cubicBezTo>
                    <a:pt x="0" y="12175"/>
                    <a:pt x="12175" y="0"/>
                    <a:pt x="27194" y="0"/>
                  </a:cubicBezTo>
                  <a:close/>
                </a:path>
              </a:pathLst>
            </a:custGeom>
            <a:solidFill>
              <a:srgbClr val="109A97"/>
            </a:solidFill>
          </p:spPr>
        </p:sp>
        <p:sp>
          <p:nvSpPr>
            <p:cNvPr id="13" name="TextBox 13"/>
            <p:cNvSpPr txBox="1"/>
            <p:nvPr/>
          </p:nvSpPr>
          <p:spPr>
            <a:xfrm>
              <a:off x="0" y="-38100"/>
              <a:ext cx="3824051" cy="850900"/>
            </a:xfrm>
            <a:prstGeom prst="rect">
              <a:avLst/>
            </a:prstGeom>
          </p:spPr>
          <p:txBody>
            <a:bodyPr lIns="50800" tIns="50800" rIns="50800" bIns="50800" rtlCol="0" anchor="ctr"/>
            <a:lstStyle/>
            <a:p>
              <a:pPr algn="ctr">
                <a:lnSpc>
                  <a:spcPts val="2660"/>
                </a:lnSpc>
                <a:spcBef>
                  <a:spcPct val="0"/>
                </a:spcBef>
              </a:pPr>
              <a:endParaRPr/>
            </a:p>
          </p:txBody>
        </p:sp>
      </p:grpSp>
      <p:sp>
        <p:nvSpPr>
          <p:cNvPr id="14" name="Freeform 14"/>
          <p:cNvSpPr/>
          <p:nvPr/>
        </p:nvSpPr>
        <p:spPr>
          <a:xfrm>
            <a:off x="16368813" y="423496"/>
            <a:ext cx="1325616" cy="1294283"/>
          </a:xfrm>
          <a:custGeom>
            <a:avLst/>
            <a:gdLst/>
            <a:ahLst/>
            <a:cxnLst/>
            <a:rect l="l" t="t" r="r" b="b"/>
            <a:pathLst>
              <a:path w="1325616" h="1294283">
                <a:moveTo>
                  <a:pt x="0" y="0"/>
                </a:moveTo>
                <a:lnTo>
                  <a:pt x="1325615" y="0"/>
                </a:lnTo>
                <a:lnTo>
                  <a:pt x="1325615" y="1294283"/>
                </a:lnTo>
                <a:lnTo>
                  <a:pt x="0" y="12942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5" name="Freeform 15"/>
          <p:cNvSpPr/>
          <p:nvPr/>
        </p:nvSpPr>
        <p:spPr>
          <a:xfrm>
            <a:off x="-805180" y="2025015"/>
            <a:ext cx="3757295" cy="4277995"/>
          </a:xfrm>
          <a:custGeom>
            <a:avLst/>
            <a:gdLst/>
            <a:ahLst/>
            <a:cxnLst/>
            <a:rect l="l" t="t" r="r" b="b"/>
            <a:pathLst>
              <a:path w="6709075" h="6379721">
                <a:moveTo>
                  <a:pt x="0" y="0"/>
                </a:moveTo>
                <a:lnTo>
                  <a:pt x="6709075" y="0"/>
                </a:lnTo>
                <a:lnTo>
                  <a:pt x="6709075" y="6379721"/>
                </a:lnTo>
                <a:lnTo>
                  <a:pt x="0" y="637972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17" name="Group 17"/>
          <p:cNvGrpSpPr/>
          <p:nvPr/>
        </p:nvGrpSpPr>
        <p:grpSpPr>
          <a:xfrm>
            <a:off x="7848312" y="2468998"/>
            <a:ext cx="3774875" cy="47688"/>
            <a:chOff x="0" y="0"/>
            <a:chExt cx="994206" cy="12560"/>
          </a:xfrm>
        </p:grpSpPr>
        <p:sp>
          <p:nvSpPr>
            <p:cNvPr id="18" name="Freeform 18"/>
            <p:cNvSpPr/>
            <p:nvPr/>
          </p:nvSpPr>
          <p:spPr>
            <a:xfrm>
              <a:off x="0" y="0"/>
              <a:ext cx="994206" cy="12560"/>
            </a:xfrm>
            <a:custGeom>
              <a:avLst/>
              <a:gdLst/>
              <a:ahLst/>
              <a:cxnLst/>
              <a:rect l="l" t="t" r="r" b="b"/>
              <a:pathLst>
                <a:path w="994206" h="12560">
                  <a:moveTo>
                    <a:pt x="6280" y="0"/>
                  </a:moveTo>
                  <a:lnTo>
                    <a:pt x="987926" y="0"/>
                  </a:lnTo>
                  <a:cubicBezTo>
                    <a:pt x="989591" y="0"/>
                    <a:pt x="991189" y="662"/>
                    <a:pt x="992366" y="1839"/>
                  </a:cubicBezTo>
                  <a:cubicBezTo>
                    <a:pt x="993544" y="3017"/>
                    <a:pt x="994206" y="4614"/>
                    <a:pt x="994206" y="6280"/>
                  </a:cubicBezTo>
                  <a:lnTo>
                    <a:pt x="994206" y="6280"/>
                  </a:lnTo>
                  <a:cubicBezTo>
                    <a:pt x="994206" y="9748"/>
                    <a:pt x="991394" y="12560"/>
                    <a:pt x="987926" y="12560"/>
                  </a:cubicBezTo>
                  <a:lnTo>
                    <a:pt x="6280" y="12560"/>
                  </a:lnTo>
                  <a:cubicBezTo>
                    <a:pt x="4614" y="12560"/>
                    <a:pt x="3017" y="11898"/>
                    <a:pt x="1839" y="10721"/>
                  </a:cubicBezTo>
                  <a:cubicBezTo>
                    <a:pt x="662" y="9543"/>
                    <a:pt x="0" y="7946"/>
                    <a:pt x="0" y="6280"/>
                  </a:cubicBezTo>
                  <a:lnTo>
                    <a:pt x="0" y="6280"/>
                  </a:lnTo>
                  <a:cubicBezTo>
                    <a:pt x="0" y="4614"/>
                    <a:pt x="662" y="3017"/>
                    <a:pt x="1839" y="1839"/>
                  </a:cubicBezTo>
                  <a:cubicBezTo>
                    <a:pt x="3017" y="662"/>
                    <a:pt x="4614" y="0"/>
                    <a:pt x="6280" y="0"/>
                  </a:cubicBezTo>
                  <a:close/>
                </a:path>
              </a:pathLst>
            </a:custGeom>
            <a:solidFill>
              <a:srgbClr val="FFFFFF"/>
            </a:solidFill>
          </p:spPr>
        </p:sp>
        <p:sp>
          <p:nvSpPr>
            <p:cNvPr id="19" name="TextBox 19"/>
            <p:cNvSpPr txBox="1"/>
            <p:nvPr/>
          </p:nvSpPr>
          <p:spPr>
            <a:xfrm>
              <a:off x="0" y="-38100"/>
              <a:ext cx="994206" cy="50660"/>
            </a:xfrm>
            <a:prstGeom prst="rect">
              <a:avLst/>
            </a:prstGeom>
          </p:spPr>
          <p:txBody>
            <a:bodyPr lIns="50800" tIns="50800" rIns="50800" bIns="50800" rtlCol="0" anchor="ctr"/>
            <a:lstStyle/>
            <a:p>
              <a:pPr algn="ctr">
                <a:lnSpc>
                  <a:spcPts val="2660"/>
                </a:lnSpc>
              </a:pPr>
              <a:endParaRPr/>
            </a:p>
          </p:txBody>
        </p:sp>
      </p:grpSp>
      <p:sp>
        <p:nvSpPr>
          <p:cNvPr id="20" name="TextBox 20"/>
          <p:cNvSpPr txBox="1"/>
          <p:nvPr/>
        </p:nvSpPr>
        <p:spPr>
          <a:xfrm>
            <a:off x="8092440" y="1123950"/>
            <a:ext cx="5656580" cy="1097280"/>
          </a:xfrm>
          <a:prstGeom prst="rect">
            <a:avLst/>
          </a:prstGeom>
        </p:spPr>
        <p:txBody>
          <a:bodyPr wrap="square" lIns="0" tIns="0" rIns="0" bIns="0" rtlCol="0" anchor="t">
            <a:spAutoFit/>
          </a:bodyPr>
          <a:lstStyle/>
          <a:p>
            <a:pPr algn="l">
              <a:lnSpc>
                <a:spcPts val="8560"/>
              </a:lnSpc>
            </a:pPr>
            <a:r>
              <a:rPr lang="en-US" sz="8000">
                <a:solidFill>
                  <a:srgbClr val="FFFFFF"/>
                </a:solidFill>
                <a:latin typeface="Antonio Bold" panose="02000803000000000000"/>
                <a:ea typeface="Antonio Bold" panose="02000803000000000000"/>
                <a:cs typeface="Antonio Bold" panose="02000803000000000000"/>
                <a:sym typeface="Antonio Bold" panose="02000803000000000000"/>
              </a:rPr>
              <a:t>Introduction</a:t>
            </a:r>
          </a:p>
        </p:txBody>
      </p:sp>
      <p:sp>
        <p:nvSpPr>
          <p:cNvPr id="21" name="TextBox 21"/>
          <p:cNvSpPr txBox="1"/>
          <p:nvPr/>
        </p:nvSpPr>
        <p:spPr>
          <a:xfrm>
            <a:off x="4191000" y="3144520"/>
            <a:ext cx="12743180" cy="4488180"/>
          </a:xfrm>
          <a:prstGeom prst="rect">
            <a:avLst/>
          </a:prstGeom>
        </p:spPr>
        <p:txBody>
          <a:bodyPr wrap="square" lIns="0" tIns="0" rIns="0" bIns="0" rtlCol="0" anchor="t">
            <a:spAutoFit/>
          </a:bodyPr>
          <a:lstStyle/>
          <a:p>
            <a:pPr marL="285750" indent="-285750" algn="just">
              <a:lnSpc>
                <a:spcPts val="3500"/>
              </a:lnSpc>
              <a:buFont typeface="Wingdings" panose="05000000000000000000" charset="0"/>
              <a:buChar char="§"/>
            </a:pPr>
            <a:r>
              <a:rPr lang="en-US" sz="2400">
                <a:solidFill>
                  <a:srgbClr val="FFFFFF"/>
                </a:solidFill>
                <a:latin typeface="Times New Roman" panose="02020603050405020304" charset="0"/>
                <a:ea typeface="Poppins" panose="00000500000000000000"/>
                <a:cs typeface="Times New Roman" panose="02020603050405020304" charset="0"/>
                <a:sym typeface="Poppins" panose="00000500000000000000"/>
              </a:rPr>
              <a:t>QFD includes the customer's input into the design and development process, resulting in solutions that provide maximum value. By concentrating on the user's demands and preferences, QFD assists in the creation of a system that is not only functional but also fulfills the highest quality and reliability criteria.</a:t>
            </a:r>
          </a:p>
          <a:p>
            <a:pPr marL="285750" indent="-285750" algn="just">
              <a:lnSpc>
                <a:spcPts val="3500"/>
              </a:lnSpc>
              <a:buFont typeface="Wingdings" panose="05000000000000000000" charset="0"/>
              <a:buChar char="§"/>
            </a:pPr>
            <a:r>
              <a:rPr lang="en-US" sz="2400">
                <a:solidFill>
                  <a:srgbClr val="FFFFFF"/>
                </a:solidFill>
                <a:latin typeface="Times New Roman" panose="02020603050405020304" charset="0"/>
                <a:ea typeface="Poppins" panose="00000500000000000000"/>
                <a:cs typeface="Times New Roman" panose="02020603050405020304" charset="0"/>
                <a:sym typeface="Poppins" panose="00000500000000000000"/>
              </a:rPr>
              <a:t>The main goal of this study is to increase the accuracy and efficiency of health monitoring systems, making them more dependable and useful tools for both patients and healthcare practitioners. By integrating modern machine learning techniques and QFD, the study seeks to create a system that not only accurately anticipates health risks but also meets the requirements and expectations of users. </a:t>
            </a:r>
          </a:p>
          <a:p>
            <a:pPr marL="285750" indent="-285750" algn="just">
              <a:lnSpc>
                <a:spcPts val="3500"/>
              </a:lnSpc>
              <a:buFont typeface="Wingdings" panose="05000000000000000000" charset="0"/>
              <a:buChar char="§"/>
            </a:pPr>
            <a:r>
              <a:rPr lang="en-US" sz="2400">
                <a:solidFill>
                  <a:srgbClr val="FFFFFF"/>
                </a:solidFill>
                <a:latin typeface="Times New Roman" panose="02020603050405020304" charset="0"/>
                <a:ea typeface="Poppins" panose="00000500000000000000"/>
                <a:cs typeface="Times New Roman" panose="02020603050405020304" charset="0"/>
                <a:sym typeface="Poppins" panose="00000500000000000000"/>
              </a:rPr>
              <a:t>The work also includes the development of a user-friendly interface to guarantee that the system is easily accessible and used by a wide variety of people.</a:t>
            </a:r>
          </a:p>
        </p:txBody>
      </p:sp>
    </p:spTree>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253490" y="0"/>
            <a:ext cx="19540855" cy="11111865"/>
            <a:chOff x="0" y="0"/>
            <a:chExt cx="2738507" cy="2926576"/>
          </a:xfrm>
        </p:grpSpPr>
        <p:sp>
          <p:nvSpPr>
            <p:cNvPr id="3" name="Freeform 3"/>
            <p:cNvSpPr/>
            <p:nvPr/>
          </p:nvSpPr>
          <p:spPr>
            <a:xfrm>
              <a:off x="0" y="0"/>
              <a:ext cx="2738507" cy="2926576"/>
            </a:xfrm>
            <a:custGeom>
              <a:avLst/>
              <a:gdLst/>
              <a:ahLst/>
              <a:cxnLst/>
              <a:rect l="l" t="t" r="r" b="b"/>
              <a:pathLst>
                <a:path w="2738507" h="2926576">
                  <a:moveTo>
                    <a:pt x="74458" y="0"/>
                  </a:moveTo>
                  <a:lnTo>
                    <a:pt x="2664049" y="0"/>
                  </a:lnTo>
                  <a:cubicBezTo>
                    <a:pt x="2683797" y="0"/>
                    <a:pt x="2702735" y="7845"/>
                    <a:pt x="2716699" y="21808"/>
                  </a:cubicBezTo>
                  <a:cubicBezTo>
                    <a:pt x="2730662" y="35772"/>
                    <a:pt x="2738507" y="54710"/>
                    <a:pt x="2738507" y="74458"/>
                  </a:cubicBezTo>
                  <a:lnTo>
                    <a:pt x="2738507" y="2852119"/>
                  </a:lnTo>
                  <a:cubicBezTo>
                    <a:pt x="2738507" y="2871866"/>
                    <a:pt x="2730662" y="2890804"/>
                    <a:pt x="2716699" y="2904768"/>
                  </a:cubicBezTo>
                  <a:cubicBezTo>
                    <a:pt x="2702735" y="2918731"/>
                    <a:pt x="2683797" y="2926576"/>
                    <a:pt x="2664049" y="2926576"/>
                  </a:cubicBezTo>
                  <a:lnTo>
                    <a:pt x="74458" y="2926576"/>
                  </a:lnTo>
                  <a:cubicBezTo>
                    <a:pt x="54710" y="2926576"/>
                    <a:pt x="35772" y="2918731"/>
                    <a:pt x="21808" y="2904768"/>
                  </a:cubicBezTo>
                  <a:cubicBezTo>
                    <a:pt x="7845" y="2890804"/>
                    <a:pt x="0" y="2871866"/>
                    <a:pt x="0" y="2852119"/>
                  </a:cubicBezTo>
                  <a:lnTo>
                    <a:pt x="0" y="74458"/>
                  </a:lnTo>
                  <a:cubicBezTo>
                    <a:pt x="0" y="54710"/>
                    <a:pt x="7845" y="35772"/>
                    <a:pt x="21808" y="21808"/>
                  </a:cubicBezTo>
                  <a:cubicBezTo>
                    <a:pt x="35772" y="7845"/>
                    <a:pt x="54710" y="0"/>
                    <a:pt x="74458" y="0"/>
                  </a:cubicBezTo>
                  <a:close/>
                </a:path>
              </a:pathLst>
            </a:custGeom>
            <a:solidFill>
              <a:srgbClr val="048581"/>
            </a:solidFill>
          </p:spPr>
        </p:sp>
        <p:sp>
          <p:nvSpPr>
            <p:cNvPr id="4" name="TextBox 4"/>
            <p:cNvSpPr txBox="1"/>
            <p:nvPr/>
          </p:nvSpPr>
          <p:spPr>
            <a:xfrm>
              <a:off x="0" y="-38100"/>
              <a:ext cx="2738507" cy="2964676"/>
            </a:xfrm>
            <a:prstGeom prst="rect">
              <a:avLst/>
            </a:prstGeom>
          </p:spPr>
          <p:txBody>
            <a:bodyPr lIns="50800" tIns="50800" rIns="50800" bIns="50800" rtlCol="0" anchor="ctr"/>
            <a:lstStyle/>
            <a:p>
              <a:pPr algn="ctr">
                <a:lnSpc>
                  <a:spcPts val="2660"/>
                </a:lnSpc>
              </a:pPr>
              <a:endParaRPr/>
            </a:p>
          </p:txBody>
        </p:sp>
      </p:grpSp>
      <p:grpSp>
        <p:nvGrpSpPr>
          <p:cNvPr id="5" name="Group 5"/>
          <p:cNvGrpSpPr/>
          <p:nvPr/>
        </p:nvGrpSpPr>
        <p:grpSpPr>
          <a:xfrm>
            <a:off x="-755259" y="9058715"/>
            <a:ext cx="19043259" cy="3086100"/>
            <a:chOff x="0" y="0"/>
            <a:chExt cx="5015509" cy="812800"/>
          </a:xfrm>
        </p:grpSpPr>
        <p:sp>
          <p:nvSpPr>
            <p:cNvPr id="6" name="Freeform 6"/>
            <p:cNvSpPr/>
            <p:nvPr/>
          </p:nvSpPr>
          <p:spPr>
            <a:xfrm>
              <a:off x="0" y="0"/>
              <a:ext cx="5015509" cy="812800"/>
            </a:xfrm>
            <a:custGeom>
              <a:avLst/>
              <a:gdLst/>
              <a:ahLst/>
              <a:cxnLst/>
              <a:rect l="l" t="t" r="r" b="b"/>
              <a:pathLst>
                <a:path w="5015509" h="812800">
                  <a:moveTo>
                    <a:pt x="20734" y="0"/>
                  </a:moveTo>
                  <a:lnTo>
                    <a:pt x="4994775" y="0"/>
                  </a:lnTo>
                  <a:cubicBezTo>
                    <a:pt x="5000274" y="0"/>
                    <a:pt x="5005548" y="2184"/>
                    <a:pt x="5009436" y="6073"/>
                  </a:cubicBezTo>
                  <a:cubicBezTo>
                    <a:pt x="5013324" y="9961"/>
                    <a:pt x="5015509" y="15235"/>
                    <a:pt x="5015509" y="20734"/>
                  </a:cubicBezTo>
                  <a:lnTo>
                    <a:pt x="5015509" y="792066"/>
                  </a:lnTo>
                  <a:cubicBezTo>
                    <a:pt x="5015509" y="797565"/>
                    <a:pt x="5013324" y="802839"/>
                    <a:pt x="5009436" y="806727"/>
                  </a:cubicBezTo>
                  <a:cubicBezTo>
                    <a:pt x="5005548" y="810616"/>
                    <a:pt x="5000274" y="812800"/>
                    <a:pt x="4994775" y="812800"/>
                  </a:cubicBezTo>
                  <a:lnTo>
                    <a:pt x="20734" y="812800"/>
                  </a:lnTo>
                  <a:cubicBezTo>
                    <a:pt x="15235" y="812800"/>
                    <a:pt x="9961" y="810616"/>
                    <a:pt x="6073" y="806727"/>
                  </a:cubicBezTo>
                  <a:cubicBezTo>
                    <a:pt x="2184" y="802839"/>
                    <a:pt x="0" y="797565"/>
                    <a:pt x="0" y="792066"/>
                  </a:cubicBezTo>
                  <a:lnTo>
                    <a:pt x="0" y="20734"/>
                  </a:lnTo>
                  <a:cubicBezTo>
                    <a:pt x="0" y="15235"/>
                    <a:pt x="2184" y="9961"/>
                    <a:pt x="6073" y="6073"/>
                  </a:cubicBezTo>
                  <a:cubicBezTo>
                    <a:pt x="9961" y="2184"/>
                    <a:pt x="15235" y="0"/>
                    <a:pt x="20734" y="0"/>
                  </a:cubicBezTo>
                  <a:close/>
                </a:path>
              </a:pathLst>
            </a:custGeom>
            <a:solidFill>
              <a:srgbClr val="FFFFFF"/>
            </a:solidFill>
          </p:spPr>
        </p:sp>
        <p:sp>
          <p:nvSpPr>
            <p:cNvPr id="7" name="TextBox 7"/>
            <p:cNvSpPr txBox="1"/>
            <p:nvPr/>
          </p:nvSpPr>
          <p:spPr>
            <a:xfrm>
              <a:off x="0" y="-38100"/>
              <a:ext cx="5015509" cy="850900"/>
            </a:xfrm>
            <a:prstGeom prst="rect">
              <a:avLst/>
            </a:prstGeom>
          </p:spPr>
          <p:txBody>
            <a:bodyPr lIns="50800" tIns="50800" rIns="50800" bIns="50800" rtlCol="0" anchor="ctr"/>
            <a:lstStyle/>
            <a:p>
              <a:pPr algn="ctr">
                <a:lnSpc>
                  <a:spcPts val="2660"/>
                </a:lnSpc>
                <a:spcBef>
                  <a:spcPct val="0"/>
                </a:spcBef>
              </a:pPr>
              <a:endParaRPr/>
            </a:p>
          </p:txBody>
        </p:sp>
      </p:grpSp>
      <p:grpSp>
        <p:nvGrpSpPr>
          <p:cNvPr id="8" name="Group 8"/>
          <p:cNvGrpSpPr/>
          <p:nvPr/>
        </p:nvGrpSpPr>
        <p:grpSpPr>
          <a:xfrm>
            <a:off x="2438122" y="9069510"/>
            <a:ext cx="15921577" cy="3086100"/>
            <a:chOff x="0" y="0"/>
            <a:chExt cx="4193337" cy="812800"/>
          </a:xfrm>
        </p:grpSpPr>
        <p:sp>
          <p:nvSpPr>
            <p:cNvPr id="9" name="Freeform 9"/>
            <p:cNvSpPr/>
            <p:nvPr/>
          </p:nvSpPr>
          <p:spPr>
            <a:xfrm>
              <a:off x="0" y="0"/>
              <a:ext cx="4193337" cy="812800"/>
            </a:xfrm>
            <a:custGeom>
              <a:avLst/>
              <a:gdLst/>
              <a:ahLst/>
              <a:cxnLst/>
              <a:rect l="l" t="t" r="r" b="b"/>
              <a:pathLst>
                <a:path w="4193337" h="812800">
                  <a:moveTo>
                    <a:pt x="24799" y="0"/>
                  </a:moveTo>
                  <a:lnTo>
                    <a:pt x="4168538" y="0"/>
                  </a:lnTo>
                  <a:cubicBezTo>
                    <a:pt x="4175115" y="0"/>
                    <a:pt x="4181423" y="2613"/>
                    <a:pt x="4186074" y="7263"/>
                  </a:cubicBezTo>
                  <a:cubicBezTo>
                    <a:pt x="4190724" y="11914"/>
                    <a:pt x="4193337" y="18222"/>
                    <a:pt x="4193337" y="24799"/>
                  </a:cubicBezTo>
                  <a:lnTo>
                    <a:pt x="4193337" y="788001"/>
                  </a:lnTo>
                  <a:cubicBezTo>
                    <a:pt x="4193337" y="794578"/>
                    <a:pt x="4190724" y="800886"/>
                    <a:pt x="4186074" y="805537"/>
                  </a:cubicBezTo>
                  <a:cubicBezTo>
                    <a:pt x="4181423" y="810187"/>
                    <a:pt x="4175115" y="812800"/>
                    <a:pt x="4168538" y="812800"/>
                  </a:cubicBezTo>
                  <a:lnTo>
                    <a:pt x="24799" y="812800"/>
                  </a:lnTo>
                  <a:cubicBezTo>
                    <a:pt x="18222" y="812800"/>
                    <a:pt x="11914" y="810187"/>
                    <a:pt x="7263" y="805537"/>
                  </a:cubicBezTo>
                  <a:cubicBezTo>
                    <a:pt x="2613" y="800886"/>
                    <a:pt x="0" y="794578"/>
                    <a:pt x="0" y="788001"/>
                  </a:cubicBezTo>
                  <a:lnTo>
                    <a:pt x="0" y="24799"/>
                  </a:lnTo>
                  <a:cubicBezTo>
                    <a:pt x="0" y="18222"/>
                    <a:pt x="2613" y="11914"/>
                    <a:pt x="7263" y="7263"/>
                  </a:cubicBezTo>
                  <a:cubicBezTo>
                    <a:pt x="11914" y="2613"/>
                    <a:pt x="18222" y="0"/>
                    <a:pt x="24799" y="0"/>
                  </a:cubicBezTo>
                  <a:close/>
                </a:path>
              </a:pathLst>
            </a:custGeom>
            <a:solidFill>
              <a:srgbClr val="14B19D"/>
            </a:solidFill>
          </p:spPr>
        </p:sp>
        <p:sp>
          <p:nvSpPr>
            <p:cNvPr id="10" name="TextBox 10"/>
            <p:cNvSpPr txBox="1"/>
            <p:nvPr/>
          </p:nvSpPr>
          <p:spPr>
            <a:xfrm>
              <a:off x="0" y="-38100"/>
              <a:ext cx="4193337" cy="850900"/>
            </a:xfrm>
            <a:prstGeom prst="rect">
              <a:avLst/>
            </a:prstGeom>
          </p:spPr>
          <p:txBody>
            <a:bodyPr lIns="50800" tIns="50800" rIns="50800" bIns="50800" rtlCol="0" anchor="ctr"/>
            <a:lstStyle/>
            <a:p>
              <a:pPr algn="ctr">
                <a:lnSpc>
                  <a:spcPts val="2660"/>
                </a:lnSpc>
                <a:spcBef>
                  <a:spcPct val="0"/>
                </a:spcBef>
              </a:pPr>
              <a:endParaRPr/>
            </a:p>
          </p:txBody>
        </p:sp>
      </p:grpSp>
      <p:grpSp>
        <p:nvGrpSpPr>
          <p:cNvPr id="11" name="Group 11"/>
          <p:cNvGrpSpPr/>
          <p:nvPr/>
        </p:nvGrpSpPr>
        <p:grpSpPr>
          <a:xfrm>
            <a:off x="-1295567" y="9021885"/>
            <a:ext cx="14519442" cy="3086100"/>
            <a:chOff x="0" y="0"/>
            <a:chExt cx="3824051" cy="812800"/>
          </a:xfrm>
        </p:grpSpPr>
        <p:sp>
          <p:nvSpPr>
            <p:cNvPr id="12" name="Freeform 12"/>
            <p:cNvSpPr/>
            <p:nvPr/>
          </p:nvSpPr>
          <p:spPr>
            <a:xfrm>
              <a:off x="0" y="0"/>
              <a:ext cx="3824051" cy="812800"/>
            </a:xfrm>
            <a:custGeom>
              <a:avLst/>
              <a:gdLst/>
              <a:ahLst/>
              <a:cxnLst/>
              <a:rect l="l" t="t" r="r" b="b"/>
              <a:pathLst>
                <a:path w="3824051" h="812800">
                  <a:moveTo>
                    <a:pt x="27194" y="0"/>
                  </a:moveTo>
                  <a:lnTo>
                    <a:pt x="3796857" y="0"/>
                  </a:lnTo>
                  <a:cubicBezTo>
                    <a:pt x="3811875" y="0"/>
                    <a:pt x="3824051" y="12175"/>
                    <a:pt x="3824051" y="27194"/>
                  </a:cubicBezTo>
                  <a:lnTo>
                    <a:pt x="3824051" y="785606"/>
                  </a:lnTo>
                  <a:cubicBezTo>
                    <a:pt x="3824051" y="800625"/>
                    <a:pt x="3811875" y="812800"/>
                    <a:pt x="3796857" y="812800"/>
                  </a:cubicBezTo>
                  <a:lnTo>
                    <a:pt x="27194" y="812800"/>
                  </a:lnTo>
                  <a:cubicBezTo>
                    <a:pt x="12175" y="812800"/>
                    <a:pt x="0" y="800625"/>
                    <a:pt x="0" y="785606"/>
                  </a:cubicBezTo>
                  <a:lnTo>
                    <a:pt x="0" y="27194"/>
                  </a:lnTo>
                  <a:cubicBezTo>
                    <a:pt x="0" y="12175"/>
                    <a:pt x="12175" y="0"/>
                    <a:pt x="27194" y="0"/>
                  </a:cubicBezTo>
                  <a:close/>
                </a:path>
              </a:pathLst>
            </a:custGeom>
            <a:solidFill>
              <a:srgbClr val="109A97"/>
            </a:solidFill>
          </p:spPr>
        </p:sp>
        <p:sp>
          <p:nvSpPr>
            <p:cNvPr id="13" name="TextBox 13"/>
            <p:cNvSpPr txBox="1"/>
            <p:nvPr/>
          </p:nvSpPr>
          <p:spPr>
            <a:xfrm>
              <a:off x="0" y="-38100"/>
              <a:ext cx="3824051" cy="850900"/>
            </a:xfrm>
            <a:prstGeom prst="rect">
              <a:avLst/>
            </a:prstGeom>
          </p:spPr>
          <p:txBody>
            <a:bodyPr lIns="50800" tIns="50800" rIns="50800" bIns="50800" rtlCol="0" anchor="ctr"/>
            <a:lstStyle/>
            <a:p>
              <a:pPr algn="ctr">
                <a:lnSpc>
                  <a:spcPts val="2660"/>
                </a:lnSpc>
                <a:spcBef>
                  <a:spcPct val="0"/>
                </a:spcBef>
              </a:pPr>
              <a:endParaRPr/>
            </a:p>
          </p:txBody>
        </p:sp>
      </p:grpSp>
      <p:sp>
        <p:nvSpPr>
          <p:cNvPr id="14" name="Freeform 14"/>
          <p:cNvSpPr/>
          <p:nvPr/>
        </p:nvSpPr>
        <p:spPr>
          <a:xfrm>
            <a:off x="16368813" y="423496"/>
            <a:ext cx="1325616" cy="1294283"/>
          </a:xfrm>
          <a:custGeom>
            <a:avLst/>
            <a:gdLst/>
            <a:ahLst/>
            <a:cxnLst/>
            <a:rect l="l" t="t" r="r" b="b"/>
            <a:pathLst>
              <a:path w="1325616" h="1294283">
                <a:moveTo>
                  <a:pt x="0" y="0"/>
                </a:moveTo>
                <a:lnTo>
                  <a:pt x="1325615" y="0"/>
                </a:lnTo>
                <a:lnTo>
                  <a:pt x="1325615" y="1294283"/>
                </a:lnTo>
                <a:lnTo>
                  <a:pt x="0" y="12942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15" name="Group 15"/>
          <p:cNvGrpSpPr/>
          <p:nvPr/>
        </p:nvGrpSpPr>
        <p:grpSpPr>
          <a:xfrm>
            <a:off x="1028700" y="2451282"/>
            <a:ext cx="5188120" cy="47625"/>
            <a:chOff x="0" y="0"/>
            <a:chExt cx="1366418" cy="12543"/>
          </a:xfrm>
        </p:grpSpPr>
        <p:sp>
          <p:nvSpPr>
            <p:cNvPr id="16" name="Freeform 16"/>
            <p:cNvSpPr/>
            <p:nvPr/>
          </p:nvSpPr>
          <p:spPr>
            <a:xfrm>
              <a:off x="0" y="0"/>
              <a:ext cx="1366418" cy="12543"/>
            </a:xfrm>
            <a:custGeom>
              <a:avLst/>
              <a:gdLst/>
              <a:ahLst/>
              <a:cxnLst/>
              <a:rect l="l" t="t" r="r" b="b"/>
              <a:pathLst>
                <a:path w="1366418" h="12543">
                  <a:moveTo>
                    <a:pt x="6272" y="0"/>
                  </a:moveTo>
                  <a:lnTo>
                    <a:pt x="1360147" y="0"/>
                  </a:lnTo>
                  <a:cubicBezTo>
                    <a:pt x="1361810" y="0"/>
                    <a:pt x="1363405" y="661"/>
                    <a:pt x="1364581" y="1837"/>
                  </a:cubicBezTo>
                  <a:cubicBezTo>
                    <a:pt x="1365758" y="3013"/>
                    <a:pt x="1366418" y="4608"/>
                    <a:pt x="1366418" y="6272"/>
                  </a:cubicBezTo>
                  <a:lnTo>
                    <a:pt x="1366418" y="6272"/>
                  </a:lnTo>
                  <a:cubicBezTo>
                    <a:pt x="1366418" y="7935"/>
                    <a:pt x="1365758" y="9530"/>
                    <a:pt x="1364581" y="10706"/>
                  </a:cubicBezTo>
                  <a:cubicBezTo>
                    <a:pt x="1363405" y="11882"/>
                    <a:pt x="1361810" y="12543"/>
                    <a:pt x="1360147" y="12543"/>
                  </a:cubicBezTo>
                  <a:lnTo>
                    <a:pt x="6272" y="12543"/>
                  </a:lnTo>
                  <a:cubicBezTo>
                    <a:pt x="4608" y="12543"/>
                    <a:pt x="3013" y="11882"/>
                    <a:pt x="1837" y="10706"/>
                  </a:cubicBezTo>
                  <a:cubicBezTo>
                    <a:pt x="661" y="9530"/>
                    <a:pt x="0" y="7935"/>
                    <a:pt x="0" y="6272"/>
                  </a:cubicBezTo>
                  <a:lnTo>
                    <a:pt x="0" y="6272"/>
                  </a:lnTo>
                  <a:cubicBezTo>
                    <a:pt x="0" y="4608"/>
                    <a:pt x="661" y="3013"/>
                    <a:pt x="1837" y="1837"/>
                  </a:cubicBezTo>
                  <a:cubicBezTo>
                    <a:pt x="3013" y="661"/>
                    <a:pt x="4608" y="0"/>
                    <a:pt x="6272" y="0"/>
                  </a:cubicBezTo>
                  <a:close/>
                </a:path>
              </a:pathLst>
            </a:custGeom>
            <a:solidFill>
              <a:srgbClr val="FFFFFF"/>
            </a:solidFill>
          </p:spPr>
        </p:sp>
        <p:sp>
          <p:nvSpPr>
            <p:cNvPr id="17" name="TextBox 17"/>
            <p:cNvSpPr txBox="1"/>
            <p:nvPr/>
          </p:nvSpPr>
          <p:spPr>
            <a:xfrm>
              <a:off x="0" y="-38100"/>
              <a:ext cx="1366418" cy="50643"/>
            </a:xfrm>
            <a:prstGeom prst="rect">
              <a:avLst/>
            </a:prstGeom>
          </p:spPr>
          <p:txBody>
            <a:bodyPr lIns="50800" tIns="50800" rIns="50800" bIns="50800" rtlCol="0" anchor="ctr"/>
            <a:lstStyle/>
            <a:p>
              <a:pPr algn="ctr">
                <a:lnSpc>
                  <a:spcPts val="2660"/>
                </a:lnSpc>
              </a:pPr>
              <a:endParaRPr/>
            </a:p>
          </p:txBody>
        </p:sp>
      </p:grpSp>
      <p:sp>
        <p:nvSpPr>
          <p:cNvPr id="18" name="Freeform 18"/>
          <p:cNvSpPr/>
          <p:nvPr/>
        </p:nvSpPr>
        <p:spPr>
          <a:xfrm>
            <a:off x="15773400" y="2933700"/>
            <a:ext cx="2352675" cy="2816225"/>
          </a:xfrm>
          <a:custGeom>
            <a:avLst/>
            <a:gdLst/>
            <a:ahLst/>
            <a:cxnLst/>
            <a:rect l="l" t="t" r="r" b="b"/>
            <a:pathLst>
              <a:path w="5185973" h="5538418">
                <a:moveTo>
                  <a:pt x="0" y="0"/>
                </a:moveTo>
                <a:lnTo>
                  <a:pt x="5185973" y="0"/>
                </a:lnTo>
                <a:lnTo>
                  <a:pt x="5185973" y="5538418"/>
                </a:lnTo>
                <a:lnTo>
                  <a:pt x="0" y="553841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20" name="TextBox 20"/>
          <p:cNvSpPr txBox="1"/>
          <p:nvPr/>
        </p:nvSpPr>
        <p:spPr>
          <a:xfrm>
            <a:off x="96520" y="1123950"/>
            <a:ext cx="8951595" cy="1097280"/>
          </a:xfrm>
          <a:prstGeom prst="rect">
            <a:avLst/>
          </a:prstGeom>
        </p:spPr>
        <p:txBody>
          <a:bodyPr wrap="square" lIns="0" tIns="0" rIns="0" bIns="0" rtlCol="0" anchor="t">
            <a:spAutoFit/>
          </a:bodyPr>
          <a:lstStyle/>
          <a:p>
            <a:pPr algn="l">
              <a:lnSpc>
                <a:spcPts val="8560"/>
              </a:lnSpc>
            </a:pPr>
            <a:r>
              <a:rPr lang="en-US" sz="8000">
                <a:solidFill>
                  <a:srgbClr val="FFFFFF"/>
                </a:solidFill>
                <a:latin typeface="Antonio Bold" panose="02000803000000000000"/>
                <a:ea typeface="Antonio Bold" panose="02000803000000000000"/>
                <a:cs typeface="Antonio Bold" panose="02000803000000000000"/>
                <a:sym typeface="Antonio Bold" panose="02000803000000000000"/>
              </a:rPr>
              <a:t>Literature Review</a:t>
            </a:r>
          </a:p>
        </p:txBody>
      </p:sp>
      <p:pic>
        <p:nvPicPr>
          <p:cNvPr id="22" name="Picture 21"/>
          <p:cNvPicPr>
            <a:picLocks noChangeAspect="1"/>
          </p:cNvPicPr>
          <p:nvPr/>
        </p:nvPicPr>
        <p:blipFill>
          <a:blip r:embed="rId6"/>
          <a:stretch>
            <a:fillRect/>
          </a:stretch>
        </p:blipFill>
        <p:spPr>
          <a:xfrm>
            <a:off x="914400" y="2451100"/>
            <a:ext cx="14613255" cy="7174230"/>
          </a:xfrm>
          <a:prstGeom prst="rect">
            <a:avLst/>
          </a:prstGeom>
        </p:spPr>
      </p:pic>
    </p:spTree>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253490" y="0"/>
            <a:ext cx="19540855" cy="11111865"/>
            <a:chOff x="0" y="0"/>
            <a:chExt cx="2738507" cy="2926576"/>
          </a:xfrm>
        </p:grpSpPr>
        <p:sp>
          <p:nvSpPr>
            <p:cNvPr id="3" name="Freeform 3"/>
            <p:cNvSpPr/>
            <p:nvPr/>
          </p:nvSpPr>
          <p:spPr>
            <a:xfrm>
              <a:off x="0" y="0"/>
              <a:ext cx="2738507" cy="2926576"/>
            </a:xfrm>
            <a:custGeom>
              <a:avLst/>
              <a:gdLst/>
              <a:ahLst/>
              <a:cxnLst/>
              <a:rect l="l" t="t" r="r" b="b"/>
              <a:pathLst>
                <a:path w="2738507" h="2926576">
                  <a:moveTo>
                    <a:pt x="74458" y="0"/>
                  </a:moveTo>
                  <a:lnTo>
                    <a:pt x="2664049" y="0"/>
                  </a:lnTo>
                  <a:cubicBezTo>
                    <a:pt x="2683797" y="0"/>
                    <a:pt x="2702735" y="7845"/>
                    <a:pt x="2716699" y="21808"/>
                  </a:cubicBezTo>
                  <a:cubicBezTo>
                    <a:pt x="2730662" y="35772"/>
                    <a:pt x="2738507" y="54710"/>
                    <a:pt x="2738507" y="74458"/>
                  </a:cubicBezTo>
                  <a:lnTo>
                    <a:pt x="2738507" y="2852119"/>
                  </a:lnTo>
                  <a:cubicBezTo>
                    <a:pt x="2738507" y="2871866"/>
                    <a:pt x="2730662" y="2890804"/>
                    <a:pt x="2716699" y="2904768"/>
                  </a:cubicBezTo>
                  <a:cubicBezTo>
                    <a:pt x="2702735" y="2918731"/>
                    <a:pt x="2683797" y="2926576"/>
                    <a:pt x="2664049" y="2926576"/>
                  </a:cubicBezTo>
                  <a:lnTo>
                    <a:pt x="74458" y="2926576"/>
                  </a:lnTo>
                  <a:cubicBezTo>
                    <a:pt x="54710" y="2926576"/>
                    <a:pt x="35772" y="2918731"/>
                    <a:pt x="21808" y="2904768"/>
                  </a:cubicBezTo>
                  <a:cubicBezTo>
                    <a:pt x="7845" y="2890804"/>
                    <a:pt x="0" y="2871866"/>
                    <a:pt x="0" y="2852119"/>
                  </a:cubicBezTo>
                  <a:lnTo>
                    <a:pt x="0" y="74458"/>
                  </a:lnTo>
                  <a:cubicBezTo>
                    <a:pt x="0" y="54710"/>
                    <a:pt x="7845" y="35772"/>
                    <a:pt x="21808" y="21808"/>
                  </a:cubicBezTo>
                  <a:cubicBezTo>
                    <a:pt x="35772" y="7845"/>
                    <a:pt x="54710" y="0"/>
                    <a:pt x="74458" y="0"/>
                  </a:cubicBezTo>
                  <a:close/>
                </a:path>
              </a:pathLst>
            </a:custGeom>
            <a:solidFill>
              <a:srgbClr val="048581"/>
            </a:solidFill>
          </p:spPr>
        </p:sp>
        <p:sp>
          <p:nvSpPr>
            <p:cNvPr id="4" name="TextBox 4"/>
            <p:cNvSpPr txBox="1"/>
            <p:nvPr/>
          </p:nvSpPr>
          <p:spPr>
            <a:xfrm>
              <a:off x="0" y="-38100"/>
              <a:ext cx="2738507" cy="2964676"/>
            </a:xfrm>
            <a:prstGeom prst="rect">
              <a:avLst/>
            </a:prstGeom>
          </p:spPr>
          <p:txBody>
            <a:bodyPr lIns="50800" tIns="50800" rIns="50800" bIns="50800" rtlCol="0" anchor="ctr"/>
            <a:lstStyle/>
            <a:p>
              <a:pPr algn="ctr">
                <a:lnSpc>
                  <a:spcPts val="2660"/>
                </a:lnSpc>
              </a:pPr>
              <a:endParaRPr/>
            </a:p>
          </p:txBody>
        </p:sp>
      </p:grpSp>
      <p:grpSp>
        <p:nvGrpSpPr>
          <p:cNvPr id="5" name="Group 5"/>
          <p:cNvGrpSpPr/>
          <p:nvPr/>
        </p:nvGrpSpPr>
        <p:grpSpPr>
          <a:xfrm>
            <a:off x="-755259" y="9058715"/>
            <a:ext cx="19043259" cy="3086100"/>
            <a:chOff x="0" y="0"/>
            <a:chExt cx="5015509" cy="812800"/>
          </a:xfrm>
        </p:grpSpPr>
        <p:sp>
          <p:nvSpPr>
            <p:cNvPr id="6" name="Freeform 6"/>
            <p:cNvSpPr/>
            <p:nvPr/>
          </p:nvSpPr>
          <p:spPr>
            <a:xfrm>
              <a:off x="0" y="0"/>
              <a:ext cx="5015509" cy="812800"/>
            </a:xfrm>
            <a:custGeom>
              <a:avLst/>
              <a:gdLst/>
              <a:ahLst/>
              <a:cxnLst/>
              <a:rect l="l" t="t" r="r" b="b"/>
              <a:pathLst>
                <a:path w="5015509" h="812800">
                  <a:moveTo>
                    <a:pt x="20734" y="0"/>
                  </a:moveTo>
                  <a:lnTo>
                    <a:pt x="4994775" y="0"/>
                  </a:lnTo>
                  <a:cubicBezTo>
                    <a:pt x="5000274" y="0"/>
                    <a:pt x="5005548" y="2184"/>
                    <a:pt x="5009436" y="6073"/>
                  </a:cubicBezTo>
                  <a:cubicBezTo>
                    <a:pt x="5013324" y="9961"/>
                    <a:pt x="5015509" y="15235"/>
                    <a:pt x="5015509" y="20734"/>
                  </a:cubicBezTo>
                  <a:lnTo>
                    <a:pt x="5015509" y="792066"/>
                  </a:lnTo>
                  <a:cubicBezTo>
                    <a:pt x="5015509" y="797565"/>
                    <a:pt x="5013324" y="802839"/>
                    <a:pt x="5009436" y="806727"/>
                  </a:cubicBezTo>
                  <a:cubicBezTo>
                    <a:pt x="5005548" y="810616"/>
                    <a:pt x="5000274" y="812800"/>
                    <a:pt x="4994775" y="812800"/>
                  </a:cubicBezTo>
                  <a:lnTo>
                    <a:pt x="20734" y="812800"/>
                  </a:lnTo>
                  <a:cubicBezTo>
                    <a:pt x="15235" y="812800"/>
                    <a:pt x="9961" y="810616"/>
                    <a:pt x="6073" y="806727"/>
                  </a:cubicBezTo>
                  <a:cubicBezTo>
                    <a:pt x="2184" y="802839"/>
                    <a:pt x="0" y="797565"/>
                    <a:pt x="0" y="792066"/>
                  </a:cubicBezTo>
                  <a:lnTo>
                    <a:pt x="0" y="20734"/>
                  </a:lnTo>
                  <a:cubicBezTo>
                    <a:pt x="0" y="15235"/>
                    <a:pt x="2184" y="9961"/>
                    <a:pt x="6073" y="6073"/>
                  </a:cubicBezTo>
                  <a:cubicBezTo>
                    <a:pt x="9961" y="2184"/>
                    <a:pt x="15235" y="0"/>
                    <a:pt x="20734" y="0"/>
                  </a:cubicBezTo>
                  <a:close/>
                </a:path>
              </a:pathLst>
            </a:custGeom>
            <a:solidFill>
              <a:srgbClr val="FFFFFF"/>
            </a:solidFill>
          </p:spPr>
        </p:sp>
        <p:sp>
          <p:nvSpPr>
            <p:cNvPr id="7" name="TextBox 7"/>
            <p:cNvSpPr txBox="1"/>
            <p:nvPr/>
          </p:nvSpPr>
          <p:spPr>
            <a:xfrm>
              <a:off x="0" y="-38100"/>
              <a:ext cx="5015509" cy="850900"/>
            </a:xfrm>
            <a:prstGeom prst="rect">
              <a:avLst/>
            </a:prstGeom>
          </p:spPr>
          <p:txBody>
            <a:bodyPr lIns="50800" tIns="50800" rIns="50800" bIns="50800" rtlCol="0" anchor="ctr"/>
            <a:lstStyle/>
            <a:p>
              <a:pPr algn="ctr">
                <a:lnSpc>
                  <a:spcPts val="2660"/>
                </a:lnSpc>
                <a:spcBef>
                  <a:spcPct val="0"/>
                </a:spcBef>
              </a:pPr>
              <a:endParaRPr/>
            </a:p>
          </p:txBody>
        </p:sp>
      </p:grpSp>
      <p:grpSp>
        <p:nvGrpSpPr>
          <p:cNvPr id="8" name="Group 8"/>
          <p:cNvGrpSpPr/>
          <p:nvPr/>
        </p:nvGrpSpPr>
        <p:grpSpPr>
          <a:xfrm>
            <a:off x="2438122" y="9069510"/>
            <a:ext cx="15921577" cy="3086100"/>
            <a:chOff x="0" y="0"/>
            <a:chExt cx="4193337" cy="812800"/>
          </a:xfrm>
        </p:grpSpPr>
        <p:sp>
          <p:nvSpPr>
            <p:cNvPr id="9" name="Freeform 9"/>
            <p:cNvSpPr/>
            <p:nvPr/>
          </p:nvSpPr>
          <p:spPr>
            <a:xfrm>
              <a:off x="0" y="0"/>
              <a:ext cx="4193337" cy="812800"/>
            </a:xfrm>
            <a:custGeom>
              <a:avLst/>
              <a:gdLst/>
              <a:ahLst/>
              <a:cxnLst/>
              <a:rect l="l" t="t" r="r" b="b"/>
              <a:pathLst>
                <a:path w="4193337" h="812800">
                  <a:moveTo>
                    <a:pt x="24799" y="0"/>
                  </a:moveTo>
                  <a:lnTo>
                    <a:pt x="4168538" y="0"/>
                  </a:lnTo>
                  <a:cubicBezTo>
                    <a:pt x="4175115" y="0"/>
                    <a:pt x="4181423" y="2613"/>
                    <a:pt x="4186074" y="7263"/>
                  </a:cubicBezTo>
                  <a:cubicBezTo>
                    <a:pt x="4190724" y="11914"/>
                    <a:pt x="4193337" y="18222"/>
                    <a:pt x="4193337" y="24799"/>
                  </a:cubicBezTo>
                  <a:lnTo>
                    <a:pt x="4193337" y="788001"/>
                  </a:lnTo>
                  <a:cubicBezTo>
                    <a:pt x="4193337" y="794578"/>
                    <a:pt x="4190724" y="800886"/>
                    <a:pt x="4186074" y="805537"/>
                  </a:cubicBezTo>
                  <a:cubicBezTo>
                    <a:pt x="4181423" y="810187"/>
                    <a:pt x="4175115" y="812800"/>
                    <a:pt x="4168538" y="812800"/>
                  </a:cubicBezTo>
                  <a:lnTo>
                    <a:pt x="24799" y="812800"/>
                  </a:lnTo>
                  <a:cubicBezTo>
                    <a:pt x="18222" y="812800"/>
                    <a:pt x="11914" y="810187"/>
                    <a:pt x="7263" y="805537"/>
                  </a:cubicBezTo>
                  <a:cubicBezTo>
                    <a:pt x="2613" y="800886"/>
                    <a:pt x="0" y="794578"/>
                    <a:pt x="0" y="788001"/>
                  </a:cubicBezTo>
                  <a:lnTo>
                    <a:pt x="0" y="24799"/>
                  </a:lnTo>
                  <a:cubicBezTo>
                    <a:pt x="0" y="18222"/>
                    <a:pt x="2613" y="11914"/>
                    <a:pt x="7263" y="7263"/>
                  </a:cubicBezTo>
                  <a:cubicBezTo>
                    <a:pt x="11914" y="2613"/>
                    <a:pt x="18222" y="0"/>
                    <a:pt x="24799" y="0"/>
                  </a:cubicBezTo>
                  <a:close/>
                </a:path>
              </a:pathLst>
            </a:custGeom>
            <a:solidFill>
              <a:srgbClr val="14B19D"/>
            </a:solidFill>
          </p:spPr>
        </p:sp>
        <p:sp>
          <p:nvSpPr>
            <p:cNvPr id="10" name="TextBox 10"/>
            <p:cNvSpPr txBox="1"/>
            <p:nvPr/>
          </p:nvSpPr>
          <p:spPr>
            <a:xfrm>
              <a:off x="0" y="-38100"/>
              <a:ext cx="4193337" cy="850900"/>
            </a:xfrm>
            <a:prstGeom prst="rect">
              <a:avLst/>
            </a:prstGeom>
          </p:spPr>
          <p:txBody>
            <a:bodyPr lIns="50800" tIns="50800" rIns="50800" bIns="50800" rtlCol="0" anchor="ctr"/>
            <a:lstStyle/>
            <a:p>
              <a:pPr algn="ctr">
                <a:lnSpc>
                  <a:spcPts val="2660"/>
                </a:lnSpc>
                <a:spcBef>
                  <a:spcPct val="0"/>
                </a:spcBef>
              </a:pPr>
              <a:endParaRPr/>
            </a:p>
          </p:txBody>
        </p:sp>
      </p:grpSp>
      <p:grpSp>
        <p:nvGrpSpPr>
          <p:cNvPr id="11" name="Group 11"/>
          <p:cNvGrpSpPr/>
          <p:nvPr/>
        </p:nvGrpSpPr>
        <p:grpSpPr>
          <a:xfrm>
            <a:off x="-1295567" y="9021885"/>
            <a:ext cx="14519442" cy="3086100"/>
            <a:chOff x="0" y="0"/>
            <a:chExt cx="3824051" cy="812800"/>
          </a:xfrm>
        </p:grpSpPr>
        <p:sp>
          <p:nvSpPr>
            <p:cNvPr id="12" name="Freeform 12"/>
            <p:cNvSpPr/>
            <p:nvPr/>
          </p:nvSpPr>
          <p:spPr>
            <a:xfrm>
              <a:off x="0" y="0"/>
              <a:ext cx="3824051" cy="812800"/>
            </a:xfrm>
            <a:custGeom>
              <a:avLst/>
              <a:gdLst/>
              <a:ahLst/>
              <a:cxnLst/>
              <a:rect l="l" t="t" r="r" b="b"/>
              <a:pathLst>
                <a:path w="3824051" h="812800">
                  <a:moveTo>
                    <a:pt x="27194" y="0"/>
                  </a:moveTo>
                  <a:lnTo>
                    <a:pt x="3796857" y="0"/>
                  </a:lnTo>
                  <a:cubicBezTo>
                    <a:pt x="3811875" y="0"/>
                    <a:pt x="3824051" y="12175"/>
                    <a:pt x="3824051" y="27194"/>
                  </a:cubicBezTo>
                  <a:lnTo>
                    <a:pt x="3824051" y="785606"/>
                  </a:lnTo>
                  <a:cubicBezTo>
                    <a:pt x="3824051" y="800625"/>
                    <a:pt x="3811875" y="812800"/>
                    <a:pt x="3796857" y="812800"/>
                  </a:cubicBezTo>
                  <a:lnTo>
                    <a:pt x="27194" y="812800"/>
                  </a:lnTo>
                  <a:cubicBezTo>
                    <a:pt x="12175" y="812800"/>
                    <a:pt x="0" y="800625"/>
                    <a:pt x="0" y="785606"/>
                  </a:cubicBezTo>
                  <a:lnTo>
                    <a:pt x="0" y="27194"/>
                  </a:lnTo>
                  <a:cubicBezTo>
                    <a:pt x="0" y="12175"/>
                    <a:pt x="12175" y="0"/>
                    <a:pt x="27194" y="0"/>
                  </a:cubicBezTo>
                  <a:close/>
                </a:path>
              </a:pathLst>
            </a:custGeom>
            <a:solidFill>
              <a:srgbClr val="109A97"/>
            </a:solidFill>
          </p:spPr>
        </p:sp>
        <p:sp>
          <p:nvSpPr>
            <p:cNvPr id="13" name="TextBox 13"/>
            <p:cNvSpPr txBox="1"/>
            <p:nvPr/>
          </p:nvSpPr>
          <p:spPr>
            <a:xfrm>
              <a:off x="0" y="-38100"/>
              <a:ext cx="3824051" cy="850900"/>
            </a:xfrm>
            <a:prstGeom prst="rect">
              <a:avLst/>
            </a:prstGeom>
          </p:spPr>
          <p:txBody>
            <a:bodyPr lIns="50800" tIns="50800" rIns="50800" bIns="50800" rtlCol="0" anchor="ctr"/>
            <a:lstStyle/>
            <a:p>
              <a:pPr algn="ctr">
                <a:lnSpc>
                  <a:spcPts val="2660"/>
                </a:lnSpc>
                <a:spcBef>
                  <a:spcPct val="0"/>
                </a:spcBef>
              </a:pPr>
              <a:endParaRPr/>
            </a:p>
          </p:txBody>
        </p:sp>
      </p:grpSp>
      <p:sp>
        <p:nvSpPr>
          <p:cNvPr id="14" name="Freeform 14"/>
          <p:cNvSpPr/>
          <p:nvPr/>
        </p:nvSpPr>
        <p:spPr>
          <a:xfrm>
            <a:off x="16368813" y="423496"/>
            <a:ext cx="1325616" cy="1294283"/>
          </a:xfrm>
          <a:custGeom>
            <a:avLst/>
            <a:gdLst/>
            <a:ahLst/>
            <a:cxnLst/>
            <a:rect l="l" t="t" r="r" b="b"/>
            <a:pathLst>
              <a:path w="1325616" h="1294283">
                <a:moveTo>
                  <a:pt x="0" y="0"/>
                </a:moveTo>
                <a:lnTo>
                  <a:pt x="1325615" y="0"/>
                </a:lnTo>
                <a:lnTo>
                  <a:pt x="1325615" y="1294283"/>
                </a:lnTo>
                <a:lnTo>
                  <a:pt x="0" y="12942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15" name="Group 15"/>
          <p:cNvGrpSpPr/>
          <p:nvPr/>
        </p:nvGrpSpPr>
        <p:grpSpPr>
          <a:xfrm>
            <a:off x="1028700" y="2451282"/>
            <a:ext cx="5188120" cy="47625"/>
            <a:chOff x="0" y="0"/>
            <a:chExt cx="1366418" cy="12543"/>
          </a:xfrm>
        </p:grpSpPr>
        <p:sp>
          <p:nvSpPr>
            <p:cNvPr id="16" name="Freeform 16"/>
            <p:cNvSpPr/>
            <p:nvPr/>
          </p:nvSpPr>
          <p:spPr>
            <a:xfrm>
              <a:off x="0" y="0"/>
              <a:ext cx="1366418" cy="12543"/>
            </a:xfrm>
            <a:custGeom>
              <a:avLst/>
              <a:gdLst/>
              <a:ahLst/>
              <a:cxnLst/>
              <a:rect l="l" t="t" r="r" b="b"/>
              <a:pathLst>
                <a:path w="1366418" h="12543">
                  <a:moveTo>
                    <a:pt x="6272" y="0"/>
                  </a:moveTo>
                  <a:lnTo>
                    <a:pt x="1360147" y="0"/>
                  </a:lnTo>
                  <a:cubicBezTo>
                    <a:pt x="1361810" y="0"/>
                    <a:pt x="1363405" y="661"/>
                    <a:pt x="1364581" y="1837"/>
                  </a:cubicBezTo>
                  <a:cubicBezTo>
                    <a:pt x="1365758" y="3013"/>
                    <a:pt x="1366418" y="4608"/>
                    <a:pt x="1366418" y="6272"/>
                  </a:cubicBezTo>
                  <a:lnTo>
                    <a:pt x="1366418" y="6272"/>
                  </a:lnTo>
                  <a:cubicBezTo>
                    <a:pt x="1366418" y="7935"/>
                    <a:pt x="1365758" y="9530"/>
                    <a:pt x="1364581" y="10706"/>
                  </a:cubicBezTo>
                  <a:cubicBezTo>
                    <a:pt x="1363405" y="11882"/>
                    <a:pt x="1361810" y="12543"/>
                    <a:pt x="1360147" y="12543"/>
                  </a:cubicBezTo>
                  <a:lnTo>
                    <a:pt x="6272" y="12543"/>
                  </a:lnTo>
                  <a:cubicBezTo>
                    <a:pt x="4608" y="12543"/>
                    <a:pt x="3013" y="11882"/>
                    <a:pt x="1837" y="10706"/>
                  </a:cubicBezTo>
                  <a:cubicBezTo>
                    <a:pt x="661" y="9530"/>
                    <a:pt x="0" y="7935"/>
                    <a:pt x="0" y="6272"/>
                  </a:cubicBezTo>
                  <a:lnTo>
                    <a:pt x="0" y="6272"/>
                  </a:lnTo>
                  <a:cubicBezTo>
                    <a:pt x="0" y="4608"/>
                    <a:pt x="661" y="3013"/>
                    <a:pt x="1837" y="1837"/>
                  </a:cubicBezTo>
                  <a:cubicBezTo>
                    <a:pt x="3013" y="661"/>
                    <a:pt x="4608" y="0"/>
                    <a:pt x="6272" y="0"/>
                  </a:cubicBezTo>
                  <a:close/>
                </a:path>
              </a:pathLst>
            </a:custGeom>
            <a:solidFill>
              <a:srgbClr val="FFFFFF"/>
            </a:solidFill>
          </p:spPr>
        </p:sp>
        <p:sp>
          <p:nvSpPr>
            <p:cNvPr id="17" name="TextBox 17"/>
            <p:cNvSpPr txBox="1"/>
            <p:nvPr/>
          </p:nvSpPr>
          <p:spPr>
            <a:xfrm>
              <a:off x="0" y="-38100"/>
              <a:ext cx="1366418" cy="50643"/>
            </a:xfrm>
            <a:prstGeom prst="rect">
              <a:avLst/>
            </a:prstGeom>
          </p:spPr>
          <p:txBody>
            <a:bodyPr lIns="50800" tIns="50800" rIns="50800" bIns="50800" rtlCol="0" anchor="ctr"/>
            <a:lstStyle/>
            <a:p>
              <a:pPr algn="ctr">
                <a:lnSpc>
                  <a:spcPts val="2660"/>
                </a:lnSpc>
              </a:pPr>
              <a:endParaRPr/>
            </a:p>
          </p:txBody>
        </p:sp>
      </p:grpSp>
      <p:sp>
        <p:nvSpPr>
          <p:cNvPr id="18" name="Freeform 18"/>
          <p:cNvSpPr/>
          <p:nvPr/>
        </p:nvSpPr>
        <p:spPr>
          <a:xfrm>
            <a:off x="15773400" y="2933700"/>
            <a:ext cx="2352675" cy="2816225"/>
          </a:xfrm>
          <a:custGeom>
            <a:avLst/>
            <a:gdLst/>
            <a:ahLst/>
            <a:cxnLst/>
            <a:rect l="l" t="t" r="r" b="b"/>
            <a:pathLst>
              <a:path w="5185973" h="5538418">
                <a:moveTo>
                  <a:pt x="0" y="0"/>
                </a:moveTo>
                <a:lnTo>
                  <a:pt x="5185973" y="0"/>
                </a:lnTo>
                <a:lnTo>
                  <a:pt x="5185973" y="5538418"/>
                </a:lnTo>
                <a:lnTo>
                  <a:pt x="0" y="553841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20" name="TextBox 20"/>
          <p:cNvSpPr txBox="1"/>
          <p:nvPr/>
        </p:nvSpPr>
        <p:spPr>
          <a:xfrm>
            <a:off x="96520" y="1123950"/>
            <a:ext cx="8951595" cy="1097280"/>
          </a:xfrm>
          <a:prstGeom prst="rect">
            <a:avLst/>
          </a:prstGeom>
        </p:spPr>
        <p:txBody>
          <a:bodyPr wrap="square" lIns="0" tIns="0" rIns="0" bIns="0" rtlCol="0" anchor="t">
            <a:spAutoFit/>
          </a:bodyPr>
          <a:lstStyle/>
          <a:p>
            <a:pPr algn="l">
              <a:lnSpc>
                <a:spcPts val="8560"/>
              </a:lnSpc>
            </a:pPr>
            <a:r>
              <a:rPr lang="en-US" sz="8000" dirty="0">
                <a:solidFill>
                  <a:srgbClr val="FFFFFF"/>
                </a:solidFill>
                <a:latin typeface="Antonio Bold" panose="02000803000000000000"/>
                <a:ea typeface="Antonio Bold" panose="02000803000000000000"/>
                <a:cs typeface="Antonio Bold" panose="02000803000000000000"/>
                <a:sym typeface="Antonio Bold" panose="02000803000000000000"/>
              </a:rPr>
              <a:t>Literature Review</a:t>
            </a:r>
          </a:p>
        </p:txBody>
      </p:sp>
      <p:pic>
        <p:nvPicPr>
          <p:cNvPr id="21" name="Picture 20"/>
          <p:cNvPicPr>
            <a:picLocks noChangeAspect="1"/>
          </p:cNvPicPr>
          <p:nvPr/>
        </p:nvPicPr>
        <p:blipFill>
          <a:blip r:embed="rId6"/>
          <a:stretch>
            <a:fillRect/>
          </a:stretch>
        </p:blipFill>
        <p:spPr>
          <a:xfrm>
            <a:off x="990600" y="2247900"/>
            <a:ext cx="13676630" cy="7226935"/>
          </a:xfrm>
          <a:prstGeom prst="rect">
            <a:avLst/>
          </a:prstGeom>
        </p:spPr>
      </p:pic>
    </p:spTree>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253490" y="0"/>
            <a:ext cx="19540855" cy="11111865"/>
            <a:chOff x="0" y="0"/>
            <a:chExt cx="2738507" cy="2926576"/>
          </a:xfrm>
        </p:grpSpPr>
        <p:sp>
          <p:nvSpPr>
            <p:cNvPr id="3" name="Freeform 3"/>
            <p:cNvSpPr/>
            <p:nvPr/>
          </p:nvSpPr>
          <p:spPr>
            <a:xfrm>
              <a:off x="0" y="0"/>
              <a:ext cx="2738507" cy="2926576"/>
            </a:xfrm>
            <a:custGeom>
              <a:avLst/>
              <a:gdLst/>
              <a:ahLst/>
              <a:cxnLst/>
              <a:rect l="l" t="t" r="r" b="b"/>
              <a:pathLst>
                <a:path w="2738507" h="2926576">
                  <a:moveTo>
                    <a:pt x="74458" y="0"/>
                  </a:moveTo>
                  <a:lnTo>
                    <a:pt x="2664049" y="0"/>
                  </a:lnTo>
                  <a:cubicBezTo>
                    <a:pt x="2683797" y="0"/>
                    <a:pt x="2702735" y="7845"/>
                    <a:pt x="2716699" y="21808"/>
                  </a:cubicBezTo>
                  <a:cubicBezTo>
                    <a:pt x="2730662" y="35772"/>
                    <a:pt x="2738507" y="54710"/>
                    <a:pt x="2738507" y="74458"/>
                  </a:cubicBezTo>
                  <a:lnTo>
                    <a:pt x="2738507" y="2852119"/>
                  </a:lnTo>
                  <a:cubicBezTo>
                    <a:pt x="2738507" y="2871866"/>
                    <a:pt x="2730662" y="2890804"/>
                    <a:pt x="2716699" y="2904768"/>
                  </a:cubicBezTo>
                  <a:cubicBezTo>
                    <a:pt x="2702735" y="2918731"/>
                    <a:pt x="2683797" y="2926576"/>
                    <a:pt x="2664049" y="2926576"/>
                  </a:cubicBezTo>
                  <a:lnTo>
                    <a:pt x="74458" y="2926576"/>
                  </a:lnTo>
                  <a:cubicBezTo>
                    <a:pt x="54710" y="2926576"/>
                    <a:pt x="35772" y="2918731"/>
                    <a:pt x="21808" y="2904768"/>
                  </a:cubicBezTo>
                  <a:cubicBezTo>
                    <a:pt x="7845" y="2890804"/>
                    <a:pt x="0" y="2871866"/>
                    <a:pt x="0" y="2852119"/>
                  </a:cubicBezTo>
                  <a:lnTo>
                    <a:pt x="0" y="74458"/>
                  </a:lnTo>
                  <a:cubicBezTo>
                    <a:pt x="0" y="54710"/>
                    <a:pt x="7845" y="35772"/>
                    <a:pt x="21808" y="21808"/>
                  </a:cubicBezTo>
                  <a:cubicBezTo>
                    <a:pt x="35772" y="7845"/>
                    <a:pt x="54710" y="0"/>
                    <a:pt x="74458" y="0"/>
                  </a:cubicBezTo>
                  <a:close/>
                </a:path>
              </a:pathLst>
            </a:custGeom>
            <a:solidFill>
              <a:srgbClr val="048581"/>
            </a:solidFill>
          </p:spPr>
        </p:sp>
        <p:sp>
          <p:nvSpPr>
            <p:cNvPr id="4" name="TextBox 4"/>
            <p:cNvSpPr txBox="1"/>
            <p:nvPr/>
          </p:nvSpPr>
          <p:spPr>
            <a:xfrm>
              <a:off x="0" y="-38100"/>
              <a:ext cx="2738507" cy="2964676"/>
            </a:xfrm>
            <a:prstGeom prst="rect">
              <a:avLst/>
            </a:prstGeom>
          </p:spPr>
          <p:txBody>
            <a:bodyPr lIns="50800" tIns="50800" rIns="50800" bIns="50800" rtlCol="0" anchor="ctr"/>
            <a:lstStyle/>
            <a:p>
              <a:pPr algn="ctr">
                <a:lnSpc>
                  <a:spcPts val="2660"/>
                </a:lnSpc>
              </a:pPr>
              <a:endParaRPr/>
            </a:p>
          </p:txBody>
        </p:sp>
      </p:grpSp>
      <p:grpSp>
        <p:nvGrpSpPr>
          <p:cNvPr id="5" name="Group 5"/>
          <p:cNvGrpSpPr/>
          <p:nvPr/>
        </p:nvGrpSpPr>
        <p:grpSpPr>
          <a:xfrm>
            <a:off x="-755259" y="9058715"/>
            <a:ext cx="19043259" cy="3086100"/>
            <a:chOff x="0" y="0"/>
            <a:chExt cx="5015509" cy="812800"/>
          </a:xfrm>
        </p:grpSpPr>
        <p:sp>
          <p:nvSpPr>
            <p:cNvPr id="6" name="Freeform 6"/>
            <p:cNvSpPr/>
            <p:nvPr/>
          </p:nvSpPr>
          <p:spPr>
            <a:xfrm>
              <a:off x="0" y="0"/>
              <a:ext cx="5015509" cy="812800"/>
            </a:xfrm>
            <a:custGeom>
              <a:avLst/>
              <a:gdLst/>
              <a:ahLst/>
              <a:cxnLst/>
              <a:rect l="l" t="t" r="r" b="b"/>
              <a:pathLst>
                <a:path w="5015509" h="812800">
                  <a:moveTo>
                    <a:pt x="20734" y="0"/>
                  </a:moveTo>
                  <a:lnTo>
                    <a:pt x="4994775" y="0"/>
                  </a:lnTo>
                  <a:cubicBezTo>
                    <a:pt x="5000274" y="0"/>
                    <a:pt x="5005548" y="2184"/>
                    <a:pt x="5009436" y="6073"/>
                  </a:cubicBezTo>
                  <a:cubicBezTo>
                    <a:pt x="5013324" y="9961"/>
                    <a:pt x="5015509" y="15235"/>
                    <a:pt x="5015509" y="20734"/>
                  </a:cubicBezTo>
                  <a:lnTo>
                    <a:pt x="5015509" y="792066"/>
                  </a:lnTo>
                  <a:cubicBezTo>
                    <a:pt x="5015509" y="797565"/>
                    <a:pt x="5013324" y="802839"/>
                    <a:pt x="5009436" y="806727"/>
                  </a:cubicBezTo>
                  <a:cubicBezTo>
                    <a:pt x="5005548" y="810616"/>
                    <a:pt x="5000274" y="812800"/>
                    <a:pt x="4994775" y="812800"/>
                  </a:cubicBezTo>
                  <a:lnTo>
                    <a:pt x="20734" y="812800"/>
                  </a:lnTo>
                  <a:cubicBezTo>
                    <a:pt x="15235" y="812800"/>
                    <a:pt x="9961" y="810616"/>
                    <a:pt x="6073" y="806727"/>
                  </a:cubicBezTo>
                  <a:cubicBezTo>
                    <a:pt x="2184" y="802839"/>
                    <a:pt x="0" y="797565"/>
                    <a:pt x="0" y="792066"/>
                  </a:cubicBezTo>
                  <a:lnTo>
                    <a:pt x="0" y="20734"/>
                  </a:lnTo>
                  <a:cubicBezTo>
                    <a:pt x="0" y="15235"/>
                    <a:pt x="2184" y="9961"/>
                    <a:pt x="6073" y="6073"/>
                  </a:cubicBezTo>
                  <a:cubicBezTo>
                    <a:pt x="9961" y="2184"/>
                    <a:pt x="15235" y="0"/>
                    <a:pt x="20734" y="0"/>
                  </a:cubicBezTo>
                  <a:close/>
                </a:path>
              </a:pathLst>
            </a:custGeom>
            <a:solidFill>
              <a:srgbClr val="FFFFFF"/>
            </a:solidFill>
          </p:spPr>
        </p:sp>
        <p:sp>
          <p:nvSpPr>
            <p:cNvPr id="7" name="TextBox 7"/>
            <p:cNvSpPr txBox="1"/>
            <p:nvPr/>
          </p:nvSpPr>
          <p:spPr>
            <a:xfrm>
              <a:off x="0" y="-38100"/>
              <a:ext cx="5015509" cy="850900"/>
            </a:xfrm>
            <a:prstGeom prst="rect">
              <a:avLst/>
            </a:prstGeom>
          </p:spPr>
          <p:txBody>
            <a:bodyPr lIns="50800" tIns="50800" rIns="50800" bIns="50800" rtlCol="0" anchor="ctr"/>
            <a:lstStyle/>
            <a:p>
              <a:pPr algn="ctr">
                <a:lnSpc>
                  <a:spcPts val="2660"/>
                </a:lnSpc>
                <a:spcBef>
                  <a:spcPct val="0"/>
                </a:spcBef>
              </a:pPr>
              <a:endParaRPr/>
            </a:p>
          </p:txBody>
        </p:sp>
      </p:grpSp>
      <p:grpSp>
        <p:nvGrpSpPr>
          <p:cNvPr id="8" name="Group 8"/>
          <p:cNvGrpSpPr/>
          <p:nvPr/>
        </p:nvGrpSpPr>
        <p:grpSpPr>
          <a:xfrm>
            <a:off x="2438122" y="9069510"/>
            <a:ext cx="15921577" cy="3086100"/>
            <a:chOff x="0" y="0"/>
            <a:chExt cx="4193337" cy="812800"/>
          </a:xfrm>
        </p:grpSpPr>
        <p:sp>
          <p:nvSpPr>
            <p:cNvPr id="9" name="Freeform 9"/>
            <p:cNvSpPr/>
            <p:nvPr/>
          </p:nvSpPr>
          <p:spPr>
            <a:xfrm>
              <a:off x="0" y="0"/>
              <a:ext cx="4193337" cy="812800"/>
            </a:xfrm>
            <a:custGeom>
              <a:avLst/>
              <a:gdLst/>
              <a:ahLst/>
              <a:cxnLst/>
              <a:rect l="l" t="t" r="r" b="b"/>
              <a:pathLst>
                <a:path w="4193337" h="812800">
                  <a:moveTo>
                    <a:pt x="24799" y="0"/>
                  </a:moveTo>
                  <a:lnTo>
                    <a:pt x="4168538" y="0"/>
                  </a:lnTo>
                  <a:cubicBezTo>
                    <a:pt x="4175115" y="0"/>
                    <a:pt x="4181423" y="2613"/>
                    <a:pt x="4186074" y="7263"/>
                  </a:cubicBezTo>
                  <a:cubicBezTo>
                    <a:pt x="4190724" y="11914"/>
                    <a:pt x="4193337" y="18222"/>
                    <a:pt x="4193337" y="24799"/>
                  </a:cubicBezTo>
                  <a:lnTo>
                    <a:pt x="4193337" y="788001"/>
                  </a:lnTo>
                  <a:cubicBezTo>
                    <a:pt x="4193337" y="794578"/>
                    <a:pt x="4190724" y="800886"/>
                    <a:pt x="4186074" y="805537"/>
                  </a:cubicBezTo>
                  <a:cubicBezTo>
                    <a:pt x="4181423" y="810187"/>
                    <a:pt x="4175115" y="812800"/>
                    <a:pt x="4168538" y="812800"/>
                  </a:cubicBezTo>
                  <a:lnTo>
                    <a:pt x="24799" y="812800"/>
                  </a:lnTo>
                  <a:cubicBezTo>
                    <a:pt x="18222" y="812800"/>
                    <a:pt x="11914" y="810187"/>
                    <a:pt x="7263" y="805537"/>
                  </a:cubicBezTo>
                  <a:cubicBezTo>
                    <a:pt x="2613" y="800886"/>
                    <a:pt x="0" y="794578"/>
                    <a:pt x="0" y="788001"/>
                  </a:cubicBezTo>
                  <a:lnTo>
                    <a:pt x="0" y="24799"/>
                  </a:lnTo>
                  <a:cubicBezTo>
                    <a:pt x="0" y="18222"/>
                    <a:pt x="2613" y="11914"/>
                    <a:pt x="7263" y="7263"/>
                  </a:cubicBezTo>
                  <a:cubicBezTo>
                    <a:pt x="11914" y="2613"/>
                    <a:pt x="18222" y="0"/>
                    <a:pt x="24799" y="0"/>
                  </a:cubicBezTo>
                  <a:close/>
                </a:path>
              </a:pathLst>
            </a:custGeom>
            <a:solidFill>
              <a:srgbClr val="14B19D"/>
            </a:solidFill>
          </p:spPr>
        </p:sp>
        <p:sp>
          <p:nvSpPr>
            <p:cNvPr id="10" name="TextBox 10"/>
            <p:cNvSpPr txBox="1"/>
            <p:nvPr/>
          </p:nvSpPr>
          <p:spPr>
            <a:xfrm>
              <a:off x="0" y="-38100"/>
              <a:ext cx="4193337" cy="850900"/>
            </a:xfrm>
            <a:prstGeom prst="rect">
              <a:avLst/>
            </a:prstGeom>
          </p:spPr>
          <p:txBody>
            <a:bodyPr lIns="50800" tIns="50800" rIns="50800" bIns="50800" rtlCol="0" anchor="ctr"/>
            <a:lstStyle/>
            <a:p>
              <a:pPr algn="ctr">
                <a:lnSpc>
                  <a:spcPts val="2660"/>
                </a:lnSpc>
                <a:spcBef>
                  <a:spcPct val="0"/>
                </a:spcBef>
              </a:pPr>
              <a:endParaRPr/>
            </a:p>
          </p:txBody>
        </p:sp>
      </p:grpSp>
      <p:grpSp>
        <p:nvGrpSpPr>
          <p:cNvPr id="11" name="Group 11"/>
          <p:cNvGrpSpPr/>
          <p:nvPr/>
        </p:nvGrpSpPr>
        <p:grpSpPr>
          <a:xfrm>
            <a:off x="-1295567" y="9021885"/>
            <a:ext cx="14519442" cy="3086100"/>
            <a:chOff x="0" y="0"/>
            <a:chExt cx="3824051" cy="812800"/>
          </a:xfrm>
        </p:grpSpPr>
        <p:sp>
          <p:nvSpPr>
            <p:cNvPr id="12" name="Freeform 12"/>
            <p:cNvSpPr/>
            <p:nvPr/>
          </p:nvSpPr>
          <p:spPr>
            <a:xfrm>
              <a:off x="0" y="0"/>
              <a:ext cx="3824051" cy="812800"/>
            </a:xfrm>
            <a:custGeom>
              <a:avLst/>
              <a:gdLst/>
              <a:ahLst/>
              <a:cxnLst/>
              <a:rect l="l" t="t" r="r" b="b"/>
              <a:pathLst>
                <a:path w="3824051" h="812800">
                  <a:moveTo>
                    <a:pt x="27194" y="0"/>
                  </a:moveTo>
                  <a:lnTo>
                    <a:pt x="3796857" y="0"/>
                  </a:lnTo>
                  <a:cubicBezTo>
                    <a:pt x="3811875" y="0"/>
                    <a:pt x="3824051" y="12175"/>
                    <a:pt x="3824051" y="27194"/>
                  </a:cubicBezTo>
                  <a:lnTo>
                    <a:pt x="3824051" y="785606"/>
                  </a:lnTo>
                  <a:cubicBezTo>
                    <a:pt x="3824051" y="800625"/>
                    <a:pt x="3811875" y="812800"/>
                    <a:pt x="3796857" y="812800"/>
                  </a:cubicBezTo>
                  <a:lnTo>
                    <a:pt x="27194" y="812800"/>
                  </a:lnTo>
                  <a:cubicBezTo>
                    <a:pt x="12175" y="812800"/>
                    <a:pt x="0" y="800625"/>
                    <a:pt x="0" y="785606"/>
                  </a:cubicBezTo>
                  <a:lnTo>
                    <a:pt x="0" y="27194"/>
                  </a:lnTo>
                  <a:cubicBezTo>
                    <a:pt x="0" y="12175"/>
                    <a:pt x="12175" y="0"/>
                    <a:pt x="27194" y="0"/>
                  </a:cubicBezTo>
                  <a:close/>
                </a:path>
              </a:pathLst>
            </a:custGeom>
            <a:solidFill>
              <a:srgbClr val="109A97"/>
            </a:solidFill>
          </p:spPr>
        </p:sp>
        <p:sp>
          <p:nvSpPr>
            <p:cNvPr id="13" name="TextBox 13"/>
            <p:cNvSpPr txBox="1"/>
            <p:nvPr/>
          </p:nvSpPr>
          <p:spPr>
            <a:xfrm>
              <a:off x="0" y="-38100"/>
              <a:ext cx="3824051" cy="850900"/>
            </a:xfrm>
            <a:prstGeom prst="rect">
              <a:avLst/>
            </a:prstGeom>
          </p:spPr>
          <p:txBody>
            <a:bodyPr lIns="50800" tIns="50800" rIns="50800" bIns="50800" rtlCol="0" anchor="ctr"/>
            <a:lstStyle/>
            <a:p>
              <a:pPr algn="ctr">
                <a:lnSpc>
                  <a:spcPts val="2660"/>
                </a:lnSpc>
                <a:spcBef>
                  <a:spcPct val="0"/>
                </a:spcBef>
              </a:pPr>
              <a:endParaRPr/>
            </a:p>
          </p:txBody>
        </p:sp>
      </p:grpSp>
      <p:sp>
        <p:nvSpPr>
          <p:cNvPr id="14" name="Freeform 14"/>
          <p:cNvSpPr/>
          <p:nvPr/>
        </p:nvSpPr>
        <p:spPr>
          <a:xfrm>
            <a:off x="16368813" y="423496"/>
            <a:ext cx="1325616" cy="1294283"/>
          </a:xfrm>
          <a:custGeom>
            <a:avLst/>
            <a:gdLst/>
            <a:ahLst/>
            <a:cxnLst/>
            <a:rect l="l" t="t" r="r" b="b"/>
            <a:pathLst>
              <a:path w="1325616" h="1294283">
                <a:moveTo>
                  <a:pt x="0" y="0"/>
                </a:moveTo>
                <a:lnTo>
                  <a:pt x="1325615" y="0"/>
                </a:lnTo>
                <a:lnTo>
                  <a:pt x="1325615" y="1294283"/>
                </a:lnTo>
                <a:lnTo>
                  <a:pt x="0" y="129428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15" name="Group 15"/>
          <p:cNvGrpSpPr/>
          <p:nvPr/>
        </p:nvGrpSpPr>
        <p:grpSpPr>
          <a:xfrm flipV="1">
            <a:off x="-1132523" y="5581198"/>
            <a:ext cx="4476433" cy="45719"/>
            <a:chOff x="0" y="0"/>
            <a:chExt cx="1366418" cy="12543"/>
          </a:xfrm>
        </p:grpSpPr>
        <p:sp>
          <p:nvSpPr>
            <p:cNvPr id="16" name="Freeform 16"/>
            <p:cNvSpPr/>
            <p:nvPr/>
          </p:nvSpPr>
          <p:spPr>
            <a:xfrm>
              <a:off x="0" y="0"/>
              <a:ext cx="1366418" cy="12543"/>
            </a:xfrm>
            <a:custGeom>
              <a:avLst/>
              <a:gdLst/>
              <a:ahLst/>
              <a:cxnLst/>
              <a:rect l="l" t="t" r="r" b="b"/>
              <a:pathLst>
                <a:path w="1366418" h="12543">
                  <a:moveTo>
                    <a:pt x="6272" y="0"/>
                  </a:moveTo>
                  <a:lnTo>
                    <a:pt x="1360147" y="0"/>
                  </a:lnTo>
                  <a:cubicBezTo>
                    <a:pt x="1361810" y="0"/>
                    <a:pt x="1363405" y="661"/>
                    <a:pt x="1364581" y="1837"/>
                  </a:cubicBezTo>
                  <a:cubicBezTo>
                    <a:pt x="1365758" y="3013"/>
                    <a:pt x="1366418" y="4608"/>
                    <a:pt x="1366418" y="6272"/>
                  </a:cubicBezTo>
                  <a:lnTo>
                    <a:pt x="1366418" y="6272"/>
                  </a:lnTo>
                  <a:cubicBezTo>
                    <a:pt x="1366418" y="7935"/>
                    <a:pt x="1365758" y="9530"/>
                    <a:pt x="1364581" y="10706"/>
                  </a:cubicBezTo>
                  <a:cubicBezTo>
                    <a:pt x="1363405" y="11882"/>
                    <a:pt x="1361810" y="12543"/>
                    <a:pt x="1360147" y="12543"/>
                  </a:cubicBezTo>
                  <a:lnTo>
                    <a:pt x="6272" y="12543"/>
                  </a:lnTo>
                  <a:cubicBezTo>
                    <a:pt x="4608" y="12543"/>
                    <a:pt x="3013" y="11882"/>
                    <a:pt x="1837" y="10706"/>
                  </a:cubicBezTo>
                  <a:cubicBezTo>
                    <a:pt x="661" y="9530"/>
                    <a:pt x="0" y="7935"/>
                    <a:pt x="0" y="6272"/>
                  </a:cubicBezTo>
                  <a:lnTo>
                    <a:pt x="0" y="6272"/>
                  </a:lnTo>
                  <a:cubicBezTo>
                    <a:pt x="0" y="4608"/>
                    <a:pt x="661" y="3013"/>
                    <a:pt x="1837" y="1837"/>
                  </a:cubicBezTo>
                  <a:cubicBezTo>
                    <a:pt x="3013" y="661"/>
                    <a:pt x="4608" y="0"/>
                    <a:pt x="6272" y="0"/>
                  </a:cubicBezTo>
                  <a:close/>
                </a:path>
              </a:pathLst>
            </a:custGeom>
            <a:solidFill>
              <a:srgbClr val="FFFFFF"/>
            </a:solidFill>
          </p:spPr>
        </p:sp>
        <p:sp>
          <p:nvSpPr>
            <p:cNvPr id="17" name="TextBox 17"/>
            <p:cNvSpPr txBox="1"/>
            <p:nvPr/>
          </p:nvSpPr>
          <p:spPr>
            <a:xfrm>
              <a:off x="0" y="-38100"/>
              <a:ext cx="1366418" cy="50643"/>
            </a:xfrm>
            <a:prstGeom prst="rect">
              <a:avLst/>
            </a:prstGeom>
          </p:spPr>
          <p:txBody>
            <a:bodyPr lIns="50800" tIns="50800" rIns="50800" bIns="50800" rtlCol="0" anchor="ctr"/>
            <a:lstStyle/>
            <a:p>
              <a:pPr algn="ctr">
                <a:lnSpc>
                  <a:spcPts val="2660"/>
                </a:lnSpc>
              </a:pPr>
              <a:endParaRPr/>
            </a:p>
          </p:txBody>
        </p:sp>
      </p:grpSp>
      <p:sp>
        <p:nvSpPr>
          <p:cNvPr id="20" name="TextBox 20"/>
          <p:cNvSpPr txBox="1"/>
          <p:nvPr/>
        </p:nvSpPr>
        <p:spPr>
          <a:xfrm>
            <a:off x="-381000" y="3466131"/>
            <a:ext cx="5963126" cy="2205732"/>
          </a:xfrm>
          <a:prstGeom prst="rect">
            <a:avLst/>
          </a:prstGeom>
        </p:spPr>
        <p:txBody>
          <a:bodyPr wrap="square" lIns="0" tIns="0" rIns="0" bIns="0" rtlCol="0" anchor="t">
            <a:spAutoFit/>
          </a:bodyPr>
          <a:lstStyle/>
          <a:p>
            <a:pPr algn="l">
              <a:lnSpc>
                <a:spcPts val="8560"/>
              </a:lnSpc>
            </a:pPr>
            <a:r>
              <a:rPr lang="en-US" sz="8000" dirty="0">
                <a:solidFill>
                  <a:srgbClr val="FFFFFF"/>
                </a:solidFill>
                <a:latin typeface="Antonio Bold" panose="02000803000000000000"/>
                <a:ea typeface="Antonio Bold" panose="02000803000000000000"/>
                <a:cs typeface="Antonio Bold" panose="02000803000000000000"/>
                <a:sym typeface="Antonio Bold" panose="02000803000000000000"/>
              </a:rPr>
              <a:t>Literature </a:t>
            </a:r>
          </a:p>
          <a:p>
            <a:pPr algn="l">
              <a:lnSpc>
                <a:spcPts val="8560"/>
              </a:lnSpc>
            </a:pPr>
            <a:r>
              <a:rPr lang="en-US" sz="8000" dirty="0">
                <a:solidFill>
                  <a:srgbClr val="FFFFFF"/>
                </a:solidFill>
                <a:latin typeface="Antonio Bold" panose="02000803000000000000"/>
                <a:ea typeface="Antonio Bold" panose="02000803000000000000"/>
                <a:cs typeface="Antonio Bold" panose="02000803000000000000"/>
                <a:sym typeface="Antonio Bold" panose="02000803000000000000"/>
              </a:rPr>
              <a:t>Review</a:t>
            </a:r>
          </a:p>
        </p:txBody>
      </p:sp>
      <p:pic>
        <p:nvPicPr>
          <p:cNvPr id="21" name="Picture 20"/>
          <p:cNvPicPr>
            <a:picLocks noChangeAspect="1"/>
          </p:cNvPicPr>
          <p:nvPr/>
        </p:nvPicPr>
        <p:blipFill rotWithShape="1">
          <a:blip r:embed="rId5"/>
          <a:srcRect b="10191"/>
          <a:stretch/>
        </p:blipFill>
        <p:spPr>
          <a:xfrm>
            <a:off x="3512127" y="101317"/>
            <a:ext cx="14210011" cy="7278847"/>
          </a:xfrm>
          <a:prstGeom prst="rect">
            <a:avLst/>
          </a:prstGeom>
        </p:spPr>
      </p:pic>
      <p:pic>
        <p:nvPicPr>
          <p:cNvPr id="19" name="Picture 18">
            <a:extLst>
              <a:ext uri="{FF2B5EF4-FFF2-40B4-BE49-F238E27FC236}">
                <a16:creationId xmlns:a16="http://schemas.microsoft.com/office/drawing/2014/main" id="{A737DE15-6800-406B-B7E4-9DAC90A0D092}"/>
              </a:ext>
            </a:extLst>
          </p:cNvPr>
          <p:cNvPicPr>
            <a:picLocks noChangeAspect="1"/>
          </p:cNvPicPr>
          <p:nvPr/>
        </p:nvPicPr>
        <p:blipFill>
          <a:blip r:embed="rId6"/>
          <a:stretch>
            <a:fillRect/>
          </a:stretch>
        </p:blipFill>
        <p:spPr>
          <a:xfrm>
            <a:off x="3518419" y="7380164"/>
            <a:ext cx="14210011" cy="2551276"/>
          </a:xfrm>
          <a:prstGeom prst="rect">
            <a:avLst/>
          </a:prstGeom>
        </p:spPr>
      </p:pic>
    </p:spTree>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253768" y="0"/>
            <a:ext cx="7755784" cy="11111844"/>
            <a:chOff x="0" y="0"/>
            <a:chExt cx="2042676" cy="2926576"/>
          </a:xfrm>
        </p:grpSpPr>
        <p:sp>
          <p:nvSpPr>
            <p:cNvPr id="3" name="Freeform 3"/>
            <p:cNvSpPr/>
            <p:nvPr/>
          </p:nvSpPr>
          <p:spPr>
            <a:xfrm>
              <a:off x="0" y="0"/>
              <a:ext cx="2042676" cy="2926576"/>
            </a:xfrm>
            <a:custGeom>
              <a:avLst/>
              <a:gdLst/>
              <a:ahLst/>
              <a:cxnLst/>
              <a:rect l="l" t="t" r="r" b="b"/>
              <a:pathLst>
                <a:path w="2042676" h="2926576">
                  <a:moveTo>
                    <a:pt x="99821" y="0"/>
                  </a:moveTo>
                  <a:lnTo>
                    <a:pt x="1942854" y="0"/>
                  </a:lnTo>
                  <a:cubicBezTo>
                    <a:pt x="1997984" y="0"/>
                    <a:pt x="2042676" y="44691"/>
                    <a:pt x="2042676" y="99821"/>
                  </a:cubicBezTo>
                  <a:lnTo>
                    <a:pt x="2042676" y="2826755"/>
                  </a:lnTo>
                  <a:cubicBezTo>
                    <a:pt x="2042676" y="2853229"/>
                    <a:pt x="2032159" y="2878619"/>
                    <a:pt x="2013439" y="2897339"/>
                  </a:cubicBezTo>
                  <a:cubicBezTo>
                    <a:pt x="1994718" y="2916059"/>
                    <a:pt x="1969328" y="2926576"/>
                    <a:pt x="1942854" y="2926576"/>
                  </a:cubicBezTo>
                  <a:lnTo>
                    <a:pt x="99821" y="2926576"/>
                  </a:lnTo>
                  <a:cubicBezTo>
                    <a:pt x="44691" y="2926576"/>
                    <a:pt x="0" y="2881885"/>
                    <a:pt x="0" y="2826755"/>
                  </a:cubicBezTo>
                  <a:lnTo>
                    <a:pt x="0" y="99821"/>
                  </a:lnTo>
                  <a:cubicBezTo>
                    <a:pt x="0" y="44691"/>
                    <a:pt x="44691" y="0"/>
                    <a:pt x="99821" y="0"/>
                  </a:cubicBezTo>
                  <a:close/>
                </a:path>
              </a:pathLst>
            </a:custGeom>
            <a:solidFill>
              <a:srgbClr val="048581"/>
            </a:solidFill>
          </p:spPr>
        </p:sp>
        <p:sp>
          <p:nvSpPr>
            <p:cNvPr id="4" name="TextBox 4"/>
            <p:cNvSpPr txBox="1"/>
            <p:nvPr/>
          </p:nvSpPr>
          <p:spPr>
            <a:xfrm>
              <a:off x="0" y="-38100"/>
              <a:ext cx="2042676" cy="2964676"/>
            </a:xfrm>
            <a:prstGeom prst="rect">
              <a:avLst/>
            </a:prstGeom>
          </p:spPr>
          <p:txBody>
            <a:bodyPr lIns="50800" tIns="50800" rIns="50800" bIns="50800" rtlCol="0" anchor="ctr"/>
            <a:lstStyle/>
            <a:p>
              <a:pPr algn="ctr">
                <a:lnSpc>
                  <a:spcPts val="2660"/>
                </a:lnSpc>
              </a:pPr>
              <a:endParaRPr/>
            </a:p>
          </p:txBody>
        </p:sp>
      </p:grpSp>
      <p:grpSp>
        <p:nvGrpSpPr>
          <p:cNvPr id="5" name="Group 5"/>
          <p:cNvGrpSpPr/>
          <p:nvPr/>
        </p:nvGrpSpPr>
        <p:grpSpPr>
          <a:xfrm>
            <a:off x="-755259" y="9058715"/>
            <a:ext cx="19043259" cy="3086100"/>
            <a:chOff x="0" y="0"/>
            <a:chExt cx="5015509" cy="812800"/>
          </a:xfrm>
        </p:grpSpPr>
        <p:sp>
          <p:nvSpPr>
            <p:cNvPr id="6" name="Freeform 6"/>
            <p:cNvSpPr/>
            <p:nvPr/>
          </p:nvSpPr>
          <p:spPr>
            <a:xfrm>
              <a:off x="0" y="0"/>
              <a:ext cx="5015509" cy="812800"/>
            </a:xfrm>
            <a:custGeom>
              <a:avLst/>
              <a:gdLst/>
              <a:ahLst/>
              <a:cxnLst/>
              <a:rect l="l" t="t" r="r" b="b"/>
              <a:pathLst>
                <a:path w="5015509" h="812800">
                  <a:moveTo>
                    <a:pt x="20734" y="0"/>
                  </a:moveTo>
                  <a:lnTo>
                    <a:pt x="4994775" y="0"/>
                  </a:lnTo>
                  <a:cubicBezTo>
                    <a:pt x="5000274" y="0"/>
                    <a:pt x="5005548" y="2184"/>
                    <a:pt x="5009436" y="6073"/>
                  </a:cubicBezTo>
                  <a:cubicBezTo>
                    <a:pt x="5013324" y="9961"/>
                    <a:pt x="5015509" y="15235"/>
                    <a:pt x="5015509" y="20734"/>
                  </a:cubicBezTo>
                  <a:lnTo>
                    <a:pt x="5015509" y="792066"/>
                  </a:lnTo>
                  <a:cubicBezTo>
                    <a:pt x="5015509" y="797565"/>
                    <a:pt x="5013324" y="802839"/>
                    <a:pt x="5009436" y="806727"/>
                  </a:cubicBezTo>
                  <a:cubicBezTo>
                    <a:pt x="5005548" y="810616"/>
                    <a:pt x="5000274" y="812800"/>
                    <a:pt x="4994775" y="812800"/>
                  </a:cubicBezTo>
                  <a:lnTo>
                    <a:pt x="20734" y="812800"/>
                  </a:lnTo>
                  <a:cubicBezTo>
                    <a:pt x="15235" y="812800"/>
                    <a:pt x="9961" y="810616"/>
                    <a:pt x="6073" y="806727"/>
                  </a:cubicBezTo>
                  <a:cubicBezTo>
                    <a:pt x="2184" y="802839"/>
                    <a:pt x="0" y="797565"/>
                    <a:pt x="0" y="792066"/>
                  </a:cubicBezTo>
                  <a:lnTo>
                    <a:pt x="0" y="20734"/>
                  </a:lnTo>
                  <a:cubicBezTo>
                    <a:pt x="0" y="15235"/>
                    <a:pt x="2184" y="9961"/>
                    <a:pt x="6073" y="6073"/>
                  </a:cubicBezTo>
                  <a:cubicBezTo>
                    <a:pt x="9961" y="2184"/>
                    <a:pt x="15235" y="0"/>
                    <a:pt x="20734" y="0"/>
                  </a:cubicBezTo>
                  <a:close/>
                </a:path>
              </a:pathLst>
            </a:custGeom>
            <a:solidFill>
              <a:srgbClr val="FFFFFF"/>
            </a:solidFill>
          </p:spPr>
        </p:sp>
        <p:sp>
          <p:nvSpPr>
            <p:cNvPr id="7" name="TextBox 7"/>
            <p:cNvSpPr txBox="1"/>
            <p:nvPr/>
          </p:nvSpPr>
          <p:spPr>
            <a:xfrm>
              <a:off x="0" y="-38100"/>
              <a:ext cx="5015509" cy="850900"/>
            </a:xfrm>
            <a:prstGeom prst="rect">
              <a:avLst/>
            </a:prstGeom>
          </p:spPr>
          <p:txBody>
            <a:bodyPr lIns="50800" tIns="50800" rIns="50800" bIns="50800" rtlCol="0" anchor="ctr"/>
            <a:lstStyle/>
            <a:p>
              <a:pPr algn="ctr">
                <a:lnSpc>
                  <a:spcPts val="2660"/>
                </a:lnSpc>
                <a:spcBef>
                  <a:spcPct val="0"/>
                </a:spcBef>
              </a:pPr>
              <a:endParaRPr/>
            </a:p>
          </p:txBody>
        </p:sp>
      </p:grpSp>
      <p:grpSp>
        <p:nvGrpSpPr>
          <p:cNvPr id="8" name="Group 8"/>
          <p:cNvGrpSpPr/>
          <p:nvPr/>
        </p:nvGrpSpPr>
        <p:grpSpPr>
          <a:xfrm>
            <a:off x="2514322" y="9098085"/>
            <a:ext cx="15921577" cy="3086100"/>
            <a:chOff x="0" y="0"/>
            <a:chExt cx="4193337" cy="812800"/>
          </a:xfrm>
        </p:grpSpPr>
        <p:sp>
          <p:nvSpPr>
            <p:cNvPr id="9" name="Freeform 9"/>
            <p:cNvSpPr/>
            <p:nvPr/>
          </p:nvSpPr>
          <p:spPr>
            <a:xfrm>
              <a:off x="0" y="0"/>
              <a:ext cx="4193337" cy="812800"/>
            </a:xfrm>
            <a:custGeom>
              <a:avLst/>
              <a:gdLst/>
              <a:ahLst/>
              <a:cxnLst/>
              <a:rect l="l" t="t" r="r" b="b"/>
              <a:pathLst>
                <a:path w="4193337" h="812800">
                  <a:moveTo>
                    <a:pt x="24799" y="0"/>
                  </a:moveTo>
                  <a:lnTo>
                    <a:pt x="4168538" y="0"/>
                  </a:lnTo>
                  <a:cubicBezTo>
                    <a:pt x="4175115" y="0"/>
                    <a:pt x="4181423" y="2613"/>
                    <a:pt x="4186074" y="7263"/>
                  </a:cubicBezTo>
                  <a:cubicBezTo>
                    <a:pt x="4190724" y="11914"/>
                    <a:pt x="4193337" y="18222"/>
                    <a:pt x="4193337" y="24799"/>
                  </a:cubicBezTo>
                  <a:lnTo>
                    <a:pt x="4193337" y="788001"/>
                  </a:lnTo>
                  <a:cubicBezTo>
                    <a:pt x="4193337" y="794578"/>
                    <a:pt x="4190724" y="800886"/>
                    <a:pt x="4186074" y="805537"/>
                  </a:cubicBezTo>
                  <a:cubicBezTo>
                    <a:pt x="4181423" y="810187"/>
                    <a:pt x="4175115" y="812800"/>
                    <a:pt x="4168538" y="812800"/>
                  </a:cubicBezTo>
                  <a:lnTo>
                    <a:pt x="24799" y="812800"/>
                  </a:lnTo>
                  <a:cubicBezTo>
                    <a:pt x="18222" y="812800"/>
                    <a:pt x="11914" y="810187"/>
                    <a:pt x="7263" y="805537"/>
                  </a:cubicBezTo>
                  <a:cubicBezTo>
                    <a:pt x="2613" y="800886"/>
                    <a:pt x="0" y="794578"/>
                    <a:pt x="0" y="788001"/>
                  </a:cubicBezTo>
                  <a:lnTo>
                    <a:pt x="0" y="24799"/>
                  </a:lnTo>
                  <a:cubicBezTo>
                    <a:pt x="0" y="18222"/>
                    <a:pt x="2613" y="11914"/>
                    <a:pt x="7263" y="7263"/>
                  </a:cubicBezTo>
                  <a:cubicBezTo>
                    <a:pt x="11914" y="2613"/>
                    <a:pt x="18222" y="0"/>
                    <a:pt x="24799" y="0"/>
                  </a:cubicBezTo>
                  <a:close/>
                </a:path>
              </a:pathLst>
            </a:custGeom>
            <a:solidFill>
              <a:srgbClr val="14B19D"/>
            </a:solidFill>
          </p:spPr>
        </p:sp>
        <p:sp>
          <p:nvSpPr>
            <p:cNvPr id="10" name="TextBox 10"/>
            <p:cNvSpPr txBox="1"/>
            <p:nvPr/>
          </p:nvSpPr>
          <p:spPr>
            <a:xfrm>
              <a:off x="0" y="-38100"/>
              <a:ext cx="4193337" cy="850900"/>
            </a:xfrm>
            <a:prstGeom prst="rect">
              <a:avLst/>
            </a:prstGeom>
          </p:spPr>
          <p:txBody>
            <a:bodyPr lIns="50800" tIns="50800" rIns="50800" bIns="50800" rtlCol="0" anchor="ctr"/>
            <a:lstStyle/>
            <a:p>
              <a:pPr algn="ctr">
                <a:lnSpc>
                  <a:spcPts val="2660"/>
                </a:lnSpc>
                <a:spcBef>
                  <a:spcPct val="0"/>
                </a:spcBef>
              </a:pPr>
              <a:endParaRPr/>
            </a:p>
          </p:txBody>
        </p:sp>
      </p:grpSp>
      <p:grpSp>
        <p:nvGrpSpPr>
          <p:cNvPr id="11" name="Group 11"/>
          <p:cNvGrpSpPr/>
          <p:nvPr/>
        </p:nvGrpSpPr>
        <p:grpSpPr>
          <a:xfrm>
            <a:off x="-1253657" y="9058715"/>
            <a:ext cx="14519442" cy="3086100"/>
            <a:chOff x="0" y="0"/>
            <a:chExt cx="3824051" cy="812800"/>
          </a:xfrm>
        </p:grpSpPr>
        <p:sp>
          <p:nvSpPr>
            <p:cNvPr id="12" name="Freeform 12"/>
            <p:cNvSpPr/>
            <p:nvPr/>
          </p:nvSpPr>
          <p:spPr>
            <a:xfrm>
              <a:off x="0" y="0"/>
              <a:ext cx="3824051" cy="812800"/>
            </a:xfrm>
            <a:custGeom>
              <a:avLst/>
              <a:gdLst/>
              <a:ahLst/>
              <a:cxnLst/>
              <a:rect l="l" t="t" r="r" b="b"/>
              <a:pathLst>
                <a:path w="3824051" h="812800">
                  <a:moveTo>
                    <a:pt x="27194" y="0"/>
                  </a:moveTo>
                  <a:lnTo>
                    <a:pt x="3796857" y="0"/>
                  </a:lnTo>
                  <a:cubicBezTo>
                    <a:pt x="3811875" y="0"/>
                    <a:pt x="3824051" y="12175"/>
                    <a:pt x="3824051" y="27194"/>
                  </a:cubicBezTo>
                  <a:lnTo>
                    <a:pt x="3824051" y="785606"/>
                  </a:lnTo>
                  <a:cubicBezTo>
                    <a:pt x="3824051" y="800625"/>
                    <a:pt x="3811875" y="812800"/>
                    <a:pt x="3796857" y="812800"/>
                  </a:cubicBezTo>
                  <a:lnTo>
                    <a:pt x="27194" y="812800"/>
                  </a:lnTo>
                  <a:cubicBezTo>
                    <a:pt x="12175" y="812800"/>
                    <a:pt x="0" y="800625"/>
                    <a:pt x="0" y="785606"/>
                  </a:cubicBezTo>
                  <a:lnTo>
                    <a:pt x="0" y="27194"/>
                  </a:lnTo>
                  <a:cubicBezTo>
                    <a:pt x="0" y="12175"/>
                    <a:pt x="12175" y="0"/>
                    <a:pt x="27194" y="0"/>
                  </a:cubicBezTo>
                  <a:close/>
                </a:path>
              </a:pathLst>
            </a:custGeom>
            <a:solidFill>
              <a:srgbClr val="109A97"/>
            </a:solidFill>
          </p:spPr>
        </p:sp>
        <p:sp>
          <p:nvSpPr>
            <p:cNvPr id="13" name="TextBox 13"/>
            <p:cNvSpPr txBox="1"/>
            <p:nvPr/>
          </p:nvSpPr>
          <p:spPr>
            <a:xfrm>
              <a:off x="0" y="-38100"/>
              <a:ext cx="3824051" cy="850900"/>
            </a:xfrm>
            <a:prstGeom prst="rect">
              <a:avLst/>
            </a:prstGeom>
          </p:spPr>
          <p:txBody>
            <a:bodyPr lIns="50800" tIns="50800" rIns="50800" bIns="50800" rtlCol="0" anchor="ctr"/>
            <a:lstStyle/>
            <a:p>
              <a:pPr algn="ctr">
                <a:lnSpc>
                  <a:spcPts val="2660"/>
                </a:lnSpc>
                <a:spcBef>
                  <a:spcPct val="0"/>
                </a:spcBef>
              </a:pPr>
              <a:endParaRPr/>
            </a:p>
          </p:txBody>
        </p:sp>
      </p:grpSp>
      <p:sp>
        <p:nvSpPr>
          <p:cNvPr id="14" name="Freeform 14"/>
          <p:cNvSpPr/>
          <p:nvPr/>
        </p:nvSpPr>
        <p:spPr>
          <a:xfrm>
            <a:off x="16368813" y="423496"/>
            <a:ext cx="1325616" cy="1294283"/>
          </a:xfrm>
          <a:custGeom>
            <a:avLst/>
            <a:gdLst/>
            <a:ahLst/>
            <a:cxnLst/>
            <a:rect l="l" t="t" r="r" b="b"/>
            <a:pathLst>
              <a:path w="1325616" h="1294283">
                <a:moveTo>
                  <a:pt x="0" y="0"/>
                </a:moveTo>
                <a:lnTo>
                  <a:pt x="1325615" y="0"/>
                </a:lnTo>
                <a:lnTo>
                  <a:pt x="1325615" y="1294283"/>
                </a:lnTo>
                <a:lnTo>
                  <a:pt x="0" y="12942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15" name="Group 15"/>
          <p:cNvGrpSpPr/>
          <p:nvPr/>
        </p:nvGrpSpPr>
        <p:grpSpPr>
          <a:xfrm>
            <a:off x="7920067" y="2451282"/>
            <a:ext cx="3348708" cy="47625"/>
            <a:chOff x="0" y="0"/>
            <a:chExt cx="881964" cy="12543"/>
          </a:xfrm>
        </p:grpSpPr>
        <p:sp>
          <p:nvSpPr>
            <p:cNvPr id="16" name="Freeform 16"/>
            <p:cNvSpPr/>
            <p:nvPr/>
          </p:nvSpPr>
          <p:spPr>
            <a:xfrm>
              <a:off x="0" y="0"/>
              <a:ext cx="881964" cy="12543"/>
            </a:xfrm>
            <a:custGeom>
              <a:avLst/>
              <a:gdLst/>
              <a:ahLst/>
              <a:cxnLst/>
              <a:rect l="l" t="t" r="r" b="b"/>
              <a:pathLst>
                <a:path w="881964" h="12543">
                  <a:moveTo>
                    <a:pt x="6272" y="0"/>
                  </a:moveTo>
                  <a:lnTo>
                    <a:pt x="875693" y="0"/>
                  </a:lnTo>
                  <a:cubicBezTo>
                    <a:pt x="877356" y="0"/>
                    <a:pt x="878951" y="661"/>
                    <a:pt x="880127" y="1837"/>
                  </a:cubicBezTo>
                  <a:cubicBezTo>
                    <a:pt x="881303" y="3013"/>
                    <a:pt x="881964" y="4608"/>
                    <a:pt x="881964" y="6272"/>
                  </a:cubicBezTo>
                  <a:lnTo>
                    <a:pt x="881964" y="6272"/>
                  </a:lnTo>
                  <a:cubicBezTo>
                    <a:pt x="881964" y="7935"/>
                    <a:pt x="881303" y="9530"/>
                    <a:pt x="880127" y="10706"/>
                  </a:cubicBezTo>
                  <a:cubicBezTo>
                    <a:pt x="878951" y="11882"/>
                    <a:pt x="877356" y="12543"/>
                    <a:pt x="875693" y="12543"/>
                  </a:cubicBezTo>
                  <a:lnTo>
                    <a:pt x="6272" y="12543"/>
                  </a:lnTo>
                  <a:cubicBezTo>
                    <a:pt x="4608" y="12543"/>
                    <a:pt x="3013" y="11882"/>
                    <a:pt x="1837" y="10706"/>
                  </a:cubicBezTo>
                  <a:cubicBezTo>
                    <a:pt x="661" y="9530"/>
                    <a:pt x="0" y="7935"/>
                    <a:pt x="0" y="6272"/>
                  </a:cubicBezTo>
                  <a:lnTo>
                    <a:pt x="0" y="6272"/>
                  </a:lnTo>
                  <a:cubicBezTo>
                    <a:pt x="0" y="4608"/>
                    <a:pt x="661" y="3013"/>
                    <a:pt x="1837" y="1837"/>
                  </a:cubicBezTo>
                  <a:cubicBezTo>
                    <a:pt x="3013" y="661"/>
                    <a:pt x="4608" y="0"/>
                    <a:pt x="6272" y="0"/>
                  </a:cubicBezTo>
                  <a:close/>
                </a:path>
              </a:pathLst>
            </a:custGeom>
            <a:solidFill>
              <a:srgbClr val="048581"/>
            </a:solidFill>
          </p:spPr>
        </p:sp>
        <p:sp>
          <p:nvSpPr>
            <p:cNvPr id="17" name="TextBox 17"/>
            <p:cNvSpPr txBox="1"/>
            <p:nvPr/>
          </p:nvSpPr>
          <p:spPr>
            <a:xfrm>
              <a:off x="0" y="-38100"/>
              <a:ext cx="881964" cy="50643"/>
            </a:xfrm>
            <a:prstGeom prst="rect">
              <a:avLst/>
            </a:prstGeom>
          </p:spPr>
          <p:txBody>
            <a:bodyPr lIns="50800" tIns="50800" rIns="50800" bIns="50800" rtlCol="0" anchor="ctr"/>
            <a:lstStyle/>
            <a:p>
              <a:pPr algn="ctr">
                <a:lnSpc>
                  <a:spcPts val="2660"/>
                </a:lnSpc>
              </a:pPr>
              <a:endParaRPr/>
            </a:p>
          </p:txBody>
        </p:sp>
      </p:grpSp>
      <p:sp>
        <p:nvSpPr>
          <p:cNvPr id="18" name="Freeform 18"/>
          <p:cNvSpPr/>
          <p:nvPr/>
        </p:nvSpPr>
        <p:spPr>
          <a:xfrm>
            <a:off x="1219200" y="-114300"/>
            <a:ext cx="2373630" cy="3529330"/>
          </a:xfrm>
          <a:custGeom>
            <a:avLst/>
            <a:gdLst/>
            <a:ahLst/>
            <a:cxnLst/>
            <a:rect l="l" t="t" r="r" b="b"/>
            <a:pathLst>
              <a:path w="4058689" h="7200900">
                <a:moveTo>
                  <a:pt x="0" y="0"/>
                </a:moveTo>
                <a:lnTo>
                  <a:pt x="4058689" y="0"/>
                </a:lnTo>
                <a:lnTo>
                  <a:pt x="4058689" y="7200900"/>
                </a:lnTo>
                <a:lnTo>
                  <a:pt x="0" y="72009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20" name="TextBox 20"/>
          <p:cNvSpPr txBox="1"/>
          <p:nvPr/>
        </p:nvSpPr>
        <p:spPr>
          <a:xfrm>
            <a:off x="8092619" y="1123950"/>
            <a:ext cx="4361156" cy="1097280"/>
          </a:xfrm>
          <a:prstGeom prst="rect">
            <a:avLst/>
          </a:prstGeom>
        </p:spPr>
        <p:txBody>
          <a:bodyPr lIns="0" tIns="0" rIns="0" bIns="0" rtlCol="0" anchor="t">
            <a:spAutoFit/>
          </a:bodyPr>
          <a:lstStyle/>
          <a:p>
            <a:pPr algn="l">
              <a:lnSpc>
                <a:spcPts val="8560"/>
              </a:lnSpc>
            </a:pPr>
            <a:r>
              <a:rPr lang="en-US" sz="8000">
                <a:solidFill>
                  <a:srgbClr val="048581"/>
                </a:solidFill>
                <a:latin typeface="Antonio Bold" panose="02000803000000000000"/>
                <a:ea typeface="Antonio Bold" panose="02000803000000000000"/>
                <a:cs typeface="Antonio Bold" panose="02000803000000000000"/>
                <a:sym typeface="Antonio Bold" panose="02000803000000000000"/>
              </a:rPr>
              <a:t>Dataset</a:t>
            </a:r>
          </a:p>
        </p:txBody>
      </p:sp>
      <p:pic>
        <p:nvPicPr>
          <p:cNvPr id="23" name="Picture 22"/>
          <p:cNvPicPr>
            <a:picLocks noChangeAspect="1"/>
          </p:cNvPicPr>
          <p:nvPr/>
        </p:nvPicPr>
        <p:blipFill>
          <a:blip r:embed="rId6"/>
          <a:stretch>
            <a:fillRect/>
          </a:stretch>
        </p:blipFill>
        <p:spPr>
          <a:xfrm>
            <a:off x="457200" y="3390900"/>
            <a:ext cx="17416145" cy="5774690"/>
          </a:xfrm>
          <a:prstGeom prst="rect">
            <a:avLst/>
          </a:prstGeom>
        </p:spPr>
      </p:pic>
    </p:spTree>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253490" y="0"/>
            <a:ext cx="15747365" cy="11111865"/>
            <a:chOff x="0" y="0"/>
            <a:chExt cx="3588702" cy="2926576"/>
          </a:xfrm>
        </p:grpSpPr>
        <p:sp>
          <p:nvSpPr>
            <p:cNvPr id="3" name="Freeform 3"/>
            <p:cNvSpPr/>
            <p:nvPr/>
          </p:nvSpPr>
          <p:spPr>
            <a:xfrm>
              <a:off x="0" y="0"/>
              <a:ext cx="3588702" cy="2926576"/>
            </a:xfrm>
            <a:custGeom>
              <a:avLst/>
              <a:gdLst/>
              <a:ahLst/>
              <a:cxnLst/>
              <a:rect l="l" t="t" r="r" b="b"/>
              <a:pathLst>
                <a:path w="3588702" h="2926576">
                  <a:moveTo>
                    <a:pt x="56818" y="0"/>
                  </a:moveTo>
                  <a:lnTo>
                    <a:pt x="3531884" y="0"/>
                  </a:lnTo>
                  <a:cubicBezTo>
                    <a:pt x="3563264" y="0"/>
                    <a:pt x="3588702" y="25438"/>
                    <a:pt x="3588702" y="56818"/>
                  </a:cubicBezTo>
                  <a:lnTo>
                    <a:pt x="3588702" y="2869758"/>
                  </a:lnTo>
                  <a:cubicBezTo>
                    <a:pt x="3588702" y="2884827"/>
                    <a:pt x="3582716" y="2899279"/>
                    <a:pt x="3572060" y="2909934"/>
                  </a:cubicBezTo>
                  <a:cubicBezTo>
                    <a:pt x="3561405" y="2920590"/>
                    <a:pt x="3546953" y="2926576"/>
                    <a:pt x="3531884" y="2926576"/>
                  </a:cubicBezTo>
                  <a:lnTo>
                    <a:pt x="56818" y="2926576"/>
                  </a:lnTo>
                  <a:cubicBezTo>
                    <a:pt x="25438" y="2926576"/>
                    <a:pt x="0" y="2901138"/>
                    <a:pt x="0" y="2869758"/>
                  </a:cubicBezTo>
                  <a:lnTo>
                    <a:pt x="0" y="56818"/>
                  </a:lnTo>
                  <a:cubicBezTo>
                    <a:pt x="0" y="41749"/>
                    <a:pt x="5986" y="27297"/>
                    <a:pt x="16642" y="16642"/>
                  </a:cubicBezTo>
                  <a:cubicBezTo>
                    <a:pt x="27297" y="5986"/>
                    <a:pt x="41749" y="0"/>
                    <a:pt x="56818" y="0"/>
                  </a:cubicBezTo>
                  <a:close/>
                </a:path>
              </a:pathLst>
            </a:custGeom>
            <a:solidFill>
              <a:srgbClr val="048581"/>
            </a:solidFill>
          </p:spPr>
        </p:sp>
        <p:sp>
          <p:nvSpPr>
            <p:cNvPr id="4" name="TextBox 4"/>
            <p:cNvSpPr txBox="1"/>
            <p:nvPr/>
          </p:nvSpPr>
          <p:spPr>
            <a:xfrm>
              <a:off x="0" y="-38100"/>
              <a:ext cx="3588702" cy="2964676"/>
            </a:xfrm>
            <a:prstGeom prst="rect">
              <a:avLst/>
            </a:prstGeom>
          </p:spPr>
          <p:txBody>
            <a:bodyPr lIns="50800" tIns="50800" rIns="50800" bIns="50800" rtlCol="0" anchor="ctr"/>
            <a:lstStyle/>
            <a:p>
              <a:pPr algn="ctr">
                <a:lnSpc>
                  <a:spcPts val="2660"/>
                </a:lnSpc>
              </a:pPr>
              <a:endParaRPr/>
            </a:p>
          </p:txBody>
        </p:sp>
      </p:grpSp>
      <p:grpSp>
        <p:nvGrpSpPr>
          <p:cNvPr id="5" name="Group 5"/>
          <p:cNvGrpSpPr/>
          <p:nvPr/>
        </p:nvGrpSpPr>
        <p:grpSpPr>
          <a:xfrm>
            <a:off x="-755259" y="9058715"/>
            <a:ext cx="19043259" cy="3086100"/>
            <a:chOff x="0" y="0"/>
            <a:chExt cx="5015509" cy="812800"/>
          </a:xfrm>
        </p:grpSpPr>
        <p:sp>
          <p:nvSpPr>
            <p:cNvPr id="6" name="Freeform 6"/>
            <p:cNvSpPr/>
            <p:nvPr/>
          </p:nvSpPr>
          <p:spPr>
            <a:xfrm>
              <a:off x="0" y="0"/>
              <a:ext cx="5015509" cy="812800"/>
            </a:xfrm>
            <a:custGeom>
              <a:avLst/>
              <a:gdLst/>
              <a:ahLst/>
              <a:cxnLst/>
              <a:rect l="l" t="t" r="r" b="b"/>
              <a:pathLst>
                <a:path w="5015509" h="812800">
                  <a:moveTo>
                    <a:pt x="20734" y="0"/>
                  </a:moveTo>
                  <a:lnTo>
                    <a:pt x="4994775" y="0"/>
                  </a:lnTo>
                  <a:cubicBezTo>
                    <a:pt x="5000274" y="0"/>
                    <a:pt x="5005548" y="2184"/>
                    <a:pt x="5009436" y="6073"/>
                  </a:cubicBezTo>
                  <a:cubicBezTo>
                    <a:pt x="5013324" y="9961"/>
                    <a:pt x="5015509" y="15235"/>
                    <a:pt x="5015509" y="20734"/>
                  </a:cubicBezTo>
                  <a:lnTo>
                    <a:pt x="5015509" y="792066"/>
                  </a:lnTo>
                  <a:cubicBezTo>
                    <a:pt x="5015509" y="797565"/>
                    <a:pt x="5013324" y="802839"/>
                    <a:pt x="5009436" y="806727"/>
                  </a:cubicBezTo>
                  <a:cubicBezTo>
                    <a:pt x="5005548" y="810616"/>
                    <a:pt x="5000274" y="812800"/>
                    <a:pt x="4994775" y="812800"/>
                  </a:cubicBezTo>
                  <a:lnTo>
                    <a:pt x="20734" y="812800"/>
                  </a:lnTo>
                  <a:cubicBezTo>
                    <a:pt x="15235" y="812800"/>
                    <a:pt x="9961" y="810616"/>
                    <a:pt x="6073" y="806727"/>
                  </a:cubicBezTo>
                  <a:cubicBezTo>
                    <a:pt x="2184" y="802839"/>
                    <a:pt x="0" y="797565"/>
                    <a:pt x="0" y="792066"/>
                  </a:cubicBezTo>
                  <a:lnTo>
                    <a:pt x="0" y="20734"/>
                  </a:lnTo>
                  <a:cubicBezTo>
                    <a:pt x="0" y="15235"/>
                    <a:pt x="2184" y="9961"/>
                    <a:pt x="6073" y="6073"/>
                  </a:cubicBezTo>
                  <a:cubicBezTo>
                    <a:pt x="9961" y="2184"/>
                    <a:pt x="15235" y="0"/>
                    <a:pt x="20734" y="0"/>
                  </a:cubicBezTo>
                  <a:close/>
                </a:path>
              </a:pathLst>
            </a:custGeom>
            <a:solidFill>
              <a:srgbClr val="FFFFFF"/>
            </a:solidFill>
          </p:spPr>
        </p:sp>
        <p:sp>
          <p:nvSpPr>
            <p:cNvPr id="7" name="TextBox 7"/>
            <p:cNvSpPr txBox="1"/>
            <p:nvPr/>
          </p:nvSpPr>
          <p:spPr>
            <a:xfrm>
              <a:off x="0" y="-38100"/>
              <a:ext cx="5015509" cy="850900"/>
            </a:xfrm>
            <a:prstGeom prst="rect">
              <a:avLst/>
            </a:prstGeom>
          </p:spPr>
          <p:txBody>
            <a:bodyPr lIns="50800" tIns="50800" rIns="50800" bIns="50800" rtlCol="0" anchor="ctr"/>
            <a:lstStyle/>
            <a:p>
              <a:pPr algn="ctr">
                <a:lnSpc>
                  <a:spcPts val="2660"/>
                </a:lnSpc>
                <a:spcBef>
                  <a:spcPct val="0"/>
                </a:spcBef>
              </a:pPr>
              <a:endParaRPr/>
            </a:p>
          </p:txBody>
        </p:sp>
      </p:grpSp>
      <p:grpSp>
        <p:nvGrpSpPr>
          <p:cNvPr id="8" name="Group 8"/>
          <p:cNvGrpSpPr/>
          <p:nvPr/>
        </p:nvGrpSpPr>
        <p:grpSpPr>
          <a:xfrm>
            <a:off x="2438122" y="9098085"/>
            <a:ext cx="15921577" cy="3086100"/>
            <a:chOff x="0" y="0"/>
            <a:chExt cx="4193337" cy="812800"/>
          </a:xfrm>
        </p:grpSpPr>
        <p:sp>
          <p:nvSpPr>
            <p:cNvPr id="9" name="Freeform 9"/>
            <p:cNvSpPr/>
            <p:nvPr/>
          </p:nvSpPr>
          <p:spPr>
            <a:xfrm>
              <a:off x="0" y="0"/>
              <a:ext cx="4193337" cy="812800"/>
            </a:xfrm>
            <a:custGeom>
              <a:avLst/>
              <a:gdLst/>
              <a:ahLst/>
              <a:cxnLst/>
              <a:rect l="l" t="t" r="r" b="b"/>
              <a:pathLst>
                <a:path w="4193337" h="812800">
                  <a:moveTo>
                    <a:pt x="24799" y="0"/>
                  </a:moveTo>
                  <a:lnTo>
                    <a:pt x="4168538" y="0"/>
                  </a:lnTo>
                  <a:cubicBezTo>
                    <a:pt x="4175115" y="0"/>
                    <a:pt x="4181423" y="2613"/>
                    <a:pt x="4186074" y="7263"/>
                  </a:cubicBezTo>
                  <a:cubicBezTo>
                    <a:pt x="4190724" y="11914"/>
                    <a:pt x="4193337" y="18222"/>
                    <a:pt x="4193337" y="24799"/>
                  </a:cubicBezTo>
                  <a:lnTo>
                    <a:pt x="4193337" y="788001"/>
                  </a:lnTo>
                  <a:cubicBezTo>
                    <a:pt x="4193337" y="794578"/>
                    <a:pt x="4190724" y="800886"/>
                    <a:pt x="4186074" y="805537"/>
                  </a:cubicBezTo>
                  <a:cubicBezTo>
                    <a:pt x="4181423" y="810187"/>
                    <a:pt x="4175115" y="812800"/>
                    <a:pt x="4168538" y="812800"/>
                  </a:cubicBezTo>
                  <a:lnTo>
                    <a:pt x="24799" y="812800"/>
                  </a:lnTo>
                  <a:cubicBezTo>
                    <a:pt x="18222" y="812800"/>
                    <a:pt x="11914" y="810187"/>
                    <a:pt x="7263" y="805537"/>
                  </a:cubicBezTo>
                  <a:cubicBezTo>
                    <a:pt x="2613" y="800886"/>
                    <a:pt x="0" y="794578"/>
                    <a:pt x="0" y="788001"/>
                  </a:cubicBezTo>
                  <a:lnTo>
                    <a:pt x="0" y="24799"/>
                  </a:lnTo>
                  <a:cubicBezTo>
                    <a:pt x="0" y="18222"/>
                    <a:pt x="2613" y="11914"/>
                    <a:pt x="7263" y="7263"/>
                  </a:cubicBezTo>
                  <a:cubicBezTo>
                    <a:pt x="11914" y="2613"/>
                    <a:pt x="18222" y="0"/>
                    <a:pt x="24799" y="0"/>
                  </a:cubicBezTo>
                  <a:close/>
                </a:path>
              </a:pathLst>
            </a:custGeom>
            <a:solidFill>
              <a:srgbClr val="14B19D"/>
            </a:solidFill>
          </p:spPr>
        </p:sp>
        <p:sp>
          <p:nvSpPr>
            <p:cNvPr id="10" name="TextBox 10"/>
            <p:cNvSpPr txBox="1"/>
            <p:nvPr/>
          </p:nvSpPr>
          <p:spPr>
            <a:xfrm>
              <a:off x="0" y="-38100"/>
              <a:ext cx="4193337" cy="850900"/>
            </a:xfrm>
            <a:prstGeom prst="rect">
              <a:avLst/>
            </a:prstGeom>
          </p:spPr>
          <p:txBody>
            <a:bodyPr lIns="50800" tIns="50800" rIns="50800" bIns="50800" rtlCol="0" anchor="ctr"/>
            <a:lstStyle/>
            <a:p>
              <a:pPr algn="ctr">
                <a:lnSpc>
                  <a:spcPts val="2660"/>
                </a:lnSpc>
                <a:spcBef>
                  <a:spcPct val="0"/>
                </a:spcBef>
              </a:pPr>
              <a:endParaRPr/>
            </a:p>
          </p:txBody>
        </p:sp>
      </p:grpSp>
      <p:grpSp>
        <p:nvGrpSpPr>
          <p:cNvPr id="11" name="Group 11"/>
          <p:cNvGrpSpPr/>
          <p:nvPr/>
        </p:nvGrpSpPr>
        <p:grpSpPr>
          <a:xfrm>
            <a:off x="-1253490" y="9098280"/>
            <a:ext cx="10580370" cy="3086100"/>
            <a:chOff x="0" y="0"/>
            <a:chExt cx="3824051" cy="812800"/>
          </a:xfrm>
        </p:grpSpPr>
        <p:sp>
          <p:nvSpPr>
            <p:cNvPr id="12" name="Freeform 12"/>
            <p:cNvSpPr/>
            <p:nvPr/>
          </p:nvSpPr>
          <p:spPr>
            <a:xfrm>
              <a:off x="0" y="0"/>
              <a:ext cx="3824051" cy="812800"/>
            </a:xfrm>
            <a:custGeom>
              <a:avLst/>
              <a:gdLst/>
              <a:ahLst/>
              <a:cxnLst/>
              <a:rect l="l" t="t" r="r" b="b"/>
              <a:pathLst>
                <a:path w="3824051" h="812800">
                  <a:moveTo>
                    <a:pt x="27194" y="0"/>
                  </a:moveTo>
                  <a:lnTo>
                    <a:pt x="3796857" y="0"/>
                  </a:lnTo>
                  <a:cubicBezTo>
                    <a:pt x="3811875" y="0"/>
                    <a:pt x="3824051" y="12175"/>
                    <a:pt x="3824051" y="27194"/>
                  </a:cubicBezTo>
                  <a:lnTo>
                    <a:pt x="3824051" y="785606"/>
                  </a:lnTo>
                  <a:cubicBezTo>
                    <a:pt x="3824051" y="800625"/>
                    <a:pt x="3811875" y="812800"/>
                    <a:pt x="3796857" y="812800"/>
                  </a:cubicBezTo>
                  <a:lnTo>
                    <a:pt x="27194" y="812800"/>
                  </a:lnTo>
                  <a:cubicBezTo>
                    <a:pt x="12175" y="812800"/>
                    <a:pt x="0" y="800625"/>
                    <a:pt x="0" y="785606"/>
                  </a:cubicBezTo>
                  <a:lnTo>
                    <a:pt x="0" y="27194"/>
                  </a:lnTo>
                  <a:cubicBezTo>
                    <a:pt x="0" y="12175"/>
                    <a:pt x="12175" y="0"/>
                    <a:pt x="27194" y="0"/>
                  </a:cubicBezTo>
                  <a:close/>
                </a:path>
              </a:pathLst>
            </a:custGeom>
            <a:solidFill>
              <a:srgbClr val="109A97"/>
            </a:solidFill>
          </p:spPr>
        </p:sp>
        <p:sp>
          <p:nvSpPr>
            <p:cNvPr id="13" name="TextBox 13"/>
            <p:cNvSpPr txBox="1"/>
            <p:nvPr/>
          </p:nvSpPr>
          <p:spPr>
            <a:xfrm>
              <a:off x="0" y="-38100"/>
              <a:ext cx="3824051" cy="850900"/>
            </a:xfrm>
            <a:prstGeom prst="rect">
              <a:avLst/>
            </a:prstGeom>
          </p:spPr>
          <p:txBody>
            <a:bodyPr lIns="50800" tIns="50800" rIns="50800" bIns="50800" rtlCol="0" anchor="ctr"/>
            <a:lstStyle/>
            <a:p>
              <a:pPr algn="ctr">
                <a:lnSpc>
                  <a:spcPts val="2660"/>
                </a:lnSpc>
                <a:spcBef>
                  <a:spcPct val="0"/>
                </a:spcBef>
              </a:pPr>
              <a:endParaRPr/>
            </a:p>
          </p:txBody>
        </p:sp>
      </p:grpSp>
      <p:sp>
        <p:nvSpPr>
          <p:cNvPr id="14" name="Freeform 14"/>
          <p:cNvSpPr/>
          <p:nvPr/>
        </p:nvSpPr>
        <p:spPr>
          <a:xfrm>
            <a:off x="16368813" y="423496"/>
            <a:ext cx="1325616" cy="1294283"/>
          </a:xfrm>
          <a:custGeom>
            <a:avLst/>
            <a:gdLst/>
            <a:ahLst/>
            <a:cxnLst/>
            <a:rect l="l" t="t" r="r" b="b"/>
            <a:pathLst>
              <a:path w="1325616" h="1294283">
                <a:moveTo>
                  <a:pt x="0" y="0"/>
                </a:moveTo>
                <a:lnTo>
                  <a:pt x="1325615" y="0"/>
                </a:lnTo>
                <a:lnTo>
                  <a:pt x="1325615" y="1294283"/>
                </a:lnTo>
                <a:lnTo>
                  <a:pt x="0" y="12942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15" name="Group 15"/>
          <p:cNvGrpSpPr/>
          <p:nvPr/>
        </p:nvGrpSpPr>
        <p:grpSpPr>
          <a:xfrm>
            <a:off x="1028700" y="2451217"/>
            <a:ext cx="4530458" cy="47690"/>
            <a:chOff x="0" y="0"/>
            <a:chExt cx="1193207" cy="12560"/>
          </a:xfrm>
        </p:grpSpPr>
        <p:sp>
          <p:nvSpPr>
            <p:cNvPr id="16" name="Freeform 16"/>
            <p:cNvSpPr/>
            <p:nvPr/>
          </p:nvSpPr>
          <p:spPr>
            <a:xfrm>
              <a:off x="0" y="0"/>
              <a:ext cx="1193207" cy="12560"/>
            </a:xfrm>
            <a:custGeom>
              <a:avLst/>
              <a:gdLst/>
              <a:ahLst/>
              <a:cxnLst/>
              <a:rect l="l" t="t" r="r" b="b"/>
              <a:pathLst>
                <a:path w="1193207" h="12560">
                  <a:moveTo>
                    <a:pt x="6280" y="0"/>
                  </a:moveTo>
                  <a:lnTo>
                    <a:pt x="1186927" y="0"/>
                  </a:lnTo>
                  <a:cubicBezTo>
                    <a:pt x="1190395" y="0"/>
                    <a:pt x="1193207" y="2812"/>
                    <a:pt x="1193207" y="6280"/>
                  </a:cubicBezTo>
                  <a:lnTo>
                    <a:pt x="1193207" y="6280"/>
                  </a:lnTo>
                  <a:cubicBezTo>
                    <a:pt x="1193207" y="7946"/>
                    <a:pt x="1192545" y="9543"/>
                    <a:pt x="1191368" y="10721"/>
                  </a:cubicBezTo>
                  <a:cubicBezTo>
                    <a:pt x="1190190" y="11899"/>
                    <a:pt x="1188593" y="12560"/>
                    <a:pt x="1186927" y="12560"/>
                  </a:cubicBezTo>
                  <a:lnTo>
                    <a:pt x="6280" y="12560"/>
                  </a:lnTo>
                  <a:cubicBezTo>
                    <a:pt x="4615" y="12560"/>
                    <a:pt x="3017" y="11899"/>
                    <a:pt x="1839" y="10721"/>
                  </a:cubicBezTo>
                  <a:cubicBezTo>
                    <a:pt x="662" y="9543"/>
                    <a:pt x="0" y="7946"/>
                    <a:pt x="0" y="6280"/>
                  </a:cubicBezTo>
                  <a:lnTo>
                    <a:pt x="0" y="6280"/>
                  </a:lnTo>
                  <a:cubicBezTo>
                    <a:pt x="0" y="4615"/>
                    <a:pt x="662" y="3017"/>
                    <a:pt x="1839" y="1839"/>
                  </a:cubicBezTo>
                  <a:cubicBezTo>
                    <a:pt x="3017" y="662"/>
                    <a:pt x="4615" y="0"/>
                    <a:pt x="6280" y="0"/>
                  </a:cubicBezTo>
                  <a:close/>
                </a:path>
              </a:pathLst>
            </a:custGeom>
            <a:solidFill>
              <a:srgbClr val="FFFFFF"/>
            </a:solidFill>
          </p:spPr>
        </p:sp>
        <p:sp>
          <p:nvSpPr>
            <p:cNvPr id="17" name="TextBox 17"/>
            <p:cNvSpPr txBox="1"/>
            <p:nvPr/>
          </p:nvSpPr>
          <p:spPr>
            <a:xfrm>
              <a:off x="0" y="-38100"/>
              <a:ext cx="1193207" cy="50660"/>
            </a:xfrm>
            <a:prstGeom prst="rect">
              <a:avLst/>
            </a:prstGeom>
          </p:spPr>
          <p:txBody>
            <a:bodyPr lIns="50800" tIns="50800" rIns="50800" bIns="50800" rtlCol="0" anchor="ctr"/>
            <a:lstStyle/>
            <a:p>
              <a:pPr algn="ctr">
                <a:lnSpc>
                  <a:spcPts val="2660"/>
                </a:lnSpc>
              </a:pPr>
              <a:endParaRPr/>
            </a:p>
          </p:txBody>
        </p:sp>
      </p:grpSp>
      <p:sp>
        <p:nvSpPr>
          <p:cNvPr id="18" name="Freeform 18"/>
          <p:cNvSpPr/>
          <p:nvPr/>
        </p:nvSpPr>
        <p:spPr>
          <a:xfrm flipH="1">
            <a:off x="14791690" y="1975485"/>
            <a:ext cx="2467610" cy="5632450"/>
          </a:xfrm>
          <a:custGeom>
            <a:avLst/>
            <a:gdLst/>
            <a:ahLst/>
            <a:cxnLst/>
            <a:rect l="l" t="t" r="r" b="b"/>
            <a:pathLst>
              <a:path w="4263580" h="7282512">
                <a:moveTo>
                  <a:pt x="4263580" y="0"/>
                </a:moveTo>
                <a:lnTo>
                  <a:pt x="0" y="0"/>
                </a:lnTo>
                <a:lnTo>
                  <a:pt x="0" y="7282512"/>
                </a:lnTo>
                <a:lnTo>
                  <a:pt x="4263580" y="7282512"/>
                </a:lnTo>
                <a:lnTo>
                  <a:pt x="426358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20" name="TextBox 20"/>
          <p:cNvSpPr txBox="1"/>
          <p:nvPr/>
        </p:nvSpPr>
        <p:spPr>
          <a:xfrm>
            <a:off x="762000" y="952500"/>
            <a:ext cx="13289280" cy="2195195"/>
          </a:xfrm>
          <a:prstGeom prst="rect">
            <a:avLst/>
          </a:prstGeom>
        </p:spPr>
        <p:txBody>
          <a:bodyPr wrap="square" lIns="0" tIns="0" rIns="0" bIns="0" rtlCol="0" anchor="t">
            <a:spAutoFit/>
          </a:bodyPr>
          <a:lstStyle/>
          <a:p>
            <a:pPr algn="l">
              <a:lnSpc>
                <a:spcPts val="8560"/>
              </a:lnSpc>
            </a:pPr>
            <a:r>
              <a:rPr lang="en-US" sz="6600">
                <a:solidFill>
                  <a:srgbClr val="FFFFFF">
                    <a:alpha val="83922"/>
                  </a:srgbClr>
                </a:solidFill>
                <a:latin typeface="Times New Roman" panose="02020603050405020304" charset="0"/>
                <a:ea typeface="DM Sans Bold"/>
                <a:cs typeface="Times New Roman" panose="02020603050405020304" charset="0"/>
                <a:sym typeface="DM Sans Bold"/>
              </a:rPr>
              <a:t>Scope  &amp;  Problem statement</a:t>
            </a:r>
          </a:p>
          <a:p>
            <a:pPr algn="l">
              <a:lnSpc>
                <a:spcPts val="8560"/>
              </a:lnSpc>
            </a:pPr>
            <a:endParaRPr lang="en-US" sz="6600">
              <a:solidFill>
                <a:srgbClr val="FFFFFF"/>
              </a:solidFill>
              <a:latin typeface="Antonio Bold" panose="02000803000000000000"/>
              <a:ea typeface="Antonio Bold" panose="02000803000000000000"/>
              <a:cs typeface="Antonio Bold" panose="02000803000000000000"/>
              <a:sym typeface="Antonio Bold" panose="02000803000000000000"/>
            </a:endParaRPr>
          </a:p>
        </p:txBody>
      </p:sp>
      <p:sp>
        <p:nvSpPr>
          <p:cNvPr id="21" name="TextBox 21"/>
          <p:cNvSpPr txBox="1"/>
          <p:nvPr/>
        </p:nvSpPr>
        <p:spPr>
          <a:xfrm>
            <a:off x="228600" y="2451100"/>
            <a:ext cx="13193395" cy="6283960"/>
          </a:xfrm>
          <a:prstGeom prst="rect">
            <a:avLst/>
          </a:prstGeom>
        </p:spPr>
        <p:txBody>
          <a:bodyPr wrap="square" lIns="0" tIns="0" rIns="0" bIns="0" rtlCol="0" anchor="t">
            <a:spAutoFit/>
          </a:bodyPr>
          <a:lstStyle/>
          <a:p>
            <a:pPr algn="just">
              <a:lnSpc>
                <a:spcPts val="3500"/>
              </a:lnSpc>
            </a:pPr>
            <a:r>
              <a:rPr lang="en-US" sz="2500">
                <a:solidFill>
                  <a:srgbClr val="FFFFFF"/>
                </a:solidFill>
                <a:latin typeface="Times New Roman" panose="02020603050405020304" charset="0"/>
                <a:ea typeface="Poppins" panose="00000500000000000000"/>
                <a:cs typeface="Times New Roman" panose="02020603050405020304" charset="0"/>
                <a:sym typeface="Poppins" panose="00000500000000000000"/>
              </a:rPr>
              <a:t>Scope:</a:t>
            </a:r>
          </a:p>
          <a:p>
            <a:pPr algn="just">
              <a:lnSpc>
                <a:spcPts val="3500"/>
              </a:lnSpc>
            </a:pPr>
            <a:endParaRPr lang="en-US" sz="2500">
              <a:solidFill>
                <a:srgbClr val="FFFFFF"/>
              </a:solidFill>
              <a:latin typeface="Times New Roman" panose="02020603050405020304" charset="0"/>
              <a:ea typeface="Poppins" panose="00000500000000000000"/>
              <a:cs typeface="Times New Roman" panose="02020603050405020304" charset="0"/>
              <a:sym typeface="Poppins" panose="00000500000000000000"/>
            </a:endParaRPr>
          </a:p>
          <a:p>
            <a:pPr marL="285750" indent="-285750" algn="just">
              <a:lnSpc>
                <a:spcPts val="3500"/>
              </a:lnSpc>
              <a:buFont typeface="Wingdings" panose="05000000000000000000" charset="0"/>
              <a:buChar char="§"/>
            </a:pPr>
            <a:r>
              <a:rPr lang="en-US" sz="1600">
                <a:solidFill>
                  <a:srgbClr val="FFFFFF"/>
                </a:solidFill>
                <a:latin typeface="Times New Roman" panose="02020603050405020304" charset="0"/>
                <a:ea typeface="Poppins" panose="00000500000000000000"/>
                <a:cs typeface="Times New Roman" panose="02020603050405020304" charset="0"/>
                <a:sym typeface="Poppins" panose="00000500000000000000"/>
              </a:rPr>
              <a:t>The present study focuses on the optimization of a health monitoring system by the usage of Machine learning techniques and Quality function deployment. </a:t>
            </a:r>
          </a:p>
          <a:p>
            <a:pPr marL="285750" indent="-285750" algn="just">
              <a:lnSpc>
                <a:spcPts val="3500"/>
              </a:lnSpc>
              <a:buFont typeface="Wingdings" panose="05000000000000000000" charset="0"/>
              <a:buChar char="§"/>
            </a:pPr>
            <a:r>
              <a:rPr lang="en-US" sz="1600">
                <a:solidFill>
                  <a:srgbClr val="FFFFFF"/>
                </a:solidFill>
                <a:latin typeface="Times New Roman" panose="02020603050405020304" charset="0"/>
                <a:ea typeface="Poppins" panose="00000500000000000000"/>
                <a:cs typeface="Times New Roman" panose="02020603050405020304" charset="0"/>
                <a:sym typeface="Poppins" panose="00000500000000000000"/>
              </a:rPr>
              <a:t>This includes evaluating multiple machine learning models in terms of their performance, integration of the developed models into a user-friendly interface, and utilization of QFD to confirm that the proposed system satisfies all the requirements expressed by patients and healthcare providers. </a:t>
            </a:r>
          </a:p>
          <a:p>
            <a:pPr marL="285750" indent="-285750" algn="just">
              <a:lnSpc>
                <a:spcPts val="3500"/>
              </a:lnSpc>
              <a:buFont typeface="Wingdings" panose="05000000000000000000" charset="0"/>
              <a:buChar char="§"/>
            </a:pPr>
            <a:r>
              <a:rPr lang="en-US" sz="1600">
                <a:solidFill>
                  <a:srgbClr val="FFFFFF"/>
                </a:solidFill>
                <a:latin typeface="Times New Roman" panose="02020603050405020304" charset="0"/>
                <a:ea typeface="Poppins" panose="00000500000000000000"/>
                <a:cs typeface="Times New Roman" panose="02020603050405020304" charset="0"/>
                <a:sym typeface="Poppins" panose="00000500000000000000"/>
              </a:rPr>
              <a:t>Real-time monitoring for critical health parameters, timely interventions related to chronic disease management and overall patient care are also addressed in this study.</a:t>
            </a:r>
          </a:p>
          <a:p>
            <a:pPr algn="just">
              <a:lnSpc>
                <a:spcPts val="3500"/>
              </a:lnSpc>
            </a:pPr>
            <a:endParaRPr lang="en-US" sz="2500">
              <a:solidFill>
                <a:srgbClr val="FFFFFF"/>
              </a:solidFill>
              <a:latin typeface="Times New Roman" panose="02020603050405020304" charset="0"/>
              <a:ea typeface="Poppins" panose="00000500000000000000"/>
              <a:cs typeface="Times New Roman" panose="02020603050405020304" charset="0"/>
              <a:sym typeface="Poppins" panose="00000500000000000000"/>
            </a:endParaRPr>
          </a:p>
          <a:p>
            <a:pPr algn="just">
              <a:lnSpc>
                <a:spcPts val="3500"/>
              </a:lnSpc>
            </a:pPr>
            <a:r>
              <a:rPr lang="en-US" sz="2500">
                <a:solidFill>
                  <a:srgbClr val="FFFFFF"/>
                </a:solidFill>
                <a:latin typeface="Times New Roman" panose="02020603050405020304" charset="0"/>
                <a:ea typeface="Poppins" panose="00000500000000000000"/>
                <a:cs typeface="Times New Roman" panose="02020603050405020304" charset="0"/>
                <a:sym typeface="Poppins" panose="00000500000000000000"/>
              </a:rPr>
              <a:t>Problem Statement:</a:t>
            </a:r>
          </a:p>
          <a:p>
            <a:pPr algn="just">
              <a:lnSpc>
                <a:spcPts val="3500"/>
              </a:lnSpc>
            </a:pPr>
            <a:endParaRPr lang="en-US" sz="2500">
              <a:solidFill>
                <a:srgbClr val="FFFFFF"/>
              </a:solidFill>
              <a:latin typeface="Times New Roman" panose="02020603050405020304" charset="0"/>
              <a:ea typeface="Poppins" panose="00000500000000000000"/>
              <a:cs typeface="Times New Roman" panose="02020603050405020304" charset="0"/>
              <a:sym typeface="Poppins" panose="00000500000000000000"/>
            </a:endParaRPr>
          </a:p>
          <a:p>
            <a:pPr marL="285750" indent="-285750" algn="just">
              <a:lnSpc>
                <a:spcPts val="3500"/>
              </a:lnSpc>
              <a:buFont typeface="Wingdings" panose="05000000000000000000" charset="0"/>
              <a:buChar char="§"/>
            </a:pPr>
            <a:r>
              <a:rPr lang="en-US" sz="1600">
                <a:solidFill>
                  <a:srgbClr val="FFFFFF"/>
                </a:solidFill>
                <a:latin typeface="Times New Roman" panose="02020603050405020304" charset="0"/>
                <a:ea typeface="Poppins" panose="00000500000000000000"/>
                <a:cs typeface="Times New Roman" panose="02020603050405020304" charset="0"/>
                <a:sym typeface="Poppins" panose="00000500000000000000"/>
              </a:rPr>
              <a:t>Even with improvements in health monitoring systems, predictive accuracy and reliability remain major challenges. </a:t>
            </a:r>
          </a:p>
          <a:p>
            <a:pPr marL="285750" indent="-285750" algn="just">
              <a:lnSpc>
                <a:spcPts val="3500"/>
              </a:lnSpc>
              <a:buFont typeface="Wingdings" panose="05000000000000000000" charset="0"/>
              <a:buChar char="§"/>
            </a:pPr>
            <a:r>
              <a:rPr lang="en-US" sz="1600">
                <a:solidFill>
                  <a:srgbClr val="FFFFFF"/>
                </a:solidFill>
                <a:latin typeface="Times New Roman" panose="02020603050405020304" charset="0"/>
                <a:ea typeface="Poppins" panose="00000500000000000000"/>
                <a:cs typeface="Times New Roman" panose="02020603050405020304" charset="0"/>
                <a:sym typeface="Poppins" panose="00000500000000000000"/>
              </a:rPr>
              <a:t>Most of the existing systems lack efficient processing capacity and analysis for such huge volumes of data or certain user requirements. </a:t>
            </a:r>
          </a:p>
          <a:p>
            <a:pPr marL="285750" indent="-285750" algn="just">
              <a:lnSpc>
                <a:spcPts val="3500"/>
              </a:lnSpc>
              <a:buFont typeface="Wingdings" panose="05000000000000000000" charset="0"/>
              <a:buChar char="§"/>
            </a:pPr>
            <a:r>
              <a:rPr lang="en-US" sz="1600">
                <a:solidFill>
                  <a:srgbClr val="FFFFFF"/>
                </a:solidFill>
                <a:latin typeface="Times New Roman" panose="02020603050405020304" charset="0"/>
                <a:ea typeface="Poppins" panose="00000500000000000000"/>
                <a:cs typeface="Times New Roman" panose="02020603050405020304" charset="0"/>
                <a:sym typeface="Poppins" panose="00000500000000000000"/>
              </a:rPr>
              <a:t>This study tries to fill the gaps by examining if there is any scope to develop an advanced machine learning algorithm-based health monitoring system with improved predictive accuracy, reliability, and user-friendliness with QFD integration.</a:t>
            </a:r>
          </a:p>
        </p:txBody>
      </p:sp>
    </p:spTree>
  </p:cSld>
  <p:clrMapOvr>
    <a:masterClrMapping/>
  </p:clrMapOvr>
  <p:transition spd="slow">
    <p:cove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TotalTime>
  <Words>2017</Words>
  <Application>Microsoft Office PowerPoint</Application>
  <PresentationFormat>Custom</PresentationFormat>
  <Paragraphs>113</Paragraphs>
  <Slides>19</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Times New Roman</vt:lpstr>
      <vt:lpstr>Antonio Ultra-Bold</vt:lpstr>
      <vt:lpstr>Calibri</vt:lpstr>
      <vt:lpstr>DM Sans Bold</vt:lpstr>
      <vt:lpstr>Poppins</vt:lpstr>
      <vt:lpstr>Antonio Bold</vt:lpstr>
      <vt:lpstr>Wingdings</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Green And White Illustrative Medical Healthcare Presentation</dc:title>
  <dc:creator/>
  <cp:lastModifiedBy>Manoj Reddy</cp:lastModifiedBy>
  <cp:revision>8</cp:revision>
  <dcterms:created xsi:type="dcterms:W3CDTF">2006-08-16T00:00:00Z</dcterms:created>
  <dcterms:modified xsi:type="dcterms:W3CDTF">2024-08-25T17:10:58Z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A853E36D06AA429CADBD6131AAE4B8A5_12</vt:lpwstr>
  </property>
  <property fmtid="{D5CDD505-2E9C-101B-9397-08002B2CF9AE}" pid="3" name="KSOProductBuildVer">
    <vt:lpwstr>1033-12.2.0.17562</vt:lpwstr>
  </property>
</Properties>
</file>