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4B5-E3FD-F911-C287-24A10AD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050" y="1036232"/>
            <a:ext cx="7956560" cy="2056924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Question 2: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What factors contribute to the performance of the USD, and how can we achieve a more balanced trade-off between precision and recall from regressors for better prediction of future performance?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D50D5-3CA7-6467-7E96-32DEDE7D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4897" y="3180169"/>
            <a:ext cx="7791931" cy="878468"/>
          </a:xfrm>
        </p:spPr>
        <p:txBody>
          <a:bodyPr/>
          <a:lstStyle/>
          <a:p>
            <a:pPr algn="l"/>
            <a:r>
              <a:rPr lang="en-US" dirty="0"/>
              <a:t>Moustapha Cisse</a:t>
            </a:r>
          </a:p>
        </p:txBody>
      </p:sp>
    </p:spTree>
    <p:extLst>
      <p:ext uri="{BB962C8B-B14F-4D97-AF65-F5344CB8AC3E}">
        <p14:creationId xmlns:p14="http://schemas.microsoft.com/office/powerpoint/2010/main" val="149936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61B1-57CD-07B5-C1C6-3F73592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EC28E-E9D3-17A5-5996-2AD7108BC854}"/>
              </a:ext>
            </a:extLst>
          </p:cNvPr>
          <p:cNvSpPr txBox="1"/>
          <p:nvPr/>
        </p:nvSpPr>
        <p:spPr>
          <a:xfrm>
            <a:off x="2223911" y="2427111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Linear:</a:t>
            </a:r>
          </a:p>
          <a:p>
            <a:pPr lvl="1"/>
            <a:r>
              <a:rPr lang="en-US" dirty="0"/>
              <a:t>- All regressors are </a:t>
            </a:r>
            <a:r>
              <a:rPr lang="en-US" dirty="0" err="1"/>
              <a:t>siginicant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Approx</a:t>
            </a:r>
            <a:r>
              <a:rPr lang="en-US" dirty="0"/>
              <a:t> 75% of the population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regressors have an impact on the us dollar.</a:t>
            </a:r>
          </a:p>
        </p:txBody>
      </p:sp>
      <p:pic>
        <p:nvPicPr>
          <p:cNvPr id="7" name="Content Placeholder 6" descr="A screenshot of a paper&#10;&#10;Description automatically generated">
            <a:extLst>
              <a:ext uri="{FF2B5EF4-FFF2-40B4-BE49-F238E27FC236}">
                <a16:creationId xmlns:a16="http://schemas.microsoft.com/office/drawing/2014/main" id="{192BAD33-BCAF-5090-FD52-5D44434D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491" y="601028"/>
            <a:ext cx="4259648" cy="5085397"/>
          </a:xfrm>
        </p:spPr>
      </p:pic>
    </p:spTree>
    <p:extLst>
      <p:ext uri="{BB962C8B-B14F-4D97-AF65-F5344CB8AC3E}">
        <p14:creationId xmlns:p14="http://schemas.microsoft.com/office/powerpoint/2010/main" val="12700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C447209-789D-DFB2-1795-3952BC3E7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322" y="3423879"/>
            <a:ext cx="8809355" cy="26241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35D6E-F43B-5C0D-07F6-22CC696D04D2}"/>
              </a:ext>
            </a:extLst>
          </p:cNvPr>
          <p:cNvSpPr txBox="1"/>
          <p:nvPr/>
        </p:nvSpPr>
        <p:spPr>
          <a:xfrm>
            <a:off x="3257550" y="1017270"/>
            <a:ext cx="367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Logit</a:t>
            </a:r>
          </a:p>
          <a:p>
            <a:pPr lvl="1"/>
            <a:r>
              <a:rPr lang="en-US" dirty="0"/>
              <a:t>- non significance of regressors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4157-7993-F316-F973-82C2C1C9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*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FA55F-2260-149C-D04D-BBCB321E83BF}"/>
              </a:ext>
            </a:extLst>
          </p:cNvPr>
          <p:cNvSpPr txBox="1"/>
          <p:nvPr/>
        </p:nvSpPr>
        <p:spPr>
          <a:xfrm>
            <a:off x="2186287" y="1612155"/>
            <a:ext cx="372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Non significance of regressors</a:t>
            </a:r>
          </a:p>
          <a:p>
            <a:r>
              <a:rPr lang="en-US" dirty="0"/>
              <a:t>- </a:t>
            </a:r>
          </a:p>
        </p:txBody>
      </p:sp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0DFB7D9F-8397-EC4F-B253-B543243BD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811" y="3633918"/>
            <a:ext cx="7796212" cy="2677595"/>
          </a:xfrm>
        </p:spPr>
      </p:pic>
    </p:spTree>
    <p:extLst>
      <p:ext uri="{BB962C8B-B14F-4D97-AF65-F5344CB8AC3E}">
        <p14:creationId xmlns:p14="http://schemas.microsoft.com/office/powerpoint/2010/main" val="192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0817A-8AA9-B8C1-3BF5-C9DB99C6E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285" y="775722"/>
            <a:ext cx="3896467" cy="1624451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number of instances where the model correctly predicted </a:t>
            </a:r>
            <a:r>
              <a:rPr lang="en-US" dirty="0" err="1"/>
              <a:t>USD_perform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 as a  good performance is 308.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32D94-728D-6365-CCA3-3518D55C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92115" y="3203686"/>
            <a:ext cx="3899798" cy="1624451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The proportion of correctly predicted instances based on th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e model is approx. 52%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Content Placeholder 10" descr="A table with numbers and a black text&#10;&#10;Description automatically generated">
            <a:extLst>
              <a:ext uri="{FF2B5EF4-FFF2-40B4-BE49-F238E27FC236}">
                <a16:creationId xmlns:a16="http://schemas.microsoft.com/office/drawing/2014/main" id="{727E4A9A-1EB1-F557-0FE4-662974A96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6550" y="928492"/>
            <a:ext cx="4433889" cy="2247246"/>
          </a:xfrm>
        </p:spPr>
      </p:pic>
      <p:pic>
        <p:nvPicPr>
          <p:cNvPr id="13" name="Content Placeholder 12" descr="A math equations with numbers&#10;&#10;Description automatically generated">
            <a:extLst>
              <a:ext uri="{FF2B5EF4-FFF2-40B4-BE49-F238E27FC236}">
                <a16:creationId xmlns:a16="http://schemas.microsoft.com/office/drawing/2014/main" id="{45AD44E3-B513-B6D1-D35A-5742A48D3D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6550" y="3900489"/>
            <a:ext cx="4614862" cy="1855296"/>
          </a:xfrm>
        </p:spPr>
      </p:pic>
    </p:spTree>
    <p:extLst>
      <p:ext uri="{BB962C8B-B14F-4D97-AF65-F5344CB8AC3E}">
        <p14:creationId xmlns:p14="http://schemas.microsoft.com/office/powerpoint/2010/main" val="5072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5147-A8AA-69D9-521A-9199C881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1" y="139451"/>
            <a:ext cx="2664361" cy="1903241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Content Placeholder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1D3A02A-6A89-2787-4F39-482F2EB70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025" y="4245734"/>
            <a:ext cx="5241924" cy="13268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5644C-EAE9-78FF-5D17-09C02393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1" y="2234071"/>
            <a:ext cx="2664361" cy="2386397"/>
          </a:xfrm>
        </p:spPr>
        <p:txBody>
          <a:bodyPr/>
          <a:lstStyle/>
          <a:p>
            <a:r>
              <a:rPr lang="en-US" dirty="0"/>
              <a:t>AUC  &lt; 0.8</a:t>
            </a:r>
          </a:p>
          <a:p>
            <a:r>
              <a:rPr lang="en-US" dirty="0"/>
              <a:t>Not a very good model</a:t>
            </a:r>
          </a:p>
        </p:txBody>
      </p:sp>
      <p:pic>
        <p:nvPicPr>
          <p:cNvPr id="8" name="Picture 7" descr="A graph showing a curve&#10;&#10;Description automatically generated">
            <a:extLst>
              <a:ext uri="{FF2B5EF4-FFF2-40B4-BE49-F238E27FC236}">
                <a16:creationId xmlns:a16="http://schemas.microsoft.com/office/drawing/2014/main" id="{1DEBCE6D-A9D4-4160-B684-3FCAC358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02" y="710071"/>
            <a:ext cx="4508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6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3DC-4839-AF0C-2281-DCE50D6A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246692" cy="25066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Based on the non significance of our regressors, and the low AUC, we cannot conclude that these variables can impact future performance of the USD. More data needed</a:t>
            </a:r>
          </a:p>
        </p:txBody>
      </p:sp>
    </p:spTree>
    <p:extLst>
      <p:ext uri="{BB962C8B-B14F-4D97-AF65-F5344CB8AC3E}">
        <p14:creationId xmlns:p14="http://schemas.microsoft.com/office/powerpoint/2010/main" val="2097973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1098</TotalTime>
  <Words>152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MS Shell Dlg 2</vt:lpstr>
      <vt:lpstr>Söhne</vt:lpstr>
      <vt:lpstr>Wingdings</vt:lpstr>
      <vt:lpstr>Wingdings 3</vt:lpstr>
      <vt:lpstr>Madison</vt:lpstr>
      <vt:lpstr>Question 2: What factors contribute to the performance of the USD, and how can we achieve a more balanced trade-off between precision and recall from regressors for better prediction of future performance?</vt:lpstr>
      <vt:lpstr>Regressions</vt:lpstr>
      <vt:lpstr>PowerPoint Presentation</vt:lpstr>
      <vt:lpstr>* Probit</vt:lpstr>
      <vt:lpstr>PowerPoint Presentation</vt:lpstr>
      <vt:lpstr>ROC Curve</vt:lpstr>
      <vt:lpstr>Based on the non significance of our regressors, and the low AUC, we cannot conclude that these variables can impact future performance of the USD. More data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Global Financial Metrics</dc:title>
  <dc:creator>Moustapha Cisse</dc:creator>
  <cp:lastModifiedBy>Moustapha Cisse</cp:lastModifiedBy>
  <cp:revision>2</cp:revision>
  <dcterms:created xsi:type="dcterms:W3CDTF">2023-10-16T06:24:20Z</dcterms:created>
  <dcterms:modified xsi:type="dcterms:W3CDTF">2023-12-05T10:29:24Z</dcterms:modified>
</cp:coreProperties>
</file>