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0E1B-13EB-4C0D-AF08-B536390E6455}" type="datetimeFigureOut">
              <a:rPr lang="en-US" smtClean="0"/>
              <a:t>10/1/2024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90F3-0901-406E-8824-98615D9EDA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0E1B-13EB-4C0D-AF08-B536390E6455}" type="datetimeFigureOut">
              <a:rPr lang="en-US" smtClean="0"/>
              <a:t>10/1/2024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90F3-0901-406E-8824-98615D9EDA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0E1B-13EB-4C0D-AF08-B536390E6455}" type="datetimeFigureOut">
              <a:rPr lang="en-US" smtClean="0"/>
              <a:t>10/1/2024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90F3-0901-406E-8824-98615D9EDA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0E1B-13EB-4C0D-AF08-B536390E6455}" type="datetimeFigureOut">
              <a:rPr lang="en-US" smtClean="0"/>
              <a:t>10/1/2024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90F3-0901-406E-8824-98615D9EDA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0E1B-13EB-4C0D-AF08-B536390E6455}" type="datetimeFigureOut">
              <a:rPr lang="en-US" smtClean="0"/>
              <a:t>10/1/2024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90F3-0901-406E-8824-98615D9EDA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0E1B-13EB-4C0D-AF08-B536390E6455}" type="datetimeFigureOut">
              <a:rPr lang="en-US" smtClean="0"/>
              <a:t>10/1/2024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90F3-0901-406E-8824-98615D9EDA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0E1B-13EB-4C0D-AF08-B536390E6455}" type="datetimeFigureOut">
              <a:rPr lang="en-US" smtClean="0"/>
              <a:t>10/1/2024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90F3-0901-406E-8824-98615D9EDA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0E1B-13EB-4C0D-AF08-B536390E6455}" type="datetimeFigureOut">
              <a:rPr lang="en-US" smtClean="0"/>
              <a:t>10/1/2024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90F3-0901-406E-8824-98615D9EDA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0E1B-13EB-4C0D-AF08-B536390E6455}" type="datetimeFigureOut">
              <a:rPr lang="en-US" smtClean="0"/>
              <a:t>10/1/2024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90F3-0901-406E-8824-98615D9EDA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0E1B-13EB-4C0D-AF08-B536390E6455}" type="datetimeFigureOut">
              <a:rPr lang="en-US" smtClean="0"/>
              <a:t>10/1/2024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90F3-0901-406E-8824-98615D9EDA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0E1B-13EB-4C0D-AF08-B536390E6455}" type="datetimeFigureOut">
              <a:rPr lang="en-US" smtClean="0"/>
              <a:t>10/1/2024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90F3-0901-406E-8824-98615D9EDA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20E1B-13EB-4C0D-AF08-B536390E6455}" type="datetimeFigureOut">
              <a:rPr lang="en-US" smtClean="0"/>
              <a:t>10/1/2024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D90F3-0901-406E-8824-98615D9EDA1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DATA SUFFICIENCY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BLOOD RELATIONS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>
              <a:buNone/>
            </a:pPr>
            <a:r>
              <a:rPr lang="en-IN" dirty="0" smtClean="0"/>
              <a:t>1.Pointing to </a:t>
            </a:r>
            <a:r>
              <a:rPr lang="en-IN" dirty="0" err="1" smtClean="0"/>
              <a:t>Gopi</a:t>
            </a:r>
            <a:r>
              <a:rPr lang="en-IN" dirty="0" smtClean="0"/>
              <a:t>, </a:t>
            </a:r>
            <a:r>
              <a:rPr lang="en-IN" dirty="0" err="1" smtClean="0"/>
              <a:t>Nalni</a:t>
            </a:r>
            <a:r>
              <a:rPr lang="en-IN" dirty="0" smtClean="0"/>
              <a:t> says, "I am the daughter of the only son of his grandfather." How </a:t>
            </a:r>
            <a:r>
              <a:rPr lang="en-IN" dirty="0" err="1" smtClean="0"/>
              <a:t>Nalni</a:t>
            </a:r>
            <a:r>
              <a:rPr lang="en-IN" dirty="0" smtClean="0"/>
              <a:t> is related to </a:t>
            </a:r>
            <a:r>
              <a:rPr lang="en-IN" dirty="0" err="1" smtClean="0"/>
              <a:t>Gopi</a:t>
            </a:r>
            <a:r>
              <a:rPr lang="en-IN" dirty="0" smtClean="0"/>
              <a:t>?</a:t>
            </a:r>
          </a:p>
          <a:p>
            <a:r>
              <a:rPr lang="en-IN" dirty="0" smtClean="0"/>
              <a:t>Niece</a:t>
            </a:r>
          </a:p>
          <a:p>
            <a:r>
              <a:rPr lang="en-IN" dirty="0" smtClean="0"/>
              <a:t>Daughter</a:t>
            </a:r>
          </a:p>
          <a:p>
            <a:r>
              <a:rPr lang="en-IN" dirty="0" smtClean="0"/>
              <a:t>Sister</a:t>
            </a:r>
          </a:p>
          <a:p>
            <a:r>
              <a:rPr lang="en-IN" dirty="0" smtClean="0"/>
              <a:t>Cannot be determined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t"/>
            <a:r>
              <a:rPr lang="en-IN" dirty="0" smtClean="0"/>
              <a:t>2.</a:t>
            </a:r>
            <a:r>
              <a:rPr lang="en-IN" dirty="0" smtClean="0"/>
              <a:t> B5D means B is the father of D.</a:t>
            </a:r>
          </a:p>
          <a:p>
            <a:pPr fontAlgn="t"/>
            <a:r>
              <a:rPr lang="en-IN" dirty="0" smtClean="0"/>
              <a:t>B9D means B is the sister of D.</a:t>
            </a:r>
          </a:p>
          <a:p>
            <a:pPr fontAlgn="t"/>
            <a:r>
              <a:rPr lang="en-IN" dirty="0" smtClean="0"/>
              <a:t>B4D means B is the brother of D.</a:t>
            </a:r>
          </a:p>
          <a:p>
            <a:pPr fontAlgn="t"/>
            <a:r>
              <a:rPr lang="en-IN" dirty="0" smtClean="0"/>
              <a:t>B3D means B is the wife of D.</a:t>
            </a:r>
          </a:p>
          <a:p>
            <a:pPr fontAlgn="t"/>
            <a:r>
              <a:rPr lang="en-IN" dirty="0" smtClean="0"/>
              <a:t>Which of the following means F is the mother of K?</a:t>
            </a:r>
          </a:p>
          <a:p>
            <a:r>
              <a:rPr lang="en-IN" dirty="0" smtClean="0"/>
              <a:t>F3M5K</a:t>
            </a:r>
          </a:p>
          <a:p>
            <a:r>
              <a:rPr lang="en-IN" dirty="0" smtClean="0"/>
              <a:t>F5M3K</a:t>
            </a:r>
          </a:p>
          <a:p>
            <a:r>
              <a:rPr lang="en-IN" dirty="0" smtClean="0"/>
              <a:t>F9M4N3K</a:t>
            </a:r>
          </a:p>
          <a:p>
            <a:r>
              <a:rPr lang="en-IN" dirty="0" smtClean="0"/>
              <a:t>F3M5N3K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t"/>
            <a:r>
              <a:rPr lang="en-IN" dirty="0" smtClean="0"/>
              <a:t>3.</a:t>
            </a:r>
            <a:r>
              <a:rPr lang="en-IN" dirty="0"/>
              <a:t> How many children does M have ?</a:t>
            </a:r>
          </a:p>
          <a:p>
            <a:pPr fontAlgn="t"/>
            <a:r>
              <a:rPr lang="en-IN" dirty="0"/>
              <a:t>I. H is the only daughter of X who is wife of M.</a:t>
            </a:r>
          </a:p>
          <a:p>
            <a:pPr fontAlgn="t"/>
            <a:r>
              <a:rPr lang="en-IN" dirty="0"/>
              <a:t>II. K and J are brothers of M.</a:t>
            </a:r>
          </a:p>
          <a:p>
            <a:pPr fontAlgn="t"/>
            <a:r>
              <a:rPr lang="en-IN" b="1" dirty="0"/>
              <a:t>  A.  If the data in statement I alone are sufficient to answer the question, while the data in statement II alone are not sufficient to answer the question.</a:t>
            </a:r>
          </a:p>
          <a:p>
            <a:pPr fontAlgn="t"/>
            <a:r>
              <a:rPr lang="en-IN" b="1" dirty="0"/>
              <a:t>  B.  If the data in statement II alone are sufficient to answer the question, while the data in statement I alone are not sufficient to answer the question.</a:t>
            </a:r>
          </a:p>
          <a:p>
            <a:pPr fontAlgn="t"/>
            <a:r>
              <a:rPr lang="en-IN" b="1" dirty="0"/>
              <a:t>  C.  If the data either in statement I alone or in statement II alone are sufficient to answer the question.</a:t>
            </a:r>
          </a:p>
          <a:p>
            <a:pPr fontAlgn="t"/>
            <a:r>
              <a:rPr lang="en-IN" b="1" dirty="0"/>
              <a:t>  D.  If the data given in both statements I and II together are not sufficient to answer the question.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t"/>
            <a:r>
              <a:rPr lang="en-IN" dirty="0" smtClean="0"/>
              <a:t>4.</a:t>
            </a:r>
            <a:r>
              <a:rPr lang="en-IN" b="1" dirty="0"/>
              <a:t>  </a:t>
            </a:r>
            <a:r>
              <a:rPr lang="en-IN" dirty="0"/>
              <a:t>How is X related to Y?</a:t>
            </a:r>
          </a:p>
          <a:p>
            <a:pPr fontAlgn="t"/>
            <a:r>
              <a:rPr lang="en-IN" dirty="0"/>
              <a:t>I. Y says, "I have only one brother".</a:t>
            </a:r>
          </a:p>
          <a:p>
            <a:pPr fontAlgn="t"/>
            <a:r>
              <a:rPr lang="en-IN" dirty="0"/>
              <a:t>II. X says, "I have only one sister".</a:t>
            </a:r>
          </a:p>
          <a:p>
            <a:pPr fontAlgn="t"/>
            <a:r>
              <a:rPr lang="en-IN" b="1" dirty="0"/>
              <a:t>  A.  If the data in statement I alone are sufficient to answer the question, while the data in statement II alone are not sufficient to answer the question.</a:t>
            </a:r>
          </a:p>
          <a:p>
            <a:pPr fontAlgn="t"/>
            <a:r>
              <a:rPr lang="en-IN" b="1" dirty="0"/>
              <a:t>  B.  If the data in statement II alone are sufficient to answer the question, while the data in statement I alone are not sufficient to answer the question</a:t>
            </a:r>
          </a:p>
          <a:p>
            <a:pPr fontAlgn="t"/>
            <a:r>
              <a:rPr lang="en-IN" b="1" dirty="0"/>
              <a:t>  C.  If the data either in statement I alone or in statement II alone are sufficient to answer the question;</a:t>
            </a:r>
          </a:p>
          <a:p>
            <a:pPr fontAlgn="t"/>
            <a:r>
              <a:rPr lang="en-IN" b="1" dirty="0"/>
              <a:t>  D.  If the data given in both statements I and II together are not sufficient to answer the question.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5.Seven family members namely </a:t>
            </a:r>
            <a:r>
              <a:rPr lang="en-IN" dirty="0" err="1" smtClean="0"/>
              <a:t>Rekha</a:t>
            </a:r>
            <a:r>
              <a:rPr lang="en-IN" dirty="0" smtClean="0"/>
              <a:t> , </a:t>
            </a:r>
            <a:r>
              <a:rPr lang="en-IN" dirty="0" err="1" smtClean="0"/>
              <a:t>Tipu</a:t>
            </a:r>
            <a:r>
              <a:rPr lang="en-IN" dirty="0" smtClean="0"/>
              <a:t>, </a:t>
            </a:r>
            <a:r>
              <a:rPr lang="en-IN" dirty="0" err="1" smtClean="0"/>
              <a:t>Meena</a:t>
            </a:r>
            <a:r>
              <a:rPr lang="en-IN" dirty="0" smtClean="0"/>
              <a:t>, Mohan, </a:t>
            </a:r>
            <a:r>
              <a:rPr lang="en-IN" dirty="0" err="1" smtClean="0"/>
              <a:t>Duggu</a:t>
            </a:r>
            <a:r>
              <a:rPr lang="en-IN" dirty="0" smtClean="0"/>
              <a:t>, Sandy and Krishna in a family are related to each other </a:t>
            </a:r>
            <a:r>
              <a:rPr lang="en-IN" dirty="0" err="1" smtClean="0"/>
              <a:t>i</a:t>
            </a:r>
            <a:r>
              <a:rPr lang="en-IN" dirty="0" smtClean="0"/>
              <a:t> the following way</a:t>
            </a:r>
          </a:p>
          <a:p>
            <a:r>
              <a:rPr lang="en-IN" dirty="0" smtClean="0"/>
              <a:t>Krishna is uncle of sandy who is the only son of </a:t>
            </a:r>
            <a:r>
              <a:rPr lang="en-IN" dirty="0" err="1" smtClean="0"/>
              <a:t>mohan</a:t>
            </a:r>
            <a:r>
              <a:rPr lang="en-IN" dirty="0" smtClean="0"/>
              <a:t>. </a:t>
            </a:r>
            <a:r>
              <a:rPr lang="en-IN" dirty="0" err="1" smtClean="0"/>
              <a:t>Duggu</a:t>
            </a:r>
            <a:r>
              <a:rPr lang="en-IN" dirty="0" smtClean="0"/>
              <a:t> is the brother of </a:t>
            </a:r>
            <a:r>
              <a:rPr lang="en-IN" dirty="0" err="1" smtClean="0"/>
              <a:t>mohan</a:t>
            </a:r>
            <a:r>
              <a:rPr lang="en-IN" dirty="0" smtClean="0"/>
              <a:t> who is husband of </a:t>
            </a:r>
            <a:r>
              <a:rPr lang="en-IN" dirty="0" err="1" smtClean="0"/>
              <a:t>meena</a:t>
            </a:r>
            <a:r>
              <a:rPr lang="en-IN" dirty="0" smtClean="0"/>
              <a:t>. </a:t>
            </a:r>
            <a:r>
              <a:rPr lang="en-IN" dirty="0" err="1" smtClean="0"/>
              <a:t>Rekha</a:t>
            </a:r>
            <a:r>
              <a:rPr lang="en-IN" dirty="0" smtClean="0"/>
              <a:t> has only two sons . Sandy is grandson of </a:t>
            </a:r>
            <a:r>
              <a:rPr lang="en-IN" dirty="0" err="1" smtClean="0"/>
              <a:t>Tipu</a:t>
            </a:r>
            <a:r>
              <a:rPr lang="en-IN" dirty="0" smtClean="0"/>
              <a:t>. </a:t>
            </a:r>
            <a:r>
              <a:rPr lang="en-IN" dirty="0" err="1" smtClean="0"/>
              <a:t>Rekha</a:t>
            </a:r>
            <a:r>
              <a:rPr lang="en-IN" dirty="0" smtClean="0"/>
              <a:t> is wife of </a:t>
            </a:r>
            <a:r>
              <a:rPr lang="en-IN" dirty="0" err="1" smtClean="0"/>
              <a:t>Tipu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How is </a:t>
            </a:r>
            <a:r>
              <a:rPr lang="en-IN" dirty="0" err="1" smtClean="0"/>
              <a:t>Rekha</a:t>
            </a:r>
            <a:r>
              <a:rPr lang="en-IN" dirty="0" smtClean="0"/>
              <a:t> related to </a:t>
            </a:r>
            <a:r>
              <a:rPr lang="en-IN" dirty="0" err="1" smtClean="0"/>
              <a:t>Meena</a:t>
            </a:r>
            <a:endParaRPr lang="en-IN" dirty="0" smtClean="0"/>
          </a:p>
          <a:p>
            <a:r>
              <a:rPr lang="en-IN" dirty="0" smtClean="0"/>
              <a:t>A)Mother in law</a:t>
            </a:r>
          </a:p>
          <a:p>
            <a:r>
              <a:rPr lang="en-IN" dirty="0" smtClean="0"/>
              <a:t>B)Father in law</a:t>
            </a:r>
          </a:p>
          <a:p>
            <a:r>
              <a:rPr lang="en-IN" dirty="0" smtClean="0"/>
              <a:t>C)son in law</a:t>
            </a:r>
          </a:p>
          <a:p>
            <a:r>
              <a:rPr lang="en-IN" dirty="0" smtClean="0"/>
              <a:t>D)Daughter</a:t>
            </a:r>
          </a:p>
          <a:p>
            <a:r>
              <a:rPr lang="en-IN" dirty="0" smtClean="0"/>
              <a:t>E)Cannot be determined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How is </a:t>
            </a:r>
            <a:r>
              <a:rPr lang="en-IN" dirty="0" err="1" smtClean="0"/>
              <a:t>Duggu</a:t>
            </a:r>
            <a:r>
              <a:rPr lang="en-IN" dirty="0" smtClean="0"/>
              <a:t> related to </a:t>
            </a:r>
            <a:r>
              <a:rPr lang="en-IN" dirty="0" err="1" smtClean="0"/>
              <a:t>Meena</a:t>
            </a:r>
            <a:r>
              <a:rPr lang="en-IN" dirty="0" smtClean="0"/>
              <a:t>?</a:t>
            </a:r>
          </a:p>
          <a:p>
            <a:r>
              <a:rPr lang="en-IN" dirty="0" smtClean="0"/>
              <a:t>How is Krishna related to Sandy?</a:t>
            </a:r>
          </a:p>
          <a:p>
            <a:r>
              <a:rPr lang="en-IN" dirty="0" smtClean="0"/>
              <a:t>How is </a:t>
            </a:r>
            <a:r>
              <a:rPr lang="en-IN" dirty="0" err="1" smtClean="0"/>
              <a:t>Tipu</a:t>
            </a:r>
            <a:r>
              <a:rPr lang="en-IN" dirty="0" smtClean="0"/>
              <a:t> related to Sandy?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IN" dirty="0" smtClean="0"/>
              <a:t>6.</a:t>
            </a:r>
            <a:r>
              <a:rPr lang="en-IN" dirty="0" smtClean="0"/>
              <a:t> . Pointing to a boy in the photograph </a:t>
            </a:r>
            <a:r>
              <a:rPr lang="en-IN" dirty="0" err="1" smtClean="0"/>
              <a:t>Reena</a:t>
            </a:r>
            <a:r>
              <a:rPr lang="en-IN" dirty="0" smtClean="0"/>
              <a:t> said, "He is the only son of the only child of my grandfather." How </a:t>
            </a:r>
            <a:r>
              <a:rPr lang="en-IN" dirty="0" err="1" smtClean="0"/>
              <a:t>Reena</a:t>
            </a:r>
            <a:r>
              <a:rPr lang="en-IN" dirty="0" smtClean="0"/>
              <a:t> is related to that boy?</a:t>
            </a:r>
          </a:p>
          <a:p>
            <a:r>
              <a:rPr lang="en-IN" dirty="0" smtClean="0"/>
              <a:t>Mother</a:t>
            </a:r>
          </a:p>
          <a:p>
            <a:r>
              <a:rPr lang="en-IN" dirty="0" smtClean="0"/>
              <a:t>Sister</a:t>
            </a:r>
          </a:p>
          <a:p>
            <a:r>
              <a:rPr lang="en-IN" dirty="0" smtClean="0"/>
              <a:t>Aunt</a:t>
            </a:r>
          </a:p>
          <a:p>
            <a:r>
              <a:rPr lang="en-IN" dirty="0" smtClean="0"/>
              <a:t>Niece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Logical 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 smtClean="0"/>
              <a:t>6.In </a:t>
            </a:r>
            <a:r>
              <a:rPr lang="en-US" dirty="0" err="1"/>
              <a:t>Mr.Mehta’s</a:t>
            </a:r>
            <a:r>
              <a:rPr lang="en-US" dirty="0"/>
              <a:t> Family, there are 1 Grandfather, 1 Grandmother, 2 Fathers , 2 Mothers, 2 Son’s, 2 Daughters, 1 brother, 2 sisters, 1 Father-in law, 1 Mother –in law, 1 Daughter-in law, 3 Grandchildren. How many members were there in their family</a:t>
            </a:r>
            <a:r>
              <a:rPr lang="en-US" dirty="0" smtClean="0"/>
              <a:t>.</a:t>
            </a:r>
          </a:p>
          <a:p>
            <a:pPr lvl="0">
              <a:buNone/>
            </a:pP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IN" dirty="0" smtClean="0"/>
              <a:t>7.</a:t>
            </a:r>
            <a:r>
              <a:rPr lang="en-US" dirty="0" smtClean="0"/>
              <a:t> A mango vendor travels between two cities through 30 toll booths. He had 90 mangoes in 3 baskets, each basket with a maximum capacity of 30 mangoes. He has to pay of 1 mango per basket per booth. If the vendor is intelligent, how many mangoes will he have when he reaches the destination?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IN" b="1" dirty="0"/>
              <a:t>Q1. Who is the tallest among the brothers A, B, C, and D?</a:t>
            </a:r>
            <a:endParaRPr lang="en-IN" dirty="0"/>
          </a:p>
          <a:p>
            <a:pPr fontAlgn="base"/>
            <a:r>
              <a:rPr lang="en-IN" b="1" dirty="0"/>
              <a:t>Statements:</a:t>
            </a:r>
            <a:endParaRPr lang="en-IN" dirty="0"/>
          </a:p>
          <a:p>
            <a:pPr fontAlgn="base"/>
            <a:r>
              <a:rPr lang="en-IN" b="1" dirty="0"/>
              <a:t>1. C is shorter than only B.</a:t>
            </a:r>
            <a:endParaRPr lang="en-IN" dirty="0"/>
          </a:p>
          <a:p>
            <a:pPr fontAlgn="base"/>
            <a:r>
              <a:rPr lang="en-IN" b="1" dirty="0"/>
              <a:t>2. D is taller than only A.</a:t>
            </a:r>
            <a:endParaRPr lang="en-IN" dirty="0"/>
          </a:p>
          <a:p>
            <a:pPr fontAlgn="base"/>
            <a:r>
              <a:rPr lang="en-IN" dirty="0"/>
              <a:t>Options:</a:t>
            </a:r>
          </a:p>
          <a:p>
            <a:pPr fontAlgn="base"/>
            <a:r>
              <a:rPr lang="en-IN" dirty="0"/>
              <a:t>I) Statement 1 alone is sufficient</a:t>
            </a:r>
          </a:p>
          <a:p>
            <a:pPr fontAlgn="base"/>
            <a:r>
              <a:rPr lang="en-IN" dirty="0"/>
              <a:t>II) Statement 2 alone is sufficient</a:t>
            </a:r>
          </a:p>
          <a:p>
            <a:pPr fontAlgn="base"/>
            <a:r>
              <a:rPr lang="en-IN" dirty="0"/>
              <a:t>III) Both Statement 1 and Statement 2 together are sufficient</a:t>
            </a:r>
          </a:p>
          <a:p>
            <a:pPr fontAlgn="base"/>
            <a:r>
              <a:rPr lang="en-IN" dirty="0"/>
              <a:t>IV) Both Statement 1 and Statement 2 even together are not sufficient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8.</a:t>
            </a:r>
            <a:r>
              <a:rPr lang="en-US" dirty="0"/>
              <a:t> There are 6561 balls out of them 1 is heavy. Find the minimum number of times the balls have to be weighted for finding out the heavy ball.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9.</a:t>
            </a:r>
            <a:r>
              <a:rPr lang="en-US" dirty="0"/>
              <a:t> You have 3 jars that are all mislabeled. One jar contains Apple, another contains Oranges and the third jar contains a mixture of both Apple and Oranges. You are allowed to pick a fruit from one jar to fix the correct label on each jar. In which jar, you have to pick a fruit , to label correctly.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10.</a:t>
            </a:r>
            <a:r>
              <a:rPr lang="en-US" dirty="0"/>
              <a:t> Yesterday in a party, I asked </a:t>
            </a:r>
            <a:r>
              <a:rPr lang="en-US" dirty="0" err="1"/>
              <a:t>Mr.Shah</a:t>
            </a:r>
            <a:r>
              <a:rPr lang="en-US" dirty="0"/>
              <a:t> his birthday . He replied, “ The day before yesterday I was 83 years old and next year I will be 86”. When is his birthday?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11.</a:t>
            </a:r>
            <a:r>
              <a:rPr lang="en-IN" dirty="0"/>
              <a:t> In a certain code “CLOUD” is written as “ZILRA”. How “MEMORY” is written in that code?</a:t>
            </a:r>
            <a:br>
              <a:rPr lang="en-IN" dirty="0"/>
            </a:br>
            <a:r>
              <a:rPr lang="en-IN" b="1" dirty="0"/>
              <a:t>a) JBJLOV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b) SPURGV</a:t>
            </a:r>
            <a:br>
              <a:rPr lang="en-IN" dirty="0"/>
            </a:br>
            <a:r>
              <a:rPr lang="en-IN" dirty="0"/>
              <a:t>c) NJVGAR</a:t>
            </a:r>
            <a:br>
              <a:rPr lang="en-IN" dirty="0"/>
            </a:br>
            <a:r>
              <a:rPr lang="en-IN" dirty="0"/>
              <a:t>d) EOQGAV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 </a:t>
            </a:r>
            <a:r>
              <a:rPr lang="en-IN" b="1" dirty="0"/>
              <a:t>Direction – 12-15</a:t>
            </a:r>
            <a:endParaRPr lang="en-IN" dirty="0"/>
          </a:p>
          <a:p>
            <a:r>
              <a:rPr lang="en-IN" dirty="0" err="1"/>
              <a:t>Prital</a:t>
            </a:r>
            <a:r>
              <a:rPr lang="en-IN" dirty="0"/>
              <a:t>, </a:t>
            </a:r>
            <a:r>
              <a:rPr lang="en-IN" dirty="0" err="1"/>
              <a:t>Ankita</a:t>
            </a:r>
            <a:r>
              <a:rPr lang="en-IN" dirty="0"/>
              <a:t>, </a:t>
            </a:r>
            <a:r>
              <a:rPr lang="en-IN" dirty="0" err="1"/>
              <a:t>Veena</a:t>
            </a:r>
            <a:r>
              <a:rPr lang="en-IN" dirty="0"/>
              <a:t> and </a:t>
            </a:r>
            <a:r>
              <a:rPr lang="en-IN" dirty="0" err="1"/>
              <a:t>Sarina</a:t>
            </a:r>
            <a:r>
              <a:rPr lang="en-IN" dirty="0"/>
              <a:t> went for a long bike ride with </a:t>
            </a:r>
            <a:r>
              <a:rPr lang="en-IN" dirty="0" err="1"/>
              <a:t>Rahul</a:t>
            </a:r>
            <a:r>
              <a:rPr lang="en-IN" dirty="0"/>
              <a:t>, </a:t>
            </a:r>
            <a:r>
              <a:rPr lang="en-IN" dirty="0" err="1"/>
              <a:t>Daksh</a:t>
            </a:r>
            <a:r>
              <a:rPr lang="en-IN" dirty="0"/>
              <a:t>, </a:t>
            </a:r>
            <a:r>
              <a:rPr lang="en-IN" dirty="0" err="1"/>
              <a:t>Manav</a:t>
            </a:r>
            <a:r>
              <a:rPr lang="en-IN" dirty="0"/>
              <a:t>, and </a:t>
            </a:r>
            <a:r>
              <a:rPr lang="en-IN" dirty="0" err="1"/>
              <a:t>Vikesh</a:t>
            </a:r>
            <a:r>
              <a:rPr lang="en-IN" dirty="0"/>
              <a:t>. </a:t>
            </a:r>
            <a:r>
              <a:rPr lang="en-IN" dirty="0" err="1"/>
              <a:t>Prital</a:t>
            </a:r>
            <a:r>
              <a:rPr lang="en-IN" dirty="0"/>
              <a:t> did not sit on </a:t>
            </a:r>
            <a:r>
              <a:rPr lang="en-IN" dirty="0" err="1"/>
              <a:t>Rahul</a:t>
            </a:r>
            <a:r>
              <a:rPr lang="en-IN" dirty="0"/>
              <a:t> and </a:t>
            </a:r>
            <a:r>
              <a:rPr lang="en-IN" dirty="0" err="1"/>
              <a:t>Manav’s</a:t>
            </a:r>
            <a:r>
              <a:rPr lang="en-IN" dirty="0"/>
              <a:t> bike. </a:t>
            </a:r>
            <a:r>
              <a:rPr lang="en-IN" dirty="0" err="1"/>
              <a:t>Veena</a:t>
            </a:r>
            <a:r>
              <a:rPr lang="en-IN" dirty="0"/>
              <a:t> did not sit on </a:t>
            </a:r>
            <a:r>
              <a:rPr lang="en-IN" dirty="0" err="1"/>
              <a:t>Daksh</a:t>
            </a:r>
            <a:r>
              <a:rPr lang="en-IN" dirty="0"/>
              <a:t> and </a:t>
            </a:r>
            <a:r>
              <a:rPr lang="en-IN" dirty="0" err="1"/>
              <a:t>Manav’s</a:t>
            </a:r>
            <a:r>
              <a:rPr lang="en-IN" dirty="0"/>
              <a:t> bike. </a:t>
            </a:r>
            <a:r>
              <a:rPr lang="en-IN" dirty="0" err="1"/>
              <a:t>Sarina</a:t>
            </a:r>
            <a:r>
              <a:rPr lang="en-IN" dirty="0"/>
              <a:t> and </a:t>
            </a:r>
            <a:r>
              <a:rPr lang="en-IN" dirty="0" err="1"/>
              <a:t>Manav</a:t>
            </a:r>
            <a:r>
              <a:rPr lang="en-IN" dirty="0"/>
              <a:t> did not like each other so they both did not sit together. </a:t>
            </a:r>
            <a:r>
              <a:rPr lang="en-IN" dirty="0" err="1"/>
              <a:t>Vikesh</a:t>
            </a:r>
            <a:r>
              <a:rPr lang="en-IN" dirty="0"/>
              <a:t> is sitting with </a:t>
            </a:r>
            <a:r>
              <a:rPr lang="en-IN" dirty="0" err="1"/>
              <a:t>Veena</a:t>
            </a:r>
            <a:r>
              <a:rPr lang="en-IN" dirty="0"/>
              <a:t>. </a:t>
            </a:r>
            <a:r>
              <a:rPr lang="en-IN" dirty="0" err="1"/>
              <a:t>Daksh</a:t>
            </a:r>
            <a:r>
              <a:rPr lang="en-IN" dirty="0"/>
              <a:t> and </a:t>
            </a:r>
            <a:r>
              <a:rPr lang="en-IN" dirty="0" err="1"/>
              <a:t>Sarina</a:t>
            </a:r>
            <a:r>
              <a:rPr lang="en-IN" dirty="0"/>
              <a:t> are not sitting together.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12.Who is sitting with </a:t>
            </a:r>
            <a:r>
              <a:rPr lang="en-IN" dirty="0" err="1"/>
              <a:t>Sarina</a:t>
            </a:r>
            <a:r>
              <a:rPr lang="en-IN" dirty="0"/>
              <a:t> ?</a:t>
            </a:r>
          </a:p>
          <a:p>
            <a:r>
              <a:rPr lang="en-IN" dirty="0"/>
              <a:t>a)</a:t>
            </a:r>
            <a:r>
              <a:rPr lang="en-IN" dirty="0" err="1"/>
              <a:t>Manav</a:t>
            </a:r>
            <a:r>
              <a:rPr lang="en-IN" dirty="0"/>
              <a:t>	b)</a:t>
            </a:r>
            <a:r>
              <a:rPr lang="en-IN" dirty="0" err="1"/>
              <a:t>Daksh</a:t>
            </a:r>
            <a:r>
              <a:rPr lang="en-IN" dirty="0"/>
              <a:t>	c)</a:t>
            </a:r>
            <a:r>
              <a:rPr lang="en-IN" dirty="0" err="1"/>
              <a:t>Vikesh</a:t>
            </a:r>
            <a:r>
              <a:rPr lang="en-IN" dirty="0"/>
              <a:t>	</a:t>
            </a:r>
            <a:r>
              <a:rPr lang="en-IN" b="1" dirty="0"/>
              <a:t>d)</a:t>
            </a:r>
            <a:r>
              <a:rPr lang="en-IN" b="1" dirty="0" err="1"/>
              <a:t>Rahul</a:t>
            </a:r>
            <a:r>
              <a:rPr lang="en-IN" dirty="0"/>
              <a:t>	e)</a:t>
            </a:r>
            <a:r>
              <a:rPr lang="en-IN" dirty="0" err="1"/>
              <a:t>Prital</a:t>
            </a:r>
            <a:endParaRPr lang="en-IN" dirty="0"/>
          </a:p>
          <a:p>
            <a:r>
              <a:rPr lang="en-IN" dirty="0"/>
              <a:t>13. With whom </a:t>
            </a:r>
            <a:r>
              <a:rPr lang="en-IN" dirty="0" err="1"/>
              <a:t>Ankita</a:t>
            </a:r>
            <a:r>
              <a:rPr lang="en-IN" dirty="0"/>
              <a:t> is sitting.?</a:t>
            </a:r>
          </a:p>
          <a:p>
            <a:r>
              <a:rPr lang="en-IN" b="1" dirty="0"/>
              <a:t>a)</a:t>
            </a:r>
            <a:r>
              <a:rPr lang="en-IN" b="1" dirty="0" err="1"/>
              <a:t>Manav</a:t>
            </a:r>
            <a:r>
              <a:rPr lang="en-IN" b="1" dirty="0"/>
              <a:t>	</a:t>
            </a:r>
            <a:r>
              <a:rPr lang="en-IN" dirty="0"/>
              <a:t>b)</a:t>
            </a:r>
            <a:r>
              <a:rPr lang="en-IN" dirty="0" err="1"/>
              <a:t>Daksh</a:t>
            </a:r>
            <a:r>
              <a:rPr lang="en-IN" dirty="0"/>
              <a:t>	c)</a:t>
            </a:r>
            <a:r>
              <a:rPr lang="en-IN" dirty="0" err="1"/>
              <a:t>Vikesh</a:t>
            </a:r>
            <a:r>
              <a:rPr lang="en-IN" dirty="0"/>
              <a:t>	d)</a:t>
            </a:r>
            <a:r>
              <a:rPr lang="en-IN" dirty="0" err="1"/>
              <a:t>Rahul</a:t>
            </a:r>
            <a:r>
              <a:rPr lang="en-IN" dirty="0"/>
              <a:t>	e)</a:t>
            </a:r>
            <a:r>
              <a:rPr lang="en-IN" dirty="0" err="1"/>
              <a:t>Prital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14</a:t>
            </a:r>
            <a:r>
              <a:rPr lang="en-IN" dirty="0"/>
              <a:t>.  Who is </a:t>
            </a:r>
            <a:r>
              <a:rPr lang="en-IN" dirty="0" err="1"/>
              <a:t>Daksh's</a:t>
            </a:r>
            <a:r>
              <a:rPr lang="en-IN" dirty="0"/>
              <a:t> bike partner?</a:t>
            </a:r>
          </a:p>
          <a:p>
            <a:r>
              <a:rPr lang="en-IN" dirty="0"/>
              <a:t>a)</a:t>
            </a:r>
            <a:r>
              <a:rPr lang="en-IN" dirty="0" err="1"/>
              <a:t>Manav</a:t>
            </a:r>
            <a:r>
              <a:rPr lang="en-IN" b="1" dirty="0"/>
              <a:t>	</a:t>
            </a:r>
            <a:r>
              <a:rPr lang="en-IN" dirty="0"/>
              <a:t>b)</a:t>
            </a:r>
            <a:r>
              <a:rPr lang="en-IN" dirty="0" err="1"/>
              <a:t>Daksh</a:t>
            </a:r>
            <a:r>
              <a:rPr lang="en-IN" dirty="0"/>
              <a:t>	c)</a:t>
            </a:r>
            <a:r>
              <a:rPr lang="en-IN" dirty="0" err="1"/>
              <a:t>Vikesh</a:t>
            </a:r>
            <a:r>
              <a:rPr lang="en-IN" dirty="0"/>
              <a:t>	d)</a:t>
            </a:r>
            <a:r>
              <a:rPr lang="en-IN" dirty="0" err="1"/>
              <a:t>Rahul</a:t>
            </a:r>
            <a:r>
              <a:rPr lang="en-IN" dirty="0"/>
              <a:t>	</a:t>
            </a:r>
            <a:r>
              <a:rPr lang="en-IN" dirty="0" smtClean="0"/>
              <a:t>e</a:t>
            </a:r>
            <a:r>
              <a:rPr lang="en-IN" b="1" dirty="0" smtClean="0"/>
              <a:t>)</a:t>
            </a:r>
            <a:r>
              <a:rPr lang="en-IN" b="1" dirty="0" err="1" smtClean="0"/>
              <a:t>Prital</a:t>
            </a:r>
            <a:endParaRPr lang="en-IN" b="1" dirty="0" smtClean="0"/>
          </a:p>
          <a:p>
            <a:endParaRPr lang="en-IN" b="1" dirty="0"/>
          </a:p>
          <a:p>
            <a:r>
              <a:rPr lang="en-IN" b="1" dirty="0" smtClean="0"/>
              <a:t>15.</a:t>
            </a:r>
            <a:r>
              <a:rPr lang="en-IN" dirty="0"/>
              <a:t> 15. Which statement is true?</a:t>
            </a:r>
          </a:p>
          <a:p>
            <a:r>
              <a:rPr lang="en-IN" b="1" dirty="0"/>
              <a:t>a)</a:t>
            </a:r>
            <a:r>
              <a:rPr lang="en-IN" b="1" dirty="0" err="1"/>
              <a:t>Ankita</a:t>
            </a:r>
            <a:r>
              <a:rPr lang="en-IN" b="1" dirty="0"/>
              <a:t> is </a:t>
            </a:r>
            <a:r>
              <a:rPr lang="en-IN" b="1" dirty="0" err="1"/>
              <a:t>Manav’s</a:t>
            </a:r>
            <a:r>
              <a:rPr lang="en-IN" b="1" dirty="0"/>
              <a:t> Partner</a:t>
            </a:r>
            <a:endParaRPr lang="en-IN" dirty="0"/>
          </a:p>
          <a:p>
            <a:r>
              <a:rPr lang="en-IN" dirty="0"/>
              <a:t>b)</a:t>
            </a:r>
            <a:r>
              <a:rPr lang="en-IN" dirty="0" err="1"/>
              <a:t>Manav</a:t>
            </a:r>
            <a:r>
              <a:rPr lang="en-IN" dirty="0"/>
              <a:t> and </a:t>
            </a:r>
            <a:r>
              <a:rPr lang="en-IN" dirty="0" err="1"/>
              <a:t>Prital</a:t>
            </a:r>
            <a:r>
              <a:rPr lang="en-IN" dirty="0"/>
              <a:t> are sitting on the same bike</a:t>
            </a:r>
          </a:p>
          <a:p>
            <a:r>
              <a:rPr lang="en-IN" dirty="0"/>
              <a:t>c)</a:t>
            </a:r>
            <a:r>
              <a:rPr lang="en-IN" dirty="0" err="1"/>
              <a:t>Rahul</a:t>
            </a:r>
            <a:r>
              <a:rPr lang="en-IN" dirty="0"/>
              <a:t> is </a:t>
            </a:r>
            <a:r>
              <a:rPr lang="en-IN" dirty="0" err="1"/>
              <a:t>Ankit’s</a:t>
            </a:r>
            <a:r>
              <a:rPr lang="en-IN" dirty="0"/>
              <a:t> Partner</a:t>
            </a:r>
          </a:p>
          <a:p>
            <a:r>
              <a:rPr lang="en-IN" dirty="0"/>
              <a:t>d)</a:t>
            </a:r>
            <a:r>
              <a:rPr lang="en-IN" dirty="0" err="1"/>
              <a:t>Vikesh</a:t>
            </a:r>
            <a:r>
              <a:rPr lang="en-IN" dirty="0"/>
              <a:t> is not sitting with </a:t>
            </a:r>
            <a:r>
              <a:rPr lang="en-IN" dirty="0" err="1"/>
              <a:t>Veena</a:t>
            </a:r>
            <a:endParaRPr lang="en-IN" dirty="0"/>
          </a:p>
          <a:p>
            <a:r>
              <a:rPr lang="en-IN" dirty="0"/>
              <a:t>e)none of the above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t"/>
            <a:r>
              <a:rPr lang="en-IN" dirty="0" smtClean="0"/>
              <a:t>16.A, P, R, X, S and Z are sitting in a row. S and Z are in the centre. A and P are at the ends. R is sitting to the left of A. Who is to the right of P ?</a:t>
            </a:r>
          </a:p>
          <a:p>
            <a:r>
              <a:rPr lang="en-IN" dirty="0" err="1" smtClean="0"/>
              <a:t>a.A</a:t>
            </a:r>
            <a:endParaRPr lang="en-IN" dirty="0" smtClean="0"/>
          </a:p>
          <a:p>
            <a:r>
              <a:rPr lang="en-IN" b="1" dirty="0" err="1" smtClean="0"/>
              <a:t>b.X</a:t>
            </a:r>
            <a:endParaRPr lang="en-IN" dirty="0" smtClean="0"/>
          </a:p>
          <a:p>
            <a:r>
              <a:rPr lang="en-IN" dirty="0" err="1" smtClean="0"/>
              <a:t>c.S</a:t>
            </a:r>
            <a:endParaRPr lang="en-IN" dirty="0" smtClean="0"/>
          </a:p>
          <a:p>
            <a:r>
              <a:rPr lang="en-IN" dirty="0" err="1" smtClean="0"/>
              <a:t>d.Z</a:t>
            </a:r>
            <a:endParaRPr lang="en-IN" dirty="0" smtClean="0"/>
          </a:p>
          <a:p>
            <a:r>
              <a:rPr lang="en-IN" dirty="0" smtClean="0"/>
              <a:t>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IN" dirty="0" smtClean="0"/>
              <a:t>2.</a:t>
            </a:r>
            <a:r>
              <a:rPr lang="en-IN" b="1" dirty="0"/>
              <a:t> What is the sum of the ages of John and Peter? </a:t>
            </a:r>
            <a:br>
              <a:rPr lang="en-IN" b="1" dirty="0"/>
            </a:br>
            <a:r>
              <a:rPr lang="en-IN" b="1" dirty="0"/>
              <a:t>Statement 1: John is 5 years older than Peter. </a:t>
            </a:r>
            <a:br>
              <a:rPr lang="en-IN" b="1" dirty="0"/>
            </a:br>
            <a:r>
              <a:rPr lang="en-IN" b="1" dirty="0"/>
              <a:t>Statement 2: The average of their ages is 25.</a:t>
            </a:r>
          </a:p>
          <a:p>
            <a:pPr fontAlgn="base"/>
            <a:r>
              <a:rPr lang="en-IN" dirty="0"/>
              <a:t>I) Statement 1 alone is sufficient </a:t>
            </a:r>
            <a:br>
              <a:rPr lang="en-IN" dirty="0"/>
            </a:br>
            <a:r>
              <a:rPr lang="en-IN" dirty="0"/>
              <a:t>II) Statement 2 alone is sufficient </a:t>
            </a:r>
            <a:br>
              <a:rPr lang="en-IN" dirty="0"/>
            </a:br>
            <a:r>
              <a:rPr lang="en-IN" dirty="0"/>
              <a:t>III) Both statement 1 and statement 2 together are sufficient </a:t>
            </a:r>
            <a:br>
              <a:rPr lang="en-IN" dirty="0"/>
            </a:br>
            <a:r>
              <a:rPr lang="en-IN" dirty="0"/>
              <a:t>IV) Both statement 1 and statement 2 even together are not sufficient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IN" dirty="0" smtClean="0"/>
              <a:t>3.</a:t>
            </a:r>
            <a:r>
              <a:rPr lang="en-IN" b="1" dirty="0"/>
              <a:t> What is the total number of students in a class? </a:t>
            </a:r>
            <a:br>
              <a:rPr lang="en-IN" b="1" dirty="0"/>
            </a:br>
            <a:r>
              <a:rPr lang="en-IN" b="1" dirty="0"/>
              <a:t>Statement 1: There are 20 boys in the class. </a:t>
            </a:r>
            <a:br>
              <a:rPr lang="en-IN" b="1" dirty="0"/>
            </a:br>
            <a:r>
              <a:rPr lang="en-IN" b="1" dirty="0"/>
              <a:t>Statement 2: The ratio of girls to boys in the class is 2:5.</a:t>
            </a:r>
          </a:p>
          <a:p>
            <a:pPr fontAlgn="base"/>
            <a:r>
              <a:rPr lang="en-IN" dirty="0"/>
              <a:t>I) Statement 1 alone is sufficient </a:t>
            </a:r>
            <a:br>
              <a:rPr lang="en-IN" dirty="0"/>
            </a:br>
            <a:r>
              <a:rPr lang="en-IN" dirty="0"/>
              <a:t>II) Statement 2 alone is sufficient </a:t>
            </a:r>
            <a:br>
              <a:rPr lang="en-IN" dirty="0"/>
            </a:br>
            <a:r>
              <a:rPr lang="en-IN" dirty="0"/>
              <a:t>III) Both statement 1 and statement 2 together are sufficient </a:t>
            </a:r>
            <a:br>
              <a:rPr lang="en-IN" dirty="0"/>
            </a:br>
            <a:r>
              <a:rPr lang="en-IN" dirty="0"/>
              <a:t>IV) Both statement 1 and statement 2 even together are not sufficient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4.</a:t>
            </a:r>
            <a:r>
              <a:rPr lang="en-IN" b="1" dirty="0"/>
              <a:t>  </a:t>
            </a:r>
            <a:r>
              <a:rPr lang="en-IN" dirty="0"/>
              <a:t>In a certain code, “14” means “stop whispering” and “68” means “its irritating”. What do 8 and 6 mean respectively in that code? </a:t>
            </a:r>
          </a:p>
          <a:p>
            <a:r>
              <a:rPr lang="en-IN" dirty="0"/>
              <a:t>(I) 167 means “stop irritating me”</a:t>
            </a:r>
          </a:p>
          <a:p>
            <a:r>
              <a:rPr lang="en-IN" dirty="0"/>
              <a:t>(II) 4982 means “it’s sound like whispering”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t"/>
            <a:r>
              <a:rPr lang="en-IN" dirty="0" smtClean="0"/>
              <a:t>6.</a:t>
            </a:r>
            <a:r>
              <a:rPr lang="en-IN" dirty="0"/>
              <a:t> Five persons - A, B, C, D and E are sitting in a row. Who is sitting in the middle?</a:t>
            </a:r>
          </a:p>
          <a:p>
            <a:pPr fontAlgn="t"/>
            <a:r>
              <a:rPr lang="en-IN" b="1" dirty="0"/>
              <a:t>Statements:</a:t>
            </a:r>
            <a:endParaRPr lang="en-IN" dirty="0"/>
          </a:p>
          <a:p>
            <a:pPr fontAlgn="t"/>
            <a:r>
              <a:rPr lang="en-IN" dirty="0"/>
              <a:t>B is between E and C.</a:t>
            </a:r>
          </a:p>
          <a:p>
            <a:pPr fontAlgn="t"/>
            <a:r>
              <a:rPr lang="en-IN" dirty="0"/>
              <a:t>B is to the right of E.</a:t>
            </a:r>
          </a:p>
          <a:p>
            <a:pPr fontAlgn="t"/>
            <a:r>
              <a:rPr lang="en-IN" dirty="0"/>
              <a:t>D is between A and E.</a:t>
            </a:r>
          </a:p>
          <a:p>
            <a:r>
              <a:rPr lang="en-IN" dirty="0"/>
              <a:t>Only I and II</a:t>
            </a:r>
          </a:p>
          <a:p>
            <a:r>
              <a:rPr lang="en-IN" dirty="0"/>
              <a:t>Only II and III</a:t>
            </a:r>
          </a:p>
          <a:p>
            <a:r>
              <a:rPr lang="en-IN" dirty="0"/>
              <a:t>Only I and III</a:t>
            </a:r>
          </a:p>
          <a:p>
            <a:r>
              <a:rPr lang="en-IN" dirty="0"/>
              <a:t>All I, II and III</a:t>
            </a:r>
          </a:p>
          <a:p>
            <a:r>
              <a:rPr lang="en-IN" dirty="0"/>
              <a:t>None of these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t"/>
            <a:r>
              <a:rPr lang="en-IN" dirty="0" smtClean="0"/>
              <a:t>7.</a:t>
            </a:r>
            <a:r>
              <a:rPr lang="en-IN" b="1" dirty="0"/>
              <a:t>  </a:t>
            </a:r>
            <a:r>
              <a:rPr lang="en-IN" dirty="0"/>
              <a:t>How is 'DATE' written in the code language ?</a:t>
            </a:r>
          </a:p>
          <a:p>
            <a:pPr fontAlgn="t"/>
            <a:r>
              <a:rPr lang="en-IN" b="1" dirty="0"/>
              <a:t>Statements:</a:t>
            </a:r>
            <a:endParaRPr lang="en-IN" dirty="0"/>
          </a:p>
          <a:p>
            <a:pPr fontAlgn="t"/>
            <a:r>
              <a:rPr lang="en-IN" dirty="0"/>
              <a:t>DEAR is written as $#@? in that code.</a:t>
            </a:r>
          </a:p>
          <a:p>
            <a:pPr fontAlgn="t"/>
            <a:r>
              <a:rPr lang="en-IN" dirty="0"/>
              <a:t>TREAT is written as %?#@% in that code.</a:t>
            </a:r>
          </a:p>
          <a:p>
            <a:pPr fontAlgn="t"/>
            <a:r>
              <a:rPr lang="en-IN" dirty="0"/>
              <a:t>TEAR is written as %#@? in that code,</a:t>
            </a:r>
          </a:p>
          <a:p>
            <a:r>
              <a:rPr lang="en-IN" dirty="0"/>
              <a:t>Only I and II</a:t>
            </a:r>
          </a:p>
          <a:p>
            <a:r>
              <a:rPr lang="en-IN" dirty="0"/>
              <a:t>Only II and III</a:t>
            </a:r>
          </a:p>
          <a:p>
            <a:r>
              <a:rPr lang="en-IN" dirty="0"/>
              <a:t>All I, II and III</a:t>
            </a:r>
          </a:p>
          <a:p>
            <a:r>
              <a:rPr lang="en-IN" dirty="0"/>
              <a:t>Only I and either II or III</a:t>
            </a:r>
          </a:p>
          <a:p>
            <a:r>
              <a:rPr lang="en-IN" dirty="0"/>
              <a:t>None of these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t"/>
            <a:r>
              <a:rPr lang="en-IN" dirty="0" smtClean="0"/>
              <a:t>8.</a:t>
            </a:r>
            <a:r>
              <a:rPr lang="en-IN" dirty="0"/>
              <a:t> In which year was Sanjay born ?</a:t>
            </a:r>
          </a:p>
          <a:p>
            <a:pPr fontAlgn="t"/>
            <a:r>
              <a:rPr lang="en-IN" b="1" dirty="0"/>
              <a:t>Statements:</a:t>
            </a:r>
            <a:endParaRPr lang="en-IN" dirty="0"/>
          </a:p>
          <a:p>
            <a:pPr fontAlgn="t"/>
            <a:r>
              <a:rPr lang="en-IN" dirty="0"/>
              <a:t>Sanjay is six years older than </a:t>
            </a:r>
            <a:r>
              <a:rPr lang="en-IN" dirty="0" err="1"/>
              <a:t>Gopal</a:t>
            </a:r>
            <a:r>
              <a:rPr lang="en-IN" dirty="0"/>
              <a:t>.</a:t>
            </a:r>
          </a:p>
          <a:p>
            <a:pPr fontAlgn="t"/>
            <a:r>
              <a:rPr lang="en-IN" dirty="0" err="1"/>
              <a:t>Gopal's</a:t>
            </a:r>
            <a:r>
              <a:rPr lang="en-IN" dirty="0"/>
              <a:t> brother was born in 1982.</a:t>
            </a:r>
          </a:p>
          <a:p>
            <a:pPr fontAlgn="t"/>
            <a:r>
              <a:rPr lang="en-IN" dirty="0"/>
              <a:t>Sanjay's brother is two years younger than </a:t>
            </a:r>
            <a:r>
              <a:rPr lang="en-IN" dirty="0" err="1"/>
              <a:t>Gopal's</a:t>
            </a:r>
            <a:r>
              <a:rPr lang="en-IN" dirty="0"/>
              <a:t> brother who was eight years younger than </a:t>
            </a:r>
            <a:r>
              <a:rPr lang="en-IN" dirty="0" err="1"/>
              <a:t>Gopal</a:t>
            </a:r>
            <a:r>
              <a:rPr lang="en-IN" dirty="0"/>
              <a:t>.</a:t>
            </a:r>
          </a:p>
          <a:p>
            <a:r>
              <a:rPr lang="en-IN" dirty="0"/>
              <a:t>Only I and II</a:t>
            </a:r>
          </a:p>
          <a:p>
            <a:r>
              <a:rPr lang="en-IN" dirty="0"/>
              <a:t>Only II and III</a:t>
            </a:r>
          </a:p>
          <a:p>
            <a:r>
              <a:rPr lang="en-IN" dirty="0"/>
              <a:t>Only I and III</a:t>
            </a:r>
          </a:p>
          <a:p>
            <a:r>
              <a:rPr lang="en-IN" dirty="0"/>
              <a:t>All I, II and III</a:t>
            </a:r>
          </a:p>
          <a:p>
            <a:r>
              <a:rPr lang="en-IN" dirty="0"/>
              <a:t>None of these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t">
              <a:buNone/>
            </a:pPr>
            <a:r>
              <a:rPr lang="en-IN" dirty="0"/>
              <a:t>In which year was </a:t>
            </a:r>
            <a:r>
              <a:rPr lang="en-IN" dirty="0" err="1"/>
              <a:t>Rahul</a:t>
            </a:r>
            <a:r>
              <a:rPr lang="en-IN" dirty="0"/>
              <a:t> born ?</a:t>
            </a:r>
          </a:p>
          <a:p>
            <a:pPr fontAlgn="t"/>
            <a:r>
              <a:rPr lang="en-IN" b="1" dirty="0"/>
              <a:t>Statements:</a:t>
            </a:r>
            <a:endParaRPr lang="en-IN" dirty="0"/>
          </a:p>
          <a:p>
            <a:pPr lvl="0" fontAlgn="t"/>
            <a:r>
              <a:rPr lang="en-IN" dirty="0" err="1"/>
              <a:t>Rahul</a:t>
            </a:r>
            <a:r>
              <a:rPr lang="en-IN" dirty="0"/>
              <a:t> at present is 25 years younger to his mother.</a:t>
            </a:r>
          </a:p>
          <a:p>
            <a:pPr lvl="0" fontAlgn="t"/>
            <a:r>
              <a:rPr lang="en-IN" dirty="0" err="1"/>
              <a:t>Rahul's</a:t>
            </a:r>
            <a:r>
              <a:rPr lang="en-IN" dirty="0"/>
              <a:t> brother, who was born in 1964, is 35 years younger to his mother.</a:t>
            </a:r>
          </a:p>
          <a:p>
            <a:r>
              <a:rPr lang="en-IN" dirty="0" err="1"/>
              <a:t>a.I</a:t>
            </a:r>
            <a:r>
              <a:rPr lang="en-IN" dirty="0"/>
              <a:t> alone is sufficient while II alone is not sufficient</a:t>
            </a:r>
          </a:p>
          <a:p>
            <a:r>
              <a:rPr lang="en-IN" dirty="0" err="1"/>
              <a:t>b.II</a:t>
            </a:r>
            <a:r>
              <a:rPr lang="en-IN" dirty="0"/>
              <a:t> alone is sufficient while I alone is not sufficient</a:t>
            </a:r>
          </a:p>
          <a:p>
            <a:r>
              <a:rPr lang="en-IN" dirty="0" err="1"/>
              <a:t>c.Either</a:t>
            </a:r>
            <a:r>
              <a:rPr lang="en-IN" dirty="0"/>
              <a:t> I or II is sufficient</a:t>
            </a:r>
          </a:p>
          <a:p>
            <a:r>
              <a:rPr lang="en-IN" dirty="0" err="1"/>
              <a:t>d.Neither</a:t>
            </a:r>
            <a:r>
              <a:rPr lang="en-IN" dirty="0"/>
              <a:t> I nor II is sufficient</a:t>
            </a:r>
          </a:p>
          <a:p>
            <a:r>
              <a:rPr lang="en-IN" b="1" dirty="0" err="1"/>
              <a:t>e.Both</a:t>
            </a:r>
            <a:r>
              <a:rPr lang="en-IN" b="1" dirty="0"/>
              <a:t> I and II are sufficient</a:t>
            </a:r>
            <a:endParaRPr lang="en-IN" dirty="0"/>
          </a:p>
          <a:p>
            <a:r>
              <a:rPr lang="en-IN" b="1" dirty="0"/>
              <a:t> 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1019</Words>
  <Application>Microsoft Office PowerPoint</Application>
  <PresentationFormat>On-screen Show (4:3)</PresentationFormat>
  <Paragraphs>132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DATA SUFFICIENCY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BLOOD RELATIONS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Logical Problems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SUFFICIENCY</dc:title>
  <dc:creator>USER</dc:creator>
  <cp:lastModifiedBy>USER</cp:lastModifiedBy>
  <cp:revision>26</cp:revision>
  <dcterms:created xsi:type="dcterms:W3CDTF">2024-10-01T03:17:23Z</dcterms:created>
  <dcterms:modified xsi:type="dcterms:W3CDTF">2024-10-01T03:45:39Z</dcterms:modified>
</cp:coreProperties>
</file>