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j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268AC5E5688AD70BB274A770CC81A98E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2024-03-28T17:07:22Z</dcterms:created>
  <dcterms:modified xsi:type="dcterms:W3CDTF">2024-10-01T06:52:41Z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37ca2241cc744345b4be7a066b30e4e1</vt:lpwstr>
  </property>
</Properties>
</file>