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3212631" y="3314150"/>
            <a:ext cx="7952510" cy="1513840"/>
          </a:xfrm>
          <a:prstGeom prst="rect"/>
          <a:noFill/>
        </p:spPr>
        <p:txBody>
          <a:bodyPr rtlCol="0" wrap="square">
            <a:spAutoFit/>
          </a:bodyPr>
          <a:p>
            <a:r>
              <a:rPr dirty="0" sz="2400" lang="en-US"/>
              <a:t>STUDENT NAME</a:t>
            </a:r>
            <a:r>
              <a:rPr dirty="0" sz="2400" lang="en-US" smtClean="0"/>
              <a:t>: </a:t>
            </a:r>
            <a:r>
              <a:rPr altLang="en-GB" dirty="0" sz="2400" lang="en-US" smtClean="0"/>
              <a:t>M</a:t>
            </a:r>
            <a:r>
              <a:rPr altLang="en-GB" dirty="0" sz="2400" lang="en-US" smtClean="0"/>
              <a:t>a</a:t>
            </a:r>
            <a:r>
              <a:rPr altLang="en-GB" dirty="0" sz="2400" lang="en-US" smtClean="0"/>
              <a:t>n</a:t>
            </a:r>
            <a:r>
              <a:rPr altLang="en-GB" dirty="0" sz="2400" lang="en-US" smtClean="0"/>
              <a:t>o</a:t>
            </a:r>
            <a:r>
              <a:rPr altLang="en-GB" dirty="0" sz="2400" lang="en-US" smtClean="0"/>
              <a:t>j</a:t>
            </a:r>
            <a:r>
              <a:rPr altLang="en-GB" dirty="0" sz="2400" lang="en-US" smtClean="0"/>
              <a:t> </a:t>
            </a:r>
            <a:r>
              <a:rPr altLang="en-GB" dirty="0" sz="2400" lang="en-US" smtClean="0"/>
              <a:t>Kumar </a:t>
            </a:r>
            <a:r>
              <a:rPr altLang="en-GB" dirty="0" sz="2400" lang="en-US" smtClean="0"/>
              <a:t>S</a:t>
            </a:r>
            <a:endParaRPr dirty="0" sz="2400" lang="en-US"/>
          </a:p>
          <a:p>
            <a:r>
              <a:rPr dirty="0" sz="2400" lang="en-US"/>
              <a:t>REGISTER NO</a:t>
            </a:r>
            <a:r>
              <a:rPr dirty="0" sz="2400" lang="en-US" smtClean="0"/>
              <a:t>:  3122153</a:t>
            </a:r>
            <a:r>
              <a:rPr dirty="0" sz="2400" lang="en-US" smtClean="0"/>
              <a:t>2</a:t>
            </a:r>
            <a:r>
              <a:rPr dirty="0" sz="2400" lang="en-US" smtClean="0"/>
              <a:t>7</a:t>
            </a:r>
            <a:r>
              <a:rPr dirty="0" sz="2400" lang="en-US" smtClean="0"/>
              <a:t>/asunm148722cca0</a:t>
            </a:r>
            <a:r>
              <a:rPr altLang="en-GB" dirty="0" sz="2400" lang="en-US" smtClean="0"/>
              <a:t>1</a:t>
            </a:r>
            <a:r>
              <a:rPr altLang="en-GB" dirty="0" sz="2400" lang="en-US" smtClean="0"/>
              <a:t>8</a:t>
            </a:r>
            <a:endParaRPr dirty="0" sz="2400" lang="en-US"/>
          </a:p>
          <a:p>
            <a:r>
              <a:rPr dirty="0" sz="2400" lang="en-US"/>
              <a:t>DEPARTMENT</a:t>
            </a:r>
            <a:r>
              <a:rPr dirty="0" sz="2400" lang="en-US" smtClean="0"/>
              <a:t>: B. Com (Computer Application)</a:t>
            </a:r>
            <a:endParaRPr dirty="0" sz="2400" lang="en-US"/>
          </a:p>
          <a:p>
            <a:r>
              <a:rPr dirty="0" sz="2400" lang="en-US" smtClean="0"/>
              <a:t>COLLEGE:  J. H. A. Agarsen Colleg</a:t>
            </a:r>
            <a:r>
              <a:rPr altLang="en-GB" dirty="0" sz="2400" lang="en-US" smtClean="0"/>
              <a:t>e</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4193541"/>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242824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40"/>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39"/>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0"/>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272034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1"/>
          </a:xfrm>
        </p:spPr>
        <p:txBody>
          <a:bodyPr/>
          <a:p>
            <a:r>
              <a:rPr dirty="0" lang="en-IN"/>
              <a:t>Dataset Description</a:t>
            </a:r>
          </a:p>
        </p:txBody>
      </p:sp>
      <p:sp>
        <p:nvSpPr>
          <p:cNvPr id="1048670" name="TextBox 2"/>
          <p:cNvSpPr txBox="1"/>
          <p:nvPr/>
        </p:nvSpPr>
        <p:spPr>
          <a:xfrm>
            <a:off x="1309654" y="2428868"/>
            <a:ext cx="5572164" cy="1551941"/>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11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675640"/>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2024-08-30T12:01:55Z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b59a797773e3484680dcb805d3368b9f</vt:lpwstr>
  </property>
</Properties>
</file>