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68A56-707A-4FA2-B73B-E1A75E21A7D8}" v="27" dt="2022-11-06T16:56:09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6927-DC05-371E-7A61-6D61F79E6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C6D27-CE8F-118B-DA0F-7EFD22A18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541D6-657C-7FC5-89F8-712A3B65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6AEE-325D-46D7-B017-A77FAD75B30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C2D2F-4DC2-303A-2EF7-17547161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05549-2630-9ADF-70BB-44734F93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846C-417F-4A72-9AB0-CC8118A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22F9-9725-7B13-8CB0-52968525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73BAB-B2F7-F877-7483-9602398D1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7C5B-FDB5-D9E5-D329-A2A351B3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6AEE-325D-46D7-B017-A77FAD75B30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09B76-06E8-7469-F6A9-B29E7878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6508-708D-9F5C-1CE7-1F8D6FBD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846C-417F-4A72-9AB0-CC8118A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7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24184-FF0C-6688-A7AC-D8B7F9542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8B96C-91D5-494D-F82B-9251A0DD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47BC1-B8DF-4745-6F3C-40F49849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6AEE-325D-46D7-B017-A77FAD75B30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794CD-1A0B-C382-E0AA-7414B090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F64D-4AFF-5B0D-8348-4C55ED8B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846C-417F-4A72-9AB0-CC8118A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8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BA84-3F9B-53B1-37B2-7E28638A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75B9-9E21-2C24-CDEB-7ED65446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F9F8-C3A8-3743-DB80-F470642A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6AEE-325D-46D7-B017-A77FAD75B30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A4B9-EEA8-F28C-E870-599302A9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49A6-9352-F1DD-6588-EEBBB8C2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846C-417F-4A72-9AB0-CC8118A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FCA1-9352-0A62-7A51-161A2495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8159-615A-5F11-92C9-D33D2793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D12B-EFA4-D7B2-4322-275A78B7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6AEE-325D-46D7-B017-A77FAD75B30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589A-1A82-5E73-6FFE-7EF6228F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0C48-5551-678A-C003-573B89F5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846C-417F-4A72-9AB0-CC8118A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4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D127-7BB7-3163-BE6E-2381A6F1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4D9F-99E4-449B-7AEA-2987C0798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4E5D2-1937-153B-541F-0CE243AA3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30719-11A5-294E-E4C3-95904E1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6AEE-325D-46D7-B017-A77FAD75B30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6F1F2-135E-BB56-529D-C2B8C099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FCA00-F5D4-ADA5-7207-F10BF0F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846C-417F-4A72-9AB0-CC8118A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3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8EFF-71B8-174A-472A-6A562152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D62E8-E021-E3CB-A3FE-1B861F5B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B878D-5684-1147-4780-FF046F1A4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43C65-0918-C76E-36C0-D9986218E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85E54-AF62-FD54-9839-1F274FC52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78AED-50A6-CF5F-5AE2-AD61EB4C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6AEE-325D-46D7-B017-A77FAD75B30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4D76A-DFC5-E5BF-917D-7F2FE0D5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ECF2D-A65B-F8E3-C15C-A9194C27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846C-417F-4A72-9AB0-CC8118A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8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751B-E8A5-5BD0-41BB-C44EF1C8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8EE08-0EC9-39AA-38D3-E00E4830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6AEE-325D-46D7-B017-A77FAD75B30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BCF43-CCB8-CDD2-BB7E-44A49281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D6997-EE7B-3CD0-BE91-1B82AD78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846C-417F-4A72-9AB0-CC8118A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D7A31-E262-9A75-8989-8787DC2A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6AEE-325D-46D7-B017-A77FAD75B30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F7B7E-DA5E-7226-5104-685BDAA7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83565-D5CE-F05B-BF80-5A24ADDD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846C-417F-4A72-9AB0-CC8118A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0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1BA7-02E5-B7C0-4B71-0319541B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DF1D0-1FFF-A806-D026-0E1547838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5CA7A-1082-B586-5CBD-BD20148E9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2FC87-B798-FF0B-C1B7-10FCC855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6AEE-325D-46D7-B017-A77FAD75B30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33861-838F-904D-A898-19D12426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9102-C3A5-2ACD-4F9B-16CC64A3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846C-417F-4A72-9AB0-CC8118A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6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C425-7689-A302-4637-9D9B328B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ED8FC-B184-1036-B335-F3B88F6DD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2B2E6-BF10-954F-D819-6671304B2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1C8AF-E329-A86C-9676-6EFC4DA3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6AEE-325D-46D7-B017-A77FAD75B30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B2AE5-A0C0-C079-92A6-AEAD643D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7DAF7-143F-DEDB-F7CC-3FA3AD2B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846C-417F-4A72-9AB0-CC8118A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DF4EA-D751-2968-8B1D-AF2A56C8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9EC9F-A0BA-5748-87DC-5CA6084A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A3069-3C7B-D160-A64D-F048A7909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6AEE-325D-46D7-B017-A77FAD75B30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0830-CEC8-284A-45D9-C31B0A9DF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02A7F-8103-0E42-C030-DF380915E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B846C-417F-4A72-9AB0-CC8118A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D2534-4ACF-4946-AEA2-03DBE93F5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24AD5A-5A05-7E46-F0C9-69308CA36AD3}"/>
              </a:ext>
            </a:extLst>
          </p:cNvPr>
          <p:cNvSpPr txBox="1"/>
          <p:nvPr/>
        </p:nvSpPr>
        <p:spPr>
          <a:xfrm>
            <a:off x="386080" y="172721"/>
            <a:ext cx="3383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8000"/>
                </a:highlight>
                <a:latin typeface="Arial Rounded MT Bold" panose="020F0704030504030204" pitchFamily="34" charset="0"/>
              </a:rPr>
              <a:t>Text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to speech using IBM </a:t>
            </a:r>
            <a:r>
              <a:rPr lang="en-US" sz="2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watson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9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549FE-4F43-641B-CD03-E95034438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D9F839-7D49-0C75-C36A-7ABE838ED5F0}"/>
              </a:ext>
            </a:extLst>
          </p:cNvPr>
          <p:cNvSpPr txBox="1"/>
          <p:nvPr/>
        </p:nvSpPr>
        <p:spPr>
          <a:xfrm>
            <a:off x="2183366" y="6055567"/>
            <a:ext cx="9293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This is how </a:t>
            </a:r>
            <a:r>
              <a:rPr lang="en-US" sz="2400" dirty="0">
                <a:solidFill>
                  <a:schemeClr val="bg1"/>
                </a:solidFill>
                <a:highlight>
                  <a:srgbClr val="008000"/>
                </a:highlight>
                <a:latin typeface="Arial Rounded MT Bold" panose="020F0704030504030204" pitchFamily="34" charset="0"/>
              </a:rPr>
              <a:t>text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to speech using </a:t>
            </a:r>
            <a:r>
              <a:rPr lang="en-US" sz="2400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IBM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Watson works…</a:t>
            </a:r>
          </a:p>
        </p:txBody>
      </p:sp>
    </p:spTree>
    <p:extLst>
      <p:ext uri="{BB962C8B-B14F-4D97-AF65-F5344CB8AC3E}">
        <p14:creationId xmlns:p14="http://schemas.microsoft.com/office/powerpoint/2010/main" val="181617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35E6D-7F43-00FB-8962-3CCB50A11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79" y="843903"/>
            <a:ext cx="7416800" cy="36880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8FF30-1385-9B68-9F9F-CDF99F1B43DC}"/>
              </a:ext>
            </a:extLst>
          </p:cNvPr>
          <p:cNvSpPr txBox="1"/>
          <p:nvPr/>
        </p:nvSpPr>
        <p:spPr>
          <a:xfrm>
            <a:off x="807720" y="4886960"/>
            <a:ext cx="1057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4F4F4"/>
                </a:solidFill>
                <a:latin typeface="Arial Rounded MT Bold" panose="020F0704030504030204" pitchFamily="34" charset="0"/>
              </a:rPr>
              <a:t>Here we are </a:t>
            </a:r>
            <a:r>
              <a:rPr lang="en-US" sz="2400" dirty="0" err="1">
                <a:solidFill>
                  <a:srgbClr val="F4F4F4"/>
                </a:solidFill>
                <a:latin typeface="Arial Rounded MT Bold" panose="020F0704030504030204" pitchFamily="34" charset="0"/>
              </a:rPr>
              <a:t>gonna</a:t>
            </a:r>
            <a:r>
              <a:rPr lang="en-US" sz="2400" dirty="0">
                <a:solidFill>
                  <a:srgbClr val="F4F4F4"/>
                </a:solidFill>
                <a:latin typeface="Arial Rounded MT Bold" panose="020F0704030504030204" pitchFamily="34" charset="0"/>
              </a:rPr>
              <a:t> s</a:t>
            </a:r>
            <a:r>
              <a:rPr lang="en-US" sz="2400" b="0" i="0" dirty="0">
                <a:solidFill>
                  <a:srgbClr val="F4F4F4"/>
                </a:solidFill>
                <a:effectLst/>
                <a:latin typeface="Arial Rounded MT Bold" panose="020F0704030504030204" pitchFamily="34" charset="0"/>
              </a:rPr>
              <a:t>ee how </a:t>
            </a:r>
            <a:r>
              <a:rPr lang="en-US" sz="2400" b="0" i="0" dirty="0">
                <a:solidFill>
                  <a:schemeClr val="accent4"/>
                </a:solidFill>
                <a:effectLst/>
                <a:latin typeface="Arial Rounded MT Bold" panose="020F0704030504030204" pitchFamily="34" charset="0"/>
              </a:rPr>
              <a:t>IBM</a:t>
            </a:r>
            <a:r>
              <a:rPr lang="en-US" sz="2400" b="0" i="0" dirty="0">
                <a:solidFill>
                  <a:srgbClr val="F4F4F4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sz="2400" b="0" i="0" dirty="0" err="1">
                <a:solidFill>
                  <a:srgbClr val="F4F4F4"/>
                </a:solidFill>
                <a:effectLst/>
                <a:latin typeface="Arial Rounded MT Bold" panose="020F0704030504030204" pitchFamily="34" charset="0"/>
              </a:rPr>
              <a:t>watson</a:t>
            </a:r>
            <a:r>
              <a:rPr lang="en-US" sz="2400" b="0" i="0" dirty="0">
                <a:solidFill>
                  <a:srgbClr val="F4F4F4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solidFill>
                  <a:srgbClr val="F4F4F4"/>
                </a:solidFill>
                <a:latin typeface="Arial Rounded MT Bold" panose="020F0704030504030204" pitchFamily="34" charset="0"/>
              </a:rPr>
              <a:t>’s </a:t>
            </a:r>
            <a:r>
              <a:rPr lang="en-US" sz="2400" b="0" i="0" dirty="0">
                <a:solidFill>
                  <a:srgbClr val="F4F4F4"/>
                </a:solidFill>
                <a:effectLst/>
                <a:latin typeface="Arial Rounded MT Bold" panose="020F0704030504030204" pitchFamily="34" charset="0"/>
              </a:rPr>
              <a:t> AI solves customer issues the first time, across any channel 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4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A3B547-E8DD-3675-F256-076220F7D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92" y="2435859"/>
            <a:ext cx="6747828" cy="37914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705EF9-1CF0-6939-64F8-623A573516E4}"/>
              </a:ext>
            </a:extLst>
          </p:cNvPr>
          <p:cNvSpPr txBox="1"/>
          <p:nvPr/>
        </p:nvSpPr>
        <p:spPr>
          <a:xfrm>
            <a:off x="701040" y="762000"/>
            <a:ext cx="1122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accent4"/>
                </a:solidFill>
                <a:effectLst/>
                <a:latin typeface="Arial Rounded MT Bold" panose="020F0704030504030204" pitchFamily="34" charset="0"/>
              </a:rPr>
              <a:t>IBM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 Watson </a:t>
            </a:r>
            <a:r>
              <a:rPr lang="en-US" sz="2400" b="0" i="0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Arial Rounded MT Bold" panose="020F0704030504030204" pitchFamily="34" charset="0"/>
              </a:rPr>
              <a:t>Text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 to Speech is an API cloud service that enables you to convert written text into natural-sounding audio in a variety of languages and voices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25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AE0191-D296-8C61-8B94-86358107BD0B}"/>
              </a:ext>
            </a:extLst>
          </p:cNvPr>
          <p:cNvSpPr txBox="1"/>
          <p:nvPr/>
        </p:nvSpPr>
        <p:spPr>
          <a:xfrm>
            <a:off x="436880" y="294640"/>
            <a:ext cx="490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Why </a:t>
            </a:r>
            <a:r>
              <a:rPr lang="en-US" sz="2800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IBM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watson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CCF86-D2FB-3FEE-AC52-9B68F3C15D87}"/>
              </a:ext>
            </a:extLst>
          </p:cNvPr>
          <p:cNvSpPr txBox="1"/>
          <p:nvPr/>
        </p:nvSpPr>
        <p:spPr>
          <a:xfrm>
            <a:off x="1371600" y="5303520"/>
            <a:ext cx="9458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The Lite plan gets you started with 10,000 </a:t>
            </a:r>
            <a:r>
              <a:rPr lang="en-US" sz="2400" b="0" i="0" dirty="0">
                <a:solidFill>
                  <a:srgbClr val="92D050"/>
                </a:solidFill>
                <a:effectLst/>
                <a:latin typeface="Arial Rounded MT Bold" panose="020F0704030504030204" pitchFamily="34" charset="0"/>
              </a:rPr>
              <a:t>characters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  voice per month at no cost.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997F8-2094-27AA-1CDB-69ECE381E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90600"/>
            <a:ext cx="916432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9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E69FB-238E-86B8-FCC7-A75476813302}"/>
              </a:ext>
            </a:extLst>
          </p:cNvPr>
          <p:cNvSpPr txBox="1"/>
          <p:nvPr/>
        </p:nvSpPr>
        <p:spPr>
          <a:xfrm>
            <a:off x="416560" y="142240"/>
            <a:ext cx="352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  <a:latin typeface="Arial Rounded MT Bold" panose="020F0704030504030204" pitchFamily="34" charset="0"/>
              </a:rPr>
              <a:t>Getting started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3C994-AB7D-066C-031D-32DE9266BE93}"/>
              </a:ext>
            </a:extLst>
          </p:cNvPr>
          <p:cNvSpPr txBox="1"/>
          <p:nvPr/>
        </p:nvSpPr>
        <p:spPr>
          <a:xfrm>
            <a:off x="985520" y="5679440"/>
            <a:ext cx="1163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Log in </a:t>
            </a:r>
            <a:r>
              <a:rPr lang="en-US" sz="2400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IBM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Cloud using your account open Text to Speech Service</a:t>
            </a:r>
          </a:p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F61B7-28D9-D4B5-61AC-CB3B254B8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80" y="985520"/>
            <a:ext cx="90322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4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B4622-E9CC-501A-EE70-F3E2479F224A}"/>
              </a:ext>
            </a:extLst>
          </p:cNvPr>
          <p:cNvSpPr txBox="1"/>
          <p:nvPr/>
        </p:nvSpPr>
        <p:spPr>
          <a:xfrm>
            <a:off x="619760" y="5506720"/>
            <a:ext cx="1155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It’s redirected to the service page, and there you will find the credentials</a:t>
            </a:r>
          </a:p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 API key and URL ). Copy them for later use.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07790-BDB9-C687-7CC9-AE6AF94F4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520283"/>
            <a:ext cx="10772088" cy="455333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690C3CA-8146-A38A-2B6A-569866A0B726}"/>
              </a:ext>
            </a:extLst>
          </p:cNvPr>
          <p:cNvSpPr/>
          <p:nvPr/>
        </p:nvSpPr>
        <p:spPr>
          <a:xfrm>
            <a:off x="2015412" y="2576908"/>
            <a:ext cx="4245429" cy="25285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47059-B302-A9E0-8277-F07448CC8B4F}"/>
              </a:ext>
            </a:extLst>
          </p:cNvPr>
          <p:cNvSpPr txBox="1"/>
          <p:nvPr/>
        </p:nvSpPr>
        <p:spPr>
          <a:xfrm>
            <a:off x="723899" y="409575"/>
            <a:ext cx="14011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Open </a:t>
            </a:r>
            <a:r>
              <a:rPr lang="en-US" sz="2400" dirty="0" err="1">
                <a:solidFill>
                  <a:schemeClr val="bg1"/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Jupyter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Notebook to implement a few lines of code in python to</a:t>
            </a:r>
          </a:p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authenticate our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21769-6F0E-5D56-28AE-12374802B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49" y="1690686"/>
            <a:ext cx="8610601" cy="45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8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1D9A65-DBB6-65E0-6FE0-65B4A854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09" y="447285"/>
            <a:ext cx="9999694" cy="4886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333A36-7D92-A4DF-695C-935BBF542E67}"/>
              </a:ext>
            </a:extLst>
          </p:cNvPr>
          <p:cNvSpPr txBox="1"/>
          <p:nvPr/>
        </p:nvSpPr>
        <p:spPr>
          <a:xfrm>
            <a:off x="1822191" y="5714222"/>
            <a:ext cx="12267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type the </a:t>
            </a:r>
            <a:r>
              <a:rPr lang="en-US" sz="2400" dirty="0">
                <a:solidFill>
                  <a:schemeClr val="bg1"/>
                </a:solidFill>
                <a:highlight>
                  <a:srgbClr val="008000"/>
                </a:highlight>
                <a:latin typeface="Arial Rounded MT Bold" panose="020F0704030504030204" pitchFamily="34" charset="0"/>
              </a:rPr>
              <a:t>text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to speech python code now paste text to</a:t>
            </a:r>
          </a:p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speech service API key and URL and run the model</a:t>
            </a:r>
          </a:p>
        </p:txBody>
      </p:sp>
    </p:spTree>
    <p:extLst>
      <p:ext uri="{BB962C8B-B14F-4D97-AF65-F5344CB8AC3E}">
        <p14:creationId xmlns:p14="http://schemas.microsoft.com/office/powerpoint/2010/main" val="182063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D55D79-49F2-B8E8-4BFF-577A1DF33945}"/>
              </a:ext>
            </a:extLst>
          </p:cNvPr>
          <p:cNvSpPr txBox="1"/>
          <p:nvPr/>
        </p:nvSpPr>
        <p:spPr>
          <a:xfrm>
            <a:off x="2231181" y="5986366"/>
            <a:ext cx="945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Now your input </a:t>
            </a:r>
            <a:r>
              <a:rPr lang="en-US" sz="2400" dirty="0">
                <a:solidFill>
                  <a:schemeClr val="bg1"/>
                </a:solidFill>
                <a:highlight>
                  <a:srgbClr val="008000"/>
                </a:highlight>
                <a:latin typeface="Arial Rounded MT Bold" panose="020F0704030504030204" pitchFamily="34" charset="0"/>
              </a:rPr>
              <a:t>text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will be converted to audio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5E4A3-759D-471A-A9D9-A853B831A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22" y="409969"/>
            <a:ext cx="9907556" cy="529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7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174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.B</dc:creator>
  <cp:lastModifiedBy>Manoj .B</cp:lastModifiedBy>
  <cp:revision>2</cp:revision>
  <dcterms:created xsi:type="dcterms:W3CDTF">2022-11-06T09:40:27Z</dcterms:created>
  <dcterms:modified xsi:type="dcterms:W3CDTF">2022-11-06T17:05:50Z</dcterms:modified>
</cp:coreProperties>
</file>