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9" r:id="rId4"/>
    <p:sldId id="268" r:id="rId5"/>
    <p:sldId id="273" r:id="rId6"/>
    <p:sldId id="272" r:id="rId7"/>
    <p:sldId id="271" r:id="rId8"/>
    <p:sldId id="270" r:id="rId9"/>
    <p:sldId id="265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7" autoAdjust="0"/>
  </p:normalViewPr>
  <p:slideViewPr>
    <p:cSldViewPr snapToGrid="0">
      <p:cViewPr varScale="1">
        <p:scale>
          <a:sx n="77" d="100"/>
          <a:sy n="77" d="100"/>
        </p:scale>
        <p:origin x="4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-ieee-org-presiuniv.knimbus.com/document/10271389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jisrt.com/wp-content/uploads/2018/03/Android-Application-for-Crop-Yield-Prediction-and-Crop-Disease-Detection-Copy-1.pdf" TargetMode="External"/><Relationship Id="rId4" Type="http://schemas.openxmlformats.org/officeDocument/2006/relationships/hyperlink" Target="https://ieeexplore.ieee.org/document/897831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475989" y="762000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3600" b="0" i="1" dirty="0" err="1">
                <a:solidFill>
                  <a:srgbClr val="FF0000"/>
                </a:solidFill>
                <a:latin typeface="Cooper Black" panose="0208090404030B020404" pitchFamily="18" charset="0"/>
                <a:ea typeface="Cambria" panose="02040503050406030204" pitchFamily="18" charset="0"/>
              </a:rPr>
              <a:t>Kisan</a:t>
            </a:r>
            <a:r>
              <a:rPr lang="en-GB" sz="3600" b="0" i="1" dirty="0">
                <a:solidFill>
                  <a:srgbClr val="FF0000"/>
                </a:solidFill>
                <a:latin typeface="Cooper Black" panose="0208090404030B020404" pitchFamily="18" charset="0"/>
                <a:ea typeface="Cambria" panose="02040503050406030204" pitchFamily="18" charset="0"/>
              </a:rPr>
              <a:t> Buddy Mahindra </a:t>
            </a:r>
            <a:r>
              <a:rPr lang="en-GB" sz="3600" b="0" i="1" dirty="0" err="1">
                <a:solidFill>
                  <a:srgbClr val="FF0000"/>
                </a:solidFill>
                <a:latin typeface="Cooper Black" panose="0208090404030B020404" pitchFamily="18" charset="0"/>
                <a:ea typeface="Cambria" panose="02040503050406030204" pitchFamily="18" charset="0"/>
              </a:rPr>
              <a:t>FarmEq</a:t>
            </a:r>
            <a:endParaRPr sz="36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475989" y="1673751"/>
            <a:ext cx="4147194" cy="82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CSE-205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1119002946"/>
              </p:ext>
            </p:extLst>
          </p:nvPr>
        </p:nvGraphicFramePr>
        <p:xfrm>
          <a:off x="234480" y="2299613"/>
          <a:ext cx="5861520" cy="20205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207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4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140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 dirty="0"/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 dirty="0"/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20211CSE0884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KAKARLA MANOJ KUMAR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20211CSE0164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ALURU SIVA SAHITHI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20221LCS0005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SHREYANK S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b="1" dirty="0">
                <a:solidFill>
                  <a:schemeClr val="tx1"/>
                </a:solidFill>
                <a:latin typeface="Castellar" panose="020A0402060406010301" pitchFamily="18" charset="0"/>
                <a:ea typeface="Cambria" panose="02040503050406030204" pitchFamily="18" charset="0"/>
                <a:cs typeface="Verdana"/>
                <a:sym typeface="Verdana"/>
              </a:rPr>
              <a:t>DR .Abdul Khadar A 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Associate Professor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592888" y="125139"/>
            <a:ext cx="4988603" cy="46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>
              <a:spcBef>
                <a:spcPts val="310"/>
              </a:spcBef>
              <a:buClr>
                <a:srgbClr val="17365D"/>
              </a:buClr>
              <a:buSzPct val="100000"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                                             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B.TECH COMPUTER SCIENCE AND ENGINEERING [CSE]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DR.ASIF MOHAMMED H.B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MR.AMARNATH J.L</a:t>
            </a:r>
            <a:endParaRPr lang="en-US" sz="2000" b="1" i="0" u="none" strike="noStrike" cap="none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1013217" y="249586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538619" y="1164921"/>
            <a:ext cx="10942181" cy="4931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sz="2600" dirty="0">
                <a:solidFill>
                  <a:srgbClr val="00B050"/>
                </a:solidFill>
                <a:latin typeface="Arial Black" panose="020B0A04020102020204" pitchFamily="34" charset="0"/>
                <a:ea typeface="Cambria" panose="02040503050406030204" pitchFamily="18" charset="0"/>
              </a:rPr>
              <a:t>Organization:</a:t>
            </a:r>
            <a:r>
              <a:rPr lang="en-US" sz="2600" dirty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lang="en-US" dirty="0"/>
              <a:t>Mahindra(</a:t>
            </a:r>
            <a:r>
              <a:rPr lang="en-US" dirty="0" err="1"/>
              <a:t>FarmEq</a:t>
            </a:r>
            <a:r>
              <a:rPr lang="en-US" dirty="0"/>
              <a:t> 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rgbClr val="00B050"/>
                </a:solidFill>
                <a:latin typeface="Arial Black" panose="020B0A04020102020204" pitchFamily="34" charset="0"/>
                <a:ea typeface="Cambria" panose="02040503050406030204" pitchFamily="18" charset="0"/>
              </a:rPr>
              <a:t>Category :   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 </a:t>
            </a:r>
          </a:p>
          <a:p>
            <a:pPr marL="342900" lvl="0" indent="-19050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600" b="1" i="1" dirty="0">
                <a:solidFill>
                  <a:srgbClr val="00B050"/>
                </a:solidFill>
                <a:latin typeface="Arial Black" panose="020B0A04020102020204" pitchFamily="34" charset="0"/>
                <a:ea typeface="Cambria" panose="02040503050406030204" pitchFamily="18" charset="0"/>
              </a:rPr>
              <a:t>Problem Description:</a:t>
            </a:r>
            <a:r>
              <a:rPr lang="en-US" sz="2600" b="1" i="1" dirty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lang="en-US" dirty="0"/>
              <a:t>Input to the app: Farmer's location, crops that he produces and their cost. This app gives the estimate of the nearest mandi where the farmer can sell his produce in his location . In addition to it, the app estimates the cost for each transaction and also displays the least cost transaction.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rgbClr val="00B050"/>
                </a:solidFill>
                <a:latin typeface="Arial Black" panose="020B0A04020102020204" pitchFamily="34" charset="0"/>
                <a:ea typeface="Cambria" panose="02040503050406030204" pitchFamily="18" charset="0"/>
              </a:rPr>
              <a:t>Difficulty Level</a:t>
            </a:r>
            <a:r>
              <a:rPr lang="en-US" sz="2600" dirty="0">
                <a:latin typeface="Arial Black" panose="020B0A04020102020204" pitchFamily="34" charset="0"/>
                <a:ea typeface="Cambria" panose="02040503050406030204" pitchFamily="18" charset="0"/>
              </a:rPr>
              <a:t>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Simple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rgbClr val="00B050"/>
                </a:solidFill>
                <a:latin typeface="Arial Black" panose="020B0A04020102020204" pitchFamily="34" charset="0"/>
                <a:ea typeface="Cambria" panose="02040503050406030204" pitchFamily="18" charset="0"/>
              </a:rPr>
              <a:t>Github Link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   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https://github.com/Manoj28012003/kissan-Buddy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736252" y="1230682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 dirty="0">
                <a:solidFill>
                  <a:srgbClr val="00B050"/>
                </a:solidFill>
                <a:latin typeface="Arial Black" panose="020B0A04020102020204" pitchFamily="34" charset="0"/>
                <a:ea typeface="Cambria" panose="02040503050406030204" pitchFamily="18" charset="0"/>
              </a:rPr>
              <a:t>Technology Stack Components: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Frontend(Framework/library)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Backend(Node.js with Express)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Database(PostgreSQL/MYSQL) 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Security(Authentication/Data Encryption)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Cloud services(Hosting)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313152" y="1100724"/>
            <a:ext cx="11167648" cy="4656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 dirty="0">
                <a:solidFill>
                  <a:srgbClr val="FF0000"/>
                </a:solidFill>
                <a:latin typeface="Cooper Black" panose="0208090404030B020404" pitchFamily="18" charset="0"/>
                <a:ea typeface="Cambria" panose="02040503050406030204" pitchFamily="18" charset="0"/>
              </a:rPr>
              <a:t>Software </a:t>
            </a:r>
            <a:r>
              <a:rPr lang="en-US" sz="2800" dirty="0" err="1">
                <a:solidFill>
                  <a:srgbClr val="FF0000"/>
                </a:solidFill>
                <a:latin typeface="Cooper Black" panose="0208090404030B020404" pitchFamily="18" charset="0"/>
                <a:ea typeface="Cambria" panose="02040503050406030204" pitchFamily="18" charset="0"/>
              </a:rPr>
              <a:t>requirments</a:t>
            </a:r>
            <a:r>
              <a:rPr lang="en-US" sz="2800" dirty="0">
                <a:solidFill>
                  <a:srgbClr val="FF0000"/>
                </a:solidFill>
                <a:latin typeface="Cooper Black" panose="0208090404030B020404" pitchFamily="18" charset="0"/>
                <a:ea typeface="Cambria" panose="02040503050406030204" pitchFamily="18" charset="0"/>
              </a:rPr>
              <a:t>:    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1958AF-C582-4B8D-850B-90A208B1E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68" y="1658031"/>
            <a:ext cx="11741063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Black" panose="020B0A04020102020204" pitchFamily="34" charset="0"/>
              </a:rPr>
              <a:t>                                                                                                                                                                           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Black" panose="020B0A04020102020204" pitchFamily="34" charset="0"/>
              </a:rPr>
              <a:t>1. Mobile Application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Black" panose="020B0A040201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Operating Systems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Android, iOS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Development Frameworks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React Native, Flutter, or native development tools for Android                   (Java/Kotlin) and iOS (Swift/Objective-C).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Server-side technology to handle data processing, user management, etc. Common       choices include Node.js, Python (Django/Flask), Ruby on Rails, Java (Spring), or PHP.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Database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SQL databases (MySQL, PostgreSQL) or NoSQL databases (MongoDB, Firebase).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Black" panose="020B0A04020102020204" pitchFamily="34" charset="0"/>
              </a:rPr>
              <a:t>2.  Web Application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Black" panose="020B0A040201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Frontend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HTML, CSS, JavaScript, and frameworks like Angular, React, or Vue.js.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Similar to the mobile application, using technologies like Node.js, Django, or Ruby on Rails.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                Database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Same options as for the mobile app.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16584-F5E0-479B-A81D-FB6E1F48F9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6586" y="1135252"/>
            <a:ext cx="110744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Black" panose="020B0A04020102020204" pitchFamily="34" charset="0"/>
              </a:rPr>
              <a:t>APIs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Black" panose="020B0A040201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Weather 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weather data providers (e.g.,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OpenWeatherMap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Weatherstack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Market Prices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APIs to fetch agricultural commodity prices.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     GPS Services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location-based services and mapping (e.g., Google Maps API).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solidFill>
                  <a:srgbClr val="00B050"/>
                </a:solidFill>
                <a:latin typeface="Arial" panose="020B0604020202020204" pitchFamily="34" charset="0"/>
              </a:rPr>
              <a:t>                                                                                                                                  </a:t>
            </a:r>
            <a:r>
              <a:rPr lang="en-US" altLang="en-US" b="1" dirty="0">
                <a:solidFill>
                  <a:srgbClr val="00B050"/>
                </a:solidFill>
                <a:latin typeface="Arial Black" panose="020B0A04020102020204" pitchFamily="34" charset="0"/>
              </a:rPr>
              <a:t>4.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Black" panose="020B0A04020102020204" pitchFamily="34" charset="0"/>
              </a:rPr>
              <a:t>Data Analytics and Machine Learning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Black" panose="020B0A040201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rgbClr val="00B050"/>
                </a:solidFill>
                <a:latin typeface="Arial" panose="020B0604020202020204" pitchFamily="34" charset="0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Tools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TensorFlow,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-learn, or other machine learning libraries for predictive analytics.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       Analytics Platforms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Analytics,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Mixpanel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user behavior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EC859D-941F-40BF-AD4C-36F854430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1014609"/>
            <a:ext cx="10365984" cy="509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 rot="10800000">
            <a:off x="921731" y="3369345"/>
            <a:ext cx="9814963" cy="5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152400" indent="0">
              <a:spcBef>
                <a:spcPts val="0"/>
              </a:spcBef>
              <a:buNone/>
            </a:pPr>
            <a:endParaRPr lang="en-US" dirty="0"/>
          </a:p>
          <a:p>
            <a:pPr marL="152400" indent="0">
              <a:spcBef>
                <a:spcPts val="0"/>
              </a:spcBef>
              <a:buNone/>
            </a:pPr>
            <a:endParaRPr lang="en-US" dirty="0"/>
          </a:p>
          <a:p>
            <a:pPr marL="152400" indent="0">
              <a:spcBef>
                <a:spcPts val="0"/>
              </a:spcBef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3E2049-7CE4-4BF1-8793-10AD3310A93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25468" y="1949459"/>
            <a:ext cx="1125533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hlinkClick r:id="rId3"/>
              </a:rPr>
              <a:t>https://ieeexplore-ieee-org-presiuniv.knimbus.com/document/10271389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https://ieeexplore.ieee.org/document/8978315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https://ijisrt.com/wp-content/uploads/2018/03/Android-Application-for-Crop-Yield-Prediction-and-Crop-Disease-Detection-Copy-1.pdf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570</Words>
  <Application>Microsoft Office PowerPoint</Application>
  <PresentationFormat>Widescreen</PresentationFormat>
  <Paragraphs>85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Bookman Old Style</vt:lpstr>
      <vt:lpstr>Cambria</vt:lpstr>
      <vt:lpstr>Castellar</vt:lpstr>
      <vt:lpstr>Cooper Black</vt:lpstr>
      <vt:lpstr>Verdana</vt:lpstr>
      <vt:lpstr>Wingdings</vt:lpstr>
      <vt:lpstr>Bioinformatics</vt:lpstr>
      <vt:lpstr>Kisan Buddy Mahindra FarmEq</vt:lpstr>
      <vt:lpstr>Content</vt:lpstr>
      <vt:lpstr>Problem Statement Number: </vt:lpstr>
      <vt:lpstr>Github Link</vt:lpstr>
      <vt:lpstr>Analysis of Problem Statement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user</cp:lastModifiedBy>
  <cp:revision>61</cp:revision>
  <cp:lastPrinted>2024-09-17T19:02:23Z</cp:lastPrinted>
  <dcterms:modified xsi:type="dcterms:W3CDTF">2024-10-21T13:58:00Z</dcterms:modified>
</cp:coreProperties>
</file>