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3"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4"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20-08-2024</a:t>
            </a:fld>
            <a:endParaRPr lang="en-IN"/>
          </a:p>
        </p:txBody>
      </p:sp>
      <p:sp>
        <p:nvSpPr>
          <p:cNvPr id="1048705"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6"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7"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8"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89"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90" name="Holder 3"/>
          <p:cNvSpPr>
            <a:spLocks noGrp="1"/>
          </p:cNvSpPr>
          <p:nvPr>
            <p:ph type="body" idx="1"/>
          </p:nvPr>
        </p:nvSpPr>
        <p:spPr>
          <a:xfrm>
            <a:off x="609600" y="1577340"/>
            <a:ext cx="10972800" cy="266700"/>
          </a:xfrm>
        </p:spPr>
        <p:txBody>
          <a:bodyPr bIns="0" lIns="0" rIns="0" tIns="0"/>
          <a:p/>
        </p:txBody>
      </p:sp>
      <p:sp>
        <p:nvSpPr>
          <p:cNvPr id="1048691"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2"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3"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4"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95"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696"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697"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8"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9"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0"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1"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2"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920240"/>
          </a:xfrm>
          <a:prstGeom prst="rect"/>
          <a:noFill/>
        </p:spPr>
        <p:txBody>
          <a:bodyPr rtlCol="0" wrap="square">
            <a:spAutoFit/>
          </a:bodyPr>
          <a:p>
            <a:r>
              <a:rPr sz="2000" lang="en-US"/>
              <a:t>STUDENT NAME:</a:t>
            </a:r>
            <a:r>
              <a:rPr altLang="en-IN" sz="2000" lang="en-US"/>
              <a:t>D</a:t>
            </a:r>
            <a:r>
              <a:rPr altLang="en-IN" sz="2000" lang="en-US"/>
              <a:t> </a:t>
            </a:r>
            <a:r>
              <a:rPr altLang="en-IN" sz="2000" lang="en-US"/>
              <a:t>M</a:t>
            </a:r>
            <a:r>
              <a:rPr altLang="en-IN" sz="2000" lang="en-US"/>
              <a:t>A</a:t>
            </a:r>
            <a:r>
              <a:rPr altLang="en-IN" sz="2000" lang="en-US"/>
              <a:t>N</a:t>
            </a:r>
            <a:r>
              <a:rPr altLang="en-IN" sz="2000" lang="en-US"/>
              <a:t>O</a:t>
            </a:r>
            <a:r>
              <a:rPr altLang="en-IN" sz="2000" lang="en-US"/>
              <a:t>J</a:t>
            </a:r>
            <a:endParaRPr dirty="0" sz="1800" lang="en-US"/>
          </a:p>
          <a:p>
            <a:r>
              <a:rPr dirty="0" sz="2000" lang="en-US"/>
              <a:t>REGISTER NO:</a:t>
            </a:r>
            <a:r>
              <a:rPr dirty="0" sz="2000" lang="en-US"/>
              <a:t>3</a:t>
            </a:r>
            <a:r>
              <a:rPr dirty="0" sz="2000" lang="en-US"/>
              <a:t>1</a:t>
            </a:r>
            <a:r>
              <a:rPr dirty="0" sz="2000" lang="en-US"/>
              <a:t>2</a:t>
            </a:r>
            <a:r>
              <a:rPr dirty="0" sz="2000" lang="en-US"/>
              <a:t>2</a:t>
            </a:r>
            <a:r>
              <a:rPr dirty="0" sz="2000" lang="en-US"/>
              <a:t>0</a:t>
            </a:r>
            <a:r>
              <a:rPr dirty="0" sz="2000" lang="en-US"/>
              <a:t>2</a:t>
            </a:r>
            <a:r>
              <a:rPr dirty="0" sz="2000" lang="en-US"/>
              <a:t>6</a:t>
            </a:r>
            <a:r>
              <a:rPr dirty="0" sz="2000" lang="en-US"/>
              <a:t>3</a:t>
            </a:r>
            <a:r>
              <a:rPr altLang="en-IN" dirty="0" sz="2000" lang="en-US"/>
              <a:t>6</a:t>
            </a:r>
            <a:endParaRPr sz="1800"/>
          </a:p>
          <a:p>
            <a:r>
              <a:rPr dirty="0" sz="2000" lang="en-US"/>
              <a:t>DEPARTMENT:</a:t>
            </a:r>
            <a:r>
              <a:rPr dirty="0" sz="2000" lang="en-US"/>
              <a:t>B</a:t>
            </a:r>
            <a:r>
              <a:rPr dirty="0" sz="2000" lang="en-US"/>
              <a:t>.</a:t>
            </a:r>
            <a:r>
              <a:rPr dirty="0" sz="2000" lang="en-US"/>
              <a:t>c</a:t>
            </a:r>
            <a:r>
              <a:rPr dirty="0" sz="2000" lang="en-US"/>
              <a:t>o</a:t>
            </a:r>
            <a:r>
              <a:rPr dirty="0" sz="2000" lang="en-US"/>
              <a:t>m</a:t>
            </a:r>
            <a:endParaRPr sz="1800"/>
          </a:p>
          <a:p>
            <a:r>
              <a:rPr dirty="0" sz="2000" lang="en-US"/>
              <a:t>COLLEGE</a:t>
            </a:r>
            <a:r>
              <a:rPr dirty="0" sz="2000" lang="en-US"/>
              <a:t> </a:t>
            </a:r>
            <a:r>
              <a:rPr dirty="0" sz="2000" lang="en-US"/>
              <a:t>K</a:t>
            </a:r>
            <a:r>
              <a:rPr dirty="0" sz="2000" lang="en-US"/>
              <a:t>A</a:t>
            </a:r>
            <a:r>
              <a:rPr dirty="0" sz="2000" lang="en-US"/>
              <a:t>N</a:t>
            </a:r>
            <a:r>
              <a:rPr dirty="0" sz="2000" lang="en-US"/>
              <a:t>C</a:t>
            </a:r>
            <a:r>
              <a:rPr dirty="0" sz="2000" lang="en-US"/>
              <a:t>H</a:t>
            </a:r>
            <a:r>
              <a:rPr dirty="0" sz="2000" lang="en-US"/>
              <a:t>I</a:t>
            </a:r>
            <a:r>
              <a:rPr dirty="0" sz="2000" lang="en-US"/>
              <a:t> </a:t>
            </a:r>
            <a:r>
              <a:rPr dirty="0" sz="2000" lang="en-US"/>
              <a:t>S</a:t>
            </a:r>
            <a:r>
              <a:rPr dirty="0" sz="2000" lang="en-US"/>
              <a:t>R</a:t>
            </a:r>
            <a:r>
              <a:rPr dirty="0" sz="2000" lang="en-US"/>
              <a:t>I</a:t>
            </a:r>
            <a:r>
              <a:rPr dirty="0" sz="2000" lang="en-US"/>
              <a:t> </a:t>
            </a:r>
            <a:r>
              <a:rPr dirty="0" sz="2000" lang="en-US"/>
              <a:t>K</a:t>
            </a:r>
            <a:r>
              <a:rPr dirty="0" sz="2000" lang="en-US"/>
              <a:t>R</a:t>
            </a:r>
            <a:r>
              <a:rPr dirty="0" sz="2000" lang="en-US"/>
              <a:t>I</a:t>
            </a:r>
            <a:r>
              <a:rPr dirty="0" sz="2000" lang="en-US"/>
              <a:t>S</a:t>
            </a:r>
            <a:r>
              <a:rPr dirty="0" sz="2000" lang="en-US"/>
              <a:t>HNA </a:t>
            </a:r>
            <a:r>
              <a:rPr dirty="0" sz="2000" lang="en-US"/>
              <a:t>C</a:t>
            </a:r>
            <a:r>
              <a:rPr dirty="0" sz="2000" lang="en-US"/>
              <a:t>O</a:t>
            </a:r>
            <a:r>
              <a:rPr dirty="0" sz="2000" lang="en-US"/>
              <a:t>L</a:t>
            </a:r>
            <a:r>
              <a:rPr dirty="0" sz="2000" lang="en-US"/>
              <a:t>L</a:t>
            </a:r>
            <a:r>
              <a:rPr dirty="0" sz="2000" lang="en-US"/>
              <a:t>A</a:t>
            </a:r>
            <a:r>
              <a:rPr dirty="0" sz="2000" lang="en-US"/>
              <a:t>G</a:t>
            </a:r>
            <a:r>
              <a:rPr dirty="0" sz="2000" lang="en-US"/>
              <a:t>E</a:t>
            </a:r>
            <a:r>
              <a:rPr dirty="0" sz="2000" lang="en-US"/>
              <a:t> </a:t>
            </a:r>
            <a:r>
              <a:rPr dirty="0" sz="2000" lang="en-US"/>
              <a:t>O</a:t>
            </a:r>
            <a:r>
              <a:rPr dirty="0" sz="2000" lang="en-US"/>
              <a:t>F</a:t>
            </a:r>
            <a:r>
              <a:rPr dirty="0" sz="2000" lang="en-US"/>
              <a:t> </a:t>
            </a:r>
            <a:r>
              <a:rPr dirty="0" sz="2000" lang="en-US"/>
              <a:t>A</a:t>
            </a:r>
            <a:r>
              <a:rPr dirty="0" sz="2000" lang="en-US"/>
              <a:t>R</a:t>
            </a:r>
            <a:r>
              <a:rPr dirty="0" sz="2000" lang="en-US"/>
              <a:t>T</a:t>
            </a:r>
            <a:r>
              <a:rPr dirty="0" sz="2000" lang="en-US"/>
              <a:t>S</a:t>
            </a:r>
            <a:r>
              <a:rPr dirty="0" sz="2000" lang="en-US"/>
              <a:t> </a:t>
            </a:r>
            <a:r>
              <a:rPr dirty="0" sz="2000" lang="en-US"/>
              <a:t>&amp;</a:t>
            </a:r>
            <a:r>
              <a:rPr dirty="0" sz="2000" lang="en-US"/>
              <a:t> </a:t>
            </a:r>
            <a:r>
              <a:rPr dirty="0" sz="2000" lang="en-US"/>
              <a:t>S</a:t>
            </a:r>
            <a:r>
              <a:rPr dirty="0" sz="2000" lang="en-US"/>
              <a:t>C</a:t>
            </a:r>
            <a:r>
              <a:rPr dirty="0" sz="2000" lang="en-US"/>
              <a:t>I</a:t>
            </a:r>
            <a:r>
              <a:rPr dirty="0" sz="2000" lang="en-US"/>
              <a:t>E</a:t>
            </a:r>
            <a:r>
              <a:rPr dirty="0" sz="2000" lang="en-US"/>
              <a:t>N</a:t>
            </a:r>
            <a:r>
              <a:rPr dirty="0" sz="2000" lang="en-US"/>
              <a:t>CE </a:t>
            </a:r>
            <a:r>
              <a:rPr dirty="0" sz="2000" lang="en-US"/>
              <a:t>-</a:t>
            </a:r>
            <a:r>
              <a:rPr dirty="0" sz="2000" lang="en-US"/>
              <a:t>K</a:t>
            </a:r>
            <a:r>
              <a:rPr dirty="0" sz="2000" lang="en-US"/>
              <a:t>I</a:t>
            </a:r>
            <a:r>
              <a:rPr dirty="0" sz="2000" lang="en-US"/>
              <a:t>L</a:t>
            </a:r>
            <a:r>
              <a:rPr dirty="0" sz="2000" lang="en-US"/>
              <a:t>A</a:t>
            </a:r>
            <a:r>
              <a:rPr dirty="0" sz="2000" lang="en-US"/>
              <a:t>M</a:t>
            </a:r>
            <a:r>
              <a:rPr dirty="0" sz="2000" lang="en-US"/>
              <a:t>B</a:t>
            </a:r>
            <a:r>
              <a:rPr dirty="0" sz="2000" lang="en-US"/>
              <a:t>I</a:t>
            </a:r>
            <a:endParaRPr sz="1800"/>
          </a:p>
          <a:p>
            <a:r>
              <a:rPr dirty="0" sz="2000" lang="en-US"/>
              <a:t> </a:t>
            </a:r>
            <a:r>
              <a:rPr dirty="0" sz="2000" lang="en-US"/>
              <a:t> </a:t>
            </a:r>
            <a:endParaRPr sz="1800"/>
          </a:p>
          <a:p>
            <a:r>
              <a:rPr dirty="0" sz="20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7"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8"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79"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0" name=""/>
          <p:cNvSpPr txBox="1"/>
          <p:nvPr/>
        </p:nvSpPr>
        <p:spPr>
          <a:xfrm>
            <a:off x="1154893" y="2125980"/>
            <a:ext cx="8198657" cy="2606040"/>
          </a:xfrm>
          <a:prstGeom prst="rect"/>
        </p:spPr>
        <p:txBody>
          <a:bodyPr rtlCol="0" wrap="square">
            <a:spAutoFit/>
          </a:bodyPr>
          <a:p>
            <a:r>
              <a:rPr sz="2800" lang="en-US">
                <a:solidFill>
                  <a:srgbClr val="000000"/>
                </a:solidFill>
              </a:rPr>
              <a:t>A Data Model allows you to integrate data from multiple tables, effectively building a relational data source inside an Excel workbook. Within Excel, Data Models are used transparently, providing tabular data used in PivotTables and PivotCharts.</a:t>
            </a:r>
            <a:endParaRPr sz="2800" lang="en-IN">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4" name="object 7"/>
          <p:cNvSpPr txBox="1">
            <a:spLocks noGrp="1"/>
          </p:cNvSpPr>
          <p:nvPr>
            <p:ph type="title"/>
          </p:nvPr>
        </p:nvSpPr>
        <p:spPr>
          <a:xfrm>
            <a:off x="755332" y="385444"/>
            <a:ext cx="2437130" cy="14611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5"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686" name=""/>
          <p:cNvSpPr txBox="1"/>
          <p:nvPr/>
        </p:nvSpPr>
        <p:spPr>
          <a:xfrm>
            <a:off x="1666875" y="2335529"/>
            <a:ext cx="6530584" cy="2186940"/>
          </a:xfrm>
          <a:prstGeom prst="rect"/>
        </p:spPr>
        <p:txBody>
          <a:bodyPr rtlCol="0" wrap="square">
            <a:spAutoFit/>
          </a:bodyPr>
          <a:p>
            <a:r>
              <a:rPr sz="2800" lang="en-US">
                <a:solidFill>
                  <a:srgbClr val="000000"/>
                </a:solidFill>
              </a:rPr>
              <a:t>Simply select a cell in a data range &gt; select the Analyze Data button on the Home tab. Analyze Data in Excel will analyze your data, and return interesting visuals about it in a task pane.</a:t>
            </a:r>
            <a:endParaRPr sz="2800" lang="en-IN">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7"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88" name=""/>
          <p:cNvSpPr txBox="1"/>
          <p:nvPr/>
        </p:nvSpPr>
        <p:spPr>
          <a:xfrm>
            <a:off x="1519260" y="2217216"/>
            <a:ext cx="7114389" cy="3444240"/>
          </a:xfrm>
          <a:prstGeom prst="rect"/>
        </p:spPr>
        <p:txBody>
          <a:bodyPr rtlCol="0" wrap="square">
            <a:spAutoFit/>
          </a:bodyPr>
          <a:p>
            <a:r>
              <a:rPr sz="2800" lang="en-US">
                <a:solidFill>
                  <a:srgbClr val="000000"/>
                </a:solidFill>
              </a:rPr>
              <a:t>In conclusion, mastering Data Analysis Excel techniques can significantly enhance your ability to interpret and manage data effectively. By utilizing features such as conditional formatting, PivotTables, and various built-in functions, you can uncover valuable insights and make data-driven decisions with confidence</a:t>
            </a:r>
            <a:endParaRPr sz="2800" lang="en-IN">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
          <p:cNvSpPr txBox="1"/>
          <p:nvPr/>
        </p:nvSpPr>
        <p:spPr>
          <a:xfrm>
            <a:off x="922782" y="2678430"/>
            <a:ext cx="4939882" cy="3863340"/>
          </a:xfrm>
          <a:prstGeom prst="rect"/>
        </p:spPr>
        <p:txBody>
          <a:bodyPr rtlCol="0" wrap="square">
            <a:spAutoFit/>
          </a:bodyPr>
          <a:p>
            <a:pPr algn="ctr"/>
            <a:r>
              <a:rPr sz="2800" lang="en-IN">
                <a:solidFill>
                  <a:srgbClr val="000000"/>
                </a:solidFill>
              </a:rPr>
              <a:t>This problem statement is broad enough to cover various aspects of employee data analysis while providing clear objectives and deliverables. You can customize it further based on the specific needs and goals of the analysis.</a:t>
            </a:r>
            <a:endParaRPr sz="2800" lang="en-IN">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990600" y="2133600"/>
            <a:ext cx="7924800" cy="2580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r>
              <a:rPr dirty="0" sz="2400" lang="en-US">
                <a:latin typeface="Times New Roman" panose="02020603050405020304" pitchFamily="18" charset="0"/>
                <a:cs typeface="Times New Roman" panose="02020603050405020304" pitchFamily="18" charset="0"/>
              </a:rPr>
              <a:t>Define the Project Scope: Start by clearly delineating the project's boundaries and deliverables. ...</a:t>
            </a:r>
            <a:endParaRPr dirty="0" sz="2400" lang="en-IN">
              <a:latin typeface="Times New Roman" panose="02020603050405020304" pitchFamily="18" charset="0"/>
              <a:cs typeface="Times New Roman" panose="02020603050405020304" pitchFamily="18" charset="0"/>
            </a:endParaRPr>
          </a:p>
          <a:p>
            <a:r>
              <a:rPr dirty="0" sz="2400" lang="en-US">
                <a:latin typeface="Times New Roman" panose="02020603050405020304" pitchFamily="18" charset="0"/>
                <a:cs typeface="Times New Roman" panose="02020603050405020304" pitchFamily="18" charset="0"/>
              </a:rPr>
              <a:t>State the Objectives: Clearly articulate the project's objectives. ...</a:t>
            </a:r>
            <a:endParaRPr dirty="0" sz="2400" lang="en-IN">
              <a:latin typeface="Times New Roman" panose="02020603050405020304" pitchFamily="18" charset="0"/>
              <a:cs typeface="Times New Roman" panose="02020603050405020304" pitchFamily="18" charset="0"/>
            </a:endParaRPr>
          </a:p>
          <a:p>
            <a:r>
              <a:rPr dirty="0" sz="2400" lang="en-US">
                <a:latin typeface="Times New Roman" panose="02020603050405020304" pitchFamily="18" charset="0"/>
                <a:cs typeface="Times New Roman" panose="02020603050405020304" pitchFamily="18" charset="0"/>
              </a:rPr>
              <a:t>Identify Key Stakeholders: List the main stakeholders involved in the project.</a:t>
            </a:r>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6"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7" name="object 3"/>
          <p:cNvSpPr/>
          <p:nvPr/>
        </p:nvSpPr>
        <p:spPr>
          <a:xfrm>
            <a:off x="2209046" y="1695450"/>
            <a:ext cx="6593497" cy="2170301"/>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a:r>
              <a:rPr lang="en-US"/>
              <a:t>M</a:t>
            </a:r>
            <a:r>
              <a:rPr lang="en-US"/>
              <a:t>a</a:t>
            </a:r>
            <a:r>
              <a:rPr lang="en-US"/>
              <a:t>n</a:t>
            </a:r>
            <a:r>
              <a:rPr lang="en-US"/>
              <a:t>a</a:t>
            </a:r>
            <a:r>
              <a:rPr lang="en-US"/>
              <a:t>g</a:t>
            </a:r>
            <a:r>
              <a:rPr lang="en-US"/>
              <a:t>i</a:t>
            </a:r>
            <a:r>
              <a:rPr lang="en-US"/>
              <a:t>n</a:t>
            </a:r>
            <a:r>
              <a:rPr lang="en-US"/>
              <a:t>g </a:t>
            </a:r>
            <a:r>
              <a:rPr lang="en-US"/>
              <a:t>d</a:t>
            </a:r>
            <a:r>
              <a:rPr lang="en-US"/>
              <a:t>i</a:t>
            </a:r>
            <a:r>
              <a:rPr lang="en-US"/>
              <a:t>r</a:t>
            </a:r>
            <a:r>
              <a:rPr lang="en-US"/>
              <a:t>e</a:t>
            </a:r>
            <a:r>
              <a:rPr lang="en-US"/>
              <a:t>ctor </a:t>
            </a:r>
            <a:endParaRPr altLang="en-US" lang="zh-CN"/>
          </a:p>
          <a:p>
            <a:r>
              <a:rPr altLang="en-US" lang="en-US"/>
              <a:t>T</a:t>
            </a:r>
            <a:r>
              <a:rPr altLang="en-US" lang="en-US"/>
              <a:t>o</a:t>
            </a:r>
            <a:r>
              <a:rPr altLang="en-US" lang="en-US"/>
              <a:t>:</a:t>
            </a:r>
            <a:r>
              <a:rPr altLang="en-US" lang="en-US"/>
              <a:t> </a:t>
            </a:r>
            <a:r>
              <a:rPr altLang="en-US" lang="en-US"/>
              <a:t>E</a:t>
            </a:r>
            <a:r>
              <a:rPr altLang="en-US" lang="en-US"/>
              <a:t>x</a:t>
            </a:r>
            <a:r>
              <a:rPr altLang="en-US" lang="en-US"/>
              <a:t>a</a:t>
            </a:r>
            <a:r>
              <a:rPr altLang="en-US" lang="en-US"/>
              <a:t>m</a:t>
            </a:r>
            <a:r>
              <a:rPr altLang="en-US" lang="en-US"/>
              <a:t>i</a:t>
            </a:r>
            <a:r>
              <a:rPr altLang="en-US" lang="en-US"/>
              <a:t>ne </a:t>
            </a:r>
            <a:r>
              <a:rPr altLang="en-US" lang="en-US"/>
              <a:t>the </a:t>
            </a:r>
            <a:r>
              <a:rPr altLang="en-US" lang="en-US"/>
              <a:t>e</a:t>
            </a:r>
            <a:r>
              <a:rPr altLang="en-US" lang="en-US"/>
              <a:t>m</a:t>
            </a:r>
            <a:r>
              <a:rPr altLang="en-US" lang="en-US"/>
              <a:t>p</a:t>
            </a:r>
            <a:r>
              <a:rPr altLang="en-US" lang="en-US"/>
              <a:t>l</a:t>
            </a:r>
            <a:r>
              <a:rPr altLang="en-US" lang="en-US"/>
              <a:t>o</a:t>
            </a:r>
            <a:r>
              <a:rPr altLang="en-US" lang="en-US"/>
              <a:t>yee </a:t>
            </a:r>
            <a:r>
              <a:rPr altLang="en-US" lang="en-US"/>
              <a:t>t</a:t>
            </a:r>
            <a:r>
              <a:rPr altLang="en-US" lang="en-US"/>
              <a:t>u</a:t>
            </a:r>
            <a:r>
              <a:rPr altLang="en-US" lang="en-US"/>
              <a:t>r</a:t>
            </a:r>
            <a:r>
              <a:rPr altLang="en-US" lang="en-US"/>
              <a:t>n</a:t>
            </a:r>
            <a:r>
              <a:rPr altLang="en-US" lang="en-US"/>
              <a:t>over </a:t>
            </a:r>
            <a:endParaRPr altLang="en-US" lang="zh-CN"/>
          </a:p>
          <a:p>
            <a:endParaRPr altLang="en-US" lang="zh-CN"/>
          </a:p>
          <a:p>
            <a:r>
              <a:rPr altLang="en-US" lang="en-US"/>
              <a:t>H</a:t>
            </a:r>
            <a:r>
              <a:rPr altLang="en-US" lang="en-US"/>
              <a:t>U</a:t>
            </a:r>
            <a:r>
              <a:rPr altLang="en-US" lang="en-US"/>
              <a:t>M</a:t>
            </a:r>
            <a:r>
              <a:rPr altLang="en-US" lang="en-US"/>
              <a:t>A</a:t>
            </a:r>
            <a:r>
              <a:rPr altLang="en-US" lang="en-US"/>
              <a:t>N</a:t>
            </a:r>
            <a:r>
              <a:rPr altLang="en-US" lang="en-US"/>
              <a:t> </a:t>
            </a:r>
            <a:r>
              <a:rPr altLang="en-US" lang="en-US"/>
              <a:t>R</a:t>
            </a:r>
            <a:r>
              <a:rPr altLang="en-US" lang="en-US"/>
              <a:t>E</a:t>
            </a:r>
            <a:r>
              <a:rPr altLang="en-US" lang="en-US"/>
              <a:t>SOURCES </a:t>
            </a:r>
            <a:r>
              <a:rPr altLang="en-US" lang="en-US"/>
              <a:t>(</a:t>
            </a:r>
            <a:r>
              <a:rPr altLang="en-US" lang="en-US"/>
              <a:t>H</a:t>
            </a:r>
            <a:r>
              <a:rPr altLang="en-US" lang="en-US"/>
              <a:t>R</a:t>
            </a:r>
            <a:r>
              <a:rPr altLang="en-US" lang="en-US"/>
              <a:t>)</a:t>
            </a:r>
            <a:r>
              <a:rPr altLang="en-US" lang="en-US"/>
              <a:t>T</a:t>
            </a:r>
            <a:r>
              <a:rPr altLang="en-US" lang="en-US"/>
              <a:t>E</a:t>
            </a:r>
            <a:r>
              <a:rPr altLang="en-US" lang="en-US"/>
              <a:t>A</a:t>
            </a:r>
            <a:r>
              <a:rPr altLang="en-US" lang="en-US"/>
              <a:t>M</a:t>
            </a:r>
            <a:endParaRPr altLang="en-US" lang="zh-CN"/>
          </a:p>
        </p:txBody>
      </p:sp>
      <p:sp>
        <p:nvSpPr>
          <p:cNvPr id="1048658"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9"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0"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2" name="object 4"/>
          <p:cNvSpPr/>
          <p:nvPr/>
        </p:nvSpPr>
        <p:spPr>
          <a:xfrm>
            <a:off x="2327561" y="1969053"/>
            <a:ext cx="6807645" cy="3393521"/>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a:r>
              <a:rPr altLang="en-US" lang="en-US"/>
              <a:t>C</a:t>
            </a:r>
            <a:r>
              <a:rPr altLang="en-US" lang="en-US"/>
              <a:t>o</a:t>
            </a:r>
            <a:r>
              <a:rPr altLang="en-US" lang="en-US"/>
              <a:t>n</a:t>
            </a:r>
            <a:r>
              <a:rPr altLang="en-US" lang="en-US"/>
              <a:t>d</a:t>
            </a:r>
            <a:r>
              <a:rPr altLang="en-US" lang="en-US"/>
              <a:t>ition</a:t>
            </a:r>
            <a:r>
              <a:rPr altLang="en-US" lang="en-US"/>
              <a:t>a</a:t>
            </a:r>
            <a:r>
              <a:rPr altLang="en-US" lang="en-US"/>
              <a:t>l</a:t>
            </a:r>
            <a:r>
              <a:rPr altLang="en-US" lang="en-US"/>
              <a:t> </a:t>
            </a:r>
            <a:r>
              <a:rPr altLang="en-US" lang="en-US"/>
              <a:t>f</a:t>
            </a:r>
            <a:r>
              <a:rPr altLang="en-US" lang="en-US"/>
              <a:t>o</a:t>
            </a:r>
            <a:r>
              <a:rPr altLang="en-US" lang="en-US"/>
              <a:t>r</a:t>
            </a:r>
            <a:r>
              <a:rPr altLang="en-US" lang="en-US"/>
              <a:t>m</a:t>
            </a:r>
            <a:r>
              <a:rPr altLang="en-US" lang="en-US"/>
              <a:t>atting </a:t>
            </a:r>
            <a:r>
              <a:rPr altLang="en-US" lang="en-US"/>
              <a:t>-</a:t>
            </a:r>
            <a:r>
              <a:rPr altLang="en-US" lang="en-US"/>
              <a:t>m</a:t>
            </a:r>
            <a:r>
              <a:rPr altLang="en-US" lang="en-US"/>
              <a:t>i</a:t>
            </a:r>
            <a:r>
              <a:rPr altLang="en-US" lang="en-US"/>
              <a:t>s</a:t>
            </a:r>
            <a:r>
              <a:rPr altLang="en-US" lang="en-US"/>
              <a:t>s</a:t>
            </a:r>
            <a:r>
              <a:rPr altLang="en-US" lang="en-US"/>
              <a:t>i</a:t>
            </a:r>
            <a:r>
              <a:rPr altLang="en-US" lang="en-US"/>
              <a:t>n</a:t>
            </a:r>
            <a:r>
              <a:rPr altLang="en-US" lang="en-US"/>
              <a:t>g</a:t>
            </a:r>
            <a:endParaRPr altLang="en-US" lang="zh-CN"/>
          </a:p>
          <a:p>
            <a:endParaRPr altLang="en-US" lang="zh-CN"/>
          </a:p>
          <a:p>
            <a:r>
              <a:rPr altLang="en-US" lang="en-US"/>
              <a:t>F</a:t>
            </a:r>
            <a:r>
              <a:rPr altLang="en-US" lang="en-US"/>
              <a:t>i</a:t>
            </a:r>
            <a:r>
              <a:rPr altLang="en-US" lang="en-US"/>
              <a:t>l</a:t>
            </a:r>
            <a:r>
              <a:rPr altLang="en-US" lang="en-US"/>
              <a:t>t</a:t>
            </a:r>
            <a:r>
              <a:rPr altLang="en-US" lang="en-US"/>
              <a:t>e</a:t>
            </a:r>
            <a:r>
              <a:rPr altLang="en-US" lang="en-US"/>
              <a:t>r</a:t>
            </a:r>
            <a:r>
              <a:rPr altLang="en-US" lang="en-US"/>
              <a:t>-</a:t>
            </a:r>
            <a:r>
              <a:rPr altLang="en-US" lang="en-US"/>
              <a:t> </a:t>
            </a:r>
            <a:r>
              <a:rPr altLang="en-US" lang="en-US"/>
              <a:t>R</a:t>
            </a:r>
            <a:r>
              <a:rPr altLang="en-US" lang="en-US"/>
              <a:t>e</a:t>
            </a:r>
            <a:r>
              <a:rPr altLang="en-US" lang="en-US"/>
              <a:t>m</a:t>
            </a:r>
            <a:r>
              <a:rPr altLang="en-US" lang="en-US"/>
              <a:t>o</a:t>
            </a:r>
            <a:r>
              <a:rPr altLang="en-US" lang="en-US"/>
              <a:t>ve </a:t>
            </a:r>
            <a:endParaRPr altLang="en-US" lang="zh-CN"/>
          </a:p>
          <a:p>
            <a:endParaRPr altLang="en-US" lang="zh-CN"/>
          </a:p>
          <a:p>
            <a:r>
              <a:rPr altLang="en-US" lang="en-US"/>
              <a:t>F</a:t>
            </a:r>
            <a:r>
              <a:rPr altLang="en-US" lang="en-US"/>
              <a:t>o</a:t>
            </a:r>
            <a:r>
              <a:rPr altLang="en-US" lang="en-US"/>
              <a:t>r</a:t>
            </a:r>
            <a:r>
              <a:rPr altLang="en-US" lang="en-US"/>
              <a:t>m</a:t>
            </a:r>
            <a:r>
              <a:rPr altLang="en-US" lang="en-US"/>
              <a:t>u</a:t>
            </a:r>
            <a:r>
              <a:rPr altLang="en-US" lang="en-US"/>
              <a:t>l</a:t>
            </a:r>
            <a:r>
              <a:rPr altLang="en-US" lang="en-US"/>
              <a:t>a</a:t>
            </a:r>
            <a:r>
              <a:rPr altLang="en-US" lang="en-US"/>
              <a:t>-</a:t>
            </a:r>
            <a:r>
              <a:rPr altLang="en-US" lang="en-US"/>
              <a:t> </a:t>
            </a:r>
            <a:r>
              <a:rPr altLang="en-US" lang="en-US"/>
              <a:t>P</a:t>
            </a:r>
            <a:r>
              <a:rPr altLang="en-US" lang="en-US"/>
              <a:t>e</a:t>
            </a:r>
            <a:r>
              <a:rPr altLang="en-US" lang="en-US"/>
              <a:t>r</a:t>
            </a:r>
            <a:r>
              <a:rPr altLang="en-US" lang="en-US"/>
              <a:t>f</a:t>
            </a:r>
            <a:r>
              <a:rPr altLang="en-US" lang="en-US"/>
              <a:t>o</a:t>
            </a:r>
            <a:r>
              <a:rPr altLang="en-US" lang="en-US"/>
              <a:t>r</a:t>
            </a:r>
            <a:r>
              <a:rPr altLang="en-US" lang="en-US"/>
              <a:t>mance </a:t>
            </a:r>
            <a:endParaRPr altLang="en-US" lang="zh-CN"/>
          </a:p>
          <a:p>
            <a:endParaRPr altLang="en-US" lang="zh-CN"/>
          </a:p>
          <a:p>
            <a:r>
              <a:rPr altLang="en-US" lang="en-US"/>
              <a:t>P</a:t>
            </a:r>
            <a:r>
              <a:rPr altLang="en-US" lang="en-US"/>
              <a:t>i</a:t>
            </a:r>
            <a:r>
              <a:rPr altLang="en-US" lang="en-US"/>
              <a:t>v</a:t>
            </a:r>
            <a:r>
              <a:rPr altLang="en-US" lang="en-US"/>
              <a:t>o</a:t>
            </a:r>
            <a:r>
              <a:rPr altLang="en-US" lang="en-US"/>
              <a:t>t</a:t>
            </a:r>
            <a:r>
              <a:rPr altLang="en-US" lang="en-US"/>
              <a:t>-</a:t>
            </a:r>
            <a:r>
              <a:rPr altLang="en-US" lang="en-US"/>
              <a:t> </a:t>
            </a:r>
            <a:r>
              <a:rPr altLang="en-US" lang="en-US"/>
              <a:t>s</a:t>
            </a:r>
            <a:r>
              <a:rPr altLang="en-US" lang="en-US"/>
              <a:t>u</a:t>
            </a:r>
            <a:r>
              <a:rPr altLang="en-US" lang="en-US"/>
              <a:t>m</a:t>
            </a:r>
            <a:r>
              <a:rPr altLang="en-US" lang="en-US"/>
              <a:t>m</a:t>
            </a:r>
            <a:r>
              <a:rPr altLang="en-US" lang="en-US"/>
              <a:t>a</a:t>
            </a:r>
            <a:r>
              <a:rPr altLang="en-US" lang="en-US"/>
              <a:t>ry </a:t>
            </a:r>
            <a:endParaRPr altLang="en-US" lang="zh-CN"/>
          </a:p>
          <a:p>
            <a:endParaRPr altLang="en-US" lang="zh-CN"/>
          </a:p>
          <a:p>
            <a:r>
              <a:rPr altLang="en-US" lang="en-US"/>
              <a:t>G</a:t>
            </a:r>
            <a:r>
              <a:rPr altLang="en-US" lang="en-US"/>
              <a:t>r</a:t>
            </a:r>
            <a:r>
              <a:rPr altLang="en-US" lang="en-US"/>
              <a:t>a</a:t>
            </a:r>
            <a:r>
              <a:rPr altLang="en-US" lang="en-US"/>
              <a:t>p</a:t>
            </a:r>
            <a:r>
              <a:rPr altLang="en-US" lang="en-US"/>
              <a:t>h</a:t>
            </a:r>
            <a:r>
              <a:rPr altLang="en-US" lang="en-US"/>
              <a:t>-</a:t>
            </a:r>
            <a:r>
              <a:rPr altLang="en-US" lang="en-US"/>
              <a:t> </a:t>
            </a:r>
            <a:r>
              <a:rPr altLang="en-US" lang="en-US"/>
              <a:t>d</a:t>
            </a:r>
            <a:r>
              <a:rPr altLang="en-US" lang="en-US"/>
              <a:t>a</a:t>
            </a:r>
            <a:r>
              <a:rPr altLang="en-US" lang="en-US"/>
              <a:t>t</a:t>
            </a:r>
            <a:r>
              <a:rPr altLang="en-US" lang="en-US"/>
              <a:t>a</a:t>
            </a:r>
            <a:r>
              <a:rPr altLang="en-US" lang="en-US"/>
              <a:t> </a:t>
            </a:r>
            <a:r>
              <a:rPr altLang="en-US" lang="en-US"/>
              <a:t>v</a:t>
            </a:r>
            <a:r>
              <a:rPr altLang="en-US" lang="en-US"/>
              <a:t>i</a:t>
            </a:r>
            <a:r>
              <a:rPr altLang="en-US" lang="en-US"/>
              <a:t>s</a:t>
            </a:r>
            <a:r>
              <a:rPr altLang="en-US" lang="en-US"/>
              <a:t>u</a:t>
            </a:r>
            <a:r>
              <a:rPr altLang="en-US" lang="en-US"/>
              <a:t>a</a:t>
            </a:r>
            <a:r>
              <a:rPr altLang="en-US" lang="en-US"/>
              <a:t>lization </a:t>
            </a:r>
            <a:endParaRPr altLang="en-US" lang="zh-CN"/>
          </a:p>
        </p:txBody>
      </p:sp>
      <p:sp>
        <p:nvSpPr>
          <p:cNvPr id="104866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4"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5"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6" name="Title 1"/>
          <p:cNvSpPr>
            <a:spLocks noGrp="1"/>
          </p:cNvSpPr>
          <p:nvPr>
            <p:ph type="title"/>
          </p:nvPr>
        </p:nvSpPr>
        <p:spPr>
          <a:xfrm>
            <a:off x="755332" y="385444"/>
            <a:ext cx="10681335" cy="723901"/>
          </a:xfrm>
        </p:spPr>
        <p:txBody>
          <a:bodyPr/>
          <a:p>
            <a:r>
              <a:rPr dirty="0" lang="en-IN"/>
              <a:t>Dataset Description</a:t>
            </a:r>
          </a:p>
        </p:txBody>
      </p:sp>
      <p:sp>
        <p:nvSpPr>
          <p:cNvPr id="1048667" name=""/>
          <p:cNvSpPr txBox="1"/>
          <p:nvPr/>
        </p:nvSpPr>
        <p:spPr>
          <a:xfrm>
            <a:off x="1027712" y="2622835"/>
            <a:ext cx="6651751" cy="4701541"/>
          </a:xfrm>
          <a:prstGeom prst="rect"/>
        </p:spPr>
        <p:txBody>
          <a:bodyPr rtlCol="0" wrap="square">
            <a:spAutoFit/>
          </a:bodyPr>
          <a:p>
            <a:r>
              <a:rPr sz="2800" lang="en-US">
                <a:solidFill>
                  <a:srgbClr val="000000"/>
                </a:solidFill>
              </a:rPr>
              <a:t>e</a:t>
            </a:r>
            <a:r>
              <a:rPr sz="2800" lang="en-US">
                <a:solidFill>
                  <a:srgbClr val="000000"/>
                </a:solidFill>
              </a:rPr>
              <a:t>m</a:t>
            </a:r>
            <a:r>
              <a:rPr sz="2800" lang="en-US">
                <a:solidFill>
                  <a:srgbClr val="000000"/>
                </a:solidFill>
              </a:rPr>
              <a:t>p</a:t>
            </a:r>
            <a:r>
              <a:rPr sz="2800" lang="en-US">
                <a:solidFill>
                  <a:srgbClr val="000000"/>
                </a:solidFill>
              </a:rPr>
              <a:t>l</a:t>
            </a:r>
            <a:r>
              <a:rPr sz="2800" lang="en-US">
                <a:solidFill>
                  <a:srgbClr val="000000"/>
                </a:solidFill>
              </a:rPr>
              <a:t>o</a:t>
            </a:r>
            <a:r>
              <a:rPr sz="2800" lang="en-US">
                <a:solidFill>
                  <a:srgbClr val="000000"/>
                </a:solidFill>
              </a:rPr>
              <a:t>yee</a:t>
            </a:r>
            <a:r>
              <a:rPr sz="2800" lang="en-US">
                <a:solidFill>
                  <a:srgbClr val="000000"/>
                </a:solidFill>
              </a:rPr>
              <a:t>=</a:t>
            </a:r>
            <a:r>
              <a:rPr sz="2800" lang="en-US">
                <a:solidFill>
                  <a:srgbClr val="000000"/>
                </a:solidFill>
              </a:rPr>
              <a:t>-</a:t>
            </a:r>
            <a:r>
              <a:rPr sz="2800" lang="en-US">
                <a:solidFill>
                  <a:srgbClr val="000000"/>
                </a:solidFill>
              </a:rPr>
              <a:t> </a:t>
            </a:r>
            <a:r>
              <a:rPr sz="2800" lang="en-US">
                <a:solidFill>
                  <a:srgbClr val="000000"/>
                </a:solidFill>
              </a:rPr>
              <a:t>k</a:t>
            </a:r>
            <a:r>
              <a:rPr sz="2800" lang="en-US">
                <a:solidFill>
                  <a:srgbClr val="000000"/>
                </a:solidFill>
              </a:rPr>
              <a:t>a</a:t>
            </a:r>
            <a:r>
              <a:rPr sz="2800" lang="en-US">
                <a:solidFill>
                  <a:srgbClr val="000000"/>
                </a:solidFill>
              </a:rPr>
              <a:t>g</a:t>
            </a:r>
            <a:r>
              <a:rPr sz="2800" lang="en-US">
                <a:solidFill>
                  <a:srgbClr val="000000"/>
                </a:solidFill>
              </a:rPr>
              <a:t>g</a:t>
            </a:r>
            <a:r>
              <a:rPr sz="2800" lang="en-US">
                <a:solidFill>
                  <a:srgbClr val="000000"/>
                </a:solidFill>
              </a:rPr>
              <a:t>l</a:t>
            </a:r>
            <a:r>
              <a:rPr sz="2800" lang="en-US">
                <a:solidFill>
                  <a:srgbClr val="000000"/>
                </a:solidFill>
              </a:rPr>
              <a:t>e</a:t>
            </a:r>
            <a:endParaRPr sz="2800" lang="en-IN">
              <a:solidFill>
                <a:srgbClr val="000000"/>
              </a:solidFill>
            </a:endParaRPr>
          </a:p>
          <a:p>
            <a:r>
              <a:rPr sz="2800" lang="en-US">
                <a:solidFill>
                  <a:srgbClr val="000000"/>
                </a:solidFill>
              </a:rPr>
              <a:t>2</a:t>
            </a:r>
            <a:r>
              <a:rPr sz="2800" lang="en-US">
                <a:solidFill>
                  <a:srgbClr val="000000"/>
                </a:solidFill>
              </a:rPr>
              <a:t>6</a:t>
            </a:r>
            <a:r>
              <a:rPr sz="2800" lang="en-US">
                <a:solidFill>
                  <a:srgbClr val="000000"/>
                </a:solidFill>
              </a:rPr>
              <a:t>-</a:t>
            </a:r>
            <a:r>
              <a:rPr sz="2800" lang="en-US">
                <a:solidFill>
                  <a:srgbClr val="000000"/>
                </a:solidFill>
              </a:rPr>
              <a:t>f</a:t>
            </a:r>
            <a:r>
              <a:rPr sz="2800" lang="en-US">
                <a:solidFill>
                  <a:srgbClr val="000000"/>
                </a:solidFill>
              </a:rPr>
              <a:t>e</a:t>
            </a:r>
            <a:r>
              <a:rPr sz="2800" lang="en-US">
                <a:solidFill>
                  <a:srgbClr val="000000"/>
                </a:solidFill>
              </a:rPr>
              <a:t>a</a:t>
            </a:r>
            <a:r>
              <a:rPr sz="2800" lang="en-US">
                <a:solidFill>
                  <a:srgbClr val="000000"/>
                </a:solidFill>
              </a:rPr>
              <a:t>t</a:t>
            </a:r>
            <a:r>
              <a:rPr sz="2800" lang="en-US">
                <a:solidFill>
                  <a:srgbClr val="000000"/>
                </a:solidFill>
              </a:rPr>
              <a:t>u</a:t>
            </a:r>
            <a:r>
              <a:rPr sz="2800" lang="en-US">
                <a:solidFill>
                  <a:srgbClr val="000000"/>
                </a:solidFill>
              </a:rPr>
              <a:t>r</a:t>
            </a:r>
            <a:r>
              <a:rPr sz="2800" lang="en-US">
                <a:solidFill>
                  <a:srgbClr val="000000"/>
                </a:solidFill>
              </a:rPr>
              <a:t>e</a:t>
            </a:r>
            <a:r>
              <a:rPr sz="2800" lang="en-US">
                <a:solidFill>
                  <a:srgbClr val="000000"/>
                </a:solidFill>
              </a:rPr>
              <a:t>s</a:t>
            </a:r>
            <a:endParaRPr sz="2800" lang="en-IN">
              <a:solidFill>
                <a:srgbClr val="000000"/>
              </a:solidFill>
            </a:endParaRPr>
          </a:p>
          <a:p>
            <a:r>
              <a:rPr sz="2800" lang="en-US">
                <a:solidFill>
                  <a:srgbClr val="000000"/>
                </a:solidFill>
              </a:rPr>
              <a:t>9</a:t>
            </a:r>
            <a:r>
              <a:rPr sz="2800" lang="en-US">
                <a:solidFill>
                  <a:srgbClr val="000000"/>
                </a:solidFill>
              </a:rPr>
              <a:t>-</a:t>
            </a:r>
            <a:r>
              <a:rPr sz="2800" lang="en-US">
                <a:solidFill>
                  <a:srgbClr val="000000"/>
                </a:solidFill>
              </a:rPr>
              <a:t>f</a:t>
            </a:r>
            <a:r>
              <a:rPr sz="2800" lang="en-US">
                <a:solidFill>
                  <a:srgbClr val="000000"/>
                </a:solidFill>
              </a:rPr>
              <a:t>e</a:t>
            </a:r>
            <a:r>
              <a:rPr sz="2800" lang="en-US">
                <a:solidFill>
                  <a:srgbClr val="000000"/>
                </a:solidFill>
              </a:rPr>
              <a:t>a</a:t>
            </a:r>
            <a:r>
              <a:rPr sz="2800" lang="en-US">
                <a:solidFill>
                  <a:srgbClr val="000000"/>
                </a:solidFill>
              </a:rPr>
              <a:t>t</a:t>
            </a:r>
            <a:r>
              <a:rPr sz="2800" lang="en-US">
                <a:solidFill>
                  <a:srgbClr val="000000"/>
                </a:solidFill>
              </a:rPr>
              <a:t>u</a:t>
            </a:r>
            <a:r>
              <a:rPr sz="2800" lang="en-US">
                <a:solidFill>
                  <a:srgbClr val="000000"/>
                </a:solidFill>
              </a:rPr>
              <a:t>r</a:t>
            </a:r>
            <a:r>
              <a:rPr sz="2800" lang="en-US">
                <a:solidFill>
                  <a:srgbClr val="000000"/>
                </a:solidFill>
              </a:rPr>
              <a:t>e</a:t>
            </a:r>
            <a:r>
              <a:rPr sz="2800" lang="en-US">
                <a:solidFill>
                  <a:srgbClr val="000000"/>
                </a:solidFill>
              </a:rPr>
              <a:t>s</a:t>
            </a:r>
            <a:endParaRPr sz="2800" lang="en-IN">
              <a:solidFill>
                <a:srgbClr val="000000"/>
              </a:solidFill>
            </a:endParaRPr>
          </a:p>
          <a:p>
            <a:r>
              <a:rPr sz="2800" lang="en-US">
                <a:solidFill>
                  <a:srgbClr val="000000"/>
                </a:solidFill>
              </a:rPr>
              <a:t>E</a:t>
            </a:r>
            <a:r>
              <a:rPr sz="2800" lang="en-US">
                <a:solidFill>
                  <a:srgbClr val="000000"/>
                </a:solidFill>
              </a:rPr>
              <a:t>m</a:t>
            </a:r>
            <a:r>
              <a:rPr sz="2800" lang="en-US">
                <a:solidFill>
                  <a:srgbClr val="000000"/>
                </a:solidFill>
              </a:rPr>
              <a:t>p</a:t>
            </a:r>
            <a:r>
              <a:rPr sz="2800" lang="en-US">
                <a:solidFill>
                  <a:srgbClr val="000000"/>
                </a:solidFill>
              </a:rPr>
              <a:t>-</a:t>
            </a:r>
            <a:r>
              <a:rPr sz="2800" lang="en-US">
                <a:solidFill>
                  <a:srgbClr val="000000"/>
                </a:solidFill>
              </a:rPr>
              <a:t>i</a:t>
            </a:r>
            <a:r>
              <a:rPr sz="2800" lang="en-US">
                <a:solidFill>
                  <a:srgbClr val="000000"/>
                </a:solidFill>
              </a:rPr>
              <a:t>d</a:t>
            </a:r>
            <a:r>
              <a:rPr sz="2800" lang="en-US">
                <a:solidFill>
                  <a:srgbClr val="000000"/>
                </a:solidFill>
              </a:rPr>
              <a:t>-</a:t>
            </a:r>
            <a:r>
              <a:rPr sz="2800" lang="en-US">
                <a:solidFill>
                  <a:srgbClr val="000000"/>
                </a:solidFill>
              </a:rPr>
              <a:t>n</a:t>
            </a:r>
            <a:r>
              <a:rPr sz="2800" lang="en-US">
                <a:solidFill>
                  <a:srgbClr val="000000"/>
                </a:solidFill>
              </a:rPr>
              <a:t>u</a:t>
            </a:r>
            <a:r>
              <a:rPr sz="2800" lang="en-US">
                <a:solidFill>
                  <a:srgbClr val="000000"/>
                </a:solidFill>
              </a:rPr>
              <a:t>m</a:t>
            </a:r>
            <a:endParaRPr sz="2800" lang="en-IN">
              <a:solidFill>
                <a:srgbClr val="000000"/>
              </a:solidFill>
            </a:endParaRPr>
          </a:p>
          <a:p>
            <a:r>
              <a:rPr sz="2800" lang="en-US">
                <a:solidFill>
                  <a:srgbClr val="000000"/>
                </a:solidFill>
              </a:rPr>
              <a:t>N</a:t>
            </a:r>
            <a:r>
              <a:rPr sz="2800" lang="en-US">
                <a:solidFill>
                  <a:srgbClr val="000000"/>
                </a:solidFill>
              </a:rPr>
              <a:t>a</a:t>
            </a:r>
            <a:r>
              <a:rPr sz="2800" lang="en-US">
                <a:solidFill>
                  <a:srgbClr val="000000"/>
                </a:solidFill>
              </a:rPr>
              <a:t>m</a:t>
            </a:r>
            <a:r>
              <a:rPr sz="2800" lang="en-US">
                <a:solidFill>
                  <a:srgbClr val="000000"/>
                </a:solidFill>
              </a:rPr>
              <a:t>e</a:t>
            </a:r>
            <a:r>
              <a:rPr sz="2800" lang="en-US">
                <a:solidFill>
                  <a:srgbClr val="000000"/>
                </a:solidFill>
              </a:rPr>
              <a:t>-</a:t>
            </a:r>
            <a:r>
              <a:rPr sz="2800" lang="en-US">
                <a:solidFill>
                  <a:srgbClr val="000000"/>
                </a:solidFill>
              </a:rPr>
              <a:t>t</a:t>
            </a:r>
            <a:r>
              <a:rPr sz="2800" lang="en-US">
                <a:solidFill>
                  <a:srgbClr val="000000"/>
                </a:solidFill>
              </a:rPr>
              <a:t>e</a:t>
            </a:r>
            <a:r>
              <a:rPr sz="2800" lang="en-US">
                <a:solidFill>
                  <a:srgbClr val="000000"/>
                </a:solidFill>
              </a:rPr>
              <a:t>x</a:t>
            </a:r>
            <a:r>
              <a:rPr sz="2800" lang="en-US">
                <a:solidFill>
                  <a:srgbClr val="000000"/>
                </a:solidFill>
              </a:rPr>
              <a:t>t</a:t>
            </a:r>
            <a:endParaRPr sz="2800" lang="en-IN">
              <a:solidFill>
                <a:srgbClr val="000000"/>
              </a:solidFill>
            </a:endParaRPr>
          </a:p>
          <a:p>
            <a:r>
              <a:rPr sz="2800" lang="en-US">
                <a:solidFill>
                  <a:srgbClr val="000000"/>
                </a:solidFill>
              </a:rPr>
              <a:t>E</a:t>
            </a:r>
            <a:r>
              <a:rPr sz="2800" lang="en-US">
                <a:solidFill>
                  <a:srgbClr val="000000"/>
                </a:solidFill>
              </a:rPr>
              <a:t>m</a:t>
            </a:r>
            <a:r>
              <a:rPr sz="2800" lang="en-US">
                <a:solidFill>
                  <a:srgbClr val="000000"/>
                </a:solidFill>
              </a:rPr>
              <a:t>p</a:t>
            </a:r>
            <a:r>
              <a:rPr sz="2800" lang="en-US">
                <a:solidFill>
                  <a:srgbClr val="000000"/>
                </a:solidFill>
              </a:rPr>
              <a:t>-</a:t>
            </a:r>
            <a:r>
              <a:rPr sz="2800" lang="en-US">
                <a:solidFill>
                  <a:srgbClr val="000000"/>
                </a:solidFill>
              </a:rPr>
              <a:t>t</a:t>
            </a:r>
            <a:r>
              <a:rPr sz="2800" lang="en-US">
                <a:solidFill>
                  <a:srgbClr val="000000"/>
                </a:solidFill>
              </a:rPr>
              <a:t>y</a:t>
            </a:r>
            <a:r>
              <a:rPr sz="2800" lang="en-US">
                <a:solidFill>
                  <a:srgbClr val="000000"/>
                </a:solidFill>
              </a:rPr>
              <a:t>p</a:t>
            </a:r>
            <a:r>
              <a:rPr sz="2800" lang="en-US">
                <a:solidFill>
                  <a:srgbClr val="000000"/>
                </a:solidFill>
              </a:rPr>
              <a:t>e</a:t>
            </a:r>
            <a:endParaRPr sz="2800" lang="en-IN">
              <a:solidFill>
                <a:srgbClr val="000000"/>
              </a:solidFill>
            </a:endParaRPr>
          </a:p>
          <a:p>
            <a:r>
              <a:rPr sz="2800" lang="en-US">
                <a:solidFill>
                  <a:srgbClr val="000000"/>
                </a:solidFill>
              </a:rPr>
              <a:t>P</a:t>
            </a:r>
            <a:r>
              <a:rPr sz="2800" lang="en-US">
                <a:solidFill>
                  <a:srgbClr val="000000"/>
                </a:solidFill>
              </a:rPr>
              <a:t>e</a:t>
            </a:r>
            <a:r>
              <a:rPr sz="2800" lang="en-US">
                <a:solidFill>
                  <a:srgbClr val="000000"/>
                </a:solidFill>
              </a:rPr>
              <a:t>r</a:t>
            </a:r>
            <a:r>
              <a:rPr sz="2800" lang="en-US">
                <a:solidFill>
                  <a:srgbClr val="000000"/>
                </a:solidFill>
              </a:rPr>
              <a:t>f</a:t>
            </a:r>
            <a:r>
              <a:rPr sz="2800" lang="en-US">
                <a:solidFill>
                  <a:srgbClr val="000000"/>
                </a:solidFill>
              </a:rPr>
              <a:t>o</a:t>
            </a:r>
            <a:r>
              <a:rPr sz="2800" lang="en-US">
                <a:solidFill>
                  <a:srgbClr val="000000"/>
                </a:solidFill>
              </a:rPr>
              <a:t>r</a:t>
            </a:r>
            <a:r>
              <a:rPr sz="2800" lang="en-US">
                <a:solidFill>
                  <a:srgbClr val="000000"/>
                </a:solidFill>
              </a:rPr>
              <a:t>mance </a:t>
            </a:r>
            <a:r>
              <a:rPr sz="2800" lang="en-US">
                <a:solidFill>
                  <a:srgbClr val="000000"/>
                </a:solidFill>
              </a:rPr>
              <a:t>l</a:t>
            </a:r>
            <a:r>
              <a:rPr sz="2800" lang="en-US">
                <a:solidFill>
                  <a:srgbClr val="000000"/>
                </a:solidFill>
              </a:rPr>
              <a:t>e</a:t>
            </a:r>
            <a:r>
              <a:rPr sz="2800" lang="en-US">
                <a:solidFill>
                  <a:srgbClr val="000000"/>
                </a:solidFill>
              </a:rPr>
              <a:t>v</a:t>
            </a:r>
            <a:r>
              <a:rPr sz="2800" lang="en-US">
                <a:solidFill>
                  <a:srgbClr val="000000"/>
                </a:solidFill>
              </a:rPr>
              <a:t>e</a:t>
            </a:r>
            <a:r>
              <a:rPr sz="2800" lang="en-US">
                <a:solidFill>
                  <a:srgbClr val="000000"/>
                </a:solidFill>
              </a:rPr>
              <a:t>l</a:t>
            </a:r>
            <a:endParaRPr sz="2800" lang="en-IN">
              <a:solidFill>
                <a:srgbClr val="000000"/>
              </a:solidFill>
            </a:endParaRPr>
          </a:p>
          <a:p>
            <a:r>
              <a:rPr sz="2800" lang="en-US">
                <a:solidFill>
                  <a:srgbClr val="000000"/>
                </a:solidFill>
              </a:rPr>
              <a:t>G</a:t>
            </a:r>
            <a:r>
              <a:rPr sz="2800" lang="en-US">
                <a:solidFill>
                  <a:srgbClr val="000000"/>
                </a:solidFill>
              </a:rPr>
              <a:t>e</a:t>
            </a:r>
            <a:r>
              <a:rPr sz="2800" lang="en-US">
                <a:solidFill>
                  <a:srgbClr val="000000"/>
                </a:solidFill>
              </a:rPr>
              <a:t>n</a:t>
            </a:r>
            <a:r>
              <a:rPr sz="2800" lang="en-US">
                <a:solidFill>
                  <a:srgbClr val="000000"/>
                </a:solidFill>
              </a:rPr>
              <a:t>d</a:t>
            </a:r>
            <a:r>
              <a:rPr sz="2800" lang="en-US">
                <a:solidFill>
                  <a:srgbClr val="000000"/>
                </a:solidFill>
              </a:rPr>
              <a:t>e</a:t>
            </a:r>
            <a:r>
              <a:rPr sz="2800" lang="en-US">
                <a:solidFill>
                  <a:srgbClr val="000000"/>
                </a:solidFill>
              </a:rPr>
              <a:t>r</a:t>
            </a:r>
            <a:r>
              <a:rPr sz="2800" lang="en-US">
                <a:solidFill>
                  <a:srgbClr val="000000"/>
                </a:solidFill>
              </a:rPr>
              <a:t>-</a:t>
            </a:r>
            <a:r>
              <a:rPr sz="2800" lang="en-US">
                <a:solidFill>
                  <a:srgbClr val="000000"/>
                </a:solidFill>
              </a:rPr>
              <a:t>m</a:t>
            </a:r>
            <a:r>
              <a:rPr sz="2800" lang="en-US">
                <a:solidFill>
                  <a:srgbClr val="000000"/>
                </a:solidFill>
              </a:rPr>
              <a:t>a</a:t>
            </a:r>
            <a:r>
              <a:rPr sz="2800" lang="en-US">
                <a:solidFill>
                  <a:srgbClr val="000000"/>
                </a:solidFill>
              </a:rPr>
              <a:t>l</a:t>
            </a:r>
            <a:r>
              <a:rPr sz="2800" lang="en-US">
                <a:solidFill>
                  <a:srgbClr val="000000"/>
                </a:solidFill>
              </a:rPr>
              <a:t>e</a:t>
            </a:r>
            <a:r>
              <a:rPr sz="2800" lang="en-US">
                <a:solidFill>
                  <a:srgbClr val="000000"/>
                </a:solidFill>
              </a:rPr>
              <a:t> </a:t>
            </a:r>
            <a:r>
              <a:rPr sz="2800" lang="en-US">
                <a:solidFill>
                  <a:srgbClr val="000000"/>
                </a:solidFill>
              </a:rPr>
              <a:t>f</a:t>
            </a:r>
            <a:r>
              <a:rPr sz="2800" lang="en-US">
                <a:solidFill>
                  <a:srgbClr val="000000"/>
                </a:solidFill>
              </a:rPr>
              <a:t>e</a:t>
            </a:r>
            <a:r>
              <a:rPr sz="2800" lang="en-US">
                <a:solidFill>
                  <a:srgbClr val="000000"/>
                </a:solidFill>
              </a:rPr>
              <a:t>m</a:t>
            </a:r>
            <a:r>
              <a:rPr sz="2800" lang="en-US">
                <a:solidFill>
                  <a:srgbClr val="000000"/>
                </a:solidFill>
              </a:rPr>
              <a:t>a</a:t>
            </a:r>
            <a:r>
              <a:rPr sz="2800" lang="en-US">
                <a:solidFill>
                  <a:srgbClr val="000000"/>
                </a:solidFill>
              </a:rPr>
              <a:t>l</a:t>
            </a:r>
            <a:r>
              <a:rPr sz="2800" lang="en-US">
                <a:solidFill>
                  <a:srgbClr val="000000"/>
                </a:solidFill>
              </a:rPr>
              <a:t>e</a:t>
            </a:r>
            <a:endParaRPr sz="2800" lang="en-IN">
              <a:solidFill>
                <a:srgbClr val="000000"/>
              </a:solidFill>
            </a:endParaRPr>
          </a:p>
          <a:p>
            <a:r>
              <a:rPr sz="2800" lang="en-US">
                <a:solidFill>
                  <a:srgbClr val="000000"/>
                </a:solidFill>
              </a:rPr>
              <a:t>E</a:t>
            </a:r>
            <a:r>
              <a:rPr sz="2800" lang="en-US">
                <a:solidFill>
                  <a:srgbClr val="000000"/>
                </a:solidFill>
              </a:rPr>
              <a:t>m</a:t>
            </a:r>
            <a:r>
              <a:rPr sz="2800" lang="en-US">
                <a:solidFill>
                  <a:srgbClr val="000000"/>
                </a:solidFill>
              </a:rPr>
              <a:t>p</a:t>
            </a:r>
            <a:r>
              <a:rPr sz="2800" lang="en-US">
                <a:solidFill>
                  <a:srgbClr val="000000"/>
                </a:solidFill>
              </a:rPr>
              <a:t>l</a:t>
            </a:r>
            <a:r>
              <a:rPr sz="2800" lang="en-US">
                <a:solidFill>
                  <a:srgbClr val="000000"/>
                </a:solidFill>
              </a:rPr>
              <a:t>o</a:t>
            </a:r>
            <a:r>
              <a:rPr sz="2800" lang="en-US">
                <a:solidFill>
                  <a:srgbClr val="000000"/>
                </a:solidFill>
              </a:rPr>
              <a:t>yee </a:t>
            </a:r>
            <a:r>
              <a:rPr sz="2800" lang="en-US">
                <a:solidFill>
                  <a:srgbClr val="000000"/>
                </a:solidFill>
              </a:rPr>
              <a:t>r</a:t>
            </a:r>
            <a:r>
              <a:rPr sz="2800" lang="en-US">
                <a:solidFill>
                  <a:srgbClr val="000000"/>
                </a:solidFill>
              </a:rPr>
              <a:t>a</a:t>
            </a:r>
            <a:r>
              <a:rPr sz="2800" lang="en-US">
                <a:solidFill>
                  <a:srgbClr val="000000"/>
                </a:solidFill>
              </a:rPr>
              <a:t>t</a:t>
            </a:r>
            <a:r>
              <a:rPr sz="2800" lang="en-US">
                <a:solidFill>
                  <a:srgbClr val="000000"/>
                </a:solidFill>
              </a:rPr>
              <a:t>i</a:t>
            </a:r>
            <a:r>
              <a:rPr sz="2800" lang="en-US">
                <a:solidFill>
                  <a:srgbClr val="000000"/>
                </a:solidFill>
              </a:rPr>
              <a:t>n</a:t>
            </a:r>
            <a:r>
              <a:rPr sz="2800" lang="en-US">
                <a:solidFill>
                  <a:srgbClr val="000000"/>
                </a:solidFill>
              </a:rPr>
              <a:t>g</a:t>
            </a:r>
            <a:r>
              <a:rPr sz="2800" lang="en-US">
                <a:solidFill>
                  <a:srgbClr val="000000"/>
                </a:solidFill>
              </a:rPr>
              <a:t> </a:t>
            </a:r>
            <a:r>
              <a:rPr sz="2800" lang="en-US">
                <a:solidFill>
                  <a:srgbClr val="000000"/>
                </a:solidFill>
              </a:rPr>
              <a:t>n</a:t>
            </a:r>
            <a:r>
              <a:rPr sz="2800" lang="en-US">
                <a:solidFill>
                  <a:srgbClr val="000000"/>
                </a:solidFill>
              </a:rPr>
              <a:t>u</a:t>
            </a:r>
            <a:r>
              <a:rPr sz="2800" lang="en-US">
                <a:solidFill>
                  <a:srgbClr val="000000"/>
                </a:solidFill>
              </a:rPr>
              <a:t>m</a:t>
            </a:r>
            <a:endParaRPr sz="2800" lang="en-IN">
              <a:solidFill>
                <a:srgbClr val="000000"/>
              </a:solidFill>
            </a:endParaRPr>
          </a:p>
          <a:p>
            <a:endParaRPr sz="2800" lang="en-IN">
              <a:solidFill>
                <a:srgbClr val="000000"/>
              </a:solidFill>
            </a:endParaRPr>
          </a:p>
          <a:p>
            <a:endParaRPr sz="2800" lang="en-IN">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8"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0"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1"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2"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3"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4"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75" name=""/>
          <p:cNvSpPr txBox="1"/>
          <p:nvPr/>
        </p:nvSpPr>
        <p:spPr>
          <a:xfrm rot="45212">
            <a:off x="2859935" y="1561492"/>
            <a:ext cx="8132243" cy="4282438"/>
          </a:xfrm>
          <a:prstGeom prst="rect"/>
        </p:spPr>
        <p:txBody>
          <a:bodyPr rtlCol="0" wrap="square">
            <a:spAutoFit/>
          </a:bodyPr>
          <a:p>
            <a:r>
              <a:rPr sz="2800" lang="en-US">
                <a:solidFill>
                  <a:srgbClr val="000000"/>
                </a:solidFill>
              </a:rPr>
              <a:t>Load the Solver Add-in in Excel</a:t>
            </a:r>
            <a:endParaRPr sz="2800" lang="en-IN">
              <a:solidFill>
                <a:srgbClr val="000000"/>
              </a:solidFill>
            </a:endParaRPr>
          </a:p>
          <a:p>
            <a:r>
              <a:rPr sz="2800" lang="en-US">
                <a:solidFill>
                  <a:srgbClr val="000000"/>
                </a:solidFill>
              </a:rPr>
              <a:t>Go to File &gt; Options.</a:t>
            </a:r>
            <a:endParaRPr sz="2800" lang="en-IN">
              <a:solidFill>
                <a:srgbClr val="000000"/>
              </a:solidFill>
            </a:endParaRPr>
          </a:p>
          <a:p>
            <a:r>
              <a:rPr sz="2800" lang="en-US">
                <a:solidFill>
                  <a:srgbClr val="000000"/>
                </a:solidFill>
              </a:rPr>
              <a:t>Click Add-Ins, and then in the Manage box, select Excel Add-ins.</a:t>
            </a:r>
            <a:endParaRPr sz="2800" lang="en-IN">
              <a:solidFill>
                <a:srgbClr val="000000"/>
              </a:solidFill>
            </a:endParaRPr>
          </a:p>
          <a:p>
            <a:r>
              <a:rPr sz="2800" lang="en-US">
                <a:solidFill>
                  <a:srgbClr val="000000"/>
                </a:solidFill>
              </a:rPr>
              <a:t>Click Go.</a:t>
            </a:r>
            <a:endParaRPr sz="2800" lang="en-IN">
              <a:solidFill>
                <a:srgbClr val="000000"/>
              </a:solidFill>
            </a:endParaRPr>
          </a:p>
          <a:p>
            <a:r>
              <a:rPr sz="2800" lang="en-US">
                <a:solidFill>
                  <a:srgbClr val="000000"/>
                </a:solidFill>
              </a:rPr>
              <a:t>In the Add-Ins available box, select the Solver Add-in check box, and then click OK. ...</a:t>
            </a:r>
            <a:endParaRPr sz="2800" lang="en-IN">
              <a:solidFill>
                <a:srgbClr val="000000"/>
              </a:solidFill>
            </a:endParaRPr>
          </a:p>
          <a:p>
            <a:r>
              <a:rPr sz="2800" lang="en-US">
                <a:solidFill>
                  <a:srgbClr val="000000"/>
                </a:solidFill>
              </a:rPr>
              <a:t>After you load the Solver Add-in, the Solver command is available in the Analysis group on the Data tab.</a:t>
            </a:r>
            <a:endParaRPr sz="2800" lang="en-IN">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Channabasava Yadav</cp:lastModifiedBy>
  <dcterms:created xsi:type="dcterms:W3CDTF">2024-03-26T21:07:22Z</dcterms:created>
  <dcterms:modified xsi:type="dcterms:W3CDTF">2024-09-10T07:58:05Z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155cef87273f426499fbb66bafe70d4a</vt:lpwstr>
  </property>
</Properties>
</file>