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inyon Script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BnnyenbILnuSCxz4LCmJAki7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6D06AB-AA6B-4137-A835-D24BA7C3BC96}">
  <a:tblStyle styleId="{F86D06AB-AA6B-4137-A835-D24BA7C3B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inyonScrip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55e19c073_3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255e19c073_3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55e19c073_3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55e19c073_3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57099ae8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257099ae8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55e19c073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255e19c073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57099ae8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257099ae8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document/d/1XsbP9wW7ZCew0hjm-kouc2_yIQFPsauGSxLZHax73pY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github.ecodesamsung.com/SRIB-PRISM/BMSCE_NCG06BMS_Best_AP_selection_using_AP_Score_predic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Mid Review Report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57" y="3343025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81900" y="3743150"/>
            <a:ext cx="10982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r>
              <a:rPr lang="en-IN" sz="1600">
                <a:solidFill>
                  <a:srgbClr val="0E4094"/>
                </a:solidFill>
              </a:rPr>
              <a:t>Dr. KAYARVIZHY N</a:t>
            </a:r>
            <a:endParaRPr i="1" sz="16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600"/>
          </a:p>
          <a:p>
            <a:pPr indent="-2413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</a:rPr>
              <a:t>Akash V</a:t>
            </a:r>
            <a:endParaRPr sz="1600"/>
          </a:p>
          <a:p>
            <a:pPr indent="-2413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</a:rPr>
              <a:t>Ajit J Gupta</a:t>
            </a:r>
            <a:endParaRPr sz="1600"/>
          </a:p>
          <a:p>
            <a:pPr indent="-2413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</a:rPr>
              <a:t>Manoj Howale S</a:t>
            </a:r>
            <a:endParaRPr sz="1600"/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159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lang="en-IN" sz="1600">
                <a:solidFill>
                  <a:srgbClr val="0E4094"/>
                </a:solidFill>
              </a:rPr>
              <a:t>AI/Ml, EEE, CSE</a:t>
            </a:r>
            <a:endParaRPr sz="16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725648" y="6437200"/>
            <a:ext cx="2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IN" sz="2000">
                <a:solidFill>
                  <a:schemeClr val="dk1"/>
                </a:solidFill>
              </a:rPr>
              <a:t>24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MAY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en-IN" sz="2000">
                <a:solidFill>
                  <a:schemeClr val="dk1"/>
                </a:solidFill>
              </a:rPr>
              <a:t>23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447161" y="1529124"/>
            <a:ext cx="9402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4000">
                <a:solidFill>
                  <a:schemeClr val="dk1"/>
                </a:solidFill>
              </a:rPr>
              <a:t>Best AP selection using AP score prediction</a:t>
            </a:r>
            <a:endParaRPr b="1" i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55e19c073_3_94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255e19c073_3_94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API Call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255e19c073_3_94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255e19c073_3_94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255e19c073_3_94"/>
          <p:cNvSpPr txBox="1"/>
          <p:nvPr/>
        </p:nvSpPr>
        <p:spPr>
          <a:xfrm>
            <a:off x="1121225" y="61627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Actual vs Fit graph (Random Forest)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2255e19c073_3_94"/>
          <p:cNvPicPr preferRelativeResize="0"/>
          <p:nvPr/>
        </p:nvPicPr>
        <p:blipFill rotWithShape="1">
          <a:blip r:embed="rId4">
            <a:alphaModFix/>
          </a:blip>
          <a:srcRect b="5308" l="24306" r="-479" t="16044"/>
          <a:stretch/>
        </p:blipFill>
        <p:spPr>
          <a:xfrm>
            <a:off x="468850" y="638928"/>
            <a:ext cx="11063674" cy="598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" y="806514"/>
            <a:ext cx="12192000" cy="615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1" y="3436938"/>
            <a:ext cx="12192000" cy="70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IP Target / Plan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/>
        </p:nvSpPr>
        <p:spPr>
          <a:xfrm>
            <a:off x="237975" y="1497550"/>
            <a:ext cx="106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Android Application which a user can use to predict the best AP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Model will be running on FLask API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381900" y="4235125"/>
            <a:ext cx="106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have Started working on  paper with title: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Predictive Wi-Fi Network Selection: Enhancing User Experience through an ML-based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" y="882714"/>
            <a:ext cx="12192000" cy="554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7"/>
          <p:cNvGrpSpPr/>
          <p:nvPr/>
        </p:nvGrpSpPr>
        <p:grpSpPr>
          <a:xfrm>
            <a:off x="1115568" y="1760614"/>
            <a:ext cx="9363455" cy="2968846"/>
            <a:chOff x="0" y="436899"/>
            <a:chExt cx="9363455" cy="2968846"/>
          </a:xfrm>
        </p:grpSpPr>
        <p:sp>
          <p:nvSpPr>
            <p:cNvPr id="221" name="Google Shape;221;p7"/>
            <p:cNvSpPr/>
            <p:nvPr/>
          </p:nvSpPr>
          <p:spPr>
            <a:xfrm rot="5400000">
              <a:off x="6094158" y="-2286415"/>
              <a:ext cx="545982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3370844" y="463552"/>
              <a:ext cx="5965958" cy="492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952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I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Research paper phase 1 : Abstract, Introduction, Literature survey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0" y="436907"/>
              <a:ext cx="3370844" cy="545967"/>
            </a:xfrm>
            <a:prstGeom prst="roundRect">
              <a:avLst>
                <a:gd fmla="val 16667" name="adj"/>
              </a:avLst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26652" y="463559"/>
              <a:ext cx="3317540" cy="492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 rot="5400000">
              <a:off x="6060161" y="-1489368"/>
              <a:ext cx="613977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3370844" y="1229921"/>
              <a:ext cx="5962639" cy="554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952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I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Research paper phase 2: Methodology, Algorithm, Result, Conclusion and future works.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0" y="1216970"/>
              <a:ext cx="3370844" cy="529690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25857" y="1242827"/>
              <a:ext cx="3319130" cy="477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2 to 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 rot="5400000">
              <a:off x="6087632" y="-678368"/>
              <a:ext cx="55903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3370844" y="2065710"/>
              <a:ext cx="5965321" cy="504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952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I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Paper presentation</a:t>
              </a:r>
              <a:r>
                <a:rPr b="0" i="0" lang="en-I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0" y="1980748"/>
              <a:ext cx="3370844" cy="674378"/>
            </a:xfrm>
            <a:prstGeom prst="roundRect">
              <a:avLst>
                <a:gd fmla="val 16667" name="adj"/>
              </a:avLst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32920" y="2013668"/>
              <a:ext cx="3305004" cy="608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 rot="5400000">
              <a:off x="6099517" y="130102"/>
              <a:ext cx="53526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3370844" y="2884905"/>
              <a:ext cx="5966482" cy="48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0" y="2847071"/>
              <a:ext cx="3370844" cy="558674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27272" y="2874343"/>
              <a:ext cx="3316300" cy="504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0" y="6059200"/>
            <a:ext cx="1209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Git Upload details: </a:t>
            </a:r>
            <a:r>
              <a:rPr b="1"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I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https://github.ecodesamsung.com/SRIB-PRISM/BMSCE_NCG06BMS_Best_AP_selection_using_AP_Score_prediction</a:t>
            </a:r>
            <a:endParaRPr b="1"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133" y="206714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25" y="704274"/>
            <a:ext cx="11300099" cy="631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" y="806514"/>
            <a:ext cx="12192000" cy="554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624025" y="2239400"/>
            <a:ext cx="1249800" cy="5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Network 1</a:t>
            </a:r>
            <a:endParaRPr sz="1600"/>
          </a:p>
        </p:txBody>
      </p:sp>
      <p:sp>
        <p:nvSpPr>
          <p:cNvPr id="116" name="Google Shape;116;p3"/>
          <p:cNvSpPr/>
          <p:nvPr/>
        </p:nvSpPr>
        <p:spPr>
          <a:xfrm>
            <a:off x="624025" y="3217475"/>
            <a:ext cx="1249800" cy="6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Network 2</a:t>
            </a:r>
            <a:endParaRPr sz="1600"/>
          </a:p>
        </p:txBody>
      </p:sp>
      <p:sp>
        <p:nvSpPr>
          <p:cNvPr id="117" name="Google Shape;117;p3"/>
          <p:cNvSpPr/>
          <p:nvPr/>
        </p:nvSpPr>
        <p:spPr>
          <a:xfrm>
            <a:off x="624025" y="4075125"/>
            <a:ext cx="1189800" cy="6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Network 3</a:t>
            </a:r>
            <a:endParaRPr sz="1600"/>
          </a:p>
        </p:txBody>
      </p:sp>
      <p:sp>
        <p:nvSpPr>
          <p:cNvPr id="118" name="Google Shape;118;p3"/>
          <p:cNvSpPr/>
          <p:nvPr/>
        </p:nvSpPr>
        <p:spPr>
          <a:xfrm>
            <a:off x="2065175" y="3247550"/>
            <a:ext cx="1022400" cy="3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3204925" y="2768650"/>
            <a:ext cx="1321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Parameters collected by the mobile application </a:t>
            </a:r>
            <a:endParaRPr sz="1600"/>
          </a:p>
        </p:txBody>
      </p:sp>
      <p:sp>
        <p:nvSpPr>
          <p:cNvPr id="120" name="Google Shape;120;p3"/>
          <p:cNvSpPr/>
          <p:nvPr/>
        </p:nvSpPr>
        <p:spPr>
          <a:xfrm>
            <a:off x="4523250" y="3239400"/>
            <a:ext cx="1022400" cy="3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8655750" y="2997550"/>
            <a:ext cx="1321200" cy="13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ML model built on the csv file</a:t>
            </a:r>
            <a:endParaRPr sz="1600"/>
          </a:p>
        </p:txBody>
      </p:sp>
      <p:sp>
        <p:nvSpPr>
          <p:cNvPr id="122" name="Google Shape;122;p3"/>
          <p:cNvSpPr/>
          <p:nvPr/>
        </p:nvSpPr>
        <p:spPr>
          <a:xfrm>
            <a:off x="5598900" y="2689875"/>
            <a:ext cx="1619400" cy="17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CSV file created from the data collected</a:t>
            </a:r>
            <a:endParaRPr sz="1600"/>
          </a:p>
        </p:txBody>
      </p:sp>
      <p:sp>
        <p:nvSpPr>
          <p:cNvPr id="123" name="Google Shape;123;p3"/>
          <p:cNvSpPr/>
          <p:nvPr/>
        </p:nvSpPr>
        <p:spPr>
          <a:xfrm>
            <a:off x="7515450" y="3239400"/>
            <a:ext cx="1022400" cy="3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0094850" y="3247550"/>
            <a:ext cx="1022400" cy="3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11127450" y="3001600"/>
            <a:ext cx="1022400" cy="12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Best access point is predicted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5e19c073_3_52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255e19c073_3_52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255e19c073_3_52"/>
          <p:cNvSpPr txBox="1"/>
          <p:nvPr/>
        </p:nvSpPr>
        <p:spPr>
          <a:xfrm>
            <a:off x="1" y="65439"/>
            <a:ext cx="12192000" cy="554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Flowchart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2255e19c073_3_52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255e19c073_3_52"/>
          <p:cNvPicPr preferRelativeResize="0"/>
          <p:nvPr/>
        </p:nvPicPr>
        <p:blipFill rotWithShape="1">
          <a:blip r:embed="rId4">
            <a:alphaModFix/>
          </a:blip>
          <a:srcRect b="0" l="6710" r="-6709" t="0"/>
          <a:stretch/>
        </p:blipFill>
        <p:spPr>
          <a:xfrm>
            <a:off x="2657337" y="619550"/>
            <a:ext cx="6654986" cy="615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57099ae8c_0_22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257099ae8c_0_22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257099ae8c_0_22"/>
          <p:cNvSpPr txBox="1"/>
          <p:nvPr/>
        </p:nvSpPr>
        <p:spPr>
          <a:xfrm>
            <a:off x="0" y="65447"/>
            <a:ext cx="12192000" cy="785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3100"/>
              <a:buFont typeface="Arial"/>
              <a:buChar char="•"/>
            </a:pPr>
            <a:r>
              <a:rPr b="1" lang="en-IN" sz="31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2257099ae8c_0_22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257099ae8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" y="1921722"/>
            <a:ext cx="118491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0" y="806514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</p:txBody>
      </p:sp>
      <p:sp>
        <p:nvSpPr>
          <p:cNvPr id="152" name="Google Shape;152;p4"/>
          <p:cNvSpPr txBox="1"/>
          <p:nvPr/>
        </p:nvSpPr>
        <p:spPr>
          <a:xfrm>
            <a:off x="1" y="2828862"/>
            <a:ext cx="12192000" cy="615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0" y="4851210"/>
            <a:ext cx="12192000" cy="615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/ Related Challenges (if any)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/>
        </p:nvSpPr>
        <p:spPr>
          <a:xfrm>
            <a:off x="272025" y="1157125"/>
            <a:ext cx="1067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Real-time dataset was prepared by running the app in the background in the phone, while running day to day applications and actions like downloading and uploading content to obtain variance.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Every ten seconds the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refreshes to prevent redundant data entries.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350675" y="3548000"/>
            <a:ext cx="1127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major features in the dataset are : RSSI, Frequency ,Channel Bandwidth, Traffic parameters, Previous number of connections, and channel utilization.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Most of the columns are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correlated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at some point.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82275" y="5549550"/>
            <a:ext cx="1059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Cleaned outliers.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Removed duplicates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5e19c073_3_31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255e19c073_3_31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Formulas used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255e19c073_3_31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255e19c073_3_31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255e19c073_3_31"/>
          <p:cNvSpPr txBox="1"/>
          <p:nvPr/>
        </p:nvSpPr>
        <p:spPr>
          <a:xfrm>
            <a:off x="885500" y="638925"/>
            <a:ext cx="9778800" cy="5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Distance -  double exp = (27.55 - (20 * Math.log10(frequency)) + Math.abs(signalLevel)) / 20.0;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distance = pow(10.0, exp);</a:t>
            </a:r>
            <a:br>
              <a:rPr lang="en-IN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Channel Bandwidth =  if (frequency &gt;= 2412 &amp;&amp; frequency &lt;= 2472)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return 20;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else if (frequency &gt;= 5170 &amp;&amp; frequency &lt;= 5825) { scanresult.bandwidth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Channel utilization =  double dataRate = bandwidth1 * getMCS(rssi);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 double maxDataRate = bandwidth * 72;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		     double channelUtilization = dataRate / maxDataRate * 100;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NScore= (pow((100+RSSI)/10),2) +Freq/1000 + (1+ (14/1 + 0.02*distance)) + count +ChannelBandwidth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traffic Score = np.log2(rxbytes) + np.log2(rxpackets) + np.log2(txbytes) + np.log2(txpackets)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R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= max(trafficScore)/min(trafficScore)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 = min(trafficScore)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trafficScore = ((trafficScore -mini)*scale)+1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SCO</a:t>
            </a: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= NScore + trafficScore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0" y="771225"/>
            <a:ext cx="5085300" cy="70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Screenshot of the APP (collecting dataset)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798" y="1479214"/>
            <a:ext cx="2325548" cy="503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176" y="1611525"/>
            <a:ext cx="2283100" cy="507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5916601" y="771225"/>
            <a:ext cx="5085300" cy="70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Screenshot of the APP (For User)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7099ae8c_0_6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257099ae8c_0_6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Results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257099ae8c_0_6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2257099ae8c_0_6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257099ae8c_0_6"/>
          <p:cNvSpPr txBox="1"/>
          <p:nvPr/>
        </p:nvSpPr>
        <p:spPr>
          <a:xfrm>
            <a:off x="1868650" y="611902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Actual vs Fit graph (Random Forest)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257099ae8c_0_6"/>
          <p:cNvPicPr preferRelativeResize="0"/>
          <p:nvPr/>
        </p:nvPicPr>
        <p:blipFill rotWithShape="1">
          <a:blip r:embed="rId4">
            <a:alphaModFix/>
          </a:blip>
          <a:srcRect b="-13147" l="0" r="-13147" t="0"/>
          <a:stretch/>
        </p:blipFill>
        <p:spPr>
          <a:xfrm>
            <a:off x="1146375" y="512800"/>
            <a:ext cx="4897850" cy="63451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g2257099ae8c_0_6"/>
          <p:cNvGraphicFramePr/>
          <p:nvPr/>
        </p:nvGraphicFramePr>
        <p:xfrm>
          <a:off x="6044225" y="23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{F86D06AB-AA6B-4137-A835-D24BA7C3BC96}</a:tableStyleId>
              </a:tblPr>
              <a:tblGrid>
                <a:gridCol w="2448925"/>
                <a:gridCol w="244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Model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96.64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95.76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Linear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93.34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