
<file path=[Content_Types].xml><?xml version="1.0" encoding="utf-8"?>
<Types xmlns="http://schemas.openxmlformats.org/package/2006/content-types">
  <Default ContentType="application/vnd.openxmlformats-officedocument.vmlDrawing" Extension="vml"/>
  <Default ContentType="application/xml" Extension="xml"/>
  <Default ContentType="image/png" Extension="png"/>
  <Default ContentType="application/msword" Extension="doc"/>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msword" PartName="/ppt/embeddings/Microsoft_Office_Word_97_-_2003_Document3.doc"/>
  <Override ContentType="application/msword" PartName="/ppt/embeddings/Microsoft_Office_Word_97_-_2003_Document2.doc"/>
  <Override ContentType="application/msword" PartName="/ppt/embeddings/Microsoft_Office_Word_97_-_2003_Document1.doc"/>
  <Override ContentType="application/msword" PartName="/ppt/embeddings/Microsoft_Office_Word_97_-_2003_Document4.doc"/>
  <Override ContentType="application/msword" PartName="/ppt/embeddings/Microsoft_Office_Word_97_-_2003_Document6.doc"/>
  <Override ContentType="application/msword" PartName="/ppt/embeddings/Microsoft_Office_Word_97_-_2003_Document5.doc"/>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Lst>
  <p:sldSz cy="6858000" cx="9906000"/>
  <p:notesSz cx="6858000" cy="97663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120">
          <p15:clr>
            <a:srgbClr val="000000"/>
          </p15:clr>
        </p15:guide>
      </p15:sldGuideLst>
    </p:ext>
    <p:ext uri="http://customooxmlschemas.google.com/">
      <go:slidesCustomData xmlns:go="http://customooxmlschemas.google.com/" r:id="rId60" roundtripDataSignature="AMtx7miVrK4lL4tdHaiJOOoAT7BWy8bRj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12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customschemas.google.com/relationships/presentationmetadata" Target="meta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1" type="body"/>
          </p:nvPr>
        </p:nvSpPr>
        <p:spPr>
          <a:xfrm>
            <a:off x="914400" y="4641850"/>
            <a:ext cx="5029200" cy="4114800"/>
          </a:xfrm>
          <a:prstGeom prst="rect">
            <a:avLst/>
          </a:prstGeom>
          <a:noFill/>
          <a:ln>
            <a:noFill/>
          </a:ln>
        </p:spPr>
        <p:txBody>
          <a:bodyPr anchorCtr="0" anchor="t" bIns="44450" lIns="90475" spcFirstLastPara="1" rIns="90475" wrap="square" tIns="4445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4" name="Google Shape;4;n"/>
          <p:cNvSpPr/>
          <p:nvPr>
            <p:ph idx="2" type="sldImg"/>
          </p:nvPr>
        </p:nvSpPr>
        <p:spPr>
          <a:xfrm>
            <a:off x="952500" y="847725"/>
            <a:ext cx="4953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p1:notes"/>
          <p:cNvSpPr txBox="1"/>
          <p:nvPr>
            <p:ph idx="1" type="body"/>
          </p:nvPr>
        </p:nvSpPr>
        <p:spPr>
          <a:xfrm>
            <a:off x="914400" y="464185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48" name="Google Shape;48;p1:notes"/>
          <p:cNvSpPr/>
          <p:nvPr>
            <p:ph idx="2" type="sldImg"/>
          </p:nvPr>
        </p:nvSpPr>
        <p:spPr>
          <a:xfrm>
            <a:off x="952500" y="847725"/>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10:notes"/>
          <p:cNvSpPr txBox="1"/>
          <p:nvPr>
            <p:ph idx="1" type="body"/>
          </p:nvPr>
        </p:nvSpPr>
        <p:spPr>
          <a:xfrm>
            <a:off x="914400" y="464185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05" name="Google Shape;105;p10:notes"/>
          <p:cNvSpPr/>
          <p:nvPr>
            <p:ph idx="2" type="sldImg"/>
          </p:nvPr>
        </p:nvSpPr>
        <p:spPr>
          <a:xfrm>
            <a:off x="952500" y="847725"/>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11:notes"/>
          <p:cNvSpPr txBox="1"/>
          <p:nvPr>
            <p:ph idx="1" type="body"/>
          </p:nvPr>
        </p:nvSpPr>
        <p:spPr>
          <a:xfrm>
            <a:off x="914400" y="464185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11" name="Google Shape;111;p11:notes"/>
          <p:cNvSpPr/>
          <p:nvPr>
            <p:ph idx="2" type="sldImg"/>
          </p:nvPr>
        </p:nvSpPr>
        <p:spPr>
          <a:xfrm>
            <a:off x="952500" y="847725"/>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12:notes"/>
          <p:cNvSpPr txBox="1"/>
          <p:nvPr>
            <p:ph idx="1" type="body"/>
          </p:nvPr>
        </p:nvSpPr>
        <p:spPr>
          <a:xfrm>
            <a:off x="914400" y="464185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17" name="Google Shape;117;p12:notes"/>
          <p:cNvSpPr/>
          <p:nvPr>
            <p:ph idx="2" type="sldImg"/>
          </p:nvPr>
        </p:nvSpPr>
        <p:spPr>
          <a:xfrm>
            <a:off x="952500" y="847725"/>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13:notes"/>
          <p:cNvSpPr txBox="1"/>
          <p:nvPr>
            <p:ph idx="1" type="body"/>
          </p:nvPr>
        </p:nvSpPr>
        <p:spPr>
          <a:xfrm>
            <a:off x="914400" y="464185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23" name="Google Shape;123;p13:notes"/>
          <p:cNvSpPr/>
          <p:nvPr>
            <p:ph idx="2" type="sldImg"/>
          </p:nvPr>
        </p:nvSpPr>
        <p:spPr>
          <a:xfrm>
            <a:off x="952500" y="847725"/>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14:notes"/>
          <p:cNvSpPr txBox="1"/>
          <p:nvPr>
            <p:ph idx="1" type="body"/>
          </p:nvPr>
        </p:nvSpPr>
        <p:spPr>
          <a:xfrm>
            <a:off x="914400" y="464185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29" name="Google Shape;129;p14:notes"/>
          <p:cNvSpPr/>
          <p:nvPr>
            <p:ph idx="2" type="sldImg"/>
          </p:nvPr>
        </p:nvSpPr>
        <p:spPr>
          <a:xfrm>
            <a:off x="952500" y="847725"/>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5:notes"/>
          <p:cNvSpPr txBox="1"/>
          <p:nvPr>
            <p:ph idx="1" type="body"/>
          </p:nvPr>
        </p:nvSpPr>
        <p:spPr>
          <a:xfrm>
            <a:off x="914400" y="464185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35" name="Google Shape;135;p15:notes"/>
          <p:cNvSpPr/>
          <p:nvPr>
            <p:ph idx="2" type="sldImg"/>
          </p:nvPr>
        </p:nvSpPr>
        <p:spPr>
          <a:xfrm>
            <a:off x="952500" y="847725"/>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6:notes"/>
          <p:cNvSpPr txBox="1"/>
          <p:nvPr>
            <p:ph idx="1" type="body"/>
          </p:nvPr>
        </p:nvSpPr>
        <p:spPr>
          <a:xfrm>
            <a:off x="914400" y="464185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41" name="Google Shape;141;p16:notes"/>
          <p:cNvSpPr/>
          <p:nvPr>
            <p:ph idx="2" type="sldImg"/>
          </p:nvPr>
        </p:nvSpPr>
        <p:spPr>
          <a:xfrm>
            <a:off x="952500" y="847725"/>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7:notes"/>
          <p:cNvSpPr txBox="1"/>
          <p:nvPr>
            <p:ph idx="1" type="body"/>
          </p:nvPr>
        </p:nvSpPr>
        <p:spPr>
          <a:xfrm>
            <a:off x="914400" y="464185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47" name="Google Shape;147;p17:notes"/>
          <p:cNvSpPr/>
          <p:nvPr>
            <p:ph idx="2" type="sldImg"/>
          </p:nvPr>
        </p:nvSpPr>
        <p:spPr>
          <a:xfrm>
            <a:off x="952500" y="847725"/>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8:notes"/>
          <p:cNvSpPr txBox="1"/>
          <p:nvPr>
            <p:ph idx="1" type="body"/>
          </p:nvPr>
        </p:nvSpPr>
        <p:spPr>
          <a:xfrm>
            <a:off x="914400" y="464185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53" name="Google Shape;153;p18:notes"/>
          <p:cNvSpPr/>
          <p:nvPr>
            <p:ph idx="2" type="sldImg"/>
          </p:nvPr>
        </p:nvSpPr>
        <p:spPr>
          <a:xfrm>
            <a:off x="952500" y="847725"/>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9:notes"/>
          <p:cNvSpPr txBox="1"/>
          <p:nvPr>
            <p:ph idx="1" type="body"/>
          </p:nvPr>
        </p:nvSpPr>
        <p:spPr>
          <a:xfrm>
            <a:off x="914400" y="464185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60" name="Google Shape;160;p19:notes"/>
          <p:cNvSpPr/>
          <p:nvPr>
            <p:ph idx="2" type="sldImg"/>
          </p:nvPr>
        </p:nvSpPr>
        <p:spPr>
          <a:xfrm>
            <a:off x="952500" y="847725"/>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2:notes"/>
          <p:cNvSpPr txBox="1"/>
          <p:nvPr>
            <p:ph idx="1" type="body"/>
          </p:nvPr>
        </p:nvSpPr>
        <p:spPr>
          <a:xfrm>
            <a:off x="914400" y="464185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54" name="Google Shape;54;p2:notes"/>
          <p:cNvSpPr/>
          <p:nvPr>
            <p:ph idx="2" type="sldImg"/>
          </p:nvPr>
        </p:nvSpPr>
        <p:spPr>
          <a:xfrm>
            <a:off x="952500" y="847725"/>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20:notes"/>
          <p:cNvSpPr txBox="1"/>
          <p:nvPr>
            <p:ph idx="1" type="body"/>
          </p:nvPr>
        </p:nvSpPr>
        <p:spPr>
          <a:xfrm>
            <a:off x="914400" y="464185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66" name="Google Shape;166;p20:notes"/>
          <p:cNvSpPr/>
          <p:nvPr>
            <p:ph idx="2" type="sldImg"/>
          </p:nvPr>
        </p:nvSpPr>
        <p:spPr>
          <a:xfrm>
            <a:off x="952500" y="847725"/>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21:notes"/>
          <p:cNvSpPr txBox="1"/>
          <p:nvPr>
            <p:ph idx="1" type="body"/>
          </p:nvPr>
        </p:nvSpPr>
        <p:spPr>
          <a:xfrm>
            <a:off x="914400" y="464185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72" name="Google Shape;172;p21:notes"/>
          <p:cNvSpPr/>
          <p:nvPr>
            <p:ph idx="2" type="sldImg"/>
          </p:nvPr>
        </p:nvSpPr>
        <p:spPr>
          <a:xfrm>
            <a:off x="952500" y="847725"/>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22:notes"/>
          <p:cNvSpPr txBox="1"/>
          <p:nvPr>
            <p:ph idx="1" type="body"/>
          </p:nvPr>
        </p:nvSpPr>
        <p:spPr>
          <a:xfrm>
            <a:off x="914400" y="464185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78" name="Google Shape;178;p22:notes"/>
          <p:cNvSpPr/>
          <p:nvPr>
            <p:ph idx="2" type="sldImg"/>
          </p:nvPr>
        </p:nvSpPr>
        <p:spPr>
          <a:xfrm>
            <a:off x="952500" y="847725"/>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23:notes"/>
          <p:cNvSpPr txBox="1"/>
          <p:nvPr>
            <p:ph idx="1" type="body"/>
          </p:nvPr>
        </p:nvSpPr>
        <p:spPr>
          <a:xfrm>
            <a:off x="914400" y="464185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85" name="Google Shape;185;p23:notes"/>
          <p:cNvSpPr/>
          <p:nvPr>
            <p:ph idx="2" type="sldImg"/>
          </p:nvPr>
        </p:nvSpPr>
        <p:spPr>
          <a:xfrm>
            <a:off x="952500" y="847725"/>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24:notes"/>
          <p:cNvSpPr txBox="1"/>
          <p:nvPr>
            <p:ph idx="1" type="body"/>
          </p:nvPr>
        </p:nvSpPr>
        <p:spPr>
          <a:xfrm>
            <a:off x="914400" y="464185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91" name="Google Shape;191;p24:notes"/>
          <p:cNvSpPr/>
          <p:nvPr>
            <p:ph idx="2" type="sldImg"/>
          </p:nvPr>
        </p:nvSpPr>
        <p:spPr>
          <a:xfrm>
            <a:off x="952500" y="847725"/>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25:notes"/>
          <p:cNvSpPr txBox="1"/>
          <p:nvPr>
            <p:ph idx="1" type="body"/>
          </p:nvPr>
        </p:nvSpPr>
        <p:spPr>
          <a:xfrm>
            <a:off x="914400" y="464185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97" name="Google Shape;197;p25:notes"/>
          <p:cNvSpPr/>
          <p:nvPr>
            <p:ph idx="2" type="sldImg"/>
          </p:nvPr>
        </p:nvSpPr>
        <p:spPr>
          <a:xfrm>
            <a:off x="952500" y="847725"/>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26:notes"/>
          <p:cNvSpPr txBox="1"/>
          <p:nvPr>
            <p:ph idx="1" type="body"/>
          </p:nvPr>
        </p:nvSpPr>
        <p:spPr>
          <a:xfrm>
            <a:off x="914400" y="464185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203" name="Google Shape;203;p26:notes"/>
          <p:cNvSpPr/>
          <p:nvPr>
            <p:ph idx="2" type="sldImg"/>
          </p:nvPr>
        </p:nvSpPr>
        <p:spPr>
          <a:xfrm>
            <a:off x="952500" y="847725"/>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27:notes"/>
          <p:cNvSpPr txBox="1"/>
          <p:nvPr>
            <p:ph idx="1" type="body"/>
          </p:nvPr>
        </p:nvSpPr>
        <p:spPr>
          <a:xfrm>
            <a:off x="914400" y="464185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209" name="Google Shape;209;p27:notes"/>
          <p:cNvSpPr/>
          <p:nvPr>
            <p:ph idx="2" type="sldImg"/>
          </p:nvPr>
        </p:nvSpPr>
        <p:spPr>
          <a:xfrm>
            <a:off x="952500" y="847725"/>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8:notes"/>
          <p:cNvSpPr txBox="1"/>
          <p:nvPr>
            <p:ph idx="1" type="body"/>
          </p:nvPr>
        </p:nvSpPr>
        <p:spPr>
          <a:xfrm>
            <a:off x="914400" y="464185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215" name="Google Shape;215;p28:notes"/>
          <p:cNvSpPr/>
          <p:nvPr>
            <p:ph idx="2" type="sldImg"/>
          </p:nvPr>
        </p:nvSpPr>
        <p:spPr>
          <a:xfrm>
            <a:off x="952500" y="847725"/>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9:notes"/>
          <p:cNvSpPr txBox="1"/>
          <p:nvPr>
            <p:ph idx="1" type="body"/>
          </p:nvPr>
        </p:nvSpPr>
        <p:spPr>
          <a:xfrm>
            <a:off x="914400" y="464185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221" name="Google Shape;221;p29:notes"/>
          <p:cNvSpPr/>
          <p:nvPr>
            <p:ph idx="2" type="sldImg"/>
          </p:nvPr>
        </p:nvSpPr>
        <p:spPr>
          <a:xfrm>
            <a:off x="952500" y="847725"/>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3:notes"/>
          <p:cNvSpPr txBox="1"/>
          <p:nvPr>
            <p:ph idx="1" type="body"/>
          </p:nvPr>
        </p:nvSpPr>
        <p:spPr>
          <a:xfrm>
            <a:off x="914400" y="464185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60" name="Google Shape;60;p3:notes"/>
          <p:cNvSpPr/>
          <p:nvPr>
            <p:ph idx="2" type="sldImg"/>
          </p:nvPr>
        </p:nvSpPr>
        <p:spPr>
          <a:xfrm>
            <a:off x="952500" y="847725"/>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30:notes"/>
          <p:cNvSpPr txBox="1"/>
          <p:nvPr>
            <p:ph idx="1" type="body"/>
          </p:nvPr>
        </p:nvSpPr>
        <p:spPr>
          <a:xfrm>
            <a:off x="914400" y="464185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227" name="Google Shape;227;p30:notes"/>
          <p:cNvSpPr/>
          <p:nvPr>
            <p:ph idx="2" type="sldImg"/>
          </p:nvPr>
        </p:nvSpPr>
        <p:spPr>
          <a:xfrm>
            <a:off x="952500" y="847725"/>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31:notes"/>
          <p:cNvSpPr txBox="1"/>
          <p:nvPr>
            <p:ph idx="1" type="body"/>
          </p:nvPr>
        </p:nvSpPr>
        <p:spPr>
          <a:xfrm>
            <a:off x="914400" y="464185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233" name="Google Shape;233;p31:notes"/>
          <p:cNvSpPr/>
          <p:nvPr>
            <p:ph idx="2" type="sldImg"/>
          </p:nvPr>
        </p:nvSpPr>
        <p:spPr>
          <a:xfrm>
            <a:off x="952500" y="847725"/>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32:notes"/>
          <p:cNvSpPr txBox="1"/>
          <p:nvPr>
            <p:ph idx="1" type="body"/>
          </p:nvPr>
        </p:nvSpPr>
        <p:spPr>
          <a:xfrm>
            <a:off x="914400" y="464185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239" name="Google Shape;239;p32:notes"/>
          <p:cNvSpPr/>
          <p:nvPr>
            <p:ph idx="2" type="sldImg"/>
          </p:nvPr>
        </p:nvSpPr>
        <p:spPr>
          <a:xfrm>
            <a:off x="952500" y="847725"/>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33:notes"/>
          <p:cNvSpPr txBox="1"/>
          <p:nvPr>
            <p:ph idx="1" type="body"/>
          </p:nvPr>
        </p:nvSpPr>
        <p:spPr>
          <a:xfrm>
            <a:off x="914400" y="464185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245" name="Google Shape;245;p33:notes"/>
          <p:cNvSpPr/>
          <p:nvPr>
            <p:ph idx="2" type="sldImg"/>
          </p:nvPr>
        </p:nvSpPr>
        <p:spPr>
          <a:xfrm>
            <a:off x="952500" y="847725"/>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34:notes"/>
          <p:cNvSpPr txBox="1"/>
          <p:nvPr>
            <p:ph idx="1" type="body"/>
          </p:nvPr>
        </p:nvSpPr>
        <p:spPr>
          <a:xfrm>
            <a:off x="914400" y="464185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252" name="Google Shape;252;p34:notes"/>
          <p:cNvSpPr/>
          <p:nvPr>
            <p:ph idx="2" type="sldImg"/>
          </p:nvPr>
        </p:nvSpPr>
        <p:spPr>
          <a:xfrm>
            <a:off x="952500" y="847725"/>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35:notes"/>
          <p:cNvSpPr txBox="1"/>
          <p:nvPr>
            <p:ph idx="1" type="body"/>
          </p:nvPr>
        </p:nvSpPr>
        <p:spPr>
          <a:xfrm>
            <a:off x="914400" y="464185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258" name="Google Shape;258;p35:notes"/>
          <p:cNvSpPr/>
          <p:nvPr>
            <p:ph idx="2" type="sldImg"/>
          </p:nvPr>
        </p:nvSpPr>
        <p:spPr>
          <a:xfrm>
            <a:off x="952500" y="847725"/>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36:notes"/>
          <p:cNvSpPr txBox="1"/>
          <p:nvPr>
            <p:ph idx="1" type="body"/>
          </p:nvPr>
        </p:nvSpPr>
        <p:spPr>
          <a:xfrm>
            <a:off x="914400" y="464185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264" name="Google Shape;264;p36:notes"/>
          <p:cNvSpPr/>
          <p:nvPr>
            <p:ph idx="2" type="sldImg"/>
          </p:nvPr>
        </p:nvSpPr>
        <p:spPr>
          <a:xfrm>
            <a:off x="952500" y="847725"/>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37:notes"/>
          <p:cNvSpPr txBox="1"/>
          <p:nvPr>
            <p:ph idx="1" type="body"/>
          </p:nvPr>
        </p:nvSpPr>
        <p:spPr>
          <a:xfrm>
            <a:off x="914400" y="464185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270" name="Google Shape;270;p37:notes"/>
          <p:cNvSpPr/>
          <p:nvPr>
            <p:ph idx="2" type="sldImg"/>
          </p:nvPr>
        </p:nvSpPr>
        <p:spPr>
          <a:xfrm>
            <a:off x="952500" y="847725"/>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38:notes"/>
          <p:cNvSpPr txBox="1"/>
          <p:nvPr>
            <p:ph idx="1" type="body"/>
          </p:nvPr>
        </p:nvSpPr>
        <p:spPr>
          <a:xfrm>
            <a:off x="914400" y="464185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276" name="Google Shape;276;p38:notes"/>
          <p:cNvSpPr/>
          <p:nvPr>
            <p:ph idx="2" type="sldImg"/>
          </p:nvPr>
        </p:nvSpPr>
        <p:spPr>
          <a:xfrm>
            <a:off x="952500" y="847725"/>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39:notes"/>
          <p:cNvSpPr txBox="1"/>
          <p:nvPr>
            <p:ph idx="1" type="body"/>
          </p:nvPr>
        </p:nvSpPr>
        <p:spPr>
          <a:xfrm>
            <a:off x="914400" y="464185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283" name="Google Shape;283;p39:notes"/>
          <p:cNvSpPr/>
          <p:nvPr>
            <p:ph idx="2" type="sldImg"/>
          </p:nvPr>
        </p:nvSpPr>
        <p:spPr>
          <a:xfrm>
            <a:off x="952500" y="847725"/>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4:notes"/>
          <p:cNvSpPr txBox="1"/>
          <p:nvPr>
            <p:ph idx="1" type="body"/>
          </p:nvPr>
        </p:nvSpPr>
        <p:spPr>
          <a:xfrm>
            <a:off x="914400" y="464185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66" name="Google Shape;66;p4:notes"/>
          <p:cNvSpPr/>
          <p:nvPr>
            <p:ph idx="2" type="sldImg"/>
          </p:nvPr>
        </p:nvSpPr>
        <p:spPr>
          <a:xfrm>
            <a:off x="952500" y="847725"/>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40:notes"/>
          <p:cNvSpPr txBox="1"/>
          <p:nvPr>
            <p:ph idx="1" type="body"/>
          </p:nvPr>
        </p:nvSpPr>
        <p:spPr>
          <a:xfrm>
            <a:off x="914400" y="464185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289" name="Google Shape;289;p40:notes"/>
          <p:cNvSpPr/>
          <p:nvPr>
            <p:ph idx="2" type="sldImg"/>
          </p:nvPr>
        </p:nvSpPr>
        <p:spPr>
          <a:xfrm>
            <a:off x="952500" y="847725"/>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41:notes"/>
          <p:cNvSpPr txBox="1"/>
          <p:nvPr>
            <p:ph idx="1" type="body"/>
          </p:nvPr>
        </p:nvSpPr>
        <p:spPr>
          <a:xfrm>
            <a:off x="914400" y="464185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295" name="Google Shape;295;p41:notes"/>
          <p:cNvSpPr/>
          <p:nvPr>
            <p:ph idx="2" type="sldImg"/>
          </p:nvPr>
        </p:nvSpPr>
        <p:spPr>
          <a:xfrm>
            <a:off x="952500" y="847725"/>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42:notes"/>
          <p:cNvSpPr txBox="1"/>
          <p:nvPr>
            <p:ph idx="1" type="body"/>
          </p:nvPr>
        </p:nvSpPr>
        <p:spPr>
          <a:xfrm>
            <a:off x="914400" y="464185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302" name="Google Shape;302;p42:notes"/>
          <p:cNvSpPr/>
          <p:nvPr>
            <p:ph idx="2" type="sldImg"/>
          </p:nvPr>
        </p:nvSpPr>
        <p:spPr>
          <a:xfrm>
            <a:off x="952500" y="847725"/>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43:notes"/>
          <p:cNvSpPr txBox="1"/>
          <p:nvPr>
            <p:ph idx="1" type="body"/>
          </p:nvPr>
        </p:nvSpPr>
        <p:spPr>
          <a:xfrm>
            <a:off x="914400" y="464185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308" name="Google Shape;308;p43:notes"/>
          <p:cNvSpPr/>
          <p:nvPr>
            <p:ph idx="2" type="sldImg"/>
          </p:nvPr>
        </p:nvSpPr>
        <p:spPr>
          <a:xfrm>
            <a:off x="952500" y="847725"/>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44:notes"/>
          <p:cNvSpPr txBox="1"/>
          <p:nvPr>
            <p:ph idx="1" type="body"/>
          </p:nvPr>
        </p:nvSpPr>
        <p:spPr>
          <a:xfrm>
            <a:off x="914400" y="464185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315" name="Google Shape;315;p44:notes"/>
          <p:cNvSpPr/>
          <p:nvPr>
            <p:ph idx="2" type="sldImg"/>
          </p:nvPr>
        </p:nvSpPr>
        <p:spPr>
          <a:xfrm>
            <a:off x="952500" y="847725"/>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45:notes"/>
          <p:cNvSpPr txBox="1"/>
          <p:nvPr>
            <p:ph idx="1" type="body"/>
          </p:nvPr>
        </p:nvSpPr>
        <p:spPr>
          <a:xfrm>
            <a:off x="914400" y="464185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321" name="Google Shape;321;p45:notes"/>
          <p:cNvSpPr/>
          <p:nvPr>
            <p:ph idx="2" type="sldImg"/>
          </p:nvPr>
        </p:nvSpPr>
        <p:spPr>
          <a:xfrm>
            <a:off x="952500" y="847725"/>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46:notes"/>
          <p:cNvSpPr txBox="1"/>
          <p:nvPr>
            <p:ph idx="1" type="body"/>
          </p:nvPr>
        </p:nvSpPr>
        <p:spPr>
          <a:xfrm>
            <a:off x="914400" y="464185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327" name="Google Shape;327;p46:notes"/>
          <p:cNvSpPr/>
          <p:nvPr>
            <p:ph idx="2" type="sldImg"/>
          </p:nvPr>
        </p:nvSpPr>
        <p:spPr>
          <a:xfrm>
            <a:off x="952500" y="847725"/>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47:notes"/>
          <p:cNvSpPr txBox="1"/>
          <p:nvPr>
            <p:ph idx="1" type="body"/>
          </p:nvPr>
        </p:nvSpPr>
        <p:spPr>
          <a:xfrm>
            <a:off x="914400" y="464185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334" name="Google Shape;334;p47:notes"/>
          <p:cNvSpPr/>
          <p:nvPr>
            <p:ph idx="2" type="sldImg"/>
          </p:nvPr>
        </p:nvSpPr>
        <p:spPr>
          <a:xfrm>
            <a:off x="952500" y="847725"/>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48:notes"/>
          <p:cNvSpPr txBox="1"/>
          <p:nvPr>
            <p:ph idx="1" type="body"/>
          </p:nvPr>
        </p:nvSpPr>
        <p:spPr>
          <a:xfrm>
            <a:off x="914400" y="464185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340" name="Google Shape;340;p48:notes"/>
          <p:cNvSpPr/>
          <p:nvPr>
            <p:ph idx="2" type="sldImg"/>
          </p:nvPr>
        </p:nvSpPr>
        <p:spPr>
          <a:xfrm>
            <a:off x="952500" y="847725"/>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49:notes"/>
          <p:cNvSpPr txBox="1"/>
          <p:nvPr>
            <p:ph idx="1" type="body"/>
          </p:nvPr>
        </p:nvSpPr>
        <p:spPr>
          <a:xfrm>
            <a:off x="914400" y="464185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347" name="Google Shape;347;p49:notes"/>
          <p:cNvSpPr/>
          <p:nvPr>
            <p:ph idx="2" type="sldImg"/>
          </p:nvPr>
        </p:nvSpPr>
        <p:spPr>
          <a:xfrm>
            <a:off x="952500" y="847725"/>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5:notes"/>
          <p:cNvSpPr txBox="1"/>
          <p:nvPr>
            <p:ph idx="1" type="body"/>
          </p:nvPr>
        </p:nvSpPr>
        <p:spPr>
          <a:xfrm>
            <a:off x="914400" y="464185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72" name="Google Shape;72;p5:notes"/>
          <p:cNvSpPr/>
          <p:nvPr>
            <p:ph idx="2" type="sldImg"/>
          </p:nvPr>
        </p:nvSpPr>
        <p:spPr>
          <a:xfrm>
            <a:off x="952500" y="847725"/>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50:notes"/>
          <p:cNvSpPr txBox="1"/>
          <p:nvPr>
            <p:ph idx="1" type="body"/>
          </p:nvPr>
        </p:nvSpPr>
        <p:spPr>
          <a:xfrm>
            <a:off x="914400" y="464185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353" name="Google Shape;353;p50:notes"/>
          <p:cNvSpPr/>
          <p:nvPr>
            <p:ph idx="2" type="sldImg"/>
          </p:nvPr>
        </p:nvSpPr>
        <p:spPr>
          <a:xfrm>
            <a:off x="952500" y="847725"/>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51:notes"/>
          <p:cNvSpPr txBox="1"/>
          <p:nvPr>
            <p:ph idx="1" type="body"/>
          </p:nvPr>
        </p:nvSpPr>
        <p:spPr>
          <a:xfrm>
            <a:off x="914400" y="464185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360" name="Google Shape;360;p51:notes"/>
          <p:cNvSpPr/>
          <p:nvPr>
            <p:ph idx="2" type="sldImg"/>
          </p:nvPr>
        </p:nvSpPr>
        <p:spPr>
          <a:xfrm>
            <a:off x="952500" y="847725"/>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52:notes"/>
          <p:cNvSpPr txBox="1"/>
          <p:nvPr>
            <p:ph idx="1" type="body"/>
          </p:nvPr>
        </p:nvSpPr>
        <p:spPr>
          <a:xfrm>
            <a:off x="914400" y="464185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366" name="Google Shape;366;p52:notes"/>
          <p:cNvSpPr/>
          <p:nvPr>
            <p:ph idx="2" type="sldImg"/>
          </p:nvPr>
        </p:nvSpPr>
        <p:spPr>
          <a:xfrm>
            <a:off x="952500" y="847725"/>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53:notes"/>
          <p:cNvSpPr txBox="1"/>
          <p:nvPr>
            <p:ph idx="1" type="body"/>
          </p:nvPr>
        </p:nvSpPr>
        <p:spPr>
          <a:xfrm>
            <a:off x="914400" y="464185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372" name="Google Shape;372;p53:notes"/>
          <p:cNvSpPr/>
          <p:nvPr>
            <p:ph idx="2" type="sldImg"/>
          </p:nvPr>
        </p:nvSpPr>
        <p:spPr>
          <a:xfrm>
            <a:off x="952500" y="847725"/>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54:notes"/>
          <p:cNvSpPr txBox="1"/>
          <p:nvPr>
            <p:ph idx="1" type="body"/>
          </p:nvPr>
        </p:nvSpPr>
        <p:spPr>
          <a:xfrm>
            <a:off x="914400" y="464185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378" name="Google Shape;378;p54:notes"/>
          <p:cNvSpPr/>
          <p:nvPr>
            <p:ph idx="2" type="sldImg"/>
          </p:nvPr>
        </p:nvSpPr>
        <p:spPr>
          <a:xfrm>
            <a:off x="952500" y="847725"/>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6:notes"/>
          <p:cNvSpPr txBox="1"/>
          <p:nvPr>
            <p:ph idx="1" type="body"/>
          </p:nvPr>
        </p:nvSpPr>
        <p:spPr>
          <a:xfrm>
            <a:off x="914400" y="464185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78" name="Google Shape;78;p6:notes"/>
          <p:cNvSpPr/>
          <p:nvPr>
            <p:ph idx="2" type="sldImg"/>
          </p:nvPr>
        </p:nvSpPr>
        <p:spPr>
          <a:xfrm>
            <a:off x="952500" y="847725"/>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7:notes"/>
          <p:cNvSpPr txBox="1"/>
          <p:nvPr>
            <p:ph idx="1" type="body"/>
          </p:nvPr>
        </p:nvSpPr>
        <p:spPr>
          <a:xfrm>
            <a:off x="914400" y="464185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85" name="Google Shape;85;p7:notes"/>
          <p:cNvSpPr/>
          <p:nvPr>
            <p:ph idx="2" type="sldImg"/>
          </p:nvPr>
        </p:nvSpPr>
        <p:spPr>
          <a:xfrm>
            <a:off x="952500" y="847725"/>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8:notes"/>
          <p:cNvSpPr txBox="1"/>
          <p:nvPr>
            <p:ph idx="1" type="body"/>
          </p:nvPr>
        </p:nvSpPr>
        <p:spPr>
          <a:xfrm>
            <a:off x="914400" y="464185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91" name="Google Shape;91;p8:notes"/>
          <p:cNvSpPr/>
          <p:nvPr>
            <p:ph idx="2" type="sldImg"/>
          </p:nvPr>
        </p:nvSpPr>
        <p:spPr>
          <a:xfrm>
            <a:off x="952500" y="847725"/>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9:notes"/>
          <p:cNvSpPr txBox="1"/>
          <p:nvPr>
            <p:ph idx="1" type="body"/>
          </p:nvPr>
        </p:nvSpPr>
        <p:spPr>
          <a:xfrm>
            <a:off x="914400" y="464185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98" name="Google Shape;98;p9:notes"/>
          <p:cNvSpPr/>
          <p:nvPr>
            <p:ph idx="2" type="sldImg"/>
          </p:nvPr>
        </p:nvSpPr>
        <p:spPr>
          <a:xfrm>
            <a:off x="952500" y="847725"/>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0" name="Shape 10"/>
        <p:cNvGrpSpPr/>
        <p:nvPr/>
      </p:nvGrpSpPr>
      <p:grpSpPr>
        <a:xfrm>
          <a:off x="0" y="0"/>
          <a:ext cx="0" cy="0"/>
          <a:chOff x="0" y="0"/>
          <a:chExt cx="0" cy="0"/>
        </a:xfrm>
      </p:grpSpPr>
      <p:sp>
        <p:nvSpPr>
          <p:cNvPr id="11" name="Google Shape;11;p56"/>
          <p:cNvSpPr txBox="1"/>
          <p:nvPr>
            <p:ph type="title"/>
          </p:nvPr>
        </p:nvSpPr>
        <p:spPr>
          <a:xfrm>
            <a:off x="725487" y="306387"/>
            <a:ext cx="8455025" cy="917575"/>
          </a:xfrm>
          <a:prstGeom prst="rect">
            <a:avLst/>
          </a:prstGeom>
          <a:noFill/>
          <a:ln>
            <a:noFill/>
          </a:ln>
        </p:spPr>
        <p:txBody>
          <a:bodyPr anchorCtr="0" anchor="b" bIns="46725" lIns="95150" spcFirstLastPara="1" rIns="95150" wrap="square" tIns="467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2" name="Google Shape;12;p56"/>
          <p:cNvSpPr txBox="1"/>
          <p:nvPr>
            <p:ph idx="1" type="body"/>
          </p:nvPr>
        </p:nvSpPr>
        <p:spPr>
          <a:xfrm>
            <a:off x="1073150" y="1676400"/>
            <a:ext cx="8455025" cy="4130675"/>
          </a:xfrm>
          <a:prstGeom prst="rect">
            <a:avLst/>
          </a:prstGeom>
          <a:noFill/>
          <a:ln>
            <a:noFill/>
          </a:ln>
        </p:spPr>
        <p:txBody>
          <a:bodyPr anchorCtr="0" anchor="t" bIns="46725" lIns="95150" spcFirstLastPara="1" rIns="95150" wrap="square" tIns="46725">
            <a:noAutofit/>
          </a:bodyPr>
          <a:lstStyle>
            <a:lvl1pPr indent="-285750" lvl="0" marL="457200" algn="l">
              <a:spcBef>
                <a:spcPts val="360"/>
              </a:spcBef>
              <a:spcAft>
                <a:spcPts val="0"/>
              </a:spcAft>
              <a:buSzPts val="9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02894" lvl="3" marL="1828800" algn="l">
              <a:spcBef>
                <a:spcPts val="360"/>
              </a:spcBef>
              <a:spcAft>
                <a:spcPts val="0"/>
              </a:spcAft>
              <a:buSzPts val="117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0" name="Shape 40"/>
        <p:cNvGrpSpPr/>
        <p:nvPr/>
      </p:nvGrpSpPr>
      <p:grpSpPr>
        <a:xfrm>
          <a:off x="0" y="0"/>
          <a:ext cx="0" cy="0"/>
          <a:chOff x="0" y="0"/>
          <a:chExt cx="0" cy="0"/>
        </a:xfrm>
      </p:grpSpPr>
      <p:sp>
        <p:nvSpPr>
          <p:cNvPr id="41" name="Google Shape;41;p65"/>
          <p:cNvSpPr txBox="1"/>
          <p:nvPr>
            <p:ph type="title"/>
          </p:nvPr>
        </p:nvSpPr>
        <p:spPr>
          <a:xfrm>
            <a:off x="782638" y="4406900"/>
            <a:ext cx="8420100" cy="1362075"/>
          </a:xfrm>
          <a:prstGeom prst="rect">
            <a:avLst/>
          </a:prstGeom>
          <a:noFill/>
          <a:ln>
            <a:noFill/>
          </a:ln>
        </p:spPr>
        <p:txBody>
          <a:bodyPr anchorCtr="0" anchor="t" bIns="46725" lIns="95150" spcFirstLastPara="1" rIns="95150" wrap="square" tIns="46725">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2" name="Google Shape;42;p65"/>
          <p:cNvSpPr txBox="1"/>
          <p:nvPr>
            <p:ph idx="1" type="body"/>
          </p:nvPr>
        </p:nvSpPr>
        <p:spPr>
          <a:xfrm>
            <a:off x="782638" y="2906713"/>
            <a:ext cx="8420100" cy="1500187"/>
          </a:xfrm>
          <a:prstGeom prst="rect">
            <a:avLst/>
          </a:prstGeom>
          <a:noFill/>
          <a:ln>
            <a:noFill/>
          </a:ln>
        </p:spPr>
        <p:txBody>
          <a:bodyPr anchorCtr="0" anchor="b" bIns="46725" lIns="95150" spcFirstLastPara="1" rIns="95150" wrap="square" tIns="46725">
            <a:noAutofit/>
          </a:bodyPr>
          <a:lstStyle>
            <a:lvl1pPr indent="-228600" lvl="0" marL="457200" algn="l">
              <a:spcBef>
                <a:spcPts val="400"/>
              </a:spcBef>
              <a:spcAft>
                <a:spcPts val="0"/>
              </a:spcAft>
              <a:buSzPts val="1000"/>
              <a:buNone/>
              <a:defRPr sz="2000"/>
            </a:lvl1pPr>
            <a:lvl2pPr indent="-228600" lvl="1" marL="914400" algn="l">
              <a:spcBef>
                <a:spcPts val="360"/>
              </a:spcBef>
              <a:spcAft>
                <a:spcPts val="0"/>
              </a:spcAft>
              <a:buSzPts val="1800"/>
              <a:buFont typeface="Arial"/>
              <a:buNone/>
              <a:defRPr sz="1800"/>
            </a:lvl2pPr>
            <a:lvl3pPr indent="-228600" lvl="2" marL="1371600" algn="l">
              <a:spcBef>
                <a:spcPts val="320"/>
              </a:spcBef>
              <a:spcAft>
                <a:spcPts val="0"/>
              </a:spcAft>
              <a:buSzPts val="1600"/>
              <a:buFont typeface="Arial"/>
              <a:buNone/>
              <a:defRPr sz="1600"/>
            </a:lvl3pPr>
            <a:lvl4pPr indent="-228600" lvl="3" marL="1828800" algn="l">
              <a:spcBef>
                <a:spcPts val="280"/>
              </a:spcBef>
              <a:spcAft>
                <a:spcPts val="0"/>
              </a:spcAft>
              <a:buSzPts val="910"/>
              <a:buNone/>
              <a:defRPr sz="1400"/>
            </a:lvl4pPr>
            <a:lvl5pPr indent="-228600" lvl="4" marL="2286000" algn="l">
              <a:spcBef>
                <a:spcPts val="280"/>
              </a:spcBef>
              <a:spcAft>
                <a:spcPts val="0"/>
              </a:spcAft>
              <a:buSzPts val="1400"/>
              <a:buFont typeface="Arial"/>
              <a:buNone/>
              <a:defRPr sz="1400"/>
            </a:lvl5pPr>
            <a:lvl6pPr indent="-228600" lvl="5" marL="2743200" algn="l">
              <a:spcBef>
                <a:spcPts val="280"/>
              </a:spcBef>
              <a:spcAft>
                <a:spcPts val="0"/>
              </a:spcAft>
              <a:buSzPts val="1400"/>
              <a:buFont typeface="Arial"/>
              <a:buNone/>
              <a:defRPr sz="1400"/>
            </a:lvl6pPr>
            <a:lvl7pPr indent="-228600" lvl="6" marL="3200400" algn="l">
              <a:spcBef>
                <a:spcPts val="280"/>
              </a:spcBef>
              <a:spcAft>
                <a:spcPts val="0"/>
              </a:spcAft>
              <a:buSzPts val="1400"/>
              <a:buFont typeface="Arial"/>
              <a:buNone/>
              <a:defRPr sz="1400"/>
            </a:lvl7pPr>
            <a:lvl8pPr indent="-228600" lvl="7" marL="3657600" algn="l">
              <a:spcBef>
                <a:spcPts val="280"/>
              </a:spcBef>
              <a:spcAft>
                <a:spcPts val="0"/>
              </a:spcAft>
              <a:buSzPts val="1400"/>
              <a:buFont typeface="Arial"/>
              <a:buNone/>
              <a:defRPr sz="1400"/>
            </a:lvl8pPr>
            <a:lvl9pPr indent="-228600" lvl="8" marL="4114800" algn="l">
              <a:spcBef>
                <a:spcPts val="280"/>
              </a:spcBef>
              <a:spcAft>
                <a:spcPts val="0"/>
              </a:spcAft>
              <a:buSzPts val="1400"/>
              <a:buFont typeface="Arial"/>
              <a:buNone/>
              <a:defRPr sz="14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3" name="Shape 43"/>
        <p:cNvGrpSpPr/>
        <p:nvPr/>
      </p:nvGrpSpPr>
      <p:grpSpPr>
        <a:xfrm>
          <a:off x="0" y="0"/>
          <a:ext cx="0" cy="0"/>
          <a:chOff x="0" y="0"/>
          <a:chExt cx="0" cy="0"/>
        </a:xfrm>
      </p:grpSpPr>
      <p:sp>
        <p:nvSpPr>
          <p:cNvPr id="44" name="Google Shape;44;p66"/>
          <p:cNvSpPr txBox="1"/>
          <p:nvPr>
            <p:ph type="ctrTitle"/>
          </p:nvPr>
        </p:nvSpPr>
        <p:spPr>
          <a:xfrm>
            <a:off x="742950" y="2130425"/>
            <a:ext cx="8420100" cy="1470025"/>
          </a:xfrm>
          <a:prstGeom prst="rect">
            <a:avLst/>
          </a:prstGeom>
          <a:noFill/>
          <a:ln>
            <a:noFill/>
          </a:ln>
        </p:spPr>
        <p:txBody>
          <a:bodyPr anchorCtr="0" anchor="b" bIns="46725" lIns="95150" spcFirstLastPara="1" rIns="95150" wrap="square" tIns="467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5" name="Google Shape;45;p66"/>
          <p:cNvSpPr txBox="1"/>
          <p:nvPr>
            <p:ph idx="1" type="subTitle"/>
          </p:nvPr>
        </p:nvSpPr>
        <p:spPr>
          <a:xfrm>
            <a:off x="1485900" y="3886200"/>
            <a:ext cx="6934200" cy="1752600"/>
          </a:xfrm>
          <a:prstGeom prst="rect">
            <a:avLst/>
          </a:prstGeom>
          <a:noFill/>
          <a:ln>
            <a:noFill/>
          </a:ln>
        </p:spPr>
        <p:txBody>
          <a:bodyPr anchorCtr="0" anchor="t" bIns="46725" lIns="95150" spcFirstLastPara="1" rIns="95150" wrap="square" tIns="46725">
            <a:noAutofit/>
          </a:bodyPr>
          <a:lstStyle>
            <a:lvl1pPr lvl="0" algn="ctr">
              <a:spcBef>
                <a:spcPts val="560"/>
              </a:spcBef>
              <a:spcAft>
                <a:spcPts val="0"/>
              </a:spcAft>
              <a:buSzPts val="1400"/>
              <a:buNone/>
              <a:defRPr/>
            </a:lvl1pPr>
            <a:lvl2pPr lvl="1" algn="ctr">
              <a:spcBef>
                <a:spcPts val="480"/>
              </a:spcBef>
              <a:spcAft>
                <a:spcPts val="0"/>
              </a:spcAft>
              <a:buSzPts val="2400"/>
              <a:buFont typeface="Arial"/>
              <a:buNone/>
              <a:defRPr/>
            </a:lvl2pPr>
            <a:lvl3pPr lvl="2" algn="ctr">
              <a:spcBef>
                <a:spcPts val="400"/>
              </a:spcBef>
              <a:spcAft>
                <a:spcPts val="0"/>
              </a:spcAft>
              <a:buSzPts val="2000"/>
              <a:buFont typeface="Arial"/>
              <a:buNone/>
              <a:defRPr/>
            </a:lvl3pPr>
            <a:lvl4pPr lvl="3" algn="ctr">
              <a:spcBef>
                <a:spcPts val="420"/>
              </a:spcBef>
              <a:spcAft>
                <a:spcPts val="0"/>
              </a:spcAft>
              <a:buSzPts val="1365"/>
              <a:buNone/>
              <a:defRPr/>
            </a:lvl4pPr>
            <a:lvl5pPr lvl="4" algn="ctr">
              <a:spcBef>
                <a:spcPts val="420"/>
              </a:spcBef>
              <a:spcAft>
                <a:spcPts val="0"/>
              </a:spcAft>
              <a:buSzPts val="2100"/>
              <a:buFont typeface="Arial"/>
              <a:buNone/>
              <a:defRPr/>
            </a:lvl5pPr>
            <a:lvl6pPr lvl="5" algn="ctr">
              <a:spcBef>
                <a:spcPts val="420"/>
              </a:spcBef>
              <a:spcAft>
                <a:spcPts val="0"/>
              </a:spcAft>
              <a:buSzPts val="2100"/>
              <a:buFont typeface="Arial"/>
              <a:buNone/>
              <a:defRPr/>
            </a:lvl6pPr>
            <a:lvl7pPr lvl="6" algn="ctr">
              <a:spcBef>
                <a:spcPts val="420"/>
              </a:spcBef>
              <a:spcAft>
                <a:spcPts val="0"/>
              </a:spcAft>
              <a:buSzPts val="2100"/>
              <a:buFont typeface="Arial"/>
              <a:buNone/>
              <a:defRPr/>
            </a:lvl7pPr>
            <a:lvl8pPr lvl="7" algn="ctr">
              <a:spcBef>
                <a:spcPts val="420"/>
              </a:spcBef>
              <a:spcAft>
                <a:spcPts val="0"/>
              </a:spcAft>
              <a:buSzPts val="2100"/>
              <a:buFont typeface="Arial"/>
              <a:buNone/>
              <a:defRPr/>
            </a:lvl8pPr>
            <a:lvl9pPr lvl="8" algn="ctr">
              <a:spcBef>
                <a:spcPts val="420"/>
              </a:spcBef>
              <a:spcAft>
                <a:spcPts val="0"/>
              </a:spcAft>
              <a:buSzPts val="2100"/>
              <a:buFont typeface="Arial"/>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 name="Shape 13"/>
        <p:cNvGrpSpPr/>
        <p:nvPr/>
      </p:nvGrpSpPr>
      <p:grpSpPr>
        <a:xfrm>
          <a:off x="0" y="0"/>
          <a:ext cx="0" cy="0"/>
          <a:chOff x="0" y="0"/>
          <a:chExt cx="0" cy="0"/>
        </a:xfrm>
      </p:grpSpPr>
      <p:sp>
        <p:nvSpPr>
          <p:cNvPr id="14" name="Google Shape;14;p57"/>
          <p:cNvSpPr txBox="1"/>
          <p:nvPr>
            <p:ph type="title"/>
          </p:nvPr>
        </p:nvSpPr>
        <p:spPr>
          <a:xfrm rot="5400000">
            <a:off x="5677694" y="1956594"/>
            <a:ext cx="5500687" cy="2200275"/>
          </a:xfrm>
          <a:prstGeom prst="rect">
            <a:avLst/>
          </a:prstGeom>
          <a:noFill/>
          <a:ln>
            <a:noFill/>
          </a:ln>
        </p:spPr>
        <p:txBody>
          <a:bodyPr anchorCtr="0" anchor="b" bIns="46725" lIns="95150" spcFirstLastPara="1" rIns="95150" wrap="square" tIns="467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5" name="Google Shape;15;p57"/>
          <p:cNvSpPr txBox="1"/>
          <p:nvPr>
            <p:ph idx="1" type="body"/>
          </p:nvPr>
        </p:nvSpPr>
        <p:spPr>
          <a:xfrm rot="5400000">
            <a:off x="1200151" y="-168274"/>
            <a:ext cx="5500687" cy="6450012"/>
          </a:xfrm>
          <a:prstGeom prst="rect">
            <a:avLst/>
          </a:prstGeom>
          <a:noFill/>
          <a:ln>
            <a:noFill/>
          </a:ln>
        </p:spPr>
        <p:txBody>
          <a:bodyPr anchorCtr="0" anchor="t" bIns="46725" lIns="95150" spcFirstLastPara="1" rIns="95150" wrap="square" tIns="46725">
            <a:noAutofit/>
          </a:bodyPr>
          <a:lstStyle>
            <a:lvl1pPr indent="-285750" lvl="0" marL="457200" algn="l">
              <a:spcBef>
                <a:spcPts val="360"/>
              </a:spcBef>
              <a:spcAft>
                <a:spcPts val="0"/>
              </a:spcAft>
              <a:buSzPts val="9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02894" lvl="3" marL="1828800" algn="l">
              <a:spcBef>
                <a:spcPts val="360"/>
              </a:spcBef>
              <a:spcAft>
                <a:spcPts val="0"/>
              </a:spcAft>
              <a:buSzPts val="117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6" name="Shape 16"/>
        <p:cNvGrpSpPr/>
        <p:nvPr/>
      </p:nvGrpSpPr>
      <p:grpSpPr>
        <a:xfrm>
          <a:off x="0" y="0"/>
          <a:ext cx="0" cy="0"/>
          <a:chOff x="0" y="0"/>
          <a:chExt cx="0" cy="0"/>
        </a:xfrm>
      </p:grpSpPr>
      <p:sp>
        <p:nvSpPr>
          <p:cNvPr id="17" name="Google Shape;17;p58"/>
          <p:cNvSpPr txBox="1"/>
          <p:nvPr>
            <p:ph type="title"/>
          </p:nvPr>
        </p:nvSpPr>
        <p:spPr>
          <a:xfrm>
            <a:off x="725487" y="306387"/>
            <a:ext cx="8455025" cy="917575"/>
          </a:xfrm>
          <a:prstGeom prst="rect">
            <a:avLst/>
          </a:prstGeom>
          <a:noFill/>
          <a:ln>
            <a:noFill/>
          </a:ln>
        </p:spPr>
        <p:txBody>
          <a:bodyPr anchorCtr="0" anchor="b" bIns="46725" lIns="95150" spcFirstLastPara="1" rIns="95150" wrap="square" tIns="467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8" name="Google Shape;18;p58"/>
          <p:cNvSpPr txBox="1"/>
          <p:nvPr>
            <p:ph idx="1" type="body"/>
          </p:nvPr>
        </p:nvSpPr>
        <p:spPr>
          <a:xfrm rot="5400000">
            <a:off x="3235325" y="-485775"/>
            <a:ext cx="4130675" cy="8455025"/>
          </a:xfrm>
          <a:prstGeom prst="rect">
            <a:avLst/>
          </a:prstGeom>
          <a:noFill/>
          <a:ln>
            <a:noFill/>
          </a:ln>
        </p:spPr>
        <p:txBody>
          <a:bodyPr anchorCtr="0" anchor="t" bIns="46725" lIns="95150" spcFirstLastPara="1" rIns="95150" wrap="square" tIns="46725">
            <a:noAutofit/>
          </a:bodyPr>
          <a:lstStyle>
            <a:lvl1pPr indent="-285750" lvl="0" marL="457200" algn="l">
              <a:spcBef>
                <a:spcPts val="360"/>
              </a:spcBef>
              <a:spcAft>
                <a:spcPts val="0"/>
              </a:spcAft>
              <a:buSzPts val="9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02894" lvl="3" marL="1828800" algn="l">
              <a:spcBef>
                <a:spcPts val="360"/>
              </a:spcBef>
              <a:spcAft>
                <a:spcPts val="0"/>
              </a:spcAft>
              <a:buSzPts val="117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9" name="Shape 19"/>
        <p:cNvGrpSpPr/>
        <p:nvPr/>
      </p:nvGrpSpPr>
      <p:grpSpPr>
        <a:xfrm>
          <a:off x="0" y="0"/>
          <a:ext cx="0" cy="0"/>
          <a:chOff x="0" y="0"/>
          <a:chExt cx="0" cy="0"/>
        </a:xfrm>
      </p:grpSpPr>
      <p:sp>
        <p:nvSpPr>
          <p:cNvPr id="20" name="Google Shape;20;p59"/>
          <p:cNvSpPr txBox="1"/>
          <p:nvPr>
            <p:ph type="title"/>
          </p:nvPr>
        </p:nvSpPr>
        <p:spPr>
          <a:xfrm>
            <a:off x="1941513" y="4800600"/>
            <a:ext cx="5943600" cy="566738"/>
          </a:xfrm>
          <a:prstGeom prst="rect">
            <a:avLst/>
          </a:prstGeom>
          <a:noFill/>
          <a:ln>
            <a:noFill/>
          </a:ln>
        </p:spPr>
        <p:txBody>
          <a:bodyPr anchorCtr="0" anchor="b" bIns="46725" lIns="95150" spcFirstLastPara="1" rIns="95150" wrap="square" tIns="46725">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1" name="Google Shape;21;p59"/>
          <p:cNvSpPr/>
          <p:nvPr>
            <p:ph idx="2" type="pic"/>
          </p:nvPr>
        </p:nvSpPr>
        <p:spPr>
          <a:xfrm>
            <a:off x="1941513" y="612775"/>
            <a:ext cx="5943600" cy="4114800"/>
          </a:xfrm>
          <a:prstGeom prst="rect">
            <a:avLst/>
          </a:prstGeom>
          <a:noFill/>
          <a:ln>
            <a:noFill/>
          </a:ln>
        </p:spPr>
        <p:txBody>
          <a:bodyPr anchorCtr="0" anchor="t" bIns="46725" lIns="95150" spcFirstLastPara="1" rIns="95150" wrap="square" tIns="46725">
            <a:noAutofit/>
          </a:bodyPr>
          <a:lstStyle>
            <a:lvl1pPr lvl="0" marR="0" rtl="0" algn="l">
              <a:spcBef>
                <a:spcPts val="640"/>
              </a:spcBef>
              <a:spcAft>
                <a:spcPts val="0"/>
              </a:spcAft>
              <a:buClr>
                <a:schemeClr val="lt2"/>
              </a:buClr>
              <a:buSzPts val="1600"/>
              <a:buFont typeface="Arial"/>
              <a:buNone/>
              <a:defRPr b="0" i="0" sz="3200" u="none" cap="none" strike="noStrike">
                <a:solidFill>
                  <a:schemeClr val="lt2"/>
                </a:solidFill>
                <a:latin typeface="Arial"/>
                <a:ea typeface="Arial"/>
                <a:cs typeface="Arial"/>
                <a:sym typeface="Arial"/>
              </a:defRPr>
            </a:lvl1pPr>
            <a:lvl2pPr lvl="1" marR="0" rtl="0" algn="l">
              <a:spcBef>
                <a:spcPts val="560"/>
              </a:spcBef>
              <a:spcAft>
                <a:spcPts val="0"/>
              </a:spcAft>
              <a:buClr>
                <a:schemeClr val="lt1"/>
              </a:buClr>
              <a:buSzPts val="2800"/>
              <a:buFont typeface="Arial"/>
              <a:buNone/>
              <a:defRPr b="0" i="0" sz="2800" u="none" cap="none" strike="noStrike">
                <a:solidFill>
                  <a:schemeClr val="lt2"/>
                </a:solidFill>
                <a:latin typeface="Arial"/>
                <a:ea typeface="Arial"/>
                <a:cs typeface="Arial"/>
                <a:sym typeface="Arial"/>
              </a:defRPr>
            </a:lvl2pPr>
            <a:lvl3pPr lvl="2" marR="0" rtl="0" algn="l">
              <a:spcBef>
                <a:spcPts val="480"/>
              </a:spcBef>
              <a:spcAft>
                <a:spcPts val="0"/>
              </a:spcAft>
              <a:buClr>
                <a:schemeClr val="lt1"/>
              </a:buClr>
              <a:buSzPts val="2400"/>
              <a:buFont typeface="Arial"/>
              <a:buNone/>
              <a:defRPr b="0" i="0" sz="2400" u="none" cap="none" strike="noStrike">
                <a:solidFill>
                  <a:schemeClr val="lt2"/>
                </a:solidFill>
                <a:latin typeface="Arial"/>
                <a:ea typeface="Arial"/>
                <a:cs typeface="Arial"/>
                <a:sym typeface="Arial"/>
              </a:defRPr>
            </a:lvl3pPr>
            <a:lvl4pPr lvl="3" marR="0" rtl="0" algn="l">
              <a:spcBef>
                <a:spcPts val="400"/>
              </a:spcBef>
              <a:spcAft>
                <a:spcPts val="0"/>
              </a:spcAft>
              <a:buClr>
                <a:schemeClr val="accent2"/>
              </a:buClr>
              <a:buSzPts val="1300"/>
              <a:buFont typeface="Arial"/>
              <a:buNone/>
              <a:defRPr b="0" i="0" sz="2000" u="none" cap="none" strike="noStrike">
                <a:solidFill>
                  <a:schemeClr val="lt2"/>
                </a:solidFill>
                <a:latin typeface="Arial"/>
                <a:ea typeface="Arial"/>
                <a:cs typeface="Arial"/>
                <a:sym typeface="Arial"/>
              </a:defRPr>
            </a:lvl4pPr>
            <a:lvl5pPr lvl="4" marR="0" rtl="0" algn="l">
              <a:spcBef>
                <a:spcPts val="400"/>
              </a:spcBef>
              <a:spcAft>
                <a:spcPts val="0"/>
              </a:spcAft>
              <a:buClr>
                <a:schemeClr val="lt1"/>
              </a:buClr>
              <a:buSzPts val="2000"/>
              <a:buFont typeface="Arial"/>
              <a:buNone/>
              <a:defRPr b="0" i="0" sz="2000" u="none" cap="none" strike="noStrike">
                <a:solidFill>
                  <a:schemeClr val="lt2"/>
                </a:solidFill>
                <a:latin typeface="Arial"/>
                <a:ea typeface="Arial"/>
                <a:cs typeface="Arial"/>
                <a:sym typeface="Arial"/>
              </a:defRPr>
            </a:lvl5pPr>
            <a:lvl6pPr lvl="5" marR="0" rtl="0" algn="l">
              <a:spcBef>
                <a:spcPts val="400"/>
              </a:spcBef>
              <a:spcAft>
                <a:spcPts val="0"/>
              </a:spcAft>
              <a:buClr>
                <a:schemeClr val="lt1"/>
              </a:buClr>
              <a:buSzPts val="2000"/>
              <a:buFont typeface="Arial"/>
              <a:buNone/>
              <a:defRPr b="0" i="0" sz="2000" u="none" cap="none" strike="noStrike">
                <a:solidFill>
                  <a:schemeClr val="lt2"/>
                </a:solidFill>
                <a:latin typeface="Arial"/>
                <a:ea typeface="Arial"/>
                <a:cs typeface="Arial"/>
                <a:sym typeface="Arial"/>
              </a:defRPr>
            </a:lvl6pPr>
            <a:lvl7pPr lvl="6" marR="0" rtl="0" algn="l">
              <a:spcBef>
                <a:spcPts val="400"/>
              </a:spcBef>
              <a:spcAft>
                <a:spcPts val="0"/>
              </a:spcAft>
              <a:buClr>
                <a:schemeClr val="lt1"/>
              </a:buClr>
              <a:buSzPts val="2000"/>
              <a:buFont typeface="Arial"/>
              <a:buNone/>
              <a:defRPr b="0" i="0" sz="2000" u="none" cap="none" strike="noStrike">
                <a:solidFill>
                  <a:schemeClr val="lt2"/>
                </a:solidFill>
                <a:latin typeface="Arial"/>
                <a:ea typeface="Arial"/>
                <a:cs typeface="Arial"/>
                <a:sym typeface="Arial"/>
              </a:defRPr>
            </a:lvl7pPr>
            <a:lvl8pPr lvl="7" marR="0" rtl="0" algn="l">
              <a:spcBef>
                <a:spcPts val="400"/>
              </a:spcBef>
              <a:spcAft>
                <a:spcPts val="0"/>
              </a:spcAft>
              <a:buClr>
                <a:schemeClr val="lt1"/>
              </a:buClr>
              <a:buSzPts val="2000"/>
              <a:buFont typeface="Arial"/>
              <a:buNone/>
              <a:defRPr b="0" i="0" sz="2000" u="none" cap="none" strike="noStrike">
                <a:solidFill>
                  <a:schemeClr val="lt2"/>
                </a:solidFill>
                <a:latin typeface="Arial"/>
                <a:ea typeface="Arial"/>
                <a:cs typeface="Arial"/>
                <a:sym typeface="Arial"/>
              </a:defRPr>
            </a:lvl8pPr>
            <a:lvl9pPr lvl="8" marR="0" rtl="0" algn="l">
              <a:spcBef>
                <a:spcPts val="400"/>
              </a:spcBef>
              <a:spcAft>
                <a:spcPts val="0"/>
              </a:spcAft>
              <a:buClr>
                <a:schemeClr val="lt1"/>
              </a:buClr>
              <a:buSzPts val="2000"/>
              <a:buFont typeface="Arial"/>
              <a:buNone/>
              <a:defRPr b="0" i="0" sz="2000" u="none" cap="none" strike="noStrike">
                <a:solidFill>
                  <a:schemeClr val="lt2"/>
                </a:solidFill>
                <a:latin typeface="Arial"/>
                <a:ea typeface="Arial"/>
                <a:cs typeface="Arial"/>
                <a:sym typeface="Arial"/>
              </a:defRPr>
            </a:lvl9pPr>
          </a:lstStyle>
          <a:p/>
        </p:txBody>
      </p:sp>
      <p:sp>
        <p:nvSpPr>
          <p:cNvPr id="22" name="Google Shape;22;p59"/>
          <p:cNvSpPr txBox="1"/>
          <p:nvPr>
            <p:ph idx="1" type="body"/>
          </p:nvPr>
        </p:nvSpPr>
        <p:spPr>
          <a:xfrm>
            <a:off x="1941513" y="5367338"/>
            <a:ext cx="5943600" cy="804862"/>
          </a:xfrm>
          <a:prstGeom prst="rect">
            <a:avLst/>
          </a:prstGeom>
          <a:noFill/>
          <a:ln>
            <a:noFill/>
          </a:ln>
        </p:spPr>
        <p:txBody>
          <a:bodyPr anchorCtr="0" anchor="t" bIns="46725" lIns="95150" spcFirstLastPara="1" rIns="95150" wrap="square" tIns="46725">
            <a:noAutofit/>
          </a:bodyPr>
          <a:lstStyle>
            <a:lvl1pPr indent="-228600" lvl="0" marL="457200" algn="l">
              <a:spcBef>
                <a:spcPts val="280"/>
              </a:spcBef>
              <a:spcAft>
                <a:spcPts val="0"/>
              </a:spcAft>
              <a:buSzPts val="700"/>
              <a:buNone/>
              <a:defRPr sz="1400"/>
            </a:lvl1pPr>
            <a:lvl2pPr indent="-228600" lvl="1" marL="914400" algn="l">
              <a:spcBef>
                <a:spcPts val="240"/>
              </a:spcBef>
              <a:spcAft>
                <a:spcPts val="0"/>
              </a:spcAft>
              <a:buSzPts val="1200"/>
              <a:buFont typeface="Arial"/>
              <a:buNone/>
              <a:defRPr sz="1200"/>
            </a:lvl2pPr>
            <a:lvl3pPr indent="-228600" lvl="2" marL="1371600" algn="l">
              <a:spcBef>
                <a:spcPts val="200"/>
              </a:spcBef>
              <a:spcAft>
                <a:spcPts val="0"/>
              </a:spcAft>
              <a:buSzPts val="1000"/>
              <a:buFont typeface="Arial"/>
              <a:buNone/>
              <a:defRPr sz="1000"/>
            </a:lvl3pPr>
            <a:lvl4pPr indent="-228600" lvl="3" marL="1828800" algn="l">
              <a:spcBef>
                <a:spcPts val="180"/>
              </a:spcBef>
              <a:spcAft>
                <a:spcPts val="0"/>
              </a:spcAft>
              <a:buSzPts val="585"/>
              <a:buNone/>
              <a:defRPr sz="900"/>
            </a:lvl4pPr>
            <a:lvl5pPr indent="-228600" lvl="4" marL="2286000" algn="l">
              <a:spcBef>
                <a:spcPts val="180"/>
              </a:spcBef>
              <a:spcAft>
                <a:spcPts val="0"/>
              </a:spcAft>
              <a:buSzPts val="900"/>
              <a:buFont typeface="Arial"/>
              <a:buNone/>
              <a:defRPr sz="900"/>
            </a:lvl5pPr>
            <a:lvl6pPr indent="-228600" lvl="5" marL="2743200" algn="l">
              <a:spcBef>
                <a:spcPts val="180"/>
              </a:spcBef>
              <a:spcAft>
                <a:spcPts val="0"/>
              </a:spcAft>
              <a:buSzPts val="900"/>
              <a:buFont typeface="Arial"/>
              <a:buNone/>
              <a:defRPr sz="900"/>
            </a:lvl6pPr>
            <a:lvl7pPr indent="-228600" lvl="6" marL="3200400" algn="l">
              <a:spcBef>
                <a:spcPts val="180"/>
              </a:spcBef>
              <a:spcAft>
                <a:spcPts val="0"/>
              </a:spcAft>
              <a:buSzPts val="900"/>
              <a:buFont typeface="Arial"/>
              <a:buNone/>
              <a:defRPr sz="900"/>
            </a:lvl7pPr>
            <a:lvl8pPr indent="-228600" lvl="7" marL="3657600" algn="l">
              <a:spcBef>
                <a:spcPts val="180"/>
              </a:spcBef>
              <a:spcAft>
                <a:spcPts val="0"/>
              </a:spcAft>
              <a:buSzPts val="900"/>
              <a:buFont typeface="Arial"/>
              <a:buNone/>
              <a:defRPr sz="900"/>
            </a:lvl8pPr>
            <a:lvl9pPr indent="-228600" lvl="8" marL="4114800" algn="l">
              <a:spcBef>
                <a:spcPts val="180"/>
              </a:spcBef>
              <a:spcAft>
                <a:spcPts val="0"/>
              </a:spcAft>
              <a:buSzPts val="900"/>
              <a:buFont typeface="Arial"/>
              <a:buNone/>
              <a:defRPr sz="9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3" name="Shape 23"/>
        <p:cNvGrpSpPr/>
        <p:nvPr/>
      </p:nvGrpSpPr>
      <p:grpSpPr>
        <a:xfrm>
          <a:off x="0" y="0"/>
          <a:ext cx="0" cy="0"/>
          <a:chOff x="0" y="0"/>
          <a:chExt cx="0" cy="0"/>
        </a:xfrm>
      </p:grpSpPr>
      <p:sp>
        <p:nvSpPr>
          <p:cNvPr id="24" name="Google Shape;24;p60"/>
          <p:cNvSpPr txBox="1"/>
          <p:nvPr>
            <p:ph type="title"/>
          </p:nvPr>
        </p:nvSpPr>
        <p:spPr>
          <a:xfrm>
            <a:off x="495300" y="273050"/>
            <a:ext cx="3259138" cy="1162050"/>
          </a:xfrm>
          <a:prstGeom prst="rect">
            <a:avLst/>
          </a:prstGeom>
          <a:noFill/>
          <a:ln>
            <a:noFill/>
          </a:ln>
        </p:spPr>
        <p:txBody>
          <a:bodyPr anchorCtr="0" anchor="b" bIns="46725" lIns="95150" spcFirstLastPara="1" rIns="95150" wrap="square" tIns="46725">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5" name="Google Shape;25;p60"/>
          <p:cNvSpPr txBox="1"/>
          <p:nvPr>
            <p:ph idx="1" type="body"/>
          </p:nvPr>
        </p:nvSpPr>
        <p:spPr>
          <a:xfrm>
            <a:off x="3873500" y="273050"/>
            <a:ext cx="5537200" cy="5853113"/>
          </a:xfrm>
          <a:prstGeom prst="rect">
            <a:avLst/>
          </a:prstGeom>
          <a:noFill/>
          <a:ln>
            <a:noFill/>
          </a:ln>
        </p:spPr>
        <p:txBody>
          <a:bodyPr anchorCtr="0" anchor="t" bIns="46725" lIns="95150" spcFirstLastPara="1" rIns="95150" wrap="square" tIns="46725">
            <a:noAutofit/>
          </a:bodyPr>
          <a:lstStyle>
            <a:lvl1pPr indent="-330200" lvl="0" marL="457200" algn="l">
              <a:spcBef>
                <a:spcPts val="640"/>
              </a:spcBef>
              <a:spcAft>
                <a:spcPts val="0"/>
              </a:spcAft>
              <a:buSzPts val="1600"/>
              <a:buChar char="●"/>
              <a:defRPr sz="3200"/>
            </a:lvl1pPr>
            <a:lvl2pPr indent="-406400" lvl="1" marL="914400" algn="l">
              <a:spcBef>
                <a:spcPts val="560"/>
              </a:spcBef>
              <a:spcAft>
                <a:spcPts val="0"/>
              </a:spcAft>
              <a:buSzPts val="2800"/>
              <a:buFont typeface="Arial"/>
              <a:buChar char="•"/>
              <a:defRPr sz="2800"/>
            </a:lvl2pPr>
            <a:lvl3pPr indent="-381000" lvl="2" marL="1371600" algn="l">
              <a:spcBef>
                <a:spcPts val="480"/>
              </a:spcBef>
              <a:spcAft>
                <a:spcPts val="0"/>
              </a:spcAft>
              <a:buSzPts val="2400"/>
              <a:buFont typeface="Arial"/>
              <a:buChar char="•"/>
              <a:defRPr sz="2400"/>
            </a:lvl3pPr>
            <a:lvl4pPr indent="-311150" lvl="3" marL="1828800" algn="l">
              <a:spcBef>
                <a:spcPts val="400"/>
              </a:spcBef>
              <a:spcAft>
                <a:spcPts val="0"/>
              </a:spcAft>
              <a:buSzPts val="1300"/>
              <a:buChar char="●"/>
              <a:defRPr sz="2000"/>
            </a:lvl4pPr>
            <a:lvl5pPr indent="-355600" lvl="4" marL="2286000" algn="l">
              <a:spcBef>
                <a:spcPts val="400"/>
              </a:spcBef>
              <a:spcAft>
                <a:spcPts val="0"/>
              </a:spcAft>
              <a:buSzPts val="2000"/>
              <a:buFont typeface="Arial"/>
              <a:buChar char="•"/>
              <a:defRPr sz="2000"/>
            </a:lvl5pPr>
            <a:lvl6pPr indent="-355600" lvl="5" marL="2743200" algn="l">
              <a:spcBef>
                <a:spcPts val="400"/>
              </a:spcBef>
              <a:spcAft>
                <a:spcPts val="0"/>
              </a:spcAft>
              <a:buSzPts val="2000"/>
              <a:buFont typeface="Arial"/>
              <a:buChar char="•"/>
              <a:defRPr sz="2000"/>
            </a:lvl6pPr>
            <a:lvl7pPr indent="-355600" lvl="6" marL="3200400" algn="l">
              <a:spcBef>
                <a:spcPts val="400"/>
              </a:spcBef>
              <a:spcAft>
                <a:spcPts val="0"/>
              </a:spcAft>
              <a:buSzPts val="2000"/>
              <a:buFont typeface="Arial"/>
              <a:buChar char="•"/>
              <a:defRPr sz="2000"/>
            </a:lvl7pPr>
            <a:lvl8pPr indent="-355600" lvl="7" marL="3657600" algn="l">
              <a:spcBef>
                <a:spcPts val="400"/>
              </a:spcBef>
              <a:spcAft>
                <a:spcPts val="0"/>
              </a:spcAft>
              <a:buSzPts val="2000"/>
              <a:buFont typeface="Arial"/>
              <a:buChar char="•"/>
              <a:defRPr sz="2000"/>
            </a:lvl8pPr>
            <a:lvl9pPr indent="-355600" lvl="8" marL="4114800" algn="l">
              <a:spcBef>
                <a:spcPts val="400"/>
              </a:spcBef>
              <a:spcAft>
                <a:spcPts val="0"/>
              </a:spcAft>
              <a:buSzPts val="2000"/>
              <a:buFont typeface="Arial"/>
              <a:buChar char="•"/>
              <a:defRPr sz="2000"/>
            </a:lvl9pPr>
          </a:lstStyle>
          <a:p/>
        </p:txBody>
      </p:sp>
      <p:sp>
        <p:nvSpPr>
          <p:cNvPr id="26" name="Google Shape;26;p60"/>
          <p:cNvSpPr txBox="1"/>
          <p:nvPr>
            <p:ph idx="2" type="body"/>
          </p:nvPr>
        </p:nvSpPr>
        <p:spPr>
          <a:xfrm>
            <a:off x="495300" y="1435100"/>
            <a:ext cx="3259138" cy="4691063"/>
          </a:xfrm>
          <a:prstGeom prst="rect">
            <a:avLst/>
          </a:prstGeom>
          <a:noFill/>
          <a:ln>
            <a:noFill/>
          </a:ln>
        </p:spPr>
        <p:txBody>
          <a:bodyPr anchorCtr="0" anchor="t" bIns="46725" lIns="95150" spcFirstLastPara="1" rIns="95150" wrap="square" tIns="46725">
            <a:noAutofit/>
          </a:bodyPr>
          <a:lstStyle>
            <a:lvl1pPr indent="-228600" lvl="0" marL="457200" algn="l">
              <a:spcBef>
                <a:spcPts val="280"/>
              </a:spcBef>
              <a:spcAft>
                <a:spcPts val="0"/>
              </a:spcAft>
              <a:buSzPts val="700"/>
              <a:buNone/>
              <a:defRPr sz="1400"/>
            </a:lvl1pPr>
            <a:lvl2pPr indent="-228600" lvl="1" marL="914400" algn="l">
              <a:spcBef>
                <a:spcPts val="240"/>
              </a:spcBef>
              <a:spcAft>
                <a:spcPts val="0"/>
              </a:spcAft>
              <a:buSzPts val="1200"/>
              <a:buFont typeface="Arial"/>
              <a:buNone/>
              <a:defRPr sz="1200"/>
            </a:lvl2pPr>
            <a:lvl3pPr indent="-228600" lvl="2" marL="1371600" algn="l">
              <a:spcBef>
                <a:spcPts val="200"/>
              </a:spcBef>
              <a:spcAft>
                <a:spcPts val="0"/>
              </a:spcAft>
              <a:buSzPts val="1000"/>
              <a:buFont typeface="Arial"/>
              <a:buNone/>
              <a:defRPr sz="1000"/>
            </a:lvl3pPr>
            <a:lvl4pPr indent="-228600" lvl="3" marL="1828800" algn="l">
              <a:spcBef>
                <a:spcPts val="180"/>
              </a:spcBef>
              <a:spcAft>
                <a:spcPts val="0"/>
              </a:spcAft>
              <a:buSzPts val="585"/>
              <a:buNone/>
              <a:defRPr sz="900"/>
            </a:lvl4pPr>
            <a:lvl5pPr indent="-228600" lvl="4" marL="2286000" algn="l">
              <a:spcBef>
                <a:spcPts val="180"/>
              </a:spcBef>
              <a:spcAft>
                <a:spcPts val="0"/>
              </a:spcAft>
              <a:buSzPts val="900"/>
              <a:buFont typeface="Arial"/>
              <a:buNone/>
              <a:defRPr sz="900"/>
            </a:lvl5pPr>
            <a:lvl6pPr indent="-228600" lvl="5" marL="2743200" algn="l">
              <a:spcBef>
                <a:spcPts val="180"/>
              </a:spcBef>
              <a:spcAft>
                <a:spcPts val="0"/>
              </a:spcAft>
              <a:buSzPts val="900"/>
              <a:buFont typeface="Arial"/>
              <a:buNone/>
              <a:defRPr sz="900"/>
            </a:lvl6pPr>
            <a:lvl7pPr indent="-228600" lvl="6" marL="3200400" algn="l">
              <a:spcBef>
                <a:spcPts val="180"/>
              </a:spcBef>
              <a:spcAft>
                <a:spcPts val="0"/>
              </a:spcAft>
              <a:buSzPts val="900"/>
              <a:buFont typeface="Arial"/>
              <a:buNone/>
              <a:defRPr sz="900"/>
            </a:lvl7pPr>
            <a:lvl8pPr indent="-228600" lvl="7" marL="3657600" algn="l">
              <a:spcBef>
                <a:spcPts val="180"/>
              </a:spcBef>
              <a:spcAft>
                <a:spcPts val="0"/>
              </a:spcAft>
              <a:buSzPts val="900"/>
              <a:buFont typeface="Arial"/>
              <a:buNone/>
              <a:defRPr sz="900"/>
            </a:lvl8pPr>
            <a:lvl9pPr indent="-228600" lvl="8" marL="4114800" algn="l">
              <a:spcBef>
                <a:spcPts val="180"/>
              </a:spcBef>
              <a:spcAft>
                <a:spcPts val="0"/>
              </a:spcAft>
              <a:buSzPts val="900"/>
              <a:buFont typeface="Arial"/>
              <a:buNone/>
              <a:defRPr sz="9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 name="Shape 27"/>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2"/>
          <p:cNvSpPr txBox="1"/>
          <p:nvPr>
            <p:ph type="title"/>
          </p:nvPr>
        </p:nvSpPr>
        <p:spPr>
          <a:xfrm>
            <a:off x="725487" y="306387"/>
            <a:ext cx="8455025" cy="917575"/>
          </a:xfrm>
          <a:prstGeom prst="rect">
            <a:avLst/>
          </a:prstGeom>
          <a:noFill/>
          <a:ln>
            <a:noFill/>
          </a:ln>
        </p:spPr>
        <p:txBody>
          <a:bodyPr anchorCtr="0" anchor="b" bIns="46725" lIns="95150" spcFirstLastPara="1" rIns="95150" wrap="square" tIns="467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0" name="Shape 30"/>
        <p:cNvGrpSpPr/>
        <p:nvPr/>
      </p:nvGrpSpPr>
      <p:grpSpPr>
        <a:xfrm>
          <a:off x="0" y="0"/>
          <a:ext cx="0" cy="0"/>
          <a:chOff x="0" y="0"/>
          <a:chExt cx="0" cy="0"/>
        </a:xfrm>
      </p:grpSpPr>
      <p:sp>
        <p:nvSpPr>
          <p:cNvPr id="31" name="Google Shape;31;p63"/>
          <p:cNvSpPr txBox="1"/>
          <p:nvPr>
            <p:ph type="title"/>
          </p:nvPr>
        </p:nvSpPr>
        <p:spPr>
          <a:xfrm>
            <a:off x="495300" y="274638"/>
            <a:ext cx="8915400" cy="1143000"/>
          </a:xfrm>
          <a:prstGeom prst="rect">
            <a:avLst/>
          </a:prstGeom>
          <a:noFill/>
          <a:ln>
            <a:noFill/>
          </a:ln>
        </p:spPr>
        <p:txBody>
          <a:bodyPr anchorCtr="0" anchor="b" bIns="46725" lIns="95150" spcFirstLastPara="1" rIns="95150" wrap="square" tIns="467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2" name="Google Shape;32;p63"/>
          <p:cNvSpPr txBox="1"/>
          <p:nvPr>
            <p:ph idx="1" type="body"/>
          </p:nvPr>
        </p:nvSpPr>
        <p:spPr>
          <a:xfrm>
            <a:off x="495300" y="1535113"/>
            <a:ext cx="4376738" cy="639762"/>
          </a:xfrm>
          <a:prstGeom prst="rect">
            <a:avLst/>
          </a:prstGeom>
          <a:noFill/>
          <a:ln>
            <a:noFill/>
          </a:ln>
        </p:spPr>
        <p:txBody>
          <a:bodyPr anchorCtr="0" anchor="b" bIns="46725" lIns="95150" spcFirstLastPara="1" rIns="95150" wrap="square" tIns="46725">
            <a:noAutofit/>
          </a:bodyPr>
          <a:lstStyle>
            <a:lvl1pPr indent="-228600" lvl="0" marL="457200" algn="l">
              <a:spcBef>
                <a:spcPts val="480"/>
              </a:spcBef>
              <a:spcAft>
                <a:spcPts val="0"/>
              </a:spcAft>
              <a:buSzPts val="1200"/>
              <a:buNone/>
              <a:defRPr b="1" sz="2400"/>
            </a:lvl1pPr>
            <a:lvl2pPr indent="-228600" lvl="1" marL="914400" algn="l">
              <a:spcBef>
                <a:spcPts val="400"/>
              </a:spcBef>
              <a:spcAft>
                <a:spcPts val="0"/>
              </a:spcAft>
              <a:buSzPts val="2000"/>
              <a:buFont typeface="Arial"/>
              <a:buNone/>
              <a:defRPr b="1" sz="2000"/>
            </a:lvl2pPr>
            <a:lvl3pPr indent="-228600" lvl="2" marL="1371600" algn="l">
              <a:spcBef>
                <a:spcPts val="360"/>
              </a:spcBef>
              <a:spcAft>
                <a:spcPts val="0"/>
              </a:spcAft>
              <a:buSzPts val="1800"/>
              <a:buFont typeface="Arial"/>
              <a:buNone/>
              <a:defRPr b="1" sz="1800"/>
            </a:lvl3pPr>
            <a:lvl4pPr indent="-228600" lvl="3" marL="1828800" algn="l">
              <a:spcBef>
                <a:spcPts val="320"/>
              </a:spcBef>
              <a:spcAft>
                <a:spcPts val="0"/>
              </a:spcAft>
              <a:buSzPts val="1040"/>
              <a:buNone/>
              <a:defRPr b="1" sz="1600"/>
            </a:lvl4pPr>
            <a:lvl5pPr indent="-228600" lvl="4" marL="2286000" algn="l">
              <a:spcBef>
                <a:spcPts val="320"/>
              </a:spcBef>
              <a:spcAft>
                <a:spcPts val="0"/>
              </a:spcAft>
              <a:buSzPts val="1600"/>
              <a:buFont typeface="Arial"/>
              <a:buNone/>
              <a:defRPr b="1" sz="1600"/>
            </a:lvl5pPr>
            <a:lvl6pPr indent="-228600" lvl="5" marL="2743200" algn="l">
              <a:spcBef>
                <a:spcPts val="320"/>
              </a:spcBef>
              <a:spcAft>
                <a:spcPts val="0"/>
              </a:spcAft>
              <a:buSzPts val="1600"/>
              <a:buFont typeface="Arial"/>
              <a:buNone/>
              <a:defRPr b="1" sz="1600"/>
            </a:lvl6pPr>
            <a:lvl7pPr indent="-228600" lvl="6" marL="3200400" algn="l">
              <a:spcBef>
                <a:spcPts val="320"/>
              </a:spcBef>
              <a:spcAft>
                <a:spcPts val="0"/>
              </a:spcAft>
              <a:buSzPts val="1600"/>
              <a:buFont typeface="Arial"/>
              <a:buNone/>
              <a:defRPr b="1" sz="1600"/>
            </a:lvl7pPr>
            <a:lvl8pPr indent="-228600" lvl="7" marL="3657600" algn="l">
              <a:spcBef>
                <a:spcPts val="320"/>
              </a:spcBef>
              <a:spcAft>
                <a:spcPts val="0"/>
              </a:spcAft>
              <a:buSzPts val="1600"/>
              <a:buFont typeface="Arial"/>
              <a:buNone/>
              <a:defRPr b="1" sz="1600"/>
            </a:lvl8pPr>
            <a:lvl9pPr indent="-228600" lvl="8" marL="4114800" algn="l">
              <a:spcBef>
                <a:spcPts val="320"/>
              </a:spcBef>
              <a:spcAft>
                <a:spcPts val="0"/>
              </a:spcAft>
              <a:buSzPts val="1600"/>
              <a:buFont typeface="Arial"/>
              <a:buNone/>
              <a:defRPr b="1" sz="1600"/>
            </a:lvl9pPr>
          </a:lstStyle>
          <a:p/>
        </p:txBody>
      </p:sp>
      <p:sp>
        <p:nvSpPr>
          <p:cNvPr id="33" name="Google Shape;33;p63"/>
          <p:cNvSpPr txBox="1"/>
          <p:nvPr>
            <p:ph idx="2" type="body"/>
          </p:nvPr>
        </p:nvSpPr>
        <p:spPr>
          <a:xfrm>
            <a:off x="495300" y="2174875"/>
            <a:ext cx="4376738" cy="3951288"/>
          </a:xfrm>
          <a:prstGeom prst="rect">
            <a:avLst/>
          </a:prstGeom>
          <a:noFill/>
          <a:ln>
            <a:noFill/>
          </a:ln>
        </p:spPr>
        <p:txBody>
          <a:bodyPr anchorCtr="0" anchor="t" bIns="46725" lIns="95150" spcFirstLastPara="1" rIns="95150" wrap="square" tIns="46725">
            <a:noAutofit/>
          </a:bodyPr>
          <a:lstStyle>
            <a:lvl1pPr indent="-304800" lvl="0" marL="457200" algn="l">
              <a:spcBef>
                <a:spcPts val="480"/>
              </a:spcBef>
              <a:spcAft>
                <a:spcPts val="0"/>
              </a:spcAft>
              <a:buSzPts val="1200"/>
              <a:buChar char="●"/>
              <a:defRPr sz="2400"/>
            </a:lvl1pPr>
            <a:lvl2pPr indent="-355600" lvl="1" marL="914400" algn="l">
              <a:spcBef>
                <a:spcPts val="400"/>
              </a:spcBef>
              <a:spcAft>
                <a:spcPts val="0"/>
              </a:spcAft>
              <a:buSzPts val="2000"/>
              <a:buFont typeface="Arial"/>
              <a:buChar char="•"/>
              <a:defRPr sz="2000"/>
            </a:lvl2pPr>
            <a:lvl3pPr indent="-342900" lvl="2" marL="1371600" algn="l">
              <a:spcBef>
                <a:spcPts val="360"/>
              </a:spcBef>
              <a:spcAft>
                <a:spcPts val="0"/>
              </a:spcAft>
              <a:buSzPts val="1800"/>
              <a:buFont typeface="Arial"/>
              <a:buChar char="•"/>
              <a:defRPr sz="1800"/>
            </a:lvl3pPr>
            <a:lvl4pPr indent="-294639" lvl="3" marL="1828800" algn="l">
              <a:spcBef>
                <a:spcPts val="320"/>
              </a:spcBef>
              <a:spcAft>
                <a:spcPts val="0"/>
              </a:spcAft>
              <a:buSzPts val="1040"/>
              <a:buChar char="●"/>
              <a:defRPr sz="1600"/>
            </a:lvl4pPr>
            <a:lvl5pPr indent="-330200" lvl="4" marL="2286000" algn="l">
              <a:spcBef>
                <a:spcPts val="320"/>
              </a:spcBef>
              <a:spcAft>
                <a:spcPts val="0"/>
              </a:spcAft>
              <a:buSzPts val="1600"/>
              <a:buFont typeface="Arial"/>
              <a:buChar char="•"/>
              <a:defRPr sz="1600"/>
            </a:lvl5pPr>
            <a:lvl6pPr indent="-330200" lvl="5" marL="2743200" algn="l">
              <a:spcBef>
                <a:spcPts val="320"/>
              </a:spcBef>
              <a:spcAft>
                <a:spcPts val="0"/>
              </a:spcAft>
              <a:buSzPts val="1600"/>
              <a:buFont typeface="Arial"/>
              <a:buChar char="•"/>
              <a:defRPr sz="1600"/>
            </a:lvl6pPr>
            <a:lvl7pPr indent="-330200" lvl="6" marL="3200400" algn="l">
              <a:spcBef>
                <a:spcPts val="320"/>
              </a:spcBef>
              <a:spcAft>
                <a:spcPts val="0"/>
              </a:spcAft>
              <a:buSzPts val="1600"/>
              <a:buFont typeface="Arial"/>
              <a:buChar char="•"/>
              <a:defRPr sz="1600"/>
            </a:lvl7pPr>
            <a:lvl8pPr indent="-330200" lvl="7" marL="3657600" algn="l">
              <a:spcBef>
                <a:spcPts val="320"/>
              </a:spcBef>
              <a:spcAft>
                <a:spcPts val="0"/>
              </a:spcAft>
              <a:buSzPts val="1600"/>
              <a:buFont typeface="Arial"/>
              <a:buChar char="•"/>
              <a:defRPr sz="1600"/>
            </a:lvl8pPr>
            <a:lvl9pPr indent="-330200" lvl="8" marL="4114800" algn="l">
              <a:spcBef>
                <a:spcPts val="320"/>
              </a:spcBef>
              <a:spcAft>
                <a:spcPts val="0"/>
              </a:spcAft>
              <a:buSzPts val="1600"/>
              <a:buFont typeface="Arial"/>
              <a:buChar char="•"/>
              <a:defRPr sz="1600"/>
            </a:lvl9pPr>
          </a:lstStyle>
          <a:p/>
        </p:txBody>
      </p:sp>
      <p:sp>
        <p:nvSpPr>
          <p:cNvPr id="34" name="Google Shape;34;p63"/>
          <p:cNvSpPr txBox="1"/>
          <p:nvPr>
            <p:ph idx="3" type="body"/>
          </p:nvPr>
        </p:nvSpPr>
        <p:spPr>
          <a:xfrm>
            <a:off x="5032375" y="1535113"/>
            <a:ext cx="4378325" cy="639762"/>
          </a:xfrm>
          <a:prstGeom prst="rect">
            <a:avLst/>
          </a:prstGeom>
          <a:noFill/>
          <a:ln>
            <a:noFill/>
          </a:ln>
        </p:spPr>
        <p:txBody>
          <a:bodyPr anchorCtr="0" anchor="b" bIns="46725" lIns="95150" spcFirstLastPara="1" rIns="95150" wrap="square" tIns="46725">
            <a:noAutofit/>
          </a:bodyPr>
          <a:lstStyle>
            <a:lvl1pPr indent="-228600" lvl="0" marL="457200" algn="l">
              <a:spcBef>
                <a:spcPts val="480"/>
              </a:spcBef>
              <a:spcAft>
                <a:spcPts val="0"/>
              </a:spcAft>
              <a:buSzPts val="1200"/>
              <a:buNone/>
              <a:defRPr b="1" sz="2400"/>
            </a:lvl1pPr>
            <a:lvl2pPr indent="-228600" lvl="1" marL="914400" algn="l">
              <a:spcBef>
                <a:spcPts val="400"/>
              </a:spcBef>
              <a:spcAft>
                <a:spcPts val="0"/>
              </a:spcAft>
              <a:buSzPts val="2000"/>
              <a:buFont typeface="Arial"/>
              <a:buNone/>
              <a:defRPr b="1" sz="2000"/>
            </a:lvl2pPr>
            <a:lvl3pPr indent="-228600" lvl="2" marL="1371600" algn="l">
              <a:spcBef>
                <a:spcPts val="360"/>
              </a:spcBef>
              <a:spcAft>
                <a:spcPts val="0"/>
              </a:spcAft>
              <a:buSzPts val="1800"/>
              <a:buFont typeface="Arial"/>
              <a:buNone/>
              <a:defRPr b="1" sz="1800"/>
            </a:lvl3pPr>
            <a:lvl4pPr indent="-228600" lvl="3" marL="1828800" algn="l">
              <a:spcBef>
                <a:spcPts val="320"/>
              </a:spcBef>
              <a:spcAft>
                <a:spcPts val="0"/>
              </a:spcAft>
              <a:buSzPts val="1040"/>
              <a:buNone/>
              <a:defRPr b="1" sz="1600"/>
            </a:lvl4pPr>
            <a:lvl5pPr indent="-228600" lvl="4" marL="2286000" algn="l">
              <a:spcBef>
                <a:spcPts val="320"/>
              </a:spcBef>
              <a:spcAft>
                <a:spcPts val="0"/>
              </a:spcAft>
              <a:buSzPts val="1600"/>
              <a:buFont typeface="Arial"/>
              <a:buNone/>
              <a:defRPr b="1" sz="1600"/>
            </a:lvl5pPr>
            <a:lvl6pPr indent="-228600" lvl="5" marL="2743200" algn="l">
              <a:spcBef>
                <a:spcPts val="320"/>
              </a:spcBef>
              <a:spcAft>
                <a:spcPts val="0"/>
              </a:spcAft>
              <a:buSzPts val="1600"/>
              <a:buFont typeface="Arial"/>
              <a:buNone/>
              <a:defRPr b="1" sz="1600"/>
            </a:lvl6pPr>
            <a:lvl7pPr indent="-228600" lvl="6" marL="3200400" algn="l">
              <a:spcBef>
                <a:spcPts val="320"/>
              </a:spcBef>
              <a:spcAft>
                <a:spcPts val="0"/>
              </a:spcAft>
              <a:buSzPts val="1600"/>
              <a:buFont typeface="Arial"/>
              <a:buNone/>
              <a:defRPr b="1" sz="1600"/>
            </a:lvl7pPr>
            <a:lvl8pPr indent="-228600" lvl="7" marL="3657600" algn="l">
              <a:spcBef>
                <a:spcPts val="320"/>
              </a:spcBef>
              <a:spcAft>
                <a:spcPts val="0"/>
              </a:spcAft>
              <a:buSzPts val="1600"/>
              <a:buFont typeface="Arial"/>
              <a:buNone/>
              <a:defRPr b="1" sz="1600"/>
            </a:lvl8pPr>
            <a:lvl9pPr indent="-228600" lvl="8" marL="4114800" algn="l">
              <a:spcBef>
                <a:spcPts val="320"/>
              </a:spcBef>
              <a:spcAft>
                <a:spcPts val="0"/>
              </a:spcAft>
              <a:buSzPts val="1600"/>
              <a:buFont typeface="Arial"/>
              <a:buNone/>
              <a:defRPr b="1" sz="1600"/>
            </a:lvl9pPr>
          </a:lstStyle>
          <a:p/>
        </p:txBody>
      </p:sp>
      <p:sp>
        <p:nvSpPr>
          <p:cNvPr id="35" name="Google Shape;35;p63"/>
          <p:cNvSpPr txBox="1"/>
          <p:nvPr>
            <p:ph idx="4" type="body"/>
          </p:nvPr>
        </p:nvSpPr>
        <p:spPr>
          <a:xfrm>
            <a:off x="5032375" y="2174875"/>
            <a:ext cx="4378325" cy="3951288"/>
          </a:xfrm>
          <a:prstGeom prst="rect">
            <a:avLst/>
          </a:prstGeom>
          <a:noFill/>
          <a:ln>
            <a:noFill/>
          </a:ln>
        </p:spPr>
        <p:txBody>
          <a:bodyPr anchorCtr="0" anchor="t" bIns="46725" lIns="95150" spcFirstLastPara="1" rIns="95150" wrap="square" tIns="46725">
            <a:noAutofit/>
          </a:bodyPr>
          <a:lstStyle>
            <a:lvl1pPr indent="-304800" lvl="0" marL="457200" algn="l">
              <a:spcBef>
                <a:spcPts val="480"/>
              </a:spcBef>
              <a:spcAft>
                <a:spcPts val="0"/>
              </a:spcAft>
              <a:buSzPts val="1200"/>
              <a:buChar char="●"/>
              <a:defRPr sz="2400"/>
            </a:lvl1pPr>
            <a:lvl2pPr indent="-355600" lvl="1" marL="914400" algn="l">
              <a:spcBef>
                <a:spcPts val="400"/>
              </a:spcBef>
              <a:spcAft>
                <a:spcPts val="0"/>
              </a:spcAft>
              <a:buSzPts val="2000"/>
              <a:buFont typeface="Arial"/>
              <a:buChar char="•"/>
              <a:defRPr sz="2000"/>
            </a:lvl2pPr>
            <a:lvl3pPr indent="-342900" lvl="2" marL="1371600" algn="l">
              <a:spcBef>
                <a:spcPts val="360"/>
              </a:spcBef>
              <a:spcAft>
                <a:spcPts val="0"/>
              </a:spcAft>
              <a:buSzPts val="1800"/>
              <a:buFont typeface="Arial"/>
              <a:buChar char="•"/>
              <a:defRPr sz="1800"/>
            </a:lvl3pPr>
            <a:lvl4pPr indent="-294639" lvl="3" marL="1828800" algn="l">
              <a:spcBef>
                <a:spcPts val="320"/>
              </a:spcBef>
              <a:spcAft>
                <a:spcPts val="0"/>
              </a:spcAft>
              <a:buSzPts val="1040"/>
              <a:buChar char="●"/>
              <a:defRPr sz="1600"/>
            </a:lvl4pPr>
            <a:lvl5pPr indent="-330200" lvl="4" marL="2286000" algn="l">
              <a:spcBef>
                <a:spcPts val="320"/>
              </a:spcBef>
              <a:spcAft>
                <a:spcPts val="0"/>
              </a:spcAft>
              <a:buSzPts val="1600"/>
              <a:buFont typeface="Arial"/>
              <a:buChar char="•"/>
              <a:defRPr sz="1600"/>
            </a:lvl5pPr>
            <a:lvl6pPr indent="-330200" lvl="5" marL="2743200" algn="l">
              <a:spcBef>
                <a:spcPts val="320"/>
              </a:spcBef>
              <a:spcAft>
                <a:spcPts val="0"/>
              </a:spcAft>
              <a:buSzPts val="1600"/>
              <a:buFont typeface="Arial"/>
              <a:buChar char="•"/>
              <a:defRPr sz="1600"/>
            </a:lvl6pPr>
            <a:lvl7pPr indent="-330200" lvl="6" marL="3200400" algn="l">
              <a:spcBef>
                <a:spcPts val="320"/>
              </a:spcBef>
              <a:spcAft>
                <a:spcPts val="0"/>
              </a:spcAft>
              <a:buSzPts val="1600"/>
              <a:buFont typeface="Arial"/>
              <a:buChar char="•"/>
              <a:defRPr sz="1600"/>
            </a:lvl7pPr>
            <a:lvl8pPr indent="-330200" lvl="7" marL="3657600" algn="l">
              <a:spcBef>
                <a:spcPts val="320"/>
              </a:spcBef>
              <a:spcAft>
                <a:spcPts val="0"/>
              </a:spcAft>
              <a:buSzPts val="1600"/>
              <a:buFont typeface="Arial"/>
              <a:buChar char="•"/>
              <a:defRPr sz="1600"/>
            </a:lvl8pPr>
            <a:lvl9pPr indent="-330200" lvl="8" marL="4114800" algn="l">
              <a:spcBef>
                <a:spcPts val="320"/>
              </a:spcBef>
              <a:spcAft>
                <a:spcPts val="0"/>
              </a:spcAft>
              <a:buSzPts val="1600"/>
              <a:buFont typeface="Arial"/>
              <a:buChar char="•"/>
              <a:defRPr sz="16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6" name="Shape 36"/>
        <p:cNvGrpSpPr/>
        <p:nvPr/>
      </p:nvGrpSpPr>
      <p:grpSpPr>
        <a:xfrm>
          <a:off x="0" y="0"/>
          <a:ext cx="0" cy="0"/>
          <a:chOff x="0" y="0"/>
          <a:chExt cx="0" cy="0"/>
        </a:xfrm>
      </p:grpSpPr>
      <p:sp>
        <p:nvSpPr>
          <p:cNvPr id="37" name="Google Shape;37;p64"/>
          <p:cNvSpPr txBox="1"/>
          <p:nvPr>
            <p:ph type="title"/>
          </p:nvPr>
        </p:nvSpPr>
        <p:spPr>
          <a:xfrm>
            <a:off x="725487" y="306387"/>
            <a:ext cx="8455025" cy="917575"/>
          </a:xfrm>
          <a:prstGeom prst="rect">
            <a:avLst/>
          </a:prstGeom>
          <a:noFill/>
          <a:ln>
            <a:noFill/>
          </a:ln>
        </p:spPr>
        <p:txBody>
          <a:bodyPr anchorCtr="0" anchor="b" bIns="46725" lIns="95150" spcFirstLastPara="1" rIns="95150" wrap="square" tIns="467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8" name="Google Shape;38;p64"/>
          <p:cNvSpPr txBox="1"/>
          <p:nvPr>
            <p:ph idx="1" type="body"/>
          </p:nvPr>
        </p:nvSpPr>
        <p:spPr>
          <a:xfrm>
            <a:off x="1073150" y="1676400"/>
            <a:ext cx="4151313" cy="4130675"/>
          </a:xfrm>
          <a:prstGeom prst="rect">
            <a:avLst/>
          </a:prstGeom>
          <a:noFill/>
          <a:ln>
            <a:noFill/>
          </a:ln>
        </p:spPr>
        <p:txBody>
          <a:bodyPr anchorCtr="0" anchor="t" bIns="46725" lIns="95150" spcFirstLastPara="1" rIns="95150" wrap="square" tIns="46725">
            <a:noAutofit/>
          </a:bodyPr>
          <a:lstStyle>
            <a:lvl1pPr indent="-317500" lvl="0" marL="457200" algn="l">
              <a:spcBef>
                <a:spcPts val="560"/>
              </a:spcBef>
              <a:spcAft>
                <a:spcPts val="0"/>
              </a:spcAft>
              <a:buSzPts val="1400"/>
              <a:buChar char="●"/>
              <a:defRPr sz="2800"/>
            </a:lvl1pPr>
            <a:lvl2pPr indent="-381000" lvl="1" marL="914400" algn="l">
              <a:spcBef>
                <a:spcPts val="480"/>
              </a:spcBef>
              <a:spcAft>
                <a:spcPts val="0"/>
              </a:spcAft>
              <a:buSzPts val="2400"/>
              <a:buFont typeface="Arial"/>
              <a:buChar char="•"/>
              <a:defRPr sz="2400"/>
            </a:lvl2pPr>
            <a:lvl3pPr indent="-355600" lvl="2" marL="1371600" algn="l">
              <a:spcBef>
                <a:spcPts val="400"/>
              </a:spcBef>
              <a:spcAft>
                <a:spcPts val="0"/>
              </a:spcAft>
              <a:buSzPts val="2000"/>
              <a:buFont typeface="Arial"/>
              <a:buChar char="•"/>
              <a:defRPr sz="2000"/>
            </a:lvl3pPr>
            <a:lvl4pPr indent="-302894" lvl="3" marL="1828800" algn="l">
              <a:spcBef>
                <a:spcPts val="360"/>
              </a:spcBef>
              <a:spcAft>
                <a:spcPts val="0"/>
              </a:spcAft>
              <a:buSzPts val="1170"/>
              <a:buChar char="●"/>
              <a:defRPr sz="1800"/>
            </a:lvl4pPr>
            <a:lvl5pPr indent="-342900" lvl="4" marL="2286000" algn="l">
              <a:spcBef>
                <a:spcPts val="360"/>
              </a:spcBef>
              <a:spcAft>
                <a:spcPts val="0"/>
              </a:spcAft>
              <a:buSzPts val="1800"/>
              <a:buFont typeface="Arial"/>
              <a:buChar char="•"/>
              <a:defRPr sz="1800"/>
            </a:lvl5pPr>
            <a:lvl6pPr indent="-342900" lvl="5" marL="2743200" algn="l">
              <a:spcBef>
                <a:spcPts val="360"/>
              </a:spcBef>
              <a:spcAft>
                <a:spcPts val="0"/>
              </a:spcAft>
              <a:buSzPts val="1800"/>
              <a:buFont typeface="Arial"/>
              <a:buChar char="•"/>
              <a:defRPr sz="1800"/>
            </a:lvl6pPr>
            <a:lvl7pPr indent="-342900" lvl="6" marL="3200400" algn="l">
              <a:spcBef>
                <a:spcPts val="360"/>
              </a:spcBef>
              <a:spcAft>
                <a:spcPts val="0"/>
              </a:spcAft>
              <a:buSzPts val="1800"/>
              <a:buFont typeface="Arial"/>
              <a:buChar char="•"/>
              <a:defRPr sz="1800"/>
            </a:lvl7pPr>
            <a:lvl8pPr indent="-342900" lvl="7" marL="3657600" algn="l">
              <a:spcBef>
                <a:spcPts val="360"/>
              </a:spcBef>
              <a:spcAft>
                <a:spcPts val="0"/>
              </a:spcAft>
              <a:buSzPts val="1800"/>
              <a:buFont typeface="Arial"/>
              <a:buChar char="•"/>
              <a:defRPr sz="1800"/>
            </a:lvl8pPr>
            <a:lvl9pPr indent="-342900" lvl="8" marL="4114800" algn="l">
              <a:spcBef>
                <a:spcPts val="360"/>
              </a:spcBef>
              <a:spcAft>
                <a:spcPts val="0"/>
              </a:spcAft>
              <a:buSzPts val="1800"/>
              <a:buFont typeface="Arial"/>
              <a:buChar char="•"/>
              <a:defRPr sz="1800"/>
            </a:lvl9pPr>
          </a:lstStyle>
          <a:p/>
        </p:txBody>
      </p:sp>
      <p:sp>
        <p:nvSpPr>
          <p:cNvPr id="39" name="Google Shape;39;p64"/>
          <p:cNvSpPr txBox="1"/>
          <p:nvPr>
            <p:ph idx="2" type="body"/>
          </p:nvPr>
        </p:nvSpPr>
        <p:spPr>
          <a:xfrm>
            <a:off x="5376863" y="1676400"/>
            <a:ext cx="4151312" cy="4130675"/>
          </a:xfrm>
          <a:prstGeom prst="rect">
            <a:avLst/>
          </a:prstGeom>
          <a:noFill/>
          <a:ln>
            <a:noFill/>
          </a:ln>
        </p:spPr>
        <p:txBody>
          <a:bodyPr anchorCtr="0" anchor="t" bIns="46725" lIns="95150" spcFirstLastPara="1" rIns="95150" wrap="square" tIns="46725">
            <a:noAutofit/>
          </a:bodyPr>
          <a:lstStyle>
            <a:lvl1pPr indent="-317500" lvl="0" marL="457200" algn="l">
              <a:spcBef>
                <a:spcPts val="560"/>
              </a:spcBef>
              <a:spcAft>
                <a:spcPts val="0"/>
              </a:spcAft>
              <a:buSzPts val="1400"/>
              <a:buChar char="●"/>
              <a:defRPr sz="2800"/>
            </a:lvl1pPr>
            <a:lvl2pPr indent="-381000" lvl="1" marL="914400" algn="l">
              <a:spcBef>
                <a:spcPts val="480"/>
              </a:spcBef>
              <a:spcAft>
                <a:spcPts val="0"/>
              </a:spcAft>
              <a:buSzPts val="2400"/>
              <a:buFont typeface="Arial"/>
              <a:buChar char="•"/>
              <a:defRPr sz="2400"/>
            </a:lvl2pPr>
            <a:lvl3pPr indent="-355600" lvl="2" marL="1371600" algn="l">
              <a:spcBef>
                <a:spcPts val="400"/>
              </a:spcBef>
              <a:spcAft>
                <a:spcPts val="0"/>
              </a:spcAft>
              <a:buSzPts val="2000"/>
              <a:buFont typeface="Arial"/>
              <a:buChar char="•"/>
              <a:defRPr sz="2000"/>
            </a:lvl3pPr>
            <a:lvl4pPr indent="-302894" lvl="3" marL="1828800" algn="l">
              <a:spcBef>
                <a:spcPts val="360"/>
              </a:spcBef>
              <a:spcAft>
                <a:spcPts val="0"/>
              </a:spcAft>
              <a:buSzPts val="1170"/>
              <a:buChar char="●"/>
              <a:defRPr sz="1800"/>
            </a:lvl4pPr>
            <a:lvl5pPr indent="-342900" lvl="4" marL="2286000" algn="l">
              <a:spcBef>
                <a:spcPts val="360"/>
              </a:spcBef>
              <a:spcAft>
                <a:spcPts val="0"/>
              </a:spcAft>
              <a:buSzPts val="1800"/>
              <a:buFont typeface="Arial"/>
              <a:buChar char="•"/>
              <a:defRPr sz="1800"/>
            </a:lvl5pPr>
            <a:lvl6pPr indent="-342900" lvl="5" marL="2743200" algn="l">
              <a:spcBef>
                <a:spcPts val="360"/>
              </a:spcBef>
              <a:spcAft>
                <a:spcPts val="0"/>
              </a:spcAft>
              <a:buSzPts val="1800"/>
              <a:buFont typeface="Arial"/>
              <a:buChar char="•"/>
              <a:defRPr sz="1800"/>
            </a:lvl6pPr>
            <a:lvl7pPr indent="-342900" lvl="6" marL="3200400" algn="l">
              <a:spcBef>
                <a:spcPts val="360"/>
              </a:spcBef>
              <a:spcAft>
                <a:spcPts val="0"/>
              </a:spcAft>
              <a:buSzPts val="1800"/>
              <a:buFont typeface="Arial"/>
              <a:buChar char="•"/>
              <a:defRPr sz="1800"/>
            </a:lvl7pPr>
            <a:lvl8pPr indent="-342900" lvl="7" marL="3657600" algn="l">
              <a:spcBef>
                <a:spcPts val="360"/>
              </a:spcBef>
              <a:spcAft>
                <a:spcPts val="0"/>
              </a:spcAft>
              <a:buSzPts val="1800"/>
              <a:buFont typeface="Arial"/>
              <a:buChar char="•"/>
              <a:defRPr sz="1800"/>
            </a:lvl8pPr>
            <a:lvl9pPr indent="-342900" lvl="8" marL="4114800" algn="l">
              <a:spcBef>
                <a:spcPts val="360"/>
              </a:spcBef>
              <a:spcAft>
                <a:spcPts val="0"/>
              </a:spcAft>
              <a:buSzPts val="1800"/>
              <a:buFont typeface="Arial"/>
              <a:buChar char="•"/>
              <a:defRPr sz="18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dk2"/>
            </a:gs>
            <a:gs pos="100000">
              <a:srgbClr val="00003B"/>
            </a:gs>
          </a:gsLst>
          <a:lin ang="5400000" scaled="0"/>
        </a:gradFill>
      </p:bgPr>
    </p:bg>
    <p:spTree>
      <p:nvGrpSpPr>
        <p:cNvPr id="5" name="Shape 5"/>
        <p:cNvGrpSpPr/>
        <p:nvPr/>
      </p:nvGrpSpPr>
      <p:grpSpPr>
        <a:xfrm>
          <a:off x="0" y="0"/>
          <a:ext cx="0" cy="0"/>
          <a:chOff x="0" y="0"/>
          <a:chExt cx="0" cy="0"/>
        </a:xfrm>
      </p:grpSpPr>
      <p:cxnSp>
        <p:nvCxnSpPr>
          <p:cNvPr id="6" name="Google Shape;6;p55"/>
          <p:cNvCxnSpPr/>
          <p:nvPr/>
        </p:nvCxnSpPr>
        <p:spPr>
          <a:xfrm>
            <a:off x="26987" y="1371600"/>
            <a:ext cx="9879012" cy="4762"/>
          </a:xfrm>
          <a:prstGeom prst="straightConnector1">
            <a:avLst/>
          </a:prstGeom>
          <a:noFill/>
          <a:ln cap="flat" cmpd="sng" w="50800">
            <a:solidFill>
              <a:schemeClr val="accent1"/>
            </a:solidFill>
            <a:prstDash val="solid"/>
            <a:miter lim="800000"/>
            <a:headEnd len="med" w="med" type="none"/>
            <a:tailEnd len="med" w="med" type="none"/>
          </a:ln>
        </p:spPr>
      </p:cxnSp>
      <p:sp>
        <p:nvSpPr>
          <p:cNvPr id="7" name="Google Shape;7;p55"/>
          <p:cNvSpPr txBox="1"/>
          <p:nvPr>
            <p:ph type="title"/>
          </p:nvPr>
        </p:nvSpPr>
        <p:spPr>
          <a:xfrm>
            <a:off x="725487" y="306387"/>
            <a:ext cx="8455025" cy="917575"/>
          </a:xfrm>
          <a:prstGeom prst="rect">
            <a:avLst/>
          </a:prstGeom>
          <a:noFill/>
          <a:ln>
            <a:noFill/>
          </a:ln>
        </p:spPr>
        <p:txBody>
          <a:bodyPr anchorCtr="0" anchor="b" bIns="46725" lIns="95150" spcFirstLastPara="1" rIns="95150" wrap="square" tIns="46725">
            <a:noAutofit/>
          </a:bodyPr>
          <a:lstStyle>
            <a:lvl1pPr lvl="0" marR="0" rtl="0" algn="ctr">
              <a:spcBef>
                <a:spcPts val="0"/>
              </a:spcBef>
              <a:spcAft>
                <a:spcPts val="0"/>
              </a:spcAft>
              <a:buSzPts val="1400"/>
              <a:buNone/>
              <a:defRPr b="0" i="0" sz="4000" u="none" cap="none" strike="noStrike">
                <a:solidFill>
                  <a:schemeClr val="lt1"/>
                </a:solidFill>
                <a:latin typeface="Arial"/>
                <a:ea typeface="Arial"/>
                <a:cs typeface="Arial"/>
                <a:sym typeface="Arial"/>
              </a:defRPr>
            </a:lvl1pPr>
            <a:lvl2pPr lvl="1" marR="0" rtl="0" algn="ctr">
              <a:spcBef>
                <a:spcPts val="0"/>
              </a:spcBef>
              <a:spcAft>
                <a:spcPts val="0"/>
              </a:spcAft>
              <a:buSzPts val="1400"/>
              <a:buNone/>
              <a:defRPr b="0" i="0" sz="4000" u="none" cap="none" strike="noStrike">
                <a:solidFill>
                  <a:schemeClr val="lt1"/>
                </a:solidFill>
                <a:latin typeface="Arial"/>
                <a:ea typeface="Arial"/>
                <a:cs typeface="Arial"/>
                <a:sym typeface="Arial"/>
              </a:defRPr>
            </a:lvl2pPr>
            <a:lvl3pPr lvl="2" marR="0" rtl="0" algn="ctr">
              <a:spcBef>
                <a:spcPts val="0"/>
              </a:spcBef>
              <a:spcAft>
                <a:spcPts val="0"/>
              </a:spcAft>
              <a:buSzPts val="1400"/>
              <a:buNone/>
              <a:defRPr b="0" i="0" sz="4000" u="none" cap="none" strike="noStrike">
                <a:solidFill>
                  <a:schemeClr val="lt1"/>
                </a:solidFill>
                <a:latin typeface="Arial"/>
                <a:ea typeface="Arial"/>
                <a:cs typeface="Arial"/>
                <a:sym typeface="Arial"/>
              </a:defRPr>
            </a:lvl3pPr>
            <a:lvl4pPr lvl="3" marR="0" rtl="0" algn="ctr">
              <a:spcBef>
                <a:spcPts val="0"/>
              </a:spcBef>
              <a:spcAft>
                <a:spcPts val="0"/>
              </a:spcAft>
              <a:buSzPts val="1400"/>
              <a:buNone/>
              <a:defRPr b="0" i="0" sz="4000" u="none" cap="none" strike="noStrike">
                <a:solidFill>
                  <a:schemeClr val="lt1"/>
                </a:solidFill>
                <a:latin typeface="Arial"/>
                <a:ea typeface="Arial"/>
                <a:cs typeface="Arial"/>
                <a:sym typeface="Arial"/>
              </a:defRPr>
            </a:lvl4pPr>
            <a:lvl5pPr lvl="4" marR="0" rtl="0" algn="ctr">
              <a:spcBef>
                <a:spcPts val="0"/>
              </a:spcBef>
              <a:spcAft>
                <a:spcPts val="0"/>
              </a:spcAft>
              <a:buSzPts val="1400"/>
              <a:buNone/>
              <a:defRPr b="0" i="0" sz="4000" u="none" cap="none" strike="noStrike">
                <a:solidFill>
                  <a:schemeClr val="lt1"/>
                </a:solidFill>
                <a:latin typeface="Arial"/>
                <a:ea typeface="Arial"/>
                <a:cs typeface="Arial"/>
                <a:sym typeface="Arial"/>
              </a:defRPr>
            </a:lvl5pPr>
            <a:lvl6pPr lvl="5" marR="0" rtl="0" algn="ctr">
              <a:spcBef>
                <a:spcPts val="0"/>
              </a:spcBef>
              <a:spcAft>
                <a:spcPts val="0"/>
              </a:spcAft>
              <a:buSzPts val="1400"/>
              <a:buNone/>
              <a:defRPr b="0" i="0" sz="4000" u="none" cap="none" strike="noStrike">
                <a:solidFill>
                  <a:schemeClr val="lt1"/>
                </a:solidFill>
                <a:latin typeface="Arial"/>
                <a:ea typeface="Arial"/>
                <a:cs typeface="Arial"/>
                <a:sym typeface="Arial"/>
              </a:defRPr>
            </a:lvl6pPr>
            <a:lvl7pPr lvl="6" marR="0" rtl="0" algn="ctr">
              <a:spcBef>
                <a:spcPts val="0"/>
              </a:spcBef>
              <a:spcAft>
                <a:spcPts val="0"/>
              </a:spcAft>
              <a:buSzPts val="1400"/>
              <a:buNone/>
              <a:defRPr b="0" i="0" sz="4000" u="none" cap="none" strike="noStrike">
                <a:solidFill>
                  <a:schemeClr val="lt1"/>
                </a:solidFill>
                <a:latin typeface="Arial"/>
                <a:ea typeface="Arial"/>
                <a:cs typeface="Arial"/>
                <a:sym typeface="Arial"/>
              </a:defRPr>
            </a:lvl7pPr>
            <a:lvl8pPr lvl="7" marR="0" rtl="0" algn="ctr">
              <a:spcBef>
                <a:spcPts val="0"/>
              </a:spcBef>
              <a:spcAft>
                <a:spcPts val="0"/>
              </a:spcAft>
              <a:buSzPts val="1400"/>
              <a:buNone/>
              <a:defRPr b="0" i="0" sz="4000" u="none" cap="none" strike="noStrike">
                <a:solidFill>
                  <a:schemeClr val="lt1"/>
                </a:solidFill>
                <a:latin typeface="Arial"/>
                <a:ea typeface="Arial"/>
                <a:cs typeface="Arial"/>
                <a:sym typeface="Arial"/>
              </a:defRPr>
            </a:lvl8pPr>
            <a:lvl9pPr lvl="8" marR="0" rtl="0" algn="ctr">
              <a:spcBef>
                <a:spcPts val="0"/>
              </a:spcBef>
              <a:spcAft>
                <a:spcPts val="0"/>
              </a:spcAft>
              <a:buSzPts val="1400"/>
              <a:buNone/>
              <a:defRPr b="0" i="0" sz="4000" u="none" cap="none" strike="noStrike">
                <a:solidFill>
                  <a:schemeClr val="lt1"/>
                </a:solidFill>
                <a:latin typeface="Arial"/>
                <a:ea typeface="Arial"/>
                <a:cs typeface="Arial"/>
                <a:sym typeface="Arial"/>
              </a:defRPr>
            </a:lvl9pPr>
          </a:lstStyle>
          <a:p/>
        </p:txBody>
      </p:sp>
      <p:sp>
        <p:nvSpPr>
          <p:cNvPr id="8" name="Google Shape;8;p55"/>
          <p:cNvSpPr txBox="1"/>
          <p:nvPr>
            <p:ph idx="1" type="body"/>
          </p:nvPr>
        </p:nvSpPr>
        <p:spPr>
          <a:xfrm>
            <a:off x="1073150" y="1676400"/>
            <a:ext cx="8455025" cy="4130675"/>
          </a:xfrm>
          <a:prstGeom prst="rect">
            <a:avLst/>
          </a:prstGeom>
          <a:noFill/>
          <a:ln>
            <a:noFill/>
          </a:ln>
        </p:spPr>
        <p:txBody>
          <a:bodyPr anchorCtr="0" anchor="t" bIns="46725" lIns="95150" spcFirstLastPara="1" rIns="95150" wrap="square" tIns="46725">
            <a:noAutofit/>
          </a:bodyPr>
          <a:lstStyle>
            <a:lvl1pPr indent="-317500" lvl="0" marL="457200" marR="0" rtl="0" algn="l">
              <a:spcBef>
                <a:spcPts val="560"/>
              </a:spcBef>
              <a:spcAft>
                <a:spcPts val="0"/>
              </a:spcAft>
              <a:buClr>
                <a:schemeClr val="lt2"/>
              </a:buClr>
              <a:buSzPts val="1400"/>
              <a:buFont typeface="Arial"/>
              <a:buChar char="●"/>
              <a:defRPr b="0" i="0" sz="2800" u="none" cap="none" strike="noStrike">
                <a:solidFill>
                  <a:schemeClr val="lt2"/>
                </a:solidFill>
                <a:latin typeface="Arial"/>
                <a:ea typeface="Arial"/>
                <a:cs typeface="Arial"/>
                <a:sym typeface="Arial"/>
              </a:defRPr>
            </a:lvl1pPr>
            <a:lvl2pPr indent="-381000" lvl="1" marL="914400" marR="0" rtl="0" algn="l">
              <a:spcBef>
                <a:spcPts val="480"/>
              </a:spcBef>
              <a:spcAft>
                <a:spcPts val="0"/>
              </a:spcAft>
              <a:buClr>
                <a:schemeClr val="lt1"/>
              </a:buClr>
              <a:buSzPts val="2400"/>
              <a:buFont typeface="Arial"/>
              <a:buChar char="•"/>
              <a:defRPr b="0" i="0" sz="2400" u="none" cap="none" strike="noStrike">
                <a:solidFill>
                  <a:schemeClr val="lt2"/>
                </a:solidFill>
                <a:latin typeface="Arial"/>
                <a:ea typeface="Arial"/>
                <a:cs typeface="Arial"/>
                <a:sym typeface="Arial"/>
              </a:defRPr>
            </a:lvl2pPr>
            <a:lvl3pPr indent="-355600" lvl="2" marL="1371600" marR="0" rtl="0" algn="l">
              <a:spcBef>
                <a:spcPts val="400"/>
              </a:spcBef>
              <a:spcAft>
                <a:spcPts val="0"/>
              </a:spcAft>
              <a:buClr>
                <a:schemeClr val="lt1"/>
              </a:buClr>
              <a:buSzPts val="2000"/>
              <a:buFont typeface="Arial"/>
              <a:buChar char="•"/>
              <a:defRPr b="0" i="0" sz="2000" u="none" cap="none" strike="noStrike">
                <a:solidFill>
                  <a:schemeClr val="lt2"/>
                </a:solidFill>
                <a:latin typeface="Arial"/>
                <a:ea typeface="Arial"/>
                <a:cs typeface="Arial"/>
                <a:sym typeface="Arial"/>
              </a:defRPr>
            </a:lvl3pPr>
            <a:lvl4pPr indent="-315277" lvl="3" marL="1828800" marR="0" rtl="0" algn="l">
              <a:spcBef>
                <a:spcPts val="420"/>
              </a:spcBef>
              <a:spcAft>
                <a:spcPts val="0"/>
              </a:spcAft>
              <a:buClr>
                <a:schemeClr val="accent2"/>
              </a:buClr>
              <a:buSzPts val="1365"/>
              <a:buFont typeface="Arial"/>
              <a:buChar char="●"/>
              <a:defRPr b="0" i="0" sz="2100" u="none" cap="none" strike="noStrike">
                <a:solidFill>
                  <a:schemeClr val="lt2"/>
                </a:solidFill>
                <a:latin typeface="Arial"/>
                <a:ea typeface="Arial"/>
                <a:cs typeface="Arial"/>
                <a:sym typeface="Arial"/>
              </a:defRPr>
            </a:lvl4pPr>
            <a:lvl5pPr indent="-361950" lvl="4" marL="2286000" marR="0" rtl="0" algn="l">
              <a:spcBef>
                <a:spcPts val="420"/>
              </a:spcBef>
              <a:spcAft>
                <a:spcPts val="0"/>
              </a:spcAft>
              <a:buClr>
                <a:schemeClr val="lt1"/>
              </a:buClr>
              <a:buSzPts val="2100"/>
              <a:buFont typeface="Arial"/>
              <a:buChar char="•"/>
              <a:defRPr b="0" i="0" sz="2100" u="none" cap="none" strike="noStrike">
                <a:solidFill>
                  <a:schemeClr val="lt2"/>
                </a:solidFill>
                <a:latin typeface="Arial"/>
                <a:ea typeface="Arial"/>
                <a:cs typeface="Arial"/>
                <a:sym typeface="Arial"/>
              </a:defRPr>
            </a:lvl5pPr>
            <a:lvl6pPr indent="-361950" lvl="5" marL="2743200" marR="0" rtl="0" algn="l">
              <a:spcBef>
                <a:spcPts val="420"/>
              </a:spcBef>
              <a:spcAft>
                <a:spcPts val="0"/>
              </a:spcAft>
              <a:buClr>
                <a:schemeClr val="lt1"/>
              </a:buClr>
              <a:buSzPts val="2100"/>
              <a:buFont typeface="Arial"/>
              <a:buChar char="•"/>
              <a:defRPr b="0" i="0" sz="2100" u="none" cap="none" strike="noStrike">
                <a:solidFill>
                  <a:schemeClr val="lt2"/>
                </a:solidFill>
                <a:latin typeface="Arial"/>
                <a:ea typeface="Arial"/>
                <a:cs typeface="Arial"/>
                <a:sym typeface="Arial"/>
              </a:defRPr>
            </a:lvl6pPr>
            <a:lvl7pPr indent="-361950" lvl="6" marL="3200400" marR="0" rtl="0" algn="l">
              <a:spcBef>
                <a:spcPts val="420"/>
              </a:spcBef>
              <a:spcAft>
                <a:spcPts val="0"/>
              </a:spcAft>
              <a:buClr>
                <a:schemeClr val="lt1"/>
              </a:buClr>
              <a:buSzPts val="2100"/>
              <a:buFont typeface="Arial"/>
              <a:buChar char="•"/>
              <a:defRPr b="0" i="0" sz="2100" u="none" cap="none" strike="noStrike">
                <a:solidFill>
                  <a:schemeClr val="lt2"/>
                </a:solidFill>
                <a:latin typeface="Arial"/>
                <a:ea typeface="Arial"/>
                <a:cs typeface="Arial"/>
                <a:sym typeface="Arial"/>
              </a:defRPr>
            </a:lvl7pPr>
            <a:lvl8pPr indent="-361950" lvl="7" marL="3657600" marR="0" rtl="0" algn="l">
              <a:spcBef>
                <a:spcPts val="420"/>
              </a:spcBef>
              <a:spcAft>
                <a:spcPts val="0"/>
              </a:spcAft>
              <a:buClr>
                <a:schemeClr val="lt1"/>
              </a:buClr>
              <a:buSzPts val="2100"/>
              <a:buFont typeface="Arial"/>
              <a:buChar char="•"/>
              <a:defRPr b="0" i="0" sz="2100" u="none" cap="none" strike="noStrike">
                <a:solidFill>
                  <a:schemeClr val="lt2"/>
                </a:solidFill>
                <a:latin typeface="Arial"/>
                <a:ea typeface="Arial"/>
                <a:cs typeface="Arial"/>
                <a:sym typeface="Arial"/>
              </a:defRPr>
            </a:lvl8pPr>
            <a:lvl9pPr indent="-361950" lvl="8" marL="4114800" marR="0" rtl="0" algn="l">
              <a:spcBef>
                <a:spcPts val="420"/>
              </a:spcBef>
              <a:spcAft>
                <a:spcPts val="0"/>
              </a:spcAft>
              <a:buClr>
                <a:schemeClr val="lt1"/>
              </a:buClr>
              <a:buSzPts val="2100"/>
              <a:buFont typeface="Arial"/>
              <a:buChar char="•"/>
              <a:defRPr b="0" i="0" sz="2100" u="none" cap="none" strike="noStrike">
                <a:solidFill>
                  <a:schemeClr val="lt2"/>
                </a:solidFill>
                <a:latin typeface="Arial"/>
                <a:ea typeface="Arial"/>
                <a:cs typeface="Arial"/>
                <a:sym typeface="Arial"/>
              </a:defRPr>
            </a:lvl9pPr>
          </a:lstStyle>
          <a:p/>
        </p:txBody>
      </p:sp>
      <p:sp>
        <p:nvSpPr>
          <p:cNvPr id="9" name="Google Shape;9;p55"/>
          <p:cNvSpPr txBox="1"/>
          <p:nvPr/>
        </p:nvSpPr>
        <p:spPr>
          <a:xfrm>
            <a:off x="615950" y="6523037"/>
            <a:ext cx="8834437" cy="290512"/>
          </a:xfrm>
          <a:prstGeom prst="rect">
            <a:avLst/>
          </a:prstGeom>
          <a:noFill/>
          <a:ln>
            <a:noFill/>
          </a:ln>
        </p:spPr>
        <p:txBody>
          <a:bodyPr anchorCtr="0" anchor="t" bIns="46725" lIns="95150" spcFirstLastPara="1" rIns="95150" wrap="square" tIns="46725">
            <a:spAutoFit/>
          </a:bodyPr>
          <a:lstStyle/>
          <a:p>
            <a:pPr indent="0" lvl="0" marL="0" marR="0" rtl="0" algn="l">
              <a:lnSpc>
                <a:spcPct val="100000"/>
              </a:lnSpc>
              <a:spcBef>
                <a:spcPts val="0"/>
              </a:spcBef>
              <a:spcAft>
                <a:spcPts val="0"/>
              </a:spcAft>
              <a:buClr>
                <a:schemeClr val="lt2"/>
              </a:buClr>
              <a:buSzPts val="1300"/>
              <a:buFont typeface="Times"/>
              <a:buNone/>
            </a:pPr>
            <a:r>
              <a:rPr b="0" i="0" lang="en-US" sz="1300" u="none" cap="none" strike="noStrike">
                <a:solidFill>
                  <a:schemeClr val="lt2"/>
                </a:solidFill>
                <a:latin typeface="Times"/>
                <a:ea typeface="Times"/>
                <a:cs typeface="Times"/>
                <a:sym typeface="Times"/>
              </a:rPr>
              <a:t>©Ian Sommerville 2004		</a:t>
            </a:r>
            <a:r>
              <a:rPr b="1" i="0" lang="en-US" sz="1300" u="none" cap="none" strike="noStrike">
                <a:solidFill>
                  <a:schemeClr val="lt2"/>
                </a:solidFill>
                <a:latin typeface="Times"/>
                <a:ea typeface="Times"/>
                <a:cs typeface="Times"/>
                <a:sym typeface="Times"/>
              </a:rPr>
              <a:t>Software Engineering, 7th edition. Chapter 6	</a:t>
            </a:r>
            <a:r>
              <a:rPr b="0" i="0" lang="en-US" sz="1300" u="none" cap="none" strike="noStrike">
                <a:solidFill>
                  <a:schemeClr val="lt2"/>
                </a:solidFill>
                <a:latin typeface="Times"/>
                <a:ea typeface="Times"/>
                <a:cs typeface="Times"/>
                <a:sym typeface="Times"/>
              </a:rPr>
              <a:t>                        Slide  </a:t>
            </a:r>
            <a:fld id="{00000000-1234-1234-1234-123412341234}" type="slidenum">
              <a:rPr b="0" i="0" lang="en-US" sz="1300" u="none" cap="none" strike="noStrike">
                <a:solidFill>
                  <a:schemeClr val="lt2"/>
                </a:solidFill>
                <a:latin typeface="Times"/>
                <a:ea typeface="Times"/>
                <a:cs typeface="Times"/>
                <a:sym typeface="Times"/>
              </a:rP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vmlDrawing" Target="../drawings/vmlDrawing1.vml"/><Relationship Id="rId4" Type="http://schemas.openxmlformats.org/officeDocument/2006/relationships/oleObject" Target="../embeddings/Microsoft_Office_Word_97_-_2003_Document1.doc"/><Relationship Id="rId5" Type="http://schemas.openxmlformats.org/officeDocument/2006/relationships/oleObject" Target="../embeddings/Microsoft_Office_Word_97_-_2003_Document1.doc"/><Relationship Id="rId6"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vmlDrawing" Target="../drawings/vmlDrawing2.vml"/><Relationship Id="rId4" Type="http://schemas.openxmlformats.org/officeDocument/2006/relationships/oleObject" Target="../embeddings/Microsoft_Office_Word_97_-_2003_Document2.doc"/><Relationship Id="rId5" Type="http://schemas.openxmlformats.org/officeDocument/2006/relationships/oleObject" Target="../embeddings/Microsoft_Office_Word_97_-_2003_Document2.doc"/><Relationship Id="rId6" Type="http://schemas.openxmlformats.org/officeDocument/2006/relationships/image" Target="../media/image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vmlDrawing" Target="../drawings/vmlDrawing3.vml"/><Relationship Id="rId4" Type="http://schemas.openxmlformats.org/officeDocument/2006/relationships/oleObject" Target="../embeddings/Microsoft_Office_Word_97_-_2003_Document3.doc"/><Relationship Id="rId5" Type="http://schemas.openxmlformats.org/officeDocument/2006/relationships/oleObject" Target="../embeddings/Microsoft_Office_Word_97_-_2003_Document3.doc"/><Relationship Id="rId6" Type="http://schemas.openxmlformats.org/officeDocument/2006/relationships/image" Target="../media/image1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vmlDrawing" Target="../drawings/vmlDrawing4.vml"/><Relationship Id="rId4" Type="http://schemas.openxmlformats.org/officeDocument/2006/relationships/oleObject" Target="../embeddings/Microsoft_Office_Word_97_-_2003_Document4.doc"/><Relationship Id="rId5" Type="http://schemas.openxmlformats.org/officeDocument/2006/relationships/oleObject" Target="../embeddings/Microsoft_Office_Word_97_-_2003_Document4.doc"/><Relationship Id="rId6" Type="http://schemas.openxmlformats.org/officeDocument/2006/relationships/image" Target="../media/image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vmlDrawing" Target="../drawings/vmlDrawing5.vml"/><Relationship Id="rId4" Type="http://schemas.openxmlformats.org/officeDocument/2006/relationships/oleObject" Target="../embeddings/Microsoft_Office_Word_97_-_2003_Document5.doc"/><Relationship Id="rId5" Type="http://schemas.openxmlformats.org/officeDocument/2006/relationships/oleObject" Target="../embeddings/Microsoft_Office_Word_97_-_2003_Document5.doc"/><Relationship Id="rId6" Type="http://schemas.openxmlformats.org/officeDocument/2006/relationships/image" Target="../media/image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1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vmlDrawing" Target="../drawings/vmlDrawing6.vml"/><Relationship Id="rId4" Type="http://schemas.openxmlformats.org/officeDocument/2006/relationships/oleObject" Target="../embeddings/Microsoft_Office_Word_97_-_2003_Document6.doc"/><Relationship Id="rId5" Type="http://schemas.openxmlformats.org/officeDocument/2006/relationships/oleObject" Target="../embeddings/Microsoft_Office_Word_97_-_2003_Document6.doc"/><Relationship Id="rId6" Type="http://schemas.openxmlformats.org/officeDocument/2006/relationships/image" Target="../media/image8.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10.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sp>
        <p:nvSpPr>
          <p:cNvPr id="50" name="Google Shape;50;p1"/>
          <p:cNvSpPr txBox="1"/>
          <p:nvPr>
            <p:ph type="title"/>
          </p:nvPr>
        </p:nvSpPr>
        <p:spPr>
          <a:xfrm>
            <a:off x="838200" y="1981200"/>
            <a:ext cx="8455025" cy="917575"/>
          </a:xfrm>
          <a:prstGeom prst="rect">
            <a:avLst/>
          </a:prstGeom>
          <a:noFill/>
          <a:ln>
            <a:noFill/>
          </a:ln>
        </p:spPr>
        <p:txBody>
          <a:bodyPr anchorCtr="0" anchor="b" bIns="44450" lIns="90475" spcFirstLastPara="1" rIns="90475" wrap="square" tIns="44450">
            <a:noAutofit/>
          </a:bodyPr>
          <a:lstStyle/>
          <a:p>
            <a:pPr indent="0" lvl="0" marL="0" rtl="0" algn="ctr">
              <a:lnSpc>
                <a:spcPct val="100000"/>
              </a:lnSpc>
              <a:spcBef>
                <a:spcPts val="0"/>
              </a:spcBef>
              <a:spcAft>
                <a:spcPts val="0"/>
              </a:spcAft>
              <a:buClr>
                <a:schemeClr val="lt1"/>
              </a:buClr>
              <a:buSzPts val="4000"/>
              <a:buFont typeface="Arial"/>
              <a:buNone/>
            </a:pPr>
            <a:r>
              <a:rPr b="0" i="0" lang="en-US" sz="4000" u="none">
                <a:solidFill>
                  <a:schemeClr val="lt1"/>
                </a:solidFill>
                <a:latin typeface="Arial"/>
                <a:ea typeface="Arial"/>
                <a:cs typeface="Arial"/>
                <a:sym typeface="Arial"/>
              </a:rPr>
              <a:t>Software Requirements</a:t>
            </a:r>
            <a:endParaRPr/>
          </a:p>
        </p:txBody>
      </p:sp>
      <p:cxnSp>
        <p:nvCxnSpPr>
          <p:cNvPr id="51" name="Google Shape;51;p1"/>
          <p:cNvCxnSpPr/>
          <p:nvPr/>
        </p:nvCxnSpPr>
        <p:spPr>
          <a:xfrm>
            <a:off x="0" y="3962400"/>
            <a:ext cx="9906000" cy="0"/>
          </a:xfrm>
          <a:prstGeom prst="straightConnector1">
            <a:avLst/>
          </a:prstGeom>
          <a:noFill/>
          <a:ln cap="flat" cmpd="sng" w="50800">
            <a:solidFill>
              <a:srgbClr val="FF0000"/>
            </a:solidFill>
            <a:prstDash val="solid"/>
            <a:miter lim="800000"/>
            <a:headEnd len="med" w="med" type="none"/>
            <a:tailEnd len="med" w="med"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0"/>
          <p:cNvSpPr txBox="1"/>
          <p:nvPr>
            <p:ph type="title"/>
          </p:nvPr>
        </p:nvSpPr>
        <p:spPr>
          <a:xfrm>
            <a:off x="412750" y="266700"/>
            <a:ext cx="9080500" cy="1104900"/>
          </a:xfrm>
          <a:prstGeom prst="rect">
            <a:avLst/>
          </a:prstGeom>
          <a:noFill/>
          <a:ln>
            <a:noFill/>
          </a:ln>
        </p:spPr>
        <p:txBody>
          <a:bodyPr anchorCtr="0" anchor="b" bIns="46725" lIns="95150" spcFirstLastPara="1" rIns="95150" wrap="square" tIns="46725">
            <a:noAutofit/>
          </a:bodyPr>
          <a:lstStyle/>
          <a:p>
            <a:pPr indent="0" lvl="0" marL="0" rtl="0" algn="ctr">
              <a:lnSpc>
                <a:spcPct val="100000"/>
              </a:lnSpc>
              <a:spcBef>
                <a:spcPts val="0"/>
              </a:spcBef>
              <a:spcAft>
                <a:spcPts val="0"/>
              </a:spcAft>
              <a:buClr>
                <a:schemeClr val="lt1"/>
              </a:buClr>
              <a:buSzPts val="3200"/>
              <a:buFont typeface="Arial"/>
              <a:buNone/>
            </a:pPr>
            <a:r>
              <a:rPr b="0" i="0" lang="en-US" sz="3200" u="none">
                <a:solidFill>
                  <a:schemeClr val="lt1"/>
                </a:solidFill>
                <a:latin typeface="Arial"/>
                <a:ea typeface="Arial"/>
                <a:cs typeface="Arial"/>
                <a:sym typeface="Arial"/>
              </a:rPr>
              <a:t>Functional and non-functional requirements</a:t>
            </a:r>
            <a:endParaRPr/>
          </a:p>
        </p:txBody>
      </p:sp>
      <p:sp>
        <p:nvSpPr>
          <p:cNvPr id="108" name="Google Shape;108;p10"/>
          <p:cNvSpPr txBox="1"/>
          <p:nvPr>
            <p:ph idx="1" type="body"/>
          </p:nvPr>
        </p:nvSpPr>
        <p:spPr>
          <a:xfrm>
            <a:off x="1073150" y="1676400"/>
            <a:ext cx="8455025" cy="4130675"/>
          </a:xfrm>
          <a:prstGeom prst="rect">
            <a:avLst/>
          </a:prstGeom>
          <a:noFill/>
          <a:ln>
            <a:noFill/>
          </a:ln>
        </p:spPr>
        <p:txBody>
          <a:bodyPr anchorCtr="0" anchor="t" bIns="46725" lIns="95150" spcFirstLastPara="1" rIns="95150" wrap="square" tIns="46725">
            <a:noAutofit/>
          </a:bodyPr>
          <a:lstStyle/>
          <a:p>
            <a:pPr indent="-488950" lvl="0" marL="488950" rtl="0" algn="l">
              <a:lnSpc>
                <a:spcPct val="90000"/>
              </a:lnSpc>
              <a:spcBef>
                <a:spcPts val="0"/>
              </a:spcBef>
              <a:spcAft>
                <a:spcPts val="0"/>
              </a:spcAft>
              <a:buClr>
                <a:schemeClr val="lt2"/>
              </a:buClr>
              <a:buSzPts val="1200"/>
              <a:buFont typeface="Arial"/>
              <a:buChar char="●"/>
            </a:pPr>
            <a:r>
              <a:rPr b="0" i="0" lang="en-US" sz="2400" u="none">
                <a:solidFill>
                  <a:schemeClr val="lt2"/>
                </a:solidFill>
                <a:latin typeface="Arial"/>
                <a:ea typeface="Arial"/>
                <a:cs typeface="Arial"/>
                <a:sym typeface="Arial"/>
              </a:rPr>
              <a:t>Functional requirements</a:t>
            </a:r>
            <a:endParaRPr/>
          </a:p>
          <a:p>
            <a:pPr indent="-479425" lvl="1" marL="1089025" rtl="0" algn="l">
              <a:lnSpc>
                <a:spcPct val="90000"/>
              </a:lnSpc>
              <a:spcBef>
                <a:spcPts val="400"/>
              </a:spcBef>
              <a:spcAft>
                <a:spcPts val="0"/>
              </a:spcAft>
              <a:buClr>
                <a:schemeClr val="lt1"/>
              </a:buClr>
              <a:buSzPts val="2000"/>
              <a:buFont typeface="Arial"/>
              <a:buChar char="•"/>
            </a:pPr>
            <a:r>
              <a:rPr b="0" i="0" lang="en-US" sz="2000" u="none">
                <a:solidFill>
                  <a:schemeClr val="lt2"/>
                </a:solidFill>
                <a:latin typeface="Arial"/>
                <a:ea typeface="Arial"/>
                <a:cs typeface="Arial"/>
                <a:sym typeface="Arial"/>
              </a:rPr>
              <a:t>Statements of services the system should provide, how the system should react to particular inputs and how the system should behave in particular situations.</a:t>
            </a:r>
            <a:endParaRPr/>
          </a:p>
          <a:p>
            <a:pPr indent="-488950" lvl="0" marL="488950" rtl="0" algn="l">
              <a:lnSpc>
                <a:spcPct val="90000"/>
              </a:lnSpc>
              <a:spcBef>
                <a:spcPts val="480"/>
              </a:spcBef>
              <a:spcAft>
                <a:spcPts val="0"/>
              </a:spcAft>
              <a:buClr>
                <a:schemeClr val="lt2"/>
              </a:buClr>
              <a:buSzPts val="1200"/>
              <a:buFont typeface="Arial"/>
              <a:buChar char="●"/>
            </a:pPr>
            <a:r>
              <a:rPr b="0" i="0" lang="en-US" sz="2400" u="none">
                <a:solidFill>
                  <a:schemeClr val="lt2"/>
                </a:solidFill>
                <a:latin typeface="Arial"/>
                <a:ea typeface="Arial"/>
                <a:cs typeface="Arial"/>
                <a:sym typeface="Arial"/>
              </a:rPr>
              <a:t>Non-functional requirements</a:t>
            </a:r>
            <a:endParaRPr/>
          </a:p>
          <a:p>
            <a:pPr indent="-479425" lvl="1" marL="1089025" rtl="0" algn="l">
              <a:lnSpc>
                <a:spcPct val="90000"/>
              </a:lnSpc>
              <a:spcBef>
                <a:spcPts val="400"/>
              </a:spcBef>
              <a:spcAft>
                <a:spcPts val="0"/>
              </a:spcAft>
              <a:buClr>
                <a:schemeClr val="lt1"/>
              </a:buClr>
              <a:buSzPts val="2000"/>
              <a:buFont typeface="Arial"/>
              <a:buChar char="•"/>
            </a:pPr>
            <a:r>
              <a:rPr b="0" i="0" lang="en-US" sz="2000" u="none">
                <a:solidFill>
                  <a:schemeClr val="lt2"/>
                </a:solidFill>
                <a:latin typeface="Arial"/>
                <a:ea typeface="Arial"/>
                <a:cs typeface="Arial"/>
                <a:sym typeface="Arial"/>
              </a:rPr>
              <a:t>constraints on the services or functions offered by the system such as timing constraints, constraints on the development process, standards, etc.</a:t>
            </a:r>
            <a:endParaRPr/>
          </a:p>
          <a:p>
            <a:pPr indent="-488950" lvl="0" marL="488950" rtl="0" algn="l">
              <a:lnSpc>
                <a:spcPct val="90000"/>
              </a:lnSpc>
              <a:spcBef>
                <a:spcPts val="480"/>
              </a:spcBef>
              <a:spcAft>
                <a:spcPts val="0"/>
              </a:spcAft>
              <a:buClr>
                <a:schemeClr val="lt2"/>
              </a:buClr>
              <a:buSzPts val="1200"/>
              <a:buFont typeface="Arial"/>
              <a:buChar char="●"/>
            </a:pPr>
            <a:r>
              <a:rPr b="0" i="0" lang="en-US" sz="2400" u="none">
                <a:solidFill>
                  <a:schemeClr val="lt2"/>
                </a:solidFill>
                <a:latin typeface="Arial"/>
                <a:ea typeface="Arial"/>
                <a:cs typeface="Arial"/>
                <a:sym typeface="Arial"/>
              </a:rPr>
              <a:t>Domain requirements</a:t>
            </a:r>
            <a:endParaRPr/>
          </a:p>
          <a:p>
            <a:pPr indent="-479425" lvl="1" marL="1089025" rtl="0" algn="l">
              <a:lnSpc>
                <a:spcPct val="90000"/>
              </a:lnSpc>
              <a:spcBef>
                <a:spcPts val="400"/>
              </a:spcBef>
              <a:spcAft>
                <a:spcPts val="0"/>
              </a:spcAft>
              <a:buClr>
                <a:schemeClr val="lt1"/>
              </a:buClr>
              <a:buSzPts val="2000"/>
              <a:buFont typeface="Arial"/>
              <a:buChar char="•"/>
            </a:pPr>
            <a:r>
              <a:rPr b="0" i="0" lang="en-US" sz="2000" u="none">
                <a:solidFill>
                  <a:schemeClr val="lt2"/>
                </a:solidFill>
                <a:latin typeface="Arial"/>
                <a:ea typeface="Arial"/>
                <a:cs typeface="Arial"/>
                <a:sym typeface="Arial"/>
              </a:rPr>
              <a:t>Requirements that come from the application domain of the system and that reflect characteristics of that domain.</a:t>
            </a:r>
            <a:endParaRPr/>
          </a:p>
          <a:p>
            <a:pPr indent="-425450" lvl="0" marL="488950" rtl="0" algn="l">
              <a:spcBef>
                <a:spcPts val="400"/>
              </a:spcBef>
              <a:spcAft>
                <a:spcPts val="0"/>
              </a:spcAft>
              <a:buSzPts val="1000"/>
              <a:buNone/>
            </a:pPr>
            <a:r>
              <a:t/>
            </a:r>
            <a:endParaRPr b="0" i="0" sz="2000" u="none">
              <a:solidFill>
                <a:schemeClr val="lt2"/>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1"/>
          <p:cNvSpPr txBox="1"/>
          <p:nvPr>
            <p:ph type="title"/>
          </p:nvPr>
        </p:nvSpPr>
        <p:spPr>
          <a:xfrm>
            <a:off x="725487" y="306387"/>
            <a:ext cx="8455025" cy="917575"/>
          </a:xfrm>
          <a:prstGeom prst="rect">
            <a:avLst/>
          </a:prstGeom>
          <a:noFill/>
          <a:ln>
            <a:noFill/>
          </a:ln>
        </p:spPr>
        <p:txBody>
          <a:bodyPr anchorCtr="0" anchor="b" bIns="46725" lIns="95150" spcFirstLastPara="1" rIns="95150" wrap="square" tIns="46725">
            <a:noAutofit/>
          </a:bodyPr>
          <a:lstStyle/>
          <a:p>
            <a:pPr indent="0" lvl="0" marL="0" rtl="0" algn="ctr">
              <a:lnSpc>
                <a:spcPct val="100000"/>
              </a:lnSpc>
              <a:spcBef>
                <a:spcPts val="0"/>
              </a:spcBef>
              <a:spcAft>
                <a:spcPts val="0"/>
              </a:spcAft>
              <a:buClr>
                <a:schemeClr val="lt1"/>
              </a:buClr>
              <a:buSzPts val="4000"/>
              <a:buFont typeface="Arial"/>
              <a:buNone/>
            </a:pPr>
            <a:r>
              <a:rPr b="0" i="0" lang="en-US" sz="4000" u="none">
                <a:solidFill>
                  <a:schemeClr val="lt1"/>
                </a:solidFill>
                <a:latin typeface="Arial"/>
                <a:ea typeface="Arial"/>
                <a:cs typeface="Arial"/>
                <a:sym typeface="Arial"/>
              </a:rPr>
              <a:t>Functional requirements</a:t>
            </a:r>
            <a:endParaRPr/>
          </a:p>
        </p:txBody>
      </p:sp>
      <p:sp>
        <p:nvSpPr>
          <p:cNvPr id="114" name="Google Shape;114;p11"/>
          <p:cNvSpPr txBox="1"/>
          <p:nvPr>
            <p:ph idx="1" type="body"/>
          </p:nvPr>
        </p:nvSpPr>
        <p:spPr>
          <a:xfrm>
            <a:off x="1073150" y="1676400"/>
            <a:ext cx="8455025" cy="4130675"/>
          </a:xfrm>
          <a:prstGeom prst="rect">
            <a:avLst/>
          </a:prstGeom>
          <a:noFill/>
          <a:ln>
            <a:noFill/>
          </a:ln>
        </p:spPr>
        <p:txBody>
          <a:bodyPr anchorCtr="0" anchor="t" bIns="46725" lIns="95150" spcFirstLastPara="1" rIns="95150" wrap="square" tIns="46725">
            <a:noAutofit/>
          </a:bodyPr>
          <a:lstStyle/>
          <a:p>
            <a:pPr indent="-488950" lvl="0" marL="488950" rtl="0" algn="l">
              <a:lnSpc>
                <a:spcPct val="100000"/>
              </a:lnSpc>
              <a:spcBef>
                <a:spcPts val="0"/>
              </a:spcBef>
              <a:spcAft>
                <a:spcPts val="0"/>
              </a:spcAft>
              <a:buClr>
                <a:schemeClr val="lt2"/>
              </a:buClr>
              <a:buSzPts val="1400"/>
              <a:buFont typeface="Arial"/>
              <a:buChar char="●"/>
            </a:pPr>
            <a:r>
              <a:rPr b="0" i="0" lang="en-US" sz="2800" u="none">
                <a:solidFill>
                  <a:schemeClr val="lt2"/>
                </a:solidFill>
                <a:latin typeface="Arial"/>
                <a:ea typeface="Arial"/>
                <a:cs typeface="Arial"/>
                <a:sym typeface="Arial"/>
              </a:rPr>
              <a:t>Describe functionality or system services.</a:t>
            </a:r>
            <a:endParaRPr/>
          </a:p>
          <a:p>
            <a:pPr indent="-488950" lvl="0" marL="488950" rtl="0" algn="l">
              <a:lnSpc>
                <a:spcPct val="100000"/>
              </a:lnSpc>
              <a:spcBef>
                <a:spcPts val="560"/>
              </a:spcBef>
              <a:spcAft>
                <a:spcPts val="0"/>
              </a:spcAft>
              <a:buClr>
                <a:schemeClr val="lt2"/>
              </a:buClr>
              <a:buSzPts val="1400"/>
              <a:buFont typeface="Arial"/>
              <a:buChar char="●"/>
            </a:pPr>
            <a:r>
              <a:rPr b="0" i="0" lang="en-US" sz="2800" u="none">
                <a:solidFill>
                  <a:schemeClr val="lt2"/>
                </a:solidFill>
                <a:latin typeface="Arial"/>
                <a:ea typeface="Arial"/>
                <a:cs typeface="Arial"/>
                <a:sym typeface="Arial"/>
              </a:rPr>
              <a:t>Depend on the type of software, expected users and the type of system where the software is used.</a:t>
            </a:r>
            <a:endParaRPr/>
          </a:p>
          <a:p>
            <a:pPr indent="-488950" lvl="0" marL="488950" rtl="0" algn="l">
              <a:lnSpc>
                <a:spcPct val="100000"/>
              </a:lnSpc>
              <a:spcBef>
                <a:spcPts val="560"/>
              </a:spcBef>
              <a:spcAft>
                <a:spcPts val="0"/>
              </a:spcAft>
              <a:buClr>
                <a:schemeClr val="lt2"/>
              </a:buClr>
              <a:buSzPts val="1400"/>
              <a:buFont typeface="Arial"/>
              <a:buChar char="●"/>
            </a:pPr>
            <a:r>
              <a:rPr b="0" i="0" lang="en-US" sz="2800" u="none">
                <a:solidFill>
                  <a:schemeClr val="lt2"/>
                </a:solidFill>
                <a:latin typeface="Arial"/>
                <a:ea typeface="Arial"/>
                <a:cs typeface="Arial"/>
                <a:sym typeface="Arial"/>
              </a:rPr>
              <a:t>Functional user requirements may be high-level statements of what the system should do but functional system requirements should describe the system services in detail.</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2"/>
          <p:cNvSpPr txBox="1"/>
          <p:nvPr>
            <p:ph type="title"/>
          </p:nvPr>
        </p:nvSpPr>
        <p:spPr>
          <a:xfrm>
            <a:off x="725487" y="306387"/>
            <a:ext cx="8455025" cy="917575"/>
          </a:xfrm>
          <a:prstGeom prst="rect">
            <a:avLst/>
          </a:prstGeom>
          <a:noFill/>
          <a:ln>
            <a:noFill/>
          </a:ln>
        </p:spPr>
        <p:txBody>
          <a:bodyPr anchorCtr="0" anchor="b" bIns="46725" lIns="95150" spcFirstLastPara="1" rIns="95150" wrap="square" tIns="46725">
            <a:noAutofit/>
          </a:bodyPr>
          <a:lstStyle/>
          <a:p>
            <a:pPr indent="0" lvl="0" marL="0" rtl="0" algn="ctr">
              <a:lnSpc>
                <a:spcPct val="100000"/>
              </a:lnSpc>
              <a:spcBef>
                <a:spcPts val="0"/>
              </a:spcBef>
              <a:spcAft>
                <a:spcPts val="0"/>
              </a:spcAft>
              <a:buClr>
                <a:schemeClr val="lt1"/>
              </a:buClr>
              <a:buSzPts val="4000"/>
              <a:buFont typeface="Arial"/>
              <a:buNone/>
            </a:pPr>
            <a:r>
              <a:rPr b="0" i="0" lang="en-US" sz="4000" u="none">
                <a:solidFill>
                  <a:schemeClr val="lt1"/>
                </a:solidFill>
                <a:latin typeface="Arial"/>
                <a:ea typeface="Arial"/>
                <a:cs typeface="Arial"/>
                <a:sym typeface="Arial"/>
              </a:rPr>
              <a:t>The LIBSYS system</a:t>
            </a:r>
            <a:endParaRPr/>
          </a:p>
        </p:txBody>
      </p:sp>
      <p:sp>
        <p:nvSpPr>
          <p:cNvPr id="120" name="Google Shape;120;p12"/>
          <p:cNvSpPr txBox="1"/>
          <p:nvPr>
            <p:ph idx="1" type="body"/>
          </p:nvPr>
        </p:nvSpPr>
        <p:spPr>
          <a:xfrm>
            <a:off x="1073150" y="1676400"/>
            <a:ext cx="8455025" cy="4130675"/>
          </a:xfrm>
          <a:prstGeom prst="rect">
            <a:avLst/>
          </a:prstGeom>
          <a:noFill/>
          <a:ln>
            <a:noFill/>
          </a:ln>
        </p:spPr>
        <p:txBody>
          <a:bodyPr anchorCtr="0" anchor="t" bIns="46725" lIns="95150" spcFirstLastPara="1" rIns="95150" wrap="square" tIns="46725">
            <a:noAutofit/>
          </a:bodyPr>
          <a:lstStyle/>
          <a:p>
            <a:pPr indent="-488950" lvl="0" marL="488950" rtl="0" algn="l">
              <a:lnSpc>
                <a:spcPct val="100000"/>
              </a:lnSpc>
              <a:spcBef>
                <a:spcPts val="0"/>
              </a:spcBef>
              <a:spcAft>
                <a:spcPts val="0"/>
              </a:spcAft>
              <a:buClr>
                <a:schemeClr val="lt2"/>
              </a:buClr>
              <a:buSzPts val="1400"/>
              <a:buFont typeface="Arial"/>
              <a:buChar char="●"/>
            </a:pPr>
            <a:r>
              <a:rPr b="0" i="0" lang="en-US" sz="2800" u="none">
                <a:solidFill>
                  <a:schemeClr val="lt2"/>
                </a:solidFill>
                <a:latin typeface="Arial"/>
                <a:ea typeface="Arial"/>
                <a:cs typeface="Arial"/>
                <a:sym typeface="Arial"/>
              </a:rPr>
              <a:t>A library system that provides a single interface to a number of databases of articles in different libraries.</a:t>
            </a:r>
            <a:endParaRPr/>
          </a:p>
          <a:p>
            <a:pPr indent="-488950" lvl="0" marL="488950" rtl="0" algn="l">
              <a:lnSpc>
                <a:spcPct val="100000"/>
              </a:lnSpc>
              <a:spcBef>
                <a:spcPts val="560"/>
              </a:spcBef>
              <a:spcAft>
                <a:spcPts val="0"/>
              </a:spcAft>
              <a:buClr>
                <a:schemeClr val="lt2"/>
              </a:buClr>
              <a:buSzPts val="1400"/>
              <a:buFont typeface="Arial"/>
              <a:buChar char="●"/>
            </a:pPr>
            <a:r>
              <a:rPr b="0" i="0" lang="en-US" sz="2800" u="none">
                <a:solidFill>
                  <a:schemeClr val="lt2"/>
                </a:solidFill>
                <a:latin typeface="Arial"/>
                <a:ea typeface="Arial"/>
                <a:cs typeface="Arial"/>
                <a:sym typeface="Arial"/>
              </a:rPr>
              <a:t>Users can search for, download and print these articles for personal study.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3"/>
          <p:cNvSpPr txBox="1"/>
          <p:nvPr>
            <p:ph type="title"/>
          </p:nvPr>
        </p:nvSpPr>
        <p:spPr>
          <a:xfrm>
            <a:off x="412750" y="266700"/>
            <a:ext cx="8915400" cy="1104900"/>
          </a:xfrm>
          <a:prstGeom prst="rect">
            <a:avLst/>
          </a:prstGeom>
          <a:noFill/>
          <a:ln>
            <a:noFill/>
          </a:ln>
        </p:spPr>
        <p:txBody>
          <a:bodyPr anchorCtr="0" anchor="b" bIns="46725" lIns="95150" spcFirstLastPara="1" rIns="95150" wrap="square" tIns="46725">
            <a:noAutofit/>
          </a:bodyPr>
          <a:lstStyle/>
          <a:p>
            <a:pPr indent="0" lvl="0" marL="0" rtl="0" algn="ctr">
              <a:lnSpc>
                <a:spcPct val="100000"/>
              </a:lnSpc>
              <a:spcBef>
                <a:spcPts val="0"/>
              </a:spcBef>
              <a:spcAft>
                <a:spcPts val="0"/>
              </a:spcAft>
              <a:buClr>
                <a:schemeClr val="lt1"/>
              </a:buClr>
              <a:buSzPts val="3600"/>
              <a:buFont typeface="Arial"/>
              <a:buNone/>
            </a:pPr>
            <a:r>
              <a:rPr b="0" i="0" lang="en-US" sz="3600" u="none">
                <a:solidFill>
                  <a:schemeClr val="lt1"/>
                </a:solidFill>
                <a:latin typeface="Arial"/>
                <a:ea typeface="Arial"/>
                <a:cs typeface="Arial"/>
                <a:sym typeface="Arial"/>
              </a:rPr>
              <a:t>Examples of functional requirements</a:t>
            </a:r>
            <a:endParaRPr/>
          </a:p>
        </p:txBody>
      </p:sp>
      <p:sp>
        <p:nvSpPr>
          <p:cNvPr id="126" name="Google Shape;126;p13"/>
          <p:cNvSpPr txBox="1"/>
          <p:nvPr>
            <p:ph idx="1" type="body"/>
          </p:nvPr>
        </p:nvSpPr>
        <p:spPr>
          <a:xfrm>
            <a:off x="1073150" y="1676400"/>
            <a:ext cx="8455025" cy="4130675"/>
          </a:xfrm>
          <a:prstGeom prst="rect">
            <a:avLst/>
          </a:prstGeom>
          <a:noFill/>
          <a:ln>
            <a:noFill/>
          </a:ln>
        </p:spPr>
        <p:txBody>
          <a:bodyPr anchorCtr="0" anchor="t" bIns="46725" lIns="95150" spcFirstLastPara="1" rIns="95150" wrap="square" tIns="46725">
            <a:noAutofit/>
          </a:bodyPr>
          <a:lstStyle/>
          <a:p>
            <a:pPr indent="-488950" lvl="0" marL="488950" rtl="0" algn="just">
              <a:lnSpc>
                <a:spcPct val="100000"/>
              </a:lnSpc>
              <a:spcBef>
                <a:spcPts val="0"/>
              </a:spcBef>
              <a:spcAft>
                <a:spcPts val="0"/>
              </a:spcAft>
              <a:buClr>
                <a:schemeClr val="lt2"/>
              </a:buClr>
              <a:buSzPts val="1400"/>
              <a:buFont typeface="Arial"/>
              <a:buChar char="●"/>
            </a:pPr>
            <a:r>
              <a:rPr b="0" i="0" lang="en-US" sz="2800" u="none">
                <a:solidFill>
                  <a:schemeClr val="lt2"/>
                </a:solidFill>
                <a:latin typeface="Arial"/>
                <a:ea typeface="Arial"/>
                <a:cs typeface="Arial"/>
                <a:sym typeface="Arial"/>
              </a:rPr>
              <a:t>The user shall be able to search either all of the initial set of databases or select a subset from it.</a:t>
            </a:r>
            <a:endParaRPr/>
          </a:p>
          <a:p>
            <a:pPr indent="-488950" lvl="0" marL="488950" rtl="0" algn="just">
              <a:lnSpc>
                <a:spcPct val="100000"/>
              </a:lnSpc>
              <a:spcBef>
                <a:spcPts val="1160"/>
              </a:spcBef>
              <a:spcAft>
                <a:spcPts val="0"/>
              </a:spcAft>
              <a:buClr>
                <a:schemeClr val="lt2"/>
              </a:buClr>
              <a:buSzPts val="1400"/>
              <a:buFont typeface="Arial"/>
              <a:buChar char="●"/>
            </a:pPr>
            <a:r>
              <a:rPr b="0" i="0" lang="en-US" sz="2800" u="none">
                <a:solidFill>
                  <a:schemeClr val="lt2"/>
                </a:solidFill>
                <a:latin typeface="Arial"/>
                <a:ea typeface="Arial"/>
                <a:cs typeface="Arial"/>
                <a:sym typeface="Arial"/>
              </a:rPr>
              <a:t>The system shall provide appropriate viewers for the user to read documents in the document store. </a:t>
            </a:r>
            <a:endParaRPr/>
          </a:p>
          <a:p>
            <a:pPr indent="-488950" lvl="0" marL="488950" rtl="0" algn="just">
              <a:lnSpc>
                <a:spcPct val="100000"/>
              </a:lnSpc>
              <a:spcBef>
                <a:spcPts val="1160"/>
              </a:spcBef>
              <a:spcAft>
                <a:spcPts val="0"/>
              </a:spcAft>
              <a:buClr>
                <a:schemeClr val="lt2"/>
              </a:buClr>
              <a:buSzPts val="1400"/>
              <a:buFont typeface="Arial"/>
              <a:buChar char="●"/>
            </a:pPr>
            <a:r>
              <a:rPr b="0" i="0" lang="en-US" sz="2800" u="none">
                <a:solidFill>
                  <a:schemeClr val="lt2"/>
                </a:solidFill>
                <a:latin typeface="Arial"/>
                <a:ea typeface="Arial"/>
                <a:cs typeface="Arial"/>
                <a:sym typeface="Arial"/>
              </a:rPr>
              <a:t>Every order shall be allocated a unique identifier (ORDER_ID) which the user shall be able to copy to the account’s permanent storage area.</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4"/>
          <p:cNvSpPr txBox="1"/>
          <p:nvPr>
            <p:ph type="title"/>
          </p:nvPr>
        </p:nvSpPr>
        <p:spPr>
          <a:xfrm>
            <a:off x="725487" y="306387"/>
            <a:ext cx="8455025" cy="917575"/>
          </a:xfrm>
          <a:prstGeom prst="rect">
            <a:avLst/>
          </a:prstGeom>
          <a:noFill/>
          <a:ln>
            <a:noFill/>
          </a:ln>
        </p:spPr>
        <p:txBody>
          <a:bodyPr anchorCtr="0" anchor="b" bIns="46725" lIns="95150" spcFirstLastPara="1" rIns="95150" wrap="square" tIns="46725">
            <a:noAutofit/>
          </a:bodyPr>
          <a:lstStyle/>
          <a:p>
            <a:pPr indent="0" lvl="0" marL="0" rtl="0" algn="ctr">
              <a:lnSpc>
                <a:spcPct val="100000"/>
              </a:lnSpc>
              <a:spcBef>
                <a:spcPts val="0"/>
              </a:spcBef>
              <a:spcAft>
                <a:spcPts val="0"/>
              </a:spcAft>
              <a:buClr>
                <a:schemeClr val="lt1"/>
              </a:buClr>
              <a:buSzPts val="4000"/>
              <a:buFont typeface="Arial"/>
              <a:buNone/>
            </a:pPr>
            <a:r>
              <a:rPr b="0" i="0" lang="en-US" sz="4000" u="none">
                <a:solidFill>
                  <a:schemeClr val="lt1"/>
                </a:solidFill>
                <a:latin typeface="Arial"/>
                <a:ea typeface="Arial"/>
                <a:cs typeface="Arial"/>
                <a:sym typeface="Arial"/>
              </a:rPr>
              <a:t>Requirements imprecision</a:t>
            </a:r>
            <a:endParaRPr/>
          </a:p>
        </p:txBody>
      </p:sp>
      <p:sp>
        <p:nvSpPr>
          <p:cNvPr id="132" name="Google Shape;132;p14"/>
          <p:cNvSpPr txBox="1"/>
          <p:nvPr>
            <p:ph idx="1" type="body"/>
          </p:nvPr>
        </p:nvSpPr>
        <p:spPr>
          <a:xfrm>
            <a:off x="1073150" y="1676400"/>
            <a:ext cx="8455025" cy="4130675"/>
          </a:xfrm>
          <a:prstGeom prst="rect">
            <a:avLst/>
          </a:prstGeom>
          <a:noFill/>
          <a:ln>
            <a:noFill/>
          </a:ln>
        </p:spPr>
        <p:txBody>
          <a:bodyPr anchorCtr="0" anchor="t" bIns="46725" lIns="95150" spcFirstLastPara="1" rIns="95150" wrap="square" tIns="46725">
            <a:noAutofit/>
          </a:bodyPr>
          <a:lstStyle/>
          <a:p>
            <a:pPr indent="-488950" lvl="0" marL="488950" rtl="0" algn="l">
              <a:lnSpc>
                <a:spcPct val="100000"/>
              </a:lnSpc>
              <a:spcBef>
                <a:spcPts val="0"/>
              </a:spcBef>
              <a:spcAft>
                <a:spcPts val="0"/>
              </a:spcAft>
              <a:buClr>
                <a:schemeClr val="lt2"/>
              </a:buClr>
              <a:buSzPts val="1400"/>
              <a:buFont typeface="Arial"/>
              <a:buChar char="●"/>
            </a:pPr>
            <a:r>
              <a:rPr b="0" i="0" lang="en-US" sz="2800" u="none">
                <a:solidFill>
                  <a:schemeClr val="lt2"/>
                </a:solidFill>
                <a:latin typeface="Arial"/>
                <a:ea typeface="Arial"/>
                <a:cs typeface="Arial"/>
                <a:sym typeface="Arial"/>
              </a:rPr>
              <a:t>Problems arise when requirements are not precisely stated.</a:t>
            </a:r>
            <a:endParaRPr/>
          </a:p>
          <a:p>
            <a:pPr indent="-488950" lvl="0" marL="488950" rtl="0" algn="l">
              <a:lnSpc>
                <a:spcPct val="100000"/>
              </a:lnSpc>
              <a:spcBef>
                <a:spcPts val="560"/>
              </a:spcBef>
              <a:spcAft>
                <a:spcPts val="0"/>
              </a:spcAft>
              <a:buClr>
                <a:schemeClr val="lt2"/>
              </a:buClr>
              <a:buSzPts val="1400"/>
              <a:buFont typeface="Arial"/>
              <a:buChar char="●"/>
            </a:pPr>
            <a:r>
              <a:rPr b="0" i="0" lang="en-US" sz="2800" u="none">
                <a:solidFill>
                  <a:schemeClr val="lt2"/>
                </a:solidFill>
                <a:latin typeface="Arial"/>
                <a:ea typeface="Arial"/>
                <a:cs typeface="Arial"/>
                <a:sym typeface="Arial"/>
              </a:rPr>
              <a:t>Ambiguous requirements may be interpreted in different ways by developers and users.</a:t>
            </a:r>
            <a:endParaRPr/>
          </a:p>
          <a:p>
            <a:pPr indent="-488950" lvl="0" marL="488950" rtl="0" algn="l">
              <a:lnSpc>
                <a:spcPct val="100000"/>
              </a:lnSpc>
              <a:spcBef>
                <a:spcPts val="560"/>
              </a:spcBef>
              <a:spcAft>
                <a:spcPts val="0"/>
              </a:spcAft>
              <a:buClr>
                <a:schemeClr val="lt2"/>
              </a:buClr>
              <a:buSzPts val="1400"/>
              <a:buFont typeface="Arial"/>
              <a:buChar char="●"/>
            </a:pPr>
            <a:r>
              <a:rPr b="0" i="0" lang="en-US" sz="2800" u="none">
                <a:solidFill>
                  <a:schemeClr val="lt2"/>
                </a:solidFill>
                <a:latin typeface="Arial"/>
                <a:ea typeface="Arial"/>
                <a:cs typeface="Arial"/>
                <a:sym typeface="Arial"/>
              </a:rPr>
              <a:t>Consider the term ‘appropriate viewers’</a:t>
            </a:r>
            <a:endParaRPr/>
          </a:p>
          <a:p>
            <a:pPr indent="-479425" lvl="1" marL="1089025" rtl="0" algn="l">
              <a:lnSpc>
                <a:spcPct val="100000"/>
              </a:lnSpc>
              <a:spcBef>
                <a:spcPts val="480"/>
              </a:spcBef>
              <a:spcAft>
                <a:spcPts val="0"/>
              </a:spcAft>
              <a:buClr>
                <a:schemeClr val="lt1"/>
              </a:buClr>
              <a:buSzPts val="2400"/>
              <a:buFont typeface="Arial"/>
              <a:buChar char="•"/>
            </a:pPr>
            <a:r>
              <a:rPr b="0" i="0" lang="en-US" sz="2400" u="none">
                <a:solidFill>
                  <a:schemeClr val="lt2"/>
                </a:solidFill>
                <a:latin typeface="Arial"/>
                <a:ea typeface="Arial"/>
                <a:cs typeface="Arial"/>
                <a:sym typeface="Arial"/>
              </a:rPr>
              <a:t>User intention - special purpose viewer for each different document type;</a:t>
            </a:r>
            <a:endParaRPr/>
          </a:p>
          <a:p>
            <a:pPr indent="-479425" lvl="1" marL="1089025" rtl="0" algn="l">
              <a:lnSpc>
                <a:spcPct val="100000"/>
              </a:lnSpc>
              <a:spcBef>
                <a:spcPts val="480"/>
              </a:spcBef>
              <a:spcAft>
                <a:spcPts val="0"/>
              </a:spcAft>
              <a:buClr>
                <a:schemeClr val="lt1"/>
              </a:buClr>
              <a:buSzPts val="2400"/>
              <a:buFont typeface="Arial"/>
              <a:buChar char="•"/>
            </a:pPr>
            <a:r>
              <a:rPr b="0" i="0" lang="en-US" sz="2400" u="none">
                <a:solidFill>
                  <a:schemeClr val="lt2"/>
                </a:solidFill>
                <a:latin typeface="Arial"/>
                <a:ea typeface="Arial"/>
                <a:cs typeface="Arial"/>
                <a:sym typeface="Arial"/>
              </a:rPr>
              <a:t>Developer interpretation - Provide a text viewer that shows the contents of the document.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5"/>
          <p:cNvSpPr txBox="1"/>
          <p:nvPr>
            <p:ph type="title"/>
          </p:nvPr>
        </p:nvSpPr>
        <p:spPr>
          <a:xfrm>
            <a:off x="725487" y="306387"/>
            <a:ext cx="8455025" cy="917575"/>
          </a:xfrm>
          <a:prstGeom prst="rect">
            <a:avLst/>
          </a:prstGeom>
          <a:noFill/>
          <a:ln>
            <a:noFill/>
          </a:ln>
        </p:spPr>
        <p:txBody>
          <a:bodyPr anchorCtr="0" anchor="b" bIns="46725" lIns="95150" spcFirstLastPara="1" rIns="95150" wrap="square" tIns="46725">
            <a:noAutofit/>
          </a:bodyPr>
          <a:lstStyle/>
          <a:p>
            <a:pPr indent="0" lvl="0" marL="0" rtl="0" algn="ctr">
              <a:lnSpc>
                <a:spcPct val="100000"/>
              </a:lnSpc>
              <a:spcBef>
                <a:spcPts val="0"/>
              </a:spcBef>
              <a:spcAft>
                <a:spcPts val="0"/>
              </a:spcAft>
              <a:buClr>
                <a:schemeClr val="lt1"/>
              </a:buClr>
              <a:buSzPts val="3200"/>
              <a:buFont typeface="Arial"/>
              <a:buNone/>
            </a:pPr>
            <a:r>
              <a:rPr b="0" i="0" lang="en-US" sz="3200" u="none">
                <a:solidFill>
                  <a:schemeClr val="lt1"/>
                </a:solidFill>
                <a:latin typeface="Arial"/>
                <a:ea typeface="Arial"/>
                <a:cs typeface="Arial"/>
                <a:sym typeface="Arial"/>
              </a:rPr>
              <a:t>Requirements completeness and consistency</a:t>
            </a:r>
            <a:endParaRPr/>
          </a:p>
        </p:txBody>
      </p:sp>
      <p:sp>
        <p:nvSpPr>
          <p:cNvPr id="138" name="Google Shape;138;p15"/>
          <p:cNvSpPr txBox="1"/>
          <p:nvPr>
            <p:ph idx="1" type="body"/>
          </p:nvPr>
        </p:nvSpPr>
        <p:spPr>
          <a:xfrm>
            <a:off x="1073150" y="1676400"/>
            <a:ext cx="8455025" cy="4130675"/>
          </a:xfrm>
          <a:prstGeom prst="rect">
            <a:avLst/>
          </a:prstGeom>
          <a:noFill/>
          <a:ln>
            <a:noFill/>
          </a:ln>
        </p:spPr>
        <p:txBody>
          <a:bodyPr anchorCtr="0" anchor="t" bIns="46725" lIns="95150" spcFirstLastPara="1" rIns="95150" wrap="square" tIns="46725">
            <a:noAutofit/>
          </a:bodyPr>
          <a:lstStyle/>
          <a:p>
            <a:pPr indent="-488950" lvl="0" marL="488950" rtl="0" algn="l">
              <a:lnSpc>
                <a:spcPct val="100000"/>
              </a:lnSpc>
              <a:spcBef>
                <a:spcPts val="0"/>
              </a:spcBef>
              <a:spcAft>
                <a:spcPts val="0"/>
              </a:spcAft>
              <a:buClr>
                <a:schemeClr val="lt2"/>
              </a:buClr>
              <a:buSzPts val="1200"/>
              <a:buFont typeface="Arial"/>
              <a:buChar char="●"/>
            </a:pPr>
            <a:r>
              <a:rPr b="0" i="0" lang="en-US" sz="2400" u="none">
                <a:solidFill>
                  <a:schemeClr val="lt2"/>
                </a:solidFill>
                <a:latin typeface="Arial"/>
                <a:ea typeface="Arial"/>
                <a:cs typeface="Arial"/>
                <a:sym typeface="Arial"/>
              </a:rPr>
              <a:t>In principle, requirements should be both complete and consistent.</a:t>
            </a:r>
            <a:endParaRPr/>
          </a:p>
          <a:p>
            <a:pPr indent="-488950" lvl="0" marL="488950" rtl="0" algn="l">
              <a:lnSpc>
                <a:spcPct val="100000"/>
              </a:lnSpc>
              <a:spcBef>
                <a:spcPts val="480"/>
              </a:spcBef>
              <a:spcAft>
                <a:spcPts val="0"/>
              </a:spcAft>
              <a:buClr>
                <a:schemeClr val="lt2"/>
              </a:buClr>
              <a:buSzPts val="1200"/>
              <a:buFont typeface="Arial"/>
              <a:buChar char="●"/>
            </a:pPr>
            <a:r>
              <a:rPr b="0" i="0" lang="en-US" sz="2400" u="none">
                <a:solidFill>
                  <a:schemeClr val="lt2"/>
                </a:solidFill>
                <a:latin typeface="Arial"/>
                <a:ea typeface="Arial"/>
                <a:cs typeface="Arial"/>
                <a:sym typeface="Arial"/>
              </a:rPr>
              <a:t>Complete</a:t>
            </a:r>
            <a:endParaRPr/>
          </a:p>
          <a:p>
            <a:pPr indent="-479425" lvl="1" marL="1089025" rtl="0" algn="l">
              <a:lnSpc>
                <a:spcPct val="100000"/>
              </a:lnSpc>
              <a:spcBef>
                <a:spcPts val="480"/>
              </a:spcBef>
              <a:spcAft>
                <a:spcPts val="0"/>
              </a:spcAft>
              <a:buClr>
                <a:schemeClr val="lt1"/>
              </a:buClr>
              <a:buSzPts val="2400"/>
              <a:buFont typeface="Arial"/>
              <a:buChar char="•"/>
            </a:pPr>
            <a:r>
              <a:rPr b="0" i="0" lang="en-US" sz="2400" u="none">
                <a:solidFill>
                  <a:schemeClr val="lt2"/>
                </a:solidFill>
                <a:latin typeface="Arial"/>
                <a:ea typeface="Arial"/>
                <a:cs typeface="Arial"/>
                <a:sym typeface="Arial"/>
              </a:rPr>
              <a:t>They should include descriptions of all facilities required.</a:t>
            </a:r>
            <a:endParaRPr/>
          </a:p>
          <a:p>
            <a:pPr indent="-488950" lvl="0" marL="488950" rtl="0" algn="l">
              <a:lnSpc>
                <a:spcPct val="100000"/>
              </a:lnSpc>
              <a:spcBef>
                <a:spcPts val="480"/>
              </a:spcBef>
              <a:spcAft>
                <a:spcPts val="0"/>
              </a:spcAft>
              <a:buClr>
                <a:schemeClr val="lt2"/>
              </a:buClr>
              <a:buSzPts val="1200"/>
              <a:buFont typeface="Arial"/>
              <a:buChar char="●"/>
            </a:pPr>
            <a:r>
              <a:rPr b="0" i="0" lang="en-US" sz="2400" u="none">
                <a:solidFill>
                  <a:schemeClr val="lt2"/>
                </a:solidFill>
                <a:latin typeface="Arial"/>
                <a:ea typeface="Arial"/>
                <a:cs typeface="Arial"/>
                <a:sym typeface="Arial"/>
              </a:rPr>
              <a:t>Consistent</a:t>
            </a:r>
            <a:endParaRPr/>
          </a:p>
          <a:p>
            <a:pPr indent="-479425" lvl="1" marL="1089025" rtl="0" algn="l">
              <a:lnSpc>
                <a:spcPct val="100000"/>
              </a:lnSpc>
              <a:spcBef>
                <a:spcPts val="480"/>
              </a:spcBef>
              <a:spcAft>
                <a:spcPts val="0"/>
              </a:spcAft>
              <a:buClr>
                <a:schemeClr val="lt1"/>
              </a:buClr>
              <a:buSzPts val="2400"/>
              <a:buFont typeface="Arial"/>
              <a:buChar char="•"/>
            </a:pPr>
            <a:r>
              <a:rPr b="0" i="0" lang="en-US" sz="2400" u="none">
                <a:solidFill>
                  <a:schemeClr val="lt2"/>
                </a:solidFill>
                <a:latin typeface="Arial"/>
                <a:ea typeface="Arial"/>
                <a:cs typeface="Arial"/>
                <a:sym typeface="Arial"/>
              </a:rPr>
              <a:t>There should be no conflicts or contradictions in the descriptions of the system facilities.</a:t>
            </a:r>
            <a:endParaRPr/>
          </a:p>
          <a:p>
            <a:pPr indent="-488950" lvl="0" marL="488950" rtl="0" algn="l">
              <a:lnSpc>
                <a:spcPct val="100000"/>
              </a:lnSpc>
              <a:spcBef>
                <a:spcPts val="480"/>
              </a:spcBef>
              <a:spcAft>
                <a:spcPts val="0"/>
              </a:spcAft>
              <a:buClr>
                <a:schemeClr val="lt2"/>
              </a:buClr>
              <a:buSzPts val="1200"/>
              <a:buFont typeface="Arial"/>
              <a:buChar char="●"/>
            </a:pPr>
            <a:r>
              <a:rPr b="0" i="0" lang="en-US" sz="2400" u="none">
                <a:solidFill>
                  <a:schemeClr val="lt2"/>
                </a:solidFill>
                <a:latin typeface="Arial"/>
                <a:ea typeface="Arial"/>
                <a:cs typeface="Arial"/>
                <a:sym typeface="Arial"/>
              </a:rPr>
              <a:t>In practice, it is impossible to produce a complete and consistent requirements document.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6"/>
          <p:cNvSpPr txBox="1"/>
          <p:nvPr>
            <p:ph type="title"/>
          </p:nvPr>
        </p:nvSpPr>
        <p:spPr>
          <a:xfrm>
            <a:off x="725487" y="306387"/>
            <a:ext cx="8455025" cy="917575"/>
          </a:xfrm>
          <a:prstGeom prst="rect">
            <a:avLst/>
          </a:prstGeom>
          <a:noFill/>
          <a:ln>
            <a:noFill/>
          </a:ln>
        </p:spPr>
        <p:txBody>
          <a:bodyPr anchorCtr="0" anchor="b" bIns="44450" lIns="90475" spcFirstLastPara="1" rIns="90475" wrap="square" tIns="44450">
            <a:noAutofit/>
          </a:bodyPr>
          <a:lstStyle/>
          <a:p>
            <a:pPr indent="0" lvl="0" marL="0" rtl="0" algn="ctr">
              <a:lnSpc>
                <a:spcPct val="100000"/>
              </a:lnSpc>
              <a:spcBef>
                <a:spcPts val="0"/>
              </a:spcBef>
              <a:spcAft>
                <a:spcPts val="0"/>
              </a:spcAft>
              <a:buClr>
                <a:schemeClr val="lt1"/>
              </a:buClr>
              <a:buSzPts val="4000"/>
              <a:buFont typeface="Arial"/>
              <a:buNone/>
            </a:pPr>
            <a:r>
              <a:rPr b="0" i="0" lang="en-US" sz="4000" u="none">
                <a:solidFill>
                  <a:schemeClr val="lt1"/>
                </a:solidFill>
                <a:latin typeface="Arial"/>
                <a:ea typeface="Arial"/>
                <a:cs typeface="Arial"/>
                <a:sym typeface="Arial"/>
              </a:rPr>
              <a:t>Non-functional requirements</a:t>
            </a:r>
            <a:endParaRPr/>
          </a:p>
        </p:txBody>
      </p:sp>
      <p:sp>
        <p:nvSpPr>
          <p:cNvPr id="144" name="Google Shape;144;p16"/>
          <p:cNvSpPr txBox="1"/>
          <p:nvPr>
            <p:ph idx="1" type="body"/>
          </p:nvPr>
        </p:nvSpPr>
        <p:spPr>
          <a:xfrm>
            <a:off x="1073150" y="1676400"/>
            <a:ext cx="8455025" cy="4130675"/>
          </a:xfrm>
          <a:prstGeom prst="rect">
            <a:avLst/>
          </a:prstGeom>
          <a:noFill/>
          <a:ln>
            <a:noFill/>
          </a:ln>
        </p:spPr>
        <p:txBody>
          <a:bodyPr anchorCtr="0" anchor="t" bIns="44450" lIns="90475" spcFirstLastPara="1" rIns="90475" wrap="square" tIns="44450">
            <a:noAutofit/>
          </a:bodyPr>
          <a:lstStyle/>
          <a:p>
            <a:pPr indent="-488950" lvl="0" marL="488950" rtl="0" algn="l">
              <a:lnSpc>
                <a:spcPct val="90000"/>
              </a:lnSpc>
              <a:spcBef>
                <a:spcPts val="0"/>
              </a:spcBef>
              <a:spcAft>
                <a:spcPts val="0"/>
              </a:spcAft>
              <a:buClr>
                <a:schemeClr val="lt2"/>
              </a:buClr>
              <a:buSzPts val="1400"/>
              <a:buFont typeface="Arial"/>
              <a:buChar char="●"/>
            </a:pPr>
            <a:r>
              <a:rPr b="0" i="0" lang="en-US" sz="2800" u="none">
                <a:solidFill>
                  <a:schemeClr val="lt2"/>
                </a:solidFill>
                <a:latin typeface="Arial"/>
                <a:ea typeface="Arial"/>
                <a:cs typeface="Arial"/>
                <a:sym typeface="Arial"/>
              </a:rPr>
              <a:t>These define system properties and constraints e.g. reliability, response time and storage requirements. Constraints are I/O device capability, system representations, etc.</a:t>
            </a:r>
            <a:endParaRPr/>
          </a:p>
          <a:p>
            <a:pPr indent="-488950" lvl="0" marL="488950" rtl="0" algn="l">
              <a:lnSpc>
                <a:spcPct val="90000"/>
              </a:lnSpc>
              <a:spcBef>
                <a:spcPts val="560"/>
              </a:spcBef>
              <a:spcAft>
                <a:spcPts val="0"/>
              </a:spcAft>
              <a:buClr>
                <a:schemeClr val="lt2"/>
              </a:buClr>
              <a:buSzPts val="1400"/>
              <a:buFont typeface="Arial"/>
              <a:buChar char="●"/>
            </a:pPr>
            <a:r>
              <a:rPr b="0" i="0" lang="en-US" sz="2800" u="none">
                <a:solidFill>
                  <a:schemeClr val="lt2"/>
                </a:solidFill>
                <a:latin typeface="Arial"/>
                <a:ea typeface="Arial"/>
                <a:cs typeface="Arial"/>
                <a:sym typeface="Arial"/>
              </a:rPr>
              <a:t>Process requirements may also be specified mandating a particular CASE system, programming language or development method.</a:t>
            </a:r>
            <a:endParaRPr/>
          </a:p>
          <a:p>
            <a:pPr indent="-488950" lvl="0" marL="488950" rtl="0" algn="l">
              <a:lnSpc>
                <a:spcPct val="90000"/>
              </a:lnSpc>
              <a:spcBef>
                <a:spcPts val="560"/>
              </a:spcBef>
              <a:spcAft>
                <a:spcPts val="0"/>
              </a:spcAft>
              <a:buClr>
                <a:schemeClr val="lt2"/>
              </a:buClr>
              <a:buSzPts val="1400"/>
              <a:buFont typeface="Arial"/>
              <a:buChar char="●"/>
            </a:pPr>
            <a:r>
              <a:rPr b="0" i="0" lang="en-US" sz="2800" u="none">
                <a:solidFill>
                  <a:schemeClr val="lt2"/>
                </a:solidFill>
                <a:latin typeface="Arial"/>
                <a:ea typeface="Arial"/>
                <a:cs typeface="Arial"/>
                <a:sym typeface="Arial"/>
              </a:rPr>
              <a:t>Non-functional requirements may be more critical than functional requirements. If these are not met, the system is useless.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7"/>
          <p:cNvSpPr txBox="1"/>
          <p:nvPr>
            <p:ph type="title"/>
          </p:nvPr>
        </p:nvSpPr>
        <p:spPr>
          <a:xfrm>
            <a:off x="725487" y="306387"/>
            <a:ext cx="8455025" cy="917575"/>
          </a:xfrm>
          <a:prstGeom prst="rect">
            <a:avLst/>
          </a:prstGeom>
          <a:noFill/>
          <a:ln>
            <a:noFill/>
          </a:ln>
        </p:spPr>
        <p:txBody>
          <a:bodyPr anchorCtr="0" anchor="b" bIns="44450" lIns="90475" spcFirstLastPara="1" rIns="90475" wrap="square" tIns="44450">
            <a:noAutofit/>
          </a:bodyPr>
          <a:lstStyle/>
          <a:p>
            <a:pPr indent="0" lvl="0" marL="0" rtl="0" algn="ctr">
              <a:lnSpc>
                <a:spcPct val="100000"/>
              </a:lnSpc>
              <a:spcBef>
                <a:spcPts val="0"/>
              </a:spcBef>
              <a:spcAft>
                <a:spcPts val="0"/>
              </a:spcAft>
              <a:buClr>
                <a:schemeClr val="lt1"/>
              </a:buClr>
              <a:buSzPts val="4000"/>
              <a:buFont typeface="Arial"/>
              <a:buNone/>
            </a:pPr>
            <a:r>
              <a:rPr b="0" i="0" lang="en-US" sz="4000" u="none">
                <a:solidFill>
                  <a:schemeClr val="lt1"/>
                </a:solidFill>
                <a:latin typeface="Arial"/>
                <a:ea typeface="Arial"/>
                <a:cs typeface="Arial"/>
                <a:sym typeface="Arial"/>
              </a:rPr>
              <a:t>Non-functional classifications</a:t>
            </a:r>
            <a:endParaRPr/>
          </a:p>
        </p:txBody>
      </p:sp>
      <p:sp>
        <p:nvSpPr>
          <p:cNvPr id="150" name="Google Shape;150;p17"/>
          <p:cNvSpPr txBox="1"/>
          <p:nvPr>
            <p:ph idx="1" type="body"/>
          </p:nvPr>
        </p:nvSpPr>
        <p:spPr>
          <a:xfrm>
            <a:off x="1073150" y="1676400"/>
            <a:ext cx="8455025" cy="4130675"/>
          </a:xfrm>
          <a:prstGeom prst="rect">
            <a:avLst/>
          </a:prstGeom>
          <a:noFill/>
          <a:ln>
            <a:noFill/>
          </a:ln>
        </p:spPr>
        <p:txBody>
          <a:bodyPr anchorCtr="0" anchor="t" bIns="44450" lIns="90475" spcFirstLastPara="1" rIns="90475" wrap="square" tIns="44450">
            <a:noAutofit/>
          </a:bodyPr>
          <a:lstStyle/>
          <a:p>
            <a:pPr indent="-488950" lvl="0" marL="488950" rtl="0" algn="l">
              <a:lnSpc>
                <a:spcPct val="100000"/>
              </a:lnSpc>
              <a:spcBef>
                <a:spcPts val="0"/>
              </a:spcBef>
              <a:spcAft>
                <a:spcPts val="0"/>
              </a:spcAft>
              <a:buClr>
                <a:schemeClr val="lt2"/>
              </a:buClr>
              <a:buSzPts val="1200"/>
              <a:buFont typeface="Arial"/>
              <a:buChar char="●"/>
            </a:pPr>
            <a:r>
              <a:rPr b="0" i="0" lang="en-US" sz="2400" u="none">
                <a:solidFill>
                  <a:schemeClr val="lt2"/>
                </a:solidFill>
                <a:latin typeface="Arial"/>
                <a:ea typeface="Arial"/>
                <a:cs typeface="Arial"/>
                <a:sym typeface="Arial"/>
              </a:rPr>
              <a:t>Product requirements</a:t>
            </a:r>
            <a:endParaRPr/>
          </a:p>
          <a:p>
            <a:pPr indent="-479425" lvl="1" marL="1089025" rtl="0" algn="l">
              <a:lnSpc>
                <a:spcPct val="100000"/>
              </a:lnSpc>
              <a:spcBef>
                <a:spcPts val="400"/>
              </a:spcBef>
              <a:spcAft>
                <a:spcPts val="0"/>
              </a:spcAft>
              <a:buClr>
                <a:schemeClr val="lt1"/>
              </a:buClr>
              <a:buSzPts val="2000"/>
              <a:buFont typeface="Arial"/>
              <a:buChar char="•"/>
            </a:pPr>
            <a:r>
              <a:rPr b="0" i="0" lang="en-US" sz="2000" u="none">
                <a:solidFill>
                  <a:schemeClr val="lt2"/>
                </a:solidFill>
                <a:latin typeface="Arial"/>
                <a:ea typeface="Arial"/>
                <a:cs typeface="Arial"/>
                <a:sym typeface="Arial"/>
              </a:rPr>
              <a:t>Requirements which specify that the delivered product must behave in a particular way e.g. execution speed, reliability, etc.</a:t>
            </a:r>
            <a:endParaRPr/>
          </a:p>
          <a:p>
            <a:pPr indent="-488950" lvl="0" marL="488950" rtl="0" algn="l">
              <a:lnSpc>
                <a:spcPct val="100000"/>
              </a:lnSpc>
              <a:spcBef>
                <a:spcPts val="480"/>
              </a:spcBef>
              <a:spcAft>
                <a:spcPts val="0"/>
              </a:spcAft>
              <a:buClr>
                <a:schemeClr val="lt2"/>
              </a:buClr>
              <a:buSzPts val="1200"/>
              <a:buFont typeface="Arial"/>
              <a:buChar char="●"/>
            </a:pPr>
            <a:r>
              <a:rPr b="0" i="0" lang="en-US" sz="2400" u="none">
                <a:solidFill>
                  <a:schemeClr val="lt2"/>
                </a:solidFill>
                <a:latin typeface="Arial"/>
                <a:ea typeface="Arial"/>
                <a:cs typeface="Arial"/>
                <a:sym typeface="Arial"/>
              </a:rPr>
              <a:t>Organisational requirements</a:t>
            </a:r>
            <a:endParaRPr/>
          </a:p>
          <a:p>
            <a:pPr indent="-479425" lvl="1" marL="1089025" rtl="0" algn="l">
              <a:lnSpc>
                <a:spcPct val="100000"/>
              </a:lnSpc>
              <a:spcBef>
                <a:spcPts val="400"/>
              </a:spcBef>
              <a:spcAft>
                <a:spcPts val="0"/>
              </a:spcAft>
              <a:buClr>
                <a:schemeClr val="lt1"/>
              </a:buClr>
              <a:buSzPts val="2000"/>
              <a:buFont typeface="Arial"/>
              <a:buChar char="•"/>
            </a:pPr>
            <a:r>
              <a:rPr b="0" i="0" lang="en-US" sz="2000" u="none">
                <a:solidFill>
                  <a:schemeClr val="lt2"/>
                </a:solidFill>
                <a:latin typeface="Arial"/>
                <a:ea typeface="Arial"/>
                <a:cs typeface="Arial"/>
                <a:sym typeface="Arial"/>
              </a:rPr>
              <a:t>Requirements which are a consequence of organisational policies and procedures e.g. process standards used, implementation requirements, etc.</a:t>
            </a:r>
            <a:endParaRPr/>
          </a:p>
          <a:p>
            <a:pPr indent="-488950" lvl="0" marL="488950" rtl="0" algn="l">
              <a:lnSpc>
                <a:spcPct val="100000"/>
              </a:lnSpc>
              <a:spcBef>
                <a:spcPts val="480"/>
              </a:spcBef>
              <a:spcAft>
                <a:spcPts val="0"/>
              </a:spcAft>
              <a:buClr>
                <a:schemeClr val="lt2"/>
              </a:buClr>
              <a:buSzPts val="1200"/>
              <a:buFont typeface="Arial"/>
              <a:buChar char="●"/>
            </a:pPr>
            <a:r>
              <a:rPr b="0" i="0" lang="en-US" sz="2400" u="none">
                <a:solidFill>
                  <a:schemeClr val="lt2"/>
                </a:solidFill>
                <a:latin typeface="Arial"/>
                <a:ea typeface="Arial"/>
                <a:cs typeface="Arial"/>
                <a:sym typeface="Arial"/>
              </a:rPr>
              <a:t>External requirements</a:t>
            </a:r>
            <a:endParaRPr/>
          </a:p>
          <a:p>
            <a:pPr indent="-479425" lvl="1" marL="1089025" rtl="0" algn="l">
              <a:lnSpc>
                <a:spcPct val="100000"/>
              </a:lnSpc>
              <a:spcBef>
                <a:spcPts val="400"/>
              </a:spcBef>
              <a:spcAft>
                <a:spcPts val="0"/>
              </a:spcAft>
              <a:buClr>
                <a:schemeClr val="lt1"/>
              </a:buClr>
              <a:buSzPts val="2000"/>
              <a:buFont typeface="Arial"/>
              <a:buChar char="•"/>
            </a:pPr>
            <a:r>
              <a:rPr b="0" i="0" lang="en-US" sz="2000" u="none">
                <a:solidFill>
                  <a:schemeClr val="lt2"/>
                </a:solidFill>
                <a:latin typeface="Arial"/>
                <a:ea typeface="Arial"/>
                <a:cs typeface="Arial"/>
                <a:sym typeface="Arial"/>
              </a:rPr>
              <a:t>Requirements which arise from factors which are external to the system and its development process e.g. interoperability requirements, legislative requirements, etc.</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8"/>
          <p:cNvSpPr txBox="1"/>
          <p:nvPr>
            <p:ph type="title"/>
          </p:nvPr>
        </p:nvSpPr>
        <p:spPr>
          <a:xfrm>
            <a:off x="725487" y="306387"/>
            <a:ext cx="8455025" cy="917575"/>
          </a:xfrm>
          <a:prstGeom prst="rect">
            <a:avLst/>
          </a:prstGeom>
          <a:noFill/>
          <a:ln>
            <a:noFill/>
          </a:ln>
        </p:spPr>
        <p:txBody>
          <a:bodyPr anchorCtr="0" anchor="b" bIns="44450" lIns="90475" spcFirstLastPara="1" rIns="90475" wrap="square" tIns="44450">
            <a:noAutofit/>
          </a:bodyPr>
          <a:lstStyle/>
          <a:p>
            <a:pPr indent="0" lvl="0" marL="0" rtl="0" algn="ctr">
              <a:lnSpc>
                <a:spcPct val="100000"/>
              </a:lnSpc>
              <a:spcBef>
                <a:spcPts val="0"/>
              </a:spcBef>
              <a:spcAft>
                <a:spcPts val="0"/>
              </a:spcAft>
              <a:buClr>
                <a:schemeClr val="lt1"/>
              </a:buClr>
              <a:buSzPts val="4000"/>
              <a:buFont typeface="Arial"/>
              <a:buNone/>
            </a:pPr>
            <a:r>
              <a:rPr b="0" i="0" lang="en-US" sz="4000" u="none">
                <a:solidFill>
                  <a:schemeClr val="lt1"/>
                </a:solidFill>
                <a:latin typeface="Arial"/>
                <a:ea typeface="Arial"/>
                <a:cs typeface="Arial"/>
                <a:sym typeface="Arial"/>
              </a:rPr>
              <a:t>Non-functional requirement types</a:t>
            </a:r>
            <a:endParaRPr/>
          </a:p>
        </p:txBody>
      </p:sp>
      <p:sp>
        <p:nvSpPr>
          <p:cNvPr id="156" name="Google Shape;156;p18"/>
          <p:cNvSpPr txBox="1"/>
          <p:nvPr/>
        </p:nvSpPr>
        <p:spPr>
          <a:xfrm>
            <a:off x="381000" y="1447800"/>
            <a:ext cx="9296400" cy="4953000"/>
          </a:xfrm>
          <a:prstGeom prst="rect">
            <a:avLst/>
          </a:prstGeom>
          <a:solidFill>
            <a:srgbClr val="CC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Times"/>
              <a:ea typeface="Times"/>
              <a:cs typeface="Times"/>
              <a:sym typeface="Times"/>
            </a:endParaRPr>
          </a:p>
        </p:txBody>
      </p:sp>
      <p:pic>
        <p:nvPicPr>
          <p:cNvPr descr="6.3 Non-funct-req.eps                                          0010579DMacintosh HD                   B8AA5F2E:" id="157" name="Google Shape;157;p18"/>
          <p:cNvPicPr preferRelativeResize="0"/>
          <p:nvPr/>
        </p:nvPicPr>
        <p:blipFill rotWithShape="1">
          <a:blip r:embed="rId3">
            <a:alphaModFix/>
          </a:blip>
          <a:srcRect b="0" l="0" r="0" t="0"/>
          <a:stretch/>
        </p:blipFill>
        <p:spPr>
          <a:xfrm>
            <a:off x="838200" y="1600200"/>
            <a:ext cx="8382000" cy="470058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9"/>
          <p:cNvSpPr txBox="1"/>
          <p:nvPr>
            <p:ph type="title"/>
          </p:nvPr>
        </p:nvSpPr>
        <p:spPr>
          <a:xfrm>
            <a:off x="0" y="266700"/>
            <a:ext cx="9823450" cy="1104900"/>
          </a:xfrm>
          <a:prstGeom prst="rect">
            <a:avLst/>
          </a:prstGeom>
          <a:noFill/>
          <a:ln>
            <a:noFill/>
          </a:ln>
        </p:spPr>
        <p:txBody>
          <a:bodyPr anchorCtr="0" anchor="b" bIns="44450" lIns="90475" spcFirstLastPara="1" rIns="90475" wrap="square" tIns="44450">
            <a:noAutofit/>
          </a:bodyPr>
          <a:lstStyle/>
          <a:p>
            <a:pPr indent="0" lvl="0" marL="0" rtl="0" algn="ctr">
              <a:lnSpc>
                <a:spcPct val="100000"/>
              </a:lnSpc>
              <a:spcBef>
                <a:spcPts val="0"/>
              </a:spcBef>
              <a:spcAft>
                <a:spcPts val="0"/>
              </a:spcAft>
              <a:buClr>
                <a:schemeClr val="lt1"/>
              </a:buClr>
              <a:buSzPts val="4000"/>
              <a:buFont typeface="Arial"/>
              <a:buNone/>
            </a:pPr>
            <a:r>
              <a:rPr b="0" i="0" lang="en-US" sz="4000" u="none">
                <a:solidFill>
                  <a:schemeClr val="lt1"/>
                </a:solidFill>
                <a:latin typeface="Arial"/>
                <a:ea typeface="Arial"/>
                <a:cs typeface="Arial"/>
                <a:sym typeface="Arial"/>
              </a:rPr>
              <a:t>Non-functional requirements examples</a:t>
            </a:r>
            <a:endParaRPr/>
          </a:p>
        </p:txBody>
      </p:sp>
      <p:sp>
        <p:nvSpPr>
          <p:cNvPr id="163" name="Google Shape;163;p19"/>
          <p:cNvSpPr txBox="1"/>
          <p:nvPr>
            <p:ph idx="1" type="body"/>
          </p:nvPr>
        </p:nvSpPr>
        <p:spPr>
          <a:xfrm>
            <a:off x="247650" y="1600200"/>
            <a:ext cx="9080500" cy="4191000"/>
          </a:xfrm>
          <a:prstGeom prst="rect">
            <a:avLst/>
          </a:prstGeom>
          <a:noFill/>
          <a:ln>
            <a:noFill/>
          </a:ln>
        </p:spPr>
        <p:txBody>
          <a:bodyPr anchorCtr="0" anchor="t" bIns="44450" lIns="90475" spcFirstLastPara="1" rIns="90475" wrap="square" tIns="44450">
            <a:noAutofit/>
          </a:bodyPr>
          <a:lstStyle/>
          <a:p>
            <a:pPr indent="-488950" lvl="0" marL="488950" rtl="0" algn="l">
              <a:lnSpc>
                <a:spcPct val="100000"/>
              </a:lnSpc>
              <a:spcBef>
                <a:spcPts val="0"/>
              </a:spcBef>
              <a:spcAft>
                <a:spcPts val="0"/>
              </a:spcAft>
              <a:buClr>
                <a:schemeClr val="lt2"/>
              </a:buClr>
              <a:buSzPts val="1200"/>
              <a:buFont typeface="Arial"/>
              <a:buChar char="●"/>
            </a:pPr>
            <a:r>
              <a:rPr b="0" i="0" lang="en-US" sz="2400" u="none">
                <a:solidFill>
                  <a:schemeClr val="lt2"/>
                </a:solidFill>
                <a:latin typeface="Arial"/>
                <a:ea typeface="Arial"/>
                <a:cs typeface="Arial"/>
                <a:sym typeface="Arial"/>
              </a:rPr>
              <a:t>Product requirement</a:t>
            </a:r>
            <a:endParaRPr/>
          </a:p>
          <a:p>
            <a:pPr indent="-479425" lvl="1" marL="1089025" rtl="0" algn="l">
              <a:lnSpc>
                <a:spcPct val="100000"/>
              </a:lnSpc>
              <a:spcBef>
                <a:spcPts val="400"/>
              </a:spcBef>
              <a:spcAft>
                <a:spcPts val="0"/>
              </a:spcAft>
              <a:buSzPts val="2000"/>
              <a:buFont typeface="Arial"/>
              <a:buNone/>
            </a:pPr>
            <a:r>
              <a:rPr b="0" i="0" lang="en-US" sz="2000" u="none">
                <a:solidFill>
                  <a:schemeClr val="lt2"/>
                </a:solidFill>
                <a:latin typeface="Arial"/>
                <a:ea typeface="Arial"/>
                <a:cs typeface="Arial"/>
                <a:sym typeface="Arial"/>
              </a:rPr>
              <a:t>8.1	The user interface for LIBSYS shall be implemented as simple HTML without frames or Java applets.</a:t>
            </a:r>
            <a:endParaRPr/>
          </a:p>
          <a:p>
            <a:pPr indent="-488950" lvl="0" marL="488950" rtl="0" algn="l">
              <a:lnSpc>
                <a:spcPct val="100000"/>
              </a:lnSpc>
              <a:spcBef>
                <a:spcPts val="480"/>
              </a:spcBef>
              <a:spcAft>
                <a:spcPts val="0"/>
              </a:spcAft>
              <a:buClr>
                <a:schemeClr val="lt2"/>
              </a:buClr>
              <a:buSzPts val="1200"/>
              <a:buFont typeface="Arial"/>
              <a:buChar char="●"/>
            </a:pPr>
            <a:r>
              <a:rPr b="0" i="0" lang="en-US" sz="2400" u="none">
                <a:solidFill>
                  <a:schemeClr val="lt2"/>
                </a:solidFill>
                <a:latin typeface="Arial"/>
                <a:ea typeface="Arial"/>
                <a:cs typeface="Arial"/>
                <a:sym typeface="Arial"/>
              </a:rPr>
              <a:t>Organisational requirement</a:t>
            </a:r>
            <a:endParaRPr/>
          </a:p>
          <a:p>
            <a:pPr indent="-479425" lvl="1" marL="1089025" rtl="0" algn="l">
              <a:lnSpc>
                <a:spcPct val="100000"/>
              </a:lnSpc>
              <a:spcBef>
                <a:spcPts val="400"/>
              </a:spcBef>
              <a:spcAft>
                <a:spcPts val="0"/>
              </a:spcAft>
              <a:buSzPts val="2000"/>
              <a:buFont typeface="Arial"/>
              <a:buNone/>
            </a:pPr>
            <a:r>
              <a:rPr b="0" i="0" lang="en-US" sz="2000" u="none">
                <a:solidFill>
                  <a:schemeClr val="lt2"/>
                </a:solidFill>
                <a:latin typeface="Arial"/>
                <a:ea typeface="Arial"/>
                <a:cs typeface="Arial"/>
                <a:sym typeface="Arial"/>
              </a:rPr>
              <a:t>9.3.2  The system development process and deliverable documents shall conform to the process and deliverables defined in XYZCo-SP-STAN-95.</a:t>
            </a:r>
            <a:endParaRPr/>
          </a:p>
          <a:p>
            <a:pPr indent="-488950" lvl="0" marL="488950" rtl="0" algn="l">
              <a:lnSpc>
                <a:spcPct val="100000"/>
              </a:lnSpc>
              <a:spcBef>
                <a:spcPts val="480"/>
              </a:spcBef>
              <a:spcAft>
                <a:spcPts val="0"/>
              </a:spcAft>
              <a:buClr>
                <a:schemeClr val="lt2"/>
              </a:buClr>
              <a:buSzPts val="1200"/>
              <a:buFont typeface="Arial"/>
              <a:buChar char="●"/>
            </a:pPr>
            <a:r>
              <a:rPr b="0" i="0" lang="en-US" sz="2400" u="none">
                <a:solidFill>
                  <a:schemeClr val="lt2"/>
                </a:solidFill>
                <a:latin typeface="Arial"/>
                <a:ea typeface="Arial"/>
                <a:cs typeface="Arial"/>
                <a:sym typeface="Arial"/>
              </a:rPr>
              <a:t>External requirement</a:t>
            </a:r>
            <a:endParaRPr/>
          </a:p>
          <a:p>
            <a:pPr indent="-479425" lvl="1" marL="1089025" rtl="0" algn="l">
              <a:lnSpc>
                <a:spcPct val="100000"/>
              </a:lnSpc>
              <a:spcBef>
                <a:spcPts val="400"/>
              </a:spcBef>
              <a:spcAft>
                <a:spcPts val="0"/>
              </a:spcAft>
              <a:buSzPts val="2000"/>
              <a:buFont typeface="Arial"/>
              <a:buNone/>
            </a:pPr>
            <a:r>
              <a:rPr b="0" i="0" lang="en-US" sz="2000" u="none">
                <a:solidFill>
                  <a:schemeClr val="lt2"/>
                </a:solidFill>
                <a:latin typeface="Arial"/>
                <a:ea typeface="Arial"/>
                <a:cs typeface="Arial"/>
                <a:sym typeface="Arial"/>
              </a:rPr>
              <a:t>7.6.5  The system shall not disclose any personal information about customers apart from their name and reference number to the operators of the system.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2"/>
          <p:cNvSpPr txBox="1"/>
          <p:nvPr>
            <p:ph type="title"/>
          </p:nvPr>
        </p:nvSpPr>
        <p:spPr>
          <a:xfrm>
            <a:off x="725487" y="306387"/>
            <a:ext cx="8455025" cy="917575"/>
          </a:xfrm>
          <a:prstGeom prst="rect">
            <a:avLst/>
          </a:prstGeom>
          <a:noFill/>
          <a:ln>
            <a:noFill/>
          </a:ln>
        </p:spPr>
        <p:txBody>
          <a:bodyPr anchorCtr="0" anchor="b" bIns="44450" lIns="90475" spcFirstLastPara="1" rIns="90475" wrap="square" tIns="44450">
            <a:noAutofit/>
          </a:bodyPr>
          <a:lstStyle/>
          <a:p>
            <a:pPr indent="0" lvl="0" marL="0" rtl="0" algn="ctr">
              <a:lnSpc>
                <a:spcPct val="100000"/>
              </a:lnSpc>
              <a:spcBef>
                <a:spcPts val="0"/>
              </a:spcBef>
              <a:spcAft>
                <a:spcPts val="0"/>
              </a:spcAft>
              <a:buClr>
                <a:schemeClr val="lt1"/>
              </a:buClr>
              <a:buSzPts val="4000"/>
              <a:buFont typeface="Arial"/>
              <a:buNone/>
            </a:pPr>
            <a:r>
              <a:rPr b="0" i="0" lang="en-US" sz="4000" u="none">
                <a:solidFill>
                  <a:schemeClr val="lt1"/>
                </a:solidFill>
                <a:latin typeface="Arial"/>
                <a:ea typeface="Arial"/>
                <a:cs typeface="Arial"/>
                <a:sym typeface="Arial"/>
              </a:rPr>
              <a:t>Objectives</a:t>
            </a:r>
            <a:endParaRPr/>
          </a:p>
        </p:txBody>
      </p:sp>
      <p:sp>
        <p:nvSpPr>
          <p:cNvPr id="57" name="Google Shape;57;p2"/>
          <p:cNvSpPr txBox="1"/>
          <p:nvPr>
            <p:ph idx="1" type="body"/>
          </p:nvPr>
        </p:nvSpPr>
        <p:spPr>
          <a:xfrm>
            <a:off x="1073150" y="1676400"/>
            <a:ext cx="8455025" cy="4130675"/>
          </a:xfrm>
          <a:prstGeom prst="rect">
            <a:avLst/>
          </a:prstGeom>
          <a:noFill/>
          <a:ln>
            <a:noFill/>
          </a:ln>
        </p:spPr>
        <p:txBody>
          <a:bodyPr anchorCtr="0" anchor="t" bIns="44450" lIns="90475" spcFirstLastPara="1" rIns="90475" wrap="square" tIns="44450">
            <a:noAutofit/>
          </a:bodyPr>
          <a:lstStyle/>
          <a:p>
            <a:pPr indent="-488950" lvl="0" marL="488950" rtl="0" algn="l">
              <a:lnSpc>
                <a:spcPct val="100000"/>
              </a:lnSpc>
              <a:spcBef>
                <a:spcPts val="0"/>
              </a:spcBef>
              <a:spcAft>
                <a:spcPts val="0"/>
              </a:spcAft>
              <a:buClr>
                <a:schemeClr val="lt2"/>
              </a:buClr>
              <a:buSzPts val="1400"/>
              <a:buFont typeface="Arial"/>
              <a:buChar char="●"/>
            </a:pPr>
            <a:r>
              <a:rPr b="0" i="0" lang="en-US" sz="2800" u="none">
                <a:solidFill>
                  <a:schemeClr val="lt2"/>
                </a:solidFill>
                <a:latin typeface="Arial"/>
                <a:ea typeface="Arial"/>
                <a:cs typeface="Arial"/>
                <a:sym typeface="Arial"/>
              </a:rPr>
              <a:t>To introduce the concepts of user and system requirements</a:t>
            </a:r>
            <a:endParaRPr/>
          </a:p>
          <a:p>
            <a:pPr indent="-488950" lvl="0" marL="488950" rtl="0" algn="l">
              <a:lnSpc>
                <a:spcPct val="100000"/>
              </a:lnSpc>
              <a:spcBef>
                <a:spcPts val="560"/>
              </a:spcBef>
              <a:spcAft>
                <a:spcPts val="0"/>
              </a:spcAft>
              <a:buClr>
                <a:schemeClr val="lt2"/>
              </a:buClr>
              <a:buSzPts val="1400"/>
              <a:buFont typeface="Arial"/>
              <a:buChar char="●"/>
            </a:pPr>
            <a:r>
              <a:rPr b="0" i="0" lang="en-US" sz="2800" u="none">
                <a:solidFill>
                  <a:schemeClr val="lt2"/>
                </a:solidFill>
                <a:latin typeface="Arial"/>
                <a:ea typeface="Arial"/>
                <a:cs typeface="Arial"/>
                <a:sym typeface="Arial"/>
              </a:rPr>
              <a:t>To describe functional and non-functional requirements</a:t>
            </a:r>
            <a:endParaRPr/>
          </a:p>
          <a:p>
            <a:pPr indent="-488950" lvl="0" marL="488950" rtl="0" algn="l">
              <a:lnSpc>
                <a:spcPct val="100000"/>
              </a:lnSpc>
              <a:spcBef>
                <a:spcPts val="560"/>
              </a:spcBef>
              <a:spcAft>
                <a:spcPts val="0"/>
              </a:spcAft>
              <a:buClr>
                <a:schemeClr val="lt2"/>
              </a:buClr>
              <a:buSzPts val="1400"/>
              <a:buFont typeface="Arial"/>
              <a:buChar char="●"/>
            </a:pPr>
            <a:r>
              <a:rPr b="0" i="0" lang="en-US" sz="2800" u="none">
                <a:solidFill>
                  <a:schemeClr val="lt2"/>
                </a:solidFill>
                <a:latin typeface="Arial"/>
                <a:ea typeface="Arial"/>
                <a:cs typeface="Arial"/>
                <a:sym typeface="Arial"/>
              </a:rPr>
              <a:t>To explain how software requirements may be organised in a requirements document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0"/>
          <p:cNvSpPr txBox="1"/>
          <p:nvPr>
            <p:ph type="title"/>
          </p:nvPr>
        </p:nvSpPr>
        <p:spPr>
          <a:xfrm>
            <a:off x="725487" y="306387"/>
            <a:ext cx="8455025" cy="917575"/>
          </a:xfrm>
          <a:prstGeom prst="rect">
            <a:avLst/>
          </a:prstGeom>
          <a:noFill/>
          <a:ln>
            <a:noFill/>
          </a:ln>
        </p:spPr>
        <p:txBody>
          <a:bodyPr anchorCtr="0" anchor="b" bIns="46725" lIns="95150" spcFirstLastPara="1" rIns="95150" wrap="square" tIns="46725">
            <a:noAutofit/>
          </a:bodyPr>
          <a:lstStyle/>
          <a:p>
            <a:pPr indent="0" lvl="0" marL="0" rtl="0" algn="ctr">
              <a:lnSpc>
                <a:spcPct val="100000"/>
              </a:lnSpc>
              <a:spcBef>
                <a:spcPts val="0"/>
              </a:spcBef>
              <a:spcAft>
                <a:spcPts val="0"/>
              </a:spcAft>
              <a:buClr>
                <a:schemeClr val="lt1"/>
              </a:buClr>
              <a:buSzPts val="4000"/>
              <a:buFont typeface="Arial"/>
              <a:buNone/>
            </a:pPr>
            <a:r>
              <a:rPr b="0" i="0" lang="en-US" sz="4000" u="none">
                <a:solidFill>
                  <a:schemeClr val="lt1"/>
                </a:solidFill>
                <a:latin typeface="Arial"/>
                <a:ea typeface="Arial"/>
                <a:cs typeface="Arial"/>
                <a:sym typeface="Arial"/>
              </a:rPr>
              <a:t>Goals and requirements</a:t>
            </a:r>
            <a:endParaRPr/>
          </a:p>
        </p:txBody>
      </p:sp>
      <p:sp>
        <p:nvSpPr>
          <p:cNvPr id="169" name="Google Shape;169;p20"/>
          <p:cNvSpPr txBox="1"/>
          <p:nvPr>
            <p:ph idx="1" type="body"/>
          </p:nvPr>
        </p:nvSpPr>
        <p:spPr>
          <a:xfrm>
            <a:off x="1073150" y="1676400"/>
            <a:ext cx="8455025" cy="4130675"/>
          </a:xfrm>
          <a:prstGeom prst="rect">
            <a:avLst/>
          </a:prstGeom>
          <a:noFill/>
          <a:ln>
            <a:noFill/>
          </a:ln>
        </p:spPr>
        <p:txBody>
          <a:bodyPr anchorCtr="0" anchor="t" bIns="46725" lIns="95150" spcFirstLastPara="1" rIns="95150" wrap="square" tIns="46725">
            <a:noAutofit/>
          </a:bodyPr>
          <a:lstStyle/>
          <a:p>
            <a:pPr indent="-488950" lvl="0" marL="488950" rtl="0" algn="l">
              <a:lnSpc>
                <a:spcPct val="100000"/>
              </a:lnSpc>
              <a:spcBef>
                <a:spcPts val="0"/>
              </a:spcBef>
              <a:spcAft>
                <a:spcPts val="0"/>
              </a:spcAft>
              <a:buClr>
                <a:schemeClr val="lt2"/>
              </a:buClr>
              <a:buSzPts val="1200"/>
              <a:buFont typeface="Arial"/>
              <a:buChar char="●"/>
            </a:pPr>
            <a:r>
              <a:rPr b="0" i="0" lang="en-US" sz="2400" u="none">
                <a:solidFill>
                  <a:schemeClr val="lt2"/>
                </a:solidFill>
                <a:latin typeface="Arial"/>
                <a:ea typeface="Arial"/>
                <a:cs typeface="Arial"/>
                <a:sym typeface="Arial"/>
              </a:rPr>
              <a:t>Non-functional requirements may be very difficult to state precisely and imprecise requirements may be difficult to verify. </a:t>
            </a:r>
            <a:endParaRPr/>
          </a:p>
          <a:p>
            <a:pPr indent="-488950" lvl="0" marL="488950" rtl="0" algn="l">
              <a:lnSpc>
                <a:spcPct val="100000"/>
              </a:lnSpc>
              <a:spcBef>
                <a:spcPts val="480"/>
              </a:spcBef>
              <a:spcAft>
                <a:spcPts val="0"/>
              </a:spcAft>
              <a:buClr>
                <a:schemeClr val="lt2"/>
              </a:buClr>
              <a:buSzPts val="1200"/>
              <a:buFont typeface="Arial"/>
              <a:buChar char="●"/>
            </a:pPr>
            <a:r>
              <a:rPr b="0" i="0" lang="en-US" sz="2400" u="none">
                <a:solidFill>
                  <a:schemeClr val="lt2"/>
                </a:solidFill>
                <a:latin typeface="Arial"/>
                <a:ea typeface="Arial"/>
                <a:cs typeface="Arial"/>
                <a:sym typeface="Arial"/>
              </a:rPr>
              <a:t>Goal</a:t>
            </a:r>
            <a:endParaRPr/>
          </a:p>
          <a:p>
            <a:pPr indent="-479425" lvl="1" marL="1089025" rtl="0" algn="l">
              <a:lnSpc>
                <a:spcPct val="100000"/>
              </a:lnSpc>
              <a:spcBef>
                <a:spcPts val="400"/>
              </a:spcBef>
              <a:spcAft>
                <a:spcPts val="0"/>
              </a:spcAft>
              <a:buClr>
                <a:schemeClr val="lt1"/>
              </a:buClr>
              <a:buSzPts val="2000"/>
              <a:buFont typeface="Arial"/>
              <a:buChar char="•"/>
            </a:pPr>
            <a:r>
              <a:rPr b="0" i="0" lang="en-US" sz="2000" u="none">
                <a:solidFill>
                  <a:schemeClr val="lt2"/>
                </a:solidFill>
                <a:latin typeface="Arial"/>
                <a:ea typeface="Arial"/>
                <a:cs typeface="Arial"/>
                <a:sym typeface="Arial"/>
              </a:rPr>
              <a:t>A general intention of the user such as ease of use.</a:t>
            </a:r>
            <a:endParaRPr/>
          </a:p>
          <a:p>
            <a:pPr indent="-488950" lvl="0" marL="488950" rtl="0" algn="l">
              <a:lnSpc>
                <a:spcPct val="100000"/>
              </a:lnSpc>
              <a:spcBef>
                <a:spcPts val="480"/>
              </a:spcBef>
              <a:spcAft>
                <a:spcPts val="0"/>
              </a:spcAft>
              <a:buClr>
                <a:schemeClr val="lt2"/>
              </a:buClr>
              <a:buSzPts val="1200"/>
              <a:buFont typeface="Arial"/>
              <a:buChar char="●"/>
            </a:pPr>
            <a:r>
              <a:rPr b="0" i="0" lang="en-US" sz="2400" u="none">
                <a:solidFill>
                  <a:schemeClr val="lt2"/>
                </a:solidFill>
                <a:latin typeface="Arial"/>
                <a:ea typeface="Arial"/>
                <a:cs typeface="Arial"/>
                <a:sym typeface="Arial"/>
              </a:rPr>
              <a:t>Verifiable non-functional requirement</a:t>
            </a:r>
            <a:endParaRPr/>
          </a:p>
          <a:p>
            <a:pPr indent="-479425" lvl="1" marL="1089025" rtl="0" algn="l">
              <a:lnSpc>
                <a:spcPct val="100000"/>
              </a:lnSpc>
              <a:spcBef>
                <a:spcPts val="400"/>
              </a:spcBef>
              <a:spcAft>
                <a:spcPts val="0"/>
              </a:spcAft>
              <a:buClr>
                <a:schemeClr val="lt1"/>
              </a:buClr>
              <a:buSzPts val="2000"/>
              <a:buFont typeface="Arial"/>
              <a:buChar char="•"/>
            </a:pPr>
            <a:r>
              <a:rPr b="0" i="0" lang="en-US" sz="2000" u="none">
                <a:solidFill>
                  <a:schemeClr val="lt2"/>
                </a:solidFill>
                <a:latin typeface="Arial"/>
                <a:ea typeface="Arial"/>
                <a:cs typeface="Arial"/>
                <a:sym typeface="Arial"/>
              </a:rPr>
              <a:t>A statement using some measure that can be objectively tested.</a:t>
            </a:r>
            <a:endParaRPr/>
          </a:p>
          <a:p>
            <a:pPr indent="-488950" lvl="0" marL="488950" rtl="0" algn="l">
              <a:lnSpc>
                <a:spcPct val="100000"/>
              </a:lnSpc>
              <a:spcBef>
                <a:spcPts val="480"/>
              </a:spcBef>
              <a:spcAft>
                <a:spcPts val="0"/>
              </a:spcAft>
              <a:buClr>
                <a:schemeClr val="lt2"/>
              </a:buClr>
              <a:buSzPts val="1200"/>
              <a:buFont typeface="Arial"/>
              <a:buChar char="●"/>
            </a:pPr>
            <a:r>
              <a:rPr b="0" i="0" lang="en-US" sz="2400" u="none">
                <a:solidFill>
                  <a:schemeClr val="lt2"/>
                </a:solidFill>
                <a:latin typeface="Arial"/>
                <a:ea typeface="Arial"/>
                <a:cs typeface="Arial"/>
                <a:sym typeface="Arial"/>
              </a:rPr>
              <a:t>Goals are helpful to developers as they convey the intentions of the system users.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1"/>
          <p:cNvSpPr txBox="1"/>
          <p:nvPr>
            <p:ph type="title"/>
          </p:nvPr>
        </p:nvSpPr>
        <p:spPr>
          <a:xfrm>
            <a:off x="725487" y="306387"/>
            <a:ext cx="8455025" cy="917575"/>
          </a:xfrm>
          <a:prstGeom prst="rect">
            <a:avLst/>
          </a:prstGeom>
          <a:noFill/>
          <a:ln>
            <a:noFill/>
          </a:ln>
        </p:spPr>
        <p:txBody>
          <a:bodyPr anchorCtr="0" anchor="b" bIns="46725" lIns="95150" spcFirstLastPara="1" rIns="95150" wrap="square" tIns="46725">
            <a:noAutofit/>
          </a:bodyPr>
          <a:lstStyle/>
          <a:p>
            <a:pPr indent="0" lvl="0" marL="0" rtl="0" algn="ctr">
              <a:lnSpc>
                <a:spcPct val="100000"/>
              </a:lnSpc>
              <a:spcBef>
                <a:spcPts val="0"/>
              </a:spcBef>
              <a:spcAft>
                <a:spcPts val="0"/>
              </a:spcAft>
              <a:buClr>
                <a:schemeClr val="lt1"/>
              </a:buClr>
              <a:buSzPts val="4000"/>
              <a:buFont typeface="Arial"/>
              <a:buNone/>
            </a:pPr>
            <a:r>
              <a:rPr b="0" i="0" lang="en-US" sz="4000" u="none">
                <a:solidFill>
                  <a:schemeClr val="lt1"/>
                </a:solidFill>
                <a:latin typeface="Arial"/>
                <a:ea typeface="Arial"/>
                <a:cs typeface="Arial"/>
                <a:sym typeface="Arial"/>
              </a:rPr>
              <a:t>Examples</a:t>
            </a:r>
            <a:endParaRPr/>
          </a:p>
        </p:txBody>
      </p:sp>
      <p:sp>
        <p:nvSpPr>
          <p:cNvPr id="175" name="Google Shape;175;p21"/>
          <p:cNvSpPr txBox="1"/>
          <p:nvPr>
            <p:ph idx="1" type="body"/>
          </p:nvPr>
        </p:nvSpPr>
        <p:spPr>
          <a:xfrm>
            <a:off x="1073150" y="1676400"/>
            <a:ext cx="8455025" cy="4130675"/>
          </a:xfrm>
          <a:prstGeom prst="rect">
            <a:avLst/>
          </a:prstGeom>
          <a:noFill/>
          <a:ln>
            <a:noFill/>
          </a:ln>
        </p:spPr>
        <p:txBody>
          <a:bodyPr anchorCtr="0" anchor="t" bIns="46725" lIns="95150" spcFirstLastPara="1" rIns="95150" wrap="square" tIns="46725">
            <a:noAutofit/>
          </a:bodyPr>
          <a:lstStyle/>
          <a:p>
            <a:pPr indent="-488950" lvl="0" marL="488950" rtl="0" algn="just">
              <a:lnSpc>
                <a:spcPct val="100000"/>
              </a:lnSpc>
              <a:spcBef>
                <a:spcPts val="0"/>
              </a:spcBef>
              <a:spcAft>
                <a:spcPts val="0"/>
              </a:spcAft>
              <a:buClr>
                <a:schemeClr val="lt2"/>
              </a:buClr>
              <a:buSzPts val="1200"/>
              <a:buFont typeface="Arial"/>
              <a:buChar char="●"/>
            </a:pPr>
            <a:r>
              <a:rPr b="1" i="0" lang="en-US" sz="2400" u="none">
                <a:solidFill>
                  <a:schemeClr val="lt2"/>
                </a:solidFill>
                <a:latin typeface="Arial"/>
                <a:ea typeface="Arial"/>
                <a:cs typeface="Arial"/>
                <a:sym typeface="Arial"/>
              </a:rPr>
              <a:t>A system goal</a:t>
            </a:r>
            <a:endParaRPr b="0" i="0" sz="2400" u="none">
              <a:solidFill>
                <a:schemeClr val="lt2"/>
              </a:solidFill>
              <a:latin typeface="Arial"/>
              <a:ea typeface="Arial"/>
              <a:cs typeface="Arial"/>
              <a:sym typeface="Arial"/>
            </a:endParaRPr>
          </a:p>
          <a:p>
            <a:pPr indent="-479425" lvl="1" marL="1089025" rtl="0" algn="just">
              <a:lnSpc>
                <a:spcPct val="100000"/>
              </a:lnSpc>
              <a:spcBef>
                <a:spcPts val="400"/>
              </a:spcBef>
              <a:spcAft>
                <a:spcPts val="0"/>
              </a:spcAft>
              <a:buClr>
                <a:schemeClr val="lt1"/>
              </a:buClr>
              <a:buSzPts val="2000"/>
              <a:buFont typeface="Arial"/>
              <a:buChar char="•"/>
            </a:pPr>
            <a:r>
              <a:rPr b="0" i="0" lang="en-US" sz="2000" u="none">
                <a:solidFill>
                  <a:schemeClr val="lt2"/>
                </a:solidFill>
                <a:latin typeface="Arial"/>
                <a:ea typeface="Arial"/>
                <a:cs typeface="Arial"/>
                <a:sym typeface="Arial"/>
              </a:rPr>
              <a:t>The system should be easy to use by experienced controllers and should be organised in such a way that user errors are minimised.</a:t>
            </a:r>
            <a:endParaRPr/>
          </a:p>
          <a:p>
            <a:pPr indent="-488950" lvl="0" marL="488950" rtl="0" algn="just">
              <a:lnSpc>
                <a:spcPct val="100000"/>
              </a:lnSpc>
              <a:spcBef>
                <a:spcPts val="600"/>
              </a:spcBef>
              <a:spcAft>
                <a:spcPts val="0"/>
              </a:spcAft>
              <a:buClr>
                <a:schemeClr val="lt2"/>
              </a:buClr>
              <a:buSzPts val="1200"/>
              <a:buFont typeface="Arial"/>
              <a:buChar char="●"/>
            </a:pPr>
            <a:r>
              <a:rPr b="1" i="0" lang="en-US" sz="2400" u="none">
                <a:solidFill>
                  <a:schemeClr val="lt2"/>
                </a:solidFill>
                <a:latin typeface="Arial"/>
                <a:ea typeface="Arial"/>
                <a:cs typeface="Arial"/>
                <a:sym typeface="Arial"/>
              </a:rPr>
              <a:t>A verifiable non-functional requirement</a:t>
            </a:r>
            <a:endParaRPr b="0" i="0" sz="2400" u="none">
              <a:solidFill>
                <a:schemeClr val="lt2"/>
              </a:solidFill>
              <a:latin typeface="Arial"/>
              <a:ea typeface="Arial"/>
              <a:cs typeface="Arial"/>
              <a:sym typeface="Arial"/>
            </a:endParaRPr>
          </a:p>
          <a:p>
            <a:pPr indent="-479425" lvl="1" marL="1089025" rtl="0" algn="just">
              <a:lnSpc>
                <a:spcPct val="100000"/>
              </a:lnSpc>
              <a:spcBef>
                <a:spcPts val="400"/>
              </a:spcBef>
              <a:spcAft>
                <a:spcPts val="0"/>
              </a:spcAft>
              <a:buClr>
                <a:schemeClr val="lt1"/>
              </a:buClr>
              <a:buSzPts val="2000"/>
              <a:buFont typeface="Arial"/>
              <a:buChar char="•"/>
            </a:pPr>
            <a:r>
              <a:rPr b="0" i="0" lang="en-US" sz="2000" u="none">
                <a:solidFill>
                  <a:schemeClr val="lt2"/>
                </a:solidFill>
                <a:latin typeface="Arial"/>
                <a:ea typeface="Arial"/>
                <a:cs typeface="Arial"/>
                <a:sym typeface="Arial"/>
              </a:rPr>
              <a:t>Experienced controllers shall be able to use all the system functions after a total of two hours training. After this training, the average number of errors made by experienced users shall not exceed two per day.</a:t>
            </a:r>
            <a:endParaRPr/>
          </a:p>
          <a:p>
            <a:pPr indent="-425450" lvl="0" marL="488950" rtl="0" algn="l">
              <a:spcBef>
                <a:spcPts val="400"/>
              </a:spcBef>
              <a:spcAft>
                <a:spcPts val="0"/>
              </a:spcAft>
              <a:buSzPts val="1000"/>
              <a:buNone/>
            </a:pPr>
            <a:r>
              <a:t/>
            </a:r>
            <a:endParaRPr b="0" i="0" sz="2000" u="none">
              <a:solidFill>
                <a:schemeClr val="lt2"/>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2"/>
          <p:cNvSpPr txBox="1"/>
          <p:nvPr>
            <p:ph type="title"/>
          </p:nvPr>
        </p:nvSpPr>
        <p:spPr>
          <a:xfrm>
            <a:off x="725487" y="306387"/>
            <a:ext cx="8455025" cy="917575"/>
          </a:xfrm>
          <a:prstGeom prst="rect">
            <a:avLst/>
          </a:prstGeom>
          <a:noFill/>
          <a:ln>
            <a:noFill/>
          </a:ln>
        </p:spPr>
        <p:txBody>
          <a:bodyPr anchorCtr="0" anchor="b" bIns="44450" lIns="90475" spcFirstLastPara="1" rIns="90475" wrap="square" tIns="44450">
            <a:noAutofit/>
          </a:bodyPr>
          <a:lstStyle/>
          <a:p>
            <a:pPr indent="0" lvl="0" marL="0" rtl="0" algn="ctr">
              <a:lnSpc>
                <a:spcPct val="100000"/>
              </a:lnSpc>
              <a:spcBef>
                <a:spcPts val="0"/>
              </a:spcBef>
              <a:spcAft>
                <a:spcPts val="0"/>
              </a:spcAft>
              <a:buClr>
                <a:schemeClr val="lt1"/>
              </a:buClr>
              <a:buSzPts val="4000"/>
              <a:buFont typeface="Arial"/>
              <a:buNone/>
            </a:pPr>
            <a:r>
              <a:rPr b="0" i="0" lang="en-US" sz="4000" u="none">
                <a:solidFill>
                  <a:schemeClr val="lt1"/>
                </a:solidFill>
                <a:latin typeface="Arial"/>
                <a:ea typeface="Arial"/>
                <a:cs typeface="Arial"/>
                <a:sym typeface="Arial"/>
              </a:rPr>
              <a:t>Requirements measures</a:t>
            </a:r>
            <a:endParaRPr/>
          </a:p>
        </p:txBody>
      </p:sp>
      <p:sp>
        <p:nvSpPr>
          <p:cNvPr id="181" name="Google Shape;181;p22"/>
          <p:cNvSpPr txBox="1"/>
          <p:nvPr/>
        </p:nvSpPr>
        <p:spPr>
          <a:xfrm>
            <a:off x="457200" y="1524000"/>
            <a:ext cx="8077200" cy="4876800"/>
          </a:xfrm>
          <a:prstGeom prst="rect">
            <a:avLst/>
          </a:prstGeom>
          <a:solidFill>
            <a:srgbClr val="CC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Times"/>
              <a:ea typeface="Times"/>
              <a:cs typeface="Times"/>
              <a:sym typeface="Times"/>
            </a:endParaRPr>
          </a:p>
        </p:txBody>
      </p:sp>
      <p:graphicFrame>
        <p:nvGraphicFramePr>
          <p:cNvPr id="182" name="Google Shape;182;p22"/>
          <p:cNvGraphicFramePr/>
          <p:nvPr/>
        </p:nvGraphicFramePr>
        <p:xfrm>
          <a:off x="1524000" y="1676400"/>
          <a:ext cx="8077200" cy="4859337"/>
        </p:xfrm>
        <a:graphic>
          <a:graphicData uri="http://schemas.openxmlformats.org/presentationml/2006/ole">
            <mc:AlternateContent>
              <mc:Choice Requires="v">
                <p:oleObj r:id="rId4" imgH="4859337" imgW="8077200" progId="Word.Document.8" spid="_x0000_s1">
                  <p:embed/>
                </p:oleObj>
              </mc:Choice>
              <mc:Fallback>
                <p:oleObj r:id="rId5" imgH="4859337" imgW="8077200" progId="Word.Document.8">
                  <p:embed/>
                  <p:pic>
                    <p:nvPicPr>
                      <p:cNvPr id="182" name="Google Shape;182;p22"/>
                      <p:cNvPicPr preferRelativeResize="0"/>
                      <p:nvPr/>
                    </p:nvPicPr>
                    <p:blipFill rotWithShape="1">
                      <a:blip r:embed="rId6">
                        <a:alphaModFix/>
                      </a:blip>
                      <a:srcRect b="0" l="0" r="0" t="0"/>
                      <a:stretch/>
                    </p:blipFill>
                    <p:spPr>
                      <a:xfrm>
                        <a:off x="1524000" y="1676400"/>
                        <a:ext cx="8077200" cy="4859337"/>
                      </a:xfrm>
                      <a:prstGeom prst="rect">
                        <a:avLst/>
                      </a:prstGeom>
                      <a:noFill/>
                      <a:ln>
                        <a:noFill/>
                      </a:ln>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3"/>
          <p:cNvSpPr txBox="1"/>
          <p:nvPr>
            <p:ph type="title"/>
          </p:nvPr>
        </p:nvSpPr>
        <p:spPr>
          <a:xfrm>
            <a:off x="725487" y="306387"/>
            <a:ext cx="8455025" cy="917575"/>
          </a:xfrm>
          <a:prstGeom prst="rect">
            <a:avLst/>
          </a:prstGeom>
          <a:noFill/>
          <a:ln>
            <a:noFill/>
          </a:ln>
        </p:spPr>
        <p:txBody>
          <a:bodyPr anchorCtr="0" anchor="b" bIns="46725" lIns="95150" spcFirstLastPara="1" rIns="95150" wrap="square" tIns="46725">
            <a:noAutofit/>
          </a:bodyPr>
          <a:lstStyle/>
          <a:p>
            <a:pPr indent="0" lvl="0" marL="0" rtl="0" algn="ctr">
              <a:lnSpc>
                <a:spcPct val="100000"/>
              </a:lnSpc>
              <a:spcBef>
                <a:spcPts val="0"/>
              </a:spcBef>
              <a:spcAft>
                <a:spcPts val="0"/>
              </a:spcAft>
              <a:buClr>
                <a:schemeClr val="lt1"/>
              </a:buClr>
              <a:buSzPts val="4000"/>
              <a:buFont typeface="Arial"/>
              <a:buNone/>
            </a:pPr>
            <a:r>
              <a:rPr b="0" i="0" lang="en-US" sz="4000" u="none">
                <a:solidFill>
                  <a:schemeClr val="lt1"/>
                </a:solidFill>
                <a:latin typeface="Arial"/>
                <a:ea typeface="Arial"/>
                <a:cs typeface="Arial"/>
                <a:sym typeface="Arial"/>
              </a:rPr>
              <a:t>Requirements interaction</a:t>
            </a:r>
            <a:endParaRPr/>
          </a:p>
        </p:txBody>
      </p:sp>
      <p:sp>
        <p:nvSpPr>
          <p:cNvPr id="188" name="Google Shape;188;p23"/>
          <p:cNvSpPr txBox="1"/>
          <p:nvPr>
            <p:ph idx="1" type="body"/>
          </p:nvPr>
        </p:nvSpPr>
        <p:spPr>
          <a:xfrm>
            <a:off x="1073150" y="1676400"/>
            <a:ext cx="8455025" cy="4130675"/>
          </a:xfrm>
          <a:prstGeom prst="rect">
            <a:avLst/>
          </a:prstGeom>
          <a:noFill/>
          <a:ln>
            <a:noFill/>
          </a:ln>
        </p:spPr>
        <p:txBody>
          <a:bodyPr anchorCtr="0" anchor="t" bIns="46725" lIns="95150" spcFirstLastPara="1" rIns="95150" wrap="square" tIns="46725">
            <a:noAutofit/>
          </a:bodyPr>
          <a:lstStyle/>
          <a:p>
            <a:pPr indent="-488950" lvl="0" marL="488950" rtl="0" algn="l">
              <a:lnSpc>
                <a:spcPct val="90000"/>
              </a:lnSpc>
              <a:spcBef>
                <a:spcPts val="0"/>
              </a:spcBef>
              <a:spcAft>
                <a:spcPts val="0"/>
              </a:spcAft>
              <a:buClr>
                <a:schemeClr val="lt2"/>
              </a:buClr>
              <a:buSzPts val="1400"/>
              <a:buFont typeface="Arial"/>
              <a:buChar char="●"/>
            </a:pPr>
            <a:r>
              <a:rPr b="0" i="0" lang="en-US" sz="2800" u="none">
                <a:solidFill>
                  <a:schemeClr val="lt2"/>
                </a:solidFill>
                <a:latin typeface="Arial"/>
                <a:ea typeface="Arial"/>
                <a:cs typeface="Arial"/>
                <a:sym typeface="Arial"/>
              </a:rPr>
              <a:t>Conflicts between different non-functional requirements are common in complex systems.</a:t>
            </a:r>
            <a:endParaRPr/>
          </a:p>
          <a:p>
            <a:pPr indent="-488950" lvl="0" marL="488950" rtl="0" algn="l">
              <a:lnSpc>
                <a:spcPct val="90000"/>
              </a:lnSpc>
              <a:spcBef>
                <a:spcPts val="560"/>
              </a:spcBef>
              <a:spcAft>
                <a:spcPts val="0"/>
              </a:spcAft>
              <a:buClr>
                <a:schemeClr val="lt2"/>
              </a:buClr>
              <a:buSzPts val="1400"/>
              <a:buFont typeface="Arial"/>
              <a:buChar char="●"/>
            </a:pPr>
            <a:r>
              <a:rPr b="0" i="0" lang="en-US" sz="2800" u="none">
                <a:solidFill>
                  <a:schemeClr val="lt2"/>
                </a:solidFill>
                <a:latin typeface="Arial"/>
                <a:ea typeface="Arial"/>
                <a:cs typeface="Arial"/>
                <a:sym typeface="Arial"/>
              </a:rPr>
              <a:t>Spacecraft system</a:t>
            </a:r>
            <a:endParaRPr/>
          </a:p>
          <a:p>
            <a:pPr indent="-479425" lvl="1" marL="1089025" rtl="0" algn="l">
              <a:lnSpc>
                <a:spcPct val="90000"/>
              </a:lnSpc>
              <a:spcBef>
                <a:spcPts val="480"/>
              </a:spcBef>
              <a:spcAft>
                <a:spcPts val="0"/>
              </a:spcAft>
              <a:buClr>
                <a:schemeClr val="lt1"/>
              </a:buClr>
              <a:buSzPts val="2400"/>
              <a:buFont typeface="Arial"/>
              <a:buChar char="•"/>
            </a:pPr>
            <a:r>
              <a:rPr b="0" i="0" lang="en-US" sz="2400" u="none">
                <a:solidFill>
                  <a:schemeClr val="lt2"/>
                </a:solidFill>
                <a:latin typeface="Arial"/>
                <a:ea typeface="Arial"/>
                <a:cs typeface="Arial"/>
                <a:sym typeface="Arial"/>
              </a:rPr>
              <a:t>To minimise weight, the number of separate chips in the system should be minimised.</a:t>
            </a:r>
            <a:endParaRPr/>
          </a:p>
          <a:p>
            <a:pPr indent="-479425" lvl="1" marL="1089025" rtl="0" algn="l">
              <a:lnSpc>
                <a:spcPct val="90000"/>
              </a:lnSpc>
              <a:spcBef>
                <a:spcPts val="480"/>
              </a:spcBef>
              <a:spcAft>
                <a:spcPts val="0"/>
              </a:spcAft>
              <a:buClr>
                <a:schemeClr val="lt1"/>
              </a:buClr>
              <a:buSzPts val="2400"/>
              <a:buFont typeface="Arial"/>
              <a:buChar char="•"/>
            </a:pPr>
            <a:r>
              <a:rPr b="0" i="0" lang="en-US" sz="2400" u="none">
                <a:solidFill>
                  <a:schemeClr val="lt2"/>
                </a:solidFill>
                <a:latin typeface="Arial"/>
                <a:ea typeface="Arial"/>
                <a:cs typeface="Arial"/>
                <a:sym typeface="Arial"/>
              </a:rPr>
              <a:t>To minimise power consumption, lower power chips should be used.</a:t>
            </a:r>
            <a:endParaRPr/>
          </a:p>
          <a:p>
            <a:pPr indent="-479425" lvl="1" marL="1089025" rtl="0" algn="l">
              <a:lnSpc>
                <a:spcPct val="90000"/>
              </a:lnSpc>
              <a:spcBef>
                <a:spcPts val="480"/>
              </a:spcBef>
              <a:spcAft>
                <a:spcPts val="0"/>
              </a:spcAft>
              <a:buClr>
                <a:schemeClr val="lt1"/>
              </a:buClr>
              <a:buSzPts val="2400"/>
              <a:buFont typeface="Arial"/>
              <a:buChar char="•"/>
            </a:pPr>
            <a:r>
              <a:rPr b="0" i="0" lang="en-US" sz="2400" u="none">
                <a:solidFill>
                  <a:schemeClr val="lt2"/>
                </a:solidFill>
                <a:latin typeface="Arial"/>
                <a:ea typeface="Arial"/>
                <a:cs typeface="Arial"/>
                <a:sym typeface="Arial"/>
              </a:rPr>
              <a:t>However, using low power chips may mean that more chips have to be used. Which is the most critical requirement?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4"/>
          <p:cNvSpPr txBox="1"/>
          <p:nvPr>
            <p:ph type="title"/>
          </p:nvPr>
        </p:nvSpPr>
        <p:spPr>
          <a:xfrm>
            <a:off x="725487" y="306387"/>
            <a:ext cx="8455025" cy="917575"/>
          </a:xfrm>
          <a:prstGeom prst="rect">
            <a:avLst/>
          </a:prstGeom>
          <a:noFill/>
          <a:ln>
            <a:noFill/>
          </a:ln>
        </p:spPr>
        <p:txBody>
          <a:bodyPr anchorCtr="0" anchor="b" bIns="46725" lIns="95150" spcFirstLastPara="1" rIns="95150" wrap="square" tIns="46725">
            <a:noAutofit/>
          </a:bodyPr>
          <a:lstStyle/>
          <a:p>
            <a:pPr indent="0" lvl="0" marL="0" rtl="0" algn="ctr">
              <a:lnSpc>
                <a:spcPct val="100000"/>
              </a:lnSpc>
              <a:spcBef>
                <a:spcPts val="0"/>
              </a:spcBef>
              <a:spcAft>
                <a:spcPts val="0"/>
              </a:spcAft>
              <a:buClr>
                <a:schemeClr val="lt1"/>
              </a:buClr>
              <a:buSzPts val="4000"/>
              <a:buFont typeface="Arial"/>
              <a:buNone/>
            </a:pPr>
            <a:r>
              <a:rPr b="0" i="0" lang="en-US" sz="4000" u="none">
                <a:solidFill>
                  <a:schemeClr val="lt1"/>
                </a:solidFill>
                <a:latin typeface="Arial"/>
                <a:ea typeface="Arial"/>
                <a:cs typeface="Arial"/>
                <a:sym typeface="Arial"/>
              </a:rPr>
              <a:t>Domain requirements</a:t>
            </a:r>
            <a:endParaRPr/>
          </a:p>
        </p:txBody>
      </p:sp>
      <p:sp>
        <p:nvSpPr>
          <p:cNvPr id="194" name="Google Shape;194;p24"/>
          <p:cNvSpPr txBox="1"/>
          <p:nvPr>
            <p:ph idx="1" type="body"/>
          </p:nvPr>
        </p:nvSpPr>
        <p:spPr>
          <a:xfrm>
            <a:off x="1073150" y="1676400"/>
            <a:ext cx="8455025" cy="4130675"/>
          </a:xfrm>
          <a:prstGeom prst="rect">
            <a:avLst/>
          </a:prstGeom>
          <a:noFill/>
          <a:ln>
            <a:noFill/>
          </a:ln>
        </p:spPr>
        <p:txBody>
          <a:bodyPr anchorCtr="0" anchor="t" bIns="46725" lIns="95150" spcFirstLastPara="1" rIns="95150" wrap="square" tIns="46725">
            <a:noAutofit/>
          </a:bodyPr>
          <a:lstStyle/>
          <a:p>
            <a:pPr indent="-488950" lvl="0" marL="488950" rtl="0" algn="l">
              <a:lnSpc>
                <a:spcPct val="100000"/>
              </a:lnSpc>
              <a:spcBef>
                <a:spcPts val="0"/>
              </a:spcBef>
              <a:spcAft>
                <a:spcPts val="0"/>
              </a:spcAft>
              <a:buClr>
                <a:schemeClr val="lt2"/>
              </a:buClr>
              <a:buSzPts val="1400"/>
              <a:buFont typeface="Arial"/>
              <a:buChar char="●"/>
            </a:pPr>
            <a:r>
              <a:rPr b="0" i="0" lang="en-US" sz="2800" u="none">
                <a:solidFill>
                  <a:schemeClr val="lt2"/>
                </a:solidFill>
                <a:latin typeface="Arial"/>
                <a:ea typeface="Arial"/>
                <a:cs typeface="Arial"/>
                <a:sym typeface="Arial"/>
              </a:rPr>
              <a:t>Derived from the application domain and describe system characteristics and features that reflect the domain.</a:t>
            </a:r>
            <a:endParaRPr/>
          </a:p>
          <a:p>
            <a:pPr indent="-488950" lvl="0" marL="488950" rtl="0" algn="l">
              <a:lnSpc>
                <a:spcPct val="100000"/>
              </a:lnSpc>
              <a:spcBef>
                <a:spcPts val="560"/>
              </a:spcBef>
              <a:spcAft>
                <a:spcPts val="0"/>
              </a:spcAft>
              <a:buClr>
                <a:schemeClr val="lt2"/>
              </a:buClr>
              <a:buSzPts val="1400"/>
              <a:buFont typeface="Arial"/>
              <a:buChar char="●"/>
            </a:pPr>
            <a:r>
              <a:rPr b="0" i="0" lang="en-US" sz="2800" u="none">
                <a:solidFill>
                  <a:schemeClr val="lt2"/>
                </a:solidFill>
                <a:latin typeface="Arial"/>
                <a:ea typeface="Arial"/>
                <a:cs typeface="Arial"/>
                <a:sym typeface="Arial"/>
              </a:rPr>
              <a:t>Domain requirements be new functional requirements, constraints on existing requirements or define specific computations.</a:t>
            </a:r>
            <a:endParaRPr/>
          </a:p>
          <a:p>
            <a:pPr indent="-488950" lvl="0" marL="488950" rtl="0" algn="l">
              <a:lnSpc>
                <a:spcPct val="100000"/>
              </a:lnSpc>
              <a:spcBef>
                <a:spcPts val="560"/>
              </a:spcBef>
              <a:spcAft>
                <a:spcPts val="0"/>
              </a:spcAft>
              <a:buClr>
                <a:schemeClr val="lt2"/>
              </a:buClr>
              <a:buSzPts val="1400"/>
              <a:buFont typeface="Arial"/>
              <a:buChar char="●"/>
            </a:pPr>
            <a:r>
              <a:rPr b="0" i="0" lang="en-US" sz="2800" u="none">
                <a:solidFill>
                  <a:schemeClr val="lt2"/>
                </a:solidFill>
                <a:latin typeface="Arial"/>
                <a:ea typeface="Arial"/>
                <a:cs typeface="Arial"/>
                <a:sym typeface="Arial"/>
              </a:rPr>
              <a:t>If domain requirements are not satisfied, the system may be unworkable.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5"/>
          <p:cNvSpPr txBox="1"/>
          <p:nvPr>
            <p:ph type="title"/>
          </p:nvPr>
        </p:nvSpPr>
        <p:spPr>
          <a:xfrm>
            <a:off x="412750" y="266700"/>
            <a:ext cx="9080500" cy="1104900"/>
          </a:xfrm>
          <a:prstGeom prst="rect">
            <a:avLst/>
          </a:prstGeom>
          <a:noFill/>
          <a:ln>
            <a:noFill/>
          </a:ln>
        </p:spPr>
        <p:txBody>
          <a:bodyPr anchorCtr="0" anchor="b" bIns="46725" lIns="95150" spcFirstLastPara="1" rIns="95150" wrap="square" tIns="46725">
            <a:noAutofit/>
          </a:bodyPr>
          <a:lstStyle/>
          <a:p>
            <a:pPr indent="0" lvl="0" marL="0" rtl="0" algn="ctr">
              <a:lnSpc>
                <a:spcPct val="100000"/>
              </a:lnSpc>
              <a:spcBef>
                <a:spcPts val="0"/>
              </a:spcBef>
              <a:spcAft>
                <a:spcPts val="0"/>
              </a:spcAft>
              <a:buClr>
                <a:schemeClr val="lt1"/>
              </a:buClr>
              <a:buSzPts val="4000"/>
              <a:buFont typeface="Arial"/>
              <a:buNone/>
            </a:pPr>
            <a:r>
              <a:rPr b="0" i="0" lang="en-US" sz="4000" u="none">
                <a:solidFill>
                  <a:schemeClr val="lt1"/>
                </a:solidFill>
                <a:latin typeface="Arial"/>
                <a:ea typeface="Arial"/>
                <a:cs typeface="Arial"/>
                <a:sym typeface="Arial"/>
              </a:rPr>
              <a:t>Library system domain requirements</a:t>
            </a:r>
            <a:endParaRPr/>
          </a:p>
        </p:txBody>
      </p:sp>
      <p:sp>
        <p:nvSpPr>
          <p:cNvPr id="200" name="Google Shape;200;p25"/>
          <p:cNvSpPr txBox="1"/>
          <p:nvPr>
            <p:ph idx="1" type="body"/>
          </p:nvPr>
        </p:nvSpPr>
        <p:spPr>
          <a:xfrm>
            <a:off x="1073150" y="1676400"/>
            <a:ext cx="8455025" cy="4130675"/>
          </a:xfrm>
          <a:prstGeom prst="rect">
            <a:avLst/>
          </a:prstGeom>
          <a:noFill/>
          <a:ln>
            <a:noFill/>
          </a:ln>
        </p:spPr>
        <p:txBody>
          <a:bodyPr anchorCtr="0" anchor="t" bIns="46725" lIns="95150" spcFirstLastPara="1" rIns="95150" wrap="square" tIns="46725">
            <a:noAutofit/>
          </a:bodyPr>
          <a:lstStyle/>
          <a:p>
            <a:pPr indent="-488950" lvl="0" marL="488950" rtl="0" algn="just">
              <a:lnSpc>
                <a:spcPct val="90000"/>
              </a:lnSpc>
              <a:spcBef>
                <a:spcPts val="0"/>
              </a:spcBef>
              <a:spcAft>
                <a:spcPts val="0"/>
              </a:spcAft>
              <a:buClr>
                <a:schemeClr val="lt2"/>
              </a:buClr>
              <a:buSzPts val="1400"/>
              <a:buFont typeface="Arial"/>
              <a:buChar char="●"/>
            </a:pPr>
            <a:r>
              <a:rPr b="0" i="0" lang="en-US" sz="2800" u="none">
                <a:solidFill>
                  <a:schemeClr val="lt2"/>
                </a:solidFill>
                <a:latin typeface="Arial"/>
                <a:ea typeface="Arial"/>
                <a:cs typeface="Arial"/>
                <a:sym typeface="Arial"/>
              </a:rPr>
              <a:t>There shall be a standard user interface to all databases which shall be based on the Z39.50 standard.</a:t>
            </a:r>
            <a:endParaRPr/>
          </a:p>
          <a:p>
            <a:pPr indent="-488950" lvl="0" marL="488950" rtl="0" algn="just">
              <a:lnSpc>
                <a:spcPct val="90000"/>
              </a:lnSpc>
              <a:spcBef>
                <a:spcPts val="1160"/>
              </a:spcBef>
              <a:spcAft>
                <a:spcPts val="0"/>
              </a:spcAft>
              <a:buClr>
                <a:schemeClr val="lt2"/>
              </a:buClr>
              <a:buSzPts val="1400"/>
              <a:buFont typeface="Arial"/>
              <a:buChar char="●"/>
            </a:pPr>
            <a:r>
              <a:rPr b="0" i="0" lang="en-US" sz="2800" u="none">
                <a:solidFill>
                  <a:schemeClr val="lt2"/>
                </a:solidFill>
                <a:latin typeface="Arial"/>
                <a:ea typeface="Arial"/>
                <a:cs typeface="Arial"/>
                <a:sym typeface="Arial"/>
              </a:rPr>
              <a:t>Because of copyright restrictions, some documents must be deleted immediately on arrival. Depending on the user’s requirements, these documents will either be printed locally on the system server for manually forwarding to the user or routed to a network printer.</a:t>
            </a:r>
            <a:endParaRPr/>
          </a:p>
          <a:p>
            <a:pPr indent="-400050" lvl="0" marL="488950" rtl="0" algn="l">
              <a:spcBef>
                <a:spcPts val="1160"/>
              </a:spcBef>
              <a:spcAft>
                <a:spcPts val="0"/>
              </a:spcAft>
              <a:buSzPts val="1400"/>
              <a:buNone/>
            </a:pPr>
            <a:r>
              <a:t/>
            </a:r>
            <a:endParaRPr b="0" i="0" sz="2800" u="none">
              <a:solidFill>
                <a:schemeClr val="lt2"/>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6"/>
          <p:cNvSpPr txBox="1"/>
          <p:nvPr>
            <p:ph type="title"/>
          </p:nvPr>
        </p:nvSpPr>
        <p:spPr>
          <a:xfrm>
            <a:off x="725487" y="306387"/>
            <a:ext cx="8455025" cy="917575"/>
          </a:xfrm>
          <a:prstGeom prst="rect">
            <a:avLst/>
          </a:prstGeom>
          <a:noFill/>
          <a:ln>
            <a:noFill/>
          </a:ln>
        </p:spPr>
        <p:txBody>
          <a:bodyPr anchorCtr="0" anchor="b" bIns="46725" lIns="95150" spcFirstLastPara="1" rIns="95150" wrap="square" tIns="46725">
            <a:noAutofit/>
          </a:bodyPr>
          <a:lstStyle/>
          <a:p>
            <a:pPr indent="0" lvl="0" marL="0" rtl="0" algn="ctr">
              <a:lnSpc>
                <a:spcPct val="100000"/>
              </a:lnSpc>
              <a:spcBef>
                <a:spcPts val="0"/>
              </a:spcBef>
              <a:spcAft>
                <a:spcPts val="0"/>
              </a:spcAft>
              <a:buClr>
                <a:schemeClr val="lt1"/>
              </a:buClr>
              <a:buSzPts val="4000"/>
              <a:buFont typeface="Arial"/>
              <a:buNone/>
            </a:pPr>
            <a:r>
              <a:rPr b="0" i="0" lang="en-US" sz="4000" u="none">
                <a:solidFill>
                  <a:schemeClr val="lt1"/>
                </a:solidFill>
                <a:latin typeface="Arial"/>
                <a:ea typeface="Arial"/>
                <a:cs typeface="Arial"/>
                <a:sym typeface="Arial"/>
              </a:rPr>
              <a:t>Train protection system</a:t>
            </a:r>
            <a:endParaRPr/>
          </a:p>
        </p:txBody>
      </p:sp>
      <p:sp>
        <p:nvSpPr>
          <p:cNvPr id="206" name="Google Shape;206;p26"/>
          <p:cNvSpPr txBox="1"/>
          <p:nvPr>
            <p:ph idx="1" type="body"/>
          </p:nvPr>
        </p:nvSpPr>
        <p:spPr>
          <a:xfrm>
            <a:off x="577850" y="1981200"/>
            <a:ext cx="8420100" cy="4114800"/>
          </a:xfrm>
          <a:prstGeom prst="rect">
            <a:avLst/>
          </a:prstGeom>
          <a:noFill/>
          <a:ln>
            <a:noFill/>
          </a:ln>
        </p:spPr>
        <p:txBody>
          <a:bodyPr anchorCtr="0" anchor="t" bIns="46725" lIns="95150" spcFirstLastPara="1" rIns="95150" wrap="square" tIns="46725">
            <a:noAutofit/>
          </a:bodyPr>
          <a:lstStyle/>
          <a:p>
            <a:pPr indent="-488950" lvl="0" marL="488950" rtl="0" algn="just">
              <a:lnSpc>
                <a:spcPct val="100000"/>
              </a:lnSpc>
              <a:spcBef>
                <a:spcPts val="0"/>
              </a:spcBef>
              <a:spcAft>
                <a:spcPts val="0"/>
              </a:spcAft>
              <a:buClr>
                <a:schemeClr val="lt2"/>
              </a:buClr>
              <a:buSzPts val="1400"/>
              <a:buFont typeface="Arial"/>
              <a:buChar char="●"/>
            </a:pPr>
            <a:r>
              <a:rPr b="0" i="0" lang="en-US" sz="2800" u="none">
                <a:solidFill>
                  <a:schemeClr val="lt2"/>
                </a:solidFill>
                <a:latin typeface="Arial"/>
                <a:ea typeface="Arial"/>
                <a:cs typeface="Arial"/>
                <a:sym typeface="Arial"/>
              </a:rPr>
              <a:t>The deceleration of the train shall be computed as:</a:t>
            </a:r>
            <a:endParaRPr/>
          </a:p>
          <a:p>
            <a:pPr indent="-479425" lvl="1" marL="1089025" rtl="0" algn="just">
              <a:lnSpc>
                <a:spcPct val="100000"/>
              </a:lnSpc>
              <a:spcBef>
                <a:spcPts val="1080"/>
              </a:spcBef>
              <a:spcAft>
                <a:spcPts val="0"/>
              </a:spcAft>
              <a:buClr>
                <a:schemeClr val="lt1"/>
              </a:buClr>
              <a:buSzPts val="2400"/>
              <a:buFont typeface="Arial"/>
              <a:buChar char="•"/>
            </a:pPr>
            <a:r>
              <a:rPr b="0" i="0" lang="en-US" sz="2400" u="none">
                <a:solidFill>
                  <a:schemeClr val="lt2"/>
                </a:solidFill>
                <a:latin typeface="Arial"/>
                <a:ea typeface="Arial"/>
                <a:cs typeface="Arial"/>
                <a:sym typeface="Arial"/>
              </a:rPr>
              <a:t>D</a:t>
            </a:r>
            <a:r>
              <a:rPr b="0" baseline="-25000" i="0" lang="en-US" sz="2400" u="none">
                <a:solidFill>
                  <a:schemeClr val="lt2"/>
                </a:solidFill>
                <a:latin typeface="Arial"/>
                <a:ea typeface="Arial"/>
                <a:cs typeface="Arial"/>
                <a:sym typeface="Arial"/>
              </a:rPr>
              <a:t>train</a:t>
            </a:r>
            <a:r>
              <a:rPr b="0" i="0" lang="en-US" sz="2400" u="none">
                <a:solidFill>
                  <a:schemeClr val="lt2"/>
                </a:solidFill>
                <a:latin typeface="Arial"/>
                <a:ea typeface="Arial"/>
                <a:cs typeface="Arial"/>
                <a:sym typeface="Arial"/>
              </a:rPr>
              <a:t> = D</a:t>
            </a:r>
            <a:r>
              <a:rPr b="0" baseline="-25000" i="0" lang="en-US" sz="2400" u="none">
                <a:solidFill>
                  <a:schemeClr val="lt2"/>
                </a:solidFill>
                <a:latin typeface="Arial"/>
                <a:ea typeface="Arial"/>
                <a:cs typeface="Arial"/>
                <a:sym typeface="Arial"/>
              </a:rPr>
              <a:t>control</a:t>
            </a:r>
            <a:r>
              <a:rPr b="0" i="0" lang="en-US" sz="2400" u="none">
                <a:solidFill>
                  <a:schemeClr val="lt2"/>
                </a:solidFill>
                <a:latin typeface="Arial"/>
                <a:ea typeface="Arial"/>
                <a:cs typeface="Arial"/>
                <a:sym typeface="Arial"/>
              </a:rPr>
              <a:t> + D</a:t>
            </a:r>
            <a:r>
              <a:rPr b="0" baseline="-25000" i="0" lang="en-US" sz="2400" u="none">
                <a:solidFill>
                  <a:schemeClr val="lt2"/>
                </a:solidFill>
                <a:latin typeface="Arial"/>
                <a:ea typeface="Arial"/>
                <a:cs typeface="Arial"/>
                <a:sym typeface="Arial"/>
              </a:rPr>
              <a:t>gradient </a:t>
            </a:r>
            <a:endParaRPr/>
          </a:p>
          <a:p>
            <a:pPr indent="-488950" lvl="0" marL="488950" rtl="0" algn="just">
              <a:lnSpc>
                <a:spcPct val="100000"/>
              </a:lnSpc>
              <a:spcBef>
                <a:spcPts val="560"/>
              </a:spcBef>
              <a:spcAft>
                <a:spcPts val="0"/>
              </a:spcAft>
              <a:buSzPts val="1400"/>
              <a:buNone/>
            </a:pPr>
            <a:r>
              <a:rPr b="0" i="0" lang="en-US" sz="2800" u="none">
                <a:solidFill>
                  <a:schemeClr val="lt2"/>
                </a:solidFill>
                <a:latin typeface="Arial"/>
                <a:ea typeface="Arial"/>
                <a:cs typeface="Arial"/>
                <a:sym typeface="Arial"/>
              </a:rPr>
              <a:t>	where D</a:t>
            </a:r>
            <a:r>
              <a:rPr b="0" baseline="-25000" i="0" lang="en-US" sz="2800" u="none">
                <a:solidFill>
                  <a:schemeClr val="lt2"/>
                </a:solidFill>
                <a:latin typeface="Arial"/>
                <a:ea typeface="Arial"/>
                <a:cs typeface="Arial"/>
                <a:sym typeface="Arial"/>
              </a:rPr>
              <a:t>gradient </a:t>
            </a:r>
            <a:r>
              <a:rPr b="0" i="0" lang="en-US" sz="2800" u="none">
                <a:solidFill>
                  <a:schemeClr val="lt2"/>
                </a:solidFill>
                <a:latin typeface="Arial"/>
                <a:ea typeface="Arial"/>
                <a:cs typeface="Arial"/>
                <a:sym typeface="Arial"/>
              </a:rPr>
              <a:t>is 9.81ms</a:t>
            </a:r>
            <a:r>
              <a:rPr b="0" baseline="30000" i="0" lang="en-US" sz="2800" u="none">
                <a:solidFill>
                  <a:schemeClr val="lt2"/>
                </a:solidFill>
                <a:latin typeface="Arial"/>
                <a:ea typeface="Arial"/>
                <a:cs typeface="Arial"/>
                <a:sym typeface="Arial"/>
              </a:rPr>
              <a:t>2 </a:t>
            </a:r>
            <a:r>
              <a:rPr b="0" i="0" lang="en-US" sz="2800" u="none">
                <a:solidFill>
                  <a:schemeClr val="lt2"/>
                </a:solidFill>
                <a:latin typeface="Arial"/>
                <a:ea typeface="Arial"/>
                <a:cs typeface="Arial"/>
                <a:sym typeface="Arial"/>
              </a:rPr>
              <a:t>* compensated gradient/alpha and where the values of 9.81ms</a:t>
            </a:r>
            <a:r>
              <a:rPr b="0" baseline="30000" i="0" lang="en-US" sz="2800" u="none">
                <a:solidFill>
                  <a:schemeClr val="lt2"/>
                </a:solidFill>
                <a:latin typeface="Arial"/>
                <a:ea typeface="Arial"/>
                <a:cs typeface="Arial"/>
                <a:sym typeface="Arial"/>
              </a:rPr>
              <a:t>2 </a:t>
            </a:r>
            <a:r>
              <a:rPr b="0" i="0" lang="en-US" sz="2800" u="none">
                <a:solidFill>
                  <a:schemeClr val="lt2"/>
                </a:solidFill>
                <a:latin typeface="Arial"/>
                <a:ea typeface="Arial"/>
                <a:cs typeface="Arial"/>
                <a:sym typeface="Arial"/>
              </a:rPr>
              <a:t>/alpha are known for different types of train.</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7"/>
          <p:cNvSpPr txBox="1"/>
          <p:nvPr>
            <p:ph type="title"/>
          </p:nvPr>
        </p:nvSpPr>
        <p:spPr>
          <a:xfrm>
            <a:off x="725487" y="306387"/>
            <a:ext cx="8455025" cy="917575"/>
          </a:xfrm>
          <a:prstGeom prst="rect">
            <a:avLst/>
          </a:prstGeom>
          <a:noFill/>
          <a:ln>
            <a:noFill/>
          </a:ln>
        </p:spPr>
        <p:txBody>
          <a:bodyPr anchorCtr="0" anchor="b" bIns="46725" lIns="95150" spcFirstLastPara="1" rIns="95150" wrap="square" tIns="46725">
            <a:noAutofit/>
          </a:bodyPr>
          <a:lstStyle/>
          <a:p>
            <a:pPr indent="0" lvl="0" marL="0" rtl="0" algn="ctr">
              <a:lnSpc>
                <a:spcPct val="100000"/>
              </a:lnSpc>
              <a:spcBef>
                <a:spcPts val="0"/>
              </a:spcBef>
              <a:spcAft>
                <a:spcPts val="0"/>
              </a:spcAft>
              <a:buClr>
                <a:schemeClr val="lt1"/>
              </a:buClr>
              <a:buSzPts val="4000"/>
              <a:buFont typeface="Arial"/>
              <a:buNone/>
            </a:pPr>
            <a:r>
              <a:rPr b="0" i="0" lang="en-US" sz="4000" u="none">
                <a:solidFill>
                  <a:schemeClr val="lt1"/>
                </a:solidFill>
                <a:latin typeface="Arial"/>
                <a:ea typeface="Arial"/>
                <a:cs typeface="Arial"/>
                <a:sym typeface="Arial"/>
              </a:rPr>
              <a:t>Domain requirements problems</a:t>
            </a:r>
            <a:endParaRPr/>
          </a:p>
        </p:txBody>
      </p:sp>
      <p:sp>
        <p:nvSpPr>
          <p:cNvPr id="212" name="Google Shape;212;p27"/>
          <p:cNvSpPr txBox="1"/>
          <p:nvPr>
            <p:ph idx="1" type="body"/>
          </p:nvPr>
        </p:nvSpPr>
        <p:spPr>
          <a:xfrm>
            <a:off x="1073150" y="1676400"/>
            <a:ext cx="8455025" cy="4130675"/>
          </a:xfrm>
          <a:prstGeom prst="rect">
            <a:avLst/>
          </a:prstGeom>
          <a:noFill/>
          <a:ln>
            <a:noFill/>
          </a:ln>
        </p:spPr>
        <p:txBody>
          <a:bodyPr anchorCtr="0" anchor="t" bIns="46725" lIns="95150" spcFirstLastPara="1" rIns="95150" wrap="square" tIns="46725">
            <a:noAutofit/>
          </a:bodyPr>
          <a:lstStyle/>
          <a:p>
            <a:pPr indent="-488950" lvl="0" marL="488950" rtl="0" algn="l">
              <a:lnSpc>
                <a:spcPct val="100000"/>
              </a:lnSpc>
              <a:spcBef>
                <a:spcPts val="0"/>
              </a:spcBef>
              <a:spcAft>
                <a:spcPts val="0"/>
              </a:spcAft>
              <a:buClr>
                <a:schemeClr val="lt2"/>
              </a:buClr>
              <a:buSzPts val="1400"/>
              <a:buFont typeface="Arial"/>
              <a:buChar char="●"/>
            </a:pPr>
            <a:r>
              <a:rPr b="0" i="0" lang="en-US" sz="2800" u="none">
                <a:solidFill>
                  <a:schemeClr val="lt2"/>
                </a:solidFill>
                <a:latin typeface="Arial"/>
                <a:ea typeface="Arial"/>
                <a:cs typeface="Arial"/>
                <a:sym typeface="Arial"/>
              </a:rPr>
              <a:t>Understandability</a:t>
            </a:r>
            <a:endParaRPr/>
          </a:p>
          <a:p>
            <a:pPr indent="-479425" lvl="1" marL="1089025" rtl="0" algn="l">
              <a:lnSpc>
                <a:spcPct val="100000"/>
              </a:lnSpc>
              <a:spcBef>
                <a:spcPts val="480"/>
              </a:spcBef>
              <a:spcAft>
                <a:spcPts val="0"/>
              </a:spcAft>
              <a:buClr>
                <a:schemeClr val="lt1"/>
              </a:buClr>
              <a:buSzPts val="2400"/>
              <a:buFont typeface="Arial"/>
              <a:buChar char="•"/>
            </a:pPr>
            <a:r>
              <a:rPr b="0" i="0" lang="en-US" sz="2400" u="none">
                <a:solidFill>
                  <a:schemeClr val="lt2"/>
                </a:solidFill>
                <a:latin typeface="Arial"/>
                <a:ea typeface="Arial"/>
                <a:cs typeface="Arial"/>
                <a:sym typeface="Arial"/>
              </a:rPr>
              <a:t>Requirements are expressed in the language of the application domain;</a:t>
            </a:r>
            <a:endParaRPr/>
          </a:p>
          <a:p>
            <a:pPr indent="-479425" lvl="1" marL="1089025" rtl="0" algn="l">
              <a:lnSpc>
                <a:spcPct val="100000"/>
              </a:lnSpc>
              <a:spcBef>
                <a:spcPts val="480"/>
              </a:spcBef>
              <a:spcAft>
                <a:spcPts val="0"/>
              </a:spcAft>
              <a:buClr>
                <a:schemeClr val="lt1"/>
              </a:buClr>
              <a:buSzPts val="2400"/>
              <a:buFont typeface="Arial"/>
              <a:buChar char="•"/>
            </a:pPr>
            <a:r>
              <a:rPr b="0" i="0" lang="en-US" sz="2400" u="none">
                <a:solidFill>
                  <a:schemeClr val="lt2"/>
                </a:solidFill>
                <a:latin typeface="Arial"/>
                <a:ea typeface="Arial"/>
                <a:cs typeface="Arial"/>
                <a:sym typeface="Arial"/>
              </a:rPr>
              <a:t>This is often not understood by software engineers developing the system.</a:t>
            </a:r>
            <a:endParaRPr/>
          </a:p>
          <a:p>
            <a:pPr indent="-488950" lvl="0" marL="488950" rtl="0" algn="l">
              <a:lnSpc>
                <a:spcPct val="100000"/>
              </a:lnSpc>
              <a:spcBef>
                <a:spcPts val="560"/>
              </a:spcBef>
              <a:spcAft>
                <a:spcPts val="0"/>
              </a:spcAft>
              <a:buClr>
                <a:schemeClr val="lt2"/>
              </a:buClr>
              <a:buSzPts val="1400"/>
              <a:buFont typeface="Arial"/>
              <a:buChar char="●"/>
            </a:pPr>
            <a:r>
              <a:rPr b="0" i="0" lang="en-US" sz="2800" u="none">
                <a:solidFill>
                  <a:schemeClr val="lt2"/>
                </a:solidFill>
                <a:latin typeface="Arial"/>
                <a:ea typeface="Arial"/>
                <a:cs typeface="Arial"/>
                <a:sym typeface="Arial"/>
              </a:rPr>
              <a:t>Implicitness</a:t>
            </a:r>
            <a:endParaRPr/>
          </a:p>
          <a:p>
            <a:pPr indent="-479425" lvl="1" marL="1089025" rtl="0" algn="l">
              <a:lnSpc>
                <a:spcPct val="100000"/>
              </a:lnSpc>
              <a:spcBef>
                <a:spcPts val="480"/>
              </a:spcBef>
              <a:spcAft>
                <a:spcPts val="0"/>
              </a:spcAft>
              <a:buClr>
                <a:schemeClr val="lt1"/>
              </a:buClr>
              <a:buSzPts val="2400"/>
              <a:buFont typeface="Arial"/>
              <a:buChar char="•"/>
            </a:pPr>
            <a:r>
              <a:rPr b="0" i="0" lang="en-US" sz="2400" u="none">
                <a:solidFill>
                  <a:schemeClr val="lt2"/>
                </a:solidFill>
                <a:latin typeface="Arial"/>
                <a:ea typeface="Arial"/>
                <a:cs typeface="Arial"/>
                <a:sym typeface="Arial"/>
              </a:rPr>
              <a:t>Domain specialists understand the area so well that they do not think of making the domain requirements explicit.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8"/>
          <p:cNvSpPr txBox="1"/>
          <p:nvPr>
            <p:ph type="title"/>
          </p:nvPr>
        </p:nvSpPr>
        <p:spPr>
          <a:xfrm>
            <a:off x="725487" y="306387"/>
            <a:ext cx="8455025" cy="917575"/>
          </a:xfrm>
          <a:prstGeom prst="rect">
            <a:avLst/>
          </a:prstGeom>
          <a:noFill/>
          <a:ln>
            <a:noFill/>
          </a:ln>
        </p:spPr>
        <p:txBody>
          <a:bodyPr anchorCtr="0" anchor="b" bIns="46725" lIns="95150" spcFirstLastPara="1" rIns="95150" wrap="square" tIns="46725">
            <a:noAutofit/>
          </a:bodyPr>
          <a:lstStyle/>
          <a:p>
            <a:pPr indent="0" lvl="0" marL="0" rtl="0" algn="ctr">
              <a:lnSpc>
                <a:spcPct val="100000"/>
              </a:lnSpc>
              <a:spcBef>
                <a:spcPts val="0"/>
              </a:spcBef>
              <a:spcAft>
                <a:spcPts val="0"/>
              </a:spcAft>
              <a:buClr>
                <a:schemeClr val="lt1"/>
              </a:buClr>
              <a:buSzPts val="4000"/>
              <a:buFont typeface="Arial"/>
              <a:buNone/>
            </a:pPr>
            <a:r>
              <a:rPr b="0" i="0" lang="en-US" sz="4000" u="none">
                <a:solidFill>
                  <a:schemeClr val="lt1"/>
                </a:solidFill>
                <a:latin typeface="Arial"/>
                <a:ea typeface="Arial"/>
                <a:cs typeface="Arial"/>
                <a:sym typeface="Arial"/>
              </a:rPr>
              <a:t>User requirements</a:t>
            </a:r>
            <a:endParaRPr/>
          </a:p>
        </p:txBody>
      </p:sp>
      <p:sp>
        <p:nvSpPr>
          <p:cNvPr id="218" name="Google Shape;218;p28"/>
          <p:cNvSpPr txBox="1"/>
          <p:nvPr>
            <p:ph idx="1" type="body"/>
          </p:nvPr>
        </p:nvSpPr>
        <p:spPr>
          <a:xfrm>
            <a:off x="1073150" y="1676400"/>
            <a:ext cx="8455025" cy="4130675"/>
          </a:xfrm>
          <a:prstGeom prst="rect">
            <a:avLst/>
          </a:prstGeom>
          <a:noFill/>
          <a:ln>
            <a:noFill/>
          </a:ln>
        </p:spPr>
        <p:txBody>
          <a:bodyPr anchorCtr="0" anchor="t" bIns="46725" lIns="95150" spcFirstLastPara="1" rIns="95150" wrap="square" tIns="46725">
            <a:noAutofit/>
          </a:bodyPr>
          <a:lstStyle/>
          <a:p>
            <a:pPr indent="-488950" lvl="0" marL="488950" rtl="0" algn="l">
              <a:lnSpc>
                <a:spcPct val="100000"/>
              </a:lnSpc>
              <a:spcBef>
                <a:spcPts val="0"/>
              </a:spcBef>
              <a:spcAft>
                <a:spcPts val="0"/>
              </a:spcAft>
              <a:buClr>
                <a:schemeClr val="lt2"/>
              </a:buClr>
              <a:buSzPts val="1400"/>
              <a:buFont typeface="Arial"/>
              <a:buChar char="●"/>
            </a:pPr>
            <a:r>
              <a:rPr b="0" i="0" lang="en-US" sz="2800" u="none">
                <a:solidFill>
                  <a:schemeClr val="lt2"/>
                </a:solidFill>
                <a:latin typeface="Arial"/>
                <a:ea typeface="Arial"/>
                <a:cs typeface="Arial"/>
                <a:sym typeface="Arial"/>
              </a:rPr>
              <a:t>Should describe functional and non-functional requirements in such a way that they are understandable by system users who don’t have detailed technical knowledge.</a:t>
            </a:r>
            <a:endParaRPr/>
          </a:p>
          <a:p>
            <a:pPr indent="-488950" lvl="0" marL="488950" rtl="0" algn="l">
              <a:lnSpc>
                <a:spcPct val="100000"/>
              </a:lnSpc>
              <a:spcBef>
                <a:spcPts val="560"/>
              </a:spcBef>
              <a:spcAft>
                <a:spcPts val="0"/>
              </a:spcAft>
              <a:buClr>
                <a:schemeClr val="lt2"/>
              </a:buClr>
              <a:buSzPts val="1400"/>
              <a:buFont typeface="Arial"/>
              <a:buChar char="●"/>
            </a:pPr>
            <a:r>
              <a:rPr b="0" i="0" lang="en-US" sz="2800" u="none">
                <a:solidFill>
                  <a:schemeClr val="lt2"/>
                </a:solidFill>
                <a:latin typeface="Arial"/>
                <a:ea typeface="Arial"/>
                <a:cs typeface="Arial"/>
                <a:sym typeface="Arial"/>
              </a:rPr>
              <a:t>User requirements are defined using natural language, tables and diagrams as these can be understood by all users.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9"/>
          <p:cNvSpPr txBox="1"/>
          <p:nvPr>
            <p:ph type="title"/>
          </p:nvPr>
        </p:nvSpPr>
        <p:spPr>
          <a:xfrm>
            <a:off x="725487" y="306387"/>
            <a:ext cx="8455025" cy="917575"/>
          </a:xfrm>
          <a:prstGeom prst="rect">
            <a:avLst/>
          </a:prstGeom>
          <a:noFill/>
          <a:ln>
            <a:noFill/>
          </a:ln>
        </p:spPr>
        <p:txBody>
          <a:bodyPr anchorCtr="0" anchor="b" bIns="46725" lIns="95150" spcFirstLastPara="1" rIns="95150" wrap="square" tIns="46725">
            <a:noAutofit/>
          </a:bodyPr>
          <a:lstStyle/>
          <a:p>
            <a:pPr indent="0" lvl="0" marL="0" rtl="0" algn="ctr">
              <a:lnSpc>
                <a:spcPct val="100000"/>
              </a:lnSpc>
              <a:spcBef>
                <a:spcPts val="0"/>
              </a:spcBef>
              <a:spcAft>
                <a:spcPts val="0"/>
              </a:spcAft>
              <a:buClr>
                <a:schemeClr val="lt1"/>
              </a:buClr>
              <a:buSzPts val="4000"/>
              <a:buFont typeface="Arial"/>
              <a:buNone/>
            </a:pPr>
            <a:r>
              <a:rPr b="0" i="0" lang="en-US" sz="4000" u="none">
                <a:solidFill>
                  <a:schemeClr val="lt1"/>
                </a:solidFill>
                <a:latin typeface="Arial"/>
                <a:ea typeface="Arial"/>
                <a:cs typeface="Arial"/>
                <a:sym typeface="Arial"/>
              </a:rPr>
              <a:t>Problems with natural language</a:t>
            </a:r>
            <a:endParaRPr/>
          </a:p>
        </p:txBody>
      </p:sp>
      <p:sp>
        <p:nvSpPr>
          <p:cNvPr id="224" name="Google Shape;224;p29"/>
          <p:cNvSpPr txBox="1"/>
          <p:nvPr>
            <p:ph idx="1" type="body"/>
          </p:nvPr>
        </p:nvSpPr>
        <p:spPr>
          <a:xfrm>
            <a:off x="1073150" y="1676400"/>
            <a:ext cx="8455025" cy="4130675"/>
          </a:xfrm>
          <a:prstGeom prst="rect">
            <a:avLst/>
          </a:prstGeom>
          <a:noFill/>
          <a:ln>
            <a:noFill/>
          </a:ln>
        </p:spPr>
        <p:txBody>
          <a:bodyPr anchorCtr="0" anchor="t" bIns="46725" lIns="95150" spcFirstLastPara="1" rIns="95150" wrap="square" tIns="46725">
            <a:noAutofit/>
          </a:bodyPr>
          <a:lstStyle/>
          <a:p>
            <a:pPr indent="-488950" lvl="0" marL="488950" rtl="0" algn="l">
              <a:lnSpc>
                <a:spcPct val="100000"/>
              </a:lnSpc>
              <a:spcBef>
                <a:spcPts val="0"/>
              </a:spcBef>
              <a:spcAft>
                <a:spcPts val="0"/>
              </a:spcAft>
              <a:buClr>
                <a:schemeClr val="lt2"/>
              </a:buClr>
              <a:buSzPts val="1400"/>
              <a:buFont typeface="Arial"/>
              <a:buChar char="●"/>
            </a:pPr>
            <a:r>
              <a:rPr b="0" i="0" lang="en-US" sz="2800" u="none">
                <a:solidFill>
                  <a:schemeClr val="lt2"/>
                </a:solidFill>
                <a:latin typeface="Arial"/>
                <a:ea typeface="Arial"/>
                <a:cs typeface="Arial"/>
                <a:sym typeface="Arial"/>
              </a:rPr>
              <a:t>Lack of clarity </a:t>
            </a:r>
            <a:endParaRPr/>
          </a:p>
          <a:p>
            <a:pPr indent="-479425" lvl="1" marL="1089025" rtl="0" algn="l">
              <a:lnSpc>
                <a:spcPct val="100000"/>
              </a:lnSpc>
              <a:spcBef>
                <a:spcPts val="480"/>
              </a:spcBef>
              <a:spcAft>
                <a:spcPts val="0"/>
              </a:spcAft>
              <a:buClr>
                <a:schemeClr val="lt1"/>
              </a:buClr>
              <a:buSzPts val="2400"/>
              <a:buFont typeface="Arial"/>
              <a:buChar char="•"/>
            </a:pPr>
            <a:r>
              <a:rPr b="0" i="0" lang="en-US" sz="2400" u="none">
                <a:solidFill>
                  <a:schemeClr val="lt2"/>
                </a:solidFill>
                <a:latin typeface="Arial"/>
                <a:ea typeface="Arial"/>
                <a:cs typeface="Arial"/>
                <a:sym typeface="Arial"/>
              </a:rPr>
              <a:t>Precision is difficult without making the document difficult to read.</a:t>
            </a:r>
            <a:endParaRPr/>
          </a:p>
          <a:p>
            <a:pPr indent="-488950" lvl="0" marL="488950" rtl="0" algn="l">
              <a:lnSpc>
                <a:spcPct val="100000"/>
              </a:lnSpc>
              <a:spcBef>
                <a:spcPts val="560"/>
              </a:spcBef>
              <a:spcAft>
                <a:spcPts val="0"/>
              </a:spcAft>
              <a:buClr>
                <a:schemeClr val="lt2"/>
              </a:buClr>
              <a:buSzPts val="1400"/>
              <a:buFont typeface="Arial"/>
              <a:buChar char="●"/>
            </a:pPr>
            <a:r>
              <a:rPr b="0" i="0" lang="en-US" sz="2800" u="none">
                <a:solidFill>
                  <a:schemeClr val="lt2"/>
                </a:solidFill>
                <a:latin typeface="Arial"/>
                <a:ea typeface="Arial"/>
                <a:cs typeface="Arial"/>
                <a:sym typeface="Arial"/>
              </a:rPr>
              <a:t>Requirements confusion</a:t>
            </a:r>
            <a:endParaRPr/>
          </a:p>
          <a:p>
            <a:pPr indent="-479425" lvl="1" marL="1089025" rtl="0" algn="l">
              <a:lnSpc>
                <a:spcPct val="100000"/>
              </a:lnSpc>
              <a:spcBef>
                <a:spcPts val="480"/>
              </a:spcBef>
              <a:spcAft>
                <a:spcPts val="0"/>
              </a:spcAft>
              <a:buClr>
                <a:schemeClr val="lt1"/>
              </a:buClr>
              <a:buSzPts val="2400"/>
              <a:buFont typeface="Arial"/>
              <a:buChar char="•"/>
            </a:pPr>
            <a:r>
              <a:rPr b="0" i="0" lang="en-US" sz="2400" u="none">
                <a:solidFill>
                  <a:schemeClr val="lt2"/>
                </a:solidFill>
                <a:latin typeface="Arial"/>
                <a:ea typeface="Arial"/>
                <a:cs typeface="Arial"/>
                <a:sym typeface="Arial"/>
              </a:rPr>
              <a:t>Functional and non-functional requirements tend to be mixed-up.</a:t>
            </a:r>
            <a:endParaRPr/>
          </a:p>
          <a:p>
            <a:pPr indent="-488950" lvl="0" marL="488950" rtl="0" algn="l">
              <a:lnSpc>
                <a:spcPct val="100000"/>
              </a:lnSpc>
              <a:spcBef>
                <a:spcPts val="560"/>
              </a:spcBef>
              <a:spcAft>
                <a:spcPts val="0"/>
              </a:spcAft>
              <a:buClr>
                <a:schemeClr val="lt2"/>
              </a:buClr>
              <a:buSzPts val="1400"/>
              <a:buFont typeface="Arial"/>
              <a:buChar char="●"/>
            </a:pPr>
            <a:r>
              <a:rPr b="0" i="0" lang="en-US" sz="2800" u="none">
                <a:solidFill>
                  <a:schemeClr val="lt2"/>
                </a:solidFill>
                <a:latin typeface="Arial"/>
                <a:ea typeface="Arial"/>
                <a:cs typeface="Arial"/>
                <a:sym typeface="Arial"/>
              </a:rPr>
              <a:t>Requirements amalgamation</a:t>
            </a:r>
            <a:endParaRPr/>
          </a:p>
          <a:p>
            <a:pPr indent="-479425" lvl="1" marL="1089025" rtl="0" algn="l">
              <a:lnSpc>
                <a:spcPct val="100000"/>
              </a:lnSpc>
              <a:spcBef>
                <a:spcPts val="480"/>
              </a:spcBef>
              <a:spcAft>
                <a:spcPts val="0"/>
              </a:spcAft>
              <a:buClr>
                <a:schemeClr val="lt1"/>
              </a:buClr>
              <a:buSzPts val="2400"/>
              <a:buFont typeface="Arial"/>
              <a:buChar char="•"/>
            </a:pPr>
            <a:r>
              <a:rPr b="0" i="0" lang="en-US" sz="2400" u="none">
                <a:solidFill>
                  <a:schemeClr val="lt2"/>
                </a:solidFill>
                <a:latin typeface="Arial"/>
                <a:ea typeface="Arial"/>
                <a:cs typeface="Arial"/>
                <a:sym typeface="Arial"/>
              </a:rPr>
              <a:t>Several different requirements may be expressed together.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3"/>
          <p:cNvSpPr txBox="1"/>
          <p:nvPr>
            <p:ph type="title"/>
          </p:nvPr>
        </p:nvSpPr>
        <p:spPr>
          <a:xfrm>
            <a:off x="725487" y="306387"/>
            <a:ext cx="8455025" cy="917575"/>
          </a:xfrm>
          <a:prstGeom prst="rect">
            <a:avLst/>
          </a:prstGeom>
          <a:noFill/>
          <a:ln>
            <a:noFill/>
          </a:ln>
        </p:spPr>
        <p:txBody>
          <a:bodyPr anchorCtr="0" anchor="b" bIns="44450" lIns="90475" spcFirstLastPara="1" rIns="90475" wrap="square" tIns="44450">
            <a:noAutofit/>
          </a:bodyPr>
          <a:lstStyle/>
          <a:p>
            <a:pPr indent="0" lvl="0" marL="0" rtl="0" algn="ctr">
              <a:lnSpc>
                <a:spcPct val="100000"/>
              </a:lnSpc>
              <a:spcBef>
                <a:spcPts val="0"/>
              </a:spcBef>
              <a:spcAft>
                <a:spcPts val="0"/>
              </a:spcAft>
              <a:buClr>
                <a:schemeClr val="lt1"/>
              </a:buClr>
              <a:buSzPts val="4000"/>
              <a:buFont typeface="Arial"/>
              <a:buNone/>
            </a:pPr>
            <a:r>
              <a:rPr b="0" i="0" lang="en-US" sz="4000" u="none">
                <a:solidFill>
                  <a:schemeClr val="lt1"/>
                </a:solidFill>
                <a:latin typeface="Arial"/>
                <a:ea typeface="Arial"/>
                <a:cs typeface="Arial"/>
                <a:sym typeface="Arial"/>
              </a:rPr>
              <a:t>Topics covered</a:t>
            </a:r>
            <a:endParaRPr/>
          </a:p>
        </p:txBody>
      </p:sp>
      <p:sp>
        <p:nvSpPr>
          <p:cNvPr id="63" name="Google Shape;63;p3"/>
          <p:cNvSpPr txBox="1"/>
          <p:nvPr>
            <p:ph idx="1" type="body"/>
          </p:nvPr>
        </p:nvSpPr>
        <p:spPr>
          <a:xfrm>
            <a:off x="1073150" y="1676400"/>
            <a:ext cx="8455025" cy="4130675"/>
          </a:xfrm>
          <a:prstGeom prst="rect">
            <a:avLst/>
          </a:prstGeom>
          <a:noFill/>
          <a:ln>
            <a:noFill/>
          </a:ln>
        </p:spPr>
        <p:txBody>
          <a:bodyPr anchorCtr="0" anchor="t" bIns="44450" lIns="90475" spcFirstLastPara="1" rIns="90475" wrap="square" tIns="44450">
            <a:noAutofit/>
          </a:bodyPr>
          <a:lstStyle/>
          <a:p>
            <a:pPr indent="-488950" lvl="0" marL="488950" rtl="0" algn="l">
              <a:lnSpc>
                <a:spcPct val="100000"/>
              </a:lnSpc>
              <a:spcBef>
                <a:spcPts val="0"/>
              </a:spcBef>
              <a:spcAft>
                <a:spcPts val="0"/>
              </a:spcAft>
              <a:buClr>
                <a:schemeClr val="lt2"/>
              </a:buClr>
              <a:buSzPts val="1400"/>
              <a:buFont typeface="Arial"/>
              <a:buChar char="●"/>
            </a:pPr>
            <a:r>
              <a:rPr b="0" i="0" lang="en-US" sz="2800" u="none">
                <a:solidFill>
                  <a:schemeClr val="lt2"/>
                </a:solidFill>
                <a:latin typeface="Arial"/>
                <a:ea typeface="Arial"/>
                <a:cs typeface="Arial"/>
                <a:sym typeface="Arial"/>
              </a:rPr>
              <a:t>Functional and non-functional requirements</a:t>
            </a:r>
            <a:endParaRPr/>
          </a:p>
          <a:p>
            <a:pPr indent="-488950" lvl="0" marL="488950" rtl="0" algn="l">
              <a:lnSpc>
                <a:spcPct val="100000"/>
              </a:lnSpc>
              <a:spcBef>
                <a:spcPts val="560"/>
              </a:spcBef>
              <a:spcAft>
                <a:spcPts val="0"/>
              </a:spcAft>
              <a:buClr>
                <a:schemeClr val="lt2"/>
              </a:buClr>
              <a:buSzPts val="1400"/>
              <a:buFont typeface="Arial"/>
              <a:buChar char="●"/>
            </a:pPr>
            <a:r>
              <a:rPr b="0" i="0" lang="en-US" sz="2800" u="none">
                <a:solidFill>
                  <a:schemeClr val="lt2"/>
                </a:solidFill>
                <a:latin typeface="Arial"/>
                <a:ea typeface="Arial"/>
                <a:cs typeface="Arial"/>
                <a:sym typeface="Arial"/>
              </a:rPr>
              <a:t>User requirements</a:t>
            </a:r>
            <a:endParaRPr/>
          </a:p>
          <a:p>
            <a:pPr indent="-488950" lvl="0" marL="488950" rtl="0" algn="l">
              <a:lnSpc>
                <a:spcPct val="100000"/>
              </a:lnSpc>
              <a:spcBef>
                <a:spcPts val="560"/>
              </a:spcBef>
              <a:spcAft>
                <a:spcPts val="0"/>
              </a:spcAft>
              <a:buClr>
                <a:schemeClr val="lt2"/>
              </a:buClr>
              <a:buSzPts val="1400"/>
              <a:buFont typeface="Arial"/>
              <a:buChar char="●"/>
            </a:pPr>
            <a:r>
              <a:rPr b="0" i="0" lang="en-US" sz="2800" u="none">
                <a:solidFill>
                  <a:schemeClr val="lt2"/>
                </a:solidFill>
                <a:latin typeface="Arial"/>
                <a:ea typeface="Arial"/>
                <a:cs typeface="Arial"/>
                <a:sym typeface="Arial"/>
              </a:rPr>
              <a:t>System requirements</a:t>
            </a:r>
            <a:endParaRPr/>
          </a:p>
          <a:p>
            <a:pPr indent="-488950" lvl="0" marL="488950" rtl="0" algn="l">
              <a:lnSpc>
                <a:spcPct val="100000"/>
              </a:lnSpc>
              <a:spcBef>
                <a:spcPts val="560"/>
              </a:spcBef>
              <a:spcAft>
                <a:spcPts val="0"/>
              </a:spcAft>
              <a:buClr>
                <a:schemeClr val="lt2"/>
              </a:buClr>
              <a:buSzPts val="1400"/>
              <a:buFont typeface="Arial"/>
              <a:buChar char="●"/>
            </a:pPr>
            <a:r>
              <a:rPr b="0" i="0" lang="en-US" sz="2800" u="none">
                <a:solidFill>
                  <a:schemeClr val="lt2"/>
                </a:solidFill>
                <a:latin typeface="Arial"/>
                <a:ea typeface="Arial"/>
                <a:cs typeface="Arial"/>
                <a:sym typeface="Arial"/>
              </a:rPr>
              <a:t>Interface specification</a:t>
            </a:r>
            <a:endParaRPr/>
          </a:p>
          <a:p>
            <a:pPr indent="-488950" lvl="0" marL="488950" rtl="0" algn="l">
              <a:lnSpc>
                <a:spcPct val="100000"/>
              </a:lnSpc>
              <a:spcBef>
                <a:spcPts val="560"/>
              </a:spcBef>
              <a:spcAft>
                <a:spcPts val="0"/>
              </a:spcAft>
              <a:buClr>
                <a:schemeClr val="lt2"/>
              </a:buClr>
              <a:buSzPts val="1400"/>
              <a:buFont typeface="Arial"/>
              <a:buChar char="●"/>
            </a:pPr>
            <a:r>
              <a:rPr b="0" i="0" lang="en-US" sz="2800" u="none">
                <a:solidFill>
                  <a:schemeClr val="lt2"/>
                </a:solidFill>
                <a:latin typeface="Arial"/>
                <a:ea typeface="Arial"/>
                <a:cs typeface="Arial"/>
                <a:sym typeface="Arial"/>
              </a:rPr>
              <a:t>The software requirements document</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0"/>
          <p:cNvSpPr txBox="1"/>
          <p:nvPr>
            <p:ph type="title"/>
          </p:nvPr>
        </p:nvSpPr>
        <p:spPr>
          <a:xfrm>
            <a:off x="725487" y="306387"/>
            <a:ext cx="8455025" cy="917575"/>
          </a:xfrm>
          <a:prstGeom prst="rect">
            <a:avLst/>
          </a:prstGeom>
          <a:noFill/>
          <a:ln>
            <a:noFill/>
          </a:ln>
        </p:spPr>
        <p:txBody>
          <a:bodyPr anchorCtr="0" anchor="b" bIns="44450" lIns="90475" spcFirstLastPara="1" rIns="90475" wrap="square" tIns="44450">
            <a:noAutofit/>
          </a:bodyPr>
          <a:lstStyle/>
          <a:p>
            <a:pPr indent="0" lvl="0" marL="0" rtl="0" algn="ctr">
              <a:lnSpc>
                <a:spcPct val="100000"/>
              </a:lnSpc>
              <a:spcBef>
                <a:spcPts val="0"/>
              </a:spcBef>
              <a:spcAft>
                <a:spcPts val="0"/>
              </a:spcAft>
              <a:buClr>
                <a:schemeClr val="lt1"/>
              </a:buClr>
              <a:buSzPts val="4000"/>
              <a:buFont typeface="Arial"/>
              <a:buNone/>
            </a:pPr>
            <a:r>
              <a:rPr b="0" i="0" lang="en-US" sz="4000" u="none">
                <a:solidFill>
                  <a:schemeClr val="lt1"/>
                </a:solidFill>
                <a:latin typeface="Arial"/>
                <a:ea typeface="Arial"/>
                <a:cs typeface="Arial"/>
                <a:sym typeface="Arial"/>
              </a:rPr>
              <a:t>LIBSYS requirement</a:t>
            </a:r>
            <a:endParaRPr/>
          </a:p>
        </p:txBody>
      </p:sp>
      <p:sp>
        <p:nvSpPr>
          <p:cNvPr id="230" name="Google Shape;230;p30"/>
          <p:cNvSpPr txBox="1"/>
          <p:nvPr/>
        </p:nvSpPr>
        <p:spPr>
          <a:xfrm>
            <a:off x="762000" y="2438400"/>
            <a:ext cx="8382000" cy="216217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Times"/>
              <a:buNone/>
            </a:pPr>
            <a:r>
              <a:rPr b="1" i="0" lang="en-US" sz="2800" u="none">
                <a:solidFill>
                  <a:schemeClr val="lt1"/>
                </a:solidFill>
                <a:latin typeface="Times"/>
                <a:ea typeface="Times"/>
                <a:cs typeface="Times"/>
                <a:sym typeface="Times"/>
              </a:rPr>
              <a:t>4..5</a:t>
            </a:r>
            <a:r>
              <a:rPr b="0" i="0" lang="en-US" sz="2800" u="none">
                <a:solidFill>
                  <a:schemeClr val="lt1"/>
                </a:solidFill>
                <a:latin typeface="Times"/>
                <a:ea typeface="Times"/>
                <a:cs typeface="Times"/>
                <a:sym typeface="Times"/>
              </a:rPr>
              <a:t>  LIBSYS shall provide a financial accounting system that maintains records of all payments made by users of the system. System managers may configure this system so that regular users may receive discounted rates.</a:t>
            </a:r>
            <a:endParaRPr b="0" i="0" sz="2400" u="none">
              <a:solidFill>
                <a:schemeClr val="lt1"/>
              </a:solidFill>
              <a:latin typeface="Times"/>
              <a:ea typeface="Times"/>
              <a:cs typeface="Times"/>
              <a:sym typeface="Times"/>
            </a:endParaRPr>
          </a:p>
          <a:p>
            <a:pPr indent="0" lvl="0" marL="0" marR="0" rtl="0" algn="l">
              <a:lnSpc>
                <a:spcPct val="100000"/>
              </a:lnSpc>
              <a:spcBef>
                <a:spcPts val="0"/>
              </a:spcBef>
              <a:spcAft>
                <a:spcPts val="0"/>
              </a:spcAft>
              <a:buNone/>
            </a:pPr>
            <a:r>
              <a:t/>
            </a:r>
            <a:endParaRPr b="0" i="0" sz="2400" u="none">
              <a:solidFill>
                <a:schemeClr val="lt1"/>
              </a:solidFill>
              <a:latin typeface="Times"/>
              <a:ea typeface="Times"/>
              <a:cs typeface="Times"/>
              <a:sym typeface="Time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1"/>
          <p:cNvSpPr txBox="1"/>
          <p:nvPr>
            <p:ph type="title"/>
          </p:nvPr>
        </p:nvSpPr>
        <p:spPr>
          <a:xfrm>
            <a:off x="725487" y="306387"/>
            <a:ext cx="8455025" cy="917575"/>
          </a:xfrm>
          <a:prstGeom prst="rect">
            <a:avLst/>
          </a:prstGeom>
          <a:noFill/>
          <a:ln>
            <a:noFill/>
          </a:ln>
        </p:spPr>
        <p:txBody>
          <a:bodyPr anchorCtr="0" anchor="b" bIns="44450" lIns="90475" spcFirstLastPara="1" rIns="90475" wrap="square" tIns="44450">
            <a:noAutofit/>
          </a:bodyPr>
          <a:lstStyle/>
          <a:p>
            <a:pPr indent="0" lvl="0" marL="0" rtl="0" algn="ctr">
              <a:lnSpc>
                <a:spcPct val="100000"/>
              </a:lnSpc>
              <a:spcBef>
                <a:spcPts val="0"/>
              </a:spcBef>
              <a:spcAft>
                <a:spcPts val="0"/>
              </a:spcAft>
              <a:buClr>
                <a:schemeClr val="lt1"/>
              </a:buClr>
              <a:buSzPts val="4000"/>
              <a:buFont typeface="Arial"/>
              <a:buNone/>
            </a:pPr>
            <a:r>
              <a:rPr b="0" i="0" lang="en-US" sz="4000" u="none">
                <a:solidFill>
                  <a:schemeClr val="lt1"/>
                </a:solidFill>
                <a:latin typeface="Arial"/>
                <a:ea typeface="Arial"/>
                <a:cs typeface="Arial"/>
                <a:sym typeface="Arial"/>
              </a:rPr>
              <a:t>Editor grid requirement</a:t>
            </a:r>
            <a:endParaRPr/>
          </a:p>
        </p:txBody>
      </p:sp>
      <p:sp>
        <p:nvSpPr>
          <p:cNvPr id="236" name="Google Shape;236;p31"/>
          <p:cNvSpPr txBox="1"/>
          <p:nvPr/>
        </p:nvSpPr>
        <p:spPr>
          <a:xfrm>
            <a:off x="533400" y="2057400"/>
            <a:ext cx="8880475" cy="337502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400"/>
              <a:buFont typeface="Times"/>
              <a:buNone/>
            </a:pPr>
            <a:r>
              <a:rPr b="1" i="0" lang="en-US" sz="2400" u="none">
                <a:solidFill>
                  <a:schemeClr val="lt1"/>
                </a:solidFill>
                <a:latin typeface="Times"/>
                <a:ea typeface="Times"/>
                <a:cs typeface="Times"/>
                <a:sym typeface="Times"/>
              </a:rPr>
              <a:t>2.6 Grid facilities</a:t>
            </a:r>
            <a:r>
              <a:rPr b="0" i="0" lang="en-US" sz="2400" u="none">
                <a:solidFill>
                  <a:schemeClr val="lt1"/>
                </a:solidFill>
                <a:latin typeface="Times"/>
                <a:ea typeface="Times"/>
                <a:cs typeface="Times"/>
                <a:sym typeface="Times"/>
              </a:rPr>
              <a:t> To assist in the positioning of entities on a diagram, </a:t>
            </a:r>
            <a:endParaRPr/>
          </a:p>
          <a:p>
            <a:pPr indent="0" lvl="0" marL="0" marR="0" rtl="0" algn="l">
              <a:lnSpc>
                <a:spcPct val="100000"/>
              </a:lnSpc>
              <a:spcBef>
                <a:spcPts val="0"/>
              </a:spcBef>
              <a:spcAft>
                <a:spcPts val="0"/>
              </a:spcAft>
              <a:buClr>
                <a:schemeClr val="lt1"/>
              </a:buClr>
              <a:buSzPts val="2400"/>
              <a:buFont typeface="Times"/>
              <a:buNone/>
            </a:pPr>
            <a:r>
              <a:rPr b="0" i="0" lang="en-US" sz="2400" u="none">
                <a:solidFill>
                  <a:schemeClr val="lt1"/>
                </a:solidFill>
                <a:latin typeface="Times"/>
                <a:ea typeface="Times"/>
                <a:cs typeface="Times"/>
                <a:sym typeface="Times"/>
              </a:rPr>
              <a:t>the user may turn on a grid in either centimetres or inches, via an </a:t>
            </a:r>
            <a:endParaRPr/>
          </a:p>
          <a:p>
            <a:pPr indent="0" lvl="0" marL="0" marR="0" rtl="0" algn="l">
              <a:lnSpc>
                <a:spcPct val="100000"/>
              </a:lnSpc>
              <a:spcBef>
                <a:spcPts val="0"/>
              </a:spcBef>
              <a:spcAft>
                <a:spcPts val="0"/>
              </a:spcAft>
              <a:buClr>
                <a:schemeClr val="lt1"/>
              </a:buClr>
              <a:buSzPts val="2400"/>
              <a:buFont typeface="Times"/>
              <a:buNone/>
            </a:pPr>
            <a:r>
              <a:rPr b="0" i="0" lang="en-US" sz="2400" u="none">
                <a:solidFill>
                  <a:schemeClr val="lt1"/>
                </a:solidFill>
                <a:latin typeface="Times"/>
                <a:ea typeface="Times"/>
                <a:cs typeface="Times"/>
                <a:sym typeface="Times"/>
              </a:rPr>
              <a:t>option on the control panel. Initially, the grid is off. The grid may be</a:t>
            </a:r>
            <a:endParaRPr/>
          </a:p>
          <a:p>
            <a:pPr indent="0" lvl="0" marL="0" marR="0" rtl="0" algn="l">
              <a:lnSpc>
                <a:spcPct val="100000"/>
              </a:lnSpc>
              <a:spcBef>
                <a:spcPts val="0"/>
              </a:spcBef>
              <a:spcAft>
                <a:spcPts val="0"/>
              </a:spcAft>
              <a:buClr>
                <a:schemeClr val="lt1"/>
              </a:buClr>
              <a:buSzPts val="2400"/>
              <a:buFont typeface="Times"/>
              <a:buNone/>
            </a:pPr>
            <a:r>
              <a:rPr b="0" i="0" lang="en-US" sz="2400" u="none">
                <a:solidFill>
                  <a:schemeClr val="lt1"/>
                </a:solidFill>
                <a:latin typeface="Times"/>
                <a:ea typeface="Times"/>
                <a:cs typeface="Times"/>
                <a:sym typeface="Times"/>
              </a:rPr>
              <a:t> turned on and off at any time during an editing session and can be </a:t>
            </a:r>
            <a:endParaRPr/>
          </a:p>
          <a:p>
            <a:pPr indent="0" lvl="0" marL="0" marR="0" rtl="0" algn="l">
              <a:lnSpc>
                <a:spcPct val="100000"/>
              </a:lnSpc>
              <a:spcBef>
                <a:spcPts val="0"/>
              </a:spcBef>
              <a:spcAft>
                <a:spcPts val="0"/>
              </a:spcAft>
              <a:buClr>
                <a:schemeClr val="lt1"/>
              </a:buClr>
              <a:buSzPts val="2400"/>
              <a:buFont typeface="Times"/>
              <a:buNone/>
            </a:pPr>
            <a:r>
              <a:rPr b="0" i="0" lang="en-US" sz="2400" u="none">
                <a:solidFill>
                  <a:schemeClr val="lt1"/>
                </a:solidFill>
                <a:latin typeface="Times"/>
                <a:ea typeface="Times"/>
                <a:cs typeface="Times"/>
                <a:sym typeface="Times"/>
              </a:rPr>
              <a:t>toggled between inches and centimetres at any time. A grid option </a:t>
            </a:r>
            <a:endParaRPr/>
          </a:p>
          <a:p>
            <a:pPr indent="0" lvl="0" marL="0" marR="0" rtl="0" algn="l">
              <a:lnSpc>
                <a:spcPct val="100000"/>
              </a:lnSpc>
              <a:spcBef>
                <a:spcPts val="0"/>
              </a:spcBef>
              <a:spcAft>
                <a:spcPts val="0"/>
              </a:spcAft>
              <a:buClr>
                <a:schemeClr val="lt1"/>
              </a:buClr>
              <a:buSzPts val="2400"/>
              <a:buFont typeface="Times"/>
              <a:buNone/>
            </a:pPr>
            <a:r>
              <a:rPr b="0" i="0" lang="en-US" sz="2400" u="none">
                <a:solidFill>
                  <a:schemeClr val="lt1"/>
                </a:solidFill>
                <a:latin typeface="Times"/>
                <a:ea typeface="Times"/>
                <a:cs typeface="Times"/>
                <a:sym typeface="Times"/>
              </a:rPr>
              <a:t>will be provided on the reduce-to-fit view but the number of grid</a:t>
            </a:r>
            <a:endParaRPr/>
          </a:p>
          <a:p>
            <a:pPr indent="0" lvl="0" marL="0" marR="0" rtl="0" algn="l">
              <a:lnSpc>
                <a:spcPct val="100000"/>
              </a:lnSpc>
              <a:spcBef>
                <a:spcPts val="0"/>
              </a:spcBef>
              <a:spcAft>
                <a:spcPts val="0"/>
              </a:spcAft>
              <a:buClr>
                <a:schemeClr val="lt1"/>
              </a:buClr>
              <a:buSzPts val="2400"/>
              <a:buFont typeface="Times"/>
              <a:buNone/>
            </a:pPr>
            <a:r>
              <a:rPr b="0" i="0" lang="en-US" sz="2400" u="none">
                <a:solidFill>
                  <a:schemeClr val="lt1"/>
                </a:solidFill>
                <a:latin typeface="Times"/>
                <a:ea typeface="Times"/>
                <a:cs typeface="Times"/>
                <a:sym typeface="Times"/>
              </a:rPr>
              <a:t> lines shown will be reduced to avoid filling the smaller diagram </a:t>
            </a:r>
            <a:endParaRPr/>
          </a:p>
          <a:p>
            <a:pPr indent="0" lvl="0" marL="0" marR="0" rtl="0" algn="l">
              <a:lnSpc>
                <a:spcPct val="100000"/>
              </a:lnSpc>
              <a:spcBef>
                <a:spcPts val="0"/>
              </a:spcBef>
              <a:spcAft>
                <a:spcPts val="0"/>
              </a:spcAft>
              <a:buClr>
                <a:schemeClr val="lt1"/>
              </a:buClr>
              <a:buSzPts val="2400"/>
              <a:buFont typeface="Times"/>
              <a:buNone/>
            </a:pPr>
            <a:r>
              <a:rPr b="0" i="0" lang="en-US" sz="2400" u="none">
                <a:solidFill>
                  <a:schemeClr val="lt1"/>
                </a:solidFill>
                <a:latin typeface="Times"/>
                <a:ea typeface="Times"/>
                <a:cs typeface="Times"/>
                <a:sym typeface="Times"/>
              </a:rPr>
              <a:t>with grid lines.</a:t>
            </a:r>
            <a:endParaRPr b="0" i="0" sz="2800" u="none">
              <a:solidFill>
                <a:schemeClr val="lt1"/>
              </a:solidFill>
              <a:latin typeface="Times"/>
              <a:ea typeface="Times"/>
              <a:cs typeface="Times"/>
              <a:sym typeface="Times"/>
            </a:endParaRPr>
          </a:p>
          <a:p>
            <a:pPr indent="0" lvl="0" marL="0" marR="0" rtl="0" algn="l">
              <a:lnSpc>
                <a:spcPct val="100000"/>
              </a:lnSpc>
              <a:spcBef>
                <a:spcPts val="0"/>
              </a:spcBef>
              <a:spcAft>
                <a:spcPts val="0"/>
              </a:spcAft>
              <a:buNone/>
            </a:pPr>
            <a:r>
              <a:t/>
            </a:r>
            <a:endParaRPr b="0" i="0" sz="2800" u="none">
              <a:solidFill>
                <a:schemeClr val="lt1"/>
              </a:solidFill>
              <a:latin typeface="Times"/>
              <a:ea typeface="Times"/>
              <a:cs typeface="Times"/>
              <a:sym typeface="Time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2"/>
          <p:cNvSpPr txBox="1"/>
          <p:nvPr>
            <p:ph type="title"/>
          </p:nvPr>
        </p:nvSpPr>
        <p:spPr>
          <a:xfrm>
            <a:off x="725487" y="306387"/>
            <a:ext cx="8455025" cy="917575"/>
          </a:xfrm>
          <a:prstGeom prst="rect">
            <a:avLst/>
          </a:prstGeom>
          <a:noFill/>
          <a:ln>
            <a:noFill/>
          </a:ln>
        </p:spPr>
        <p:txBody>
          <a:bodyPr anchorCtr="0" anchor="b" bIns="46725" lIns="95150" spcFirstLastPara="1" rIns="95150" wrap="square" tIns="46725">
            <a:noAutofit/>
          </a:bodyPr>
          <a:lstStyle/>
          <a:p>
            <a:pPr indent="0" lvl="0" marL="0" rtl="0" algn="ctr">
              <a:lnSpc>
                <a:spcPct val="100000"/>
              </a:lnSpc>
              <a:spcBef>
                <a:spcPts val="0"/>
              </a:spcBef>
              <a:spcAft>
                <a:spcPts val="0"/>
              </a:spcAft>
              <a:buClr>
                <a:schemeClr val="lt1"/>
              </a:buClr>
              <a:buSzPts val="4000"/>
              <a:buFont typeface="Arial"/>
              <a:buNone/>
            </a:pPr>
            <a:r>
              <a:rPr b="0" i="0" lang="en-US" sz="4000" u="none">
                <a:solidFill>
                  <a:schemeClr val="lt1"/>
                </a:solidFill>
                <a:latin typeface="Arial"/>
                <a:ea typeface="Arial"/>
                <a:cs typeface="Arial"/>
                <a:sym typeface="Arial"/>
              </a:rPr>
              <a:t>Requirement problems</a:t>
            </a:r>
            <a:endParaRPr/>
          </a:p>
        </p:txBody>
      </p:sp>
      <p:sp>
        <p:nvSpPr>
          <p:cNvPr id="242" name="Google Shape;242;p32"/>
          <p:cNvSpPr txBox="1"/>
          <p:nvPr>
            <p:ph idx="1" type="body"/>
          </p:nvPr>
        </p:nvSpPr>
        <p:spPr>
          <a:xfrm>
            <a:off x="1073150" y="1676400"/>
            <a:ext cx="8455025" cy="4130675"/>
          </a:xfrm>
          <a:prstGeom prst="rect">
            <a:avLst/>
          </a:prstGeom>
          <a:noFill/>
          <a:ln>
            <a:noFill/>
          </a:ln>
        </p:spPr>
        <p:txBody>
          <a:bodyPr anchorCtr="0" anchor="t" bIns="46725" lIns="95150" spcFirstLastPara="1" rIns="95150" wrap="square" tIns="46725">
            <a:noAutofit/>
          </a:bodyPr>
          <a:lstStyle/>
          <a:p>
            <a:pPr indent="-488950" lvl="0" marL="488950" rtl="0" algn="l">
              <a:lnSpc>
                <a:spcPct val="90000"/>
              </a:lnSpc>
              <a:spcBef>
                <a:spcPts val="0"/>
              </a:spcBef>
              <a:spcAft>
                <a:spcPts val="0"/>
              </a:spcAft>
              <a:buClr>
                <a:schemeClr val="lt2"/>
              </a:buClr>
              <a:buSzPts val="1200"/>
              <a:buFont typeface="Arial"/>
              <a:buChar char="●"/>
            </a:pPr>
            <a:r>
              <a:rPr b="0" i="0" lang="en-US" sz="2400" u="none">
                <a:solidFill>
                  <a:schemeClr val="lt2"/>
                </a:solidFill>
                <a:latin typeface="Arial"/>
                <a:ea typeface="Arial"/>
                <a:cs typeface="Arial"/>
                <a:sym typeface="Arial"/>
              </a:rPr>
              <a:t>Database requirements includes both conceptual and detailed information</a:t>
            </a:r>
            <a:endParaRPr/>
          </a:p>
          <a:p>
            <a:pPr indent="-479425" lvl="1" marL="1089025" rtl="0" algn="l">
              <a:lnSpc>
                <a:spcPct val="90000"/>
              </a:lnSpc>
              <a:spcBef>
                <a:spcPts val="400"/>
              </a:spcBef>
              <a:spcAft>
                <a:spcPts val="0"/>
              </a:spcAft>
              <a:buClr>
                <a:schemeClr val="lt1"/>
              </a:buClr>
              <a:buSzPts val="2000"/>
              <a:buFont typeface="Arial"/>
              <a:buChar char="•"/>
            </a:pPr>
            <a:r>
              <a:rPr b="0" i="0" lang="en-US" sz="2000" u="none">
                <a:solidFill>
                  <a:schemeClr val="lt2"/>
                </a:solidFill>
                <a:latin typeface="Arial"/>
                <a:ea typeface="Arial"/>
                <a:cs typeface="Arial"/>
                <a:sym typeface="Arial"/>
              </a:rPr>
              <a:t>Describes the concept of a financial accounting system that is to be included in LIBSYS;</a:t>
            </a:r>
            <a:endParaRPr/>
          </a:p>
          <a:p>
            <a:pPr indent="-479425" lvl="1" marL="1089025" rtl="0" algn="l">
              <a:lnSpc>
                <a:spcPct val="90000"/>
              </a:lnSpc>
              <a:spcBef>
                <a:spcPts val="400"/>
              </a:spcBef>
              <a:spcAft>
                <a:spcPts val="0"/>
              </a:spcAft>
              <a:buClr>
                <a:schemeClr val="lt1"/>
              </a:buClr>
              <a:buSzPts val="2000"/>
              <a:buFont typeface="Arial"/>
              <a:buChar char="•"/>
            </a:pPr>
            <a:r>
              <a:rPr b="0" i="0" lang="en-US" sz="2000" u="none">
                <a:solidFill>
                  <a:schemeClr val="lt2"/>
                </a:solidFill>
                <a:latin typeface="Arial"/>
                <a:ea typeface="Arial"/>
                <a:cs typeface="Arial"/>
                <a:sym typeface="Arial"/>
              </a:rPr>
              <a:t>However, it also includes the detail that managers can configure this system - this is unnecessary at this level.</a:t>
            </a:r>
            <a:endParaRPr/>
          </a:p>
          <a:p>
            <a:pPr indent="-488950" lvl="0" marL="488950" rtl="0" algn="l">
              <a:lnSpc>
                <a:spcPct val="90000"/>
              </a:lnSpc>
              <a:spcBef>
                <a:spcPts val="480"/>
              </a:spcBef>
              <a:spcAft>
                <a:spcPts val="0"/>
              </a:spcAft>
              <a:buClr>
                <a:schemeClr val="lt2"/>
              </a:buClr>
              <a:buSzPts val="1200"/>
              <a:buFont typeface="Arial"/>
              <a:buChar char="●"/>
            </a:pPr>
            <a:r>
              <a:rPr b="0" i="0" lang="en-US" sz="2400" u="none">
                <a:solidFill>
                  <a:schemeClr val="lt2"/>
                </a:solidFill>
                <a:latin typeface="Arial"/>
                <a:ea typeface="Arial"/>
                <a:cs typeface="Arial"/>
                <a:sym typeface="Arial"/>
              </a:rPr>
              <a:t>Grid requirement mixes three different kinds of requirement</a:t>
            </a:r>
            <a:endParaRPr/>
          </a:p>
          <a:p>
            <a:pPr indent="-479425" lvl="1" marL="1089025" rtl="0" algn="l">
              <a:lnSpc>
                <a:spcPct val="90000"/>
              </a:lnSpc>
              <a:spcBef>
                <a:spcPts val="400"/>
              </a:spcBef>
              <a:spcAft>
                <a:spcPts val="0"/>
              </a:spcAft>
              <a:buClr>
                <a:schemeClr val="lt1"/>
              </a:buClr>
              <a:buSzPts val="2000"/>
              <a:buFont typeface="Arial"/>
              <a:buChar char="•"/>
            </a:pPr>
            <a:r>
              <a:rPr b="0" i="0" lang="en-US" sz="2000" u="none">
                <a:solidFill>
                  <a:schemeClr val="lt2"/>
                </a:solidFill>
                <a:latin typeface="Arial"/>
                <a:ea typeface="Arial"/>
                <a:cs typeface="Arial"/>
                <a:sym typeface="Arial"/>
              </a:rPr>
              <a:t>Conceptual functional requirement (the need for a grid);</a:t>
            </a:r>
            <a:endParaRPr/>
          </a:p>
          <a:p>
            <a:pPr indent="-479425" lvl="1" marL="1089025" rtl="0" algn="l">
              <a:lnSpc>
                <a:spcPct val="90000"/>
              </a:lnSpc>
              <a:spcBef>
                <a:spcPts val="400"/>
              </a:spcBef>
              <a:spcAft>
                <a:spcPts val="0"/>
              </a:spcAft>
              <a:buClr>
                <a:schemeClr val="lt1"/>
              </a:buClr>
              <a:buSzPts val="2000"/>
              <a:buFont typeface="Arial"/>
              <a:buChar char="•"/>
            </a:pPr>
            <a:r>
              <a:rPr b="0" i="0" lang="en-US" sz="2000" u="none">
                <a:solidFill>
                  <a:schemeClr val="lt2"/>
                </a:solidFill>
                <a:latin typeface="Arial"/>
                <a:ea typeface="Arial"/>
                <a:cs typeface="Arial"/>
                <a:sym typeface="Arial"/>
              </a:rPr>
              <a:t>Non-functional requirement (grid units);</a:t>
            </a:r>
            <a:endParaRPr/>
          </a:p>
          <a:p>
            <a:pPr indent="-479425" lvl="1" marL="1089025" rtl="0" algn="l">
              <a:lnSpc>
                <a:spcPct val="90000"/>
              </a:lnSpc>
              <a:spcBef>
                <a:spcPts val="400"/>
              </a:spcBef>
              <a:spcAft>
                <a:spcPts val="0"/>
              </a:spcAft>
              <a:buClr>
                <a:schemeClr val="lt1"/>
              </a:buClr>
              <a:buSzPts val="2000"/>
              <a:buFont typeface="Arial"/>
              <a:buChar char="•"/>
            </a:pPr>
            <a:r>
              <a:rPr b="0" i="0" lang="en-US" sz="2000" u="none">
                <a:solidFill>
                  <a:schemeClr val="lt2"/>
                </a:solidFill>
                <a:latin typeface="Arial"/>
                <a:ea typeface="Arial"/>
                <a:cs typeface="Arial"/>
                <a:sym typeface="Arial"/>
              </a:rPr>
              <a:t>Non-functional UI requirement (grid switching).</a:t>
            </a:r>
            <a:endParaRPr/>
          </a:p>
          <a:p>
            <a:pPr indent="-425450" lvl="0" marL="488950" rtl="0" algn="l">
              <a:spcBef>
                <a:spcPts val="400"/>
              </a:spcBef>
              <a:spcAft>
                <a:spcPts val="0"/>
              </a:spcAft>
              <a:buSzPts val="1000"/>
              <a:buNone/>
            </a:pPr>
            <a:r>
              <a:t/>
            </a:r>
            <a:endParaRPr b="0" i="0" sz="2000" u="none">
              <a:solidFill>
                <a:schemeClr val="lt2"/>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3"/>
          <p:cNvSpPr txBox="1"/>
          <p:nvPr>
            <p:ph type="title"/>
          </p:nvPr>
        </p:nvSpPr>
        <p:spPr>
          <a:xfrm>
            <a:off x="725487" y="306387"/>
            <a:ext cx="8455025" cy="917575"/>
          </a:xfrm>
          <a:prstGeom prst="rect">
            <a:avLst/>
          </a:prstGeom>
          <a:noFill/>
          <a:ln>
            <a:noFill/>
          </a:ln>
        </p:spPr>
        <p:txBody>
          <a:bodyPr anchorCtr="0" anchor="b" bIns="46725" lIns="95150" spcFirstLastPara="1" rIns="95150" wrap="square" tIns="46725">
            <a:noAutofit/>
          </a:bodyPr>
          <a:lstStyle/>
          <a:p>
            <a:pPr indent="0" lvl="0" marL="0" rtl="0" algn="ctr">
              <a:lnSpc>
                <a:spcPct val="100000"/>
              </a:lnSpc>
              <a:spcBef>
                <a:spcPts val="0"/>
              </a:spcBef>
              <a:spcAft>
                <a:spcPts val="0"/>
              </a:spcAft>
              <a:buClr>
                <a:schemeClr val="lt1"/>
              </a:buClr>
              <a:buSzPts val="4000"/>
              <a:buFont typeface="Arial"/>
              <a:buNone/>
            </a:pPr>
            <a:r>
              <a:rPr b="0" i="0" lang="en-US" sz="4000" u="none">
                <a:solidFill>
                  <a:schemeClr val="lt1"/>
                </a:solidFill>
                <a:latin typeface="Arial"/>
                <a:ea typeface="Arial"/>
                <a:cs typeface="Arial"/>
                <a:sym typeface="Arial"/>
              </a:rPr>
              <a:t>Structured presentation</a:t>
            </a:r>
            <a:endParaRPr/>
          </a:p>
        </p:txBody>
      </p:sp>
      <p:sp>
        <p:nvSpPr>
          <p:cNvPr id="248" name="Google Shape;248;p33"/>
          <p:cNvSpPr txBox="1"/>
          <p:nvPr/>
        </p:nvSpPr>
        <p:spPr>
          <a:xfrm>
            <a:off x="685800" y="1524000"/>
            <a:ext cx="8534400" cy="4876800"/>
          </a:xfrm>
          <a:prstGeom prst="rect">
            <a:avLst/>
          </a:prstGeom>
          <a:solidFill>
            <a:srgbClr val="CC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Times"/>
              <a:ea typeface="Times"/>
              <a:cs typeface="Times"/>
              <a:sym typeface="Times"/>
            </a:endParaRPr>
          </a:p>
        </p:txBody>
      </p:sp>
      <p:graphicFrame>
        <p:nvGraphicFramePr>
          <p:cNvPr id="249" name="Google Shape;249;p33"/>
          <p:cNvGraphicFramePr/>
          <p:nvPr/>
        </p:nvGraphicFramePr>
        <p:xfrm>
          <a:off x="1219200" y="2362200"/>
          <a:ext cx="9829800" cy="2884487"/>
        </p:xfrm>
        <a:graphic>
          <a:graphicData uri="http://schemas.openxmlformats.org/presentationml/2006/ole">
            <mc:AlternateContent>
              <mc:Choice Requires="v">
                <p:oleObj r:id="rId4" imgH="2884487" imgW="9829800" progId="Word.Document.8" spid="_x0000_s1">
                  <p:embed/>
                </p:oleObj>
              </mc:Choice>
              <mc:Fallback>
                <p:oleObj r:id="rId5" imgH="2884487" imgW="9829800" progId="Word.Document.8">
                  <p:embed/>
                  <p:pic>
                    <p:nvPicPr>
                      <p:cNvPr id="249" name="Google Shape;249;p33"/>
                      <p:cNvPicPr preferRelativeResize="0"/>
                      <p:nvPr/>
                    </p:nvPicPr>
                    <p:blipFill rotWithShape="1">
                      <a:blip r:embed="rId6">
                        <a:alphaModFix/>
                      </a:blip>
                      <a:srcRect b="0" l="0" r="0" t="0"/>
                      <a:stretch/>
                    </p:blipFill>
                    <p:spPr>
                      <a:xfrm>
                        <a:off x="1219200" y="2362200"/>
                        <a:ext cx="9829800" cy="2884487"/>
                      </a:xfrm>
                      <a:prstGeom prst="rect">
                        <a:avLst/>
                      </a:prstGeom>
                      <a:noFill/>
                      <a:ln>
                        <a:noFill/>
                      </a:ln>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4"/>
          <p:cNvSpPr txBox="1"/>
          <p:nvPr>
            <p:ph type="title"/>
          </p:nvPr>
        </p:nvSpPr>
        <p:spPr>
          <a:xfrm>
            <a:off x="412750" y="266700"/>
            <a:ext cx="8915400" cy="1104900"/>
          </a:xfrm>
          <a:prstGeom prst="rect">
            <a:avLst/>
          </a:prstGeom>
          <a:noFill/>
          <a:ln>
            <a:noFill/>
          </a:ln>
        </p:spPr>
        <p:txBody>
          <a:bodyPr anchorCtr="0" anchor="b" bIns="46725" lIns="95150" spcFirstLastPara="1" rIns="95150" wrap="square" tIns="46725">
            <a:noAutofit/>
          </a:bodyPr>
          <a:lstStyle/>
          <a:p>
            <a:pPr indent="0" lvl="0" marL="0" rtl="0" algn="ctr">
              <a:lnSpc>
                <a:spcPct val="100000"/>
              </a:lnSpc>
              <a:spcBef>
                <a:spcPts val="0"/>
              </a:spcBef>
              <a:spcAft>
                <a:spcPts val="0"/>
              </a:spcAft>
              <a:buClr>
                <a:schemeClr val="lt1"/>
              </a:buClr>
              <a:buSzPts val="4000"/>
              <a:buFont typeface="Arial"/>
              <a:buNone/>
            </a:pPr>
            <a:r>
              <a:rPr b="0" i="0" lang="en-US" sz="4000" u="none">
                <a:solidFill>
                  <a:schemeClr val="lt1"/>
                </a:solidFill>
                <a:latin typeface="Arial"/>
                <a:ea typeface="Arial"/>
                <a:cs typeface="Arial"/>
                <a:sym typeface="Arial"/>
              </a:rPr>
              <a:t>Guidelines for writing requirements</a:t>
            </a:r>
            <a:endParaRPr/>
          </a:p>
        </p:txBody>
      </p:sp>
      <p:sp>
        <p:nvSpPr>
          <p:cNvPr id="255" name="Google Shape;255;p34"/>
          <p:cNvSpPr txBox="1"/>
          <p:nvPr>
            <p:ph idx="1" type="body"/>
          </p:nvPr>
        </p:nvSpPr>
        <p:spPr>
          <a:xfrm>
            <a:off x="1073150" y="1676400"/>
            <a:ext cx="8455025" cy="4130675"/>
          </a:xfrm>
          <a:prstGeom prst="rect">
            <a:avLst/>
          </a:prstGeom>
          <a:noFill/>
          <a:ln>
            <a:noFill/>
          </a:ln>
        </p:spPr>
        <p:txBody>
          <a:bodyPr anchorCtr="0" anchor="t" bIns="46725" lIns="95150" spcFirstLastPara="1" rIns="95150" wrap="square" tIns="46725">
            <a:noAutofit/>
          </a:bodyPr>
          <a:lstStyle/>
          <a:p>
            <a:pPr indent="-488950" lvl="0" marL="488950" rtl="0" algn="l">
              <a:lnSpc>
                <a:spcPct val="100000"/>
              </a:lnSpc>
              <a:spcBef>
                <a:spcPts val="0"/>
              </a:spcBef>
              <a:spcAft>
                <a:spcPts val="0"/>
              </a:spcAft>
              <a:buClr>
                <a:schemeClr val="lt2"/>
              </a:buClr>
              <a:buSzPts val="1400"/>
              <a:buFont typeface="Arial"/>
              <a:buChar char="●"/>
            </a:pPr>
            <a:r>
              <a:rPr b="0" i="0" lang="en-US" sz="2800" u="none">
                <a:solidFill>
                  <a:schemeClr val="lt2"/>
                </a:solidFill>
                <a:latin typeface="Arial"/>
                <a:ea typeface="Arial"/>
                <a:cs typeface="Arial"/>
                <a:sym typeface="Arial"/>
              </a:rPr>
              <a:t>Invent a standard format and use it for all requirements.</a:t>
            </a:r>
            <a:endParaRPr/>
          </a:p>
          <a:p>
            <a:pPr indent="-488950" lvl="0" marL="488950" rtl="0" algn="l">
              <a:lnSpc>
                <a:spcPct val="100000"/>
              </a:lnSpc>
              <a:spcBef>
                <a:spcPts val="560"/>
              </a:spcBef>
              <a:spcAft>
                <a:spcPts val="0"/>
              </a:spcAft>
              <a:buClr>
                <a:schemeClr val="lt2"/>
              </a:buClr>
              <a:buSzPts val="1400"/>
              <a:buFont typeface="Arial"/>
              <a:buChar char="●"/>
            </a:pPr>
            <a:r>
              <a:rPr b="0" i="0" lang="en-US" sz="2800" u="none">
                <a:solidFill>
                  <a:schemeClr val="lt2"/>
                </a:solidFill>
                <a:latin typeface="Arial"/>
                <a:ea typeface="Arial"/>
                <a:cs typeface="Arial"/>
                <a:sym typeface="Arial"/>
              </a:rPr>
              <a:t>Use language in a consistent way. Use shall for mandatory requirements, should for desirable requirements.</a:t>
            </a:r>
            <a:endParaRPr/>
          </a:p>
          <a:p>
            <a:pPr indent="-488950" lvl="0" marL="488950" rtl="0" algn="l">
              <a:lnSpc>
                <a:spcPct val="100000"/>
              </a:lnSpc>
              <a:spcBef>
                <a:spcPts val="560"/>
              </a:spcBef>
              <a:spcAft>
                <a:spcPts val="0"/>
              </a:spcAft>
              <a:buClr>
                <a:schemeClr val="lt2"/>
              </a:buClr>
              <a:buSzPts val="1400"/>
              <a:buFont typeface="Arial"/>
              <a:buChar char="●"/>
            </a:pPr>
            <a:r>
              <a:rPr b="0" i="0" lang="en-US" sz="2800" u="none">
                <a:solidFill>
                  <a:schemeClr val="lt2"/>
                </a:solidFill>
                <a:latin typeface="Arial"/>
                <a:ea typeface="Arial"/>
                <a:cs typeface="Arial"/>
                <a:sym typeface="Arial"/>
              </a:rPr>
              <a:t>Use text highlighting to identify key parts of the requirement.</a:t>
            </a:r>
            <a:endParaRPr/>
          </a:p>
          <a:p>
            <a:pPr indent="-488950" lvl="0" marL="488950" rtl="0" algn="l">
              <a:lnSpc>
                <a:spcPct val="100000"/>
              </a:lnSpc>
              <a:spcBef>
                <a:spcPts val="560"/>
              </a:spcBef>
              <a:spcAft>
                <a:spcPts val="0"/>
              </a:spcAft>
              <a:buClr>
                <a:schemeClr val="lt2"/>
              </a:buClr>
              <a:buSzPts val="1400"/>
              <a:buFont typeface="Arial"/>
              <a:buChar char="●"/>
            </a:pPr>
            <a:r>
              <a:rPr b="0" i="0" lang="en-US" sz="2800" u="none">
                <a:solidFill>
                  <a:schemeClr val="lt2"/>
                </a:solidFill>
                <a:latin typeface="Arial"/>
                <a:ea typeface="Arial"/>
                <a:cs typeface="Arial"/>
                <a:sym typeface="Arial"/>
              </a:rPr>
              <a:t>Avoid the use of computer jargon.</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5"/>
          <p:cNvSpPr txBox="1"/>
          <p:nvPr>
            <p:ph type="title"/>
          </p:nvPr>
        </p:nvSpPr>
        <p:spPr>
          <a:xfrm>
            <a:off x="725487" y="306387"/>
            <a:ext cx="8455025" cy="917575"/>
          </a:xfrm>
          <a:prstGeom prst="rect">
            <a:avLst/>
          </a:prstGeom>
          <a:noFill/>
          <a:ln>
            <a:noFill/>
          </a:ln>
        </p:spPr>
        <p:txBody>
          <a:bodyPr anchorCtr="0" anchor="b" bIns="46725" lIns="95150" spcFirstLastPara="1" rIns="95150" wrap="square" tIns="46725">
            <a:noAutofit/>
          </a:bodyPr>
          <a:lstStyle/>
          <a:p>
            <a:pPr indent="0" lvl="0" marL="0" rtl="0" algn="ctr">
              <a:lnSpc>
                <a:spcPct val="100000"/>
              </a:lnSpc>
              <a:spcBef>
                <a:spcPts val="0"/>
              </a:spcBef>
              <a:spcAft>
                <a:spcPts val="0"/>
              </a:spcAft>
              <a:buClr>
                <a:schemeClr val="lt1"/>
              </a:buClr>
              <a:buSzPts val="4000"/>
              <a:buFont typeface="Arial"/>
              <a:buNone/>
            </a:pPr>
            <a:r>
              <a:rPr b="0" i="0" lang="en-US" sz="4000" u="none">
                <a:solidFill>
                  <a:schemeClr val="lt1"/>
                </a:solidFill>
                <a:latin typeface="Arial"/>
                <a:ea typeface="Arial"/>
                <a:cs typeface="Arial"/>
                <a:sym typeface="Arial"/>
              </a:rPr>
              <a:t>System requirements</a:t>
            </a:r>
            <a:endParaRPr/>
          </a:p>
        </p:txBody>
      </p:sp>
      <p:sp>
        <p:nvSpPr>
          <p:cNvPr id="261" name="Google Shape;261;p35"/>
          <p:cNvSpPr txBox="1"/>
          <p:nvPr>
            <p:ph idx="1" type="body"/>
          </p:nvPr>
        </p:nvSpPr>
        <p:spPr>
          <a:xfrm>
            <a:off x="1073150" y="1676400"/>
            <a:ext cx="8455025" cy="4130675"/>
          </a:xfrm>
          <a:prstGeom prst="rect">
            <a:avLst/>
          </a:prstGeom>
          <a:noFill/>
          <a:ln>
            <a:noFill/>
          </a:ln>
        </p:spPr>
        <p:txBody>
          <a:bodyPr anchorCtr="0" anchor="t" bIns="46725" lIns="95150" spcFirstLastPara="1" rIns="95150" wrap="square" tIns="46725">
            <a:noAutofit/>
          </a:bodyPr>
          <a:lstStyle/>
          <a:p>
            <a:pPr indent="-488950" lvl="0" marL="488950" rtl="0" algn="l">
              <a:lnSpc>
                <a:spcPct val="90000"/>
              </a:lnSpc>
              <a:spcBef>
                <a:spcPts val="0"/>
              </a:spcBef>
              <a:spcAft>
                <a:spcPts val="0"/>
              </a:spcAft>
              <a:buClr>
                <a:schemeClr val="lt2"/>
              </a:buClr>
              <a:buSzPts val="1400"/>
              <a:buFont typeface="Arial"/>
              <a:buChar char="●"/>
            </a:pPr>
            <a:r>
              <a:rPr b="0" i="0" lang="en-US" sz="2800" u="none">
                <a:solidFill>
                  <a:schemeClr val="lt2"/>
                </a:solidFill>
                <a:latin typeface="Arial"/>
                <a:ea typeface="Arial"/>
                <a:cs typeface="Arial"/>
                <a:sym typeface="Arial"/>
              </a:rPr>
              <a:t>More detailed specifications of system functions, services and constraints than user requirements.</a:t>
            </a:r>
            <a:endParaRPr/>
          </a:p>
          <a:p>
            <a:pPr indent="-488950" lvl="0" marL="488950" rtl="0" algn="l">
              <a:lnSpc>
                <a:spcPct val="90000"/>
              </a:lnSpc>
              <a:spcBef>
                <a:spcPts val="560"/>
              </a:spcBef>
              <a:spcAft>
                <a:spcPts val="0"/>
              </a:spcAft>
              <a:buClr>
                <a:schemeClr val="lt2"/>
              </a:buClr>
              <a:buSzPts val="1400"/>
              <a:buFont typeface="Arial"/>
              <a:buChar char="●"/>
            </a:pPr>
            <a:r>
              <a:rPr b="0" i="0" lang="en-US" sz="2800" u="none">
                <a:solidFill>
                  <a:schemeClr val="lt2"/>
                </a:solidFill>
                <a:latin typeface="Arial"/>
                <a:ea typeface="Arial"/>
                <a:cs typeface="Arial"/>
                <a:sym typeface="Arial"/>
              </a:rPr>
              <a:t>They are intended to be a basis for designing the system.</a:t>
            </a:r>
            <a:endParaRPr/>
          </a:p>
          <a:p>
            <a:pPr indent="-488950" lvl="0" marL="488950" rtl="0" algn="l">
              <a:lnSpc>
                <a:spcPct val="90000"/>
              </a:lnSpc>
              <a:spcBef>
                <a:spcPts val="560"/>
              </a:spcBef>
              <a:spcAft>
                <a:spcPts val="0"/>
              </a:spcAft>
              <a:buClr>
                <a:schemeClr val="lt2"/>
              </a:buClr>
              <a:buSzPts val="1400"/>
              <a:buFont typeface="Arial"/>
              <a:buChar char="●"/>
            </a:pPr>
            <a:r>
              <a:rPr b="0" i="0" lang="en-US" sz="2800" u="none">
                <a:solidFill>
                  <a:schemeClr val="lt2"/>
                </a:solidFill>
                <a:latin typeface="Arial"/>
                <a:ea typeface="Arial"/>
                <a:cs typeface="Arial"/>
                <a:sym typeface="Arial"/>
              </a:rPr>
              <a:t>They may be incorporated into the system contract.</a:t>
            </a:r>
            <a:endParaRPr/>
          </a:p>
          <a:p>
            <a:pPr indent="-488950" lvl="0" marL="488950" rtl="0" algn="l">
              <a:lnSpc>
                <a:spcPct val="90000"/>
              </a:lnSpc>
              <a:spcBef>
                <a:spcPts val="560"/>
              </a:spcBef>
              <a:spcAft>
                <a:spcPts val="0"/>
              </a:spcAft>
              <a:buClr>
                <a:schemeClr val="lt2"/>
              </a:buClr>
              <a:buSzPts val="1400"/>
              <a:buFont typeface="Arial"/>
              <a:buChar char="●"/>
            </a:pPr>
            <a:r>
              <a:rPr b="0" i="0" lang="en-US" sz="2800" u="none">
                <a:solidFill>
                  <a:schemeClr val="lt2"/>
                </a:solidFill>
                <a:latin typeface="Arial"/>
                <a:ea typeface="Arial"/>
                <a:cs typeface="Arial"/>
                <a:sym typeface="Arial"/>
              </a:rPr>
              <a:t>System requirements may be defined or illustrated using system models discussed in Chapter 8.</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6"/>
          <p:cNvSpPr txBox="1"/>
          <p:nvPr>
            <p:ph type="title"/>
          </p:nvPr>
        </p:nvSpPr>
        <p:spPr>
          <a:xfrm>
            <a:off x="725487" y="306387"/>
            <a:ext cx="8455025" cy="917575"/>
          </a:xfrm>
          <a:prstGeom prst="rect">
            <a:avLst/>
          </a:prstGeom>
          <a:noFill/>
          <a:ln>
            <a:noFill/>
          </a:ln>
        </p:spPr>
        <p:txBody>
          <a:bodyPr anchorCtr="0" anchor="b" bIns="46725" lIns="95150" spcFirstLastPara="1" rIns="95150" wrap="square" tIns="46725">
            <a:noAutofit/>
          </a:bodyPr>
          <a:lstStyle/>
          <a:p>
            <a:pPr indent="0" lvl="0" marL="0" rtl="0" algn="ctr">
              <a:lnSpc>
                <a:spcPct val="100000"/>
              </a:lnSpc>
              <a:spcBef>
                <a:spcPts val="0"/>
              </a:spcBef>
              <a:spcAft>
                <a:spcPts val="0"/>
              </a:spcAft>
              <a:buClr>
                <a:schemeClr val="lt1"/>
              </a:buClr>
              <a:buSzPts val="4000"/>
              <a:buFont typeface="Arial"/>
              <a:buNone/>
            </a:pPr>
            <a:r>
              <a:rPr b="0" i="0" lang="en-US" sz="4000" u="none">
                <a:solidFill>
                  <a:schemeClr val="lt1"/>
                </a:solidFill>
                <a:latin typeface="Arial"/>
                <a:ea typeface="Arial"/>
                <a:cs typeface="Arial"/>
                <a:sym typeface="Arial"/>
              </a:rPr>
              <a:t>Requirements and design</a:t>
            </a:r>
            <a:endParaRPr/>
          </a:p>
        </p:txBody>
      </p:sp>
      <p:sp>
        <p:nvSpPr>
          <p:cNvPr id="267" name="Google Shape;267;p36"/>
          <p:cNvSpPr txBox="1"/>
          <p:nvPr>
            <p:ph idx="1" type="body"/>
          </p:nvPr>
        </p:nvSpPr>
        <p:spPr>
          <a:xfrm>
            <a:off x="1073150" y="1676400"/>
            <a:ext cx="8455025" cy="4130675"/>
          </a:xfrm>
          <a:prstGeom prst="rect">
            <a:avLst/>
          </a:prstGeom>
          <a:noFill/>
          <a:ln>
            <a:noFill/>
          </a:ln>
        </p:spPr>
        <p:txBody>
          <a:bodyPr anchorCtr="0" anchor="t" bIns="46725" lIns="95150" spcFirstLastPara="1" rIns="95150" wrap="square" tIns="46725">
            <a:noAutofit/>
          </a:bodyPr>
          <a:lstStyle/>
          <a:p>
            <a:pPr indent="-488950" lvl="0" marL="488950" rtl="0" algn="l">
              <a:lnSpc>
                <a:spcPct val="90000"/>
              </a:lnSpc>
              <a:spcBef>
                <a:spcPts val="0"/>
              </a:spcBef>
              <a:spcAft>
                <a:spcPts val="0"/>
              </a:spcAft>
              <a:buClr>
                <a:schemeClr val="lt2"/>
              </a:buClr>
              <a:buSzPts val="1400"/>
              <a:buFont typeface="Arial"/>
              <a:buChar char="●"/>
            </a:pPr>
            <a:r>
              <a:rPr b="0" i="0" lang="en-US" sz="2800" u="none">
                <a:solidFill>
                  <a:schemeClr val="lt2"/>
                </a:solidFill>
                <a:latin typeface="Arial"/>
                <a:ea typeface="Arial"/>
                <a:cs typeface="Arial"/>
                <a:sym typeface="Arial"/>
              </a:rPr>
              <a:t>In principle, requirements should state what the system should do and the design should describe how it does this.</a:t>
            </a:r>
            <a:endParaRPr/>
          </a:p>
          <a:p>
            <a:pPr indent="-488950" lvl="0" marL="488950" rtl="0" algn="l">
              <a:lnSpc>
                <a:spcPct val="90000"/>
              </a:lnSpc>
              <a:spcBef>
                <a:spcPts val="560"/>
              </a:spcBef>
              <a:spcAft>
                <a:spcPts val="0"/>
              </a:spcAft>
              <a:buClr>
                <a:schemeClr val="lt2"/>
              </a:buClr>
              <a:buSzPts val="1400"/>
              <a:buFont typeface="Arial"/>
              <a:buChar char="●"/>
            </a:pPr>
            <a:r>
              <a:rPr b="0" i="0" lang="en-US" sz="2800" u="none">
                <a:solidFill>
                  <a:schemeClr val="lt2"/>
                </a:solidFill>
                <a:latin typeface="Arial"/>
                <a:ea typeface="Arial"/>
                <a:cs typeface="Arial"/>
                <a:sym typeface="Arial"/>
              </a:rPr>
              <a:t>In practice, requirements and design are inseparable</a:t>
            </a:r>
            <a:endParaRPr/>
          </a:p>
          <a:p>
            <a:pPr indent="-479425" lvl="1" marL="1089025" rtl="0" algn="l">
              <a:lnSpc>
                <a:spcPct val="90000"/>
              </a:lnSpc>
              <a:spcBef>
                <a:spcPts val="480"/>
              </a:spcBef>
              <a:spcAft>
                <a:spcPts val="0"/>
              </a:spcAft>
              <a:buClr>
                <a:schemeClr val="lt1"/>
              </a:buClr>
              <a:buSzPts val="2400"/>
              <a:buFont typeface="Arial"/>
              <a:buChar char="•"/>
            </a:pPr>
            <a:r>
              <a:rPr b="0" i="0" lang="en-US" sz="2400" u="none">
                <a:solidFill>
                  <a:schemeClr val="lt2"/>
                </a:solidFill>
                <a:latin typeface="Arial"/>
                <a:ea typeface="Arial"/>
                <a:cs typeface="Arial"/>
                <a:sym typeface="Arial"/>
              </a:rPr>
              <a:t>A system architecture may be designed to structure the requirements;</a:t>
            </a:r>
            <a:endParaRPr/>
          </a:p>
          <a:p>
            <a:pPr indent="-479425" lvl="1" marL="1089025" rtl="0" algn="l">
              <a:lnSpc>
                <a:spcPct val="90000"/>
              </a:lnSpc>
              <a:spcBef>
                <a:spcPts val="480"/>
              </a:spcBef>
              <a:spcAft>
                <a:spcPts val="0"/>
              </a:spcAft>
              <a:buClr>
                <a:schemeClr val="lt1"/>
              </a:buClr>
              <a:buSzPts val="2400"/>
              <a:buFont typeface="Arial"/>
              <a:buChar char="•"/>
            </a:pPr>
            <a:r>
              <a:rPr b="0" i="0" lang="en-US" sz="2400" u="none">
                <a:solidFill>
                  <a:schemeClr val="lt2"/>
                </a:solidFill>
                <a:latin typeface="Arial"/>
                <a:ea typeface="Arial"/>
                <a:cs typeface="Arial"/>
                <a:sym typeface="Arial"/>
              </a:rPr>
              <a:t>The system may inter-operate with other systems that generate design requirements;</a:t>
            </a:r>
            <a:endParaRPr/>
          </a:p>
          <a:p>
            <a:pPr indent="-479425" lvl="1" marL="1089025" rtl="0" algn="l">
              <a:lnSpc>
                <a:spcPct val="90000"/>
              </a:lnSpc>
              <a:spcBef>
                <a:spcPts val="480"/>
              </a:spcBef>
              <a:spcAft>
                <a:spcPts val="0"/>
              </a:spcAft>
              <a:buClr>
                <a:schemeClr val="lt1"/>
              </a:buClr>
              <a:buSzPts val="2400"/>
              <a:buFont typeface="Arial"/>
              <a:buChar char="•"/>
            </a:pPr>
            <a:r>
              <a:rPr b="0" i="0" lang="en-US" sz="2400" u="none">
                <a:solidFill>
                  <a:schemeClr val="lt2"/>
                </a:solidFill>
                <a:latin typeface="Arial"/>
                <a:ea typeface="Arial"/>
                <a:cs typeface="Arial"/>
                <a:sym typeface="Arial"/>
              </a:rPr>
              <a:t>The use of a specific design may be a domain requirement.</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7"/>
          <p:cNvSpPr txBox="1"/>
          <p:nvPr>
            <p:ph type="title"/>
          </p:nvPr>
        </p:nvSpPr>
        <p:spPr>
          <a:xfrm>
            <a:off x="725487" y="306387"/>
            <a:ext cx="8455025" cy="917575"/>
          </a:xfrm>
          <a:prstGeom prst="rect">
            <a:avLst/>
          </a:prstGeom>
          <a:noFill/>
          <a:ln>
            <a:noFill/>
          </a:ln>
        </p:spPr>
        <p:txBody>
          <a:bodyPr anchorCtr="0" anchor="b" bIns="46725" lIns="95150" spcFirstLastPara="1" rIns="95150" wrap="square" tIns="46725">
            <a:noAutofit/>
          </a:bodyPr>
          <a:lstStyle/>
          <a:p>
            <a:pPr indent="0" lvl="0" marL="0" rtl="0" algn="ctr">
              <a:lnSpc>
                <a:spcPct val="100000"/>
              </a:lnSpc>
              <a:spcBef>
                <a:spcPts val="0"/>
              </a:spcBef>
              <a:spcAft>
                <a:spcPts val="0"/>
              </a:spcAft>
              <a:buClr>
                <a:schemeClr val="lt1"/>
              </a:buClr>
              <a:buSzPts val="4000"/>
              <a:buFont typeface="Arial"/>
              <a:buNone/>
            </a:pPr>
            <a:r>
              <a:rPr b="0" i="0" lang="en-US" sz="4000" u="none">
                <a:solidFill>
                  <a:schemeClr val="lt1"/>
                </a:solidFill>
                <a:latin typeface="Arial"/>
                <a:ea typeface="Arial"/>
                <a:cs typeface="Arial"/>
                <a:sym typeface="Arial"/>
              </a:rPr>
              <a:t>Problems with NL specification</a:t>
            </a:r>
            <a:endParaRPr/>
          </a:p>
        </p:txBody>
      </p:sp>
      <p:sp>
        <p:nvSpPr>
          <p:cNvPr id="273" name="Google Shape;273;p37"/>
          <p:cNvSpPr txBox="1"/>
          <p:nvPr>
            <p:ph idx="1" type="body"/>
          </p:nvPr>
        </p:nvSpPr>
        <p:spPr>
          <a:xfrm>
            <a:off x="1073150" y="1676400"/>
            <a:ext cx="8455025" cy="4130675"/>
          </a:xfrm>
          <a:prstGeom prst="rect">
            <a:avLst/>
          </a:prstGeom>
          <a:noFill/>
          <a:ln>
            <a:noFill/>
          </a:ln>
        </p:spPr>
        <p:txBody>
          <a:bodyPr anchorCtr="0" anchor="t" bIns="46725" lIns="95150" spcFirstLastPara="1" rIns="95150" wrap="square" tIns="46725">
            <a:noAutofit/>
          </a:bodyPr>
          <a:lstStyle/>
          <a:p>
            <a:pPr indent="-488950" lvl="0" marL="488950" rtl="0" algn="l">
              <a:lnSpc>
                <a:spcPct val="90000"/>
              </a:lnSpc>
              <a:spcBef>
                <a:spcPts val="0"/>
              </a:spcBef>
              <a:spcAft>
                <a:spcPts val="0"/>
              </a:spcAft>
              <a:buClr>
                <a:schemeClr val="lt2"/>
              </a:buClr>
              <a:buSzPts val="1400"/>
              <a:buFont typeface="Arial"/>
              <a:buChar char="●"/>
            </a:pPr>
            <a:r>
              <a:rPr b="0" i="0" lang="en-US" sz="2800" u="none">
                <a:solidFill>
                  <a:schemeClr val="lt2"/>
                </a:solidFill>
                <a:latin typeface="Arial"/>
                <a:ea typeface="Arial"/>
                <a:cs typeface="Arial"/>
                <a:sym typeface="Arial"/>
              </a:rPr>
              <a:t>Ambiguity</a:t>
            </a:r>
            <a:endParaRPr/>
          </a:p>
          <a:p>
            <a:pPr indent="-479425" lvl="1" marL="1089025" rtl="0" algn="l">
              <a:lnSpc>
                <a:spcPct val="90000"/>
              </a:lnSpc>
              <a:spcBef>
                <a:spcPts val="480"/>
              </a:spcBef>
              <a:spcAft>
                <a:spcPts val="0"/>
              </a:spcAft>
              <a:buClr>
                <a:schemeClr val="lt1"/>
              </a:buClr>
              <a:buSzPts val="2400"/>
              <a:buFont typeface="Arial"/>
              <a:buChar char="•"/>
            </a:pPr>
            <a:r>
              <a:rPr b="0" i="0" lang="en-US" sz="2400" u="none">
                <a:solidFill>
                  <a:schemeClr val="lt2"/>
                </a:solidFill>
                <a:latin typeface="Arial"/>
                <a:ea typeface="Arial"/>
                <a:cs typeface="Arial"/>
                <a:sym typeface="Arial"/>
              </a:rPr>
              <a:t>The readers and writers of the requirement must interpret the same words in the same way. NL is naturally ambiguous so this is very difficult.</a:t>
            </a:r>
            <a:endParaRPr/>
          </a:p>
          <a:p>
            <a:pPr indent="-488950" lvl="0" marL="488950" rtl="0" algn="l">
              <a:lnSpc>
                <a:spcPct val="90000"/>
              </a:lnSpc>
              <a:spcBef>
                <a:spcPts val="560"/>
              </a:spcBef>
              <a:spcAft>
                <a:spcPts val="0"/>
              </a:spcAft>
              <a:buClr>
                <a:schemeClr val="lt2"/>
              </a:buClr>
              <a:buSzPts val="1400"/>
              <a:buFont typeface="Arial"/>
              <a:buChar char="●"/>
            </a:pPr>
            <a:r>
              <a:rPr b="0" i="0" lang="en-US" sz="2800" u="none">
                <a:solidFill>
                  <a:schemeClr val="lt2"/>
                </a:solidFill>
                <a:latin typeface="Arial"/>
                <a:ea typeface="Arial"/>
                <a:cs typeface="Arial"/>
                <a:sym typeface="Arial"/>
              </a:rPr>
              <a:t>Over-flexibility</a:t>
            </a:r>
            <a:endParaRPr/>
          </a:p>
          <a:p>
            <a:pPr indent="-479425" lvl="1" marL="1089025" rtl="0" algn="l">
              <a:lnSpc>
                <a:spcPct val="90000"/>
              </a:lnSpc>
              <a:spcBef>
                <a:spcPts val="480"/>
              </a:spcBef>
              <a:spcAft>
                <a:spcPts val="0"/>
              </a:spcAft>
              <a:buClr>
                <a:schemeClr val="lt1"/>
              </a:buClr>
              <a:buSzPts val="2400"/>
              <a:buFont typeface="Arial"/>
              <a:buChar char="•"/>
            </a:pPr>
            <a:r>
              <a:rPr b="0" i="0" lang="en-US" sz="2400" u="none">
                <a:solidFill>
                  <a:schemeClr val="lt2"/>
                </a:solidFill>
                <a:latin typeface="Arial"/>
                <a:ea typeface="Arial"/>
                <a:cs typeface="Arial"/>
                <a:sym typeface="Arial"/>
              </a:rPr>
              <a:t>The same thing may be said in a number of different ways in the specification.</a:t>
            </a:r>
            <a:endParaRPr/>
          </a:p>
          <a:p>
            <a:pPr indent="-488950" lvl="0" marL="488950" rtl="0" algn="l">
              <a:lnSpc>
                <a:spcPct val="90000"/>
              </a:lnSpc>
              <a:spcBef>
                <a:spcPts val="560"/>
              </a:spcBef>
              <a:spcAft>
                <a:spcPts val="0"/>
              </a:spcAft>
              <a:buClr>
                <a:schemeClr val="lt2"/>
              </a:buClr>
              <a:buSzPts val="1400"/>
              <a:buFont typeface="Arial"/>
              <a:buChar char="●"/>
            </a:pPr>
            <a:r>
              <a:rPr b="0" i="0" lang="en-US" sz="2800" u="none">
                <a:solidFill>
                  <a:schemeClr val="lt2"/>
                </a:solidFill>
                <a:latin typeface="Arial"/>
                <a:ea typeface="Arial"/>
                <a:cs typeface="Arial"/>
                <a:sym typeface="Arial"/>
              </a:rPr>
              <a:t>Lack of modularisation</a:t>
            </a:r>
            <a:endParaRPr/>
          </a:p>
          <a:p>
            <a:pPr indent="-479425" lvl="1" marL="1089025" rtl="0" algn="l">
              <a:lnSpc>
                <a:spcPct val="90000"/>
              </a:lnSpc>
              <a:spcBef>
                <a:spcPts val="480"/>
              </a:spcBef>
              <a:spcAft>
                <a:spcPts val="0"/>
              </a:spcAft>
              <a:buClr>
                <a:schemeClr val="lt1"/>
              </a:buClr>
              <a:buSzPts val="2400"/>
              <a:buFont typeface="Arial"/>
              <a:buChar char="•"/>
            </a:pPr>
            <a:r>
              <a:rPr b="0" i="0" lang="en-US" sz="2400" u="none">
                <a:solidFill>
                  <a:schemeClr val="lt2"/>
                </a:solidFill>
                <a:latin typeface="Arial"/>
                <a:ea typeface="Arial"/>
                <a:cs typeface="Arial"/>
                <a:sym typeface="Arial"/>
              </a:rPr>
              <a:t>NL structures are inadequate to structure system requirements.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8"/>
          <p:cNvSpPr txBox="1"/>
          <p:nvPr>
            <p:ph type="title"/>
          </p:nvPr>
        </p:nvSpPr>
        <p:spPr>
          <a:xfrm>
            <a:off x="725487" y="306387"/>
            <a:ext cx="8455025" cy="917575"/>
          </a:xfrm>
          <a:prstGeom prst="rect">
            <a:avLst/>
          </a:prstGeom>
          <a:noFill/>
          <a:ln>
            <a:noFill/>
          </a:ln>
        </p:spPr>
        <p:txBody>
          <a:bodyPr anchorCtr="0" anchor="b" bIns="46725" lIns="95150" spcFirstLastPara="1" rIns="95150" wrap="square" tIns="46725">
            <a:noAutofit/>
          </a:bodyPr>
          <a:lstStyle/>
          <a:p>
            <a:pPr indent="0" lvl="0" marL="0" rtl="0" algn="ctr">
              <a:lnSpc>
                <a:spcPct val="100000"/>
              </a:lnSpc>
              <a:spcBef>
                <a:spcPts val="0"/>
              </a:spcBef>
              <a:spcAft>
                <a:spcPts val="0"/>
              </a:spcAft>
              <a:buClr>
                <a:schemeClr val="lt1"/>
              </a:buClr>
              <a:buSzPts val="4000"/>
              <a:buFont typeface="Arial"/>
              <a:buNone/>
            </a:pPr>
            <a:r>
              <a:rPr b="0" i="0" lang="en-US" sz="4000" u="none">
                <a:solidFill>
                  <a:schemeClr val="lt1"/>
                </a:solidFill>
                <a:latin typeface="Arial"/>
                <a:ea typeface="Arial"/>
                <a:cs typeface="Arial"/>
                <a:sym typeface="Arial"/>
              </a:rPr>
              <a:t>Alternatives to NL specification</a:t>
            </a:r>
            <a:endParaRPr/>
          </a:p>
        </p:txBody>
      </p:sp>
      <p:sp>
        <p:nvSpPr>
          <p:cNvPr id="279" name="Google Shape;279;p38"/>
          <p:cNvSpPr txBox="1"/>
          <p:nvPr/>
        </p:nvSpPr>
        <p:spPr>
          <a:xfrm>
            <a:off x="381000" y="1600200"/>
            <a:ext cx="9220200" cy="4800600"/>
          </a:xfrm>
          <a:prstGeom prst="rect">
            <a:avLst/>
          </a:prstGeom>
          <a:solidFill>
            <a:srgbClr val="CC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Times"/>
              <a:ea typeface="Times"/>
              <a:cs typeface="Times"/>
              <a:sym typeface="Times"/>
            </a:endParaRPr>
          </a:p>
        </p:txBody>
      </p:sp>
      <p:graphicFrame>
        <p:nvGraphicFramePr>
          <p:cNvPr id="280" name="Google Shape;280;p38"/>
          <p:cNvGraphicFramePr/>
          <p:nvPr/>
        </p:nvGraphicFramePr>
        <p:xfrm>
          <a:off x="685800" y="1752600"/>
          <a:ext cx="8686800" cy="4495800"/>
        </p:xfrm>
        <a:graphic>
          <a:graphicData uri="http://schemas.openxmlformats.org/presentationml/2006/ole">
            <mc:AlternateContent>
              <mc:Choice Requires="v">
                <p:oleObj r:id="rId4" imgH="4495800" imgW="8686800" progId="Word.Document.8" spid="_x0000_s1">
                  <p:embed/>
                </p:oleObj>
              </mc:Choice>
              <mc:Fallback>
                <p:oleObj r:id="rId5" imgH="4495800" imgW="8686800" progId="Word.Document.8">
                  <p:embed/>
                  <p:pic>
                    <p:nvPicPr>
                      <p:cNvPr id="280" name="Google Shape;280;p38"/>
                      <p:cNvPicPr preferRelativeResize="0"/>
                      <p:nvPr/>
                    </p:nvPicPr>
                    <p:blipFill rotWithShape="1">
                      <a:blip r:embed="rId6">
                        <a:alphaModFix/>
                      </a:blip>
                      <a:srcRect b="0" l="0" r="0" t="0"/>
                      <a:stretch/>
                    </p:blipFill>
                    <p:spPr>
                      <a:xfrm>
                        <a:off x="685800" y="1752600"/>
                        <a:ext cx="8686800" cy="4495800"/>
                      </a:xfrm>
                      <a:prstGeom prst="rect">
                        <a:avLst/>
                      </a:prstGeom>
                      <a:noFill/>
                      <a:ln>
                        <a:noFill/>
                      </a:ln>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9"/>
          <p:cNvSpPr txBox="1"/>
          <p:nvPr>
            <p:ph type="title"/>
          </p:nvPr>
        </p:nvSpPr>
        <p:spPr>
          <a:xfrm>
            <a:off x="725487" y="306387"/>
            <a:ext cx="8455025" cy="917575"/>
          </a:xfrm>
          <a:prstGeom prst="rect">
            <a:avLst/>
          </a:prstGeom>
          <a:noFill/>
          <a:ln>
            <a:noFill/>
          </a:ln>
        </p:spPr>
        <p:txBody>
          <a:bodyPr anchorCtr="0" anchor="b" bIns="46725" lIns="95150" spcFirstLastPara="1" rIns="95150" wrap="square" tIns="46725">
            <a:noAutofit/>
          </a:bodyPr>
          <a:lstStyle/>
          <a:p>
            <a:pPr indent="0" lvl="0" marL="0" rtl="0" algn="ctr">
              <a:lnSpc>
                <a:spcPct val="100000"/>
              </a:lnSpc>
              <a:spcBef>
                <a:spcPts val="0"/>
              </a:spcBef>
              <a:spcAft>
                <a:spcPts val="0"/>
              </a:spcAft>
              <a:buClr>
                <a:schemeClr val="lt1"/>
              </a:buClr>
              <a:buSzPts val="4000"/>
              <a:buFont typeface="Arial"/>
              <a:buNone/>
            </a:pPr>
            <a:r>
              <a:rPr b="0" i="0" lang="en-US" sz="4000" u="none">
                <a:solidFill>
                  <a:schemeClr val="lt1"/>
                </a:solidFill>
                <a:latin typeface="Arial"/>
                <a:ea typeface="Arial"/>
                <a:cs typeface="Arial"/>
                <a:sym typeface="Arial"/>
              </a:rPr>
              <a:t>Structured language specifications</a:t>
            </a:r>
            <a:endParaRPr/>
          </a:p>
        </p:txBody>
      </p:sp>
      <p:sp>
        <p:nvSpPr>
          <p:cNvPr id="286" name="Google Shape;286;p39"/>
          <p:cNvSpPr txBox="1"/>
          <p:nvPr>
            <p:ph idx="1" type="body"/>
          </p:nvPr>
        </p:nvSpPr>
        <p:spPr>
          <a:xfrm>
            <a:off x="1073150" y="1676400"/>
            <a:ext cx="8455025" cy="4130675"/>
          </a:xfrm>
          <a:prstGeom prst="rect">
            <a:avLst/>
          </a:prstGeom>
          <a:noFill/>
          <a:ln>
            <a:noFill/>
          </a:ln>
        </p:spPr>
        <p:txBody>
          <a:bodyPr anchorCtr="0" anchor="t" bIns="46725" lIns="95150" spcFirstLastPara="1" rIns="95150" wrap="square" tIns="46725">
            <a:noAutofit/>
          </a:bodyPr>
          <a:lstStyle/>
          <a:p>
            <a:pPr indent="-488950" lvl="0" marL="488950" rtl="0" algn="l">
              <a:lnSpc>
                <a:spcPct val="90000"/>
              </a:lnSpc>
              <a:spcBef>
                <a:spcPts val="0"/>
              </a:spcBef>
              <a:spcAft>
                <a:spcPts val="0"/>
              </a:spcAft>
              <a:buClr>
                <a:schemeClr val="lt2"/>
              </a:buClr>
              <a:buSzPts val="1400"/>
              <a:buFont typeface="Arial"/>
              <a:buChar char="●"/>
            </a:pPr>
            <a:r>
              <a:rPr b="0" i="0" lang="en-US" sz="2800" u="none">
                <a:solidFill>
                  <a:schemeClr val="lt2"/>
                </a:solidFill>
                <a:latin typeface="Arial"/>
                <a:ea typeface="Arial"/>
                <a:cs typeface="Arial"/>
                <a:sym typeface="Arial"/>
              </a:rPr>
              <a:t>The freedom of the requirements writer is limited by a predefined template for requirements.</a:t>
            </a:r>
            <a:endParaRPr/>
          </a:p>
          <a:p>
            <a:pPr indent="-488950" lvl="0" marL="488950" rtl="0" algn="l">
              <a:lnSpc>
                <a:spcPct val="90000"/>
              </a:lnSpc>
              <a:spcBef>
                <a:spcPts val="560"/>
              </a:spcBef>
              <a:spcAft>
                <a:spcPts val="0"/>
              </a:spcAft>
              <a:buClr>
                <a:schemeClr val="lt2"/>
              </a:buClr>
              <a:buSzPts val="1400"/>
              <a:buFont typeface="Arial"/>
              <a:buChar char="●"/>
            </a:pPr>
            <a:r>
              <a:rPr b="0" i="0" lang="en-US" sz="2800" u="none">
                <a:solidFill>
                  <a:schemeClr val="lt2"/>
                </a:solidFill>
                <a:latin typeface="Arial"/>
                <a:ea typeface="Arial"/>
                <a:cs typeface="Arial"/>
                <a:sym typeface="Arial"/>
              </a:rPr>
              <a:t>All requirements are written in a standard way.</a:t>
            </a:r>
            <a:endParaRPr/>
          </a:p>
          <a:p>
            <a:pPr indent="-488950" lvl="0" marL="488950" rtl="0" algn="l">
              <a:lnSpc>
                <a:spcPct val="90000"/>
              </a:lnSpc>
              <a:spcBef>
                <a:spcPts val="560"/>
              </a:spcBef>
              <a:spcAft>
                <a:spcPts val="0"/>
              </a:spcAft>
              <a:buClr>
                <a:schemeClr val="lt2"/>
              </a:buClr>
              <a:buSzPts val="1400"/>
              <a:buFont typeface="Arial"/>
              <a:buChar char="●"/>
            </a:pPr>
            <a:r>
              <a:rPr b="0" i="0" lang="en-US" sz="2800" u="none">
                <a:solidFill>
                  <a:schemeClr val="lt2"/>
                </a:solidFill>
                <a:latin typeface="Arial"/>
                <a:ea typeface="Arial"/>
                <a:cs typeface="Arial"/>
                <a:sym typeface="Arial"/>
              </a:rPr>
              <a:t>The terminology used in the description may be limited.</a:t>
            </a:r>
            <a:endParaRPr/>
          </a:p>
          <a:p>
            <a:pPr indent="-488950" lvl="0" marL="488950" rtl="0" algn="l">
              <a:lnSpc>
                <a:spcPct val="90000"/>
              </a:lnSpc>
              <a:spcBef>
                <a:spcPts val="560"/>
              </a:spcBef>
              <a:spcAft>
                <a:spcPts val="0"/>
              </a:spcAft>
              <a:buClr>
                <a:schemeClr val="lt2"/>
              </a:buClr>
              <a:buSzPts val="1400"/>
              <a:buFont typeface="Arial"/>
              <a:buChar char="●"/>
            </a:pPr>
            <a:r>
              <a:rPr b="0" i="0" lang="en-US" sz="2800" u="none">
                <a:solidFill>
                  <a:schemeClr val="lt2"/>
                </a:solidFill>
                <a:latin typeface="Arial"/>
                <a:ea typeface="Arial"/>
                <a:cs typeface="Arial"/>
                <a:sym typeface="Arial"/>
              </a:rPr>
              <a:t>The advantage is that the most of the expressiveness of natural language is maintained but a degree of uniformity is imposed on the specification.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4"/>
          <p:cNvSpPr txBox="1"/>
          <p:nvPr>
            <p:ph type="title"/>
          </p:nvPr>
        </p:nvSpPr>
        <p:spPr>
          <a:xfrm>
            <a:off x="725487" y="306387"/>
            <a:ext cx="8455025" cy="917575"/>
          </a:xfrm>
          <a:prstGeom prst="rect">
            <a:avLst/>
          </a:prstGeom>
          <a:noFill/>
          <a:ln>
            <a:noFill/>
          </a:ln>
        </p:spPr>
        <p:txBody>
          <a:bodyPr anchorCtr="0" anchor="b" bIns="44450" lIns="90475" spcFirstLastPara="1" rIns="90475" wrap="square" tIns="44450">
            <a:noAutofit/>
          </a:bodyPr>
          <a:lstStyle/>
          <a:p>
            <a:pPr indent="0" lvl="0" marL="0" rtl="0" algn="ctr">
              <a:lnSpc>
                <a:spcPct val="100000"/>
              </a:lnSpc>
              <a:spcBef>
                <a:spcPts val="0"/>
              </a:spcBef>
              <a:spcAft>
                <a:spcPts val="0"/>
              </a:spcAft>
              <a:buClr>
                <a:schemeClr val="lt1"/>
              </a:buClr>
              <a:buSzPts val="4000"/>
              <a:buFont typeface="Arial"/>
              <a:buNone/>
            </a:pPr>
            <a:r>
              <a:rPr b="0" i="0" lang="en-US" sz="4000" u="none">
                <a:solidFill>
                  <a:schemeClr val="lt1"/>
                </a:solidFill>
                <a:latin typeface="Arial"/>
                <a:ea typeface="Arial"/>
                <a:cs typeface="Arial"/>
                <a:sym typeface="Arial"/>
              </a:rPr>
              <a:t>Requirements engineering</a:t>
            </a:r>
            <a:endParaRPr/>
          </a:p>
        </p:txBody>
      </p:sp>
      <p:sp>
        <p:nvSpPr>
          <p:cNvPr id="69" name="Google Shape;69;p4"/>
          <p:cNvSpPr txBox="1"/>
          <p:nvPr>
            <p:ph idx="1" type="body"/>
          </p:nvPr>
        </p:nvSpPr>
        <p:spPr>
          <a:xfrm>
            <a:off x="1073150" y="1676400"/>
            <a:ext cx="8455025" cy="4130675"/>
          </a:xfrm>
          <a:prstGeom prst="rect">
            <a:avLst/>
          </a:prstGeom>
          <a:noFill/>
          <a:ln>
            <a:noFill/>
          </a:ln>
        </p:spPr>
        <p:txBody>
          <a:bodyPr anchorCtr="0" anchor="t" bIns="44450" lIns="90475" spcFirstLastPara="1" rIns="90475" wrap="square" tIns="44450">
            <a:noAutofit/>
          </a:bodyPr>
          <a:lstStyle/>
          <a:p>
            <a:pPr indent="-488950" lvl="0" marL="488950" rtl="0" algn="l">
              <a:lnSpc>
                <a:spcPct val="100000"/>
              </a:lnSpc>
              <a:spcBef>
                <a:spcPts val="0"/>
              </a:spcBef>
              <a:spcAft>
                <a:spcPts val="0"/>
              </a:spcAft>
              <a:buClr>
                <a:schemeClr val="lt2"/>
              </a:buClr>
              <a:buSzPts val="1400"/>
              <a:buFont typeface="Arial"/>
              <a:buChar char="●"/>
            </a:pPr>
            <a:r>
              <a:rPr b="0" i="0" lang="en-US" sz="2800" u="none">
                <a:solidFill>
                  <a:schemeClr val="lt2"/>
                </a:solidFill>
                <a:latin typeface="Arial"/>
                <a:ea typeface="Arial"/>
                <a:cs typeface="Arial"/>
                <a:sym typeface="Arial"/>
              </a:rPr>
              <a:t>Requirements for a system are the descriptions of the services provided by the system and the constraints under which it operates and is developed.</a:t>
            </a:r>
            <a:endParaRPr/>
          </a:p>
          <a:p>
            <a:pPr indent="-488950" lvl="0" marL="488950" rtl="0" algn="l">
              <a:lnSpc>
                <a:spcPct val="100000"/>
              </a:lnSpc>
              <a:spcBef>
                <a:spcPts val="560"/>
              </a:spcBef>
              <a:spcAft>
                <a:spcPts val="0"/>
              </a:spcAft>
              <a:buClr>
                <a:schemeClr val="lt2"/>
              </a:buClr>
              <a:buSzPts val="1400"/>
              <a:buFont typeface="Arial"/>
              <a:buChar char="●"/>
            </a:pPr>
            <a:r>
              <a:rPr b="0" i="0" lang="en-US" sz="2800" u="none">
                <a:solidFill>
                  <a:schemeClr val="lt2"/>
                </a:solidFill>
                <a:latin typeface="Arial"/>
                <a:ea typeface="Arial"/>
                <a:cs typeface="Arial"/>
                <a:sym typeface="Arial"/>
              </a:rPr>
              <a:t>The process of finding out, analysing, documenting  and checking these services and constraints is called requirements engineering.</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0"/>
          <p:cNvSpPr txBox="1"/>
          <p:nvPr>
            <p:ph type="title"/>
          </p:nvPr>
        </p:nvSpPr>
        <p:spPr>
          <a:xfrm>
            <a:off x="725487" y="306387"/>
            <a:ext cx="8455025" cy="917575"/>
          </a:xfrm>
          <a:prstGeom prst="rect">
            <a:avLst/>
          </a:prstGeom>
          <a:noFill/>
          <a:ln>
            <a:noFill/>
          </a:ln>
        </p:spPr>
        <p:txBody>
          <a:bodyPr anchorCtr="0" anchor="b" bIns="44450" lIns="90475" spcFirstLastPara="1" rIns="90475" wrap="square" tIns="44450">
            <a:noAutofit/>
          </a:bodyPr>
          <a:lstStyle/>
          <a:p>
            <a:pPr indent="0" lvl="0" marL="0" rtl="0" algn="ctr">
              <a:lnSpc>
                <a:spcPct val="100000"/>
              </a:lnSpc>
              <a:spcBef>
                <a:spcPts val="0"/>
              </a:spcBef>
              <a:spcAft>
                <a:spcPts val="0"/>
              </a:spcAft>
              <a:buClr>
                <a:schemeClr val="lt1"/>
              </a:buClr>
              <a:buSzPts val="4000"/>
              <a:buFont typeface="Arial"/>
              <a:buNone/>
            </a:pPr>
            <a:r>
              <a:rPr b="0" i="0" lang="en-US" sz="4000" u="none">
                <a:solidFill>
                  <a:schemeClr val="lt1"/>
                </a:solidFill>
                <a:latin typeface="Arial"/>
                <a:ea typeface="Arial"/>
                <a:cs typeface="Arial"/>
                <a:sym typeface="Arial"/>
              </a:rPr>
              <a:t>Form-based specifications</a:t>
            </a:r>
            <a:endParaRPr/>
          </a:p>
        </p:txBody>
      </p:sp>
      <p:sp>
        <p:nvSpPr>
          <p:cNvPr id="292" name="Google Shape;292;p40"/>
          <p:cNvSpPr txBox="1"/>
          <p:nvPr>
            <p:ph idx="1" type="body"/>
          </p:nvPr>
        </p:nvSpPr>
        <p:spPr>
          <a:xfrm>
            <a:off x="1073150" y="1676400"/>
            <a:ext cx="8455025" cy="4130675"/>
          </a:xfrm>
          <a:prstGeom prst="rect">
            <a:avLst/>
          </a:prstGeom>
          <a:noFill/>
          <a:ln>
            <a:noFill/>
          </a:ln>
        </p:spPr>
        <p:txBody>
          <a:bodyPr anchorCtr="0" anchor="t" bIns="44450" lIns="90475" spcFirstLastPara="1" rIns="90475" wrap="square" tIns="44450">
            <a:noAutofit/>
          </a:bodyPr>
          <a:lstStyle/>
          <a:p>
            <a:pPr indent="-488950" lvl="0" marL="488950" rtl="0" algn="l">
              <a:lnSpc>
                <a:spcPct val="100000"/>
              </a:lnSpc>
              <a:spcBef>
                <a:spcPts val="0"/>
              </a:spcBef>
              <a:spcAft>
                <a:spcPts val="0"/>
              </a:spcAft>
              <a:buClr>
                <a:schemeClr val="lt2"/>
              </a:buClr>
              <a:buSzPts val="1400"/>
              <a:buFont typeface="Arial"/>
              <a:buChar char="●"/>
            </a:pPr>
            <a:r>
              <a:rPr b="0" i="0" lang="en-US" sz="2800" u="none">
                <a:solidFill>
                  <a:schemeClr val="lt2"/>
                </a:solidFill>
                <a:latin typeface="Arial"/>
                <a:ea typeface="Arial"/>
                <a:cs typeface="Arial"/>
                <a:sym typeface="Arial"/>
              </a:rPr>
              <a:t>Definition of the function or entity.</a:t>
            </a:r>
            <a:endParaRPr/>
          </a:p>
          <a:p>
            <a:pPr indent="-488950" lvl="0" marL="488950" rtl="0" algn="l">
              <a:lnSpc>
                <a:spcPct val="100000"/>
              </a:lnSpc>
              <a:spcBef>
                <a:spcPts val="560"/>
              </a:spcBef>
              <a:spcAft>
                <a:spcPts val="0"/>
              </a:spcAft>
              <a:buClr>
                <a:schemeClr val="lt2"/>
              </a:buClr>
              <a:buSzPts val="1400"/>
              <a:buFont typeface="Arial"/>
              <a:buChar char="●"/>
            </a:pPr>
            <a:r>
              <a:rPr b="0" i="0" lang="en-US" sz="2800" u="none">
                <a:solidFill>
                  <a:schemeClr val="lt2"/>
                </a:solidFill>
                <a:latin typeface="Arial"/>
                <a:ea typeface="Arial"/>
                <a:cs typeface="Arial"/>
                <a:sym typeface="Arial"/>
              </a:rPr>
              <a:t>Description of inputs and where they come from.</a:t>
            </a:r>
            <a:endParaRPr/>
          </a:p>
          <a:p>
            <a:pPr indent="-488950" lvl="0" marL="488950" rtl="0" algn="l">
              <a:lnSpc>
                <a:spcPct val="100000"/>
              </a:lnSpc>
              <a:spcBef>
                <a:spcPts val="560"/>
              </a:spcBef>
              <a:spcAft>
                <a:spcPts val="0"/>
              </a:spcAft>
              <a:buClr>
                <a:schemeClr val="lt2"/>
              </a:buClr>
              <a:buSzPts val="1400"/>
              <a:buFont typeface="Arial"/>
              <a:buChar char="●"/>
            </a:pPr>
            <a:r>
              <a:rPr b="0" i="0" lang="en-US" sz="2800" u="none">
                <a:solidFill>
                  <a:schemeClr val="lt2"/>
                </a:solidFill>
                <a:latin typeface="Arial"/>
                <a:ea typeface="Arial"/>
                <a:cs typeface="Arial"/>
                <a:sym typeface="Arial"/>
              </a:rPr>
              <a:t>Description of outputs and where they go to.</a:t>
            </a:r>
            <a:endParaRPr/>
          </a:p>
          <a:p>
            <a:pPr indent="-488950" lvl="0" marL="488950" rtl="0" algn="l">
              <a:lnSpc>
                <a:spcPct val="100000"/>
              </a:lnSpc>
              <a:spcBef>
                <a:spcPts val="560"/>
              </a:spcBef>
              <a:spcAft>
                <a:spcPts val="0"/>
              </a:spcAft>
              <a:buClr>
                <a:schemeClr val="lt2"/>
              </a:buClr>
              <a:buSzPts val="1400"/>
              <a:buFont typeface="Arial"/>
              <a:buChar char="●"/>
            </a:pPr>
            <a:r>
              <a:rPr b="0" i="0" lang="en-US" sz="2800" u="none">
                <a:solidFill>
                  <a:schemeClr val="lt2"/>
                </a:solidFill>
                <a:latin typeface="Arial"/>
                <a:ea typeface="Arial"/>
                <a:cs typeface="Arial"/>
                <a:sym typeface="Arial"/>
              </a:rPr>
              <a:t>Indication of other entities required.</a:t>
            </a:r>
            <a:endParaRPr/>
          </a:p>
          <a:p>
            <a:pPr indent="-488950" lvl="0" marL="488950" rtl="0" algn="l">
              <a:lnSpc>
                <a:spcPct val="100000"/>
              </a:lnSpc>
              <a:spcBef>
                <a:spcPts val="560"/>
              </a:spcBef>
              <a:spcAft>
                <a:spcPts val="0"/>
              </a:spcAft>
              <a:buClr>
                <a:schemeClr val="lt2"/>
              </a:buClr>
              <a:buSzPts val="1400"/>
              <a:buFont typeface="Arial"/>
              <a:buChar char="●"/>
            </a:pPr>
            <a:r>
              <a:rPr b="0" i="0" lang="en-US" sz="2800" u="none">
                <a:solidFill>
                  <a:schemeClr val="lt2"/>
                </a:solidFill>
                <a:latin typeface="Arial"/>
                <a:ea typeface="Arial"/>
                <a:cs typeface="Arial"/>
                <a:sym typeface="Arial"/>
              </a:rPr>
              <a:t>Pre and post conditions (if appropriate).</a:t>
            </a:r>
            <a:endParaRPr/>
          </a:p>
          <a:p>
            <a:pPr indent="-488950" lvl="0" marL="488950" rtl="0" algn="l">
              <a:lnSpc>
                <a:spcPct val="100000"/>
              </a:lnSpc>
              <a:spcBef>
                <a:spcPts val="560"/>
              </a:spcBef>
              <a:spcAft>
                <a:spcPts val="0"/>
              </a:spcAft>
              <a:buClr>
                <a:schemeClr val="lt2"/>
              </a:buClr>
              <a:buSzPts val="1400"/>
              <a:buFont typeface="Arial"/>
              <a:buChar char="●"/>
            </a:pPr>
            <a:r>
              <a:rPr b="0" i="0" lang="en-US" sz="2800" u="none">
                <a:solidFill>
                  <a:schemeClr val="lt2"/>
                </a:solidFill>
                <a:latin typeface="Arial"/>
                <a:ea typeface="Arial"/>
                <a:cs typeface="Arial"/>
                <a:sym typeface="Arial"/>
              </a:rPr>
              <a:t>The side effects (if any) of the function.</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1"/>
          <p:cNvSpPr txBox="1"/>
          <p:nvPr>
            <p:ph type="title"/>
          </p:nvPr>
        </p:nvSpPr>
        <p:spPr>
          <a:xfrm>
            <a:off x="725487" y="306387"/>
            <a:ext cx="8455025" cy="917575"/>
          </a:xfrm>
          <a:prstGeom prst="rect">
            <a:avLst/>
          </a:prstGeom>
          <a:noFill/>
          <a:ln>
            <a:noFill/>
          </a:ln>
        </p:spPr>
        <p:txBody>
          <a:bodyPr anchorCtr="0" anchor="b" bIns="44450" lIns="90475" spcFirstLastPara="1" rIns="90475" wrap="square" tIns="44450">
            <a:noAutofit/>
          </a:bodyPr>
          <a:lstStyle/>
          <a:p>
            <a:pPr indent="0" lvl="0" marL="0" rtl="0" algn="ctr">
              <a:lnSpc>
                <a:spcPct val="100000"/>
              </a:lnSpc>
              <a:spcBef>
                <a:spcPts val="0"/>
              </a:spcBef>
              <a:spcAft>
                <a:spcPts val="0"/>
              </a:spcAft>
              <a:buClr>
                <a:schemeClr val="lt1"/>
              </a:buClr>
              <a:buSzPts val="4000"/>
              <a:buFont typeface="Arial"/>
              <a:buNone/>
            </a:pPr>
            <a:r>
              <a:rPr b="0" i="0" lang="en-US" sz="4000" u="none">
                <a:solidFill>
                  <a:schemeClr val="lt1"/>
                </a:solidFill>
                <a:latin typeface="Arial"/>
                <a:ea typeface="Arial"/>
                <a:cs typeface="Arial"/>
                <a:sym typeface="Arial"/>
              </a:rPr>
              <a:t>Form-based node specification</a:t>
            </a:r>
            <a:endParaRPr/>
          </a:p>
        </p:txBody>
      </p:sp>
      <p:sp>
        <p:nvSpPr>
          <p:cNvPr id="298" name="Google Shape;298;p41"/>
          <p:cNvSpPr txBox="1"/>
          <p:nvPr/>
        </p:nvSpPr>
        <p:spPr>
          <a:xfrm>
            <a:off x="457200" y="1600200"/>
            <a:ext cx="9144000" cy="4724400"/>
          </a:xfrm>
          <a:prstGeom prst="rect">
            <a:avLst/>
          </a:prstGeom>
          <a:solidFill>
            <a:srgbClr val="CC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Times"/>
              <a:ea typeface="Times"/>
              <a:cs typeface="Times"/>
              <a:sym typeface="Times"/>
            </a:endParaRPr>
          </a:p>
        </p:txBody>
      </p:sp>
      <p:graphicFrame>
        <p:nvGraphicFramePr>
          <p:cNvPr id="299" name="Google Shape;299;p41"/>
          <p:cNvGraphicFramePr/>
          <p:nvPr/>
        </p:nvGraphicFramePr>
        <p:xfrm>
          <a:off x="1447800" y="1752600"/>
          <a:ext cx="7391400" cy="4476750"/>
        </p:xfrm>
        <a:graphic>
          <a:graphicData uri="http://schemas.openxmlformats.org/presentationml/2006/ole">
            <mc:AlternateContent>
              <mc:Choice Requires="v">
                <p:oleObj r:id="rId4" imgH="4476750" imgW="7391400" progId="Word.Document.8" spid="_x0000_s1">
                  <p:embed/>
                </p:oleObj>
              </mc:Choice>
              <mc:Fallback>
                <p:oleObj r:id="rId5" imgH="4476750" imgW="7391400" progId="Word.Document.8">
                  <p:embed/>
                  <p:pic>
                    <p:nvPicPr>
                      <p:cNvPr id="299" name="Google Shape;299;p41"/>
                      <p:cNvPicPr preferRelativeResize="0"/>
                      <p:nvPr/>
                    </p:nvPicPr>
                    <p:blipFill rotWithShape="1">
                      <a:blip r:embed="rId6">
                        <a:alphaModFix/>
                      </a:blip>
                      <a:srcRect b="0" l="0" r="0" t="0"/>
                      <a:stretch/>
                    </p:blipFill>
                    <p:spPr>
                      <a:xfrm>
                        <a:off x="1447800" y="1752600"/>
                        <a:ext cx="7391400" cy="4476750"/>
                      </a:xfrm>
                      <a:prstGeom prst="rect">
                        <a:avLst/>
                      </a:prstGeom>
                      <a:noFill/>
                      <a:ln>
                        <a:noFill/>
                      </a:ln>
                    </p:spPr>
                  </p:pic>
                </p:oleObj>
              </mc:Fallback>
            </mc:AlternateContent>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2"/>
          <p:cNvSpPr txBox="1"/>
          <p:nvPr>
            <p:ph type="title"/>
          </p:nvPr>
        </p:nvSpPr>
        <p:spPr>
          <a:xfrm>
            <a:off x="725487" y="306387"/>
            <a:ext cx="8455025" cy="917575"/>
          </a:xfrm>
          <a:prstGeom prst="rect">
            <a:avLst/>
          </a:prstGeom>
          <a:noFill/>
          <a:ln>
            <a:noFill/>
          </a:ln>
        </p:spPr>
        <p:txBody>
          <a:bodyPr anchorCtr="0" anchor="b" bIns="46725" lIns="95150" spcFirstLastPara="1" rIns="95150" wrap="square" tIns="46725">
            <a:noAutofit/>
          </a:bodyPr>
          <a:lstStyle/>
          <a:p>
            <a:pPr indent="0" lvl="0" marL="0" rtl="0" algn="ctr">
              <a:lnSpc>
                <a:spcPct val="100000"/>
              </a:lnSpc>
              <a:spcBef>
                <a:spcPts val="0"/>
              </a:spcBef>
              <a:spcAft>
                <a:spcPts val="0"/>
              </a:spcAft>
              <a:buClr>
                <a:schemeClr val="lt1"/>
              </a:buClr>
              <a:buSzPts val="4000"/>
              <a:buFont typeface="Arial"/>
              <a:buNone/>
            </a:pPr>
            <a:r>
              <a:rPr b="0" i="0" lang="en-US" sz="4000" u="none">
                <a:solidFill>
                  <a:schemeClr val="lt1"/>
                </a:solidFill>
                <a:latin typeface="Arial"/>
                <a:ea typeface="Arial"/>
                <a:cs typeface="Arial"/>
                <a:sym typeface="Arial"/>
              </a:rPr>
              <a:t>Tabular specification</a:t>
            </a:r>
            <a:endParaRPr/>
          </a:p>
        </p:txBody>
      </p:sp>
      <p:sp>
        <p:nvSpPr>
          <p:cNvPr id="305" name="Google Shape;305;p42"/>
          <p:cNvSpPr txBox="1"/>
          <p:nvPr>
            <p:ph idx="1" type="body"/>
          </p:nvPr>
        </p:nvSpPr>
        <p:spPr>
          <a:xfrm>
            <a:off x="1073150" y="1676400"/>
            <a:ext cx="8455025" cy="4130675"/>
          </a:xfrm>
          <a:prstGeom prst="rect">
            <a:avLst/>
          </a:prstGeom>
          <a:noFill/>
          <a:ln>
            <a:noFill/>
          </a:ln>
        </p:spPr>
        <p:txBody>
          <a:bodyPr anchorCtr="0" anchor="t" bIns="46725" lIns="95150" spcFirstLastPara="1" rIns="95150" wrap="square" tIns="46725">
            <a:noAutofit/>
          </a:bodyPr>
          <a:lstStyle/>
          <a:p>
            <a:pPr indent="-488950" lvl="0" marL="488950" rtl="0" algn="l">
              <a:lnSpc>
                <a:spcPct val="100000"/>
              </a:lnSpc>
              <a:spcBef>
                <a:spcPts val="0"/>
              </a:spcBef>
              <a:spcAft>
                <a:spcPts val="0"/>
              </a:spcAft>
              <a:buClr>
                <a:schemeClr val="lt2"/>
              </a:buClr>
              <a:buSzPts val="1400"/>
              <a:buFont typeface="Arial"/>
              <a:buChar char="●"/>
            </a:pPr>
            <a:r>
              <a:rPr b="0" i="0" lang="en-US" sz="2800" u="none">
                <a:solidFill>
                  <a:schemeClr val="lt2"/>
                </a:solidFill>
                <a:latin typeface="Arial"/>
                <a:ea typeface="Arial"/>
                <a:cs typeface="Arial"/>
                <a:sym typeface="Arial"/>
              </a:rPr>
              <a:t>Used to supplement natural language.</a:t>
            </a:r>
            <a:endParaRPr/>
          </a:p>
          <a:p>
            <a:pPr indent="-488950" lvl="0" marL="488950" rtl="0" algn="l">
              <a:lnSpc>
                <a:spcPct val="100000"/>
              </a:lnSpc>
              <a:spcBef>
                <a:spcPts val="560"/>
              </a:spcBef>
              <a:spcAft>
                <a:spcPts val="0"/>
              </a:spcAft>
              <a:buClr>
                <a:schemeClr val="lt2"/>
              </a:buClr>
              <a:buSzPts val="1400"/>
              <a:buFont typeface="Arial"/>
              <a:buChar char="●"/>
            </a:pPr>
            <a:r>
              <a:rPr b="0" i="0" lang="en-US" sz="2800" u="none">
                <a:solidFill>
                  <a:schemeClr val="lt2"/>
                </a:solidFill>
                <a:latin typeface="Arial"/>
                <a:ea typeface="Arial"/>
                <a:cs typeface="Arial"/>
                <a:sym typeface="Arial"/>
              </a:rPr>
              <a:t>Particularly useful when you have to define a number of possible alternative courses of action.</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3"/>
          <p:cNvSpPr txBox="1"/>
          <p:nvPr>
            <p:ph type="title"/>
          </p:nvPr>
        </p:nvSpPr>
        <p:spPr>
          <a:xfrm>
            <a:off x="725487" y="306387"/>
            <a:ext cx="8455025" cy="917575"/>
          </a:xfrm>
          <a:prstGeom prst="rect">
            <a:avLst/>
          </a:prstGeom>
          <a:noFill/>
          <a:ln>
            <a:noFill/>
          </a:ln>
        </p:spPr>
        <p:txBody>
          <a:bodyPr anchorCtr="0" anchor="b" bIns="46725" lIns="95150" spcFirstLastPara="1" rIns="95150" wrap="square" tIns="46725">
            <a:noAutofit/>
          </a:bodyPr>
          <a:lstStyle/>
          <a:p>
            <a:pPr indent="0" lvl="0" marL="0" rtl="0" algn="ctr">
              <a:lnSpc>
                <a:spcPct val="100000"/>
              </a:lnSpc>
              <a:spcBef>
                <a:spcPts val="0"/>
              </a:spcBef>
              <a:spcAft>
                <a:spcPts val="0"/>
              </a:spcAft>
              <a:buClr>
                <a:schemeClr val="lt1"/>
              </a:buClr>
              <a:buSzPts val="4000"/>
              <a:buFont typeface="Arial"/>
              <a:buNone/>
            </a:pPr>
            <a:r>
              <a:rPr b="0" i="0" lang="en-US" sz="4000" u="none">
                <a:solidFill>
                  <a:schemeClr val="lt1"/>
                </a:solidFill>
                <a:latin typeface="Arial"/>
                <a:ea typeface="Arial"/>
                <a:cs typeface="Arial"/>
                <a:sym typeface="Arial"/>
              </a:rPr>
              <a:t>Tabular specification</a:t>
            </a:r>
            <a:endParaRPr/>
          </a:p>
        </p:txBody>
      </p:sp>
      <p:sp>
        <p:nvSpPr>
          <p:cNvPr id="311" name="Google Shape;311;p43"/>
          <p:cNvSpPr txBox="1"/>
          <p:nvPr/>
        </p:nvSpPr>
        <p:spPr>
          <a:xfrm>
            <a:off x="457200" y="1600200"/>
            <a:ext cx="9144000" cy="4724400"/>
          </a:xfrm>
          <a:prstGeom prst="rect">
            <a:avLst/>
          </a:prstGeom>
          <a:solidFill>
            <a:srgbClr val="CC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Times"/>
              <a:ea typeface="Times"/>
              <a:cs typeface="Times"/>
              <a:sym typeface="Times"/>
            </a:endParaRPr>
          </a:p>
        </p:txBody>
      </p:sp>
      <p:graphicFrame>
        <p:nvGraphicFramePr>
          <p:cNvPr id="312" name="Google Shape;312;p43"/>
          <p:cNvGraphicFramePr/>
          <p:nvPr/>
        </p:nvGraphicFramePr>
        <p:xfrm>
          <a:off x="914400" y="2057400"/>
          <a:ext cx="10744200" cy="3463925"/>
        </p:xfrm>
        <a:graphic>
          <a:graphicData uri="http://schemas.openxmlformats.org/presentationml/2006/ole">
            <mc:AlternateContent>
              <mc:Choice Requires="v">
                <p:oleObj r:id="rId4" imgH="3463925" imgW="10744200" progId="Word.Document.8" spid="_x0000_s1">
                  <p:embed/>
                </p:oleObj>
              </mc:Choice>
              <mc:Fallback>
                <p:oleObj r:id="rId5" imgH="3463925" imgW="10744200" progId="Word.Document.8">
                  <p:embed/>
                  <p:pic>
                    <p:nvPicPr>
                      <p:cNvPr id="312" name="Google Shape;312;p43"/>
                      <p:cNvPicPr preferRelativeResize="0"/>
                      <p:nvPr/>
                    </p:nvPicPr>
                    <p:blipFill rotWithShape="1">
                      <a:blip r:embed="rId6">
                        <a:alphaModFix/>
                      </a:blip>
                      <a:srcRect b="0" l="0" r="0" t="0"/>
                      <a:stretch/>
                    </p:blipFill>
                    <p:spPr>
                      <a:xfrm>
                        <a:off x="914400" y="2057400"/>
                        <a:ext cx="10744200" cy="3463925"/>
                      </a:xfrm>
                      <a:prstGeom prst="rect">
                        <a:avLst/>
                      </a:prstGeom>
                      <a:noFill/>
                      <a:ln>
                        <a:noFill/>
                      </a:ln>
                    </p:spPr>
                  </p:pic>
                </p:oleObj>
              </mc:Fallback>
            </mc:AlternateContent>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4"/>
          <p:cNvSpPr txBox="1"/>
          <p:nvPr>
            <p:ph type="title"/>
          </p:nvPr>
        </p:nvSpPr>
        <p:spPr>
          <a:xfrm>
            <a:off x="725487" y="306387"/>
            <a:ext cx="8455025" cy="917575"/>
          </a:xfrm>
          <a:prstGeom prst="rect">
            <a:avLst/>
          </a:prstGeom>
          <a:noFill/>
          <a:ln>
            <a:noFill/>
          </a:ln>
        </p:spPr>
        <p:txBody>
          <a:bodyPr anchorCtr="0" anchor="b" bIns="46725" lIns="95150" spcFirstLastPara="1" rIns="95150" wrap="square" tIns="46725">
            <a:noAutofit/>
          </a:bodyPr>
          <a:lstStyle/>
          <a:p>
            <a:pPr indent="0" lvl="0" marL="0" rtl="0" algn="ctr">
              <a:lnSpc>
                <a:spcPct val="100000"/>
              </a:lnSpc>
              <a:spcBef>
                <a:spcPts val="0"/>
              </a:spcBef>
              <a:spcAft>
                <a:spcPts val="0"/>
              </a:spcAft>
              <a:buClr>
                <a:schemeClr val="lt1"/>
              </a:buClr>
              <a:buSzPts val="4000"/>
              <a:buFont typeface="Arial"/>
              <a:buNone/>
            </a:pPr>
            <a:r>
              <a:rPr b="0" i="0" lang="en-US" sz="4000" u="none">
                <a:solidFill>
                  <a:schemeClr val="lt1"/>
                </a:solidFill>
                <a:latin typeface="Arial"/>
                <a:ea typeface="Arial"/>
                <a:cs typeface="Arial"/>
                <a:sym typeface="Arial"/>
              </a:rPr>
              <a:t>Graphical models</a:t>
            </a:r>
            <a:endParaRPr/>
          </a:p>
        </p:txBody>
      </p:sp>
      <p:sp>
        <p:nvSpPr>
          <p:cNvPr id="318" name="Google Shape;318;p44"/>
          <p:cNvSpPr txBox="1"/>
          <p:nvPr>
            <p:ph idx="1" type="body"/>
          </p:nvPr>
        </p:nvSpPr>
        <p:spPr>
          <a:xfrm>
            <a:off x="1073150" y="1676400"/>
            <a:ext cx="8455025" cy="4130675"/>
          </a:xfrm>
          <a:prstGeom prst="rect">
            <a:avLst/>
          </a:prstGeom>
          <a:noFill/>
          <a:ln>
            <a:noFill/>
          </a:ln>
        </p:spPr>
        <p:txBody>
          <a:bodyPr anchorCtr="0" anchor="t" bIns="46725" lIns="95150" spcFirstLastPara="1" rIns="95150" wrap="square" tIns="46725">
            <a:noAutofit/>
          </a:bodyPr>
          <a:lstStyle/>
          <a:p>
            <a:pPr indent="-488950" lvl="0" marL="488950" rtl="0" algn="l">
              <a:lnSpc>
                <a:spcPct val="100000"/>
              </a:lnSpc>
              <a:spcBef>
                <a:spcPts val="0"/>
              </a:spcBef>
              <a:spcAft>
                <a:spcPts val="0"/>
              </a:spcAft>
              <a:buClr>
                <a:schemeClr val="lt2"/>
              </a:buClr>
              <a:buSzPts val="1400"/>
              <a:buFont typeface="Arial"/>
              <a:buChar char="●"/>
            </a:pPr>
            <a:r>
              <a:rPr b="0" i="0" lang="en-US" sz="2800" u="none">
                <a:solidFill>
                  <a:schemeClr val="lt2"/>
                </a:solidFill>
                <a:latin typeface="Arial"/>
                <a:ea typeface="Arial"/>
                <a:cs typeface="Arial"/>
                <a:sym typeface="Arial"/>
              </a:rPr>
              <a:t>Graphical models are most useful when you need to show how state changes or where you need to describe a sequence of actions.</a:t>
            </a:r>
            <a:endParaRPr/>
          </a:p>
          <a:p>
            <a:pPr indent="-488950" lvl="0" marL="488950" rtl="0" algn="l">
              <a:lnSpc>
                <a:spcPct val="100000"/>
              </a:lnSpc>
              <a:spcBef>
                <a:spcPts val="560"/>
              </a:spcBef>
              <a:spcAft>
                <a:spcPts val="0"/>
              </a:spcAft>
              <a:buClr>
                <a:schemeClr val="lt2"/>
              </a:buClr>
              <a:buSzPts val="1400"/>
              <a:buFont typeface="Arial"/>
              <a:buChar char="●"/>
            </a:pPr>
            <a:r>
              <a:rPr b="0" i="0" lang="en-US" sz="2800" u="none">
                <a:solidFill>
                  <a:schemeClr val="lt2"/>
                </a:solidFill>
                <a:latin typeface="Arial"/>
                <a:ea typeface="Arial"/>
                <a:cs typeface="Arial"/>
                <a:sym typeface="Arial"/>
              </a:rPr>
              <a:t>Different graphical models are explained in Chapter 8.</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5"/>
          <p:cNvSpPr txBox="1"/>
          <p:nvPr>
            <p:ph type="title"/>
          </p:nvPr>
        </p:nvSpPr>
        <p:spPr>
          <a:xfrm>
            <a:off x="725487" y="306387"/>
            <a:ext cx="8455025" cy="917575"/>
          </a:xfrm>
          <a:prstGeom prst="rect">
            <a:avLst/>
          </a:prstGeom>
          <a:noFill/>
          <a:ln>
            <a:noFill/>
          </a:ln>
        </p:spPr>
        <p:txBody>
          <a:bodyPr anchorCtr="0" anchor="b" bIns="46725" lIns="95150" spcFirstLastPara="1" rIns="95150" wrap="square" tIns="46725">
            <a:noAutofit/>
          </a:bodyPr>
          <a:lstStyle/>
          <a:p>
            <a:pPr indent="0" lvl="0" marL="0" rtl="0" algn="ctr">
              <a:lnSpc>
                <a:spcPct val="100000"/>
              </a:lnSpc>
              <a:spcBef>
                <a:spcPts val="0"/>
              </a:spcBef>
              <a:spcAft>
                <a:spcPts val="0"/>
              </a:spcAft>
              <a:buClr>
                <a:schemeClr val="lt1"/>
              </a:buClr>
              <a:buSzPts val="4000"/>
              <a:buFont typeface="Arial"/>
              <a:buNone/>
            </a:pPr>
            <a:r>
              <a:rPr b="0" i="0" lang="en-US" sz="4000" u="none">
                <a:solidFill>
                  <a:schemeClr val="lt1"/>
                </a:solidFill>
                <a:latin typeface="Arial"/>
                <a:ea typeface="Arial"/>
                <a:cs typeface="Arial"/>
                <a:sym typeface="Arial"/>
              </a:rPr>
              <a:t>Sequence diagrams</a:t>
            </a:r>
            <a:endParaRPr/>
          </a:p>
        </p:txBody>
      </p:sp>
      <p:sp>
        <p:nvSpPr>
          <p:cNvPr id="324" name="Google Shape;324;p45"/>
          <p:cNvSpPr txBox="1"/>
          <p:nvPr>
            <p:ph idx="1" type="body"/>
          </p:nvPr>
        </p:nvSpPr>
        <p:spPr>
          <a:xfrm>
            <a:off x="1073150" y="1676400"/>
            <a:ext cx="8455025" cy="4130675"/>
          </a:xfrm>
          <a:prstGeom prst="rect">
            <a:avLst/>
          </a:prstGeom>
          <a:noFill/>
          <a:ln>
            <a:noFill/>
          </a:ln>
        </p:spPr>
        <p:txBody>
          <a:bodyPr anchorCtr="0" anchor="t" bIns="46725" lIns="95150" spcFirstLastPara="1" rIns="95150" wrap="square" tIns="46725">
            <a:noAutofit/>
          </a:bodyPr>
          <a:lstStyle/>
          <a:p>
            <a:pPr indent="-488950" lvl="0" marL="488950" rtl="0" algn="l">
              <a:lnSpc>
                <a:spcPct val="90000"/>
              </a:lnSpc>
              <a:spcBef>
                <a:spcPts val="0"/>
              </a:spcBef>
              <a:spcAft>
                <a:spcPts val="0"/>
              </a:spcAft>
              <a:buClr>
                <a:schemeClr val="lt2"/>
              </a:buClr>
              <a:buSzPts val="1400"/>
              <a:buFont typeface="Arial"/>
              <a:buChar char="●"/>
            </a:pPr>
            <a:r>
              <a:rPr b="0" i="0" lang="en-US" sz="2800" u="none">
                <a:solidFill>
                  <a:schemeClr val="lt2"/>
                </a:solidFill>
                <a:latin typeface="Arial"/>
                <a:ea typeface="Arial"/>
                <a:cs typeface="Arial"/>
                <a:sym typeface="Arial"/>
              </a:rPr>
              <a:t>These show the sequence of events that take place during some user interaction with a system.</a:t>
            </a:r>
            <a:endParaRPr/>
          </a:p>
          <a:p>
            <a:pPr indent="-488950" lvl="0" marL="488950" rtl="0" algn="l">
              <a:lnSpc>
                <a:spcPct val="90000"/>
              </a:lnSpc>
              <a:spcBef>
                <a:spcPts val="560"/>
              </a:spcBef>
              <a:spcAft>
                <a:spcPts val="0"/>
              </a:spcAft>
              <a:buClr>
                <a:schemeClr val="lt2"/>
              </a:buClr>
              <a:buSzPts val="1400"/>
              <a:buFont typeface="Arial"/>
              <a:buChar char="●"/>
            </a:pPr>
            <a:r>
              <a:rPr b="0" i="0" lang="en-US" sz="2800" u="none">
                <a:solidFill>
                  <a:schemeClr val="lt2"/>
                </a:solidFill>
                <a:latin typeface="Arial"/>
                <a:ea typeface="Arial"/>
                <a:cs typeface="Arial"/>
                <a:sym typeface="Arial"/>
              </a:rPr>
              <a:t>You read them from top to bottom to see the order of the actions that take place.</a:t>
            </a:r>
            <a:endParaRPr/>
          </a:p>
          <a:p>
            <a:pPr indent="-488950" lvl="0" marL="488950" rtl="0" algn="l">
              <a:lnSpc>
                <a:spcPct val="90000"/>
              </a:lnSpc>
              <a:spcBef>
                <a:spcPts val="560"/>
              </a:spcBef>
              <a:spcAft>
                <a:spcPts val="0"/>
              </a:spcAft>
              <a:buClr>
                <a:schemeClr val="lt2"/>
              </a:buClr>
              <a:buSzPts val="1400"/>
              <a:buFont typeface="Arial"/>
              <a:buChar char="●"/>
            </a:pPr>
            <a:r>
              <a:rPr b="0" i="0" lang="en-US" sz="2800" u="none">
                <a:solidFill>
                  <a:schemeClr val="lt2"/>
                </a:solidFill>
                <a:latin typeface="Arial"/>
                <a:ea typeface="Arial"/>
                <a:cs typeface="Arial"/>
                <a:sym typeface="Arial"/>
              </a:rPr>
              <a:t>Cash withdrawal from an ATM</a:t>
            </a:r>
            <a:endParaRPr/>
          </a:p>
          <a:p>
            <a:pPr indent="-479425" lvl="1" marL="1089025" rtl="0" algn="l">
              <a:lnSpc>
                <a:spcPct val="90000"/>
              </a:lnSpc>
              <a:spcBef>
                <a:spcPts val="480"/>
              </a:spcBef>
              <a:spcAft>
                <a:spcPts val="0"/>
              </a:spcAft>
              <a:buClr>
                <a:schemeClr val="lt1"/>
              </a:buClr>
              <a:buSzPts val="2400"/>
              <a:buFont typeface="Arial"/>
              <a:buChar char="•"/>
            </a:pPr>
            <a:r>
              <a:rPr b="0" i="0" lang="en-US" sz="2400" u="none">
                <a:solidFill>
                  <a:schemeClr val="lt2"/>
                </a:solidFill>
                <a:latin typeface="Arial"/>
                <a:ea typeface="Arial"/>
                <a:cs typeface="Arial"/>
                <a:sym typeface="Arial"/>
              </a:rPr>
              <a:t>Validate card;</a:t>
            </a:r>
            <a:endParaRPr/>
          </a:p>
          <a:p>
            <a:pPr indent="-479425" lvl="1" marL="1089025" rtl="0" algn="l">
              <a:lnSpc>
                <a:spcPct val="90000"/>
              </a:lnSpc>
              <a:spcBef>
                <a:spcPts val="480"/>
              </a:spcBef>
              <a:spcAft>
                <a:spcPts val="0"/>
              </a:spcAft>
              <a:buClr>
                <a:schemeClr val="lt1"/>
              </a:buClr>
              <a:buSzPts val="2400"/>
              <a:buFont typeface="Arial"/>
              <a:buChar char="•"/>
            </a:pPr>
            <a:r>
              <a:rPr b="0" i="0" lang="en-US" sz="2400" u="none">
                <a:solidFill>
                  <a:schemeClr val="lt2"/>
                </a:solidFill>
                <a:latin typeface="Arial"/>
                <a:ea typeface="Arial"/>
                <a:cs typeface="Arial"/>
                <a:sym typeface="Arial"/>
              </a:rPr>
              <a:t>Handle request;</a:t>
            </a:r>
            <a:endParaRPr/>
          </a:p>
          <a:p>
            <a:pPr indent="-479425" lvl="1" marL="1089025" rtl="0" algn="l">
              <a:lnSpc>
                <a:spcPct val="90000"/>
              </a:lnSpc>
              <a:spcBef>
                <a:spcPts val="480"/>
              </a:spcBef>
              <a:spcAft>
                <a:spcPts val="0"/>
              </a:spcAft>
              <a:buClr>
                <a:schemeClr val="lt1"/>
              </a:buClr>
              <a:buSzPts val="2400"/>
              <a:buFont typeface="Arial"/>
              <a:buChar char="•"/>
            </a:pPr>
            <a:r>
              <a:rPr b="0" i="0" lang="en-US" sz="2400" u="none">
                <a:solidFill>
                  <a:schemeClr val="lt2"/>
                </a:solidFill>
                <a:latin typeface="Arial"/>
                <a:ea typeface="Arial"/>
                <a:cs typeface="Arial"/>
                <a:sym typeface="Arial"/>
              </a:rPr>
              <a:t>Complete transaction.</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6"/>
          <p:cNvSpPr txBox="1"/>
          <p:nvPr/>
        </p:nvSpPr>
        <p:spPr>
          <a:xfrm>
            <a:off x="2514600" y="1447800"/>
            <a:ext cx="5410200" cy="5029200"/>
          </a:xfrm>
          <a:prstGeom prst="rect">
            <a:avLst/>
          </a:prstGeom>
          <a:solidFill>
            <a:srgbClr val="CC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Times"/>
              <a:ea typeface="Times"/>
              <a:cs typeface="Times"/>
              <a:sym typeface="Times"/>
            </a:endParaRPr>
          </a:p>
        </p:txBody>
      </p:sp>
      <p:sp>
        <p:nvSpPr>
          <p:cNvPr id="330" name="Google Shape;330;p46"/>
          <p:cNvSpPr txBox="1"/>
          <p:nvPr>
            <p:ph type="title"/>
          </p:nvPr>
        </p:nvSpPr>
        <p:spPr>
          <a:xfrm>
            <a:off x="725487" y="306387"/>
            <a:ext cx="8455025" cy="917575"/>
          </a:xfrm>
          <a:prstGeom prst="rect">
            <a:avLst/>
          </a:prstGeom>
          <a:noFill/>
          <a:ln>
            <a:noFill/>
          </a:ln>
        </p:spPr>
        <p:txBody>
          <a:bodyPr anchorCtr="0" anchor="b" bIns="46725" lIns="95150" spcFirstLastPara="1" rIns="95150" wrap="square" tIns="46725">
            <a:noAutofit/>
          </a:bodyPr>
          <a:lstStyle/>
          <a:p>
            <a:pPr indent="0" lvl="0" marL="0" rtl="0" algn="ctr">
              <a:lnSpc>
                <a:spcPct val="100000"/>
              </a:lnSpc>
              <a:spcBef>
                <a:spcPts val="0"/>
              </a:spcBef>
              <a:spcAft>
                <a:spcPts val="0"/>
              </a:spcAft>
              <a:buClr>
                <a:schemeClr val="lt1"/>
              </a:buClr>
              <a:buSzPts val="3600"/>
              <a:buFont typeface="Arial"/>
              <a:buNone/>
            </a:pPr>
            <a:r>
              <a:rPr b="0" i="0" lang="en-US" sz="3600" u="none">
                <a:solidFill>
                  <a:schemeClr val="lt1"/>
                </a:solidFill>
                <a:latin typeface="Arial"/>
                <a:ea typeface="Arial"/>
                <a:cs typeface="Arial"/>
                <a:sym typeface="Arial"/>
              </a:rPr>
              <a:t>Sequence diagram of ATM withdrawal</a:t>
            </a:r>
            <a:endParaRPr/>
          </a:p>
        </p:txBody>
      </p:sp>
      <p:pic>
        <p:nvPicPr>
          <p:cNvPr descr="6.14 ATM Sequence diagram.eps                                  0010579DMacintosh HD                   B8AA5F2E:" id="331" name="Google Shape;331;p46"/>
          <p:cNvPicPr preferRelativeResize="0"/>
          <p:nvPr/>
        </p:nvPicPr>
        <p:blipFill rotWithShape="1">
          <a:blip r:embed="rId3">
            <a:alphaModFix/>
          </a:blip>
          <a:srcRect b="0" l="0" r="0" t="0"/>
          <a:stretch/>
        </p:blipFill>
        <p:spPr>
          <a:xfrm>
            <a:off x="3124200" y="1447800"/>
            <a:ext cx="3860800" cy="47879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7"/>
          <p:cNvSpPr txBox="1"/>
          <p:nvPr>
            <p:ph type="title"/>
          </p:nvPr>
        </p:nvSpPr>
        <p:spPr>
          <a:xfrm>
            <a:off x="725487" y="306387"/>
            <a:ext cx="8455025" cy="917575"/>
          </a:xfrm>
          <a:prstGeom prst="rect">
            <a:avLst/>
          </a:prstGeom>
          <a:noFill/>
          <a:ln>
            <a:noFill/>
          </a:ln>
        </p:spPr>
        <p:txBody>
          <a:bodyPr anchorCtr="0" anchor="b" bIns="46725" lIns="95150" spcFirstLastPara="1" rIns="95150" wrap="square" tIns="46725">
            <a:noAutofit/>
          </a:bodyPr>
          <a:lstStyle/>
          <a:p>
            <a:pPr indent="0" lvl="0" marL="0" rtl="0" algn="ctr">
              <a:lnSpc>
                <a:spcPct val="100000"/>
              </a:lnSpc>
              <a:spcBef>
                <a:spcPts val="0"/>
              </a:spcBef>
              <a:spcAft>
                <a:spcPts val="0"/>
              </a:spcAft>
              <a:buClr>
                <a:schemeClr val="lt1"/>
              </a:buClr>
              <a:buSzPts val="4000"/>
              <a:buFont typeface="Arial"/>
              <a:buNone/>
            </a:pPr>
            <a:r>
              <a:rPr b="0" i="0" lang="en-US" sz="4000" u="none">
                <a:solidFill>
                  <a:schemeClr val="lt1"/>
                </a:solidFill>
                <a:latin typeface="Arial"/>
                <a:ea typeface="Arial"/>
                <a:cs typeface="Arial"/>
                <a:sym typeface="Arial"/>
              </a:rPr>
              <a:t>Interface specification</a:t>
            </a:r>
            <a:endParaRPr/>
          </a:p>
        </p:txBody>
      </p:sp>
      <p:sp>
        <p:nvSpPr>
          <p:cNvPr id="337" name="Google Shape;337;p47"/>
          <p:cNvSpPr txBox="1"/>
          <p:nvPr>
            <p:ph idx="1" type="body"/>
          </p:nvPr>
        </p:nvSpPr>
        <p:spPr>
          <a:xfrm>
            <a:off x="1073150" y="1676400"/>
            <a:ext cx="8455025" cy="4130675"/>
          </a:xfrm>
          <a:prstGeom prst="rect">
            <a:avLst/>
          </a:prstGeom>
          <a:noFill/>
          <a:ln>
            <a:noFill/>
          </a:ln>
        </p:spPr>
        <p:txBody>
          <a:bodyPr anchorCtr="0" anchor="t" bIns="46725" lIns="95150" spcFirstLastPara="1" rIns="95150" wrap="square" tIns="46725">
            <a:noAutofit/>
          </a:bodyPr>
          <a:lstStyle/>
          <a:p>
            <a:pPr indent="-488950" lvl="0" marL="488950" rtl="0" algn="l">
              <a:lnSpc>
                <a:spcPct val="90000"/>
              </a:lnSpc>
              <a:spcBef>
                <a:spcPts val="0"/>
              </a:spcBef>
              <a:spcAft>
                <a:spcPts val="0"/>
              </a:spcAft>
              <a:buClr>
                <a:schemeClr val="lt2"/>
              </a:buClr>
              <a:buSzPts val="1400"/>
              <a:buFont typeface="Arial"/>
              <a:buChar char="●"/>
            </a:pPr>
            <a:r>
              <a:rPr b="0" i="0" lang="en-US" sz="2800" u="none">
                <a:solidFill>
                  <a:schemeClr val="lt2"/>
                </a:solidFill>
                <a:latin typeface="Arial"/>
                <a:ea typeface="Arial"/>
                <a:cs typeface="Arial"/>
                <a:sym typeface="Arial"/>
              </a:rPr>
              <a:t>Most systems must operate with other systems and the operating interfaces must be specified as part of the requirements.</a:t>
            </a:r>
            <a:endParaRPr/>
          </a:p>
          <a:p>
            <a:pPr indent="-488950" lvl="0" marL="488950" rtl="0" algn="l">
              <a:lnSpc>
                <a:spcPct val="90000"/>
              </a:lnSpc>
              <a:spcBef>
                <a:spcPts val="560"/>
              </a:spcBef>
              <a:spcAft>
                <a:spcPts val="0"/>
              </a:spcAft>
              <a:buClr>
                <a:schemeClr val="lt2"/>
              </a:buClr>
              <a:buSzPts val="1400"/>
              <a:buFont typeface="Arial"/>
              <a:buChar char="●"/>
            </a:pPr>
            <a:r>
              <a:rPr b="0" i="0" lang="en-US" sz="2800" u="none">
                <a:solidFill>
                  <a:schemeClr val="lt2"/>
                </a:solidFill>
                <a:latin typeface="Arial"/>
                <a:ea typeface="Arial"/>
                <a:cs typeface="Arial"/>
                <a:sym typeface="Arial"/>
              </a:rPr>
              <a:t>Three types of interface may have to be defined</a:t>
            </a:r>
            <a:endParaRPr/>
          </a:p>
          <a:p>
            <a:pPr indent="-479425" lvl="1" marL="1089025" rtl="0" algn="l">
              <a:lnSpc>
                <a:spcPct val="90000"/>
              </a:lnSpc>
              <a:spcBef>
                <a:spcPts val="480"/>
              </a:spcBef>
              <a:spcAft>
                <a:spcPts val="0"/>
              </a:spcAft>
              <a:buClr>
                <a:schemeClr val="lt1"/>
              </a:buClr>
              <a:buSzPts val="2400"/>
              <a:buFont typeface="Arial"/>
              <a:buChar char="•"/>
            </a:pPr>
            <a:r>
              <a:rPr b="0" i="0" lang="en-US" sz="2400" u="none">
                <a:solidFill>
                  <a:schemeClr val="lt2"/>
                </a:solidFill>
                <a:latin typeface="Arial"/>
                <a:ea typeface="Arial"/>
                <a:cs typeface="Arial"/>
                <a:sym typeface="Arial"/>
              </a:rPr>
              <a:t>Procedural interfaces;</a:t>
            </a:r>
            <a:endParaRPr/>
          </a:p>
          <a:p>
            <a:pPr indent="-479425" lvl="1" marL="1089025" rtl="0" algn="l">
              <a:lnSpc>
                <a:spcPct val="90000"/>
              </a:lnSpc>
              <a:spcBef>
                <a:spcPts val="480"/>
              </a:spcBef>
              <a:spcAft>
                <a:spcPts val="0"/>
              </a:spcAft>
              <a:buClr>
                <a:schemeClr val="lt1"/>
              </a:buClr>
              <a:buSzPts val="2400"/>
              <a:buFont typeface="Arial"/>
              <a:buChar char="•"/>
            </a:pPr>
            <a:r>
              <a:rPr b="0" i="0" lang="en-US" sz="2400" u="none">
                <a:solidFill>
                  <a:schemeClr val="lt2"/>
                </a:solidFill>
                <a:latin typeface="Arial"/>
                <a:ea typeface="Arial"/>
                <a:cs typeface="Arial"/>
                <a:sym typeface="Arial"/>
              </a:rPr>
              <a:t>Data structures that are exchanged;</a:t>
            </a:r>
            <a:endParaRPr/>
          </a:p>
          <a:p>
            <a:pPr indent="-479425" lvl="1" marL="1089025" rtl="0" algn="l">
              <a:lnSpc>
                <a:spcPct val="90000"/>
              </a:lnSpc>
              <a:spcBef>
                <a:spcPts val="480"/>
              </a:spcBef>
              <a:spcAft>
                <a:spcPts val="0"/>
              </a:spcAft>
              <a:buClr>
                <a:schemeClr val="lt1"/>
              </a:buClr>
              <a:buSzPts val="2400"/>
              <a:buFont typeface="Arial"/>
              <a:buChar char="•"/>
            </a:pPr>
            <a:r>
              <a:rPr b="0" i="0" lang="en-US" sz="2400" u="none">
                <a:solidFill>
                  <a:schemeClr val="lt2"/>
                </a:solidFill>
                <a:latin typeface="Arial"/>
                <a:ea typeface="Arial"/>
                <a:cs typeface="Arial"/>
                <a:sym typeface="Arial"/>
              </a:rPr>
              <a:t>Data representations.</a:t>
            </a:r>
            <a:endParaRPr/>
          </a:p>
          <a:p>
            <a:pPr indent="-488950" lvl="0" marL="488950" rtl="0" algn="l">
              <a:lnSpc>
                <a:spcPct val="90000"/>
              </a:lnSpc>
              <a:spcBef>
                <a:spcPts val="560"/>
              </a:spcBef>
              <a:spcAft>
                <a:spcPts val="0"/>
              </a:spcAft>
              <a:buClr>
                <a:schemeClr val="lt2"/>
              </a:buClr>
              <a:buSzPts val="1400"/>
              <a:buFont typeface="Arial"/>
              <a:buChar char="●"/>
            </a:pPr>
            <a:r>
              <a:rPr b="0" i="0" lang="en-US" sz="2800" u="none">
                <a:solidFill>
                  <a:schemeClr val="lt2"/>
                </a:solidFill>
                <a:latin typeface="Arial"/>
                <a:ea typeface="Arial"/>
                <a:cs typeface="Arial"/>
                <a:sym typeface="Arial"/>
              </a:rPr>
              <a:t>Formal notations are an effective technique for interface specification.</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8"/>
          <p:cNvSpPr txBox="1"/>
          <p:nvPr>
            <p:ph type="title"/>
          </p:nvPr>
        </p:nvSpPr>
        <p:spPr>
          <a:xfrm>
            <a:off x="725487" y="306387"/>
            <a:ext cx="8455025" cy="917575"/>
          </a:xfrm>
          <a:prstGeom prst="rect">
            <a:avLst/>
          </a:prstGeom>
          <a:noFill/>
          <a:ln>
            <a:noFill/>
          </a:ln>
        </p:spPr>
        <p:txBody>
          <a:bodyPr anchorCtr="0" anchor="b" bIns="46725" lIns="95150" spcFirstLastPara="1" rIns="95150" wrap="square" tIns="46725">
            <a:noAutofit/>
          </a:bodyPr>
          <a:lstStyle/>
          <a:p>
            <a:pPr indent="0" lvl="0" marL="0" rtl="0" algn="ctr">
              <a:lnSpc>
                <a:spcPct val="100000"/>
              </a:lnSpc>
              <a:spcBef>
                <a:spcPts val="0"/>
              </a:spcBef>
              <a:spcAft>
                <a:spcPts val="0"/>
              </a:spcAft>
              <a:buClr>
                <a:schemeClr val="lt1"/>
              </a:buClr>
              <a:buSzPts val="4000"/>
              <a:buFont typeface="Arial"/>
              <a:buNone/>
            </a:pPr>
            <a:r>
              <a:rPr b="0" i="0" lang="en-US" sz="4000" u="none">
                <a:solidFill>
                  <a:schemeClr val="lt1"/>
                </a:solidFill>
                <a:latin typeface="Arial"/>
                <a:ea typeface="Arial"/>
                <a:cs typeface="Arial"/>
                <a:sym typeface="Arial"/>
              </a:rPr>
              <a:t>PDL interface description</a:t>
            </a:r>
            <a:endParaRPr/>
          </a:p>
        </p:txBody>
      </p:sp>
      <p:sp>
        <p:nvSpPr>
          <p:cNvPr id="343" name="Google Shape;343;p48"/>
          <p:cNvSpPr txBox="1"/>
          <p:nvPr/>
        </p:nvSpPr>
        <p:spPr>
          <a:xfrm>
            <a:off x="838200" y="1676400"/>
            <a:ext cx="8382000" cy="4572000"/>
          </a:xfrm>
          <a:prstGeom prst="rect">
            <a:avLst/>
          </a:prstGeom>
          <a:solidFill>
            <a:srgbClr val="CC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Times"/>
              <a:ea typeface="Times"/>
              <a:cs typeface="Times"/>
              <a:sym typeface="Times"/>
            </a:endParaRPr>
          </a:p>
        </p:txBody>
      </p:sp>
      <p:graphicFrame>
        <p:nvGraphicFramePr>
          <p:cNvPr id="344" name="Google Shape;344;p48"/>
          <p:cNvGraphicFramePr/>
          <p:nvPr/>
        </p:nvGraphicFramePr>
        <p:xfrm>
          <a:off x="1219200" y="1981200"/>
          <a:ext cx="7620000" cy="3473450"/>
        </p:xfrm>
        <a:graphic>
          <a:graphicData uri="http://schemas.openxmlformats.org/presentationml/2006/ole">
            <mc:AlternateContent>
              <mc:Choice Requires="v">
                <p:oleObj r:id="rId4" imgH="3473450" imgW="7620000" progId="Word.Document.8" spid="_x0000_s1">
                  <p:embed/>
                </p:oleObj>
              </mc:Choice>
              <mc:Fallback>
                <p:oleObj r:id="rId5" imgH="3473450" imgW="7620000" progId="Word.Document.8">
                  <p:embed/>
                  <p:pic>
                    <p:nvPicPr>
                      <p:cNvPr id="344" name="Google Shape;344;p48"/>
                      <p:cNvPicPr preferRelativeResize="0"/>
                      <p:nvPr/>
                    </p:nvPicPr>
                    <p:blipFill rotWithShape="1">
                      <a:blip r:embed="rId6">
                        <a:alphaModFix/>
                      </a:blip>
                      <a:srcRect b="0" l="0" r="0" t="0"/>
                      <a:stretch/>
                    </p:blipFill>
                    <p:spPr>
                      <a:xfrm>
                        <a:off x="1219200" y="1981200"/>
                        <a:ext cx="7620000" cy="3473450"/>
                      </a:xfrm>
                      <a:prstGeom prst="rect">
                        <a:avLst/>
                      </a:prstGeom>
                      <a:noFill/>
                      <a:ln>
                        <a:noFill/>
                      </a:ln>
                    </p:spPr>
                  </p:pic>
                </p:oleObj>
              </mc:Fallback>
            </mc:AlternateContent>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49"/>
          <p:cNvSpPr txBox="1"/>
          <p:nvPr>
            <p:ph type="title"/>
          </p:nvPr>
        </p:nvSpPr>
        <p:spPr>
          <a:xfrm>
            <a:off x="725487" y="306387"/>
            <a:ext cx="8455025" cy="917575"/>
          </a:xfrm>
          <a:prstGeom prst="rect">
            <a:avLst/>
          </a:prstGeom>
          <a:noFill/>
          <a:ln>
            <a:noFill/>
          </a:ln>
        </p:spPr>
        <p:txBody>
          <a:bodyPr anchorCtr="0" anchor="b" bIns="44450" lIns="90475" spcFirstLastPara="1" rIns="90475" wrap="square" tIns="44450">
            <a:noAutofit/>
          </a:bodyPr>
          <a:lstStyle/>
          <a:p>
            <a:pPr indent="0" lvl="0" marL="0" rtl="0" algn="ctr">
              <a:lnSpc>
                <a:spcPct val="100000"/>
              </a:lnSpc>
              <a:spcBef>
                <a:spcPts val="0"/>
              </a:spcBef>
              <a:spcAft>
                <a:spcPts val="0"/>
              </a:spcAft>
              <a:buClr>
                <a:schemeClr val="lt1"/>
              </a:buClr>
              <a:buSzPts val="4000"/>
              <a:buFont typeface="Arial"/>
              <a:buNone/>
            </a:pPr>
            <a:r>
              <a:rPr b="0" i="0" lang="en-US" sz="4000" u="none">
                <a:solidFill>
                  <a:schemeClr val="lt1"/>
                </a:solidFill>
                <a:latin typeface="Arial"/>
                <a:ea typeface="Arial"/>
                <a:cs typeface="Arial"/>
                <a:sym typeface="Arial"/>
              </a:rPr>
              <a:t>The requirements document</a:t>
            </a:r>
            <a:endParaRPr/>
          </a:p>
        </p:txBody>
      </p:sp>
      <p:sp>
        <p:nvSpPr>
          <p:cNvPr id="350" name="Google Shape;350;p49"/>
          <p:cNvSpPr txBox="1"/>
          <p:nvPr>
            <p:ph idx="1" type="body"/>
          </p:nvPr>
        </p:nvSpPr>
        <p:spPr>
          <a:xfrm>
            <a:off x="1073150" y="1676400"/>
            <a:ext cx="8455025" cy="4130675"/>
          </a:xfrm>
          <a:prstGeom prst="rect">
            <a:avLst/>
          </a:prstGeom>
          <a:noFill/>
          <a:ln>
            <a:noFill/>
          </a:ln>
        </p:spPr>
        <p:txBody>
          <a:bodyPr anchorCtr="0" anchor="t" bIns="44450" lIns="90475" spcFirstLastPara="1" rIns="90475" wrap="square" tIns="44450">
            <a:noAutofit/>
          </a:bodyPr>
          <a:lstStyle/>
          <a:p>
            <a:pPr indent="-488950" lvl="0" marL="488950" rtl="0" algn="l">
              <a:lnSpc>
                <a:spcPct val="100000"/>
              </a:lnSpc>
              <a:spcBef>
                <a:spcPts val="0"/>
              </a:spcBef>
              <a:spcAft>
                <a:spcPts val="0"/>
              </a:spcAft>
              <a:buClr>
                <a:schemeClr val="lt2"/>
              </a:buClr>
              <a:buSzPts val="1400"/>
              <a:buFont typeface="Arial"/>
              <a:buChar char="●"/>
            </a:pPr>
            <a:r>
              <a:rPr b="0" i="0" lang="en-US" sz="2800" u="none">
                <a:solidFill>
                  <a:schemeClr val="lt2"/>
                </a:solidFill>
                <a:latin typeface="Arial"/>
                <a:ea typeface="Arial"/>
                <a:cs typeface="Arial"/>
                <a:sym typeface="Arial"/>
              </a:rPr>
              <a:t>The requirements document is the official statement of what is required of the system developers.</a:t>
            </a:r>
            <a:endParaRPr/>
          </a:p>
          <a:p>
            <a:pPr indent="-488950" lvl="0" marL="488950" rtl="0" algn="l">
              <a:lnSpc>
                <a:spcPct val="100000"/>
              </a:lnSpc>
              <a:spcBef>
                <a:spcPts val="560"/>
              </a:spcBef>
              <a:spcAft>
                <a:spcPts val="0"/>
              </a:spcAft>
              <a:buClr>
                <a:schemeClr val="lt2"/>
              </a:buClr>
              <a:buSzPts val="1400"/>
              <a:buFont typeface="Arial"/>
              <a:buChar char="●"/>
            </a:pPr>
            <a:r>
              <a:rPr b="0" i="0" lang="en-US" sz="2800" u="none">
                <a:solidFill>
                  <a:schemeClr val="lt2"/>
                </a:solidFill>
                <a:latin typeface="Arial"/>
                <a:ea typeface="Arial"/>
                <a:cs typeface="Arial"/>
                <a:sym typeface="Arial"/>
              </a:rPr>
              <a:t>Should include both a definition of user requirements and a specification of the system requirements.</a:t>
            </a:r>
            <a:endParaRPr/>
          </a:p>
          <a:p>
            <a:pPr indent="-488950" lvl="0" marL="488950" rtl="0" algn="l">
              <a:lnSpc>
                <a:spcPct val="100000"/>
              </a:lnSpc>
              <a:spcBef>
                <a:spcPts val="560"/>
              </a:spcBef>
              <a:spcAft>
                <a:spcPts val="0"/>
              </a:spcAft>
              <a:buClr>
                <a:schemeClr val="lt2"/>
              </a:buClr>
              <a:buSzPts val="1400"/>
              <a:buFont typeface="Arial"/>
              <a:buChar char="●"/>
            </a:pPr>
            <a:r>
              <a:rPr b="0" i="0" lang="en-US" sz="2800" u="none">
                <a:solidFill>
                  <a:schemeClr val="lt2"/>
                </a:solidFill>
                <a:latin typeface="Arial"/>
                <a:ea typeface="Arial"/>
                <a:cs typeface="Arial"/>
                <a:sym typeface="Arial"/>
              </a:rPr>
              <a:t>It is NOT a design document. As far as possible, it should set of WHAT the system should do rather than HOW it should do it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5"/>
          <p:cNvSpPr txBox="1"/>
          <p:nvPr>
            <p:ph type="title"/>
          </p:nvPr>
        </p:nvSpPr>
        <p:spPr>
          <a:xfrm>
            <a:off x="725487" y="306387"/>
            <a:ext cx="8455025" cy="917575"/>
          </a:xfrm>
          <a:prstGeom prst="rect">
            <a:avLst/>
          </a:prstGeom>
          <a:noFill/>
          <a:ln>
            <a:noFill/>
          </a:ln>
        </p:spPr>
        <p:txBody>
          <a:bodyPr anchorCtr="0" anchor="b" bIns="44450" lIns="90475" spcFirstLastPara="1" rIns="90475" wrap="square" tIns="44450">
            <a:noAutofit/>
          </a:bodyPr>
          <a:lstStyle/>
          <a:p>
            <a:pPr indent="0" lvl="0" marL="0" rtl="0" algn="ctr">
              <a:lnSpc>
                <a:spcPct val="100000"/>
              </a:lnSpc>
              <a:spcBef>
                <a:spcPts val="0"/>
              </a:spcBef>
              <a:spcAft>
                <a:spcPts val="0"/>
              </a:spcAft>
              <a:buClr>
                <a:schemeClr val="lt1"/>
              </a:buClr>
              <a:buSzPts val="4000"/>
              <a:buFont typeface="Arial"/>
              <a:buNone/>
            </a:pPr>
            <a:r>
              <a:rPr b="0" i="0" lang="en-US" sz="4000" u="none">
                <a:solidFill>
                  <a:schemeClr val="lt1"/>
                </a:solidFill>
                <a:latin typeface="Arial"/>
                <a:ea typeface="Arial"/>
                <a:cs typeface="Arial"/>
                <a:sym typeface="Arial"/>
              </a:rPr>
              <a:t>What is a requirement?</a:t>
            </a:r>
            <a:endParaRPr/>
          </a:p>
        </p:txBody>
      </p:sp>
      <p:sp>
        <p:nvSpPr>
          <p:cNvPr id="75" name="Google Shape;75;p5"/>
          <p:cNvSpPr txBox="1"/>
          <p:nvPr>
            <p:ph idx="1" type="body"/>
          </p:nvPr>
        </p:nvSpPr>
        <p:spPr>
          <a:xfrm>
            <a:off x="1073150" y="1676400"/>
            <a:ext cx="8455025" cy="4130675"/>
          </a:xfrm>
          <a:prstGeom prst="rect">
            <a:avLst/>
          </a:prstGeom>
          <a:noFill/>
          <a:ln>
            <a:noFill/>
          </a:ln>
        </p:spPr>
        <p:txBody>
          <a:bodyPr anchorCtr="0" anchor="t" bIns="44450" lIns="90475" spcFirstLastPara="1" rIns="90475" wrap="square" tIns="44450">
            <a:noAutofit/>
          </a:bodyPr>
          <a:lstStyle/>
          <a:p>
            <a:pPr indent="-488950" lvl="0" marL="488950" rtl="0" algn="l">
              <a:lnSpc>
                <a:spcPct val="90000"/>
              </a:lnSpc>
              <a:spcBef>
                <a:spcPts val="0"/>
              </a:spcBef>
              <a:spcAft>
                <a:spcPts val="0"/>
              </a:spcAft>
              <a:buClr>
                <a:schemeClr val="lt2"/>
              </a:buClr>
              <a:buSzPts val="1400"/>
              <a:buFont typeface="Arial"/>
              <a:buChar char="●"/>
            </a:pPr>
            <a:r>
              <a:rPr b="0" i="0" lang="en-US" sz="2800" u="none">
                <a:solidFill>
                  <a:schemeClr val="lt2"/>
                </a:solidFill>
                <a:latin typeface="Arial"/>
                <a:ea typeface="Arial"/>
                <a:cs typeface="Arial"/>
                <a:sym typeface="Arial"/>
              </a:rPr>
              <a:t>It may range from a high-level abstract statement of a service or of a system constraint to a detailed mathematical functional specification.</a:t>
            </a:r>
            <a:endParaRPr/>
          </a:p>
          <a:p>
            <a:pPr indent="-488950" lvl="0" marL="488950" rtl="0" algn="l">
              <a:lnSpc>
                <a:spcPct val="90000"/>
              </a:lnSpc>
              <a:spcBef>
                <a:spcPts val="560"/>
              </a:spcBef>
              <a:spcAft>
                <a:spcPts val="0"/>
              </a:spcAft>
              <a:buClr>
                <a:schemeClr val="lt2"/>
              </a:buClr>
              <a:buSzPts val="1400"/>
              <a:buFont typeface="Arial"/>
              <a:buChar char="●"/>
            </a:pPr>
            <a:r>
              <a:rPr b="0" i="0" lang="en-US" sz="2800" u="none">
                <a:solidFill>
                  <a:schemeClr val="lt2"/>
                </a:solidFill>
                <a:latin typeface="Arial"/>
                <a:ea typeface="Arial"/>
                <a:cs typeface="Arial"/>
                <a:sym typeface="Arial"/>
              </a:rPr>
              <a:t>This is inevitable as requirements may serve a dual function</a:t>
            </a:r>
            <a:endParaRPr/>
          </a:p>
          <a:p>
            <a:pPr indent="-479425" lvl="1" marL="1089025" rtl="0" algn="l">
              <a:lnSpc>
                <a:spcPct val="90000"/>
              </a:lnSpc>
              <a:spcBef>
                <a:spcPts val="480"/>
              </a:spcBef>
              <a:spcAft>
                <a:spcPts val="0"/>
              </a:spcAft>
              <a:buClr>
                <a:schemeClr val="lt1"/>
              </a:buClr>
              <a:buSzPts val="2400"/>
              <a:buFont typeface="Arial"/>
              <a:buChar char="•"/>
            </a:pPr>
            <a:r>
              <a:rPr b="0" i="0" lang="en-US" sz="2400" u="none">
                <a:solidFill>
                  <a:schemeClr val="lt2"/>
                </a:solidFill>
                <a:latin typeface="Arial"/>
                <a:ea typeface="Arial"/>
                <a:cs typeface="Arial"/>
                <a:sym typeface="Arial"/>
              </a:rPr>
              <a:t>May be the basis for a bid for a contract - therefore must be open to interpretation;</a:t>
            </a:r>
            <a:endParaRPr/>
          </a:p>
          <a:p>
            <a:pPr indent="-479425" lvl="1" marL="1089025" rtl="0" algn="l">
              <a:lnSpc>
                <a:spcPct val="90000"/>
              </a:lnSpc>
              <a:spcBef>
                <a:spcPts val="480"/>
              </a:spcBef>
              <a:spcAft>
                <a:spcPts val="0"/>
              </a:spcAft>
              <a:buClr>
                <a:schemeClr val="lt1"/>
              </a:buClr>
              <a:buSzPts val="2400"/>
              <a:buFont typeface="Arial"/>
              <a:buChar char="•"/>
            </a:pPr>
            <a:r>
              <a:rPr b="0" i="0" lang="en-US" sz="2400" u="none">
                <a:solidFill>
                  <a:schemeClr val="lt2"/>
                </a:solidFill>
                <a:latin typeface="Arial"/>
                <a:ea typeface="Arial"/>
                <a:cs typeface="Arial"/>
                <a:sym typeface="Arial"/>
              </a:rPr>
              <a:t>May be the basis for the contract itself - therefore must be defined in detail;</a:t>
            </a:r>
            <a:endParaRPr/>
          </a:p>
          <a:p>
            <a:pPr indent="-479425" lvl="1" marL="1089025" rtl="0" algn="l">
              <a:lnSpc>
                <a:spcPct val="90000"/>
              </a:lnSpc>
              <a:spcBef>
                <a:spcPts val="480"/>
              </a:spcBef>
              <a:spcAft>
                <a:spcPts val="0"/>
              </a:spcAft>
              <a:buClr>
                <a:schemeClr val="lt1"/>
              </a:buClr>
              <a:buSzPts val="2400"/>
              <a:buFont typeface="Arial"/>
              <a:buChar char="•"/>
            </a:pPr>
            <a:r>
              <a:rPr b="0" i="0" lang="en-US" sz="2400" u="none">
                <a:solidFill>
                  <a:schemeClr val="lt2"/>
                </a:solidFill>
                <a:latin typeface="Arial"/>
                <a:ea typeface="Arial"/>
                <a:cs typeface="Arial"/>
                <a:sym typeface="Arial"/>
              </a:rPr>
              <a:t>Both these statements may be called requirements.</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50"/>
          <p:cNvSpPr txBox="1"/>
          <p:nvPr>
            <p:ph type="title"/>
          </p:nvPr>
        </p:nvSpPr>
        <p:spPr>
          <a:xfrm>
            <a:off x="725487" y="306387"/>
            <a:ext cx="8455025" cy="917575"/>
          </a:xfrm>
          <a:prstGeom prst="rect">
            <a:avLst/>
          </a:prstGeom>
          <a:noFill/>
          <a:ln>
            <a:noFill/>
          </a:ln>
        </p:spPr>
        <p:txBody>
          <a:bodyPr anchorCtr="0" anchor="b" bIns="46725" lIns="95150" spcFirstLastPara="1" rIns="95150" wrap="square" tIns="46725">
            <a:noAutofit/>
          </a:bodyPr>
          <a:lstStyle/>
          <a:p>
            <a:pPr indent="0" lvl="0" marL="0" rtl="0" algn="ctr">
              <a:lnSpc>
                <a:spcPct val="100000"/>
              </a:lnSpc>
              <a:spcBef>
                <a:spcPts val="0"/>
              </a:spcBef>
              <a:spcAft>
                <a:spcPts val="0"/>
              </a:spcAft>
              <a:buClr>
                <a:schemeClr val="lt1"/>
              </a:buClr>
              <a:buSzPts val="4000"/>
              <a:buFont typeface="Arial"/>
              <a:buNone/>
            </a:pPr>
            <a:r>
              <a:rPr b="0" i="0" lang="en-US" sz="4000" u="none">
                <a:solidFill>
                  <a:schemeClr val="lt1"/>
                </a:solidFill>
                <a:latin typeface="Arial"/>
                <a:ea typeface="Arial"/>
                <a:cs typeface="Arial"/>
                <a:sym typeface="Arial"/>
              </a:rPr>
              <a:t>Users of a requirements document</a:t>
            </a:r>
            <a:endParaRPr/>
          </a:p>
        </p:txBody>
      </p:sp>
      <p:sp>
        <p:nvSpPr>
          <p:cNvPr id="356" name="Google Shape;356;p50"/>
          <p:cNvSpPr txBox="1"/>
          <p:nvPr/>
        </p:nvSpPr>
        <p:spPr>
          <a:xfrm>
            <a:off x="1981200" y="1676400"/>
            <a:ext cx="5562600" cy="4648200"/>
          </a:xfrm>
          <a:prstGeom prst="rect">
            <a:avLst/>
          </a:prstGeom>
          <a:solidFill>
            <a:srgbClr val="CC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Times"/>
              <a:ea typeface="Times"/>
              <a:cs typeface="Times"/>
              <a:sym typeface="Times"/>
            </a:endParaRPr>
          </a:p>
        </p:txBody>
      </p:sp>
      <p:pic>
        <p:nvPicPr>
          <p:cNvPr descr="6.16 Req-doc-users.eps                                         0010579DMacintosh HD                   B8AA5F2E:" id="357" name="Google Shape;357;p50"/>
          <p:cNvPicPr preferRelativeResize="0"/>
          <p:nvPr/>
        </p:nvPicPr>
        <p:blipFill rotWithShape="1">
          <a:blip r:embed="rId3">
            <a:alphaModFix/>
          </a:blip>
          <a:srcRect b="0" l="0" r="0" t="0"/>
          <a:stretch/>
        </p:blipFill>
        <p:spPr>
          <a:xfrm>
            <a:off x="3048000" y="1752600"/>
            <a:ext cx="3457575" cy="441960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51"/>
          <p:cNvSpPr txBox="1"/>
          <p:nvPr>
            <p:ph type="title"/>
          </p:nvPr>
        </p:nvSpPr>
        <p:spPr>
          <a:xfrm>
            <a:off x="725487" y="306387"/>
            <a:ext cx="8455025" cy="917575"/>
          </a:xfrm>
          <a:prstGeom prst="rect">
            <a:avLst/>
          </a:prstGeom>
          <a:noFill/>
          <a:ln>
            <a:noFill/>
          </a:ln>
        </p:spPr>
        <p:txBody>
          <a:bodyPr anchorCtr="0" anchor="b" bIns="44450" lIns="90475" spcFirstLastPara="1" rIns="90475" wrap="square" tIns="44450">
            <a:noAutofit/>
          </a:bodyPr>
          <a:lstStyle/>
          <a:p>
            <a:pPr indent="0" lvl="0" marL="0" rtl="0" algn="ctr">
              <a:lnSpc>
                <a:spcPct val="100000"/>
              </a:lnSpc>
              <a:spcBef>
                <a:spcPts val="0"/>
              </a:spcBef>
              <a:spcAft>
                <a:spcPts val="0"/>
              </a:spcAft>
              <a:buClr>
                <a:schemeClr val="lt1"/>
              </a:buClr>
              <a:buSzPts val="4000"/>
              <a:buFont typeface="Arial"/>
              <a:buNone/>
            </a:pPr>
            <a:r>
              <a:rPr b="0" i="0" lang="en-US" sz="4000" u="none">
                <a:solidFill>
                  <a:schemeClr val="lt1"/>
                </a:solidFill>
                <a:latin typeface="Arial"/>
                <a:ea typeface="Arial"/>
                <a:cs typeface="Arial"/>
                <a:sym typeface="Arial"/>
              </a:rPr>
              <a:t>IEEE requirements standard</a:t>
            </a:r>
            <a:endParaRPr/>
          </a:p>
        </p:txBody>
      </p:sp>
      <p:sp>
        <p:nvSpPr>
          <p:cNvPr id="363" name="Google Shape;363;p51"/>
          <p:cNvSpPr txBox="1"/>
          <p:nvPr>
            <p:ph idx="1" type="body"/>
          </p:nvPr>
        </p:nvSpPr>
        <p:spPr>
          <a:xfrm>
            <a:off x="1073150" y="1676400"/>
            <a:ext cx="8455025" cy="4130675"/>
          </a:xfrm>
          <a:prstGeom prst="rect">
            <a:avLst/>
          </a:prstGeom>
          <a:noFill/>
          <a:ln>
            <a:noFill/>
          </a:ln>
        </p:spPr>
        <p:txBody>
          <a:bodyPr anchorCtr="0" anchor="t" bIns="44450" lIns="90475" spcFirstLastPara="1" rIns="90475" wrap="square" tIns="44450">
            <a:noAutofit/>
          </a:bodyPr>
          <a:lstStyle/>
          <a:p>
            <a:pPr indent="-488950" lvl="0" marL="488950" rtl="0" algn="l">
              <a:lnSpc>
                <a:spcPct val="100000"/>
              </a:lnSpc>
              <a:spcBef>
                <a:spcPts val="0"/>
              </a:spcBef>
              <a:spcAft>
                <a:spcPts val="0"/>
              </a:spcAft>
              <a:buClr>
                <a:schemeClr val="lt2"/>
              </a:buClr>
              <a:buSzPts val="1400"/>
              <a:buFont typeface="Arial"/>
              <a:buChar char="●"/>
            </a:pPr>
            <a:r>
              <a:rPr b="0" i="0" lang="en-US" sz="2800" u="none">
                <a:solidFill>
                  <a:schemeClr val="lt2"/>
                </a:solidFill>
                <a:latin typeface="Arial"/>
                <a:ea typeface="Arial"/>
                <a:cs typeface="Arial"/>
                <a:sym typeface="Arial"/>
              </a:rPr>
              <a:t>Defines a generic structure for a requirements document that must be instantiated for each specific system. </a:t>
            </a:r>
            <a:endParaRPr/>
          </a:p>
          <a:p>
            <a:pPr indent="-479425" lvl="1" marL="1089025" rtl="0" algn="l">
              <a:lnSpc>
                <a:spcPct val="100000"/>
              </a:lnSpc>
              <a:spcBef>
                <a:spcPts val="480"/>
              </a:spcBef>
              <a:spcAft>
                <a:spcPts val="0"/>
              </a:spcAft>
              <a:buClr>
                <a:schemeClr val="lt1"/>
              </a:buClr>
              <a:buSzPts val="2400"/>
              <a:buFont typeface="Arial"/>
              <a:buChar char="•"/>
            </a:pPr>
            <a:r>
              <a:rPr b="0" i="0" lang="en-US" sz="2400" u="none">
                <a:solidFill>
                  <a:schemeClr val="lt2"/>
                </a:solidFill>
                <a:latin typeface="Arial"/>
                <a:ea typeface="Arial"/>
                <a:cs typeface="Arial"/>
                <a:sym typeface="Arial"/>
              </a:rPr>
              <a:t>Introduction.</a:t>
            </a:r>
            <a:endParaRPr/>
          </a:p>
          <a:p>
            <a:pPr indent="-479425" lvl="1" marL="1089025" rtl="0" algn="l">
              <a:lnSpc>
                <a:spcPct val="100000"/>
              </a:lnSpc>
              <a:spcBef>
                <a:spcPts val="480"/>
              </a:spcBef>
              <a:spcAft>
                <a:spcPts val="0"/>
              </a:spcAft>
              <a:buClr>
                <a:schemeClr val="lt1"/>
              </a:buClr>
              <a:buSzPts val="2400"/>
              <a:buFont typeface="Arial"/>
              <a:buChar char="•"/>
            </a:pPr>
            <a:r>
              <a:rPr b="0" i="0" lang="en-US" sz="2400" u="none">
                <a:solidFill>
                  <a:schemeClr val="lt2"/>
                </a:solidFill>
                <a:latin typeface="Arial"/>
                <a:ea typeface="Arial"/>
                <a:cs typeface="Arial"/>
                <a:sym typeface="Arial"/>
              </a:rPr>
              <a:t>General description.</a:t>
            </a:r>
            <a:endParaRPr/>
          </a:p>
          <a:p>
            <a:pPr indent="-479425" lvl="1" marL="1089025" rtl="0" algn="l">
              <a:lnSpc>
                <a:spcPct val="100000"/>
              </a:lnSpc>
              <a:spcBef>
                <a:spcPts val="480"/>
              </a:spcBef>
              <a:spcAft>
                <a:spcPts val="0"/>
              </a:spcAft>
              <a:buClr>
                <a:schemeClr val="lt1"/>
              </a:buClr>
              <a:buSzPts val="2400"/>
              <a:buFont typeface="Arial"/>
              <a:buChar char="•"/>
            </a:pPr>
            <a:r>
              <a:rPr b="0" i="0" lang="en-US" sz="2400" u="none">
                <a:solidFill>
                  <a:schemeClr val="lt2"/>
                </a:solidFill>
                <a:latin typeface="Arial"/>
                <a:ea typeface="Arial"/>
                <a:cs typeface="Arial"/>
                <a:sym typeface="Arial"/>
              </a:rPr>
              <a:t>Specific requirements.</a:t>
            </a:r>
            <a:endParaRPr/>
          </a:p>
          <a:p>
            <a:pPr indent="-479425" lvl="1" marL="1089025" rtl="0" algn="l">
              <a:lnSpc>
                <a:spcPct val="100000"/>
              </a:lnSpc>
              <a:spcBef>
                <a:spcPts val="480"/>
              </a:spcBef>
              <a:spcAft>
                <a:spcPts val="0"/>
              </a:spcAft>
              <a:buClr>
                <a:schemeClr val="lt1"/>
              </a:buClr>
              <a:buSzPts val="2400"/>
              <a:buFont typeface="Arial"/>
              <a:buChar char="•"/>
            </a:pPr>
            <a:r>
              <a:rPr b="0" i="0" lang="en-US" sz="2400" u="none">
                <a:solidFill>
                  <a:schemeClr val="lt2"/>
                </a:solidFill>
                <a:latin typeface="Arial"/>
                <a:ea typeface="Arial"/>
                <a:cs typeface="Arial"/>
                <a:sym typeface="Arial"/>
              </a:rPr>
              <a:t>Appendices.</a:t>
            </a:r>
            <a:endParaRPr/>
          </a:p>
          <a:p>
            <a:pPr indent="-479425" lvl="1" marL="1089025" rtl="0" algn="l">
              <a:lnSpc>
                <a:spcPct val="100000"/>
              </a:lnSpc>
              <a:spcBef>
                <a:spcPts val="480"/>
              </a:spcBef>
              <a:spcAft>
                <a:spcPts val="0"/>
              </a:spcAft>
              <a:buClr>
                <a:schemeClr val="lt1"/>
              </a:buClr>
              <a:buSzPts val="2400"/>
              <a:buFont typeface="Arial"/>
              <a:buChar char="•"/>
            </a:pPr>
            <a:r>
              <a:rPr b="0" i="0" lang="en-US" sz="2400" u="none">
                <a:solidFill>
                  <a:schemeClr val="lt2"/>
                </a:solidFill>
                <a:latin typeface="Arial"/>
                <a:ea typeface="Arial"/>
                <a:cs typeface="Arial"/>
                <a:sym typeface="Arial"/>
              </a:rPr>
              <a:t>Index.</a:t>
            </a:r>
            <a:endParaRPr/>
          </a:p>
          <a:p>
            <a:pPr indent="-412750" lvl="0" marL="488950" rtl="0" algn="l">
              <a:spcBef>
                <a:spcPts val="480"/>
              </a:spcBef>
              <a:spcAft>
                <a:spcPts val="0"/>
              </a:spcAft>
              <a:buSzPts val="1200"/>
              <a:buNone/>
            </a:pPr>
            <a:r>
              <a:t/>
            </a:r>
            <a:endParaRPr b="0" i="0" sz="2400" u="none">
              <a:solidFill>
                <a:schemeClr val="lt2"/>
              </a:solidFill>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52"/>
          <p:cNvSpPr txBox="1"/>
          <p:nvPr>
            <p:ph type="title"/>
          </p:nvPr>
        </p:nvSpPr>
        <p:spPr>
          <a:xfrm>
            <a:off x="725487" y="306387"/>
            <a:ext cx="8455025" cy="917575"/>
          </a:xfrm>
          <a:prstGeom prst="rect">
            <a:avLst/>
          </a:prstGeom>
          <a:noFill/>
          <a:ln>
            <a:noFill/>
          </a:ln>
        </p:spPr>
        <p:txBody>
          <a:bodyPr anchorCtr="0" anchor="b" bIns="46725" lIns="95150" spcFirstLastPara="1" rIns="95150" wrap="square" tIns="46725">
            <a:noAutofit/>
          </a:bodyPr>
          <a:lstStyle/>
          <a:p>
            <a:pPr indent="0" lvl="0" marL="0" rtl="0" algn="ctr">
              <a:lnSpc>
                <a:spcPct val="100000"/>
              </a:lnSpc>
              <a:spcBef>
                <a:spcPts val="0"/>
              </a:spcBef>
              <a:spcAft>
                <a:spcPts val="0"/>
              </a:spcAft>
              <a:buClr>
                <a:schemeClr val="lt1"/>
              </a:buClr>
              <a:buSzPts val="4000"/>
              <a:buFont typeface="Arial"/>
              <a:buNone/>
            </a:pPr>
            <a:r>
              <a:rPr b="0" i="0" lang="en-US" sz="4000" u="none">
                <a:solidFill>
                  <a:schemeClr val="lt1"/>
                </a:solidFill>
                <a:latin typeface="Arial"/>
                <a:ea typeface="Arial"/>
                <a:cs typeface="Arial"/>
                <a:sym typeface="Arial"/>
              </a:rPr>
              <a:t>Requirements document structure</a:t>
            </a:r>
            <a:endParaRPr/>
          </a:p>
        </p:txBody>
      </p:sp>
      <p:sp>
        <p:nvSpPr>
          <p:cNvPr id="369" name="Google Shape;369;p52"/>
          <p:cNvSpPr txBox="1"/>
          <p:nvPr>
            <p:ph idx="1" type="body"/>
          </p:nvPr>
        </p:nvSpPr>
        <p:spPr>
          <a:xfrm>
            <a:off x="1073150" y="1676400"/>
            <a:ext cx="8455025" cy="4130675"/>
          </a:xfrm>
          <a:prstGeom prst="rect">
            <a:avLst/>
          </a:prstGeom>
          <a:noFill/>
          <a:ln>
            <a:noFill/>
          </a:ln>
        </p:spPr>
        <p:txBody>
          <a:bodyPr anchorCtr="0" anchor="t" bIns="46725" lIns="95150" spcFirstLastPara="1" rIns="95150" wrap="square" tIns="46725">
            <a:noAutofit/>
          </a:bodyPr>
          <a:lstStyle/>
          <a:p>
            <a:pPr indent="-488950" lvl="0" marL="488950" rtl="0" algn="l">
              <a:lnSpc>
                <a:spcPct val="90000"/>
              </a:lnSpc>
              <a:spcBef>
                <a:spcPts val="0"/>
              </a:spcBef>
              <a:spcAft>
                <a:spcPts val="0"/>
              </a:spcAft>
              <a:buClr>
                <a:schemeClr val="lt2"/>
              </a:buClr>
              <a:buSzPts val="1200"/>
              <a:buFont typeface="Arial"/>
              <a:buChar char="●"/>
            </a:pPr>
            <a:r>
              <a:rPr b="0" i="0" lang="en-US" sz="2400" u="none">
                <a:solidFill>
                  <a:schemeClr val="lt2"/>
                </a:solidFill>
                <a:latin typeface="Arial"/>
                <a:ea typeface="Arial"/>
                <a:cs typeface="Arial"/>
                <a:sym typeface="Arial"/>
              </a:rPr>
              <a:t>Preface</a:t>
            </a:r>
            <a:endParaRPr/>
          </a:p>
          <a:p>
            <a:pPr indent="-488950" lvl="0" marL="488950" rtl="0" algn="l">
              <a:lnSpc>
                <a:spcPct val="90000"/>
              </a:lnSpc>
              <a:spcBef>
                <a:spcPts val="480"/>
              </a:spcBef>
              <a:spcAft>
                <a:spcPts val="0"/>
              </a:spcAft>
              <a:buClr>
                <a:schemeClr val="lt2"/>
              </a:buClr>
              <a:buSzPts val="1200"/>
              <a:buFont typeface="Arial"/>
              <a:buChar char="●"/>
            </a:pPr>
            <a:r>
              <a:rPr b="0" i="0" lang="en-US" sz="2400" u="none">
                <a:solidFill>
                  <a:schemeClr val="lt2"/>
                </a:solidFill>
                <a:latin typeface="Arial"/>
                <a:ea typeface="Arial"/>
                <a:cs typeface="Arial"/>
                <a:sym typeface="Arial"/>
              </a:rPr>
              <a:t>Introduction</a:t>
            </a:r>
            <a:endParaRPr/>
          </a:p>
          <a:p>
            <a:pPr indent="-488950" lvl="0" marL="488950" rtl="0" algn="l">
              <a:lnSpc>
                <a:spcPct val="90000"/>
              </a:lnSpc>
              <a:spcBef>
                <a:spcPts val="480"/>
              </a:spcBef>
              <a:spcAft>
                <a:spcPts val="0"/>
              </a:spcAft>
              <a:buClr>
                <a:schemeClr val="lt2"/>
              </a:buClr>
              <a:buSzPts val="1200"/>
              <a:buFont typeface="Arial"/>
              <a:buChar char="●"/>
            </a:pPr>
            <a:r>
              <a:rPr b="0" i="0" lang="en-US" sz="2400" u="none">
                <a:solidFill>
                  <a:schemeClr val="lt2"/>
                </a:solidFill>
                <a:latin typeface="Arial"/>
                <a:ea typeface="Arial"/>
                <a:cs typeface="Arial"/>
                <a:sym typeface="Arial"/>
              </a:rPr>
              <a:t>Glossary</a:t>
            </a:r>
            <a:endParaRPr/>
          </a:p>
          <a:p>
            <a:pPr indent="-488950" lvl="0" marL="488950" rtl="0" algn="l">
              <a:lnSpc>
                <a:spcPct val="90000"/>
              </a:lnSpc>
              <a:spcBef>
                <a:spcPts val="480"/>
              </a:spcBef>
              <a:spcAft>
                <a:spcPts val="0"/>
              </a:spcAft>
              <a:buClr>
                <a:schemeClr val="lt2"/>
              </a:buClr>
              <a:buSzPts val="1200"/>
              <a:buFont typeface="Arial"/>
              <a:buChar char="●"/>
            </a:pPr>
            <a:r>
              <a:rPr b="0" i="0" lang="en-US" sz="2400" u="none">
                <a:solidFill>
                  <a:schemeClr val="lt2"/>
                </a:solidFill>
                <a:latin typeface="Arial"/>
                <a:ea typeface="Arial"/>
                <a:cs typeface="Arial"/>
                <a:sym typeface="Arial"/>
              </a:rPr>
              <a:t>User requirements definition</a:t>
            </a:r>
            <a:endParaRPr/>
          </a:p>
          <a:p>
            <a:pPr indent="-488950" lvl="0" marL="488950" rtl="0" algn="l">
              <a:lnSpc>
                <a:spcPct val="90000"/>
              </a:lnSpc>
              <a:spcBef>
                <a:spcPts val="480"/>
              </a:spcBef>
              <a:spcAft>
                <a:spcPts val="0"/>
              </a:spcAft>
              <a:buClr>
                <a:schemeClr val="lt2"/>
              </a:buClr>
              <a:buSzPts val="1200"/>
              <a:buFont typeface="Arial"/>
              <a:buChar char="●"/>
            </a:pPr>
            <a:r>
              <a:rPr b="0" i="0" lang="en-US" sz="2400" u="none">
                <a:solidFill>
                  <a:schemeClr val="lt2"/>
                </a:solidFill>
                <a:latin typeface="Arial"/>
                <a:ea typeface="Arial"/>
                <a:cs typeface="Arial"/>
                <a:sym typeface="Arial"/>
              </a:rPr>
              <a:t>System architecture</a:t>
            </a:r>
            <a:endParaRPr/>
          </a:p>
          <a:p>
            <a:pPr indent="-488950" lvl="0" marL="488950" rtl="0" algn="l">
              <a:lnSpc>
                <a:spcPct val="90000"/>
              </a:lnSpc>
              <a:spcBef>
                <a:spcPts val="480"/>
              </a:spcBef>
              <a:spcAft>
                <a:spcPts val="0"/>
              </a:spcAft>
              <a:buClr>
                <a:schemeClr val="lt2"/>
              </a:buClr>
              <a:buSzPts val="1200"/>
              <a:buFont typeface="Arial"/>
              <a:buChar char="●"/>
            </a:pPr>
            <a:r>
              <a:rPr b="0" i="0" lang="en-US" sz="2400" u="none">
                <a:solidFill>
                  <a:schemeClr val="lt2"/>
                </a:solidFill>
                <a:latin typeface="Arial"/>
                <a:ea typeface="Arial"/>
                <a:cs typeface="Arial"/>
                <a:sym typeface="Arial"/>
              </a:rPr>
              <a:t>System requirements specification</a:t>
            </a:r>
            <a:endParaRPr/>
          </a:p>
          <a:p>
            <a:pPr indent="-488950" lvl="0" marL="488950" rtl="0" algn="l">
              <a:lnSpc>
                <a:spcPct val="90000"/>
              </a:lnSpc>
              <a:spcBef>
                <a:spcPts val="480"/>
              </a:spcBef>
              <a:spcAft>
                <a:spcPts val="0"/>
              </a:spcAft>
              <a:buClr>
                <a:schemeClr val="lt2"/>
              </a:buClr>
              <a:buSzPts val="1200"/>
              <a:buFont typeface="Arial"/>
              <a:buChar char="●"/>
            </a:pPr>
            <a:r>
              <a:rPr b="0" i="0" lang="en-US" sz="2400" u="none">
                <a:solidFill>
                  <a:schemeClr val="lt2"/>
                </a:solidFill>
                <a:latin typeface="Arial"/>
                <a:ea typeface="Arial"/>
                <a:cs typeface="Arial"/>
                <a:sym typeface="Arial"/>
              </a:rPr>
              <a:t>System models</a:t>
            </a:r>
            <a:endParaRPr/>
          </a:p>
          <a:p>
            <a:pPr indent="-488950" lvl="0" marL="488950" rtl="0" algn="l">
              <a:lnSpc>
                <a:spcPct val="90000"/>
              </a:lnSpc>
              <a:spcBef>
                <a:spcPts val="480"/>
              </a:spcBef>
              <a:spcAft>
                <a:spcPts val="0"/>
              </a:spcAft>
              <a:buClr>
                <a:schemeClr val="lt2"/>
              </a:buClr>
              <a:buSzPts val="1200"/>
              <a:buFont typeface="Arial"/>
              <a:buChar char="●"/>
            </a:pPr>
            <a:r>
              <a:rPr b="0" i="0" lang="en-US" sz="2400" u="none">
                <a:solidFill>
                  <a:schemeClr val="lt2"/>
                </a:solidFill>
                <a:latin typeface="Arial"/>
                <a:ea typeface="Arial"/>
                <a:cs typeface="Arial"/>
                <a:sym typeface="Arial"/>
              </a:rPr>
              <a:t>System evolution</a:t>
            </a:r>
            <a:endParaRPr/>
          </a:p>
          <a:p>
            <a:pPr indent="-488950" lvl="0" marL="488950" rtl="0" algn="l">
              <a:lnSpc>
                <a:spcPct val="90000"/>
              </a:lnSpc>
              <a:spcBef>
                <a:spcPts val="480"/>
              </a:spcBef>
              <a:spcAft>
                <a:spcPts val="0"/>
              </a:spcAft>
              <a:buClr>
                <a:schemeClr val="lt2"/>
              </a:buClr>
              <a:buSzPts val="1200"/>
              <a:buFont typeface="Arial"/>
              <a:buChar char="●"/>
            </a:pPr>
            <a:r>
              <a:rPr b="0" i="0" lang="en-US" sz="2400" u="none">
                <a:solidFill>
                  <a:schemeClr val="lt2"/>
                </a:solidFill>
                <a:latin typeface="Arial"/>
                <a:ea typeface="Arial"/>
                <a:cs typeface="Arial"/>
                <a:sym typeface="Arial"/>
              </a:rPr>
              <a:t>Appendices</a:t>
            </a:r>
            <a:endParaRPr/>
          </a:p>
          <a:p>
            <a:pPr indent="-488950" lvl="0" marL="488950" rtl="0" algn="l">
              <a:lnSpc>
                <a:spcPct val="90000"/>
              </a:lnSpc>
              <a:spcBef>
                <a:spcPts val="480"/>
              </a:spcBef>
              <a:spcAft>
                <a:spcPts val="0"/>
              </a:spcAft>
              <a:buClr>
                <a:schemeClr val="lt2"/>
              </a:buClr>
              <a:buSzPts val="1200"/>
              <a:buFont typeface="Arial"/>
              <a:buChar char="●"/>
            </a:pPr>
            <a:r>
              <a:rPr b="0" i="0" lang="en-US" sz="2400" u="none">
                <a:solidFill>
                  <a:schemeClr val="lt2"/>
                </a:solidFill>
                <a:latin typeface="Arial"/>
                <a:ea typeface="Arial"/>
                <a:cs typeface="Arial"/>
                <a:sym typeface="Arial"/>
              </a:rPr>
              <a:t>Index</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53"/>
          <p:cNvSpPr txBox="1"/>
          <p:nvPr>
            <p:ph type="title"/>
          </p:nvPr>
        </p:nvSpPr>
        <p:spPr>
          <a:xfrm>
            <a:off x="725487" y="306387"/>
            <a:ext cx="8455025" cy="917575"/>
          </a:xfrm>
          <a:prstGeom prst="rect">
            <a:avLst/>
          </a:prstGeom>
          <a:noFill/>
          <a:ln>
            <a:noFill/>
          </a:ln>
        </p:spPr>
        <p:txBody>
          <a:bodyPr anchorCtr="0" anchor="b" bIns="44450" lIns="90475" spcFirstLastPara="1" rIns="90475" wrap="square" tIns="44450">
            <a:noAutofit/>
          </a:bodyPr>
          <a:lstStyle/>
          <a:p>
            <a:pPr indent="0" lvl="0" marL="0" rtl="0" algn="ctr">
              <a:lnSpc>
                <a:spcPct val="100000"/>
              </a:lnSpc>
              <a:spcBef>
                <a:spcPts val="0"/>
              </a:spcBef>
              <a:spcAft>
                <a:spcPts val="0"/>
              </a:spcAft>
              <a:buClr>
                <a:schemeClr val="lt1"/>
              </a:buClr>
              <a:buSzPts val="4000"/>
              <a:buFont typeface="Arial"/>
              <a:buNone/>
            </a:pPr>
            <a:r>
              <a:rPr b="0" i="0" lang="en-US" sz="4000" u="none">
                <a:solidFill>
                  <a:schemeClr val="lt1"/>
                </a:solidFill>
                <a:latin typeface="Arial"/>
                <a:ea typeface="Arial"/>
                <a:cs typeface="Arial"/>
                <a:sym typeface="Arial"/>
              </a:rPr>
              <a:t>Key points</a:t>
            </a:r>
            <a:endParaRPr/>
          </a:p>
        </p:txBody>
      </p:sp>
      <p:sp>
        <p:nvSpPr>
          <p:cNvPr id="375" name="Google Shape;375;p53"/>
          <p:cNvSpPr txBox="1"/>
          <p:nvPr>
            <p:ph idx="1" type="body"/>
          </p:nvPr>
        </p:nvSpPr>
        <p:spPr>
          <a:xfrm>
            <a:off x="1073150" y="1676400"/>
            <a:ext cx="8455025" cy="4130675"/>
          </a:xfrm>
          <a:prstGeom prst="rect">
            <a:avLst/>
          </a:prstGeom>
          <a:noFill/>
          <a:ln>
            <a:noFill/>
          </a:ln>
        </p:spPr>
        <p:txBody>
          <a:bodyPr anchorCtr="0" anchor="t" bIns="44450" lIns="90475" spcFirstLastPara="1" rIns="90475" wrap="square" tIns="44450">
            <a:noAutofit/>
          </a:bodyPr>
          <a:lstStyle/>
          <a:p>
            <a:pPr indent="-488950" lvl="0" marL="488950" rtl="0" algn="l">
              <a:lnSpc>
                <a:spcPct val="100000"/>
              </a:lnSpc>
              <a:spcBef>
                <a:spcPts val="0"/>
              </a:spcBef>
              <a:spcAft>
                <a:spcPts val="0"/>
              </a:spcAft>
              <a:buClr>
                <a:schemeClr val="lt2"/>
              </a:buClr>
              <a:buSzPts val="1200"/>
              <a:buFont typeface="Arial"/>
              <a:buChar char="●"/>
            </a:pPr>
            <a:r>
              <a:rPr b="0" i="0" lang="en-US" sz="2400" u="none">
                <a:solidFill>
                  <a:schemeClr val="lt2"/>
                </a:solidFill>
                <a:latin typeface="Arial"/>
                <a:ea typeface="Arial"/>
                <a:cs typeface="Arial"/>
                <a:sym typeface="Arial"/>
              </a:rPr>
              <a:t>Requirements set out what the system should do and define constraints on its operation and implementation.</a:t>
            </a:r>
            <a:endParaRPr/>
          </a:p>
          <a:p>
            <a:pPr indent="-488950" lvl="0" marL="488950" rtl="0" algn="l">
              <a:lnSpc>
                <a:spcPct val="100000"/>
              </a:lnSpc>
              <a:spcBef>
                <a:spcPts val="480"/>
              </a:spcBef>
              <a:spcAft>
                <a:spcPts val="0"/>
              </a:spcAft>
              <a:buClr>
                <a:schemeClr val="lt2"/>
              </a:buClr>
              <a:buSzPts val="1200"/>
              <a:buFont typeface="Arial"/>
              <a:buChar char="●"/>
            </a:pPr>
            <a:r>
              <a:rPr b="0" i="0" lang="en-US" sz="2400" u="none">
                <a:solidFill>
                  <a:schemeClr val="lt2"/>
                </a:solidFill>
                <a:latin typeface="Arial"/>
                <a:ea typeface="Arial"/>
                <a:cs typeface="Arial"/>
                <a:sym typeface="Arial"/>
              </a:rPr>
              <a:t>Functional requirements set out services the system should provide.</a:t>
            </a:r>
            <a:endParaRPr/>
          </a:p>
          <a:p>
            <a:pPr indent="-488950" lvl="0" marL="488950" rtl="0" algn="l">
              <a:lnSpc>
                <a:spcPct val="100000"/>
              </a:lnSpc>
              <a:spcBef>
                <a:spcPts val="480"/>
              </a:spcBef>
              <a:spcAft>
                <a:spcPts val="0"/>
              </a:spcAft>
              <a:buClr>
                <a:schemeClr val="lt2"/>
              </a:buClr>
              <a:buSzPts val="1200"/>
              <a:buFont typeface="Arial"/>
              <a:buChar char="●"/>
            </a:pPr>
            <a:r>
              <a:rPr b="0" i="0" lang="en-US" sz="2400" u="none">
                <a:solidFill>
                  <a:schemeClr val="lt2"/>
                </a:solidFill>
                <a:latin typeface="Arial"/>
                <a:ea typeface="Arial"/>
                <a:cs typeface="Arial"/>
                <a:sym typeface="Arial"/>
              </a:rPr>
              <a:t>Non-functional requirements constrain the system being developed or the development process.</a:t>
            </a:r>
            <a:endParaRPr/>
          </a:p>
          <a:p>
            <a:pPr indent="-488950" lvl="0" marL="488950" rtl="0" algn="l">
              <a:lnSpc>
                <a:spcPct val="100000"/>
              </a:lnSpc>
              <a:spcBef>
                <a:spcPts val="480"/>
              </a:spcBef>
              <a:spcAft>
                <a:spcPts val="0"/>
              </a:spcAft>
              <a:buClr>
                <a:schemeClr val="lt2"/>
              </a:buClr>
              <a:buSzPts val="1200"/>
              <a:buFont typeface="Arial"/>
              <a:buChar char="●"/>
            </a:pPr>
            <a:r>
              <a:rPr b="0" i="0" lang="en-US" sz="2400" u="none">
                <a:solidFill>
                  <a:schemeClr val="lt2"/>
                </a:solidFill>
                <a:latin typeface="Arial"/>
                <a:ea typeface="Arial"/>
                <a:cs typeface="Arial"/>
                <a:sym typeface="Arial"/>
              </a:rPr>
              <a:t>User requirements are high-level statements of what the system should do. User requirements should be written using natural language, tables and diagrams.</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54"/>
          <p:cNvSpPr txBox="1"/>
          <p:nvPr>
            <p:ph type="title"/>
          </p:nvPr>
        </p:nvSpPr>
        <p:spPr>
          <a:xfrm>
            <a:off x="725487" y="306387"/>
            <a:ext cx="8455025" cy="917575"/>
          </a:xfrm>
          <a:prstGeom prst="rect">
            <a:avLst/>
          </a:prstGeom>
          <a:noFill/>
          <a:ln>
            <a:noFill/>
          </a:ln>
        </p:spPr>
        <p:txBody>
          <a:bodyPr anchorCtr="0" anchor="b" bIns="44450" lIns="90475" spcFirstLastPara="1" rIns="90475" wrap="square" tIns="44450">
            <a:noAutofit/>
          </a:bodyPr>
          <a:lstStyle/>
          <a:p>
            <a:pPr indent="0" lvl="0" marL="0" rtl="0" algn="ctr">
              <a:lnSpc>
                <a:spcPct val="100000"/>
              </a:lnSpc>
              <a:spcBef>
                <a:spcPts val="0"/>
              </a:spcBef>
              <a:spcAft>
                <a:spcPts val="0"/>
              </a:spcAft>
              <a:buClr>
                <a:schemeClr val="lt1"/>
              </a:buClr>
              <a:buSzPts val="4000"/>
              <a:buFont typeface="Arial"/>
              <a:buNone/>
            </a:pPr>
            <a:r>
              <a:rPr b="0" i="0" lang="en-US" sz="4000" u="none">
                <a:solidFill>
                  <a:schemeClr val="lt1"/>
                </a:solidFill>
                <a:latin typeface="Arial"/>
                <a:ea typeface="Arial"/>
                <a:cs typeface="Arial"/>
                <a:sym typeface="Arial"/>
              </a:rPr>
              <a:t>Key points</a:t>
            </a:r>
            <a:endParaRPr/>
          </a:p>
        </p:txBody>
      </p:sp>
      <p:sp>
        <p:nvSpPr>
          <p:cNvPr id="381" name="Google Shape;381;p54"/>
          <p:cNvSpPr txBox="1"/>
          <p:nvPr>
            <p:ph idx="1" type="body"/>
          </p:nvPr>
        </p:nvSpPr>
        <p:spPr>
          <a:xfrm>
            <a:off x="914400" y="1828800"/>
            <a:ext cx="8455025" cy="4130675"/>
          </a:xfrm>
          <a:prstGeom prst="rect">
            <a:avLst/>
          </a:prstGeom>
          <a:noFill/>
          <a:ln>
            <a:noFill/>
          </a:ln>
        </p:spPr>
        <p:txBody>
          <a:bodyPr anchorCtr="0" anchor="t" bIns="44450" lIns="90475" spcFirstLastPara="1" rIns="90475" wrap="square" tIns="44450">
            <a:noAutofit/>
          </a:bodyPr>
          <a:lstStyle/>
          <a:p>
            <a:pPr indent="-488950" lvl="0" marL="488950" rtl="0" algn="l">
              <a:lnSpc>
                <a:spcPct val="90000"/>
              </a:lnSpc>
              <a:spcBef>
                <a:spcPts val="0"/>
              </a:spcBef>
              <a:spcAft>
                <a:spcPts val="0"/>
              </a:spcAft>
              <a:buSzPts val="1400"/>
              <a:buNone/>
            </a:pPr>
            <a:r>
              <a:t/>
            </a:r>
            <a:endParaRPr b="0" i="0" sz="2800" u="none">
              <a:solidFill>
                <a:schemeClr val="lt2"/>
              </a:solidFill>
              <a:latin typeface="Arial"/>
              <a:ea typeface="Arial"/>
              <a:cs typeface="Arial"/>
              <a:sym typeface="Arial"/>
            </a:endParaRPr>
          </a:p>
          <a:p>
            <a:pPr indent="-488950" lvl="0" marL="488950" rtl="0" algn="l">
              <a:lnSpc>
                <a:spcPct val="90000"/>
              </a:lnSpc>
              <a:spcBef>
                <a:spcPts val="560"/>
              </a:spcBef>
              <a:spcAft>
                <a:spcPts val="0"/>
              </a:spcAft>
              <a:buClr>
                <a:schemeClr val="lt2"/>
              </a:buClr>
              <a:buSzPts val="1400"/>
              <a:buFont typeface="Arial"/>
              <a:buChar char="●"/>
            </a:pPr>
            <a:r>
              <a:rPr b="0" i="0" lang="en-US" sz="2800" u="none">
                <a:solidFill>
                  <a:schemeClr val="lt2"/>
                </a:solidFill>
                <a:latin typeface="Arial"/>
                <a:ea typeface="Arial"/>
                <a:cs typeface="Arial"/>
                <a:sym typeface="Arial"/>
              </a:rPr>
              <a:t>System requirements are intended to communicate the functions that the system should provide.</a:t>
            </a:r>
            <a:endParaRPr/>
          </a:p>
          <a:p>
            <a:pPr indent="-488950" lvl="0" marL="488950" rtl="0" algn="l">
              <a:lnSpc>
                <a:spcPct val="90000"/>
              </a:lnSpc>
              <a:spcBef>
                <a:spcPts val="560"/>
              </a:spcBef>
              <a:spcAft>
                <a:spcPts val="0"/>
              </a:spcAft>
              <a:buClr>
                <a:schemeClr val="lt2"/>
              </a:buClr>
              <a:buSzPts val="1400"/>
              <a:buFont typeface="Arial"/>
              <a:buChar char="●"/>
            </a:pPr>
            <a:r>
              <a:rPr b="0" i="0" lang="en-US" sz="2800" u="none">
                <a:solidFill>
                  <a:schemeClr val="lt2"/>
                </a:solidFill>
                <a:latin typeface="Arial"/>
                <a:ea typeface="Arial"/>
                <a:cs typeface="Arial"/>
                <a:sym typeface="Arial"/>
              </a:rPr>
              <a:t>A software requirements document is an agreed statement of the system requirements.</a:t>
            </a:r>
            <a:endParaRPr/>
          </a:p>
          <a:p>
            <a:pPr indent="-488950" lvl="0" marL="488950" rtl="0" algn="l">
              <a:lnSpc>
                <a:spcPct val="90000"/>
              </a:lnSpc>
              <a:spcBef>
                <a:spcPts val="560"/>
              </a:spcBef>
              <a:spcAft>
                <a:spcPts val="0"/>
              </a:spcAft>
              <a:buClr>
                <a:schemeClr val="lt2"/>
              </a:buClr>
              <a:buSzPts val="1400"/>
              <a:buFont typeface="Arial"/>
              <a:buChar char="●"/>
            </a:pPr>
            <a:r>
              <a:rPr b="0" i="0" lang="en-US" sz="2800" u="none">
                <a:solidFill>
                  <a:schemeClr val="lt2"/>
                </a:solidFill>
                <a:latin typeface="Arial"/>
                <a:ea typeface="Arial"/>
                <a:cs typeface="Arial"/>
                <a:sym typeface="Arial"/>
              </a:rPr>
              <a:t>The IEEE standard is a useful starting point for defining more detailed specific requirements standards.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6"/>
          <p:cNvSpPr txBox="1"/>
          <p:nvPr/>
        </p:nvSpPr>
        <p:spPr>
          <a:xfrm>
            <a:off x="533400" y="2286000"/>
            <a:ext cx="8991600" cy="2971800"/>
          </a:xfrm>
          <a:prstGeom prst="rect">
            <a:avLst/>
          </a:prstGeom>
          <a:solidFill>
            <a:srgbClr val="CC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Times"/>
              <a:ea typeface="Times"/>
              <a:cs typeface="Times"/>
              <a:sym typeface="Times"/>
            </a:endParaRPr>
          </a:p>
        </p:txBody>
      </p:sp>
      <p:sp>
        <p:nvSpPr>
          <p:cNvPr id="81" name="Google Shape;81;p6"/>
          <p:cNvSpPr txBox="1"/>
          <p:nvPr>
            <p:ph type="title"/>
          </p:nvPr>
        </p:nvSpPr>
        <p:spPr>
          <a:xfrm>
            <a:off x="725487" y="306387"/>
            <a:ext cx="8455025" cy="917575"/>
          </a:xfrm>
          <a:prstGeom prst="rect">
            <a:avLst/>
          </a:prstGeom>
          <a:noFill/>
          <a:ln>
            <a:noFill/>
          </a:ln>
        </p:spPr>
        <p:txBody>
          <a:bodyPr anchorCtr="0" anchor="b" bIns="46725" lIns="95150" spcFirstLastPara="1" rIns="95150" wrap="square" tIns="46725">
            <a:noAutofit/>
          </a:bodyPr>
          <a:lstStyle/>
          <a:p>
            <a:pPr indent="0" lvl="0" marL="0" rtl="0" algn="ctr">
              <a:lnSpc>
                <a:spcPct val="100000"/>
              </a:lnSpc>
              <a:spcBef>
                <a:spcPts val="0"/>
              </a:spcBef>
              <a:spcAft>
                <a:spcPts val="0"/>
              </a:spcAft>
              <a:buClr>
                <a:schemeClr val="lt1"/>
              </a:buClr>
              <a:buSzPts val="4000"/>
              <a:buFont typeface="Arial"/>
              <a:buNone/>
            </a:pPr>
            <a:r>
              <a:rPr b="0" i="0" lang="en-US" sz="4000" u="none">
                <a:solidFill>
                  <a:schemeClr val="lt1"/>
                </a:solidFill>
                <a:latin typeface="Arial"/>
                <a:ea typeface="Arial"/>
                <a:cs typeface="Arial"/>
                <a:sym typeface="Arial"/>
              </a:rPr>
              <a:t>Requirements abstraction (Davis)</a:t>
            </a:r>
            <a:endParaRPr/>
          </a:p>
        </p:txBody>
      </p:sp>
      <p:pic>
        <p:nvPicPr>
          <p:cNvPr id="82" name="Google Shape;82;p6"/>
          <p:cNvPicPr preferRelativeResize="0"/>
          <p:nvPr/>
        </p:nvPicPr>
        <p:blipFill>
          <a:blip r:embed="rId3">
            <a:alphaModFix/>
          </a:blip>
          <a:stretch>
            <a:fillRect/>
          </a:stretch>
        </p:blipFill>
        <p:spPr>
          <a:xfrm>
            <a:off x="498575" y="2286000"/>
            <a:ext cx="9061248" cy="2971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7"/>
          <p:cNvSpPr txBox="1"/>
          <p:nvPr>
            <p:ph type="title"/>
          </p:nvPr>
        </p:nvSpPr>
        <p:spPr>
          <a:xfrm>
            <a:off x="577850" y="304800"/>
            <a:ext cx="9658350" cy="1104900"/>
          </a:xfrm>
          <a:prstGeom prst="rect">
            <a:avLst/>
          </a:prstGeom>
          <a:noFill/>
          <a:ln>
            <a:noFill/>
          </a:ln>
        </p:spPr>
        <p:txBody>
          <a:bodyPr anchorCtr="0" anchor="b" bIns="44450" lIns="90475" spcFirstLastPara="1" rIns="90475" wrap="square" tIns="44450">
            <a:noAutofit/>
          </a:bodyPr>
          <a:lstStyle/>
          <a:p>
            <a:pPr indent="0" lvl="0" marL="0" rtl="0" algn="ctr">
              <a:lnSpc>
                <a:spcPct val="100000"/>
              </a:lnSpc>
              <a:spcBef>
                <a:spcPts val="0"/>
              </a:spcBef>
              <a:spcAft>
                <a:spcPts val="0"/>
              </a:spcAft>
              <a:buClr>
                <a:schemeClr val="lt1"/>
              </a:buClr>
              <a:buSzPts val="4000"/>
              <a:buFont typeface="Arial"/>
              <a:buNone/>
            </a:pPr>
            <a:r>
              <a:rPr b="0" i="0" lang="en-US" sz="4000" u="none">
                <a:solidFill>
                  <a:schemeClr val="lt1"/>
                </a:solidFill>
                <a:latin typeface="Arial"/>
                <a:ea typeface="Arial"/>
                <a:cs typeface="Arial"/>
                <a:sym typeface="Arial"/>
              </a:rPr>
              <a:t>Types of requirement</a:t>
            </a:r>
            <a:endParaRPr/>
          </a:p>
        </p:txBody>
      </p:sp>
      <p:sp>
        <p:nvSpPr>
          <p:cNvPr id="88" name="Google Shape;88;p7"/>
          <p:cNvSpPr txBox="1"/>
          <p:nvPr>
            <p:ph idx="1" type="body"/>
          </p:nvPr>
        </p:nvSpPr>
        <p:spPr>
          <a:xfrm>
            <a:off x="1143000" y="1447800"/>
            <a:ext cx="8455025" cy="4130675"/>
          </a:xfrm>
          <a:prstGeom prst="rect">
            <a:avLst/>
          </a:prstGeom>
          <a:noFill/>
          <a:ln>
            <a:noFill/>
          </a:ln>
        </p:spPr>
        <p:txBody>
          <a:bodyPr anchorCtr="0" anchor="t" bIns="44450" lIns="90475" spcFirstLastPara="1" rIns="90475" wrap="square" tIns="44450">
            <a:noAutofit/>
          </a:bodyPr>
          <a:lstStyle/>
          <a:p>
            <a:pPr indent="-488950" lvl="0" marL="488950" rtl="0" algn="l">
              <a:lnSpc>
                <a:spcPct val="100000"/>
              </a:lnSpc>
              <a:spcBef>
                <a:spcPts val="0"/>
              </a:spcBef>
              <a:spcAft>
                <a:spcPts val="0"/>
              </a:spcAft>
              <a:buClr>
                <a:schemeClr val="lt2"/>
              </a:buClr>
              <a:buSzPts val="1400"/>
              <a:buFont typeface="Arial"/>
              <a:buChar char="●"/>
            </a:pPr>
            <a:r>
              <a:rPr b="0" i="0" lang="en-US" sz="2800" u="none">
                <a:solidFill>
                  <a:schemeClr val="lt2"/>
                </a:solidFill>
                <a:latin typeface="Arial"/>
                <a:ea typeface="Arial"/>
                <a:cs typeface="Arial"/>
                <a:sym typeface="Arial"/>
              </a:rPr>
              <a:t>User requirements</a:t>
            </a:r>
            <a:endParaRPr/>
          </a:p>
          <a:p>
            <a:pPr indent="-479425" lvl="1" marL="1089025" rtl="0" algn="l">
              <a:lnSpc>
                <a:spcPct val="100000"/>
              </a:lnSpc>
              <a:spcBef>
                <a:spcPts val="480"/>
              </a:spcBef>
              <a:spcAft>
                <a:spcPts val="0"/>
              </a:spcAft>
              <a:buClr>
                <a:schemeClr val="lt1"/>
              </a:buClr>
              <a:buSzPts val="2400"/>
              <a:buFont typeface="Arial"/>
              <a:buChar char="•"/>
            </a:pPr>
            <a:r>
              <a:rPr b="0" i="0" lang="en-US" sz="2400" u="none">
                <a:solidFill>
                  <a:schemeClr val="lt2"/>
                </a:solidFill>
                <a:latin typeface="Arial"/>
                <a:ea typeface="Arial"/>
                <a:cs typeface="Arial"/>
                <a:sym typeface="Arial"/>
              </a:rPr>
              <a:t>Are Statements in natural language plus diagrams of the services the system provides and its operational constraints. Written for customers.</a:t>
            </a:r>
            <a:endParaRPr/>
          </a:p>
          <a:p>
            <a:pPr indent="-488950" lvl="0" marL="488950" rtl="0" algn="l">
              <a:lnSpc>
                <a:spcPct val="100000"/>
              </a:lnSpc>
              <a:spcBef>
                <a:spcPts val="560"/>
              </a:spcBef>
              <a:spcAft>
                <a:spcPts val="0"/>
              </a:spcAft>
              <a:buClr>
                <a:schemeClr val="lt2"/>
              </a:buClr>
              <a:buSzPts val="1400"/>
              <a:buFont typeface="Arial"/>
              <a:buChar char="●"/>
            </a:pPr>
            <a:r>
              <a:rPr b="0" i="0" lang="en-US" sz="2800" u="none">
                <a:solidFill>
                  <a:schemeClr val="lt2"/>
                </a:solidFill>
                <a:latin typeface="Arial"/>
                <a:ea typeface="Arial"/>
                <a:cs typeface="Arial"/>
                <a:sym typeface="Arial"/>
              </a:rPr>
              <a:t>System requirements</a:t>
            </a:r>
            <a:endParaRPr/>
          </a:p>
          <a:p>
            <a:pPr indent="-479425" lvl="1" marL="1089025" rtl="0" algn="l">
              <a:lnSpc>
                <a:spcPct val="100000"/>
              </a:lnSpc>
              <a:spcBef>
                <a:spcPts val="480"/>
              </a:spcBef>
              <a:spcAft>
                <a:spcPts val="0"/>
              </a:spcAft>
              <a:buClr>
                <a:schemeClr val="lt1"/>
              </a:buClr>
              <a:buSzPts val="2400"/>
              <a:buFont typeface="Arial"/>
              <a:buChar char="•"/>
            </a:pPr>
            <a:r>
              <a:rPr b="0" i="0" lang="en-US" sz="2400" u="none">
                <a:solidFill>
                  <a:schemeClr val="lt2"/>
                </a:solidFill>
                <a:latin typeface="Arial"/>
                <a:ea typeface="Arial"/>
                <a:cs typeface="Arial"/>
                <a:sym typeface="Arial"/>
              </a:rPr>
              <a:t>A structured document setting out detailed descriptions of the system’s functions, services and operational constraints. Defines exactly what should be implemented and therefore may be part of a contract between client and contractor.</a:t>
            </a:r>
            <a:endParaRPr/>
          </a:p>
          <a:p>
            <a:pPr indent="-479425" lvl="1" marL="1089025" rtl="0" algn="l">
              <a:lnSpc>
                <a:spcPct val="100000"/>
              </a:lnSpc>
              <a:spcBef>
                <a:spcPts val="480"/>
              </a:spcBef>
              <a:spcAft>
                <a:spcPts val="0"/>
              </a:spcAft>
              <a:buClr>
                <a:schemeClr val="lt1"/>
              </a:buClr>
              <a:buSzPts val="2400"/>
              <a:buFont typeface="Arial"/>
              <a:buChar char="•"/>
            </a:pPr>
            <a:r>
              <a:rPr b="0" i="0" lang="en-US" sz="2400" u="none">
                <a:solidFill>
                  <a:schemeClr val="lt2"/>
                </a:solidFill>
                <a:latin typeface="Arial"/>
                <a:ea typeface="Arial"/>
                <a:cs typeface="Arial"/>
                <a:sym typeface="Arial"/>
              </a:rPr>
              <a:t>Different levels of s/m specification are useful as different types of readers exist.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8"/>
          <p:cNvSpPr txBox="1"/>
          <p:nvPr>
            <p:ph type="title"/>
          </p:nvPr>
        </p:nvSpPr>
        <p:spPr>
          <a:xfrm>
            <a:off x="725487" y="306387"/>
            <a:ext cx="8455025" cy="917575"/>
          </a:xfrm>
          <a:prstGeom prst="rect">
            <a:avLst/>
          </a:prstGeom>
          <a:noFill/>
          <a:ln>
            <a:noFill/>
          </a:ln>
        </p:spPr>
        <p:txBody>
          <a:bodyPr anchorCtr="0" anchor="b" bIns="44450" lIns="90475" spcFirstLastPara="1" rIns="90475" wrap="square" tIns="44450">
            <a:noAutofit/>
          </a:bodyPr>
          <a:lstStyle/>
          <a:p>
            <a:pPr indent="0" lvl="0" marL="0" rtl="0" algn="ctr">
              <a:lnSpc>
                <a:spcPct val="100000"/>
              </a:lnSpc>
              <a:spcBef>
                <a:spcPts val="0"/>
              </a:spcBef>
              <a:spcAft>
                <a:spcPts val="0"/>
              </a:spcAft>
              <a:buClr>
                <a:schemeClr val="lt1"/>
              </a:buClr>
              <a:buSzPts val="4000"/>
              <a:buFont typeface="Arial"/>
              <a:buNone/>
            </a:pPr>
            <a:r>
              <a:rPr b="0" i="0" lang="en-US" sz="4000" u="none">
                <a:solidFill>
                  <a:schemeClr val="lt1"/>
                </a:solidFill>
                <a:latin typeface="Arial"/>
                <a:ea typeface="Arial"/>
                <a:cs typeface="Arial"/>
                <a:sym typeface="Arial"/>
              </a:rPr>
              <a:t>Definitions and specifications</a:t>
            </a:r>
            <a:endParaRPr/>
          </a:p>
        </p:txBody>
      </p:sp>
      <p:sp>
        <p:nvSpPr>
          <p:cNvPr id="94" name="Google Shape;94;p8"/>
          <p:cNvSpPr txBox="1"/>
          <p:nvPr/>
        </p:nvSpPr>
        <p:spPr>
          <a:xfrm>
            <a:off x="1066800" y="1524000"/>
            <a:ext cx="7924800" cy="4876800"/>
          </a:xfrm>
          <a:prstGeom prst="rect">
            <a:avLst/>
          </a:prstGeom>
          <a:solidFill>
            <a:srgbClr val="CC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Times"/>
              <a:ea typeface="Times"/>
              <a:cs typeface="Times"/>
              <a:sym typeface="Times"/>
            </a:endParaRPr>
          </a:p>
        </p:txBody>
      </p:sp>
      <p:pic>
        <p:nvPicPr>
          <p:cNvPr descr="6.1 User-system req.fh10.eps                                   0010579DMacintosh HD                   B8AA5F2E:" id="95" name="Google Shape;95;p8"/>
          <p:cNvPicPr preferRelativeResize="0"/>
          <p:nvPr/>
        </p:nvPicPr>
        <p:blipFill rotWithShape="1">
          <a:blip r:embed="rId3">
            <a:alphaModFix/>
          </a:blip>
          <a:srcRect b="0" l="0" r="0" t="0"/>
          <a:stretch/>
        </p:blipFill>
        <p:spPr>
          <a:xfrm>
            <a:off x="1905000" y="1600200"/>
            <a:ext cx="6324600" cy="468153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9"/>
          <p:cNvSpPr txBox="1"/>
          <p:nvPr>
            <p:ph type="title"/>
          </p:nvPr>
        </p:nvSpPr>
        <p:spPr>
          <a:xfrm>
            <a:off x="725487" y="306387"/>
            <a:ext cx="8455025" cy="917575"/>
          </a:xfrm>
          <a:prstGeom prst="rect">
            <a:avLst/>
          </a:prstGeom>
          <a:noFill/>
          <a:ln>
            <a:noFill/>
          </a:ln>
        </p:spPr>
        <p:txBody>
          <a:bodyPr anchorCtr="0" anchor="b" bIns="44450" lIns="90475" spcFirstLastPara="1" rIns="90475" wrap="square" tIns="44450">
            <a:noAutofit/>
          </a:bodyPr>
          <a:lstStyle/>
          <a:p>
            <a:pPr indent="0" lvl="0" marL="0" rtl="0" algn="ctr">
              <a:lnSpc>
                <a:spcPct val="100000"/>
              </a:lnSpc>
              <a:spcBef>
                <a:spcPts val="0"/>
              </a:spcBef>
              <a:spcAft>
                <a:spcPts val="0"/>
              </a:spcAft>
              <a:buClr>
                <a:schemeClr val="lt1"/>
              </a:buClr>
              <a:buSzPts val="4000"/>
              <a:buFont typeface="Arial"/>
              <a:buNone/>
            </a:pPr>
            <a:r>
              <a:rPr b="0" i="0" lang="en-US" sz="4000" u="none">
                <a:solidFill>
                  <a:schemeClr val="lt1"/>
                </a:solidFill>
                <a:latin typeface="Arial"/>
                <a:ea typeface="Arial"/>
                <a:cs typeface="Arial"/>
                <a:sym typeface="Arial"/>
              </a:rPr>
              <a:t>Requirements readers</a:t>
            </a:r>
            <a:endParaRPr/>
          </a:p>
        </p:txBody>
      </p:sp>
      <p:sp>
        <p:nvSpPr>
          <p:cNvPr id="101" name="Google Shape;101;p9"/>
          <p:cNvSpPr txBox="1"/>
          <p:nvPr/>
        </p:nvSpPr>
        <p:spPr>
          <a:xfrm>
            <a:off x="1219200" y="1524000"/>
            <a:ext cx="7543800" cy="4876800"/>
          </a:xfrm>
          <a:prstGeom prst="rect">
            <a:avLst/>
          </a:prstGeom>
          <a:solidFill>
            <a:srgbClr val="CC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Times"/>
              <a:ea typeface="Times"/>
              <a:cs typeface="Times"/>
              <a:sym typeface="Times"/>
            </a:endParaRPr>
          </a:p>
        </p:txBody>
      </p:sp>
      <p:pic>
        <p:nvPicPr>
          <p:cNvPr descr="6.2 Req-readers.eps                                            0010579DMacintosh HD                   B8AA5F2E:" id="102" name="Google Shape;102;p9"/>
          <p:cNvPicPr preferRelativeResize="0"/>
          <p:nvPr/>
        </p:nvPicPr>
        <p:blipFill rotWithShape="1">
          <a:blip r:embed="rId3">
            <a:alphaModFix/>
          </a:blip>
          <a:srcRect b="0" l="0" r="0" t="0"/>
          <a:stretch/>
        </p:blipFill>
        <p:spPr>
          <a:xfrm>
            <a:off x="2057400" y="1676400"/>
            <a:ext cx="5867400" cy="464026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arkA4">
  <a:themeElements>
    <a:clrScheme name="">
      <a:dk1>
        <a:srgbClr val="919191"/>
      </a:dk1>
      <a:lt1>
        <a:srgbClr val="FFFFFF"/>
      </a:lt1>
      <a:dk2>
        <a:srgbClr val="000080"/>
      </a:dk2>
      <a:lt2>
        <a:srgbClr val="FFFFFF"/>
      </a:lt2>
      <a:accent1>
        <a:srgbClr val="FC0128"/>
      </a:accent1>
      <a:accent2>
        <a:srgbClr val="063DE8"/>
      </a:accent2>
      <a:accent3>
        <a:srgbClr val="AAAAC0"/>
      </a:accent3>
      <a:accent4>
        <a:srgbClr val="DADADA"/>
      </a:accent4>
      <a:accent5>
        <a:srgbClr val="FDAAAC"/>
      </a:accent5>
      <a:accent6>
        <a:srgbClr val="0536D2"/>
      </a:accent6>
      <a:hlink>
        <a:srgbClr val="00DFCA"/>
      </a:hlink>
      <a:folHlink>
        <a:srgbClr val="EAEC5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1995-12-21T21:11:30Z</dcterms:created>
  <dc:creator/>
</cp:coreProperties>
</file>