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10" y="410547"/>
            <a:ext cx="7772400" cy="1470025"/>
          </a:xfrm>
        </p:spPr>
        <p:txBody>
          <a:bodyPr/>
          <a:lstStyle/>
          <a:p>
            <a:r>
              <a:rPr dirty="0"/>
              <a:t>Transport Demand Prediction (Power BI-style)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4360" y="2133600"/>
            <a:ext cx="6400800" cy="1752600"/>
          </a:xfrm>
        </p:spPr>
        <p:txBody>
          <a:bodyPr/>
          <a:lstStyle/>
          <a:p>
            <a:r>
              <a:rPr dirty="0" err="1"/>
              <a:t>Mobiticket</a:t>
            </a:r>
            <a:r>
              <a:rPr dirty="0"/>
              <a:t> | Data Science Capstone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13788" y="4160747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Manoj</a:t>
            </a:r>
            <a:r>
              <a:rPr lang="en-US" sz="2400" dirty="0" smtClean="0"/>
              <a:t> </a:t>
            </a:r>
            <a:r>
              <a:rPr lang="en-US" sz="2400" dirty="0" err="1" smtClean="0"/>
              <a:t>Choudhary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800809" y="3331029"/>
            <a:ext cx="7100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Major Project by </a:t>
            </a:r>
            <a:r>
              <a:rPr lang="en-US" sz="2400" dirty="0" err="1" smtClean="0"/>
              <a:t>LauncED</a:t>
            </a:r>
            <a:r>
              <a:rPr lang="en-US" sz="2400" dirty="0" smtClean="0"/>
              <a:t> Global 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Seats Sold Over Time</a:t>
            </a:r>
          </a:p>
        </p:txBody>
      </p:sp>
      <p:pic>
        <p:nvPicPr>
          <p:cNvPr id="3" name="Picture 2" descr="chart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97280"/>
            <a:ext cx="8229600" cy="32345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Daily totals. Use to spot trends and seasonal patterns.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Average Seats Sold per Route (Top 12)</a:t>
            </a:r>
          </a:p>
        </p:txBody>
      </p:sp>
      <p:pic>
        <p:nvPicPr>
          <p:cNvPr id="3" name="Picture 2" descr="chart_route_a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97280"/>
            <a:ext cx="8229600" cy="40662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Identify consistently high-demand routes for scheduling.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Seats Sold by Weekday</a:t>
            </a:r>
          </a:p>
        </p:txBody>
      </p:sp>
      <p:pic>
        <p:nvPicPr>
          <p:cNvPr id="3" name="Picture 2" descr="chart_week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97280"/>
            <a:ext cx="8229600" cy="4053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Plan staffing and fleet allocation for busy days.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Heatmap: Seats Sold by Weekday &amp; Hour</a:t>
            </a:r>
          </a:p>
        </p:txBody>
      </p:sp>
      <p:pic>
        <p:nvPicPr>
          <p:cNvPr id="3" name="Picture 2" descr="chart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97280"/>
            <a:ext cx="8229600" cy="42675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Peak demand times reveal optimal departure windows.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5720"/>
            <a:ext cx="8229600" cy="848153"/>
          </a:xfrm>
        </p:spPr>
        <p:txBody>
          <a:bodyPr/>
          <a:lstStyle/>
          <a:p>
            <a:r>
              <a:rPr dirty="0"/>
              <a:t>Seats Sold by Car Type</a:t>
            </a:r>
          </a:p>
        </p:txBody>
      </p:sp>
      <p:pic>
        <p:nvPicPr>
          <p:cNvPr id="3" name="Picture 2" descr="chart_donut_c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802432"/>
            <a:ext cx="8229600" cy="60555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Vehicle mix by demand segment.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Seats Sold per Ride</a:t>
            </a:r>
          </a:p>
        </p:txBody>
      </p:sp>
      <p:pic>
        <p:nvPicPr>
          <p:cNvPr id="3" name="Picture 2" descr="chart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97280"/>
            <a:ext cx="8229600" cy="40539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Typical occupancy profile per ride.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Feature Importance (Random Forest)</a:t>
            </a:r>
          </a:p>
        </p:txBody>
      </p:sp>
      <p:pic>
        <p:nvPicPr>
          <p:cNvPr id="3" name="Picture 2" descr="chart_feat_i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97280"/>
            <a:ext cx="8229600" cy="40569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5943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RMSE=7.01 | MAE=4.56 | R²=0.395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097280"/>
            <a:ext cx="7970580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rPr dirty="0"/>
              <a:t>• Demand varies by weekday and hour; align departures with peak windows.</a:t>
            </a:r>
          </a:p>
          <a:p>
            <a:r>
              <a:rPr dirty="0"/>
              <a:t>• Some routes drive higher average occupancy—prioritize capacity allocation.</a:t>
            </a:r>
          </a:p>
          <a:p>
            <a:r>
              <a:rPr dirty="0"/>
              <a:t>• Vehicle type influences bookings; balance Bus vs. others based on route patterns.</a:t>
            </a:r>
          </a:p>
          <a:p>
            <a:r>
              <a:rPr dirty="0"/>
              <a:t>• Model baseline: RMSE=7.01, R²=0.395; consider calendar/holiday features for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dirty="0" smtClean="0"/>
              <a:t>improvement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173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Transport Demand Prediction (Power BI-style)</vt:lpstr>
      <vt:lpstr>Seats Sold Over Time</vt:lpstr>
      <vt:lpstr>Average Seats Sold per Route (Top 12)</vt:lpstr>
      <vt:lpstr>Total Seats Sold by Weekday</vt:lpstr>
      <vt:lpstr>Heatmap: Seats Sold by Weekday &amp; Hour</vt:lpstr>
      <vt:lpstr>Seats Sold by Car Type</vt:lpstr>
      <vt:lpstr>Distribution of Seats Sold per Ride</vt:lpstr>
      <vt:lpstr>Feature Importance (Random Forest)</vt:lpstr>
      <vt:lpstr>Key Insights &amp; Recommendations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Demand Prediction (Power BI-style)</dc:title>
  <dc:creator>Manoj Choudhary</dc:creator>
  <dc:description>generated using python-pptx</dc:description>
  <cp:lastModifiedBy>Manoj Choudhary</cp:lastModifiedBy>
  <cp:revision>2</cp:revision>
  <dcterms:created xsi:type="dcterms:W3CDTF">2013-01-27T09:14:16Z</dcterms:created>
  <dcterms:modified xsi:type="dcterms:W3CDTF">2025-09-05T18:51:11Z</dcterms:modified>
</cp:coreProperties>
</file>