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78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employee_data%20attrition%20analysis.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attrition analysis.xlsx]Sheet1!PivotTable1</c:name>
    <c:fmtId val="8"/>
  </c:pivotSource>
  <c:chart>
    <c:title>
      <c:overlay val="0"/>
    </c:title>
    <c:autoTitleDeleted val="0"/>
    <c:pivotFmts>
      <c:pivotFmt>
        <c:idx val="0"/>
        <c:marker>
          <c:symbol val="none"/>
        </c:marker>
      </c:pivotFmt>
      <c:pivotFmt>
        <c:idx val="1"/>
        <c:marker>
          <c:symbol val="none"/>
        </c:marker>
      </c:pivotFmt>
    </c:pivotFmts>
    <c:plotArea>
      <c:layout/>
      <c:pieChart>
        <c:varyColors val="1"/>
        <c:ser>
          <c:idx val="0"/>
          <c:order val="0"/>
          <c:tx>
            <c:strRef>
              <c:f>Sheet1!$B$3:$B$4</c:f>
              <c:strCache>
                <c:ptCount val="1"/>
                <c:pt idx="0">
                  <c:v>Contract</c:v>
                </c:pt>
              </c:strCache>
            </c:strRef>
          </c:tx>
          <c:explosion val="25"/>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40</c:v>
                </c:pt>
                <c:pt idx="1">
                  <c:v>36</c:v>
                </c:pt>
                <c:pt idx="2">
                  <c:v>42</c:v>
                </c:pt>
                <c:pt idx="3">
                  <c:v>37</c:v>
                </c:pt>
                <c:pt idx="4">
                  <c:v>51</c:v>
                </c:pt>
                <c:pt idx="5">
                  <c:v>39</c:v>
                </c:pt>
                <c:pt idx="6">
                  <c:v>47</c:v>
                </c:pt>
                <c:pt idx="7">
                  <c:v>44</c:v>
                </c:pt>
                <c:pt idx="8">
                  <c:v>47</c:v>
                </c:pt>
                <c:pt idx="9">
                  <c:v>53</c:v>
                </c:pt>
              </c:numCache>
            </c:numRef>
          </c:val>
          <c:extLst>
            <c:ext xmlns:c16="http://schemas.microsoft.com/office/drawing/2014/chart" uri="{C3380CC4-5D6E-409C-BE32-E72D297353CC}">
              <c16:uniqueId val="{00000000-5BCA-B843-B6AC-74E2F19580FF}"/>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20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err="1"/>
              <a:t>manoj</a:t>
            </a:r>
            <a:r>
              <a:rPr lang="en-US" sz="2400" dirty="0"/>
              <a:t> </a:t>
            </a:r>
            <a:r>
              <a:rPr lang="en-US" sz="2400" dirty="0" err="1"/>
              <a:t>kumar.D</a:t>
            </a:r>
            <a:endParaRPr lang="en-US" sz="2400" dirty="0"/>
          </a:p>
          <a:p>
            <a:r>
              <a:rPr lang="en-US" sz="2400" dirty="0"/>
              <a:t>REGISTER NO:          312212 093 </a:t>
            </a:r>
          </a:p>
          <a:p>
            <a:r>
              <a:rPr lang="en-US" sz="2400" dirty="0"/>
              <a:t>DEPARTMENT:   B.COM general (COMMERCE)</a:t>
            </a:r>
          </a:p>
          <a:p>
            <a:r>
              <a:rPr lang="en-US" sz="2400" dirty="0"/>
              <a:t>COLLEGE :  mar </a:t>
            </a:r>
            <a:r>
              <a:rPr lang="en-US" sz="2400" dirty="0" err="1"/>
              <a:t>gregorios</a:t>
            </a:r>
            <a:r>
              <a:rPr lang="en-US" sz="2400" dirty="0"/>
              <a:t> college of arts and science </a:t>
            </a:r>
          </a:p>
          <a:p>
            <a:r>
              <a:rPr lang="en-US" sz="2400" dirty="0"/>
              <a:t> NAAN MUDHALAVAN ID: </a:t>
            </a:r>
            <a:r>
              <a:rPr lang="en-IN" sz="2400" dirty="0"/>
              <a:t>autunm1437bcom22sii20</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itle 6"/>
          <p:cNvSpPr>
            <a:spLocks noGrp="1"/>
          </p:cNvSpPr>
          <p:nvPr>
            <p:ph type="title"/>
          </p:nvPr>
        </p:nvSpPr>
        <p:spPr>
          <a:xfrm>
            <a:off x="685800" y="6099810"/>
            <a:ext cx="10681335" cy="758190"/>
          </a:xfrm>
        </p:spPr>
        <p:txBody>
          <a:bodyPr/>
          <a:lstStyle/>
          <a:p>
            <a:r>
              <a:rPr lang="en-US" dirty="0"/>
              <a:t>                        </a:t>
            </a:r>
          </a:p>
        </p:txBody>
      </p:sp>
      <p:sp>
        <p:nvSpPr>
          <p:cNvPr id="10" name="Text Placeholder 9"/>
          <p:cNvSpPr>
            <a:spLocks noGrp="1"/>
          </p:cNvSpPr>
          <p:nvPr>
            <p:ph type="body" idx="1"/>
          </p:nvPr>
        </p:nvSpPr>
        <p:spPr>
          <a:xfrm>
            <a:off x="685800" y="914400"/>
            <a:ext cx="10972800" cy="6093976"/>
          </a:xfrm>
        </p:spPr>
        <p:txBody>
          <a:bodyPr/>
          <a:lstStyle/>
          <a:p>
            <a:r>
              <a:rPr lang="en-US" sz="3600" dirty="0"/>
              <a:t>To </a:t>
            </a:r>
            <a:r>
              <a:rPr lang="en-US" sz="3600" dirty="0" err="1"/>
              <a:t>Analysing</a:t>
            </a:r>
            <a:r>
              <a:rPr lang="en-US" sz="3600" dirty="0"/>
              <a:t> Employee classification Type with bar Chart in excel follow these steps after setting up your data and creating a employee performance:</a:t>
            </a:r>
          </a:p>
          <a:p>
            <a:pPr marL="742950" indent="-742950">
              <a:buAutoNum type="arabicPeriod"/>
            </a:pPr>
            <a:r>
              <a:rPr lang="en-US" sz="3600" dirty="0"/>
              <a:t>collection of data: collection of data using </a:t>
            </a:r>
            <a:r>
              <a:rPr lang="en-US" sz="3600" dirty="0" err="1"/>
              <a:t>edunet</a:t>
            </a:r>
            <a:r>
              <a:rPr lang="en-US" sz="3600" dirty="0"/>
              <a:t> dash board</a:t>
            </a:r>
          </a:p>
          <a:p>
            <a:pPr marL="742950" indent="-742950">
              <a:buAutoNum type="arabicPeriod"/>
            </a:pPr>
            <a:r>
              <a:rPr lang="en-US" sz="3600" dirty="0"/>
              <a:t>select data: select and highlight data like, name, classification type, department,</a:t>
            </a:r>
          </a:p>
          <a:p>
            <a:pPr marL="742950" indent="-742950">
              <a:buAutoNum type="arabicPeriod"/>
            </a:pPr>
            <a:r>
              <a:rPr lang="en-US" sz="3600" dirty="0"/>
              <a:t>Filter: filter the missing value with conditional formatting and sort type </a:t>
            </a:r>
          </a:p>
          <a:p>
            <a:pPr marL="742950" indent="-742950">
              <a:buAutoNum type="arabicPeriod"/>
            </a:pPr>
            <a:r>
              <a:rPr lang="en-US" sz="3600" dirty="0"/>
              <a:t> filtering with pivot </a:t>
            </a:r>
            <a:r>
              <a:rPr lang="en-US" sz="3600" dirty="0" err="1"/>
              <a:t>table:filtering</a:t>
            </a:r>
            <a:r>
              <a:rPr lang="en-US" sz="3600" dirty="0"/>
              <a:t> with selected data using pivot table for required employee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Modelling</a:t>
            </a:r>
            <a:r>
              <a:rPr lang="en-US" dirty="0"/>
              <a:t> </a:t>
            </a:r>
          </a:p>
        </p:txBody>
      </p:sp>
      <p:sp>
        <p:nvSpPr>
          <p:cNvPr id="3" name="Text Placeholder 2"/>
          <p:cNvSpPr>
            <a:spLocks noGrp="1"/>
          </p:cNvSpPr>
          <p:nvPr>
            <p:ph type="body" idx="1"/>
          </p:nvPr>
        </p:nvSpPr>
        <p:spPr>
          <a:xfrm>
            <a:off x="609600" y="1577340"/>
            <a:ext cx="11277600" cy="2769989"/>
          </a:xfrm>
        </p:spPr>
        <p:txBody>
          <a:bodyPr/>
          <a:lstStyle/>
          <a:p>
            <a:endParaRPr lang="en-US" sz="3600" dirty="0"/>
          </a:p>
          <a:p>
            <a:r>
              <a:rPr lang="en-US" sz="3600" dirty="0"/>
              <a:t>4. convert into pivot </a:t>
            </a:r>
            <a:r>
              <a:rPr lang="en-US" sz="3600" dirty="0" err="1"/>
              <a:t>chart:after</a:t>
            </a:r>
            <a:r>
              <a:rPr lang="en-US" sz="3600" dirty="0"/>
              <a:t> filtering the </a:t>
            </a:r>
            <a:r>
              <a:rPr lang="en-US" sz="3600" dirty="0" err="1"/>
              <a:t>datas</a:t>
            </a:r>
            <a:r>
              <a:rPr lang="en-US" sz="3600" dirty="0"/>
              <a:t> with pivot table, you have to convert into pivot chart </a:t>
            </a:r>
            <a:r>
              <a:rPr lang="en-US" sz="3600" dirty="0" err="1"/>
              <a:t>likebar</a:t>
            </a:r>
            <a:r>
              <a:rPr lang="en-US" sz="3600" dirty="0"/>
              <a:t> chart, pie chart, trend line, etc.</a:t>
            </a:r>
          </a:p>
          <a:p>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1" name="Chart 10"/>
          <p:cNvGraphicFramePr/>
          <p:nvPr/>
        </p:nvGraphicFramePr>
        <p:xfrm>
          <a:off x="0" y="1295400"/>
          <a:ext cx="64008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4431983"/>
          </a:xfrm>
        </p:spPr>
        <p:txBody>
          <a:bodyPr/>
          <a:lstStyle/>
          <a:p>
            <a:r>
              <a:rPr lang="en-US" sz="36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09600" y="1577340"/>
            <a:ext cx="10972800" cy="4924425"/>
          </a:xfrm>
        </p:spPr>
        <p:txBody>
          <a:bodyPr/>
          <a:lstStyle/>
          <a:p>
            <a:r>
              <a:rPr lang="en-US" sz="3200" dirty="0"/>
              <a:t>Analyzing employee classification type using </a:t>
            </a:r>
            <a:r>
              <a:rPr lang="en-US" sz="3200" dirty="0" err="1"/>
              <a:t>exo</a:t>
            </a:r>
            <a:r>
              <a:rPr lang="en-US" sz="3200" dirty="0"/>
              <a:t> </a:t>
            </a:r>
            <a:r>
              <a:rPr lang="en-US" sz="3200" dirty="0" err="1"/>
              <a:t>exo</a:t>
            </a:r>
            <a:r>
              <a:rPr lang="en-US" sz="3200" dirty="0"/>
              <a:t> involves several Step to collect </a:t>
            </a:r>
            <a:r>
              <a:rPr lang="en-US" sz="3200" dirty="0" err="1"/>
              <a:t>organize,and</a:t>
            </a:r>
            <a:r>
              <a:rPr lang="en-US" sz="3200" dirty="0"/>
              <a:t> </a:t>
            </a:r>
            <a:r>
              <a:rPr lang="en-US" sz="3200" dirty="0" err="1"/>
              <a:t>evalute</a:t>
            </a:r>
            <a:r>
              <a:rPr lang="en-US" sz="3200" dirty="0"/>
              <a:t> data effectively. Here a step-by-step guide to help you with this process:</a:t>
            </a:r>
          </a:p>
          <a:p>
            <a:pPr marL="514350" indent="-514350">
              <a:buAutoNum type="arabicPeriod"/>
            </a:pPr>
            <a:r>
              <a:rPr lang="en-US" sz="3200" dirty="0"/>
              <a:t>Enter data</a:t>
            </a:r>
          </a:p>
          <a:p>
            <a:pPr marL="514350" indent="-514350"/>
            <a:r>
              <a:rPr lang="en-US" sz="3200" dirty="0"/>
              <a:t>2. Collect data</a:t>
            </a:r>
          </a:p>
          <a:p>
            <a:pPr marL="514350" indent="-514350"/>
            <a:r>
              <a:rPr lang="en-US" sz="3200" dirty="0"/>
              <a:t>3. Set up your </a:t>
            </a:r>
            <a:r>
              <a:rPr lang="en-US" sz="3200" dirty="0" err="1"/>
              <a:t>exel</a:t>
            </a:r>
            <a:r>
              <a:rPr lang="en-US" sz="3200" dirty="0"/>
              <a:t> </a:t>
            </a:r>
            <a:r>
              <a:rPr lang="en-US" sz="3200" dirty="0" err="1"/>
              <a:t>spreedsheet</a:t>
            </a:r>
            <a:endParaRPr lang="en-US" sz="3200" dirty="0"/>
          </a:p>
          <a:p>
            <a:pPr marL="514350" indent="-514350"/>
            <a:r>
              <a:rPr lang="en-US" sz="3200" dirty="0"/>
              <a:t>4. Use pivot table</a:t>
            </a:r>
          </a:p>
          <a:p>
            <a:pPr marL="514350" indent="-514350"/>
            <a:r>
              <a:rPr lang="en-US" sz="3200" dirty="0"/>
              <a:t>5. create chart</a:t>
            </a:r>
          </a:p>
          <a:p>
            <a:pPr marL="514350" indent="-514350"/>
            <a:r>
              <a:rPr lang="en-US" sz="3200" dirty="0"/>
              <a:t>6. Analyze the data</a:t>
            </a:r>
          </a:p>
          <a:p>
            <a:pPr marL="514350" indent="-514350"/>
            <a:r>
              <a:rPr lang="en-US" sz="3200" dirty="0"/>
              <a:t>7. Generate report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It helps to develop comprehensive system using Microsoft </a:t>
            </a:r>
            <a:r>
              <a:rPr lang="en-US" sz="2400" dirty="0" err="1">
                <a:solidFill>
                  <a:srgbClr val="0D0D0D"/>
                </a:solidFill>
                <a:latin typeface="Times New Roman" panose="02020603050405020304" pitchFamily="18" charset="0"/>
                <a:cs typeface="Times New Roman" panose="02020603050405020304" pitchFamily="18" charset="0"/>
              </a:rPr>
              <a:t>Excelthat</a:t>
            </a:r>
            <a:r>
              <a:rPr lang="en-US" sz="2400" dirty="0">
                <a:solidFill>
                  <a:srgbClr val="0D0D0D"/>
                </a:solidFill>
                <a:latin typeface="Times New Roman" panose="02020603050405020304" pitchFamily="18" charset="0"/>
                <a:cs typeface="Times New Roman" panose="02020603050405020304" pitchFamily="18" charset="0"/>
              </a:rPr>
              <a:t> allows for the effective analysis and gathering the information from big </a:t>
            </a:r>
            <a:r>
              <a:rPr lang="en-US" sz="2400" dirty="0" err="1">
                <a:solidFill>
                  <a:srgbClr val="0D0D0D"/>
                </a:solidFill>
                <a:latin typeface="Times New Roman" panose="02020603050405020304" pitchFamily="18" charset="0"/>
                <a:cs typeface="Times New Roman" panose="02020603050405020304" pitchFamily="18" charset="0"/>
              </a:rPr>
              <a:t>datas</a:t>
            </a:r>
            <a:r>
              <a:rPr lang="en-US" sz="2400" dirty="0">
                <a:solidFill>
                  <a:srgbClr val="0D0D0D"/>
                </a:solidFill>
                <a:latin typeface="Times New Roman" panose="02020603050405020304" pitchFamily="18" charset="0"/>
                <a:cs typeface="Times New Roman" panose="02020603050405020304" pitchFamily="18" charset="0"/>
              </a:rPr>
              <a:t> for employee. This system is aims to identify the classification type from each department. It helps to identify how much company should recruit the employee and how much company should terminate the employee from each department &amp; helps to allocate/assign the work equally to the employee during decision making.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524000" y="1676400"/>
            <a:ext cx="6096000" cy="4278094"/>
          </a:xfrm>
          <a:prstGeom prst="rect">
            <a:avLst/>
          </a:prstGeom>
        </p:spPr>
        <p:txBody>
          <a:bodyPr>
            <a:spAutoFit/>
          </a:bodyPr>
          <a:lstStyle/>
          <a:p>
            <a:r>
              <a:rPr lang="en-US" sz="3400" dirty="0"/>
              <a:t>The end users of an </a:t>
            </a:r>
            <a:r>
              <a:rPr lang="en-US" sz="3400" dirty="0" err="1"/>
              <a:t>empoyee</a:t>
            </a:r>
            <a:r>
              <a:rPr lang="en-US" sz="3400" dirty="0"/>
              <a:t> performance </a:t>
            </a:r>
            <a:r>
              <a:rPr lang="en-US" sz="3400" dirty="0" err="1"/>
              <a:t>analyse</a:t>
            </a:r>
            <a:r>
              <a:rPr lang="en-US" sz="3400" dirty="0"/>
              <a:t> to tool typically include:</a:t>
            </a:r>
          </a:p>
          <a:p>
            <a:pPr marL="514350" indent="-514350">
              <a:buAutoNum type="arabicPeriod"/>
            </a:pPr>
            <a:r>
              <a:rPr lang="en-US" sz="3400" dirty="0"/>
              <a:t>Hr professionals</a:t>
            </a:r>
          </a:p>
          <a:p>
            <a:pPr marL="514350" indent="-514350">
              <a:buAutoNum type="arabicPeriod"/>
            </a:pPr>
            <a:r>
              <a:rPr lang="en-US" sz="3400" dirty="0"/>
              <a:t> managers/supervisor</a:t>
            </a:r>
          </a:p>
          <a:p>
            <a:pPr marL="514350" indent="-514350">
              <a:buAutoNum type="arabicPeriod"/>
            </a:pPr>
            <a:r>
              <a:rPr lang="en-US" sz="3400" dirty="0" err="1"/>
              <a:t>empoyees</a:t>
            </a:r>
            <a:endParaRPr lang="en-US" sz="3400" dirty="0"/>
          </a:p>
          <a:p>
            <a:pPr marL="514350" indent="-514350">
              <a:buAutoNum type="arabicPeriod"/>
            </a:pPr>
            <a:r>
              <a:rPr lang="en-US" sz="3400" dirty="0"/>
              <a:t>department heads</a:t>
            </a:r>
          </a:p>
          <a:p>
            <a:pPr marL="514350" indent="-514350">
              <a:buAutoNum type="arabicPeriod"/>
            </a:pPr>
            <a:r>
              <a:rPr lang="en-US" sz="3400" dirty="0"/>
              <a:t>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438400" y="1676400"/>
            <a:ext cx="6324600" cy="3754874"/>
          </a:xfrm>
          <a:prstGeom prst="rect">
            <a:avLst/>
          </a:prstGeom>
        </p:spPr>
        <p:txBody>
          <a:bodyPr wrap="square">
            <a:spAutoFit/>
          </a:bodyPr>
          <a:lstStyle/>
          <a:p>
            <a:pPr>
              <a:buFont typeface="Wingdings" pitchFamily="2" charset="2"/>
              <a:buChar char="v"/>
            </a:pPr>
            <a:r>
              <a:rPr lang="en-US" sz="3400" dirty="0"/>
              <a:t>Filtering-for removing unwanted value / for taking data </a:t>
            </a:r>
            <a:r>
              <a:rPr lang="en-US" sz="3400" dirty="0" err="1"/>
              <a:t>formeachDepartment</a:t>
            </a:r>
            <a:r>
              <a:rPr lang="en-US" sz="3400" dirty="0"/>
              <a:t>/row/column</a:t>
            </a:r>
          </a:p>
          <a:p>
            <a:pPr>
              <a:buFont typeface="Wingdings" pitchFamily="2" charset="2"/>
              <a:buChar char="v"/>
            </a:pPr>
            <a:r>
              <a:rPr lang="en-US" sz="3400" dirty="0"/>
              <a:t>Pivot table summarizing the data into smaller data</a:t>
            </a:r>
          </a:p>
          <a:p>
            <a:pPr>
              <a:buFont typeface="Wingdings" pitchFamily="2" charset="2"/>
              <a:buChar char="v"/>
            </a:pPr>
            <a:r>
              <a:rPr lang="en-US" sz="3400" dirty="0"/>
              <a:t>Graph-data visualize in to picture for understanding purpose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743200" y="1981200"/>
            <a:ext cx="6096000" cy="4278094"/>
          </a:xfrm>
          <a:prstGeom prst="rect">
            <a:avLst/>
          </a:prstGeom>
        </p:spPr>
        <p:txBody>
          <a:bodyPr>
            <a:spAutoFit/>
          </a:bodyPr>
          <a:lstStyle/>
          <a:p>
            <a:r>
              <a:rPr lang="en-US" sz="3400" dirty="0"/>
              <a:t>employee </a:t>
            </a:r>
            <a:r>
              <a:rPr lang="en-US" sz="3400" dirty="0" err="1"/>
              <a:t>edunet</a:t>
            </a:r>
            <a:r>
              <a:rPr lang="en-US" sz="3400" dirty="0"/>
              <a:t> dash board26 </a:t>
            </a:r>
            <a:r>
              <a:rPr lang="en-US" sz="3400" dirty="0" err="1"/>
              <a:t>featuresEmp</a:t>
            </a:r>
            <a:r>
              <a:rPr lang="en-US" sz="3400" dirty="0"/>
              <a:t> id-num</a:t>
            </a:r>
          </a:p>
          <a:p>
            <a:r>
              <a:rPr lang="en-US" sz="3400" dirty="0"/>
              <a:t>Name-</a:t>
            </a:r>
            <a:r>
              <a:rPr lang="en-US" sz="3400" dirty="0" err="1"/>
              <a:t>textEmp</a:t>
            </a:r>
            <a:endParaRPr lang="en-US" sz="3400" dirty="0"/>
          </a:p>
          <a:p>
            <a:r>
              <a:rPr lang="en-US" sz="3400" dirty="0"/>
              <a:t> department</a:t>
            </a:r>
          </a:p>
          <a:p>
            <a:r>
              <a:rPr lang="en-US" sz="3400" dirty="0"/>
              <a:t>Performance level</a:t>
            </a:r>
          </a:p>
          <a:p>
            <a:r>
              <a:rPr lang="en-US" sz="3400" dirty="0"/>
              <a:t>Gender- male female</a:t>
            </a:r>
          </a:p>
          <a:p>
            <a:r>
              <a:rPr lang="en-US" sz="3400" dirty="0"/>
              <a:t>Employee rating –num</a:t>
            </a:r>
          </a:p>
          <a:p>
            <a:r>
              <a:rPr lang="en-US" sz="3400" dirty="0"/>
              <a:t>Creating pivot table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523220"/>
          </a:xfrm>
        </p:spPr>
        <p:txBody>
          <a:bodyPr/>
          <a:lstStyle/>
          <a:p>
            <a:r>
              <a:rPr lang="en-US" sz="3400" dirty="0"/>
              <a:t> pivot table   is wow in my solution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23494410</TotalTime>
  <Words>486</Words>
  <Application>Microsoft Office PowerPoint</Application>
  <PresentationFormat>Widescreen</PresentationFormat>
  <Paragraphs>78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Manoj Kumar</cp:lastModifiedBy>
  <cp:revision>21</cp:revision>
  <dcterms:created xsi:type="dcterms:W3CDTF">2024-03-29T15:07:22Z</dcterms:created>
  <dcterms:modified xsi:type="dcterms:W3CDTF">2024-09-01T06:22:01Z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