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71" r:id="rId6"/>
    <p:sldId id="272" r:id="rId7"/>
    <p:sldId id="270" r:id="rId8"/>
    <p:sldId id="263" r:id="rId9"/>
    <p:sldId id="264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BEF-BBE0-B54E-3798-0A912B316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EF43A-4987-E718-732D-2879CEF2A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0A58-2AB9-6253-B957-6AAADFC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AA0F-6CC0-3482-1CE5-FD6F669D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56D6-C81F-4119-EFEE-7FC508B0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2D36-65FF-C335-3C51-2C28490B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1DC00-84D8-04B4-BE68-BB7AE0DD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4B4DE-5234-ABF0-50B6-1C4649E2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D8F5-75C4-DB4F-6884-E73AA6E0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7719-BF6F-BDBF-EA6A-75E00DF8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5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33637-1364-CF02-078A-F8AA5562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827B-3370-FDC4-9073-59D6D6A4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4281-4836-4B02-C826-EB564B0B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CB08-9D76-B3C0-FEB3-E4789D93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306A-3193-0936-43CA-B09DC358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8AFA-E5CE-821C-CE69-2DC17078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F87-6D57-7DEA-AF59-D7524660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F9980-4671-E65F-C881-A381F088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8C28-CAC5-4B8D-3084-27787193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B5A8-F3AA-80E6-9EA5-8EC2376A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E069-5E4A-4693-6FE9-84A1E9D0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FCD4-F469-AB5D-8A80-9F104BD6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B022-BDAD-1BB2-3637-6872E218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55BF-C151-E31C-70F0-78853D4B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F322-F7FC-2D78-C9BE-32BA87DA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6497-F293-AB1A-D20D-3CFF224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AB33-D775-C63B-2950-11017CD69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796F-9E7C-A5AD-D711-1959F2274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15116-B983-E99C-A61E-09CA9286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E8F7-9560-9C2D-FBBA-92E6C55A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9A4E-DC37-8BAA-4EA4-C2F430AD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7AE6-8523-F0A9-6B48-A6811127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20701-9958-BADA-22C2-9B4482AD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393FB-5DF3-0FCC-5E12-0214AC4A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C1AA2-291D-9C12-509E-E838611E6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7901F-824D-5E5D-F02E-9EC8FCB5C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200C-A144-FF68-DDA8-A2754774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C8705-6C00-350B-E728-5693B4CD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D42E5-6676-4BDF-4D0C-8E0C3381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F6-65C9-CA29-11AE-9979492D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BF79-9E97-E3F6-60C1-A11015F4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E40DB-6054-9594-5E3E-7D94F6D4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481A5-853E-C624-7C1D-4A13E8A9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07DC8-E06A-D967-9D09-E01BF903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CD133-F950-A39E-72B4-58DF58E9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0F68-31EA-E34F-D379-88326838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A907-EBA9-9CD0-6754-C418C8B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8AC9-1076-A856-405F-46A1BCE0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B53A0-9F88-6843-9313-1BF72CCC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429ED-5DA8-275C-EE98-685D7AD6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531BE-BE55-8A17-59F7-DEAD7BF3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B430-649B-2EF8-9CBA-2F2F06E5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73F9-C24F-2F96-6103-78B11472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5B4D0-EBC0-A7DF-84DF-BA92A402B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3581B-A034-210F-69B1-4363E1A3B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D5E8-6B23-5CCC-A7D6-3595B8B6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9B804-00DE-FE27-51B1-F9B94BBC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7D6C6-FB8F-2639-5796-A8BC79CC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8C2B-96C7-A065-D8DD-3F0BF341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6DCE-DC07-1891-733B-FC24F6B5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F47E-9CE3-C748-EA18-FAD55FF83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FBA-3625-534F-BD6C-5482AF043A7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0B69-B33C-09D6-EA9C-C50FEF3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A8A0-A952-3DA1-0741-0341FCCFA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D6B7-EAE2-784D-A838-7AA05A38E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85D4D5-CF1A-0C41-1BBA-FEDEFB05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064" y="2083443"/>
            <a:ext cx="7672386" cy="59681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r>
              <a:rPr lang="en-US" sz="6000" dirty="0">
                <a:latin typeface="Times" pitchFamily="2" charset="0"/>
                <a:cs typeface="Al Bayan" pitchFamily="2" charset="-78"/>
              </a:rPr>
              <a:t>                    </a:t>
            </a: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r>
              <a:rPr lang="en-US" sz="6000" dirty="0">
                <a:latin typeface="Times" pitchFamily="2" charset="0"/>
                <a:cs typeface="Al Bayan" pitchFamily="2" charset="-78"/>
              </a:rPr>
              <a:t>Find a Doctor</a:t>
            </a: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r>
              <a:rPr lang="en-US" sz="6000" dirty="0">
                <a:latin typeface="Times" pitchFamily="2" charset="0"/>
                <a:cs typeface="Al Bayan" pitchFamily="2" charset="-78"/>
              </a:rPr>
              <a:t>		</a:t>
            </a: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r>
              <a:rPr lang="en-US" sz="6000" dirty="0">
                <a:latin typeface="Times" pitchFamily="2" charset="0"/>
                <a:cs typeface="Al Bayan" pitchFamily="2" charset="-78"/>
              </a:rPr>
              <a:t>                  </a:t>
            </a: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br>
              <a:rPr lang="en-US" sz="6000" dirty="0">
                <a:latin typeface="Times" pitchFamily="2" charset="0"/>
                <a:cs typeface="Al Bayan" pitchFamily="2" charset="-78"/>
              </a:rPr>
            </a:br>
            <a:r>
              <a:rPr lang="en-US" sz="3100" dirty="0">
                <a:latin typeface="Times" pitchFamily="2" charset="0"/>
                <a:cs typeface="Al Bayan" pitchFamily="2" charset="-78"/>
              </a:rPr>
              <a:t>                                       OMIS 652 – Group Project        				</a:t>
            </a:r>
            <a:br>
              <a:rPr lang="en-US" sz="3100" dirty="0">
                <a:latin typeface="Times" pitchFamily="2" charset="0"/>
                <a:cs typeface="Al Bayan" pitchFamily="2" charset="-78"/>
              </a:rPr>
            </a:br>
            <a:r>
              <a:rPr lang="en-US" sz="3100" dirty="0">
                <a:latin typeface="Times" pitchFamily="2" charset="0"/>
                <a:cs typeface="Al Bayan" pitchFamily="2" charset="-78"/>
              </a:rPr>
              <a:t>				                    Group - 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1CB72-2135-F4CE-7079-A34EF4F48E73}"/>
              </a:ext>
            </a:extLst>
          </p:cNvPr>
          <p:cNvSpPr txBox="1"/>
          <p:nvPr/>
        </p:nvSpPr>
        <p:spPr>
          <a:xfrm>
            <a:off x="9486900" y="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28A46B0-B6C6-A58A-2C5C-47915BE2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7" y="674043"/>
            <a:ext cx="2874682" cy="29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5047-BFE3-A9FE-2F44-6C46120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365126"/>
            <a:ext cx="11110732" cy="780768"/>
          </a:xfrm>
        </p:spPr>
        <p:txBody>
          <a:bodyPr>
            <a:normAutofit/>
          </a:bodyPr>
          <a:lstStyle/>
          <a:p>
            <a:r>
              <a:rPr lang="en-US" sz="4000" b="1" dirty="0"/>
              <a:t>Query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4E25-838E-C1E0-D53A-464D441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559"/>
            <a:ext cx="10515600" cy="4695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Name of patients who availed the service of MRI scan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3160316-968F-43F1-B467-24FE6D5A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FD2C60-4EA9-7C90-8349-C8488D37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2336800"/>
            <a:ext cx="10375900" cy="25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1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5047-BFE3-A9FE-2F44-6C46120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15100"/>
            <a:ext cx="10515600" cy="987424"/>
          </a:xfrm>
        </p:spPr>
        <p:txBody>
          <a:bodyPr>
            <a:normAutofit/>
          </a:bodyPr>
          <a:lstStyle/>
          <a:p>
            <a:r>
              <a:rPr lang="en-US" sz="4000" b="1" dirty="0"/>
              <a:t>Query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4E25-838E-C1E0-D53A-464D441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49"/>
            <a:ext cx="10515600" cy="4824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Display the list of different doctors and their specializations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3160316-968F-43F1-B467-24FE6D5A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B4B8B4-2DAE-A0C1-B038-E7B461008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63" y="2400842"/>
            <a:ext cx="9340770" cy="272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4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4F6A-CD67-744F-BC10-79FE818B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88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American Typewriter" panose="02090604020004020304" pitchFamily="18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       </a:t>
            </a:r>
          </a:p>
          <a:p>
            <a:pPr marL="0" indent="0">
              <a:buNone/>
            </a:pPr>
            <a:r>
              <a:rPr lang="en-US" sz="6000" dirty="0">
                <a:latin typeface="American Typewriter" panose="02090604020004020304" pitchFamily="18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     </a:t>
            </a:r>
          </a:p>
          <a:p>
            <a:pPr marL="0" indent="0">
              <a:buNone/>
            </a:pPr>
            <a:r>
              <a:rPr lang="en-US" sz="6000" dirty="0">
                <a:latin typeface="American Typewriter" panose="02090604020004020304" pitchFamily="18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      QUESTIONS?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DB7540F-4478-9A6A-437E-50ED96DE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016794"/>
            <a:ext cx="2057400" cy="19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8A0C-B12A-9B2B-C85E-6537DDE8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b="1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870D-5AE2-7240-D775-9D1283FB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Bindu Priya </a:t>
            </a:r>
            <a:r>
              <a:rPr lang="en-US" sz="2600" dirty="0" err="1"/>
              <a:t>Aluru</a:t>
            </a:r>
            <a:r>
              <a:rPr lang="en-US" sz="2600" dirty="0"/>
              <a:t> (Z1941394)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Manoj Kumar Sannapaneni (Z1908689)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Meghana Movva (Z1939048)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Nikitha Katragadda (Z1937851)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FDD299-72AD-A0B4-7BD4-71A6FEF0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1" y="13171"/>
            <a:ext cx="1333500" cy="13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3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FF10-D914-58D6-0450-1DF5C580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3638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4E56-3BB1-05AA-664B-6FEE32B1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Mission : To provide high-quality, trusted, and accessible healthcare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Find a doctor is the start of a better health care journey helping people to find and book doctors of their choice ensuring requirements are attended in confidential and caring manner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Empowering our users with the most accurate, comprehensive and curated information enabling them to make better healthcare decisions is our sole reason for being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Users can locate the medical professionals near by and appointments can be made instantly that work with one's schedule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0D41EA1-BF50-8810-CB45-E39336DF1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4" y="1"/>
            <a:ext cx="1362075" cy="134302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E9F6BDB-4A44-B88D-4FB4-4E5F0C29F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7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09EE-236D-FDBB-3A53-E70B11C7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381965"/>
            <a:ext cx="10086976" cy="6276010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dirty="0"/>
              <a:t>Consultation with trusted doctors across many specialties can be availed through this application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/>
              <a:t>Subscription-based health plans, a feature which is maintained by admin staff provides unlimited consultations according to the patient's convenience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We understand healthcare goes beyond signs, symptoms, diagnosis,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  and treatment. It’s about the deep connection between doctors and patients                      that leads to continuous care and sustained, better outcomes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Each time a patient finds the right doctor, we build a healthier society- take the hassle out of health care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99AF88E-587B-F909-8C5F-710C8522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8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2487-8978-FC86-F5F2-1F2749BE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6"/>
            <a:ext cx="10910887" cy="1092200"/>
          </a:xfrm>
        </p:spPr>
        <p:txBody>
          <a:bodyPr>
            <a:normAutofit/>
          </a:bodyPr>
          <a:lstStyle/>
          <a:p>
            <a:r>
              <a:rPr lang="en-US" sz="4000" b="1" dirty="0"/>
              <a:t>Entities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A3E947A-4297-7754-BD2A-A31145D1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7A04E-6E49-469C-846A-881E63F43210}"/>
              </a:ext>
            </a:extLst>
          </p:cNvPr>
          <p:cNvSpPr/>
          <p:nvPr/>
        </p:nvSpPr>
        <p:spPr>
          <a:xfrm>
            <a:off x="3396731" y="1804567"/>
            <a:ext cx="1675767" cy="895469"/>
          </a:xfrm>
          <a:prstGeom prst="round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Hospital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B3AF97-1346-4B9A-9C51-963B53ADC815}"/>
              </a:ext>
            </a:extLst>
          </p:cNvPr>
          <p:cNvSpPr/>
          <p:nvPr/>
        </p:nvSpPr>
        <p:spPr>
          <a:xfrm>
            <a:off x="3497789" y="3470048"/>
            <a:ext cx="1675766" cy="915460"/>
          </a:xfrm>
          <a:prstGeom prst="roundRect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Doctor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115F2B-DDF5-4C3B-BDE1-3CDB888C42BE}"/>
              </a:ext>
            </a:extLst>
          </p:cNvPr>
          <p:cNvSpPr/>
          <p:nvPr/>
        </p:nvSpPr>
        <p:spPr>
          <a:xfrm>
            <a:off x="873450" y="5029782"/>
            <a:ext cx="1675766" cy="895469"/>
          </a:xfrm>
          <a:prstGeom prst="roundRect">
            <a:avLst/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Bill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A56B84-E534-4352-8189-18B324A22583}"/>
              </a:ext>
            </a:extLst>
          </p:cNvPr>
          <p:cNvSpPr/>
          <p:nvPr/>
        </p:nvSpPr>
        <p:spPr>
          <a:xfrm>
            <a:off x="3509100" y="5029782"/>
            <a:ext cx="1675766" cy="915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Payment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128748-77CD-4FB4-A029-7F6D6F10DDB6}"/>
              </a:ext>
            </a:extLst>
          </p:cNvPr>
          <p:cNvSpPr/>
          <p:nvPr/>
        </p:nvSpPr>
        <p:spPr>
          <a:xfrm>
            <a:off x="6096001" y="3428999"/>
            <a:ext cx="1675766" cy="936517"/>
          </a:xfrm>
          <a:prstGeom prst="round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Appointment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178EA5-0F37-4595-B1ED-38B84829BA26}"/>
              </a:ext>
            </a:extLst>
          </p:cNvPr>
          <p:cNvSpPr/>
          <p:nvPr/>
        </p:nvSpPr>
        <p:spPr>
          <a:xfrm>
            <a:off x="873450" y="3556319"/>
            <a:ext cx="1675766" cy="936517"/>
          </a:xfrm>
          <a:prstGeom prst="roundRect">
            <a:avLst/>
          </a:prstGeom>
          <a:solidFill>
            <a:srgbClr val="33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Patient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6CEDDB-14DD-45FF-8F4D-09F080779F98}"/>
              </a:ext>
            </a:extLst>
          </p:cNvPr>
          <p:cNvSpPr/>
          <p:nvPr/>
        </p:nvSpPr>
        <p:spPr>
          <a:xfrm>
            <a:off x="6169253" y="5029782"/>
            <a:ext cx="1675766" cy="895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Treatment</a:t>
            </a:r>
            <a:endParaRPr lang="en-US" dirty="0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E41A7139-B964-3BC2-BD2C-1A9D5175EE90}"/>
              </a:ext>
            </a:extLst>
          </p:cNvPr>
          <p:cNvSpPr/>
          <p:nvPr/>
        </p:nvSpPr>
        <p:spPr>
          <a:xfrm>
            <a:off x="873450" y="1804567"/>
            <a:ext cx="1664455" cy="847848"/>
          </a:xfrm>
          <a:prstGeom prst="roundRect">
            <a:avLst/>
          </a:prstGeom>
          <a:solidFill>
            <a:srgbClr val="33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5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5FE5-0716-5AF2-0E09-3CB17876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0868025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Entities (Contd…)</a:t>
            </a:r>
            <a:endParaRPr lang="en-US" sz="4000" b="1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16BF9CD-5ACA-D50C-A434-888C0724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95650F-0CF6-4F5C-A3D6-F101C96D9618}"/>
              </a:ext>
            </a:extLst>
          </p:cNvPr>
          <p:cNvSpPr/>
          <p:nvPr/>
        </p:nvSpPr>
        <p:spPr>
          <a:xfrm>
            <a:off x="1236518" y="2333564"/>
            <a:ext cx="1988478" cy="847846"/>
          </a:xfrm>
          <a:prstGeom prst="roundRect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 Staff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0779A-5666-48B2-8339-5F3C2BDF8CAB}"/>
              </a:ext>
            </a:extLst>
          </p:cNvPr>
          <p:cNvSpPr/>
          <p:nvPr/>
        </p:nvSpPr>
        <p:spPr>
          <a:xfrm>
            <a:off x="4507922" y="2333564"/>
            <a:ext cx="1988478" cy="8478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70C9C6-8353-4FD9-A4F1-7C96085C88FA}"/>
              </a:ext>
            </a:extLst>
          </p:cNvPr>
          <p:cNvSpPr/>
          <p:nvPr/>
        </p:nvSpPr>
        <p:spPr>
          <a:xfrm>
            <a:off x="7972766" y="2333564"/>
            <a:ext cx="1988479" cy="8478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 Appointment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1FD9DE-0926-43C9-A413-9E0CB80B4905}"/>
              </a:ext>
            </a:extLst>
          </p:cNvPr>
          <p:cNvSpPr/>
          <p:nvPr/>
        </p:nvSpPr>
        <p:spPr>
          <a:xfrm>
            <a:off x="1236518" y="4376902"/>
            <a:ext cx="1988478" cy="847846"/>
          </a:xfrm>
          <a:prstGeom prst="roundRect">
            <a:avLst/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5181F-9071-4293-93EA-C685FBEEDEC6}"/>
              </a:ext>
            </a:extLst>
          </p:cNvPr>
          <p:cNvSpPr/>
          <p:nvPr/>
        </p:nvSpPr>
        <p:spPr>
          <a:xfrm>
            <a:off x="4584121" y="4376902"/>
            <a:ext cx="1988478" cy="847847"/>
          </a:xfrm>
          <a:prstGeom prst="round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Room</a:t>
            </a:r>
            <a:endParaRPr lang="en-US" dirty="0"/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BE37FE19-48C9-626A-FA2C-217ACEE4D3C2}"/>
              </a:ext>
            </a:extLst>
          </p:cNvPr>
          <p:cNvSpPr/>
          <p:nvPr/>
        </p:nvSpPr>
        <p:spPr>
          <a:xfrm>
            <a:off x="7972765" y="4329279"/>
            <a:ext cx="1988477" cy="895469"/>
          </a:xfrm>
          <a:prstGeom prst="roundRect">
            <a:avLst/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Clinical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3495-E3FE-E82D-CEB0-453C383F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514350"/>
            <a:ext cx="11110912" cy="4714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E-R Diagram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2F5D628-7600-BE80-0A7D-F18B9E8E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8BD3C9A-8FCB-8E47-8044-CA6DA2CA9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789" y="1127399"/>
            <a:ext cx="10244136" cy="5216251"/>
          </a:xfrm>
        </p:spPr>
      </p:pic>
    </p:spTree>
    <p:extLst>
      <p:ext uri="{BB962C8B-B14F-4D97-AF65-F5344CB8AC3E}">
        <p14:creationId xmlns:p14="http://schemas.microsoft.com/office/powerpoint/2010/main" val="273109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A6BC-31B8-3255-75CF-59D46B15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54643"/>
            <a:ext cx="11068050" cy="6713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Database Diagram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83E4630-1A6F-6741-ED7C-34C6BEB0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7FC5E652-22AB-49DA-9709-1480AC044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501" y="1047565"/>
            <a:ext cx="10591059" cy="5555792"/>
          </a:xfrm>
        </p:spPr>
      </p:pic>
    </p:spTree>
    <p:extLst>
      <p:ext uri="{BB962C8B-B14F-4D97-AF65-F5344CB8AC3E}">
        <p14:creationId xmlns:p14="http://schemas.microsoft.com/office/powerpoint/2010/main" val="302488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5047-BFE3-A9FE-2F44-6C46120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365126"/>
            <a:ext cx="11099157" cy="6765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Query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4E25-838E-C1E0-D53A-464D441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49"/>
            <a:ext cx="10515600" cy="4824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Display the details of patient who has an appointment with doctor D100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3160316-968F-43F1-B467-24FE6D5A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5" y="9525"/>
            <a:ext cx="1362075" cy="134302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4CB897-A198-D439-54B3-947088A4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48" y="2280213"/>
            <a:ext cx="9965803" cy="30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308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American Typewriter</vt:lpstr>
      <vt:lpstr>Arial</vt:lpstr>
      <vt:lpstr>Calibri</vt:lpstr>
      <vt:lpstr>Calibri Light</vt:lpstr>
      <vt:lpstr>Times</vt:lpstr>
      <vt:lpstr>Office Theme</vt:lpstr>
      <vt:lpstr>                          Find a Doctor                                                                OMIS 652 – Group Project                                     Group - F</vt:lpstr>
      <vt:lpstr>Team</vt:lpstr>
      <vt:lpstr>Introduction</vt:lpstr>
      <vt:lpstr>PowerPoint Presentation</vt:lpstr>
      <vt:lpstr>Entities</vt:lpstr>
      <vt:lpstr>Entities (Contd…)</vt:lpstr>
      <vt:lpstr>E-R Diagram</vt:lpstr>
      <vt:lpstr>Database Diagram</vt:lpstr>
      <vt:lpstr>Query #1</vt:lpstr>
      <vt:lpstr>Query #2</vt:lpstr>
      <vt:lpstr>Query #3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Nikitha Katragadda</dc:creator>
  <cp:lastModifiedBy>Bindu Priya Aluru</cp:lastModifiedBy>
  <cp:revision>47</cp:revision>
  <dcterms:created xsi:type="dcterms:W3CDTF">2022-05-03T21:16:30Z</dcterms:created>
  <dcterms:modified xsi:type="dcterms:W3CDTF">2022-05-05T00:02:20Z</dcterms:modified>
</cp:coreProperties>
</file>