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
      <p:font typeface="Roboto Medium"/>
      <p:regular r:id="rId23"/>
      <p:bold r:id="rId24"/>
      <p:italic r:id="rId25"/>
      <p:boldItalic r:id="rId26"/>
    </p:embeddedFont>
    <p:embeddedFont>
      <p:font typeface="Roboto Light"/>
      <p:regular r:id="rId27"/>
      <p:bold r:id="rId28"/>
      <p:italic r:id="rId29"/>
      <p:boldItalic r:id="rId30"/>
    </p:embeddedFont>
    <p:embeddedFont>
      <p:font typeface="Nunito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98F1B03-AD38-4302-B491-876359BA4A8A}">
  <a:tblStyle styleId="{F98F1B03-AD38-4302-B491-876359BA4A8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RobotoMedium-bold.fntdata"/><Relationship Id="rId23" Type="http://schemas.openxmlformats.org/officeDocument/2006/relationships/font" Target="fonts/Roboto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Medium-boldItalic.fntdata"/><Relationship Id="rId25" Type="http://schemas.openxmlformats.org/officeDocument/2006/relationships/font" Target="fonts/RobotoMedium-italic.fntdata"/><Relationship Id="rId28" Type="http://schemas.openxmlformats.org/officeDocument/2006/relationships/font" Target="fonts/RobotoLight-bold.fntdata"/><Relationship Id="rId27" Type="http://schemas.openxmlformats.org/officeDocument/2006/relationships/font" Target="fonts/RobotoLight-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Light-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Sans-regular.fntdata"/><Relationship Id="rId30" Type="http://schemas.openxmlformats.org/officeDocument/2006/relationships/font" Target="fonts/RobotoLight-boldItalic.fntdata"/><Relationship Id="rId11" Type="http://schemas.openxmlformats.org/officeDocument/2006/relationships/slide" Target="slides/slide5.xml"/><Relationship Id="rId33" Type="http://schemas.openxmlformats.org/officeDocument/2006/relationships/font" Target="fonts/NunitoSans-italic.fntdata"/><Relationship Id="rId10" Type="http://schemas.openxmlformats.org/officeDocument/2006/relationships/slide" Target="slides/slide4.xml"/><Relationship Id="rId32" Type="http://schemas.openxmlformats.org/officeDocument/2006/relationships/font" Target="fonts/NunitoSans-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Nunito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1c9e50fc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1c9e50fc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1c9e50fcf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1c9e50fcf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www.linkedin.com/company/wso2/" TargetMode="External"/><Relationship Id="rId3" Type="http://schemas.openxmlformats.org/officeDocument/2006/relationships/image" Target="../media/image8.png"/><Relationship Id="rId4" Type="http://schemas.openxmlformats.org/officeDocument/2006/relationships/hyperlink" Target="https://twitter.com/wso2" TargetMode="External"/><Relationship Id="rId9" Type="http://schemas.openxmlformats.org/officeDocument/2006/relationships/image" Target="../media/image13.png"/><Relationship Id="rId5" Type="http://schemas.openxmlformats.org/officeDocument/2006/relationships/image" Target="../media/image5.png"/><Relationship Id="rId6" Type="http://schemas.openxmlformats.org/officeDocument/2006/relationships/hyperlink" Target="https://www.youtube.com/user/WSO2TechFlicks?sub_confirmation=1" TargetMode="External"/><Relationship Id="rId7" Type="http://schemas.openxmlformats.org/officeDocument/2006/relationships/image" Target="../media/image1.png"/><Relationship Id="rId8" Type="http://schemas.openxmlformats.org/officeDocument/2006/relationships/hyperlink" Target="https://www.facebook.com/WSO2Inc"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600" y="-20775"/>
            <a:ext cx="9162000" cy="52059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
          <p:cNvSpPr txBox="1"/>
          <p:nvPr>
            <p:ph type="ctrTitle"/>
          </p:nvPr>
        </p:nvSpPr>
        <p:spPr>
          <a:xfrm>
            <a:off x="996625" y="2003900"/>
            <a:ext cx="7321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6"/>
              </a:buClr>
              <a:buSzPts val="3000"/>
              <a:buNone/>
              <a:defRPr sz="3000">
                <a:solidFill>
                  <a:schemeClr val="accent6"/>
                </a:solidFill>
              </a:defRPr>
            </a:lvl1pPr>
            <a:lvl2pPr lvl="1" algn="l">
              <a:lnSpc>
                <a:spcPct val="100000"/>
              </a:lnSpc>
              <a:spcBef>
                <a:spcPts val="0"/>
              </a:spcBef>
              <a:spcAft>
                <a:spcPts val="0"/>
              </a:spcAft>
              <a:buClr>
                <a:schemeClr val="accent6"/>
              </a:buClr>
              <a:buSzPts val="3000"/>
              <a:buNone/>
              <a:defRPr sz="3000">
                <a:solidFill>
                  <a:schemeClr val="accent6"/>
                </a:solidFill>
              </a:defRPr>
            </a:lvl2pPr>
            <a:lvl3pPr lvl="2" algn="l">
              <a:lnSpc>
                <a:spcPct val="100000"/>
              </a:lnSpc>
              <a:spcBef>
                <a:spcPts val="0"/>
              </a:spcBef>
              <a:spcAft>
                <a:spcPts val="0"/>
              </a:spcAft>
              <a:buClr>
                <a:schemeClr val="accent6"/>
              </a:buClr>
              <a:buSzPts val="3000"/>
              <a:buNone/>
              <a:defRPr sz="3000">
                <a:solidFill>
                  <a:schemeClr val="accent6"/>
                </a:solidFill>
              </a:defRPr>
            </a:lvl3pPr>
            <a:lvl4pPr lvl="3" algn="l">
              <a:lnSpc>
                <a:spcPct val="100000"/>
              </a:lnSpc>
              <a:spcBef>
                <a:spcPts val="0"/>
              </a:spcBef>
              <a:spcAft>
                <a:spcPts val="0"/>
              </a:spcAft>
              <a:buClr>
                <a:schemeClr val="accent6"/>
              </a:buClr>
              <a:buSzPts val="3000"/>
              <a:buNone/>
              <a:defRPr sz="3000">
                <a:solidFill>
                  <a:schemeClr val="accent6"/>
                </a:solidFill>
              </a:defRPr>
            </a:lvl4pPr>
            <a:lvl5pPr lvl="4" algn="l">
              <a:lnSpc>
                <a:spcPct val="100000"/>
              </a:lnSpc>
              <a:spcBef>
                <a:spcPts val="0"/>
              </a:spcBef>
              <a:spcAft>
                <a:spcPts val="0"/>
              </a:spcAft>
              <a:buClr>
                <a:schemeClr val="accent6"/>
              </a:buClr>
              <a:buSzPts val="3000"/>
              <a:buNone/>
              <a:defRPr sz="3000">
                <a:solidFill>
                  <a:schemeClr val="accent6"/>
                </a:solidFill>
              </a:defRPr>
            </a:lvl5pPr>
            <a:lvl6pPr lvl="5" algn="l">
              <a:lnSpc>
                <a:spcPct val="100000"/>
              </a:lnSpc>
              <a:spcBef>
                <a:spcPts val="0"/>
              </a:spcBef>
              <a:spcAft>
                <a:spcPts val="0"/>
              </a:spcAft>
              <a:buClr>
                <a:schemeClr val="accent6"/>
              </a:buClr>
              <a:buSzPts val="3000"/>
              <a:buNone/>
              <a:defRPr sz="3000">
                <a:solidFill>
                  <a:schemeClr val="accent6"/>
                </a:solidFill>
              </a:defRPr>
            </a:lvl6pPr>
            <a:lvl7pPr lvl="6" algn="l">
              <a:lnSpc>
                <a:spcPct val="100000"/>
              </a:lnSpc>
              <a:spcBef>
                <a:spcPts val="0"/>
              </a:spcBef>
              <a:spcAft>
                <a:spcPts val="0"/>
              </a:spcAft>
              <a:buClr>
                <a:schemeClr val="accent6"/>
              </a:buClr>
              <a:buSzPts val="3000"/>
              <a:buNone/>
              <a:defRPr sz="3000">
                <a:solidFill>
                  <a:schemeClr val="accent6"/>
                </a:solidFill>
              </a:defRPr>
            </a:lvl7pPr>
            <a:lvl8pPr lvl="7" algn="l">
              <a:lnSpc>
                <a:spcPct val="100000"/>
              </a:lnSpc>
              <a:spcBef>
                <a:spcPts val="0"/>
              </a:spcBef>
              <a:spcAft>
                <a:spcPts val="0"/>
              </a:spcAft>
              <a:buClr>
                <a:schemeClr val="accent6"/>
              </a:buClr>
              <a:buSzPts val="3000"/>
              <a:buNone/>
              <a:defRPr sz="3000">
                <a:solidFill>
                  <a:schemeClr val="accent6"/>
                </a:solidFill>
              </a:defRPr>
            </a:lvl8pPr>
            <a:lvl9pPr lvl="8" algn="l">
              <a:lnSpc>
                <a:spcPct val="100000"/>
              </a:lnSpc>
              <a:spcBef>
                <a:spcPts val="0"/>
              </a:spcBef>
              <a:spcAft>
                <a:spcPts val="0"/>
              </a:spcAft>
              <a:buClr>
                <a:schemeClr val="accent6"/>
              </a:buClr>
              <a:buSzPts val="3000"/>
              <a:buNone/>
              <a:defRPr sz="3000">
                <a:solidFill>
                  <a:schemeClr val="accent6"/>
                </a:solidFill>
              </a:defRPr>
            </a:lvl9pPr>
          </a:lstStyle>
          <a:p/>
        </p:txBody>
      </p:sp>
      <p:cxnSp>
        <p:nvCxnSpPr>
          <p:cNvPr id="11" name="Google Shape;11;p2"/>
          <p:cNvCxnSpPr/>
          <p:nvPr/>
        </p:nvCxnSpPr>
        <p:spPr>
          <a:xfrm>
            <a:off x="-6025" y="3676512"/>
            <a:ext cx="9162000" cy="0"/>
          </a:xfrm>
          <a:prstGeom prst="straightConnector1">
            <a:avLst/>
          </a:prstGeom>
          <a:noFill/>
          <a:ln cap="flat" cmpd="sng" w="9525">
            <a:solidFill>
              <a:schemeClr val="accent1"/>
            </a:solidFill>
            <a:prstDash val="solid"/>
            <a:round/>
            <a:headEnd len="sm" w="sm" type="none"/>
            <a:tailEnd len="sm" w="sm" type="none"/>
          </a:ln>
        </p:spPr>
      </p:cxnSp>
      <p:pic>
        <p:nvPicPr>
          <p:cNvPr id="12" name="Google Shape;12;p2"/>
          <p:cNvPicPr preferRelativeResize="0"/>
          <p:nvPr/>
        </p:nvPicPr>
        <p:blipFill rotWithShape="1">
          <a:blip r:embed="rId2">
            <a:alphaModFix/>
          </a:blip>
          <a:srcRect b="0" l="0" r="0" t="0"/>
          <a:stretch/>
        </p:blipFill>
        <p:spPr>
          <a:xfrm>
            <a:off x="1117950" y="794325"/>
            <a:ext cx="784800" cy="308245"/>
          </a:xfrm>
          <a:prstGeom prst="rect">
            <a:avLst/>
          </a:prstGeom>
          <a:noFill/>
          <a:ln>
            <a:noFill/>
          </a:ln>
        </p:spPr>
      </p:pic>
      <p:cxnSp>
        <p:nvCxnSpPr>
          <p:cNvPr id="13" name="Google Shape;13;p2"/>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cxnSp>
        <p:nvCxnSpPr>
          <p:cNvPr id="14" name="Google Shape;14;p2"/>
          <p:cNvCxnSpPr/>
          <p:nvPr/>
        </p:nvCxnSpPr>
        <p:spPr>
          <a:xfrm>
            <a:off x="8710050" y="4946650"/>
            <a:ext cx="488400" cy="0"/>
          </a:xfrm>
          <a:prstGeom prst="straightConnector1">
            <a:avLst/>
          </a:prstGeom>
          <a:noFill/>
          <a:ln cap="flat" cmpd="sng" w="76200">
            <a:solidFill>
              <a:schemeClr val="accent2"/>
            </a:solidFill>
            <a:prstDash val="solid"/>
            <a:round/>
            <a:headEnd len="sm" w="sm" type="none"/>
            <a:tailEnd len="sm" w="sm" type="none"/>
          </a:ln>
        </p:spPr>
      </p:cxnSp>
      <p:sp>
        <p:nvSpPr>
          <p:cNvPr id="15" name="Google Shape;15;p2"/>
          <p:cNvSpPr txBox="1"/>
          <p:nvPr>
            <p:ph idx="1" type="subTitle"/>
          </p:nvPr>
        </p:nvSpPr>
        <p:spPr>
          <a:xfrm>
            <a:off x="1726475" y="3693550"/>
            <a:ext cx="4197000" cy="222600"/>
          </a:xfrm>
          <a:prstGeom prst="rect">
            <a:avLst/>
          </a:prstGeom>
          <a:noFill/>
          <a:ln>
            <a:noFill/>
          </a:ln>
        </p:spPr>
        <p:txBody>
          <a:bodyPr anchorCtr="0" anchor="ctr" bIns="91425" lIns="91425" spcFirstLastPara="1" rIns="91425" wrap="square" tIns="91425">
            <a:noAutofit/>
          </a:bodyPr>
          <a:lstStyle>
            <a:lvl1pPr lvl="0" algn="l">
              <a:lnSpc>
                <a:spcPct val="130000"/>
              </a:lnSpc>
              <a:spcBef>
                <a:spcPts val="600"/>
              </a:spcBef>
              <a:spcAft>
                <a:spcPts val="0"/>
              </a:spcAft>
              <a:buSzPts val="1500"/>
              <a:buNone/>
              <a:defRPr sz="900">
                <a:solidFill>
                  <a:schemeClr val="accent3"/>
                </a:solidFill>
              </a:defRPr>
            </a:lvl1pPr>
            <a:lvl2pPr lvl="1" algn="l">
              <a:lnSpc>
                <a:spcPct val="130000"/>
              </a:lnSpc>
              <a:spcBef>
                <a:spcPts val="600"/>
              </a:spcBef>
              <a:spcAft>
                <a:spcPts val="0"/>
              </a:spcAft>
              <a:buSzPts val="1400"/>
              <a:buNone/>
              <a:defRPr/>
            </a:lvl2pPr>
            <a:lvl3pPr lvl="2" algn="l">
              <a:lnSpc>
                <a:spcPct val="130000"/>
              </a:lnSpc>
              <a:spcBef>
                <a:spcPts val="600"/>
              </a:spcBef>
              <a:spcAft>
                <a:spcPts val="0"/>
              </a:spcAft>
              <a:buSzPts val="1300"/>
              <a:buNone/>
              <a:defRPr/>
            </a:lvl3pPr>
            <a:lvl4pPr lvl="3" algn="l">
              <a:lnSpc>
                <a:spcPct val="130000"/>
              </a:lnSpc>
              <a:spcBef>
                <a:spcPts val="600"/>
              </a:spcBef>
              <a:spcAft>
                <a:spcPts val="0"/>
              </a:spcAft>
              <a:buSzPts val="1100"/>
              <a:buNone/>
              <a:defRPr/>
            </a:lvl4pPr>
            <a:lvl5pPr lvl="4" algn="l">
              <a:lnSpc>
                <a:spcPct val="130000"/>
              </a:lnSpc>
              <a:spcBef>
                <a:spcPts val="600"/>
              </a:spcBef>
              <a:spcAft>
                <a:spcPts val="0"/>
              </a:spcAft>
              <a:buSzPts val="1000"/>
              <a:buNone/>
              <a:defRPr/>
            </a:lvl5pPr>
            <a:lvl6pPr lvl="5" algn="l">
              <a:lnSpc>
                <a:spcPct val="130000"/>
              </a:lnSpc>
              <a:spcBef>
                <a:spcPts val="600"/>
              </a:spcBef>
              <a:spcAft>
                <a:spcPts val="0"/>
              </a:spcAft>
              <a:buSzPts val="900"/>
              <a:buNone/>
              <a:defRPr/>
            </a:lvl6pPr>
            <a:lvl7pPr lvl="6" algn="l">
              <a:lnSpc>
                <a:spcPct val="130000"/>
              </a:lnSpc>
              <a:spcBef>
                <a:spcPts val="600"/>
              </a:spcBef>
              <a:spcAft>
                <a:spcPts val="0"/>
              </a:spcAft>
              <a:buSzPts val="800"/>
              <a:buNone/>
              <a:defRPr/>
            </a:lvl7pPr>
            <a:lvl8pPr lvl="7" algn="l">
              <a:lnSpc>
                <a:spcPct val="130000"/>
              </a:lnSpc>
              <a:spcBef>
                <a:spcPts val="600"/>
              </a:spcBef>
              <a:spcAft>
                <a:spcPts val="0"/>
              </a:spcAft>
              <a:buSzPts val="700"/>
              <a:buNone/>
              <a:defRPr/>
            </a:lvl8pPr>
            <a:lvl9pPr lvl="8" algn="l">
              <a:lnSpc>
                <a:spcPct val="130000"/>
              </a:lnSpc>
              <a:spcBef>
                <a:spcPts val="600"/>
              </a:spcBef>
              <a:spcAft>
                <a:spcPts val="0"/>
              </a:spcAft>
              <a:buSzPts val="600"/>
              <a:buNone/>
              <a:defRPr/>
            </a:lvl9pPr>
          </a:lstStyle>
          <a:p/>
        </p:txBody>
      </p:sp>
      <p:sp>
        <p:nvSpPr>
          <p:cNvPr id="16" name="Google Shape;16;p2"/>
          <p:cNvSpPr/>
          <p:nvPr/>
        </p:nvSpPr>
        <p:spPr>
          <a:xfrm>
            <a:off x="1141900" y="3403350"/>
            <a:ext cx="546300" cy="546300"/>
          </a:xfrm>
          <a:prstGeom prst="ellipse">
            <a:avLst/>
          </a:prstGeom>
          <a:solidFill>
            <a:srgbClr val="FFC80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rot="5400000">
            <a:off x="1335133" y="3578701"/>
            <a:ext cx="226200" cy="195600"/>
          </a:xfrm>
          <a:prstGeom prst="triangle">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75" name="Shape 75"/>
        <p:cNvGrpSpPr/>
        <p:nvPr/>
      </p:nvGrpSpPr>
      <p:grpSpPr>
        <a:xfrm>
          <a:off x="0" y="0"/>
          <a:ext cx="0" cy="0"/>
          <a:chOff x="0" y="0"/>
          <a:chExt cx="0" cy="0"/>
        </a:xfrm>
      </p:grpSpPr>
      <p:cxnSp>
        <p:nvCxnSpPr>
          <p:cNvPr id="76" name="Google Shape;76;p11"/>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sp>
        <p:nvSpPr>
          <p:cNvPr id="77" name="Google Shape;77;p11"/>
          <p:cNvSpPr txBox="1"/>
          <p:nvPr>
            <p:ph type="title"/>
          </p:nvPr>
        </p:nvSpPr>
        <p:spPr>
          <a:xfrm>
            <a:off x="705825" y="456725"/>
            <a:ext cx="37548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2000"/>
              <a:buNone/>
              <a:defRPr sz="2000">
                <a:solidFill>
                  <a:schemeClr val="dk2"/>
                </a:solidFill>
                <a:highlight>
                  <a:srgbClr val="FFFFFF"/>
                </a:highlight>
              </a:defRPr>
            </a:lvl1pPr>
            <a:lvl2pPr lvl="1" algn="l">
              <a:lnSpc>
                <a:spcPct val="100000"/>
              </a:lnSpc>
              <a:spcBef>
                <a:spcPts val="0"/>
              </a:spcBef>
              <a:spcAft>
                <a:spcPts val="0"/>
              </a:spcAft>
              <a:buClr>
                <a:schemeClr val="dk2"/>
              </a:buClr>
              <a:buSzPts val="2000"/>
              <a:buNone/>
              <a:defRPr sz="2000">
                <a:solidFill>
                  <a:schemeClr val="dk2"/>
                </a:solidFill>
                <a:highlight>
                  <a:srgbClr val="FFFFFF"/>
                </a:highlight>
              </a:defRPr>
            </a:lvl2pPr>
            <a:lvl3pPr lvl="2" algn="l">
              <a:lnSpc>
                <a:spcPct val="100000"/>
              </a:lnSpc>
              <a:spcBef>
                <a:spcPts val="0"/>
              </a:spcBef>
              <a:spcAft>
                <a:spcPts val="0"/>
              </a:spcAft>
              <a:buClr>
                <a:schemeClr val="dk2"/>
              </a:buClr>
              <a:buSzPts val="2000"/>
              <a:buNone/>
              <a:defRPr sz="2000">
                <a:solidFill>
                  <a:schemeClr val="dk2"/>
                </a:solidFill>
                <a:highlight>
                  <a:srgbClr val="FFFFFF"/>
                </a:highlight>
              </a:defRPr>
            </a:lvl3pPr>
            <a:lvl4pPr lvl="3" algn="l">
              <a:lnSpc>
                <a:spcPct val="100000"/>
              </a:lnSpc>
              <a:spcBef>
                <a:spcPts val="0"/>
              </a:spcBef>
              <a:spcAft>
                <a:spcPts val="0"/>
              </a:spcAft>
              <a:buClr>
                <a:schemeClr val="dk2"/>
              </a:buClr>
              <a:buSzPts val="2000"/>
              <a:buNone/>
              <a:defRPr sz="2000">
                <a:solidFill>
                  <a:schemeClr val="dk2"/>
                </a:solidFill>
                <a:highlight>
                  <a:srgbClr val="FFFFFF"/>
                </a:highlight>
              </a:defRPr>
            </a:lvl4pPr>
            <a:lvl5pPr lvl="4" algn="l">
              <a:lnSpc>
                <a:spcPct val="100000"/>
              </a:lnSpc>
              <a:spcBef>
                <a:spcPts val="0"/>
              </a:spcBef>
              <a:spcAft>
                <a:spcPts val="0"/>
              </a:spcAft>
              <a:buClr>
                <a:schemeClr val="dk2"/>
              </a:buClr>
              <a:buSzPts val="2000"/>
              <a:buNone/>
              <a:defRPr sz="2000">
                <a:solidFill>
                  <a:schemeClr val="dk2"/>
                </a:solidFill>
                <a:highlight>
                  <a:srgbClr val="FFFFFF"/>
                </a:highlight>
              </a:defRPr>
            </a:lvl5pPr>
            <a:lvl6pPr lvl="5" algn="l">
              <a:lnSpc>
                <a:spcPct val="100000"/>
              </a:lnSpc>
              <a:spcBef>
                <a:spcPts val="0"/>
              </a:spcBef>
              <a:spcAft>
                <a:spcPts val="0"/>
              </a:spcAft>
              <a:buClr>
                <a:schemeClr val="dk2"/>
              </a:buClr>
              <a:buSzPts val="2000"/>
              <a:buNone/>
              <a:defRPr sz="2000">
                <a:solidFill>
                  <a:schemeClr val="dk2"/>
                </a:solidFill>
                <a:highlight>
                  <a:srgbClr val="FFFFFF"/>
                </a:highlight>
              </a:defRPr>
            </a:lvl6pPr>
            <a:lvl7pPr lvl="6" algn="l">
              <a:lnSpc>
                <a:spcPct val="100000"/>
              </a:lnSpc>
              <a:spcBef>
                <a:spcPts val="0"/>
              </a:spcBef>
              <a:spcAft>
                <a:spcPts val="0"/>
              </a:spcAft>
              <a:buClr>
                <a:schemeClr val="dk2"/>
              </a:buClr>
              <a:buSzPts val="2000"/>
              <a:buNone/>
              <a:defRPr sz="2000">
                <a:solidFill>
                  <a:schemeClr val="dk2"/>
                </a:solidFill>
                <a:highlight>
                  <a:srgbClr val="FFFFFF"/>
                </a:highlight>
              </a:defRPr>
            </a:lvl7pPr>
            <a:lvl8pPr lvl="7" algn="l">
              <a:lnSpc>
                <a:spcPct val="100000"/>
              </a:lnSpc>
              <a:spcBef>
                <a:spcPts val="0"/>
              </a:spcBef>
              <a:spcAft>
                <a:spcPts val="0"/>
              </a:spcAft>
              <a:buClr>
                <a:schemeClr val="dk2"/>
              </a:buClr>
              <a:buSzPts val="2000"/>
              <a:buNone/>
              <a:defRPr sz="2000">
                <a:solidFill>
                  <a:schemeClr val="dk2"/>
                </a:solidFill>
                <a:highlight>
                  <a:srgbClr val="FFFFFF"/>
                </a:highlight>
              </a:defRPr>
            </a:lvl8pPr>
            <a:lvl9pPr lvl="8" algn="l">
              <a:lnSpc>
                <a:spcPct val="100000"/>
              </a:lnSpc>
              <a:spcBef>
                <a:spcPts val="0"/>
              </a:spcBef>
              <a:spcAft>
                <a:spcPts val="0"/>
              </a:spcAft>
              <a:buClr>
                <a:schemeClr val="dk2"/>
              </a:buClr>
              <a:buSzPts val="2000"/>
              <a:buNone/>
              <a:defRPr sz="2000">
                <a:solidFill>
                  <a:schemeClr val="dk2"/>
                </a:solidFill>
                <a:highlight>
                  <a:srgbClr val="FFFFFF"/>
                </a:highlight>
              </a:defRPr>
            </a:lvl9pPr>
          </a:lstStyle>
          <a:p/>
        </p:txBody>
      </p:sp>
      <p:sp>
        <p:nvSpPr>
          <p:cNvPr id="78" name="Google Shape;78;p11"/>
          <p:cNvSpPr txBox="1"/>
          <p:nvPr>
            <p:ph idx="1" type="body"/>
          </p:nvPr>
        </p:nvSpPr>
        <p:spPr>
          <a:xfrm>
            <a:off x="717750" y="1083075"/>
            <a:ext cx="2269200" cy="3423000"/>
          </a:xfrm>
          <a:prstGeom prst="rect">
            <a:avLst/>
          </a:prstGeom>
          <a:noFill/>
          <a:ln>
            <a:noFill/>
          </a:ln>
        </p:spPr>
        <p:txBody>
          <a:bodyPr anchorCtr="0" anchor="t" bIns="91425" lIns="91425" spcFirstLastPara="1" rIns="91425" wrap="square" tIns="91425">
            <a:noAutofit/>
          </a:bodyPr>
          <a:lstStyle>
            <a:lvl1pPr indent="-323850" lvl="0" marL="457200" algn="l">
              <a:lnSpc>
                <a:spcPct val="130000"/>
              </a:lnSpc>
              <a:spcBef>
                <a:spcPts val="600"/>
              </a:spcBef>
              <a:spcAft>
                <a:spcPts val="0"/>
              </a:spcAft>
              <a:buClr>
                <a:schemeClr val="accent1"/>
              </a:buClr>
              <a:buSzPts val="1500"/>
              <a:buChar char="●"/>
              <a:defRPr sz="1600">
                <a:solidFill>
                  <a:schemeClr val="dk2"/>
                </a:solidFill>
              </a:defRPr>
            </a:lvl1pPr>
            <a:lvl2pPr indent="-317500" lvl="1" marL="914400" algn="l">
              <a:lnSpc>
                <a:spcPct val="130000"/>
              </a:lnSpc>
              <a:spcBef>
                <a:spcPts val="600"/>
              </a:spcBef>
              <a:spcAft>
                <a:spcPts val="0"/>
              </a:spcAft>
              <a:buClr>
                <a:schemeClr val="dk2"/>
              </a:buClr>
              <a:buSzPts val="1400"/>
              <a:buChar char="⦿"/>
              <a:defRPr>
                <a:solidFill>
                  <a:schemeClr val="dk2"/>
                </a:solidFill>
              </a:defRPr>
            </a:lvl2pPr>
            <a:lvl3pPr indent="-311150" lvl="2" marL="1371600" algn="l">
              <a:lnSpc>
                <a:spcPct val="130000"/>
              </a:lnSpc>
              <a:spcBef>
                <a:spcPts val="600"/>
              </a:spcBef>
              <a:spcAft>
                <a:spcPts val="0"/>
              </a:spcAft>
              <a:buClr>
                <a:schemeClr val="dk2"/>
              </a:buClr>
              <a:buSzPts val="1300"/>
              <a:buChar char="⦾"/>
              <a:defRPr sz="1300">
                <a:solidFill>
                  <a:schemeClr val="dk2"/>
                </a:solidFill>
              </a:defRPr>
            </a:lvl3pPr>
            <a:lvl4pPr indent="-298450" lvl="3" marL="1828800" algn="l">
              <a:lnSpc>
                <a:spcPct val="130000"/>
              </a:lnSpc>
              <a:spcBef>
                <a:spcPts val="600"/>
              </a:spcBef>
              <a:spcAft>
                <a:spcPts val="0"/>
              </a:spcAft>
              <a:buClr>
                <a:schemeClr val="dk2"/>
              </a:buClr>
              <a:buSzPts val="1100"/>
              <a:buChar char="⧁"/>
              <a:defRPr sz="1100">
                <a:solidFill>
                  <a:schemeClr val="dk2"/>
                </a:solidFill>
              </a:defRPr>
            </a:lvl4pPr>
            <a:lvl5pPr indent="-292100" lvl="4" marL="2286000" algn="l">
              <a:lnSpc>
                <a:spcPct val="130000"/>
              </a:lnSpc>
              <a:spcBef>
                <a:spcPts val="600"/>
              </a:spcBef>
              <a:spcAft>
                <a:spcPts val="0"/>
              </a:spcAft>
              <a:buClr>
                <a:schemeClr val="dk2"/>
              </a:buClr>
              <a:buSzPts val="1000"/>
              <a:buChar char="⊙"/>
              <a:defRPr sz="1000">
                <a:solidFill>
                  <a:schemeClr val="dk2"/>
                </a:solidFill>
              </a:defRPr>
            </a:lvl5pPr>
            <a:lvl6pPr indent="-285750" lvl="5" marL="2743200" algn="l">
              <a:lnSpc>
                <a:spcPct val="130000"/>
              </a:lnSpc>
              <a:spcBef>
                <a:spcPts val="600"/>
              </a:spcBef>
              <a:spcAft>
                <a:spcPts val="0"/>
              </a:spcAft>
              <a:buClr>
                <a:schemeClr val="dk2"/>
              </a:buClr>
              <a:buSzPts val="900"/>
              <a:buChar char="⊙"/>
              <a:defRPr sz="900">
                <a:solidFill>
                  <a:schemeClr val="dk2"/>
                </a:solidFill>
              </a:defRPr>
            </a:lvl6pPr>
            <a:lvl7pPr indent="-279400" lvl="6" marL="3200400" algn="l">
              <a:lnSpc>
                <a:spcPct val="130000"/>
              </a:lnSpc>
              <a:spcBef>
                <a:spcPts val="600"/>
              </a:spcBef>
              <a:spcAft>
                <a:spcPts val="0"/>
              </a:spcAft>
              <a:buClr>
                <a:schemeClr val="dk2"/>
              </a:buClr>
              <a:buSzPts val="800"/>
              <a:buChar char="⊚"/>
              <a:defRPr sz="800">
                <a:solidFill>
                  <a:schemeClr val="dk2"/>
                </a:solidFill>
              </a:defRPr>
            </a:lvl7pPr>
            <a:lvl8pPr indent="-273050" lvl="7" marL="3657600" algn="l">
              <a:lnSpc>
                <a:spcPct val="130000"/>
              </a:lnSpc>
              <a:spcBef>
                <a:spcPts val="600"/>
              </a:spcBef>
              <a:spcAft>
                <a:spcPts val="0"/>
              </a:spcAft>
              <a:buClr>
                <a:schemeClr val="dk2"/>
              </a:buClr>
              <a:buSzPts val="700"/>
              <a:buChar char="⊙"/>
              <a:defRPr sz="700">
                <a:solidFill>
                  <a:schemeClr val="dk2"/>
                </a:solidFill>
              </a:defRPr>
            </a:lvl8pPr>
            <a:lvl9pPr indent="-266700" lvl="8" marL="4114800" algn="l">
              <a:lnSpc>
                <a:spcPct val="130000"/>
              </a:lnSpc>
              <a:spcBef>
                <a:spcPts val="600"/>
              </a:spcBef>
              <a:spcAft>
                <a:spcPts val="0"/>
              </a:spcAft>
              <a:buClr>
                <a:schemeClr val="dk2"/>
              </a:buClr>
              <a:buSzPts val="600"/>
              <a:buChar char="⊙"/>
              <a:defRPr sz="600">
                <a:solidFill>
                  <a:schemeClr val="dk2"/>
                </a:solidFill>
              </a:defRPr>
            </a:lvl9pPr>
          </a:lstStyle>
          <a:p/>
        </p:txBody>
      </p:sp>
      <p:sp>
        <p:nvSpPr>
          <p:cNvPr id="79" name="Google Shape;79;p11"/>
          <p:cNvSpPr txBox="1"/>
          <p:nvPr>
            <p:ph idx="2" type="body"/>
          </p:nvPr>
        </p:nvSpPr>
        <p:spPr>
          <a:xfrm>
            <a:off x="3437400" y="1083075"/>
            <a:ext cx="2269200" cy="3423000"/>
          </a:xfrm>
          <a:prstGeom prst="rect">
            <a:avLst/>
          </a:prstGeom>
          <a:noFill/>
          <a:ln>
            <a:noFill/>
          </a:ln>
        </p:spPr>
        <p:txBody>
          <a:bodyPr anchorCtr="0" anchor="t" bIns="91425" lIns="91425" spcFirstLastPara="1" rIns="91425" wrap="square" tIns="91425">
            <a:noAutofit/>
          </a:bodyPr>
          <a:lstStyle>
            <a:lvl1pPr indent="-323850" lvl="0" marL="457200" algn="l">
              <a:lnSpc>
                <a:spcPct val="130000"/>
              </a:lnSpc>
              <a:spcBef>
                <a:spcPts val="600"/>
              </a:spcBef>
              <a:spcAft>
                <a:spcPts val="0"/>
              </a:spcAft>
              <a:buClr>
                <a:schemeClr val="accent1"/>
              </a:buClr>
              <a:buSzPts val="1500"/>
              <a:buChar char="●"/>
              <a:defRPr sz="1600">
                <a:solidFill>
                  <a:schemeClr val="dk2"/>
                </a:solidFill>
              </a:defRPr>
            </a:lvl1pPr>
            <a:lvl2pPr indent="-317500" lvl="1" marL="914400" algn="l">
              <a:lnSpc>
                <a:spcPct val="130000"/>
              </a:lnSpc>
              <a:spcBef>
                <a:spcPts val="600"/>
              </a:spcBef>
              <a:spcAft>
                <a:spcPts val="0"/>
              </a:spcAft>
              <a:buClr>
                <a:schemeClr val="dk2"/>
              </a:buClr>
              <a:buSzPts val="1400"/>
              <a:buChar char="⦿"/>
              <a:defRPr>
                <a:solidFill>
                  <a:schemeClr val="dk2"/>
                </a:solidFill>
              </a:defRPr>
            </a:lvl2pPr>
            <a:lvl3pPr indent="-311150" lvl="2" marL="1371600" algn="l">
              <a:lnSpc>
                <a:spcPct val="130000"/>
              </a:lnSpc>
              <a:spcBef>
                <a:spcPts val="600"/>
              </a:spcBef>
              <a:spcAft>
                <a:spcPts val="0"/>
              </a:spcAft>
              <a:buClr>
                <a:schemeClr val="dk2"/>
              </a:buClr>
              <a:buSzPts val="1300"/>
              <a:buChar char="⦾"/>
              <a:defRPr sz="1300">
                <a:solidFill>
                  <a:schemeClr val="dk2"/>
                </a:solidFill>
              </a:defRPr>
            </a:lvl3pPr>
            <a:lvl4pPr indent="-298450" lvl="3" marL="1828800" algn="l">
              <a:lnSpc>
                <a:spcPct val="130000"/>
              </a:lnSpc>
              <a:spcBef>
                <a:spcPts val="600"/>
              </a:spcBef>
              <a:spcAft>
                <a:spcPts val="0"/>
              </a:spcAft>
              <a:buClr>
                <a:schemeClr val="dk2"/>
              </a:buClr>
              <a:buSzPts val="1100"/>
              <a:buChar char="⧁"/>
              <a:defRPr sz="1100">
                <a:solidFill>
                  <a:schemeClr val="dk2"/>
                </a:solidFill>
              </a:defRPr>
            </a:lvl4pPr>
            <a:lvl5pPr indent="-292100" lvl="4" marL="2286000" algn="l">
              <a:lnSpc>
                <a:spcPct val="130000"/>
              </a:lnSpc>
              <a:spcBef>
                <a:spcPts val="600"/>
              </a:spcBef>
              <a:spcAft>
                <a:spcPts val="0"/>
              </a:spcAft>
              <a:buClr>
                <a:schemeClr val="dk2"/>
              </a:buClr>
              <a:buSzPts val="1000"/>
              <a:buChar char="⊙"/>
              <a:defRPr sz="1000">
                <a:solidFill>
                  <a:schemeClr val="dk2"/>
                </a:solidFill>
              </a:defRPr>
            </a:lvl5pPr>
            <a:lvl6pPr indent="-285750" lvl="5" marL="2743200" algn="l">
              <a:lnSpc>
                <a:spcPct val="130000"/>
              </a:lnSpc>
              <a:spcBef>
                <a:spcPts val="600"/>
              </a:spcBef>
              <a:spcAft>
                <a:spcPts val="0"/>
              </a:spcAft>
              <a:buClr>
                <a:schemeClr val="dk2"/>
              </a:buClr>
              <a:buSzPts val="900"/>
              <a:buChar char="⊙"/>
              <a:defRPr sz="900">
                <a:solidFill>
                  <a:schemeClr val="dk2"/>
                </a:solidFill>
              </a:defRPr>
            </a:lvl6pPr>
            <a:lvl7pPr indent="-279400" lvl="6" marL="3200400" algn="l">
              <a:lnSpc>
                <a:spcPct val="130000"/>
              </a:lnSpc>
              <a:spcBef>
                <a:spcPts val="600"/>
              </a:spcBef>
              <a:spcAft>
                <a:spcPts val="0"/>
              </a:spcAft>
              <a:buClr>
                <a:schemeClr val="dk2"/>
              </a:buClr>
              <a:buSzPts val="800"/>
              <a:buChar char="⊚"/>
              <a:defRPr sz="800">
                <a:solidFill>
                  <a:schemeClr val="dk2"/>
                </a:solidFill>
              </a:defRPr>
            </a:lvl7pPr>
            <a:lvl8pPr indent="-273050" lvl="7" marL="3657600" algn="l">
              <a:lnSpc>
                <a:spcPct val="130000"/>
              </a:lnSpc>
              <a:spcBef>
                <a:spcPts val="600"/>
              </a:spcBef>
              <a:spcAft>
                <a:spcPts val="0"/>
              </a:spcAft>
              <a:buClr>
                <a:schemeClr val="dk2"/>
              </a:buClr>
              <a:buSzPts val="700"/>
              <a:buChar char="⊙"/>
              <a:defRPr sz="700">
                <a:solidFill>
                  <a:schemeClr val="dk2"/>
                </a:solidFill>
              </a:defRPr>
            </a:lvl8pPr>
            <a:lvl9pPr indent="-266700" lvl="8" marL="4114800" algn="l">
              <a:lnSpc>
                <a:spcPct val="130000"/>
              </a:lnSpc>
              <a:spcBef>
                <a:spcPts val="600"/>
              </a:spcBef>
              <a:spcAft>
                <a:spcPts val="0"/>
              </a:spcAft>
              <a:buClr>
                <a:schemeClr val="dk2"/>
              </a:buClr>
              <a:buSzPts val="600"/>
              <a:buChar char="⊙"/>
              <a:defRPr sz="600">
                <a:solidFill>
                  <a:schemeClr val="dk2"/>
                </a:solidFill>
              </a:defRPr>
            </a:lvl9pPr>
          </a:lstStyle>
          <a:p/>
        </p:txBody>
      </p:sp>
      <p:sp>
        <p:nvSpPr>
          <p:cNvPr id="80" name="Google Shape;80;p11"/>
          <p:cNvSpPr txBox="1"/>
          <p:nvPr>
            <p:ph idx="3" type="body"/>
          </p:nvPr>
        </p:nvSpPr>
        <p:spPr>
          <a:xfrm>
            <a:off x="6157050" y="1083075"/>
            <a:ext cx="2269200" cy="3423000"/>
          </a:xfrm>
          <a:prstGeom prst="rect">
            <a:avLst/>
          </a:prstGeom>
          <a:noFill/>
          <a:ln>
            <a:noFill/>
          </a:ln>
        </p:spPr>
        <p:txBody>
          <a:bodyPr anchorCtr="0" anchor="t" bIns="91425" lIns="91425" spcFirstLastPara="1" rIns="91425" wrap="square" tIns="91425">
            <a:noAutofit/>
          </a:bodyPr>
          <a:lstStyle>
            <a:lvl1pPr indent="-323850" lvl="0" marL="457200" algn="l">
              <a:lnSpc>
                <a:spcPct val="130000"/>
              </a:lnSpc>
              <a:spcBef>
                <a:spcPts val="600"/>
              </a:spcBef>
              <a:spcAft>
                <a:spcPts val="0"/>
              </a:spcAft>
              <a:buClr>
                <a:schemeClr val="accent1"/>
              </a:buClr>
              <a:buSzPts val="1500"/>
              <a:buChar char="●"/>
              <a:defRPr sz="1600">
                <a:solidFill>
                  <a:schemeClr val="dk2"/>
                </a:solidFill>
              </a:defRPr>
            </a:lvl1pPr>
            <a:lvl2pPr indent="-317500" lvl="1" marL="914400" algn="l">
              <a:lnSpc>
                <a:spcPct val="130000"/>
              </a:lnSpc>
              <a:spcBef>
                <a:spcPts val="600"/>
              </a:spcBef>
              <a:spcAft>
                <a:spcPts val="0"/>
              </a:spcAft>
              <a:buClr>
                <a:schemeClr val="dk2"/>
              </a:buClr>
              <a:buSzPts val="1400"/>
              <a:buChar char="⦿"/>
              <a:defRPr>
                <a:solidFill>
                  <a:schemeClr val="dk2"/>
                </a:solidFill>
              </a:defRPr>
            </a:lvl2pPr>
            <a:lvl3pPr indent="-311150" lvl="2" marL="1371600" algn="l">
              <a:lnSpc>
                <a:spcPct val="130000"/>
              </a:lnSpc>
              <a:spcBef>
                <a:spcPts val="600"/>
              </a:spcBef>
              <a:spcAft>
                <a:spcPts val="0"/>
              </a:spcAft>
              <a:buClr>
                <a:schemeClr val="dk2"/>
              </a:buClr>
              <a:buSzPts val="1300"/>
              <a:buChar char="⦾"/>
              <a:defRPr sz="1300">
                <a:solidFill>
                  <a:schemeClr val="dk2"/>
                </a:solidFill>
              </a:defRPr>
            </a:lvl3pPr>
            <a:lvl4pPr indent="-298450" lvl="3" marL="1828800" algn="l">
              <a:lnSpc>
                <a:spcPct val="130000"/>
              </a:lnSpc>
              <a:spcBef>
                <a:spcPts val="600"/>
              </a:spcBef>
              <a:spcAft>
                <a:spcPts val="0"/>
              </a:spcAft>
              <a:buClr>
                <a:schemeClr val="dk2"/>
              </a:buClr>
              <a:buSzPts val="1100"/>
              <a:buChar char="⧁"/>
              <a:defRPr sz="1100">
                <a:solidFill>
                  <a:schemeClr val="dk2"/>
                </a:solidFill>
              </a:defRPr>
            </a:lvl4pPr>
            <a:lvl5pPr indent="-292100" lvl="4" marL="2286000" algn="l">
              <a:lnSpc>
                <a:spcPct val="130000"/>
              </a:lnSpc>
              <a:spcBef>
                <a:spcPts val="600"/>
              </a:spcBef>
              <a:spcAft>
                <a:spcPts val="0"/>
              </a:spcAft>
              <a:buClr>
                <a:schemeClr val="dk2"/>
              </a:buClr>
              <a:buSzPts val="1000"/>
              <a:buChar char="⊙"/>
              <a:defRPr sz="1000">
                <a:solidFill>
                  <a:schemeClr val="dk2"/>
                </a:solidFill>
              </a:defRPr>
            </a:lvl5pPr>
            <a:lvl6pPr indent="-285750" lvl="5" marL="2743200" algn="l">
              <a:lnSpc>
                <a:spcPct val="130000"/>
              </a:lnSpc>
              <a:spcBef>
                <a:spcPts val="600"/>
              </a:spcBef>
              <a:spcAft>
                <a:spcPts val="0"/>
              </a:spcAft>
              <a:buClr>
                <a:schemeClr val="dk2"/>
              </a:buClr>
              <a:buSzPts val="900"/>
              <a:buChar char="⊙"/>
              <a:defRPr sz="900">
                <a:solidFill>
                  <a:schemeClr val="dk2"/>
                </a:solidFill>
              </a:defRPr>
            </a:lvl6pPr>
            <a:lvl7pPr indent="-279400" lvl="6" marL="3200400" algn="l">
              <a:lnSpc>
                <a:spcPct val="130000"/>
              </a:lnSpc>
              <a:spcBef>
                <a:spcPts val="600"/>
              </a:spcBef>
              <a:spcAft>
                <a:spcPts val="0"/>
              </a:spcAft>
              <a:buClr>
                <a:schemeClr val="dk2"/>
              </a:buClr>
              <a:buSzPts val="800"/>
              <a:buChar char="⊚"/>
              <a:defRPr sz="800">
                <a:solidFill>
                  <a:schemeClr val="dk2"/>
                </a:solidFill>
              </a:defRPr>
            </a:lvl7pPr>
            <a:lvl8pPr indent="-273050" lvl="7" marL="3657600" algn="l">
              <a:lnSpc>
                <a:spcPct val="130000"/>
              </a:lnSpc>
              <a:spcBef>
                <a:spcPts val="600"/>
              </a:spcBef>
              <a:spcAft>
                <a:spcPts val="0"/>
              </a:spcAft>
              <a:buClr>
                <a:schemeClr val="dk2"/>
              </a:buClr>
              <a:buSzPts val="700"/>
              <a:buChar char="⊙"/>
              <a:defRPr sz="700">
                <a:solidFill>
                  <a:schemeClr val="dk2"/>
                </a:solidFill>
              </a:defRPr>
            </a:lvl8pPr>
            <a:lvl9pPr indent="-266700" lvl="8" marL="4114800" algn="l">
              <a:lnSpc>
                <a:spcPct val="130000"/>
              </a:lnSpc>
              <a:spcBef>
                <a:spcPts val="600"/>
              </a:spcBef>
              <a:spcAft>
                <a:spcPts val="0"/>
              </a:spcAft>
              <a:buClr>
                <a:schemeClr val="dk2"/>
              </a:buClr>
              <a:buSzPts val="600"/>
              <a:buChar char="⊙"/>
              <a:defRPr sz="600">
                <a:solidFill>
                  <a:schemeClr val="dk2"/>
                </a:solidFill>
              </a:defRPr>
            </a:lvl9pPr>
          </a:lstStyle>
          <a:p/>
        </p:txBody>
      </p:sp>
      <p:cxnSp>
        <p:nvCxnSpPr>
          <p:cNvPr id="81" name="Google Shape;81;p11"/>
          <p:cNvCxnSpPr/>
          <p:nvPr/>
        </p:nvCxnSpPr>
        <p:spPr>
          <a:xfrm>
            <a:off x="8663800" y="4962200"/>
            <a:ext cx="513300" cy="0"/>
          </a:xfrm>
          <a:prstGeom prst="straightConnector1">
            <a:avLst/>
          </a:prstGeom>
          <a:noFill/>
          <a:ln cap="flat" cmpd="sng" w="76200">
            <a:solidFill>
              <a:schemeClr val="lt1"/>
            </a:solidFill>
            <a:prstDash val="solid"/>
            <a:round/>
            <a:headEnd len="sm" w="sm" type="none"/>
            <a:tailEnd len="sm" w="sm" type="none"/>
          </a:ln>
        </p:spPr>
      </p:cxnSp>
      <p:sp>
        <p:nvSpPr>
          <p:cNvPr id="82" name="Google Shape;82;p11"/>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1"/>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
        <p:nvSpPr>
          <p:cNvPr id="84" name="Google Shape;84;p11"/>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eme Dark Grey )">
  <p:cSld name="BLANK_1_1">
    <p:bg>
      <p:bgPr>
        <a:solidFill>
          <a:schemeClr val="lt1"/>
        </a:solidFill>
      </p:bgPr>
    </p:bg>
    <p:spTree>
      <p:nvGrpSpPr>
        <p:cNvPr id="85" name="Shape 85"/>
        <p:cNvGrpSpPr/>
        <p:nvPr/>
      </p:nvGrpSpPr>
      <p:grpSpPr>
        <a:xfrm>
          <a:off x="0" y="0"/>
          <a:ext cx="0" cy="0"/>
          <a:chOff x="0" y="0"/>
          <a:chExt cx="0" cy="0"/>
        </a:xfrm>
      </p:grpSpPr>
      <p:cxnSp>
        <p:nvCxnSpPr>
          <p:cNvPr id="86" name="Google Shape;86;p12"/>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sp>
        <p:nvSpPr>
          <p:cNvPr id="87" name="Google Shape;87;p12"/>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8" name="Google Shape;88;p12"/>
          <p:cNvCxnSpPr/>
          <p:nvPr/>
        </p:nvCxnSpPr>
        <p:spPr>
          <a:xfrm>
            <a:off x="8663800" y="4962200"/>
            <a:ext cx="513300" cy="0"/>
          </a:xfrm>
          <a:prstGeom prst="straightConnector1">
            <a:avLst/>
          </a:prstGeom>
          <a:noFill/>
          <a:ln cap="flat" cmpd="sng" w="76200">
            <a:solidFill>
              <a:schemeClr val="lt1"/>
            </a:solidFill>
            <a:prstDash val="solid"/>
            <a:round/>
            <a:headEnd len="sm" w="sm" type="none"/>
            <a:tailEnd len="sm" w="sm" type="none"/>
          </a:ln>
        </p:spPr>
      </p:cxnSp>
      <p:sp>
        <p:nvSpPr>
          <p:cNvPr id="89" name="Google Shape;89;p12"/>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2"/>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1pPr>
            <a:lvl2pPr indent="0" lvl="1"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2pPr>
            <a:lvl3pPr indent="0" lvl="2"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3pPr>
            <a:lvl4pPr indent="0" lvl="3"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4pPr>
            <a:lvl5pPr indent="0" lvl="4"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5pPr>
            <a:lvl6pPr indent="0" lvl="5"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6pPr>
            <a:lvl7pPr indent="0" lvl="6"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7pPr>
            <a:lvl8pPr indent="0" lvl="7"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8pPr>
            <a:lvl9pPr indent="0" lvl="8"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eme Yellow )">
  <p:cSld name="BLANK_1_1_1">
    <p:bg>
      <p:bgPr>
        <a:solidFill>
          <a:schemeClr val="accent2"/>
        </a:solidFill>
      </p:bgPr>
    </p:bg>
    <p:spTree>
      <p:nvGrpSpPr>
        <p:cNvPr id="91" name="Shape 91"/>
        <p:cNvGrpSpPr/>
        <p:nvPr/>
      </p:nvGrpSpPr>
      <p:grpSpPr>
        <a:xfrm>
          <a:off x="0" y="0"/>
          <a:ext cx="0" cy="0"/>
          <a:chOff x="0" y="0"/>
          <a:chExt cx="0" cy="0"/>
        </a:xfrm>
      </p:grpSpPr>
      <p:cxnSp>
        <p:nvCxnSpPr>
          <p:cNvPr id="92" name="Google Shape;92;p13"/>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sp>
        <p:nvSpPr>
          <p:cNvPr id="93" name="Google Shape;93;p13"/>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4" name="Google Shape;94;p13"/>
          <p:cNvCxnSpPr/>
          <p:nvPr/>
        </p:nvCxnSpPr>
        <p:spPr>
          <a:xfrm>
            <a:off x="8663800" y="4962200"/>
            <a:ext cx="513300" cy="0"/>
          </a:xfrm>
          <a:prstGeom prst="straightConnector1">
            <a:avLst/>
          </a:prstGeom>
          <a:noFill/>
          <a:ln cap="flat" cmpd="sng" w="76200">
            <a:solidFill>
              <a:schemeClr val="lt1"/>
            </a:solidFill>
            <a:prstDash val="solid"/>
            <a:round/>
            <a:headEnd len="sm" w="sm" type="none"/>
            <a:tailEnd len="sm" w="sm" type="none"/>
          </a:ln>
        </p:spPr>
      </p:cxnSp>
      <p:sp>
        <p:nvSpPr>
          <p:cNvPr id="95" name="Google Shape;95;p13"/>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3"/>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1pPr>
            <a:lvl2pPr indent="0" lvl="1"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2pPr>
            <a:lvl3pPr indent="0" lvl="2"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3pPr>
            <a:lvl4pPr indent="0" lvl="3"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4pPr>
            <a:lvl5pPr indent="0" lvl="4"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5pPr>
            <a:lvl6pPr indent="0" lvl="5"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6pPr>
            <a:lvl7pPr indent="0" lvl="6"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7pPr>
            <a:lvl8pPr indent="0" lvl="7"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8pPr>
            <a:lvl9pPr indent="0" lvl="8"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eme Cool Grey )">
  <p:cSld name="BLANK_1_1_1_1">
    <p:bg>
      <p:bgPr>
        <a:solidFill>
          <a:schemeClr val="accent3"/>
        </a:solidFill>
      </p:bgPr>
    </p:bg>
    <p:spTree>
      <p:nvGrpSpPr>
        <p:cNvPr id="97" name="Shape 97"/>
        <p:cNvGrpSpPr/>
        <p:nvPr/>
      </p:nvGrpSpPr>
      <p:grpSpPr>
        <a:xfrm>
          <a:off x="0" y="0"/>
          <a:ext cx="0" cy="0"/>
          <a:chOff x="0" y="0"/>
          <a:chExt cx="0" cy="0"/>
        </a:xfrm>
      </p:grpSpPr>
      <p:cxnSp>
        <p:nvCxnSpPr>
          <p:cNvPr id="98" name="Google Shape;98;p14"/>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sp>
        <p:nvSpPr>
          <p:cNvPr id="99" name="Google Shape;99;p14"/>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0" name="Google Shape;100;p14"/>
          <p:cNvCxnSpPr/>
          <p:nvPr/>
        </p:nvCxnSpPr>
        <p:spPr>
          <a:xfrm>
            <a:off x="8663800" y="4962200"/>
            <a:ext cx="513300" cy="0"/>
          </a:xfrm>
          <a:prstGeom prst="straightConnector1">
            <a:avLst/>
          </a:prstGeom>
          <a:noFill/>
          <a:ln cap="flat" cmpd="sng" w="76200">
            <a:solidFill>
              <a:schemeClr val="lt1"/>
            </a:solidFill>
            <a:prstDash val="solid"/>
            <a:round/>
            <a:headEnd len="sm" w="sm" type="none"/>
            <a:tailEnd len="sm" w="sm" type="none"/>
          </a:ln>
        </p:spPr>
      </p:cxnSp>
      <p:sp>
        <p:nvSpPr>
          <p:cNvPr id="101" name="Google Shape;101;p14"/>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1pPr>
            <a:lvl2pPr indent="0" lvl="1"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2pPr>
            <a:lvl3pPr indent="0" lvl="2"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3pPr>
            <a:lvl4pPr indent="0" lvl="3"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4pPr>
            <a:lvl5pPr indent="0" lvl="4"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5pPr>
            <a:lvl6pPr indent="0" lvl="5"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6pPr>
            <a:lvl7pPr indent="0" lvl="6"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7pPr>
            <a:lvl8pPr indent="0" lvl="7"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8pPr>
            <a:lvl9pPr indent="0" lvl="8"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p:cSld name="BLANK_1_1_1_2">
    <p:bg>
      <p:bgPr>
        <a:solidFill>
          <a:schemeClr val="accent2"/>
        </a:solidFill>
      </p:bgPr>
    </p:bg>
    <p:spTree>
      <p:nvGrpSpPr>
        <p:cNvPr id="103" name="Shape 103"/>
        <p:cNvGrpSpPr/>
        <p:nvPr/>
      </p:nvGrpSpPr>
      <p:grpSpPr>
        <a:xfrm>
          <a:off x="0" y="0"/>
          <a:ext cx="0" cy="0"/>
          <a:chOff x="0" y="0"/>
          <a:chExt cx="0" cy="0"/>
        </a:xfrm>
      </p:grpSpPr>
      <p:cxnSp>
        <p:nvCxnSpPr>
          <p:cNvPr id="104" name="Google Shape;104;p15"/>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sp>
        <p:nvSpPr>
          <p:cNvPr id="105" name="Google Shape;105;p15"/>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6" name="Google Shape;106;p15"/>
          <p:cNvCxnSpPr/>
          <p:nvPr/>
        </p:nvCxnSpPr>
        <p:spPr>
          <a:xfrm>
            <a:off x="8663800" y="4962200"/>
            <a:ext cx="513300" cy="0"/>
          </a:xfrm>
          <a:prstGeom prst="straightConnector1">
            <a:avLst/>
          </a:prstGeom>
          <a:noFill/>
          <a:ln cap="flat" cmpd="sng" w="76200">
            <a:solidFill>
              <a:schemeClr val="lt1"/>
            </a:solidFill>
            <a:prstDash val="solid"/>
            <a:round/>
            <a:headEnd len="sm" w="sm" type="none"/>
            <a:tailEnd len="sm" w="sm" type="none"/>
          </a:ln>
        </p:spPr>
      </p:cxnSp>
      <p:sp>
        <p:nvSpPr>
          <p:cNvPr id="107" name="Google Shape;107;p15"/>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5"/>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1pPr>
            <a:lvl2pPr indent="0" lvl="1"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2pPr>
            <a:lvl3pPr indent="0" lvl="2"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3pPr>
            <a:lvl4pPr indent="0" lvl="3"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4pPr>
            <a:lvl5pPr indent="0" lvl="4"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5pPr>
            <a:lvl6pPr indent="0" lvl="5"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6pPr>
            <a:lvl7pPr indent="0" lvl="6"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7pPr>
            <a:lvl8pPr indent="0" lvl="7"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8pPr>
            <a:lvl9pPr indent="0" lvl="8"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cxnSp>
        <p:nvCxnSpPr>
          <p:cNvPr id="109" name="Google Shape;109;p15"/>
          <p:cNvCxnSpPr>
            <a:endCxn id="110" idx="2"/>
          </p:cNvCxnSpPr>
          <p:nvPr/>
        </p:nvCxnSpPr>
        <p:spPr>
          <a:xfrm flipH="1" rot="10800000">
            <a:off x="6750" y="4112913"/>
            <a:ext cx="4292100" cy="300"/>
          </a:xfrm>
          <a:prstGeom prst="straightConnector1">
            <a:avLst/>
          </a:prstGeom>
          <a:noFill/>
          <a:ln cap="flat" cmpd="sng" w="9525">
            <a:solidFill>
              <a:schemeClr val="dk2"/>
            </a:solidFill>
            <a:prstDash val="solid"/>
            <a:round/>
            <a:headEnd len="sm" w="sm" type="none"/>
            <a:tailEnd len="sm" w="sm" type="none"/>
          </a:ln>
        </p:spPr>
      </p:cxnSp>
      <p:cxnSp>
        <p:nvCxnSpPr>
          <p:cNvPr id="111" name="Google Shape;111;p15"/>
          <p:cNvCxnSpPr>
            <a:stCxn id="110" idx="6"/>
          </p:cNvCxnSpPr>
          <p:nvPr/>
        </p:nvCxnSpPr>
        <p:spPr>
          <a:xfrm>
            <a:off x="4845150" y="4112913"/>
            <a:ext cx="4292100" cy="300"/>
          </a:xfrm>
          <a:prstGeom prst="straightConnector1">
            <a:avLst/>
          </a:prstGeom>
          <a:noFill/>
          <a:ln cap="flat" cmpd="sng" w="9525">
            <a:solidFill>
              <a:schemeClr val="dk2"/>
            </a:solidFill>
            <a:prstDash val="solid"/>
            <a:round/>
            <a:headEnd len="sm" w="sm" type="none"/>
            <a:tailEnd len="sm" w="sm" type="none"/>
          </a:ln>
        </p:spPr>
      </p:cxnSp>
      <p:sp>
        <p:nvSpPr>
          <p:cNvPr id="110" name="Google Shape;110;p15"/>
          <p:cNvSpPr/>
          <p:nvPr/>
        </p:nvSpPr>
        <p:spPr>
          <a:xfrm>
            <a:off x="4298850" y="3839763"/>
            <a:ext cx="546300" cy="5463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2" name="Google Shape;112;p15"/>
          <p:cNvGrpSpPr/>
          <p:nvPr/>
        </p:nvGrpSpPr>
        <p:grpSpPr>
          <a:xfrm>
            <a:off x="4469012" y="3943034"/>
            <a:ext cx="206046" cy="339995"/>
            <a:chOff x="2220125" y="238125"/>
            <a:chExt cx="3179725" cy="5238750"/>
          </a:xfrm>
        </p:grpSpPr>
        <p:sp>
          <p:nvSpPr>
            <p:cNvPr id="113" name="Google Shape;113;p15"/>
            <p:cNvSpPr/>
            <p:nvPr/>
          </p:nvSpPr>
          <p:spPr>
            <a:xfrm>
              <a:off x="3184450" y="4251875"/>
              <a:ext cx="1251075" cy="1225000"/>
            </a:xfrm>
            <a:custGeom>
              <a:rect b="b" l="l" r="r" t="t"/>
              <a:pathLst>
                <a:path extrusionOk="0" h="49000" w="50043">
                  <a:moveTo>
                    <a:pt x="19809" y="1"/>
                  </a:moveTo>
                  <a:lnTo>
                    <a:pt x="15639" y="2086"/>
                  </a:lnTo>
                  <a:lnTo>
                    <a:pt x="11469" y="4171"/>
                  </a:lnTo>
                  <a:lnTo>
                    <a:pt x="7298" y="7299"/>
                  </a:lnTo>
                  <a:lnTo>
                    <a:pt x="4171" y="10426"/>
                  </a:lnTo>
                  <a:lnTo>
                    <a:pt x="2086" y="14596"/>
                  </a:lnTo>
                  <a:lnTo>
                    <a:pt x="1043" y="19809"/>
                  </a:lnTo>
                  <a:lnTo>
                    <a:pt x="1" y="23979"/>
                  </a:lnTo>
                  <a:lnTo>
                    <a:pt x="1043" y="29192"/>
                  </a:lnTo>
                  <a:lnTo>
                    <a:pt x="2086" y="34404"/>
                  </a:lnTo>
                  <a:lnTo>
                    <a:pt x="4171" y="38575"/>
                  </a:lnTo>
                  <a:lnTo>
                    <a:pt x="7298" y="41702"/>
                  </a:lnTo>
                  <a:lnTo>
                    <a:pt x="11469" y="44830"/>
                  </a:lnTo>
                  <a:lnTo>
                    <a:pt x="15639" y="46915"/>
                  </a:lnTo>
                  <a:lnTo>
                    <a:pt x="19809" y="47957"/>
                  </a:lnTo>
                  <a:lnTo>
                    <a:pt x="25022" y="49000"/>
                  </a:lnTo>
                  <a:lnTo>
                    <a:pt x="30234" y="47957"/>
                  </a:lnTo>
                  <a:lnTo>
                    <a:pt x="34404" y="46915"/>
                  </a:lnTo>
                  <a:lnTo>
                    <a:pt x="38574" y="44830"/>
                  </a:lnTo>
                  <a:lnTo>
                    <a:pt x="42745" y="41702"/>
                  </a:lnTo>
                  <a:lnTo>
                    <a:pt x="45872" y="38575"/>
                  </a:lnTo>
                  <a:lnTo>
                    <a:pt x="47957" y="34404"/>
                  </a:lnTo>
                  <a:lnTo>
                    <a:pt x="49000" y="29192"/>
                  </a:lnTo>
                  <a:lnTo>
                    <a:pt x="50042" y="23979"/>
                  </a:lnTo>
                  <a:lnTo>
                    <a:pt x="49000" y="19809"/>
                  </a:lnTo>
                  <a:lnTo>
                    <a:pt x="47957" y="14596"/>
                  </a:lnTo>
                  <a:lnTo>
                    <a:pt x="45872" y="10426"/>
                  </a:lnTo>
                  <a:lnTo>
                    <a:pt x="42745" y="7299"/>
                  </a:lnTo>
                  <a:lnTo>
                    <a:pt x="38574" y="4171"/>
                  </a:lnTo>
                  <a:lnTo>
                    <a:pt x="34404" y="2086"/>
                  </a:lnTo>
                  <a:lnTo>
                    <a:pt x="30234" y="1"/>
                  </a:lnTo>
                  <a:close/>
                </a:path>
              </a:pathLst>
            </a:custGeom>
            <a:solidFill>
              <a:srgbClr val="FFC8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5"/>
            <p:cNvSpPr/>
            <p:nvPr/>
          </p:nvSpPr>
          <p:spPr>
            <a:xfrm>
              <a:off x="2220125" y="238125"/>
              <a:ext cx="3179725" cy="3701025"/>
            </a:xfrm>
            <a:custGeom>
              <a:rect b="b" l="l" r="r" t="t"/>
              <a:pathLst>
                <a:path extrusionOk="0" h="148041" w="127189">
                  <a:moveTo>
                    <a:pt x="57339" y="0"/>
                  </a:moveTo>
                  <a:lnTo>
                    <a:pt x="51084" y="1043"/>
                  </a:lnTo>
                  <a:lnTo>
                    <a:pt x="44829" y="2085"/>
                  </a:lnTo>
                  <a:lnTo>
                    <a:pt x="38574" y="4170"/>
                  </a:lnTo>
                  <a:lnTo>
                    <a:pt x="28148" y="10425"/>
                  </a:lnTo>
                  <a:lnTo>
                    <a:pt x="18766" y="18766"/>
                  </a:lnTo>
                  <a:lnTo>
                    <a:pt x="10425" y="28149"/>
                  </a:lnTo>
                  <a:lnTo>
                    <a:pt x="5213" y="38574"/>
                  </a:lnTo>
                  <a:lnTo>
                    <a:pt x="2085" y="44829"/>
                  </a:lnTo>
                  <a:lnTo>
                    <a:pt x="1043" y="51084"/>
                  </a:lnTo>
                  <a:lnTo>
                    <a:pt x="0" y="57340"/>
                  </a:lnTo>
                  <a:lnTo>
                    <a:pt x="0" y="63595"/>
                  </a:lnTo>
                  <a:lnTo>
                    <a:pt x="0" y="69850"/>
                  </a:lnTo>
                  <a:lnTo>
                    <a:pt x="48999" y="69850"/>
                  </a:lnTo>
                  <a:lnTo>
                    <a:pt x="48999" y="63595"/>
                  </a:lnTo>
                  <a:lnTo>
                    <a:pt x="50042" y="57340"/>
                  </a:lnTo>
                  <a:lnTo>
                    <a:pt x="53169" y="53169"/>
                  </a:lnTo>
                  <a:lnTo>
                    <a:pt x="58382" y="50042"/>
                  </a:lnTo>
                  <a:lnTo>
                    <a:pt x="63595" y="48999"/>
                  </a:lnTo>
                  <a:lnTo>
                    <a:pt x="69850" y="50042"/>
                  </a:lnTo>
                  <a:lnTo>
                    <a:pt x="74020" y="53169"/>
                  </a:lnTo>
                  <a:lnTo>
                    <a:pt x="77147" y="57340"/>
                  </a:lnTo>
                  <a:lnTo>
                    <a:pt x="78190" y="63595"/>
                  </a:lnTo>
                  <a:lnTo>
                    <a:pt x="78190" y="66722"/>
                  </a:lnTo>
                  <a:lnTo>
                    <a:pt x="77147" y="69850"/>
                  </a:lnTo>
                  <a:lnTo>
                    <a:pt x="75062" y="71935"/>
                  </a:lnTo>
                  <a:lnTo>
                    <a:pt x="72977" y="75063"/>
                  </a:lnTo>
                  <a:lnTo>
                    <a:pt x="38574" y="104254"/>
                  </a:lnTo>
                  <a:lnTo>
                    <a:pt x="38574" y="148040"/>
                  </a:lnTo>
                  <a:lnTo>
                    <a:pt x="88615" y="148040"/>
                  </a:lnTo>
                  <a:lnTo>
                    <a:pt x="88615" y="126147"/>
                  </a:lnTo>
                  <a:lnTo>
                    <a:pt x="105296" y="112594"/>
                  </a:lnTo>
                  <a:lnTo>
                    <a:pt x="110508" y="107381"/>
                  </a:lnTo>
                  <a:lnTo>
                    <a:pt x="114679" y="102169"/>
                  </a:lnTo>
                  <a:lnTo>
                    <a:pt x="118849" y="96956"/>
                  </a:lnTo>
                  <a:lnTo>
                    <a:pt x="121976" y="90701"/>
                  </a:lnTo>
                  <a:lnTo>
                    <a:pt x="124061" y="84446"/>
                  </a:lnTo>
                  <a:lnTo>
                    <a:pt x="126146" y="77148"/>
                  </a:lnTo>
                  <a:lnTo>
                    <a:pt x="127189" y="70893"/>
                  </a:lnTo>
                  <a:lnTo>
                    <a:pt x="127189" y="63595"/>
                  </a:lnTo>
                  <a:lnTo>
                    <a:pt x="127189" y="57340"/>
                  </a:lnTo>
                  <a:lnTo>
                    <a:pt x="126146" y="51084"/>
                  </a:lnTo>
                  <a:lnTo>
                    <a:pt x="125104" y="44829"/>
                  </a:lnTo>
                  <a:lnTo>
                    <a:pt x="123019" y="38574"/>
                  </a:lnTo>
                  <a:lnTo>
                    <a:pt x="116764" y="28149"/>
                  </a:lnTo>
                  <a:lnTo>
                    <a:pt x="108423" y="18766"/>
                  </a:lnTo>
                  <a:lnTo>
                    <a:pt x="99041" y="10425"/>
                  </a:lnTo>
                  <a:lnTo>
                    <a:pt x="88615" y="4170"/>
                  </a:lnTo>
                  <a:lnTo>
                    <a:pt x="82360" y="2085"/>
                  </a:lnTo>
                  <a:lnTo>
                    <a:pt x="76105" y="1043"/>
                  </a:lnTo>
                  <a:lnTo>
                    <a:pt x="69850" y="0"/>
                  </a:lnTo>
                  <a:close/>
                </a:path>
              </a:pathLst>
            </a:custGeom>
            <a:solidFill>
              <a:srgbClr val="FFC8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5" name="Google Shape;115;p15"/>
          <p:cNvSpPr txBox="1"/>
          <p:nvPr/>
        </p:nvSpPr>
        <p:spPr>
          <a:xfrm>
            <a:off x="1168950" y="1541325"/>
            <a:ext cx="6806100" cy="1025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i="0" lang="en" sz="4800" u="none" cap="none" strike="noStrike">
                <a:solidFill>
                  <a:schemeClr val="dk2"/>
                </a:solidFill>
                <a:latin typeface="Arial"/>
                <a:ea typeface="Arial"/>
                <a:cs typeface="Arial"/>
                <a:sym typeface="Arial"/>
              </a:rPr>
              <a:t>Question Time!</a:t>
            </a:r>
            <a:endParaRPr b="1" i="0" sz="4800" u="none" cap="none" strike="noStrike">
              <a:solidFill>
                <a:schemeClr val="dk2"/>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BLANK_1_1_1_1_1">
    <p:bg>
      <p:bgPr>
        <a:solidFill>
          <a:schemeClr val="dk2"/>
        </a:solidFill>
      </p:bgPr>
    </p:bg>
    <p:spTree>
      <p:nvGrpSpPr>
        <p:cNvPr id="116" name="Shape 116"/>
        <p:cNvGrpSpPr/>
        <p:nvPr/>
      </p:nvGrpSpPr>
      <p:grpSpPr>
        <a:xfrm>
          <a:off x="0" y="0"/>
          <a:ext cx="0" cy="0"/>
          <a:chOff x="0" y="0"/>
          <a:chExt cx="0" cy="0"/>
        </a:xfrm>
      </p:grpSpPr>
      <p:cxnSp>
        <p:nvCxnSpPr>
          <p:cNvPr id="117" name="Google Shape;117;p16"/>
          <p:cNvCxnSpPr/>
          <p:nvPr/>
        </p:nvCxnSpPr>
        <p:spPr>
          <a:xfrm>
            <a:off x="8710050" y="4946650"/>
            <a:ext cx="488400" cy="0"/>
          </a:xfrm>
          <a:prstGeom prst="straightConnector1">
            <a:avLst/>
          </a:prstGeom>
          <a:noFill/>
          <a:ln cap="flat" cmpd="sng" w="76200">
            <a:solidFill>
              <a:schemeClr val="accent2"/>
            </a:solidFill>
            <a:prstDash val="solid"/>
            <a:round/>
            <a:headEnd len="sm" w="sm" type="none"/>
            <a:tailEnd len="sm" w="sm" type="none"/>
          </a:ln>
        </p:spPr>
      </p:cxnSp>
      <p:cxnSp>
        <p:nvCxnSpPr>
          <p:cNvPr id="118" name="Google Shape;118;p16"/>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sp>
        <p:nvSpPr>
          <p:cNvPr id="119" name="Google Shape;119;p16"/>
          <p:cNvSpPr txBox="1"/>
          <p:nvPr/>
        </p:nvSpPr>
        <p:spPr>
          <a:xfrm>
            <a:off x="1652625" y="4110725"/>
            <a:ext cx="1268700" cy="328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accent6"/>
                </a:solidFill>
                <a:latin typeface="Roboto Medium"/>
                <a:ea typeface="Roboto Medium"/>
                <a:cs typeface="Roboto Medium"/>
                <a:sym typeface="Roboto Medium"/>
              </a:rPr>
              <a:t>wso2.com</a:t>
            </a:r>
            <a:endParaRPr b="0" i="0" sz="1600" u="none" cap="none" strike="noStrike">
              <a:solidFill>
                <a:schemeClr val="accent6"/>
              </a:solidFill>
              <a:latin typeface="Roboto Medium"/>
              <a:ea typeface="Roboto Medium"/>
              <a:cs typeface="Roboto Medium"/>
              <a:sym typeface="Roboto Medium"/>
            </a:endParaRPr>
          </a:p>
        </p:txBody>
      </p:sp>
      <p:pic>
        <p:nvPicPr>
          <p:cNvPr descr="D:\2017\Slide-deck-2017\in-01.png" id="120" name="Google Shape;120;p16">
            <a:hlinkClick r:id="rId2"/>
          </p:cNvPr>
          <p:cNvPicPr preferRelativeResize="0"/>
          <p:nvPr/>
        </p:nvPicPr>
        <p:blipFill rotWithShape="1">
          <a:blip r:embed="rId3">
            <a:alphaModFix/>
          </a:blip>
          <a:srcRect b="0" l="0" r="0" t="0"/>
          <a:stretch/>
        </p:blipFill>
        <p:spPr>
          <a:xfrm>
            <a:off x="4011365" y="4142659"/>
            <a:ext cx="294300" cy="294300"/>
          </a:xfrm>
          <a:prstGeom prst="rect">
            <a:avLst/>
          </a:prstGeom>
          <a:noFill/>
          <a:ln>
            <a:noFill/>
          </a:ln>
        </p:spPr>
      </p:pic>
      <p:pic>
        <p:nvPicPr>
          <p:cNvPr descr="D:\2017\Slide-deck-2017\twitter-01-01.png" id="121" name="Google Shape;121;p16">
            <a:hlinkClick r:id="rId4"/>
          </p:cNvPr>
          <p:cNvPicPr preferRelativeResize="0"/>
          <p:nvPr/>
        </p:nvPicPr>
        <p:blipFill rotWithShape="1">
          <a:blip r:embed="rId5">
            <a:alphaModFix/>
          </a:blip>
          <a:srcRect b="0" l="0" r="0" t="0"/>
          <a:stretch/>
        </p:blipFill>
        <p:spPr>
          <a:xfrm>
            <a:off x="3185961" y="4158572"/>
            <a:ext cx="279900" cy="279900"/>
          </a:xfrm>
          <a:prstGeom prst="rect">
            <a:avLst/>
          </a:prstGeom>
          <a:noFill/>
          <a:ln>
            <a:noFill/>
          </a:ln>
        </p:spPr>
      </p:pic>
      <p:pic>
        <p:nvPicPr>
          <p:cNvPr descr="D:\2017\Slide-deck-2017\yt-01.png" id="122" name="Google Shape;122;p16">
            <a:hlinkClick r:id="rId6"/>
          </p:cNvPr>
          <p:cNvPicPr preferRelativeResize="0"/>
          <p:nvPr/>
        </p:nvPicPr>
        <p:blipFill rotWithShape="1">
          <a:blip r:embed="rId7">
            <a:alphaModFix/>
          </a:blip>
          <a:srcRect b="0" l="0" r="0" t="0"/>
          <a:stretch/>
        </p:blipFill>
        <p:spPr>
          <a:xfrm>
            <a:off x="4460421" y="4156568"/>
            <a:ext cx="294300" cy="294300"/>
          </a:xfrm>
          <a:prstGeom prst="rect">
            <a:avLst/>
          </a:prstGeom>
          <a:noFill/>
          <a:ln>
            <a:noFill/>
          </a:ln>
        </p:spPr>
      </p:pic>
      <p:pic>
        <p:nvPicPr>
          <p:cNvPr descr="D:\2017\Slide-deck-2017\FB-01.png" id="123" name="Google Shape;123;p16">
            <a:hlinkClick r:id="rId8"/>
          </p:cNvPr>
          <p:cNvPicPr preferRelativeResize="0"/>
          <p:nvPr/>
        </p:nvPicPr>
        <p:blipFill rotWithShape="1">
          <a:blip r:embed="rId9">
            <a:alphaModFix/>
          </a:blip>
          <a:srcRect b="0" l="0" r="0" t="0"/>
          <a:stretch/>
        </p:blipFill>
        <p:spPr>
          <a:xfrm>
            <a:off x="3622477" y="4142659"/>
            <a:ext cx="294300" cy="294300"/>
          </a:xfrm>
          <a:prstGeom prst="rect">
            <a:avLst/>
          </a:prstGeom>
          <a:noFill/>
          <a:ln>
            <a:noFill/>
          </a:ln>
        </p:spPr>
      </p:pic>
      <p:cxnSp>
        <p:nvCxnSpPr>
          <p:cNvPr id="124" name="Google Shape;124;p16"/>
          <p:cNvCxnSpPr/>
          <p:nvPr/>
        </p:nvCxnSpPr>
        <p:spPr>
          <a:xfrm>
            <a:off x="6450" y="3657300"/>
            <a:ext cx="9145200" cy="0"/>
          </a:xfrm>
          <a:prstGeom prst="straightConnector1">
            <a:avLst/>
          </a:prstGeom>
          <a:noFill/>
          <a:ln cap="flat" cmpd="sng" w="9525">
            <a:solidFill>
              <a:schemeClr val="accent1"/>
            </a:solidFill>
            <a:prstDash val="solid"/>
            <a:round/>
            <a:headEnd len="sm" w="sm" type="none"/>
            <a:tailEnd len="sm" w="sm" type="none"/>
          </a:ln>
        </p:spPr>
      </p:cxnSp>
      <p:sp>
        <p:nvSpPr>
          <p:cNvPr id="125" name="Google Shape;125;p16"/>
          <p:cNvSpPr txBox="1"/>
          <p:nvPr/>
        </p:nvSpPr>
        <p:spPr>
          <a:xfrm>
            <a:off x="1574925" y="1085175"/>
            <a:ext cx="4908000" cy="1159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1" i="0" lang="en" sz="6000" u="none" cap="none" strike="noStrike">
                <a:solidFill>
                  <a:schemeClr val="accent3"/>
                </a:solidFill>
                <a:latin typeface="Roboto"/>
                <a:ea typeface="Roboto"/>
                <a:cs typeface="Roboto"/>
                <a:sym typeface="Roboto"/>
              </a:rPr>
              <a:t>Thanks!</a:t>
            </a:r>
            <a:endParaRPr b="1" i="0" sz="6000" u="none" cap="none" strike="noStrike">
              <a:solidFill>
                <a:schemeClr val="accent3"/>
              </a:solidFill>
              <a:latin typeface="Roboto"/>
              <a:ea typeface="Roboto"/>
              <a:cs typeface="Roboto"/>
              <a:sym typeface="Roboto"/>
            </a:endParaRPr>
          </a:p>
        </p:txBody>
      </p:sp>
      <p:sp>
        <p:nvSpPr>
          <p:cNvPr id="126" name="Google Shape;126;p16"/>
          <p:cNvSpPr/>
          <p:nvPr/>
        </p:nvSpPr>
        <p:spPr>
          <a:xfrm>
            <a:off x="1707200" y="3403350"/>
            <a:ext cx="546300" cy="546300"/>
          </a:xfrm>
          <a:prstGeom prst="ellipse">
            <a:avLst/>
          </a:prstGeom>
          <a:solidFill>
            <a:srgbClr val="FFC80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7" name="Google Shape;127;p16"/>
          <p:cNvGrpSpPr/>
          <p:nvPr/>
        </p:nvGrpSpPr>
        <p:grpSpPr>
          <a:xfrm>
            <a:off x="1837068" y="3519630"/>
            <a:ext cx="286882" cy="275558"/>
            <a:chOff x="1082975" y="238125"/>
            <a:chExt cx="5454025" cy="5238750"/>
          </a:xfrm>
        </p:grpSpPr>
        <p:sp>
          <p:nvSpPr>
            <p:cNvPr id="128" name="Google Shape;128;p16"/>
            <p:cNvSpPr/>
            <p:nvPr/>
          </p:nvSpPr>
          <p:spPr>
            <a:xfrm>
              <a:off x="1082975" y="2510625"/>
              <a:ext cx="1602725" cy="2966250"/>
            </a:xfrm>
            <a:custGeom>
              <a:rect b="b" l="l" r="r" t="t"/>
              <a:pathLst>
                <a:path extrusionOk="0" h="118650" w="64109">
                  <a:moveTo>
                    <a:pt x="22964" y="1"/>
                  </a:moveTo>
                  <a:lnTo>
                    <a:pt x="18180" y="958"/>
                  </a:lnTo>
                  <a:lnTo>
                    <a:pt x="14353" y="1914"/>
                  </a:lnTo>
                  <a:lnTo>
                    <a:pt x="10525" y="4785"/>
                  </a:lnTo>
                  <a:lnTo>
                    <a:pt x="6698" y="6699"/>
                  </a:lnTo>
                  <a:lnTo>
                    <a:pt x="3827" y="10526"/>
                  </a:lnTo>
                  <a:lnTo>
                    <a:pt x="1914" y="14353"/>
                  </a:lnTo>
                  <a:lnTo>
                    <a:pt x="957" y="18181"/>
                  </a:lnTo>
                  <a:lnTo>
                    <a:pt x="0" y="22965"/>
                  </a:lnTo>
                  <a:lnTo>
                    <a:pt x="0" y="95686"/>
                  </a:lnTo>
                  <a:lnTo>
                    <a:pt x="957" y="100470"/>
                  </a:lnTo>
                  <a:lnTo>
                    <a:pt x="1914" y="105254"/>
                  </a:lnTo>
                  <a:lnTo>
                    <a:pt x="3827" y="109082"/>
                  </a:lnTo>
                  <a:lnTo>
                    <a:pt x="6698" y="111952"/>
                  </a:lnTo>
                  <a:lnTo>
                    <a:pt x="10525" y="114823"/>
                  </a:lnTo>
                  <a:lnTo>
                    <a:pt x="14353" y="116736"/>
                  </a:lnTo>
                  <a:lnTo>
                    <a:pt x="18180" y="118650"/>
                  </a:lnTo>
                  <a:lnTo>
                    <a:pt x="53583" y="118650"/>
                  </a:lnTo>
                  <a:lnTo>
                    <a:pt x="57411" y="117693"/>
                  </a:lnTo>
                  <a:lnTo>
                    <a:pt x="64109" y="113866"/>
                  </a:lnTo>
                  <a:lnTo>
                    <a:pt x="64109" y="1"/>
                  </a:lnTo>
                  <a:close/>
                </a:path>
              </a:pathLst>
            </a:custGeom>
            <a:solidFill>
              <a:srgbClr val="212A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6"/>
            <p:cNvSpPr/>
            <p:nvPr/>
          </p:nvSpPr>
          <p:spPr>
            <a:xfrm>
              <a:off x="2900975" y="238125"/>
              <a:ext cx="3636025" cy="5023475"/>
            </a:xfrm>
            <a:custGeom>
              <a:rect b="b" l="l" r="r" t="t"/>
              <a:pathLst>
                <a:path extrusionOk="0" h="200939" w="145441">
                  <a:moveTo>
                    <a:pt x="45929" y="0"/>
                  </a:moveTo>
                  <a:lnTo>
                    <a:pt x="39231" y="957"/>
                  </a:lnTo>
                  <a:lnTo>
                    <a:pt x="33490" y="2871"/>
                  </a:lnTo>
                  <a:lnTo>
                    <a:pt x="28706" y="5741"/>
                  </a:lnTo>
                  <a:lnTo>
                    <a:pt x="27749" y="7655"/>
                  </a:lnTo>
                  <a:lnTo>
                    <a:pt x="27749" y="9568"/>
                  </a:lnTo>
                  <a:lnTo>
                    <a:pt x="27749" y="40188"/>
                  </a:lnTo>
                  <a:lnTo>
                    <a:pt x="957" y="96642"/>
                  </a:lnTo>
                  <a:lnTo>
                    <a:pt x="0" y="97599"/>
                  </a:lnTo>
                  <a:lnTo>
                    <a:pt x="0" y="195197"/>
                  </a:lnTo>
                  <a:lnTo>
                    <a:pt x="5741" y="197111"/>
                  </a:lnTo>
                  <a:lnTo>
                    <a:pt x="12439" y="199025"/>
                  </a:lnTo>
                  <a:lnTo>
                    <a:pt x="18180" y="199982"/>
                  </a:lnTo>
                  <a:lnTo>
                    <a:pt x="22965" y="200938"/>
                  </a:lnTo>
                  <a:lnTo>
                    <a:pt x="106210" y="200938"/>
                  </a:lnTo>
                  <a:lnTo>
                    <a:pt x="110038" y="199982"/>
                  </a:lnTo>
                  <a:lnTo>
                    <a:pt x="113865" y="199025"/>
                  </a:lnTo>
                  <a:lnTo>
                    <a:pt x="119606" y="196154"/>
                  </a:lnTo>
                  <a:lnTo>
                    <a:pt x="122477" y="194240"/>
                  </a:lnTo>
                  <a:lnTo>
                    <a:pt x="124390" y="191370"/>
                  </a:lnTo>
                  <a:lnTo>
                    <a:pt x="126304" y="188499"/>
                  </a:lnTo>
                  <a:lnTo>
                    <a:pt x="127261" y="184672"/>
                  </a:lnTo>
                  <a:lnTo>
                    <a:pt x="127261" y="180845"/>
                  </a:lnTo>
                  <a:lnTo>
                    <a:pt x="127261" y="177974"/>
                  </a:lnTo>
                  <a:lnTo>
                    <a:pt x="126304" y="174147"/>
                  </a:lnTo>
                  <a:lnTo>
                    <a:pt x="125347" y="171276"/>
                  </a:lnTo>
                  <a:lnTo>
                    <a:pt x="130131" y="167449"/>
                  </a:lnTo>
                  <a:lnTo>
                    <a:pt x="133959" y="163621"/>
                  </a:lnTo>
                  <a:lnTo>
                    <a:pt x="135873" y="158837"/>
                  </a:lnTo>
                  <a:lnTo>
                    <a:pt x="136829" y="153096"/>
                  </a:lnTo>
                  <a:lnTo>
                    <a:pt x="135873" y="148312"/>
                  </a:lnTo>
                  <a:lnTo>
                    <a:pt x="134916" y="143527"/>
                  </a:lnTo>
                  <a:lnTo>
                    <a:pt x="138743" y="140657"/>
                  </a:lnTo>
                  <a:lnTo>
                    <a:pt x="142570" y="135873"/>
                  </a:lnTo>
                  <a:lnTo>
                    <a:pt x="145441" y="131088"/>
                  </a:lnTo>
                  <a:lnTo>
                    <a:pt x="145441" y="125347"/>
                  </a:lnTo>
                  <a:lnTo>
                    <a:pt x="145441" y="121520"/>
                  </a:lnTo>
                  <a:lnTo>
                    <a:pt x="144484" y="117692"/>
                  </a:lnTo>
                  <a:lnTo>
                    <a:pt x="142570" y="113865"/>
                  </a:lnTo>
                  <a:lnTo>
                    <a:pt x="139700" y="110995"/>
                  </a:lnTo>
                  <a:lnTo>
                    <a:pt x="142570" y="107167"/>
                  </a:lnTo>
                  <a:lnTo>
                    <a:pt x="144484" y="103340"/>
                  </a:lnTo>
                  <a:lnTo>
                    <a:pt x="145441" y="98555"/>
                  </a:lnTo>
                  <a:lnTo>
                    <a:pt x="145441" y="93771"/>
                  </a:lnTo>
                  <a:lnTo>
                    <a:pt x="144484" y="89944"/>
                  </a:lnTo>
                  <a:lnTo>
                    <a:pt x="143527" y="86116"/>
                  </a:lnTo>
                  <a:lnTo>
                    <a:pt x="140657" y="82289"/>
                  </a:lnTo>
                  <a:lnTo>
                    <a:pt x="137786" y="79418"/>
                  </a:lnTo>
                  <a:lnTo>
                    <a:pt x="134916" y="76548"/>
                  </a:lnTo>
                  <a:lnTo>
                    <a:pt x="131088" y="74634"/>
                  </a:lnTo>
                  <a:lnTo>
                    <a:pt x="126304" y="73677"/>
                  </a:lnTo>
                  <a:lnTo>
                    <a:pt x="121520" y="72721"/>
                  </a:lnTo>
                  <a:lnTo>
                    <a:pt x="66023" y="72721"/>
                  </a:lnTo>
                  <a:lnTo>
                    <a:pt x="70807" y="56454"/>
                  </a:lnTo>
                  <a:lnTo>
                    <a:pt x="71764" y="46886"/>
                  </a:lnTo>
                  <a:lnTo>
                    <a:pt x="72721" y="36360"/>
                  </a:lnTo>
                  <a:lnTo>
                    <a:pt x="71764" y="29662"/>
                  </a:lnTo>
                  <a:lnTo>
                    <a:pt x="69850" y="22964"/>
                  </a:lnTo>
                  <a:lnTo>
                    <a:pt x="66980" y="16266"/>
                  </a:lnTo>
                  <a:lnTo>
                    <a:pt x="63152" y="11482"/>
                  </a:lnTo>
                  <a:lnTo>
                    <a:pt x="59325" y="6698"/>
                  </a:lnTo>
                  <a:lnTo>
                    <a:pt x="54541" y="2871"/>
                  </a:lnTo>
                  <a:lnTo>
                    <a:pt x="49756" y="957"/>
                  </a:lnTo>
                  <a:lnTo>
                    <a:pt x="45929" y="0"/>
                  </a:lnTo>
                  <a:close/>
                </a:path>
              </a:pathLst>
            </a:custGeom>
            <a:solidFill>
              <a:srgbClr val="212A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and intro">
  <p:cSld name="CUSTOM">
    <p:spTree>
      <p:nvGrpSpPr>
        <p:cNvPr id="130" name="Shape 130"/>
        <p:cNvGrpSpPr/>
        <p:nvPr/>
      </p:nvGrpSpPr>
      <p:grpSpPr>
        <a:xfrm>
          <a:off x="0" y="0"/>
          <a:ext cx="0" cy="0"/>
          <a:chOff x="0" y="0"/>
          <a:chExt cx="0" cy="0"/>
        </a:xfrm>
      </p:grpSpPr>
      <p:sp>
        <p:nvSpPr>
          <p:cNvPr id="131" name="Google Shape;131;p17"/>
          <p:cNvSpPr txBox="1"/>
          <p:nvPr>
            <p:ph type="title"/>
          </p:nvPr>
        </p:nvSpPr>
        <p:spPr>
          <a:xfrm>
            <a:off x="324950" y="407200"/>
            <a:ext cx="8167200" cy="47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2pPr>
            <a:lvl3pPr lvl="2"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3pPr>
            <a:lvl4pPr lvl="3"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4pPr>
            <a:lvl5pPr lvl="4"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5pPr>
            <a:lvl6pPr lvl="5"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6pPr>
            <a:lvl7pPr lvl="6"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7pPr>
            <a:lvl8pPr lvl="7"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8pPr>
            <a:lvl9pPr lvl="8"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9pPr>
          </a:lstStyle>
          <a:p/>
        </p:txBody>
      </p:sp>
      <p:sp>
        <p:nvSpPr>
          <p:cNvPr id="132" name="Google Shape;132;p17"/>
          <p:cNvSpPr txBox="1"/>
          <p:nvPr>
            <p:ph idx="1" type="body"/>
          </p:nvPr>
        </p:nvSpPr>
        <p:spPr>
          <a:xfrm>
            <a:off x="362599" y="1034200"/>
            <a:ext cx="7331400" cy="3494100"/>
          </a:xfrm>
          <a:prstGeom prst="rect">
            <a:avLst/>
          </a:prstGeom>
          <a:noFill/>
          <a:ln>
            <a:noFill/>
          </a:ln>
        </p:spPr>
        <p:txBody>
          <a:bodyPr anchorCtr="0" anchor="t" bIns="91425" lIns="91425" spcFirstLastPara="1" rIns="91425" wrap="square" tIns="91425">
            <a:noAutofit/>
          </a:bodyPr>
          <a:lstStyle>
            <a:lvl1pPr indent="-330200" lvl="0" marL="457200" algn="l">
              <a:lnSpc>
                <a:spcPct val="130000"/>
              </a:lnSpc>
              <a:spcBef>
                <a:spcPts val="0"/>
              </a:spcBef>
              <a:spcAft>
                <a:spcPts val="0"/>
              </a:spcAft>
              <a:buClr>
                <a:srgbClr val="555555"/>
              </a:buClr>
              <a:buSzPts val="1600"/>
              <a:buFont typeface="Roboto Light"/>
              <a:buChar char="●"/>
              <a:defRPr>
                <a:solidFill>
                  <a:srgbClr val="555555"/>
                </a:solidFill>
                <a:latin typeface="Roboto Light"/>
                <a:ea typeface="Roboto Light"/>
                <a:cs typeface="Roboto Light"/>
                <a:sym typeface="Roboto Light"/>
              </a:defRPr>
            </a:lvl1pPr>
            <a:lvl2pPr indent="-330200" lvl="1" marL="914400" algn="l">
              <a:lnSpc>
                <a:spcPct val="130000"/>
              </a:lnSpc>
              <a:spcBef>
                <a:spcPts val="0"/>
              </a:spcBef>
              <a:spcAft>
                <a:spcPts val="0"/>
              </a:spcAft>
              <a:buClr>
                <a:srgbClr val="555555"/>
              </a:buClr>
              <a:buSzPts val="1600"/>
              <a:buFont typeface="Roboto Light"/>
              <a:buChar char="○"/>
              <a:defRPr>
                <a:solidFill>
                  <a:srgbClr val="555555"/>
                </a:solidFill>
                <a:latin typeface="Roboto Light"/>
                <a:ea typeface="Roboto Light"/>
                <a:cs typeface="Roboto Light"/>
                <a:sym typeface="Roboto Light"/>
              </a:defRPr>
            </a:lvl2pPr>
            <a:lvl3pPr indent="-317500" lvl="2" marL="1371600" algn="l">
              <a:lnSpc>
                <a:spcPct val="13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3pPr>
            <a:lvl4pPr indent="-304800" lvl="3" marL="182880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4pPr>
            <a:lvl5pPr indent="-304800" lvl="4" marL="228600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5pPr>
            <a:lvl6pPr indent="-304800" lvl="5" marL="274320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6pPr>
            <a:lvl7pPr indent="-304800" lvl="6" marL="320040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7pPr>
            <a:lvl8pPr indent="-304800" lvl="7" marL="365760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8pPr>
            <a:lvl9pPr indent="-304800" lvl="8" marL="411480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Main Cover Slide">
  <p:cSld name="BLANK_1_1_2">
    <p:bg>
      <p:bgPr>
        <a:solidFill>
          <a:srgbClr val="FFFFFF"/>
        </a:solidFill>
      </p:bgPr>
    </p:bg>
    <p:spTree>
      <p:nvGrpSpPr>
        <p:cNvPr id="133" name="Shape 133"/>
        <p:cNvGrpSpPr/>
        <p:nvPr/>
      </p:nvGrpSpPr>
      <p:grpSpPr>
        <a:xfrm>
          <a:off x="0" y="0"/>
          <a:ext cx="0" cy="0"/>
          <a:chOff x="0" y="0"/>
          <a:chExt cx="0" cy="0"/>
        </a:xfrm>
      </p:grpSpPr>
      <p:sp>
        <p:nvSpPr>
          <p:cNvPr id="134" name="Google Shape;134;p18"/>
          <p:cNvSpPr/>
          <p:nvPr/>
        </p:nvSpPr>
        <p:spPr>
          <a:xfrm>
            <a:off x="155600" y="4573350"/>
            <a:ext cx="8706300" cy="532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5" name="Google Shape;135;p18"/>
          <p:cNvPicPr preferRelativeResize="0"/>
          <p:nvPr/>
        </p:nvPicPr>
        <p:blipFill rotWithShape="1">
          <a:blip r:embed="rId2">
            <a:alphaModFix/>
          </a:blip>
          <a:srcRect b="0" l="0" r="0" t="0"/>
          <a:stretch/>
        </p:blipFill>
        <p:spPr>
          <a:xfrm>
            <a:off x="0" y="0"/>
            <a:ext cx="9144000" cy="5149397"/>
          </a:xfrm>
          <a:prstGeom prst="rect">
            <a:avLst/>
          </a:prstGeom>
          <a:noFill/>
          <a:ln>
            <a:noFill/>
          </a:ln>
        </p:spPr>
      </p:pic>
      <p:cxnSp>
        <p:nvCxnSpPr>
          <p:cNvPr id="136" name="Google Shape;136;p18"/>
          <p:cNvCxnSpPr/>
          <p:nvPr/>
        </p:nvCxnSpPr>
        <p:spPr>
          <a:xfrm>
            <a:off x="872325" y="4048650"/>
            <a:ext cx="3548100" cy="0"/>
          </a:xfrm>
          <a:prstGeom prst="straightConnector1">
            <a:avLst/>
          </a:prstGeom>
          <a:noFill/>
          <a:ln cap="flat" cmpd="sng" w="9525">
            <a:solidFill>
              <a:srgbClr val="999999"/>
            </a:solidFill>
            <a:prstDash val="solid"/>
            <a:round/>
            <a:headEnd len="sm" w="sm" type="none"/>
            <a:tailEnd len="sm" w="sm" type="none"/>
          </a:ln>
        </p:spPr>
      </p:cxnSp>
      <p:sp>
        <p:nvSpPr>
          <p:cNvPr id="137" name="Google Shape;137;p18"/>
          <p:cNvSpPr txBox="1"/>
          <p:nvPr>
            <p:ph type="title"/>
          </p:nvPr>
        </p:nvSpPr>
        <p:spPr>
          <a:xfrm>
            <a:off x="872325" y="1901250"/>
            <a:ext cx="6130500" cy="652200"/>
          </a:xfrm>
          <a:prstGeom prst="rect">
            <a:avLst/>
          </a:prstGeom>
          <a:noFill/>
          <a:ln>
            <a:noFill/>
          </a:ln>
        </p:spPr>
        <p:txBody>
          <a:bodyPr anchorCtr="0" anchor="ctr" bIns="0" lIns="0" spcFirstLastPara="1" rIns="0" wrap="square" tIns="0">
            <a:noAutofit/>
          </a:bodyPr>
          <a:lstStyle>
            <a:lvl1pPr lvl="0" algn="l">
              <a:lnSpc>
                <a:spcPct val="113000"/>
              </a:lnSpc>
              <a:spcBef>
                <a:spcPts val="0"/>
              </a:spcBef>
              <a:spcAft>
                <a:spcPts val="0"/>
              </a:spcAft>
              <a:buSzPts val="2400"/>
              <a:buNone/>
              <a:defRPr sz="3000">
                <a:solidFill>
                  <a:srgbClr val="434343"/>
                </a:solidFill>
              </a:defRPr>
            </a:lvl1pPr>
            <a:lvl2pPr lvl="1" algn="l">
              <a:lnSpc>
                <a:spcPct val="115000"/>
              </a:lnSpc>
              <a:spcBef>
                <a:spcPts val="0"/>
              </a:spcBef>
              <a:spcAft>
                <a:spcPts val="0"/>
              </a:spcAft>
              <a:buSzPts val="2400"/>
              <a:buNone/>
              <a:defRPr/>
            </a:lvl2pPr>
            <a:lvl3pPr lvl="2" algn="l">
              <a:lnSpc>
                <a:spcPct val="115000"/>
              </a:lnSpc>
              <a:spcBef>
                <a:spcPts val="0"/>
              </a:spcBef>
              <a:spcAft>
                <a:spcPts val="0"/>
              </a:spcAft>
              <a:buSzPts val="2400"/>
              <a:buNone/>
              <a:defRPr/>
            </a:lvl3pPr>
            <a:lvl4pPr lvl="3" algn="l">
              <a:lnSpc>
                <a:spcPct val="115000"/>
              </a:lnSpc>
              <a:spcBef>
                <a:spcPts val="0"/>
              </a:spcBef>
              <a:spcAft>
                <a:spcPts val="0"/>
              </a:spcAft>
              <a:buSzPts val="2400"/>
              <a:buNone/>
              <a:defRPr/>
            </a:lvl4pPr>
            <a:lvl5pPr lvl="4" algn="l">
              <a:lnSpc>
                <a:spcPct val="115000"/>
              </a:lnSpc>
              <a:spcBef>
                <a:spcPts val="0"/>
              </a:spcBef>
              <a:spcAft>
                <a:spcPts val="0"/>
              </a:spcAft>
              <a:buSzPts val="2400"/>
              <a:buNone/>
              <a:defRPr/>
            </a:lvl5pPr>
            <a:lvl6pPr lvl="5" algn="l">
              <a:lnSpc>
                <a:spcPct val="115000"/>
              </a:lnSpc>
              <a:spcBef>
                <a:spcPts val="0"/>
              </a:spcBef>
              <a:spcAft>
                <a:spcPts val="0"/>
              </a:spcAft>
              <a:buSzPts val="2400"/>
              <a:buNone/>
              <a:defRPr/>
            </a:lvl6pPr>
            <a:lvl7pPr lvl="6" algn="l">
              <a:lnSpc>
                <a:spcPct val="115000"/>
              </a:lnSpc>
              <a:spcBef>
                <a:spcPts val="0"/>
              </a:spcBef>
              <a:spcAft>
                <a:spcPts val="0"/>
              </a:spcAft>
              <a:buSzPts val="2400"/>
              <a:buNone/>
              <a:defRPr/>
            </a:lvl7pPr>
            <a:lvl8pPr lvl="7" algn="l">
              <a:lnSpc>
                <a:spcPct val="115000"/>
              </a:lnSpc>
              <a:spcBef>
                <a:spcPts val="0"/>
              </a:spcBef>
              <a:spcAft>
                <a:spcPts val="0"/>
              </a:spcAft>
              <a:buSzPts val="2400"/>
              <a:buNone/>
              <a:defRPr/>
            </a:lvl8pPr>
            <a:lvl9pPr lvl="8" algn="l">
              <a:lnSpc>
                <a:spcPct val="115000"/>
              </a:lnSpc>
              <a:spcBef>
                <a:spcPts val="0"/>
              </a:spcBef>
              <a:spcAft>
                <a:spcPts val="0"/>
              </a:spcAft>
              <a:buSzPts val="2400"/>
              <a:buNone/>
              <a:defRPr/>
            </a:lvl9pPr>
          </a:lstStyle>
          <a:p/>
        </p:txBody>
      </p:sp>
      <p:sp>
        <p:nvSpPr>
          <p:cNvPr id="138" name="Google Shape;138;p18"/>
          <p:cNvSpPr txBox="1"/>
          <p:nvPr>
            <p:ph idx="1" type="subTitle"/>
          </p:nvPr>
        </p:nvSpPr>
        <p:spPr>
          <a:xfrm>
            <a:off x="872325" y="3349436"/>
            <a:ext cx="3550500" cy="321600"/>
          </a:xfrm>
          <a:prstGeom prst="rect">
            <a:avLst/>
          </a:prstGeom>
          <a:solidFill>
            <a:srgbClr val="FF7300"/>
          </a:solidFill>
          <a:ln>
            <a:noFill/>
          </a:ln>
        </p:spPr>
        <p:txBody>
          <a:bodyPr anchorCtr="0" anchor="ctr" bIns="91425" lIns="45700" spcFirstLastPara="1" rIns="91425" wrap="square" tIns="91425">
            <a:noAutofit/>
          </a:bodyPr>
          <a:lstStyle>
            <a:lvl1pPr lvl="0" algn="l">
              <a:lnSpc>
                <a:spcPct val="150000"/>
              </a:lnSpc>
              <a:spcBef>
                <a:spcPts val="0"/>
              </a:spcBef>
              <a:spcAft>
                <a:spcPts val="0"/>
              </a:spcAft>
              <a:buSzPts val="1800"/>
              <a:buNone/>
              <a:defRPr>
                <a:solidFill>
                  <a:srgbClr val="000000"/>
                </a:solidFill>
                <a:latin typeface="Roboto"/>
                <a:ea typeface="Roboto"/>
                <a:cs typeface="Roboto"/>
                <a:sym typeface="Roboto"/>
              </a:defRPr>
            </a:lvl1pPr>
            <a:lvl2pPr lvl="1" algn="l">
              <a:lnSpc>
                <a:spcPct val="150000"/>
              </a:lnSpc>
              <a:spcBef>
                <a:spcPts val="0"/>
              </a:spcBef>
              <a:spcAft>
                <a:spcPts val="0"/>
              </a:spcAft>
              <a:buSzPts val="1600"/>
              <a:buNone/>
              <a:defRPr>
                <a:solidFill>
                  <a:srgbClr val="000000"/>
                </a:solidFill>
              </a:defRPr>
            </a:lvl2pPr>
            <a:lvl3pPr lvl="2" algn="l">
              <a:lnSpc>
                <a:spcPct val="150000"/>
              </a:lnSpc>
              <a:spcBef>
                <a:spcPts val="0"/>
              </a:spcBef>
              <a:spcAft>
                <a:spcPts val="0"/>
              </a:spcAft>
              <a:buSzPts val="1400"/>
              <a:buNone/>
              <a:defRPr>
                <a:solidFill>
                  <a:srgbClr val="000000"/>
                </a:solidFill>
              </a:defRPr>
            </a:lvl3pPr>
            <a:lvl4pPr lvl="3" algn="l">
              <a:lnSpc>
                <a:spcPct val="150000"/>
              </a:lnSpc>
              <a:spcBef>
                <a:spcPts val="0"/>
              </a:spcBef>
              <a:spcAft>
                <a:spcPts val="0"/>
              </a:spcAft>
              <a:buSzPts val="1200"/>
              <a:buNone/>
              <a:defRPr>
                <a:solidFill>
                  <a:srgbClr val="000000"/>
                </a:solidFill>
              </a:defRPr>
            </a:lvl4pPr>
            <a:lvl5pPr lvl="4" algn="l">
              <a:lnSpc>
                <a:spcPct val="150000"/>
              </a:lnSpc>
              <a:spcBef>
                <a:spcPts val="0"/>
              </a:spcBef>
              <a:spcAft>
                <a:spcPts val="0"/>
              </a:spcAft>
              <a:buSzPts val="1200"/>
              <a:buNone/>
              <a:defRPr>
                <a:solidFill>
                  <a:srgbClr val="000000"/>
                </a:solidFill>
              </a:defRPr>
            </a:lvl5pPr>
            <a:lvl6pPr lvl="5" algn="l">
              <a:lnSpc>
                <a:spcPct val="150000"/>
              </a:lnSpc>
              <a:spcBef>
                <a:spcPts val="0"/>
              </a:spcBef>
              <a:spcAft>
                <a:spcPts val="0"/>
              </a:spcAft>
              <a:buSzPts val="1200"/>
              <a:buNone/>
              <a:defRPr>
                <a:solidFill>
                  <a:srgbClr val="000000"/>
                </a:solidFill>
              </a:defRPr>
            </a:lvl6pPr>
            <a:lvl7pPr lvl="6" algn="l">
              <a:lnSpc>
                <a:spcPct val="150000"/>
              </a:lnSpc>
              <a:spcBef>
                <a:spcPts val="0"/>
              </a:spcBef>
              <a:spcAft>
                <a:spcPts val="0"/>
              </a:spcAft>
              <a:buSzPts val="1200"/>
              <a:buNone/>
              <a:defRPr>
                <a:solidFill>
                  <a:srgbClr val="000000"/>
                </a:solidFill>
              </a:defRPr>
            </a:lvl7pPr>
            <a:lvl8pPr lvl="7" algn="l">
              <a:lnSpc>
                <a:spcPct val="150000"/>
              </a:lnSpc>
              <a:spcBef>
                <a:spcPts val="0"/>
              </a:spcBef>
              <a:spcAft>
                <a:spcPts val="0"/>
              </a:spcAft>
              <a:buSzPts val="1200"/>
              <a:buNone/>
              <a:defRPr>
                <a:solidFill>
                  <a:srgbClr val="000000"/>
                </a:solidFill>
              </a:defRPr>
            </a:lvl8pPr>
            <a:lvl9pPr lvl="8" algn="l">
              <a:lnSpc>
                <a:spcPct val="150000"/>
              </a:lnSpc>
              <a:spcBef>
                <a:spcPts val="0"/>
              </a:spcBef>
              <a:spcAft>
                <a:spcPts val="0"/>
              </a:spcAft>
              <a:buSzPts val="1200"/>
              <a:buNone/>
              <a:defRPr>
                <a:solidFill>
                  <a:srgbClr val="000000"/>
                </a:solidFill>
              </a:defRPr>
            </a:lvl9pPr>
          </a:lstStyle>
          <a:p/>
        </p:txBody>
      </p:sp>
      <p:sp>
        <p:nvSpPr>
          <p:cNvPr id="139" name="Google Shape;139;p18"/>
          <p:cNvSpPr txBox="1"/>
          <p:nvPr>
            <p:ph idx="2" type="subTitle"/>
          </p:nvPr>
        </p:nvSpPr>
        <p:spPr>
          <a:xfrm>
            <a:off x="872325" y="3731483"/>
            <a:ext cx="2756400" cy="175500"/>
          </a:xfrm>
          <a:prstGeom prst="rect">
            <a:avLst/>
          </a:prstGeom>
          <a:noFill/>
          <a:ln>
            <a:noFill/>
          </a:ln>
        </p:spPr>
        <p:txBody>
          <a:bodyPr anchorCtr="0" anchor="ctr" bIns="91425" lIns="0" spcFirstLastPara="1" rIns="91425" wrap="square" tIns="91425">
            <a:noAutofit/>
          </a:bodyPr>
          <a:lstStyle>
            <a:lvl1pPr lvl="0" algn="l">
              <a:lnSpc>
                <a:spcPct val="150000"/>
              </a:lnSpc>
              <a:spcBef>
                <a:spcPts val="0"/>
              </a:spcBef>
              <a:spcAft>
                <a:spcPts val="0"/>
              </a:spcAft>
              <a:buSzPts val="1800"/>
              <a:buNone/>
              <a:defRPr sz="1000">
                <a:solidFill>
                  <a:srgbClr val="434343"/>
                </a:solidFill>
                <a:latin typeface="Roboto"/>
                <a:ea typeface="Roboto"/>
                <a:cs typeface="Roboto"/>
                <a:sym typeface="Roboto"/>
              </a:defRPr>
            </a:lvl1pPr>
            <a:lvl2pPr lvl="1" algn="l">
              <a:lnSpc>
                <a:spcPct val="150000"/>
              </a:lnSpc>
              <a:spcBef>
                <a:spcPts val="0"/>
              </a:spcBef>
              <a:spcAft>
                <a:spcPts val="0"/>
              </a:spcAft>
              <a:buSzPts val="1600"/>
              <a:buNone/>
              <a:defRPr/>
            </a:lvl2pPr>
            <a:lvl3pPr lvl="2" algn="l">
              <a:lnSpc>
                <a:spcPct val="150000"/>
              </a:lnSpc>
              <a:spcBef>
                <a:spcPts val="0"/>
              </a:spcBef>
              <a:spcAft>
                <a:spcPts val="0"/>
              </a:spcAft>
              <a:buSzPts val="1400"/>
              <a:buNone/>
              <a:defRPr/>
            </a:lvl3pPr>
            <a:lvl4pPr lvl="3" algn="l">
              <a:lnSpc>
                <a:spcPct val="150000"/>
              </a:lnSpc>
              <a:spcBef>
                <a:spcPts val="0"/>
              </a:spcBef>
              <a:spcAft>
                <a:spcPts val="0"/>
              </a:spcAft>
              <a:buSzPts val="1200"/>
              <a:buNone/>
              <a:defRPr/>
            </a:lvl4pPr>
            <a:lvl5pPr lvl="4" algn="l">
              <a:lnSpc>
                <a:spcPct val="150000"/>
              </a:lnSpc>
              <a:spcBef>
                <a:spcPts val="0"/>
              </a:spcBef>
              <a:spcAft>
                <a:spcPts val="0"/>
              </a:spcAft>
              <a:buSzPts val="1200"/>
              <a:buNone/>
              <a:defRPr/>
            </a:lvl5pPr>
            <a:lvl6pPr lvl="5" algn="l">
              <a:lnSpc>
                <a:spcPct val="150000"/>
              </a:lnSpc>
              <a:spcBef>
                <a:spcPts val="0"/>
              </a:spcBef>
              <a:spcAft>
                <a:spcPts val="0"/>
              </a:spcAft>
              <a:buSzPts val="1200"/>
              <a:buNone/>
              <a:defRPr/>
            </a:lvl6pPr>
            <a:lvl7pPr lvl="6" algn="l">
              <a:lnSpc>
                <a:spcPct val="150000"/>
              </a:lnSpc>
              <a:spcBef>
                <a:spcPts val="0"/>
              </a:spcBef>
              <a:spcAft>
                <a:spcPts val="0"/>
              </a:spcAft>
              <a:buSzPts val="1200"/>
              <a:buNone/>
              <a:defRPr/>
            </a:lvl7pPr>
            <a:lvl8pPr lvl="7" algn="l">
              <a:lnSpc>
                <a:spcPct val="150000"/>
              </a:lnSpc>
              <a:spcBef>
                <a:spcPts val="0"/>
              </a:spcBef>
              <a:spcAft>
                <a:spcPts val="0"/>
              </a:spcAft>
              <a:buSzPts val="1200"/>
              <a:buNone/>
              <a:defRPr/>
            </a:lvl8pPr>
            <a:lvl9pPr lvl="8" algn="l">
              <a:lnSpc>
                <a:spcPct val="150000"/>
              </a:lnSpc>
              <a:spcBef>
                <a:spcPts val="0"/>
              </a:spcBef>
              <a:spcAft>
                <a:spcPts val="0"/>
              </a:spcAft>
              <a:buSzPts val="1200"/>
              <a:buNone/>
              <a:defRPr/>
            </a:lvl9pPr>
          </a:lstStyle>
          <a:p/>
        </p:txBody>
      </p:sp>
      <p:sp>
        <p:nvSpPr>
          <p:cNvPr id="140" name="Google Shape;140;p18"/>
          <p:cNvSpPr txBox="1"/>
          <p:nvPr>
            <p:ph idx="3" type="subTitle"/>
          </p:nvPr>
        </p:nvSpPr>
        <p:spPr>
          <a:xfrm>
            <a:off x="872325" y="4083275"/>
            <a:ext cx="2664900" cy="321600"/>
          </a:xfrm>
          <a:prstGeom prst="rect">
            <a:avLst/>
          </a:prstGeom>
          <a:noFill/>
          <a:ln>
            <a:noFill/>
          </a:ln>
        </p:spPr>
        <p:txBody>
          <a:bodyPr anchorCtr="0" anchor="t" bIns="91425" lIns="0" spcFirstLastPara="1" rIns="91425" wrap="square" tIns="91425">
            <a:noAutofit/>
          </a:bodyPr>
          <a:lstStyle>
            <a:lvl1pPr lvl="0" algn="l">
              <a:lnSpc>
                <a:spcPct val="150000"/>
              </a:lnSpc>
              <a:spcBef>
                <a:spcPts val="0"/>
              </a:spcBef>
              <a:spcAft>
                <a:spcPts val="0"/>
              </a:spcAft>
              <a:buSzPts val="1800"/>
              <a:buNone/>
              <a:defRPr sz="1000">
                <a:solidFill>
                  <a:srgbClr val="FF7300"/>
                </a:solidFill>
                <a:latin typeface="Roboto"/>
                <a:ea typeface="Roboto"/>
                <a:cs typeface="Roboto"/>
                <a:sym typeface="Roboto"/>
              </a:defRPr>
            </a:lvl1pPr>
            <a:lvl2pPr lvl="1" algn="l">
              <a:lnSpc>
                <a:spcPct val="150000"/>
              </a:lnSpc>
              <a:spcBef>
                <a:spcPts val="0"/>
              </a:spcBef>
              <a:spcAft>
                <a:spcPts val="0"/>
              </a:spcAft>
              <a:buSzPts val="1600"/>
              <a:buNone/>
              <a:defRPr sz="1000">
                <a:solidFill>
                  <a:srgbClr val="54C3C3"/>
                </a:solidFill>
                <a:latin typeface="Roboto Light"/>
                <a:ea typeface="Roboto Light"/>
                <a:cs typeface="Roboto Light"/>
                <a:sym typeface="Roboto Light"/>
              </a:defRPr>
            </a:lvl2pPr>
            <a:lvl3pPr lvl="2" algn="l">
              <a:lnSpc>
                <a:spcPct val="150000"/>
              </a:lnSpc>
              <a:spcBef>
                <a:spcPts val="0"/>
              </a:spcBef>
              <a:spcAft>
                <a:spcPts val="0"/>
              </a:spcAft>
              <a:buSzPts val="1400"/>
              <a:buNone/>
              <a:defRPr sz="1000">
                <a:solidFill>
                  <a:srgbClr val="54C3C3"/>
                </a:solidFill>
                <a:latin typeface="Roboto Light"/>
                <a:ea typeface="Roboto Light"/>
                <a:cs typeface="Roboto Light"/>
                <a:sym typeface="Roboto Light"/>
              </a:defRPr>
            </a:lvl3pPr>
            <a:lvl4pPr lvl="3"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4pPr>
            <a:lvl5pPr lvl="4"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5pPr>
            <a:lvl6pPr lvl="5"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6pPr>
            <a:lvl7pPr lvl="6"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7pPr>
            <a:lvl8pPr lvl="7"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8pPr>
            <a:lvl9pPr lvl="8"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9pPr>
          </a:lstStyle>
          <a:p/>
        </p:txBody>
      </p:sp>
      <p:pic>
        <p:nvPicPr>
          <p:cNvPr id="141" name="Google Shape;141;p18"/>
          <p:cNvPicPr preferRelativeResize="0"/>
          <p:nvPr/>
        </p:nvPicPr>
        <p:blipFill rotWithShape="1">
          <a:blip r:embed="rId3">
            <a:alphaModFix/>
          </a:blip>
          <a:srcRect b="0" l="0" r="0" t="0"/>
          <a:stretch/>
        </p:blipFill>
        <p:spPr>
          <a:xfrm>
            <a:off x="935799" y="945199"/>
            <a:ext cx="814577" cy="321600"/>
          </a:xfrm>
          <a:prstGeom prst="rect">
            <a:avLst/>
          </a:prstGeom>
          <a:noFill/>
          <a:ln>
            <a:noFill/>
          </a:ln>
        </p:spPr>
      </p:pic>
    </p:spTree>
  </p:cSld>
  <p:clrMapOvr>
    <a:masterClrMapping/>
  </p:clrMapOvr>
  <p:extLst>
    <p:ext uri="{DCECCB84-F9BA-43D5-87BE-67443E8EF086}">
      <p15:sldGuideLst>
        <p15:guide id="1" orient="horz" pos="1030">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wo Section">
  <p:cSld name="CUSTOM_3">
    <p:spTree>
      <p:nvGrpSpPr>
        <p:cNvPr id="142" name="Shape 142"/>
        <p:cNvGrpSpPr/>
        <p:nvPr/>
      </p:nvGrpSpPr>
      <p:grpSpPr>
        <a:xfrm>
          <a:off x="0" y="0"/>
          <a:ext cx="0" cy="0"/>
          <a:chOff x="0" y="0"/>
          <a:chExt cx="0" cy="0"/>
        </a:xfrm>
      </p:grpSpPr>
      <p:sp>
        <p:nvSpPr>
          <p:cNvPr id="143" name="Google Shape;143;p19"/>
          <p:cNvSpPr txBox="1"/>
          <p:nvPr>
            <p:ph type="title"/>
          </p:nvPr>
        </p:nvSpPr>
        <p:spPr>
          <a:xfrm>
            <a:off x="324950" y="407200"/>
            <a:ext cx="8167200" cy="47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Roboto"/>
              <a:buNone/>
              <a:defRPr sz="2400">
                <a:latin typeface="Roboto"/>
                <a:ea typeface="Roboto"/>
                <a:cs typeface="Roboto"/>
                <a:sym typeface="Roboto"/>
              </a:defRPr>
            </a:lvl1pPr>
            <a:lvl2pPr lvl="1"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2pPr>
            <a:lvl3pPr lvl="2"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3pPr>
            <a:lvl4pPr lvl="3"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4pPr>
            <a:lvl5pPr lvl="4"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5pPr>
            <a:lvl6pPr lvl="5"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6pPr>
            <a:lvl7pPr lvl="6"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7pPr>
            <a:lvl8pPr lvl="7"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8pPr>
            <a:lvl9pPr lvl="8"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9pPr>
          </a:lstStyle>
          <a:p/>
        </p:txBody>
      </p:sp>
      <p:sp>
        <p:nvSpPr>
          <p:cNvPr id="144" name="Google Shape;144;p19"/>
          <p:cNvSpPr txBox="1"/>
          <p:nvPr>
            <p:ph idx="1" type="body"/>
          </p:nvPr>
        </p:nvSpPr>
        <p:spPr>
          <a:xfrm>
            <a:off x="362600" y="1034200"/>
            <a:ext cx="3927900" cy="3494100"/>
          </a:xfrm>
          <a:prstGeom prst="rect">
            <a:avLst/>
          </a:prstGeom>
          <a:noFill/>
          <a:ln>
            <a:noFill/>
          </a:ln>
        </p:spPr>
        <p:txBody>
          <a:bodyPr anchorCtr="0" anchor="t" bIns="91425" lIns="91425" spcFirstLastPara="1" rIns="91425" wrap="square" tIns="91425">
            <a:noAutofit/>
          </a:bodyPr>
          <a:lstStyle>
            <a:lvl1pPr indent="-330200" lvl="0" marL="457200" algn="l">
              <a:lnSpc>
                <a:spcPct val="150000"/>
              </a:lnSpc>
              <a:spcBef>
                <a:spcPts val="0"/>
              </a:spcBef>
              <a:spcAft>
                <a:spcPts val="0"/>
              </a:spcAft>
              <a:buClr>
                <a:srgbClr val="555555"/>
              </a:buClr>
              <a:buSzPts val="1600"/>
              <a:buFont typeface="Roboto Light"/>
              <a:buChar char="●"/>
              <a:defRPr>
                <a:solidFill>
                  <a:srgbClr val="555555"/>
                </a:solidFill>
                <a:latin typeface="Roboto Light"/>
                <a:ea typeface="Roboto Light"/>
                <a:cs typeface="Roboto Light"/>
                <a:sym typeface="Roboto Light"/>
              </a:defRPr>
            </a:lvl1pPr>
            <a:lvl2pPr indent="-330200" lvl="1" marL="914400" algn="l">
              <a:lnSpc>
                <a:spcPct val="150000"/>
              </a:lnSpc>
              <a:spcBef>
                <a:spcPts val="0"/>
              </a:spcBef>
              <a:spcAft>
                <a:spcPts val="0"/>
              </a:spcAft>
              <a:buClr>
                <a:srgbClr val="555555"/>
              </a:buClr>
              <a:buSzPts val="1600"/>
              <a:buFont typeface="Roboto Light"/>
              <a:buChar char="○"/>
              <a:defRPr>
                <a:solidFill>
                  <a:srgbClr val="555555"/>
                </a:solidFill>
                <a:latin typeface="Roboto Light"/>
                <a:ea typeface="Roboto Light"/>
                <a:cs typeface="Roboto Light"/>
                <a:sym typeface="Roboto Light"/>
              </a:defRPr>
            </a:lvl2pPr>
            <a:lvl3pPr indent="-317500" lvl="2" marL="137160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3pPr>
            <a:lvl4pPr indent="-304800" lvl="3" marL="182880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4pPr>
            <a:lvl5pPr indent="-304800" lvl="4" marL="228600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5pPr>
            <a:lvl6pPr indent="-304800" lvl="5" marL="274320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6pPr>
            <a:lvl7pPr indent="-304800" lvl="6" marL="320040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7pPr>
            <a:lvl8pPr indent="-304800" lvl="7" marL="365760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8pPr>
            <a:lvl9pPr indent="-304800" lvl="8" marL="411480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9pPr>
          </a:lstStyle>
          <a:p/>
        </p:txBody>
      </p:sp>
      <p:sp>
        <p:nvSpPr>
          <p:cNvPr id="145" name="Google Shape;145;p19"/>
          <p:cNvSpPr txBox="1"/>
          <p:nvPr>
            <p:ph idx="2" type="body"/>
          </p:nvPr>
        </p:nvSpPr>
        <p:spPr>
          <a:xfrm>
            <a:off x="4751534" y="1034200"/>
            <a:ext cx="3927900" cy="3494100"/>
          </a:xfrm>
          <a:prstGeom prst="rect">
            <a:avLst/>
          </a:prstGeom>
          <a:noFill/>
          <a:ln>
            <a:noFill/>
          </a:ln>
        </p:spPr>
        <p:txBody>
          <a:bodyPr anchorCtr="0" anchor="t" bIns="91425" lIns="91425" spcFirstLastPara="1" rIns="91425" wrap="square" tIns="91425">
            <a:noAutofit/>
          </a:bodyPr>
          <a:lstStyle>
            <a:lvl1pPr indent="-330200" lvl="0" marL="457200" algn="l">
              <a:lnSpc>
                <a:spcPct val="150000"/>
              </a:lnSpc>
              <a:spcBef>
                <a:spcPts val="0"/>
              </a:spcBef>
              <a:spcAft>
                <a:spcPts val="0"/>
              </a:spcAft>
              <a:buClr>
                <a:srgbClr val="555555"/>
              </a:buClr>
              <a:buSzPts val="1600"/>
              <a:buFont typeface="Roboto"/>
              <a:buChar char="●"/>
              <a:defRPr sz="1800">
                <a:solidFill>
                  <a:srgbClr val="555555"/>
                </a:solidFill>
                <a:latin typeface="Roboto"/>
                <a:ea typeface="Roboto"/>
                <a:cs typeface="Roboto"/>
                <a:sym typeface="Roboto"/>
              </a:defRPr>
            </a:lvl1pPr>
            <a:lvl2pPr indent="-317500" lvl="1" marL="91440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2pPr>
            <a:lvl3pPr indent="-317500" lvl="2" marL="137160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3pPr>
            <a:lvl4pPr indent="-317500" lvl="3" marL="182880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4pPr>
            <a:lvl5pPr indent="-317500" lvl="4" marL="228600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5pPr>
            <a:lvl6pPr indent="-317500" lvl="5" marL="274320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6pPr>
            <a:lvl7pPr indent="-317500" lvl="6" marL="320040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7pPr>
            <a:lvl8pPr indent="-317500" lvl="7" marL="365760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8pPr>
            <a:lvl9pPr indent="-317500" lvl="8" marL="411480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Main Cover Slide 1">
  <p:cSld name="BLANK_1_1_3">
    <p:bg>
      <p:bgPr>
        <a:solidFill>
          <a:srgbClr val="FFFFFF"/>
        </a:solidFill>
      </p:bgPr>
    </p:bg>
    <p:spTree>
      <p:nvGrpSpPr>
        <p:cNvPr id="146" name="Shape 146"/>
        <p:cNvGrpSpPr/>
        <p:nvPr/>
      </p:nvGrpSpPr>
      <p:grpSpPr>
        <a:xfrm>
          <a:off x="0" y="0"/>
          <a:ext cx="0" cy="0"/>
          <a:chOff x="0" y="0"/>
          <a:chExt cx="0" cy="0"/>
        </a:xfrm>
      </p:grpSpPr>
      <p:sp>
        <p:nvSpPr>
          <p:cNvPr id="147" name="Google Shape;147;p20"/>
          <p:cNvSpPr/>
          <p:nvPr/>
        </p:nvSpPr>
        <p:spPr>
          <a:xfrm>
            <a:off x="155600" y="4573350"/>
            <a:ext cx="8706300" cy="532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8" name="Google Shape;148;p20"/>
          <p:cNvPicPr preferRelativeResize="0"/>
          <p:nvPr/>
        </p:nvPicPr>
        <p:blipFill rotWithShape="1">
          <a:blip r:embed="rId2">
            <a:alphaModFix/>
          </a:blip>
          <a:srcRect b="0" l="0" r="0" t="0"/>
          <a:stretch/>
        </p:blipFill>
        <p:spPr>
          <a:xfrm>
            <a:off x="0" y="0"/>
            <a:ext cx="9144000" cy="5149397"/>
          </a:xfrm>
          <a:prstGeom prst="rect">
            <a:avLst/>
          </a:prstGeom>
          <a:noFill/>
          <a:ln>
            <a:noFill/>
          </a:ln>
        </p:spPr>
      </p:pic>
      <p:cxnSp>
        <p:nvCxnSpPr>
          <p:cNvPr id="149" name="Google Shape;149;p20"/>
          <p:cNvCxnSpPr/>
          <p:nvPr/>
        </p:nvCxnSpPr>
        <p:spPr>
          <a:xfrm>
            <a:off x="872325" y="4048650"/>
            <a:ext cx="3548100" cy="0"/>
          </a:xfrm>
          <a:prstGeom prst="straightConnector1">
            <a:avLst/>
          </a:prstGeom>
          <a:noFill/>
          <a:ln cap="flat" cmpd="sng" w="9525">
            <a:solidFill>
              <a:srgbClr val="999999"/>
            </a:solidFill>
            <a:prstDash val="solid"/>
            <a:round/>
            <a:headEnd len="sm" w="sm" type="none"/>
            <a:tailEnd len="sm" w="sm" type="none"/>
          </a:ln>
        </p:spPr>
      </p:cxnSp>
      <p:sp>
        <p:nvSpPr>
          <p:cNvPr id="150" name="Google Shape;150;p20"/>
          <p:cNvSpPr txBox="1"/>
          <p:nvPr>
            <p:ph type="title"/>
          </p:nvPr>
        </p:nvSpPr>
        <p:spPr>
          <a:xfrm>
            <a:off x="872325" y="1901250"/>
            <a:ext cx="6130500" cy="652200"/>
          </a:xfrm>
          <a:prstGeom prst="rect">
            <a:avLst/>
          </a:prstGeom>
          <a:noFill/>
          <a:ln>
            <a:noFill/>
          </a:ln>
        </p:spPr>
        <p:txBody>
          <a:bodyPr anchorCtr="0" anchor="ctr" bIns="0" lIns="0" spcFirstLastPara="1" rIns="0" wrap="square" tIns="0">
            <a:noAutofit/>
          </a:bodyPr>
          <a:lstStyle>
            <a:lvl1pPr lvl="0" algn="l">
              <a:lnSpc>
                <a:spcPct val="113000"/>
              </a:lnSpc>
              <a:spcBef>
                <a:spcPts val="0"/>
              </a:spcBef>
              <a:spcAft>
                <a:spcPts val="0"/>
              </a:spcAft>
              <a:buSzPts val="2400"/>
              <a:buNone/>
              <a:defRPr sz="3000">
                <a:solidFill>
                  <a:srgbClr val="434343"/>
                </a:solidFill>
              </a:defRPr>
            </a:lvl1pPr>
            <a:lvl2pPr lvl="1" algn="l">
              <a:lnSpc>
                <a:spcPct val="115000"/>
              </a:lnSpc>
              <a:spcBef>
                <a:spcPts val="0"/>
              </a:spcBef>
              <a:spcAft>
                <a:spcPts val="0"/>
              </a:spcAft>
              <a:buSzPts val="2400"/>
              <a:buNone/>
              <a:defRPr/>
            </a:lvl2pPr>
            <a:lvl3pPr lvl="2" algn="l">
              <a:lnSpc>
                <a:spcPct val="115000"/>
              </a:lnSpc>
              <a:spcBef>
                <a:spcPts val="0"/>
              </a:spcBef>
              <a:spcAft>
                <a:spcPts val="0"/>
              </a:spcAft>
              <a:buSzPts val="2400"/>
              <a:buNone/>
              <a:defRPr/>
            </a:lvl3pPr>
            <a:lvl4pPr lvl="3" algn="l">
              <a:lnSpc>
                <a:spcPct val="115000"/>
              </a:lnSpc>
              <a:spcBef>
                <a:spcPts val="0"/>
              </a:spcBef>
              <a:spcAft>
                <a:spcPts val="0"/>
              </a:spcAft>
              <a:buSzPts val="2400"/>
              <a:buNone/>
              <a:defRPr/>
            </a:lvl4pPr>
            <a:lvl5pPr lvl="4" algn="l">
              <a:lnSpc>
                <a:spcPct val="115000"/>
              </a:lnSpc>
              <a:spcBef>
                <a:spcPts val="0"/>
              </a:spcBef>
              <a:spcAft>
                <a:spcPts val="0"/>
              </a:spcAft>
              <a:buSzPts val="2400"/>
              <a:buNone/>
              <a:defRPr/>
            </a:lvl5pPr>
            <a:lvl6pPr lvl="5" algn="l">
              <a:lnSpc>
                <a:spcPct val="115000"/>
              </a:lnSpc>
              <a:spcBef>
                <a:spcPts val="0"/>
              </a:spcBef>
              <a:spcAft>
                <a:spcPts val="0"/>
              </a:spcAft>
              <a:buSzPts val="2400"/>
              <a:buNone/>
              <a:defRPr/>
            </a:lvl6pPr>
            <a:lvl7pPr lvl="6" algn="l">
              <a:lnSpc>
                <a:spcPct val="115000"/>
              </a:lnSpc>
              <a:spcBef>
                <a:spcPts val="0"/>
              </a:spcBef>
              <a:spcAft>
                <a:spcPts val="0"/>
              </a:spcAft>
              <a:buSzPts val="2400"/>
              <a:buNone/>
              <a:defRPr/>
            </a:lvl7pPr>
            <a:lvl8pPr lvl="7" algn="l">
              <a:lnSpc>
                <a:spcPct val="115000"/>
              </a:lnSpc>
              <a:spcBef>
                <a:spcPts val="0"/>
              </a:spcBef>
              <a:spcAft>
                <a:spcPts val="0"/>
              </a:spcAft>
              <a:buSzPts val="2400"/>
              <a:buNone/>
              <a:defRPr/>
            </a:lvl8pPr>
            <a:lvl9pPr lvl="8" algn="l">
              <a:lnSpc>
                <a:spcPct val="115000"/>
              </a:lnSpc>
              <a:spcBef>
                <a:spcPts val="0"/>
              </a:spcBef>
              <a:spcAft>
                <a:spcPts val="0"/>
              </a:spcAft>
              <a:buSzPts val="2400"/>
              <a:buNone/>
              <a:defRPr/>
            </a:lvl9pPr>
          </a:lstStyle>
          <a:p/>
        </p:txBody>
      </p:sp>
      <p:sp>
        <p:nvSpPr>
          <p:cNvPr id="151" name="Google Shape;151;p20"/>
          <p:cNvSpPr txBox="1"/>
          <p:nvPr>
            <p:ph idx="1" type="subTitle"/>
          </p:nvPr>
        </p:nvSpPr>
        <p:spPr>
          <a:xfrm>
            <a:off x="872325" y="3349436"/>
            <a:ext cx="3550500" cy="321600"/>
          </a:xfrm>
          <a:prstGeom prst="rect">
            <a:avLst/>
          </a:prstGeom>
          <a:solidFill>
            <a:srgbClr val="FF7300"/>
          </a:solidFill>
          <a:ln>
            <a:noFill/>
          </a:ln>
        </p:spPr>
        <p:txBody>
          <a:bodyPr anchorCtr="0" anchor="ctr" bIns="91425" lIns="45700" spcFirstLastPara="1" rIns="91425" wrap="square" tIns="91425">
            <a:noAutofit/>
          </a:bodyPr>
          <a:lstStyle>
            <a:lvl1pPr lvl="0" algn="l">
              <a:lnSpc>
                <a:spcPct val="150000"/>
              </a:lnSpc>
              <a:spcBef>
                <a:spcPts val="0"/>
              </a:spcBef>
              <a:spcAft>
                <a:spcPts val="0"/>
              </a:spcAft>
              <a:buSzPts val="1800"/>
              <a:buNone/>
              <a:defRPr>
                <a:solidFill>
                  <a:srgbClr val="000000"/>
                </a:solidFill>
                <a:latin typeface="Roboto"/>
                <a:ea typeface="Roboto"/>
                <a:cs typeface="Roboto"/>
                <a:sym typeface="Roboto"/>
              </a:defRPr>
            </a:lvl1pPr>
            <a:lvl2pPr lvl="1" algn="l">
              <a:lnSpc>
                <a:spcPct val="150000"/>
              </a:lnSpc>
              <a:spcBef>
                <a:spcPts val="0"/>
              </a:spcBef>
              <a:spcAft>
                <a:spcPts val="0"/>
              </a:spcAft>
              <a:buSzPts val="1600"/>
              <a:buNone/>
              <a:defRPr>
                <a:solidFill>
                  <a:srgbClr val="000000"/>
                </a:solidFill>
              </a:defRPr>
            </a:lvl2pPr>
            <a:lvl3pPr lvl="2" algn="l">
              <a:lnSpc>
                <a:spcPct val="150000"/>
              </a:lnSpc>
              <a:spcBef>
                <a:spcPts val="0"/>
              </a:spcBef>
              <a:spcAft>
                <a:spcPts val="0"/>
              </a:spcAft>
              <a:buSzPts val="1400"/>
              <a:buNone/>
              <a:defRPr>
                <a:solidFill>
                  <a:srgbClr val="000000"/>
                </a:solidFill>
              </a:defRPr>
            </a:lvl3pPr>
            <a:lvl4pPr lvl="3" algn="l">
              <a:lnSpc>
                <a:spcPct val="150000"/>
              </a:lnSpc>
              <a:spcBef>
                <a:spcPts val="0"/>
              </a:spcBef>
              <a:spcAft>
                <a:spcPts val="0"/>
              </a:spcAft>
              <a:buSzPts val="1200"/>
              <a:buNone/>
              <a:defRPr>
                <a:solidFill>
                  <a:srgbClr val="000000"/>
                </a:solidFill>
              </a:defRPr>
            </a:lvl4pPr>
            <a:lvl5pPr lvl="4" algn="l">
              <a:lnSpc>
                <a:spcPct val="150000"/>
              </a:lnSpc>
              <a:spcBef>
                <a:spcPts val="0"/>
              </a:spcBef>
              <a:spcAft>
                <a:spcPts val="0"/>
              </a:spcAft>
              <a:buSzPts val="1200"/>
              <a:buNone/>
              <a:defRPr>
                <a:solidFill>
                  <a:srgbClr val="000000"/>
                </a:solidFill>
              </a:defRPr>
            </a:lvl5pPr>
            <a:lvl6pPr lvl="5" algn="l">
              <a:lnSpc>
                <a:spcPct val="150000"/>
              </a:lnSpc>
              <a:spcBef>
                <a:spcPts val="0"/>
              </a:spcBef>
              <a:spcAft>
                <a:spcPts val="0"/>
              </a:spcAft>
              <a:buSzPts val="1200"/>
              <a:buNone/>
              <a:defRPr>
                <a:solidFill>
                  <a:srgbClr val="000000"/>
                </a:solidFill>
              </a:defRPr>
            </a:lvl6pPr>
            <a:lvl7pPr lvl="6" algn="l">
              <a:lnSpc>
                <a:spcPct val="150000"/>
              </a:lnSpc>
              <a:spcBef>
                <a:spcPts val="0"/>
              </a:spcBef>
              <a:spcAft>
                <a:spcPts val="0"/>
              </a:spcAft>
              <a:buSzPts val="1200"/>
              <a:buNone/>
              <a:defRPr>
                <a:solidFill>
                  <a:srgbClr val="000000"/>
                </a:solidFill>
              </a:defRPr>
            </a:lvl7pPr>
            <a:lvl8pPr lvl="7" algn="l">
              <a:lnSpc>
                <a:spcPct val="150000"/>
              </a:lnSpc>
              <a:spcBef>
                <a:spcPts val="0"/>
              </a:spcBef>
              <a:spcAft>
                <a:spcPts val="0"/>
              </a:spcAft>
              <a:buSzPts val="1200"/>
              <a:buNone/>
              <a:defRPr>
                <a:solidFill>
                  <a:srgbClr val="000000"/>
                </a:solidFill>
              </a:defRPr>
            </a:lvl8pPr>
            <a:lvl9pPr lvl="8" algn="l">
              <a:lnSpc>
                <a:spcPct val="150000"/>
              </a:lnSpc>
              <a:spcBef>
                <a:spcPts val="0"/>
              </a:spcBef>
              <a:spcAft>
                <a:spcPts val="0"/>
              </a:spcAft>
              <a:buSzPts val="1200"/>
              <a:buNone/>
              <a:defRPr>
                <a:solidFill>
                  <a:srgbClr val="000000"/>
                </a:solidFill>
              </a:defRPr>
            </a:lvl9pPr>
          </a:lstStyle>
          <a:p/>
        </p:txBody>
      </p:sp>
      <p:sp>
        <p:nvSpPr>
          <p:cNvPr id="152" name="Google Shape;152;p20"/>
          <p:cNvSpPr txBox="1"/>
          <p:nvPr>
            <p:ph idx="2" type="subTitle"/>
          </p:nvPr>
        </p:nvSpPr>
        <p:spPr>
          <a:xfrm>
            <a:off x="872325" y="3731483"/>
            <a:ext cx="2756400" cy="175500"/>
          </a:xfrm>
          <a:prstGeom prst="rect">
            <a:avLst/>
          </a:prstGeom>
          <a:noFill/>
          <a:ln>
            <a:noFill/>
          </a:ln>
        </p:spPr>
        <p:txBody>
          <a:bodyPr anchorCtr="0" anchor="ctr" bIns="91425" lIns="0" spcFirstLastPara="1" rIns="91425" wrap="square" tIns="91425">
            <a:noAutofit/>
          </a:bodyPr>
          <a:lstStyle>
            <a:lvl1pPr lvl="0" algn="l">
              <a:lnSpc>
                <a:spcPct val="150000"/>
              </a:lnSpc>
              <a:spcBef>
                <a:spcPts val="0"/>
              </a:spcBef>
              <a:spcAft>
                <a:spcPts val="0"/>
              </a:spcAft>
              <a:buSzPts val="1800"/>
              <a:buNone/>
              <a:defRPr sz="1000">
                <a:solidFill>
                  <a:srgbClr val="434343"/>
                </a:solidFill>
                <a:latin typeface="Roboto"/>
                <a:ea typeface="Roboto"/>
                <a:cs typeface="Roboto"/>
                <a:sym typeface="Roboto"/>
              </a:defRPr>
            </a:lvl1pPr>
            <a:lvl2pPr lvl="1" algn="l">
              <a:lnSpc>
                <a:spcPct val="150000"/>
              </a:lnSpc>
              <a:spcBef>
                <a:spcPts val="0"/>
              </a:spcBef>
              <a:spcAft>
                <a:spcPts val="0"/>
              </a:spcAft>
              <a:buSzPts val="1600"/>
              <a:buNone/>
              <a:defRPr/>
            </a:lvl2pPr>
            <a:lvl3pPr lvl="2" algn="l">
              <a:lnSpc>
                <a:spcPct val="150000"/>
              </a:lnSpc>
              <a:spcBef>
                <a:spcPts val="0"/>
              </a:spcBef>
              <a:spcAft>
                <a:spcPts val="0"/>
              </a:spcAft>
              <a:buSzPts val="1400"/>
              <a:buNone/>
              <a:defRPr/>
            </a:lvl3pPr>
            <a:lvl4pPr lvl="3" algn="l">
              <a:lnSpc>
                <a:spcPct val="150000"/>
              </a:lnSpc>
              <a:spcBef>
                <a:spcPts val="0"/>
              </a:spcBef>
              <a:spcAft>
                <a:spcPts val="0"/>
              </a:spcAft>
              <a:buSzPts val="1200"/>
              <a:buNone/>
              <a:defRPr/>
            </a:lvl4pPr>
            <a:lvl5pPr lvl="4" algn="l">
              <a:lnSpc>
                <a:spcPct val="150000"/>
              </a:lnSpc>
              <a:spcBef>
                <a:spcPts val="0"/>
              </a:spcBef>
              <a:spcAft>
                <a:spcPts val="0"/>
              </a:spcAft>
              <a:buSzPts val="1200"/>
              <a:buNone/>
              <a:defRPr/>
            </a:lvl5pPr>
            <a:lvl6pPr lvl="5" algn="l">
              <a:lnSpc>
                <a:spcPct val="150000"/>
              </a:lnSpc>
              <a:spcBef>
                <a:spcPts val="0"/>
              </a:spcBef>
              <a:spcAft>
                <a:spcPts val="0"/>
              </a:spcAft>
              <a:buSzPts val="1200"/>
              <a:buNone/>
              <a:defRPr/>
            </a:lvl6pPr>
            <a:lvl7pPr lvl="6" algn="l">
              <a:lnSpc>
                <a:spcPct val="150000"/>
              </a:lnSpc>
              <a:spcBef>
                <a:spcPts val="0"/>
              </a:spcBef>
              <a:spcAft>
                <a:spcPts val="0"/>
              </a:spcAft>
              <a:buSzPts val="1200"/>
              <a:buNone/>
              <a:defRPr/>
            </a:lvl7pPr>
            <a:lvl8pPr lvl="7" algn="l">
              <a:lnSpc>
                <a:spcPct val="150000"/>
              </a:lnSpc>
              <a:spcBef>
                <a:spcPts val="0"/>
              </a:spcBef>
              <a:spcAft>
                <a:spcPts val="0"/>
              </a:spcAft>
              <a:buSzPts val="1200"/>
              <a:buNone/>
              <a:defRPr/>
            </a:lvl8pPr>
            <a:lvl9pPr lvl="8" algn="l">
              <a:lnSpc>
                <a:spcPct val="150000"/>
              </a:lnSpc>
              <a:spcBef>
                <a:spcPts val="0"/>
              </a:spcBef>
              <a:spcAft>
                <a:spcPts val="0"/>
              </a:spcAft>
              <a:buSzPts val="1200"/>
              <a:buNone/>
              <a:defRPr/>
            </a:lvl9pPr>
          </a:lstStyle>
          <a:p/>
        </p:txBody>
      </p:sp>
      <p:sp>
        <p:nvSpPr>
          <p:cNvPr id="153" name="Google Shape;153;p20"/>
          <p:cNvSpPr txBox="1"/>
          <p:nvPr>
            <p:ph idx="3" type="subTitle"/>
          </p:nvPr>
        </p:nvSpPr>
        <p:spPr>
          <a:xfrm>
            <a:off x="872325" y="4083275"/>
            <a:ext cx="2664900" cy="321600"/>
          </a:xfrm>
          <a:prstGeom prst="rect">
            <a:avLst/>
          </a:prstGeom>
          <a:noFill/>
          <a:ln>
            <a:noFill/>
          </a:ln>
        </p:spPr>
        <p:txBody>
          <a:bodyPr anchorCtr="0" anchor="t" bIns="91425" lIns="0" spcFirstLastPara="1" rIns="91425" wrap="square" tIns="91425">
            <a:noAutofit/>
          </a:bodyPr>
          <a:lstStyle>
            <a:lvl1pPr lvl="0" algn="l">
              <a:lnSpc>
                <a:spcPct val="150000"/>
              </a:lnSpc>
              <a:spcBef>
                <a:spcPts val="0"/>
              </a:spcBef>
              <a:spcAft>
                <a:spcPts val="0"/>
              </a:spcAft>
              <a:buSzPts val="1800"/>
              <a:buNone/>
              <a:defRPr sz="1000">
                <a:solidFill>
                  <a:srgbClr val="FF7300"/>
                </a:solidFill>
                <a:latin typeface="Roboto"/>
                <a:ea typeface="Roboto"/>
                <a:cs typeface="Roboto"/>
                <a:sym typeface="Roboto"/>
              </a:defRPr>
            </a:lvl1pPr>
            <a:lvl2pPr lvl="1" algn="l">
              <a:lnSpc>
                <a:spcPct val="150000"/>
              </a:lnSpc>
              <a:spcBef>
                <a:spcPts val="0"/>
              </a:spcBef>
              <a:spcAft>
                <a:spcPts val="0"/>
              </a:spcAft>
              <a:buSzPts val="1600"/>
              <a:buNone/>
              <a:defRPr sz="1000">
                <a:solidFill>
                  <a:srgbClr val="54C3C3"/>
                </a:solidFill>
                <a:latin typeface="Roboto Light"/>
                <a:ea typeface="Roboto Light"/>
                <a:cs typeface="Roboto Light"/>
                <a:sym typeface="Roboto Light"/>
              </a:defRPr>
            </a:lvl2pPr>
            <a:lvl3pPr lvl="2" algn="l">
              <a:lnSpc>
                <a:spcPct val="150000"/>
              </a:lnSpc>
              <a:spcBef>
                <a:spcPts val="0"/>
              </a:spcBef>
              <a:spcAft>
                <a:spcPts val="0"/>
              </a:spcAft>
              <a:buSzPts val="1400"/>
              <a:buNone/>
              <a:defRPr sz="1000">
                <a:solidFill>
                  <a:srgbClr val="54C3C3"/>
                </a:solidFill>
                <a:latin typeface="Roboto Light"/>
                <a:ea typeface="Roboto Light"/>
                <a:cs typeface="Roboto Light"/>
                <a:sym typeface="Roboto Light"/>
              </a:defRPr>
            </a:lvl3pPr>
            <a:lvl4pPr lvl="3"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4pPr>
            <a:lvl5pPr lvl="4"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5pPr>
            <a:lvl6pPr lvl="5"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6pPr>
            <a:lvl7pPr lvl="6"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7pPr>
            <a:lvl8pPr lvl="7"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8pPr>
            <a:lvl9pPr lvl="8"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9pPr>
          </a:lstStyle>
          <a:p/>
        </p:txBody>
      </p:sp>
      <p:pic>
        <p:nvPicPr>
          <p:cNvPr id="154" name="Google Shape;154;p20"/>
          <p:cNvPicPr preferRelativeResize="0"/>
          <p:nvPr/>
        </p:nvPicPr>
        <p:blipFill rotWithShape="1">
          <a:blip r:embed="rId3">
            <a:alphaModFix/>
          </a:blip>
          <a:srcRect b="0" l="0" r="0" t="0"/>
          <a:stretch/>
        </p:blipFill>
        <p:spPr>
          <a:xfrm>
            <a:off x="935799" y="945199"/>
            <a:ext cx="814577" cy="321600"/>
          </a:xfrm>
          <a:prstGeom prst="rect">
            <a:avLst/>
          </a:prstGeom>
          <a:noFill/>
          <a:ln>
            <a:noFill/>
          </a:ln>
        </p:spPr>
      </p:pic>
    </p:spTree>
  </p:cSld>
  <p:clrMapOvr>
    <a:masterClrMapping/>
  </p:clrMapOvr>
  <p:extLst>
    <p:ext uri="{DCECCB84-F9BA-43D5-87BE-67443E8EF086}">
      <p15:sldGuideLst>
        <p15:guide id="1" orient="horz" pos="1030">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cxnSp>
        <p:nvCxnSpPr>
          <p:cNvPr id="19" name="Google Shape;19;p3"/>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cxnSp>
        <p:nvCxnSpPr>
          <p:cNvPr id="20" name="Google Shape;20;p3"/>
          <p:cNvCxnSpPr/>
          <p:nvPr/>
        </p:nvCxnSpPr>
        <p:spPr>
          <a:xfrm>
            <a:off x="8663800" y="4962200"/>
            <a:ext cx="513300" cy="0"/>
          </a:xfrm>
          <a:prstGeom prst="straightConnector1">
            <a:avLst/>
          </a:prstGeom>
          <a:noFill/>
          <a:ln cap="flat" cmpd="sng" w="76200">
            <a:solidFill>
              <a:schemeClr val="lt1"/>
            </a:solidFill>
            <a:prstDash val="solid"/>
            <a:round/>
            <a:headEnd len="sm" w="sm" type="none"/>
            <a:tailEnd len="sm" w="sm" type="none"/>
          </a:ln>
        </p:spPr>
      </p:cxnSp>
      <p:sp>
        <p:nvSpPr>
          <p:cNvPr id="21" name="Google Shape;21;p3"/>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
        <p:nvSpPr>
          <p:cNvPr id="23" name="Google Shape;23;p3"/>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2000"/>
              <a:buNone/>
              <a:defRPr sz="2000">
                <a:solidFill>
                  <a:schemeClr val="dk2"/>
                </a:solidFill>
                <a:highlight>
                  <a:srgbClr val="FFFFFF"/>
                </a:highlight>
              </a:defRPr>
            </a:lvl1pPr>
            <a:lvl2pPr lvl="1" algn="l">
              <a:lnSpc>
                <a:spcPct val="100000"/>
              </a:lnSpc>
              <a:spcBef>
                <a:spcPts val="0"/>
              </a:spcBef>
              <a:spcAft>
                <a:spcPts val="0"/>
              </a:spcAft>
              <a:buClr>
                <a:schemeClr val="dk2"/>
              </a:buClr>
              <a:buSzPts val="2000"/>
              <a:buNone/>
              <a:defRPr sz="2000">
                <a:solidFill>
                  <a:schemeClr val="dk2"/>
                </a:solidFill>
                <a:highlight>
                  <a:srgbClr val="FFFFFF"/>
                </a:highlight>
              </a:defRPr>
            </a:lvl2pPr>
            <a:lvl3pPr lvl="2" algn="l">
              <a:lnSpc>
                <a:spcPct val="100000"/>
              </a:lnSpc>
              <a:spcBef>
                <a:spcPts val="0"/>
              </a:spcBef>
              <a:spcAft>
                <a:spcPts val="0"/>
              </a:spcAft>
              <a:buClr>
                <a:schemeClr val="dk2"/>
              </a:buClr>
              <a:buSzPts val="2000"/>
              <a:buNone/>
              <a:defRPr sz="2000">
                <a:solidFill>
                  <a:schemeClr val="dk2"/>
                </a:solidFill>
                <a:highlight>
                  <a:srgbClr val="FFFFFF"/>
                </a:highlight>
              </a:defRPr>
            </a:lvl3pPr>
            <a:lvl4pPr lvl="3" algn="l">
              <a:lnSpc>
                <a:spcPct val="100000"/>
              </a:lnSpc>
              <a:spcBef>
                <a:spcPts val="0"/>
              </a:spcBef>
              <a:spcAft>
                <a:spcPts val="0"/>
              </a:spcAft>
              <a:buClr>
                <a:schemeClr val="dk2"/>
              </a:buClr>
              <a:buSzPts val="2000"/>
              <a:buNone/>
              <a:defRPr sz="2000">
                <a:solidFill>
                  <a:schemeClr val="dk2"/>
                </a:solidFill>
                <a:highlight>
                  <a:srgbClr val="FFFFFF"/>
                </a:highlight>
              </a:defRPr>
            </a:lvl4pPr>
            <a:lvl5pPr lvl="4" algn="l">
              <a:lnSpc>
                <a:spcPct val="100000"/>
              </a:lnSpc>
              <a:spcBef>
                <a:spcPts val="0"/>
              </a:spcBef>
              <a:spcAft>
                <a:spcPts val="0"/>
              </a:spcAft>
              <a:buClr>
                <a:schemeClr val="dk2"/>
              </a:buClr>
              <a:buSzPts val="2000"/>
              <a:buNone/>
              <a:defRPr sz="2000">
                <a:solidFill>
                  <a:schemeClr val="dk2"/>
                </a:solidFill>
                <a:highlight>
                  <a:srgbClr val="FFFFFF"/>
                </a:highlight>
              </a:defRPr>
            </a:lvl5pPr>
            <a:lvl6pPr lvl="5" algn="l">
              <a:lnSpc>
                <a:spcPct val="100000"/>
              </a:lnSpc>
              <a:spcBef>
                <a:spcPts val="0"/>
              </a:spcBef>
              <a:spcAft>
                <a:spcPts val="0"/>
              </a:spcAft>
              <a:buClr>
                <a:schemeClr val="dk2"/>
              </a:buClr>
              <a:buSzPts val="2000"/>
              <a:buNone/>
              <a:defRPr sz="2000">
                <a:solidFill>
                  <a:schemeClr val="dk2"/>
                </a:solidFill>
                <a:highlight>
                  <a:srgbClr val="FFFFFF"/>
                </a:highlight>
              </a:defRPr>
            </a:lvl6pPr>
            <a:lvl7pPr lvl="6" algn="l">
              <a:lnSpc>
                <a:spcPct val="100000"/>
              </a:lnSpc>
              <a:spcBef>
                <a:spcPts val="0"/>
              </a:spcBef>
              <a:spcAft>
                <a:spcPts val="0"/>
              </a:spcAft>
              <a:buClr>
                <a:schemeClr val="dk2"/>
              </a:buClr>
              <a:buSzPts val="2000"/>
              <a:buNone/>
              <a:defRPr sz="2000">
                <a:solidFill>
                  <a:schemeClr val="dk2"/>
                </a:solidFill>
                <a:highlight>
                  <a:srgbClr val="FFFFFF"/>
                </a:highlight>
              </a:defRPr>
            </a:lvl7pPr>
            <a:lvl8pPr lvl="7" algn="l">
              <a:lnSpc>
                <a:spcPct val="100000"/>
              </a:lnSpc>
              <a:spcBef>
                <a:spcPts val="0"/>
              </a:spcBef>
              <a:spcAft>
                <a:spcPts val="0"/>
              </a:spcAft>
              <a:buClr>
                <a:schemeClr val="dk2"/>
              </a:buClr>
              <a:buSzPts val="2000"/>
              <a:buNone/>
              <a:defRPr sz="2000">
                <a:solidFill>
                  <a:schemeClr val="dk2"/>
                </a:solidFill>
                <a:highlight>
                  <a:srgbClr val="FFFFFF"/>
                </a:highlight>
              </a:defRPr>
            </a:lvl8pPr>
            <a:lvl9pPr lvl="8" algn="l">
              <a:lnSpc>
                <a:spcPct val="100000"/>
              </a:lnSpc>
              <a:spcBef>
                <a:spcPts val="0"/>
              </a:spcBef>
              <a:spcAft>
                <a:spcPts val="0"/>
              </a:spcAft>
              <a:buClr>
                <a:schemeClr val="dk2"/>
              </a:buClr>
              <a:buSzPts val="2000"/>
              <a:buNone/>
              <a:defRPr sz="2000">
                <a:solidFill>
                  <a:schemeClr val="dk2"/>
                </a:solidFill>
                <a:highlight>
                  <a:srgbClr val="FFFFFF"/>
                </a:highlight>
              </a:defRPr>
            </a:lvl9pPr>
          </a:lstStyle>
          <a:p/>
        </p:txBody>
      </p:sp>
      <p:sp>
        <p:nvSpPr>
          <p:cNvPr id="24" name="Google Shape;24;p3"/>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5">
    <p:bg>
      <p:bgPr>
        <a:solidFill>
          <a:srgbClr val="2A2A2A"/>
        </a:solidFill>
      </p:bgPr>
    </p:bg>
    <p:spTree>
      <p:nvGrpSpPr>
        <p:cNvPr id="155" name="Shape 155"/>
        <p:cNvGrpSpPr/>
        <p:nvPr/>
      </p:nvGrpSpPr>
      <p:grpSpPr>
        <a:xfrm>
          <a:off x="0" y="0"/>
          <a:ext cx="0" cy="0"/>
          <a:chOff x="0" y="0"/>
          <a:chExt cx="0" cy="0"/>
        </a:xfrm>
      </p:grpSpPr>
      <p:sp>
        <p:nvSpPr>
          <p:cNvPr id="156" name="Google Shape;156;p21"/>
          <p:cNvSpPr/>
          <p:nvPr/>
        </p:nvSpPr>
        <p:spPr>
          <a:xfrm>
            <a:off x="281100" y="4604075"/>
            <a:ext cx="8554800" cy="474600"/>
          </a:xfrm>
          <a:prstGeom prst="rect">
            <a:avLst/>
          </a:prstGeom>
          <a:solidFill>
            <a:srgbClr val="2A2A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1"/>
          <p:cNvSpPr txBox="1"/>
          <p:nvPr>
            <p:ph idx="1" type="subTitle"/>
          </p:nvPr>
        </p:nvSpPr>
        <p:spPr>
          <a:xfrm>
            <a:off x="-8250" y="0"/>
            <a:ext cx="9133500" cy="5143500"/>
          </a:xfrm>
          <a:prstGeom prst="rect">
            <a:avLst/>
          </a:prstGeom>
          <a:noFill/>
          <a:ln>
            <a:noFill/>
          </a:ln>
        </p:spPr>
        <p:txBody>
          <a:bodyPr anchorCtr="0" anchor="ctr" bIns="0" lIns="0" spcFirstLastPara="1" rIns="0" wrap="square" tIns="0">
            <a:noAutofit/>
          </a:bodyPr>
          <a:lstStyle>
            <a:lvl1pPr lvl="0" algn="ctr">
              <a:lnSpc>
                <a:spcPct val="150000"/>
              </a:lnSpc>
              <a:spcBef>
                <a:spcPts val="0"/>
              </a:spcBef>
              <a:spcAft>
                <a:spcPts val="0"/>
              </a:spcAft>
              <a:buSzPts val="1800"/>
              <a:buNone/>
              <a:defRPr b="1" sz="4200">
                <a:solidFill>
                  <a:srgbClr val="FF7300"/>
                </a:solidFill>
                <a:latin typeface="Roboto"/>
                <a:ea typeface="Roboto"/>
                <a:cs typeface="Roboto"/>
                <a:sym typeface="Roboto"/>
              </a:defRPr>
            </a:lvl1pPr>
            <a:lvl2pPr lvl="1" algn="ctr">
              <a:lnSpc>
                <a:spcPct val="150000"/>
              </a:lnSpc>
              <a:spcBef>
                <a:spcPts val="0"/>
              </a:spcBef>
              <a:spcAft>
                <a:spcPts val="0"/>
              </a:spcAft>
              <a:buSzPts val="1600"/>
              <a:buNone/>
              <a:defRPr>
                <a:latin typeface="Roboto Medium"/>
                <a:ea typeface="Roboto Medium"/>
                <a:cs typeface="Roboto Medium"/>
                <a:sym typeface="Roboto Medium"/>
              </a:defRPr>
            </a:lvl2pPr>
            <a:lvl3pPr lvl="2" algn="ctr">
              <a:lnSpc>
                <a:spcPct val="150000"/>
              </a:lnSpc>
              <a:spcBef>
                <a:spcPts val="0"/>
              </a:spcBef>
              <a:spcAft>
                <a:spcPts val="0"/>
              </a:spcAft>
              <a:buSzPts val="1400"/>
              <a:buNone/>
              <a:defRPr>
                <a:latin typeface="Roboto Medium"/>
                <a:ea typeface="Roboto Medium"/>
                <a:cs typeface="Roboto Medium"/>
                <a:sym typeface="Roboto Medium"/>
              </a:defRPr>
            </a:lvl3pPr>
            <a:lvl4pPr lvl="3" algn="ctr">
              <a:lnSpc>
                <a:spcPct val="150000"/>
              </a:lnSpc>
              <a:spcBef>
                <a:spcPts val="0"/>
              </a:spcBef>
              <a:spcAft>
                <a:spcPts val="0"/>
              </a:spcAft>
              <a:buSzPts val="1200"/>
              <a:buNone/>
              <a:defRPr>
                <a:latin typeface="Roboto Medium"/>
                <a:ea typeface="Roboto Medium"/>
                <a:cs typeface="Roboto Medium"/>
                <a:sym typeface="Roboto Medium"/>
              </a:defRPr>
            </a:lvl4pPr>
            <a:lvl5pPr lvl="4" algn="ctr">
              <a:lnSpc>
                <a:spcPct val="150000"/>
              </a:lnSpc>
              <a:spcBef>
                <a:spcPts val="0"/>
              </a:spcBef>
              <a:spcAft>
                <a:spcPts val="0"/>
              </a:spcAft>
              <a:buSzPts val="1200"/>
              <a:buNone/>
              <a:defRPr>
                <a:latin typeface="Roboto Medium"/>
                <a:ea typeface="Roboto Medium"/>
                <a:cs typeface="Roboto Medium"/>
                <a:sym typeface="Roboto Medium"/>
              </a:defRPr>
            </a:lvl5pPr>
            <a:lvl6pPr lvl="5" algn="ctr">
              <a:lnSpc>
                <a:spcPct val="150000"/>
              </a:lnSpc>
              <a:spcBef>
                <a:spcPts val="0"/>
              </a:spcBef>
              <a:spcAft>
                <a:spcPts val="0"/>
              </a:spcAft>
              <a:buSzPts val="1200"/>
              <a:buNone/>
              <a:defRPr>
                <a:latin typeface="Roboto Medium"/>
                <a:ea typeface="Roboto Medium"/>
                <a:cs typeface="Roboto Medium"/>
                <a:sym typeface="Roboto Medium"/>
              </a:defRPr>
            </a:lvl6pPr>
            <a:lvl7pPr lvl="6" algn="ctr">
              <a:lnSpc>
                <a:spcPct val="150000"/>
              </a:lnSpc>
              <a:spcBef>
                <a:spcPts val="0"/>
              </a:spcBef>
              <a:spcAft>
                <a:spcPts val="0"/>
              </a:spcAft>
              <a:buSzPts val="1200"/>
              <a:buNone/>
              <a:defRPr>
                <a:latin typeface="Roboto Medium"/>
                <a:ea typeface="Roboto Medium"/>
                <a:cs typeface="Roboto Medium"/>
                <a:sym typeface="Roboto Medium"/>
              </a:defRPr>
            </a:lvl7pPr>
            <a:lvl8pPr lvl="7" algn="ctr">
              <a:lnSpc>
                <a:spcPct val="150000"/>
              </a:lnSpc>
              <a:spcBef>
                <a:spcPts val="0"/>
              </a:spcBef>
              <a:spcAft>
                <a:spcPts val="0"/>
              </a:spcAft>
              <a:buSzPts val="1200"/>
              <a:buNone/>
              <a:defRPr>
                <a:latin typeface="Roboto Medium"/>
                <a:ea typeface="Roboto Medium"/>
                <a:cs typeface="Roboto Medium"/>
                <a:sym typeface="Roboto Medium"/>
              </a:defRPr>
            </a:lvl8pPr>
            <a:lvl9pPr lvl="8" algn="ctr">
              <a:lnSpc>
                <a:spcPct val="150000"/>
              </a:lnSpc>
              <a:spcBef>
                <a:spcPts val="0"/>
              </a:spcBef>
              <a:spcAft>
                <a:spcPts val="0"/>
              </a:spcAft>
              <a:buSzPts val="1200"/>
              <a:buNone/>
              <a:defRPr>
                <a:latin typeface="Roboto Medium"/>
                <a:ea typeface="Roboto Medium"/>
                <a:cs typeface="Roboto Medium"/>
                <a:sym typeface="Roboto Medium"/>
              </a:defRPr>
            </a:lvl9pPr>
          </a:lstStyle>
          <a:p/>
        </p:txBody>
      </p:sp>
      <p:pic>
        <p:nvPicPr>
          <p:cNvPr id="158" name="Google Shape;158;p21"/>
          <p:cNvPicPr preferRelativeResize="0"/>
          <p:nvPr/>
        </p:nvPicPr>
        <p:blipFill rotWithShape="1">
          <a:blip r:embed="rId2">
            <a:alphaModFix/>
          </a:blip>
          <a:srcRect b="0" l="0" r="0" t="0"/>
          <a:stretch/>
        </p:blipFill>
        <p:spPr>
          <a:xfrm>
            <a:off x="5242" y="0"/>
            <a:ext cx="9133513" cy="5143498"/>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Main Cover Slide 2">
  <p:cSld name="BLANK_1_1_4">
    <p:bg>
      <p:bgPr>
        <a:solidFill>
          <a:srgbClr val="FFFFFF"/>
        </a:solidFill>
      </p:bgPr>
    </p:bg>
    <p:spTree>
      <p:nvGrpSpPr>
        <p:cNvPr id="159" name="Shape 159"/>
        <p:cNvGrpSpPr/>
        <p:nvPr/>
      </p:nvGrpSpPr>
      <p:grpSpPr>
        <a:xfrm>
          <a:off x="0" y="0"/>
          <a:ext cx="0" cy="0"/>
          <a:chOff x="0" y="0"/>
          <a:chExt cx="0" cy="0"/>
        </a:xfrm>
      </p:grpSpPr>
      <p:sp>
        <p:nvSpPr>
          <p:cNvPr id="160" name="Google Shape;160;p22"/>
          <p:cNvSpPr/>
          <p:nvPr/>
        </p:nvSpPr>
        <p:spPr>
          <a:xfrm>
            <a:off x="155600" y="4573350"/>
            <a:ext cx="8706300" cy="532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1" name="Google Shape;161;p22"/>
          <p:cNvPicPr preferRelativeResize="0"/>
          <p:nvPr/>
        </p:nvPicPr>
        <p:blipFill rotWithShape="1">
          <a:blip r:embed="rId2">
            <a:alphaModFix/>
          </a:blip>
          <a:srcRect b="0" l="0" r="0" t="0"/>
          <a:stretch/>
        </p:blipFill>
        <p:spPr>
          <a:xfrm>
            <a:off x="0" y="0"/>
            <a:ext cx="9144000" cy="5149397"/>
          </a:xfrm>
          <a:prstGeom prst="rect">
            <a:avLst/>
          </a:prstGeom>
          <a:noFill/>
          <a:ln>
            <a:noFill/>
          </a:ln>
        </p:spPr>
      </p:pic>
      <p:cxnSp>
        <p:nvCxnSpPr>
          <p:cNvPr id="162" name="Google Shape;162;p22"/>
          <p:cNvCxnSpPr/>
          <p:nvPr/>
        </p:nvCxnSpPr>
        <p:spPr>
          <a:xfrm>
            <a:off x="872325" y="4048650"/>
            <a:ext cx="3548100" cy="0"/>
          </a:xfrm>
          <a:prstGeom prst="straightConnector1">
            <a:avLst/>
          </a:prstGeom>
          <a:noFill/>
          <a:ln cap="flat" cmpd="sng" w="9525">
            <a:solidFill>
              <a:srgbClr val="999999"/>
            </a:solidFill>
            <a:prstDash val="solid"/>
            <a:round/>
            <a:headEnd len="sm" w="sm" type="none"/>
            <a:tailEnd len="sm" w="sm" type="none"/>
          </a:ln>
        </p:spPr>
      </p:cxnSp>
      <p:sp>
        <p:nvSpPr>
          <p:cNvPr id="163" name="Google Shape;163;p22"/>
          <p:cNvSpPr txBox="1"/>
          <p:nvPr>
            <p:ph type="title"/>
          </p:nvPr>
        </p:nvSpPr>
        <p:spPr>
          <a:xfrm>
            <a:off x="872325" y="1901250"/>
            <a:ext cx="6130500" cy="652200"/>
          </a:xfrm>
          <a:prstGeom prst="rect">
            <a:avLst/>
          </a:prstGeom>
          <a:noFill/>
          <a:ln>
            <a:noFill/>
          </a:ln>
        </p:spPr>
        <p:txBody>
          <a:bodyPr anchorCtr="0" anchor="ctr" bIns="0" lIns="0" spcFirstLastPara="1" rIns="0" wrap="square" tIns="0">
            <a:noAutofit/>
          </a:bodyPr>
          <a:lstStyle>
            <a:lvl1pPr lvl="0" algn="l">
              <a:lnSpc>
                <a:spcPct val="113000"/>
              </a:lnSpc>
              <a:spcBef>
                <a:spcPts val="0"/>
              </a:spcBef>
              <a:spcAft>
                <a:spcPts val="0"/>
              </a:spcAft>
              <a:buSzPts val="2400"/>
              <a:buNone/>
              <a:defRPr sz="3000">
                <a:solidFill>
                  <a:srgbClr val="434343"/>
                </a:solidFill>
              </a:defRPr>
            </a:lvl1pPr>
            <a:lvl2pPr lvl="1" algn="l">
              <a:lnSpc>
                <a:spcPct val="115000"/>
              </a:lnSpc>
              <a:spcBef>
                <a:spcPts val="0"/>
              </a:spcBef>
              <a:spcAft>
                <a:spcPts val="0"/>
              </a:spcAft>
              <a:buSzPts val="2400"/>
              <a:buNone/>
              <a:defRPr/>
            </a:lvl2pPr>
            <a:lvl3pPr lvl="2" algn="l">
              <a:lnSpc>
                <a:spcPct val="115000"/>
              </a:lnSpc>
              <a:spcBef>
                <a:spcPts val="0"/>
              </a:spcBef>
              <a:spcAft>
                <a:spcPts val="0"/>
              </a:spcAft>
              <a:buSzPts val="2400"/>
              <a:buNone/>
              <a:defRPr/>
            </a:lvl3pPr>
            <a:lvl4pPr lvl="3" algn="l">
              <a:lnSpc>
                <a:spcPct val="115000"/>
              </a:lnSpc>
              <a:spcBef>
                <a:spcPts val="0"/>
              </a:spcBef>
              <a:spcAft>
                <a:spcPts val="0"/>
              </a:spcAft>
              <a:buSzPts val="2400"/>
              <a:buNone/>
              <a:defRPr/>
            </a:lvl4pPr>
            <a:lvl5pPr lvl="4" algn="l">
              <a:lnSpc>
                <a:spcPct val="115000"/>
              </a:lnSpc>
              <a:spcBef>
                <a:spcPts val="0"/>
              </a:spcBef>
              <a:spcAft>
                <a:spcPts val="0"/>
              </a:spcAft>
              <a:buSzPts val="2400"/>
              <a:buNone/>
              <a:defRPr/>
            </a:lvl5pPr>
            <a:lvl6pPr lvl="5" algn="l">
              <a:lnSpc>
                <a:spcPct val="115000"/>
              </a:lnSpc>
              <a:spcBef>
                <a:spcPts val="0"/>
              </a:spcBef>
              <a:spcAft>
                <a:spcPts val="0"/>
              </a:spcAft>
              <a:buSzPts val="2400"/>
              <a:buNone/>
              <a:defRPr/>
            </a:lvl6pPr>
            <a:lvl7pPr lvl="6" algn="l">
              <a:lnSpc>
                <a:spcPct val="115000"/>
              </a:lnSpc>
              <a:spcBef>
                <a:spcPts val="0"/>
              </a:spcBef>
              <a:spcAft>
                <a:spcPts val="0"/>
              </a:spcAft>
              <a:buSzPts val="2400"/>
              <a:buNone/>
              <a:defRPr/>
            </a:lvl7pPr>
            <a:lvl8pPr lvl="7" algn="l">
              <a:lnSpc>
                <a:spcPct val="115000"/>
              </a:lnSpc>
              <a:spcBef>
                <a:spcPts val="0"/>
              </a:spcBef>
              <a:spcAft>
                <a:spcPts val="0"/>
              </a:spcAft>
              <a:buSzPts val="2400"/>
              <a:buNone/>
              <a:defRPr/>
            </a:lvl8pPr>
            <a:lvl9pPr lvl="8" algn="l">
              <a:lnSpc>
                <a:spcPct val="115000"/>
              </a:lnSpc>
              <a:spcBef>
                <a:spcPts val="0"/>
              </a:spcBef>
              <a:spcAft>
                <a:spcPts val="0"/>
              </a:spcAft>
              <a:buSzPts val="2400"/>
              <a:buNone/>
              <a:defRPr/>
            </a:lvl9pPr>
          </a:lstStyle>
          <a:p/>
        </p:txBody>
      </p:sp>
      <p:sp>
        <p:nvSpPr>
          <p:cNvPr id="164" name="Google Shape;164;p22"/>
          <p:cNvSpPr txBox="1"/>
          <p:nvPr>
            <p:ph idx="1" type="subTitle"/>
          </p:nvPr>
        </p:nvSpPr>
        <p:spPr>
          <a:xfrm>
            <a:off x="872325" y="3349436"/>
            <a:ext cx="3550500" cy="321600"/>
          </a:xfrm>
          <a:prstGeom prst="rect">
            <a:avLst/>
          </a:prstGeom>
          <a:solidFill>
            <a:srgbClr val="FF7300"/>
          </a:solidFill>
          <a:ln>
            <a:noFill/>
          </a:ln>
        </p:spPr>
        <p:txBody>
          <a:bodyPr anchorCtr="0" anchor="ctr" bIns="91425" lIns="45700" spcFirstLastPara="1" rIns="91425" wrap="square" tIns="91425">
            <a:noAutofit/>
          </a:bodyPr>
          <a:lstStyle>
            <a:lvl1pPr lvl="0" algn="l">
              <a:lnSpc>
                <a:spcPct val="150000"/>
              </a:lnSpc>
              <a:spcBef>
                <a:spcPts val="0"/>
              </a:spcBef>
              <a:spcAft>
                <a:spcPts val="0"/>
              </a:spcAft>
              <a:buSzPts val="1800"/>
              <a:buNone/>
              <a:defRPr>
                <a:solidFill>
                  <a:srgbClr val="000000"/>
                </a:solidFill>
                <a:latin typeface="Roboto"/>
                <a:ea typeface="Roboto"/>
                <a:cs typeface="Roboto"/>
                <a:sym typeface="Roboto"/>
              </a:defRPr>
            </a:lvl1pPr>
            <a:lvl2pPr lvl="1" algn="l">
              <a:lnSpc>
                <a:spcPct val="150000"/>
              </a:lnSpc>
              <a:spcBef>
                <a:spcPts val="0"/>
              </a:spcBef>
              <a:spcAft>
                <a:spcPts val="0"/>
              </a:spcAft>
              <a:buSzPts val="1600"/>
              <a:buNone/>
              <a:defRPr>
                <a:solidFill>
                  <a:srgbClr val="000000"/>
                </a:solidFill>
              </a:defRPr>
            </a:lvl2pPr>
            <a:lvl3pPr lvl="2" algn="l">
              <a:lnSpc>
                <a:spcPct val="150000"/>
              </a:lnSpc>
              <a:spcBef>
                <a:spcPts val="0"/>
              </a:spcBef>
              <a:spcAft>
                <a:spcPts val="0"/>
              </a:spcAft>
              <a:buSzPts val="1400"/>
              <a:buNone/>
              <a:defRPr>
                <a:solidFill>
                  <a:srgbClr val="000000"/>
                </a:solidFill>
              </a:defRPr>
            </a:lvl3pPr>
            <a:lvl4pPr lvl="3" algn="l">
              <a:lnSpc>
                <a:spcPct val="150000"/>
              </a:lnSpc>
              <a:spcBef>
                <a:spcPts val="0"/>
              </a:spcBef>
              <a:spcAft>
                <a:spcPts val="0"/>
              </a:spcAft>
              <a:buSzPts val="1200"/>
              <a:buNone/>
              <a:defRPr>
                <a:solidFill>
                  <a:srgbClr val="000000"/>
                </a:solidFill>
              </a:defRPr>
            </a:lvl4pPr>
            <a:lvl5pPr lvl="4" algn="l">
              <a:lnSpc>
                <a:spcPct val="150000"/>
              </a:lnSpc>
              <a:spcBef>
                <a:spcPts val="0"/>
              </a:spcBef>
              <a:spcAft>
                <a:spcPts val="0"/>
              </a:spcAft>
              <a:buSzPts val="1200"/>
              <a:buNone/>
              <a:defRPr>
                <a:solidFill>
                  <a:srgbClr val="000000"/>
                </a:solidFill>
              </a:defRPr>
            </a:lvl5pPr>
            <a:lvl6pPr lvl="5" algn="l">
              <a:lnSpc>
                <a:spcPct val="150000"/>
              </a:lnSpc>
              <a:spcBef>
                <a:spcPts val="0"/>
              </a:spcBef>
              <a:spcAft>
                <a:spcPts val="0"/>
              </a:spcAft>
              <a:buSzPts val="1200"/>
              <a:buNone/>
              <a:defRPr>
                <a:solidFill>
                  <a:srgbClr val="000000"/>
                </a:solidFill>
              </a:defRPr>
            </a:lvl6pPr>
            <a:lvl7pPr lvl="6" algn="l">
              <a:lnSpc>
                <a:spcPct val="150000"/>
              </a:lnSpc>
              <a:spcBef>
                <a:spcPts val="0"/>
              </a:spcBef>
              <a:spcAft>
                <a:spcPts val="0"/>
              </a:spcAft>
              <a:buSzPts val="1200"/>
              <a:buNone/>
              <a:defRPr>
                <a:solidFill>
                  <a:srgbClr val="000000"/>
                </a:solidFill>
              </a:defRPr>
            </a:lvl7pPr>
            <a:lvl8pPr lvl="7" algn="l">
              <a:lnSpc>
                <a:spcPct val="150000"/>
              </a:lnSpc>
              <a:spcBef>
                <a:spcPts val="0"/>
              </a:spcBef>
              <a:spcAft>
                <a:spcPts val="0"/>
              </a:spcAft>
              <a:buSzPts val="1200"/>
              <a:buNone/>
              <a:defRPr>
                <a:solidFill>
                  <a:srgbClr val="000000"/>
                </a:solidFill>
              </a:defRPr>
            </a:lvl8pPr>
            <a:lvl9pPr lvl="8" algn="l">
              <a:lnSpc>
                <a:spcPct val="150000"/>
              </a:lnSpc>
              <a:spcBef>
                <a:spcPts val="0"/>
              </a:spcBef>
              <a:spcAft>
                <a:spcPts val="0"/>
              </a:spcAft>
              <a:buSzPts val="1200"/>
              <a:buNone/>
              <a:defRPr>
                <a:solidFill>
                  <a:srgbClr val="000000"/>
                </a:solidFill>
              </a:defRPr>
            </a:lvl9pPr>
          </a:lstStyle>
          <a:p/>
        </p:txBody>
      </p:sp>
      <p:sp>
        <p:nvSpPr>
          <p:cNvPr id="165" name="Google Shape;165;p22"/>
          <p:cNvSpPr txBox="1"/>
          <p:nvPr>
            <p:ph idx="2" type="subTitle"/>
          </p:nvPr>
        </p:nvSpPr>
        <p:spPr>
          <a:xfrm>
            <a:off x="872325" y="3731483"/>
            <a:ext cx="2756400" cy="175500"/>
          </a:xfrm>
          <a:prstGeom prst="rect">
            <a:avLst/>
          </a:prstGeom>
          <a:noFill/>
          <a:ln>
            <a:noFill/>
          </a:ln>
        </p:spPr>
        <p:txBody>
          <a:bodyPr anchorCtr="0" anchor="ctr" bIns="91425" lIns="0" spcFirstLastPara="1" rIns="91425" wrap="square" tIns="91425">
            <a:noAutofit/>
          </a:bodyPr>
          <a:lstStyle>
            <a:lvl1pPr lvl="0" algn="l">
              <a:lnSpc>
                <a:spcPct val="150000"/>
              </a:lnSpc>
              <a:spcBef>
                <a:spcPts val="0"/>
              </a:spcBef>
              <a:spcAft>
                <a:spcPts val="0"/>
              </a:spcAft>
              <a:buSzPts val="1800"/>
              <a:buNone/>
              <a:defRPr sz="1000">
                <a:solidFill>
                  <a:srgbClr val="434343"/>
                </a:solidFill>
                <a:latin typeface="Roboto"/>
                <a:ea typeface="Roboto"/>
                <a:cs typeface="Roboto"/>
                <a:sym typeface="Roboto"/>
              </a:defRPr>
            </a:lvl1pPr>
            <a:lvl2pPr lvl="1" algn="l">
              <a:lnSpc>
                <a:spcPct val="150000"/>
              </a:lnSpc>
              <a:spcBef>
                <a:spcPts val="0"/>
              </a:spcBef>
              <a:spcAft>
                <a:spcPts val="0"/>
              </a:spcAft>
              <a:buSzPts val="1600"/>
              <a:buNone/>
              <a:defRPr/>
            </a:lvl2pPr>
            <a:lvl3pPr lvl="2" algn="l">
              <a:lnSpc>
                <a:spcPct val="150000"/>
              </a:lnSpc>
              <a:spcBef>
                <a:spcPts val="0"/>
              </a:spcBef>
              <a:spcAft>
                <a:spcPts val="0"/>
              </a:spcAft>
              <a:buSzPts val="1400"/>
              <a:buNone/>
              <a:defRPr/>
            </a:lvl3pPr>
            <a:lvl4pPr lvl="3" algn="l">
              <a:lnSpc>
                <a:spcPct val="150000"/>
              </a:lnSpc>
              <a:spcBef>
                <a:spcPts val="0"/>
              </a:spcBef>
              <a:spcAft>
                <a:spcPts val="0"/>
              </a:spcAft>
              <a:buSzPts val="1200"/>
              <a:buNone/>
              <a:defRPr/>
            </a:lvl4pPr>
            <a:lvl5pPr lvl="4" algn="l">
              <a:lnSpc>
                <a:spcPct val="150000"/>
              </a:lnSpc>
              <a:spcBef>
                <a:spcPts val="0"/>
              </a:spcBef>
              <a:spcAft>
                <a:spcPts val="0"/>
              </a:spcAft>
              <a:buSzPts val="1200"/>
              <a:buNone/>
              <a:defRPr/>
            </a:lvl5pPr>
            <a:lvl6pPr lvl="5" algn="l">
              <a:lnSpc>
                <a:spcPct val="150000"/>
              </a:lnSpc>
              <a:spcBef>
                <a:spcPts val="0"/>
              </a:spcBef>
              <a:spcAft>
                <a:spcPts val="0"/>
              </a:spcAft>
              <a:buSzPts val="1200"/>
              <a:buNone/>
              <a:defRPr/>
            </a:lvl6pPr>
            <a:lvl7pPr lvl="6" algn="l">
              <a:lnSpc>
                <a:spcPct val="150000"/>
              </a:lnSpc>
              <a:spcBef>
                <a:spcPts val="0"/>
              </a:spcBef>
              <a:spcAft>
                <a:spcPts val="0"/>
              </a:spcAft>
              <a:buSzPts val="1200"/>
              <a:buNone/>
              <a:defRPr/>
            </a:lvl7pPr>
            <a:lvl8pPr lvl="7" algn="l">
              <a:lnSpc>
                <a:spcPct val="150000"/>
              </a:lnSpc>
              <a:spcBef>
                <a:spcPts val="0"/>
              </a:spcBef>
              <a:spcAft>
                <a:spcPts val="0"/>
              </a:spcAft>
              <a:buSzPts val="1200"/>
              <a:buNone/>
              <a:defRPr/>
            </a:lvl8pPr>
            <a:lvl9pPr lvl="8" algn="l">
              <a:lnSpc>
                <a:spcPct val="150000"/>
              </a:lnSpc>
              <a:spcBef>
                <a:spcPts val="0"/>
              </a:spcBef>
              <a:spcAft>
                <a:spcPts val="0"/>
              </a:spcAft>
              <a:buSzPts val="1200"/>
              <a:buNone/>
              <a:defRPr/>
            </a:lvl9pPr>
          </a:lstStyle>
          <a:p/>
        </p:txBody>
      </p:sp>
      <p:sp>
        <p:nvSpPr>
          <p:cNvPr id="166" name="Google Shape;166;p22"/>
          <p:cNvSpPr txBox="1"/>
          <p:nvPr>
            <p:ph idx="3" type="subTitle"/>
          </p:nvPr>
        </p:nvSpPr>
        <p:spPr>
          <a:xfrm>
            <a:off x="872325" y="4083275"/>
            <a:ext cx="2664900" cy="321600"/>
          </a:xfrm>
          <a:prstGeom prst="rect">
            <a:avLst/>
          </a:prstGeom>
          <a:noFill/>
          <a:ln>
            <a:noFill/>
          </a:ln>
        </p:spPr>
        <p:txBody>
          <a:bodyPr anchorCtr="0" anchor="t" bIns="91425" lIns="0" spcFirstLastPara="1" rIns="91425" wrap="square" tIns="91425">
            <a:noAutofit/>
          </a:bodyPr>
          <a:lstStyle>
            <a:lvl1pPr lvl="0" algn="l">
              <a:lnSpc>
                <a:spcPct val="150000"/>
              </a:lnSpc>
              <a:spcBef>
                <a:spcPts val="0"/>
              </a:spcBef>
              <a:spcAft>
                <a:spcPts val="0"/>
              </a:spcAft>
              <a:buSzPts val="1800"/>
              <a:buNone/>
              <a:defRPr sz="1000">
                <a:solidFill>
                  <a:srgbClr val="FF7300"/>
                </a:solidFill>
                <a:latin typeface="Roboto"/>
                <a:ea typeface="Roboto"/>
                <a:cs typeface="Roboto"/>
                <a:sym typeface="Roboto"/>
              </a:defRPr>
            </a:lvl1pPr>
            <a:lvl2pPr lvl="1" algn="l">
              <a:lnSpc>
                <a:spcPct val="150000"/>
              </a:lnSpc>
              <a:spcBef>
                <a:spcPts val="0"/>
              </a:spcBef>
              <a:spcAft>
                <a:spcPts val="0"/>
              </a:spcAft>
              <a:buSzPts val="1600"/>
              <a:buNone/>
              <a:defRPr sz="1000">
                <a:solidFill>
                  <a:srgbClr val="54C3C3"/>
                </a:solidFill>
                <a:latin typeface="Roboto Light"/>
                <a:ea typeface="Roboto Light"/>
                <a:cs typeface="Roboto Light"/>
                <a:sym typeface="Roboto Light"/>
              </a:defRPr>
            </a:lvl2pPr>
            <a:lvl3pPr lvl="2" algn="l">
              <a:lnSpc>
                <a:spcPct val="150000"/>
              </a:lnSpc>
              <a:spcBef>
                <a:spcPts val="0"/>
              </a:spcBef>
              <a:spcAft>
                <a:spcPts val="0"/>
              </a:spcAft>
              <a:buSzPts val="1400"/>
              <a:buNone/>
              <a:defRPr sz="1000">
                <a:solidFill>
                  <a:srgbClr val="54C3C3"/>
                </a:solidFill>
                <a:latin typeface="Roboto Light"/>
                <a:ea typeface="Roboto Light"/>
                <a:cs typeface="Roboto Light"/>
                <a:sym typeface="Roboto Light"/>
              </a:defRPr>
            </a:lvl3pPr>
            <a:lvl4pPr lvl="3"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4pPr>
            <a:lvl5pPr lvl="4"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5pPr>
            <a:lvl6pPr lvl="5"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6pPr>
            <a:lvl7pPr lvl="6"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7pPr>
            <a:lvl8pPr lvl="7"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8pPr>
            <a:lvl9pPr lvl="8"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9pPr>
          </a:lstStyle>
          <a:p/>
        </p:txBody>
      </p:sp>
      <p:pic>
        <p:nvPicPr>
          <p:cNvPr id="167" name="Google Shape;167;p22"/>
          <p:cNvPicPr preferRelativeResize="0"/>
          <p:nvPr/>
        </p:nvPicPr>
        <p:blipFill rotWithShape="1">
          <a:blip r:embed="rId3">
            <a:alphaModFix/>
          </a:blip>
          <a:srcRect b="0" l="0" r="0" t="0"/>
          <a:stretch/>
        </p:blipFill>
        <p:spPr>
          <a:xfrm>
            <a:off x="935799" y="945199"/>
            <a:ext cx="814577" cy="321600"/>
          </a:xfrm>
          <a:prstGeom prst="rect">
            <a:avLst/>
          </a:prstGeom>
          <a:noFill/>
          <a:ln>
            <a:noFill/>
          </a:ln>
        </p:spPr>
      </p:pic>
    </p:spTree>
  </p:cSld>
  <p:clrMapOvr>
    <a:masterClrMapping/>
  </p:clrMapOvr>
  <p:extLst>
    <p:ext uri="{DCECCB84-F9BA-43D5-87BE-67443E8EF086}">
      <p15:sldGuideLst>
        <p15:guide id="1" orient="horz" pos="1030">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Image slide 2">
  <p:cSld name="CUSTOM_2">
    <p:spTree>
      <p:nvGrpSpPr>
        <p:cNvPr id="168" name="Shape 168"/>
        <p:cNvGrpSpPr/>
        <p:nvPr/>
      </p:nvGrpSpPr>
      <p:grpSpPr>
        <a:xfrm>
          <a:off x="0" y="0"/>
          <a:ext cx="0" cy="0"/>
          <a:chOff x="0" y="0"/>
          <a:chExt cx="0" cy="0"/>
        </a:xfrm>
      </p:grpSpPr>
      <p:sp>
        <p:nvSpPr>
          <p:cNvPr id="169" name="Google Shape;169;p23"/>
          <p:cNvSpPr/>
          <p:nvPr/>
        </p:nvSpPr>
        <p:spPr>
          <a:xfrm>
            <a:off x="0" y="0"/>
            <a:ext cx="4129800" cy="51435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999999"/>
                </a:solidFill>
                <a:latin typeface="Roboto"/>
                <a:ea typeface="Roboto"/>
                <a:cs typeface="Roboto"/>
                <a:sym typeface="Roboto"/>
              </a:rPr>
              <a:t>Image Area</a:t>
            </a:r>
            <a:endParaRPr b="0" i="0" sz="1800" u="none" cap="none" strike="noStrike">
              <a:solidFill>
                <a:srgbClr val="999999"/>
              </a:solidFill>
              <a:latin typeface="Roboto"/>
              <a:ea typeface="Roboto"/>
              <a:cs typeface="Roboto"/>
              <a:sym typeface="Roboto"/>
            </a:endParaRPr>
          </a:p>
        </p:txBody>
      </p:sp>
      <p:sp>
        <p:nvSpPr>
          <p:cNvPr id="170" name="Google Shape;170;p23"/>
          <p:cNvSpPr txBox="1"/>
          <p:nvPr>
            <p:ph type="title"/>
          </p:nvPr>
        </p:nvSpPr>
        <p:spPr>
          <a:xfrm>
            <a:off x="4542050" y="558000"/>
            <a:ext cx="4111800" cy="47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Font typeface="Roboto"/>
              <a:buNone/>
              <a:defRPr sz="2100">
                <a:latin typeface="Roboto"/>
                <a:ea typeface="Roboto"/>
                <a:cs typeface="Roboto"/>
                <a:sym typeface="Roboto"/>
              </a:defRPr>
            </a:lvl1pPr>
            <a:lvl2pPr lvl="1"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2pPr>
            <a:lvl3pPr lvl="2"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3pPr>
            <a:lvl4pPr lvl="3"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4pPr>
            <a:lvl5pPr lvl="4"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5pPr>
            <a:lvl6pPr lvl="5"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6pPr>
            <a:lvl7pPr lvl="6"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7pPr>
            <a:lvl8pPr lvl="7"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8pPr>
            <a:lvl9pPr lvl="8"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9pPr>
          </a:lstStyle>
          <a:p/>
        </p:txBody>
      </p:sp>
      <p:sp>
        <p:nvSpPr>
          <p:cNvPr id="171" name="Google Shape;171;p23"/>
          <p:cNvSpPr txBox="1"/>
          <p:nvPr>
            <p:ph idx="1" type="body"/>
          </p:nvPr>
        </p:nvSpPr>
        <p:spPr>
          <a:xfrm>
            <a:off x="4560072" y="1261200"/>
            <a:ext cx="4111800" cy="3324300"/>
          </a:xfrm>
          <a:prstGeom prst="rect">
            <a:avLst/>
          </a:prstGeom>
          <a:noFill/>
          <a:ln>
            <a:noFill/>
          </a:ln>
        </p:spPr>
        <p:txBody>
          <a:bodyPr anchorCtr="0" anchor="t" bIns="91425" lIns="91425" spcFirstLastPara="1" rIns="91425" wrap="square" tIns="91425">
            <a:noAutofit/>
          </a:bodyPr>
          <a:lstStyle>
            <a:lvl1pPr indent="-342900" lvl="0" marL="457200" algn="l">
              <a:lnSpc>
                <a:spcPct val="150000"/>
              </a:lnSpc>
              <a:spcBef>
                <a:spcPts val="0"/>
              </a:spcBef>
              <a:spcAft>
                <a:spcPts val="0"/>
              </a:spcAft>
              <a:buClr>
                <a:srgbClr val="555555"/>
              </a:buClr>
              <a:buSzPts val="1800"/>
              <a:buFont typeface="Roboto Light"/>
              <a:buChar char="●"/>
              <a:defRPr sz="1800">
                <a:solidFill>
                  <a:srgbClr val="555555"/>
                </a:solidFill>
                <a:latin typeface="Roboto Light"/>
                <a:ea typeface="Roboto Light"/>
                <a:cs typeface="Roboto Light"/>
                <a:sym typeface="Roboto Light"/>
              </a:defRPr>
            </a:lvl1pPr>
            <a:lvl2pPr indent="-330200" lvl="1" marL="914400" algn="l">
              <a:lnSpc>
                <a:spcPct val="150000"/>
              </a:lnSpc>
              <a:spcBef>
                <a:spcPts val="0"/>
              </a:spcBef>
              <a:spcAft>
                <a:spcPts val="0"/>
              </a:spcAft>
              <a:buClr>
                <a:srgbClr val="555555"/>
              </a:buClr>
              <a:buSzPts val="1600"/>
              <a:buFont typeface="Roboto Light"/>
              <a:buChar char="○"/>
              <a:defRPr sz="1600">
                <a:solidFill>
                  <a:srgbClr val="555555"/>
                </a:solidFill>
                <a:latin typeface="Roboto Light"/>
                <a:ea typeface="Roboto Light"/>
                <a:cs typeface="Roboto Light"/>
                <a:sym typeface="Roboto Light"/>
              </a:defRPr>
            </a:lvl2pPr>
            <a:lvl3pPr indent="-317500" lvl="2" marL="137160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3pPr>
            <a:lvl4pPr indent="-304800" lvl="3" marL="182880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4pPr>
            <a:lvl5pPr indent="-304800" lvl="4" marL="228600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5pPr>
            <a:lvl6pPr indent="-304800" lvl="5" marL="274320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6pPr>
            <a:lvl7pPr indent="-304800" lvl="6" marL="320040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7pPr>
            <a:lvl8pPr indent="-304800" lvl="7" marL="365760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8pPr>
            <a:lvl9pPr indent="-304800" lvl="8" marL="411480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9pPr>
          </a:lstStyle>
          <a:p/>
        </p:txBody>
      </p:sp>
      <p:sp>
        <p:nvSpPr>
          <p:cNvPr id="172" name="Google Shape;172;p23"/>
          <p:cNvSpPr/>
          <p:nvPr/>
        </p:nvSpPr>
        <p:spPr>
          <a:xfrm>
            <a:off x="4129800" y="4736900"/>
            <a:ext cx="4625700" cy="3147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73" name="Shape 173"/>
        <p:cNvGrpSpPr/>
        <p:nvPr/>
      </p:nvGrpSpPr>
      <p:grpSpPr>
        <a:xfrm>
          <a:off x="0" y="0"/>
          <a:ext cx="0" cy="0"/>
          <a:chOff x="0" y="0"/>
          <a:chExt cx="0" cy="0"/>
        </a:xfrm>
      </p:grpSpPr>
      <p:sp>
        <p:nvSpPr>
          <p:cNvPr id="174" name="Google Shape;174;p24"/>
          <p:cNvSpPr txBox="1"/>
          <p:nvPr>
            <p:ph type="title"/>
          </p:nvPr>
        </p:nvSpPr>
        <p:spPr>
          <a:xfrm>
            <a:off x="457319" y="205979"/>
            <a:ext cx="8229300" cy="8574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2800"/>
              <a:buNone/>
              <a:defRPr b="1" i="0" u="none" cap="none" strike="noStrike">
                <a:solidFill>
                  <a:srgbClr val="FF5000"/>
                </a:solidFill>
                <a:latin typeface="Nunito Sans"/>
                <a:ea typeface="Nunito Sans"/>
                <a:cs typeface="Nunito Sans"/>
                <a:sym typeface="Nunito Sans"/>
              </a:defRPr>
            </a:lvl1pPr>
            <a:lvl2pPr lvl="1"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75" name="Google Shape;175;p24"/>
          <p:cNvSpPr txBox="1"/>
          <p:nvPr>
            <p:ph idx="12" type="sldNum"/>
          </p:nvPr>
        </p:nvSpPr>
        <p:spPr>
          <a:xfrm>
            <a:off x="6943606" y="4694053"/>
            <a:ext cx="21330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Main Cover Slide 3">
  <p:cSld name="BLANK_1_1_5">
    <p:bg>
      <p:bgPr>
        <a:solidFill>
          <a:srgbClr val="FFFFFF"/>
        </a:solidFill>
      </p:bgPr>
    </p:bg>
    <p:spTree>
      <p:nvGrpSpPr>
        <p:cNvPr id="176" name="Shape 176"/>
        <p:cNvGrpSpPr/>
        <p:nvPr/>
      </p:nvGrpSpPr>
      <p:grpSpPr>
        <a:xfrm>
          <a:off x="0" y="0"/>
          <a:ext cx="0" cy="0"/>
          <a:chOff x="0" y="0"/>
          <a:chExt cx="0" cy="0"/>
        </a:xfrm>
      </p:grpSpPr>
      <p:sp>
        <p:nvSpPr>
          <p:cNvPr id="177" name="Google Shape;177;p25"/>
          <p:cNvSpPr/>
          <p:nvPr/>
        </p:nvSpPr>
        <p:spPr>
          <a:xfrm>
            <a:off x="155600" y="4573350"/>
            <a:ext cx="8706300" cy="532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8" name="Google Shape;178;p25"/>
          <p:cNvPicPr preferRelativeResize="0"/>
          <p:nvPr/>
        </p:nvPicPr>
        <p:blipFill rotWithShape="1">
          <a:blip r:embed="rId2">
            <a:alphaModFix/>
          </a:blip>
          <a:srcRect b="0" l="0" r="0" t="0"/>
          <a:stretch/>
        </p:blipFill>
        <p:spPr>
          <a:xfrm>
            <a:off x="0" y="0"/>
            <a:ext cx="9144000" cy="5149397"/>
          </a:xfrm>
          <a:prstGeom prst="rect">
            <a:avLst/>
          </a:prstGeom>
          <a:noFill/>
          <a:ln>
            <a:noFill/>
          </a:ln>
        </p:spPr>
      </p:pic>
      <p:cxnSp>
        <p:nvCxnSpPr>
          <p:cNvPr id="179" name="Google Shape;179;p25"/>
          <p:cNvCxnSpPr/>
          <p:nvPr/>
        </p:nvCxnSpPr>
        <p:spPr>
          <a:xfrm>
            <a:off x="872325" y="4048650"/>
            <a:ext cx="3548100" cy="0"/>
          </a:xfrm>
          <a:prstGeom prst="straightConnector1">
            <a:avLst/>
          </a:prstGeom>
          <a:noFill/>
          <a:ln cap="flat" cmpd="sng" w="9525">
            <a:solidFill>
              <a:srgbClr val="999999"/>
            </a:solidFill>
            <a:prstDash val="solid"/>
            <a:round/>
            <a:headEnd len="sm" w="sm" type="none"/>
            <a:tailEnd len="sm" w="sm" type="none"/>
          </a:ln>
        </p:spPr>
      </p:cxnSp>
      <p:sp>
        <p:nvSpPr>
          <p:cNvPr id="180" name="Google Shape;180;p25"/>
          <p:cNvSpPr txBox="1"/>
          <p:nvPr>
            <p:ph type="title"/>
          </p:nvPr>
        </p:nvSpPr>
        <p:spPr>
          <a:xfrm>
            <a:off x="872325" y="1901250"/>
            <a:ext cx="6130500" cy="652200"/>
          </a:xfrm>
          <a:prstGeom prst="rect">
            <a:avLst/>
          </a:prstGeom>
          <a:noFill/>
          <a:ln>
            <a:noFill/>
          </a:ln>
        </p:spPr>
        <p:txBody>
          <a:bodyPr anchorCtr="0" anchor="ctr" bIns="0" lIns="0" spcFirstLastPara="1" rIns="0" wrap="square" tIns="0">
            <a:noAutofit/>
          </a:bodyPr>
          <a:lstStyle>
            <a:lvl1pPr lvl="0" algn="l">
              <a:lnSpc>
                <a:spcPct val="113000"/>
              </a:lnSpc>
              <a:spcBef>
                <a:spcPts val="0"/>
              </a:spcBef>
              <a:spcAft>
                <a:spcPts val="0"/>
              </a:spcAft>
              <a:buSzPts val="2400"/>
              <a:buNone/>
              <a:defRPr sz="3000">
                <a:solidFill>
                  <a:srgbClr val="434343"/>
                </a:solidFill>
              </a:defRPr>
            </a:lvl1pPr>
            <a:lvl2pPr lvl="1" algn="l">
              <a:lnSpc>
                <a:spcPct val="115000"/>
              </a:lnSpc>
              <a:spcBef>
                <a:spcPts val="0"/>
              </a:spcBef>
              <a:spcAft>
                <a:spcPts val="0"/>
              </a:spcAft>
              <a:buSzPts val="2400"/>
              <a:buNone/>
              <a:defRPr/>
            </a:lvl2pPr>
            <a:lvl3pPr lvl="2" algn="l">
              <a:lnSpc>
                <a:spcPct val="115000"/>
              </a:lnSpc>
              <a:spcBef>
                <a:spcPts val="0"/>
              </a:spcBef>
              <a:spcAft>
                <a:spcPts val="0"/>
              </a:spcAft>
              <a:buSzPts val="2400"/>
              <a:buNone/>
              <a:defRPr/>
            </a:lvl3pPr>
            <a:lvl4pPr lvl="3" algn="l">
              <a:lnSpc>
                <a:spcPct val="115000"/>
              </a:lnSpc>
              <a:spcBef>
                <a:spcPts val="0"/>
              </a:spcBef>
              <a:spcAft>
                <a:spcPts val="0"/>
              </a:spcAft>
              <a:buSzPts val="2400"/>
              <a:buNone/>
              <a:defRPr/>
            </a:lvl4pPr>
            <a:lvl5pPr lvl="4" algn="l">
              <a:lnSpc>
                <a:spcPct val="115000"/>
              </a:lnSpc>
              <a:spcBef>
                <a:spcPts val="0"/>
              </a:spcBef>
              <a:spcAft>
                <a:spcPts val="0"/>
              </a:spcAft>
              <a:buSzPts val="2400"/>
              <a:buNone/>
              <a:defRPr/>
            </a:lvl5pPr>
            <a:lvl6pPr lvl="5" algn="l">
              <a:lnSpc>
                <a:spcPct val="115000"/>
              </a:lnSpc>
              <a:spcBef>
                <a:spcPts val="0"/>
              </a:spcBef>
              <a:spcAft>
                <a:spcPts val="0"/>
              </a:spcAft>
              <a:buSzPts val="2400"/>
              <a:buNone/>
              <a:defRPr/>
            </a:lvl6pPr>
            <a:lvl7pPr lvl="6" algn="l">
              <a:lnSpc>
                <a:spcPct val="115000"/>
              </a:lnSpc>
              <a:spcBef>
                <a:spcPts val="0"/>
              </a:spcBef>
              <a:spcAft>
                <a:spcPts val="0"/>
              </a:spcAft>
              <a:buSzPts val="2400"/>
              <a:buNone/>
              <a:defRPr/>
            </a:lvl7pPr>
            <a:lvl8pPr lvl="7" algn="l">
              <a:lnSpc>
                <a:spcPct val="115000"/>
              </a:lnSpc>
              <a:spcBef>
                <a:spcPts val="0"/>
              </a:spcBef>
              <a:spcAft>
                <a:spcPts val="0"/>
              </a:spcAft>
              <a:buSzPts val="2400"/>
              <a:buNone/>
              <a:defRPr/>
            </a:lvl8pPr>
            <a:lvl9pPr lvl="8" algn="l">
              <a:lnSpc>
                <a:spcPct val="115000"/>
              </a:lnSpc>
              <a:spcBef>
                <a:spcPts val="0"/>
              </a:spcBef>
              <a:spcAft>
                <a:spcPts val="0"/>
              </a:spcAft>
              <a:buSzPts val="2400"/>
              <a:buNone/>
              <a:defRPr/>
            </a:lvl9pPr>
          </a:lstStyle>
          <a:p/>
        </p:txBody>
      </p:sp>
      <p:sp>
        <p:nvSpPr>
          <p:cNvPr id="181" name="Google Shape;181;p25"/>
          <p:cNvSpPr txBox="1"/>
          <p:nvPr>
            <p:ph idx="1" type="subTitle"/>
          </p:nvPr>
        </p:nvSpPr>
        <p:spPr>
          <a:xfrm>
            <a:off x="872325" y="3349436"/>
            <a:ext cx="3550500" cy="321600"/>
          </a:xfrm>
          <a:prstGeom prst="rect">
            <a:avLst/>
          </a:prstGeom>
          <a:solidFill>
            <a:srgbClr val="FF7300"/>
          </a:solidFill>
          <a:ln>
            <a:noFill/>
          </a:ln>
        </p:spPr>
        <p:txBody>
          <a:bodyPr anchorCtr="0" anchor="ctr" bIns="91425" lIns="45700" spcFirstLastPara="1" rIns="91425" wrap="square" tIns="91425">
            <a:noAutofit/>
          </a:bodyPr>
          <a:lstStyle>
            <a:lvl1pPr lvl="0" algn="l">
              <a:lnSpc>
                <a:spcPct val="150000"/>
              </a:lnSpc>
              <a:spcBef>
                <a:spcPts val="0"/>
              </a:spcBef>
              <a:spcAft>
                <a:spcPts val="0"/>
              </a:spcAft>
              <a:buSzPts val="1800"/>
              <a:buNone/>
              <a:defRPr>
                <a:solidFill>
                  <a:srgbClr val="000000"/>
                </a:solidFill>
                <a:latin typeface="Roboto"/>
                <a:ea typeface="Roboto"/>
                <a:cs typeface="Roboto"/>
                <a:sym typeface="Roboto"/>
              </a:defRPr>
            </a:lvl1pPr>
            <a:lvl2pPr lvl="1" algn="l">
              <a:lnSpc>
                <a:spcPct val="150000"/>
              </a:lnSpc>
              <a:spcBef>
                <a:spcPts val="0"/>
              </a:spcBef>
              <a:spcAft>
                <a:spcPts val="0"/>
              </a:spcAft>
              <a:buSzPts val="1600"/>
              <a:buNone/>
              <a:defRPr>
                <a:solidFill>
                  <a:srgbClr val="000000"/>
                </a:solidFill>
              </a:defRPr>
            </a:lvl2pPr>
            <a:lvl3pPr lvl="2" algn="l">
              <a:lnSpc>
                <a:spcPct val="150000"/>
              </a:lnSpc>
              <a:spcBef>
                <a:spcPts val="0"/>
              </a:spcBef>
              <a:spcAft>
                <a:spcPts val="0"/>
              </a:spcAft>
              <a:buSzPts val="1400"/>
              <a:buNone/>
              <a:defRPr>
                <a:solidFill>
                  <a:srgbClr val="000000"/>
                </a:solidFill>
              </a:defRPr>
            </a:lvl3pPr>
            <a:lvl4pPr lvl="3" algn="l">
              <a:lnSpc>
                <a:spcPct val="150000"/>
              </a:lnSpc>
              <a:spcBef>
                <a:spcPts val="0"/>
              </a:spcBef>
              <a:spcAft>
                <a:spcPts val="0"/>
              </a:spcAft>
              <a:buSzPts val="1200"/>
              <a:buNone/>
              <a:defRPr>
                <a:solidFill>
                  <a:srgbClr val="000000"/>
                </a:solidFill>
              </a:defRPr>
            </a:lvl4pPr>
            <a:lvl5pPr lvl="4" algn="l">
              <a:lnSpc>
                <a:spcPct val="150000"/>
              </a:lnSpc>
              <a:spcBef>
                <a:spcPts val="0"/>
              </a:spcBef>
              <a:spcAft>
                <a:spcPts val="0"/>
              </a:spcAft>
              <a:buSzPts val="1200"/>
              <a:buNone/>
              <a:defRPr>
                <a:solidFill>
                  <a:srgbClr val="000000"/>
                </a:solidFill>
              </a:defRPr>
            </a:lvl5pPr>
            <a:lvl6pPr lvl="5" algn="l">
              <a:lnSpc>
                <a:spcPct val="150000"/>
              </a:lnSpc>
              <a:spcBef>
                <a:spcPts val="0"/>
              </a:spcBef>
              <a:spcAft>
                <a:spcPts val="0"/>
              </a:spcAft>
              <a:buSzPts val="1200"/>
              <a:buNone/>
              <a:defRPr>
                <a:solidFill>
                  <a:srgbClr val="000000"/>
                </a:solidFill>
              </a:defRPr>
            </a:lvl6pPr>
            <a:lvl7pPr lvl="6" algn="l">
              <a:lnSpc>
                <a:spcPct val="150000"/>
              </a:lnSpc>
              <a:spcBef>
                <a:spcPts val="0"/>
              </a:spcBef>
              <a:spcAft>
                <a:spcPts val="0"/>
              </a:spcAft>
              <a:buSzPts val="1200"/>
              <a:buNone/>
              <a:defRPr>
                <a:solidFill>
                  <a:srgbClr val="000000"/>
                </a:solidFill>
              </a:defRPr>
            </a:lvl7pPr>
            <a:lvl8pPr lvl="7" algn="l">
              <a:lnSpc>
                <a:spcPct val="150000"/>
              </a:lnSpc>
              <a:spcBef>
                <a:spcPts val="0"/>
              </a:spcBef>
              <a:spcAft>
                <a:spcPts val="0"/>
              </a:spcAft>
              <a:buSzPts val="1200"/>
              <a:buNone/>
              <a:defRPr>
                <a:solidFill>
                  <a:srgbClr val="000000"/>
                </a:solidFill>
              </a:defRPr>
            </a:lvl8pPr>
            <a:lvl9pPr lvl="8" algn="l">
              <a:lnSpc>
                <a:spcPct val="150000"/>
              </a:lnSpc>
              <a:spcBef>
                <a:spcPts val="0"/>
              </a:spcBef>
              <a:spcAft>
                <a:spcPts val="0"/>
              </a:spcAft>
              <a:buSzPts val="1200"/>
              <a:buNone/>
              <a:defRPr>
                <a:solidFill>
                  <a:srgbClr val="000000"/>
                </a:solidFill>
              </a:defRPr>
            </a:lvl9pPr>
          </a:lstStyle>
          <a:p/>
        </p:txBody>
      </p:sp>
      <p:sp>
        <p:nvSpPr>
          <p:cNvPr id="182" name="Google Shape;182;p25"/>
          <p:cNvSpPr txBox="1"/>
          <p:nvPr>
            <p:ph idx="2" type="subTitle"/>
          </p:nvPr>
        </p:nvSpPr>
        <p:spPr>
          <a:xfrm>
            <a:off x="872325" y="3731483"/>
            <a:ext cx="2756400" cy="175500"/>
          </a:xfrm>
          <a:prstGeom prst="rect">
            <a:avLst/>
          </a:prstGeom>
          <a:noFill/>
          <a:ln>
            <a:noFill/>
          </a:ln>
        </p:spPr>
        <p:txBody>
          <a:bodyPr anchorCtr="0" anchor="ctr" bIns="91425" lIns="0" spcFirstLastPara="1" rIns="91425" wrap="square" tIns="91425">
            <a:noAutofit/>
          </a:bodyPr>
          <a:lstStyle>
            <a:lvl1pPr lvl="0" algn="l">
              <a:lnSpc>
                <a:spcPct val="150000"/>
              </a:lnSpc>
              <a:spcBef>
                <a:spcPts val="0"/>
              </a:spcBef>
              <a:spcAft>
                <a:spcPts val="0"/>
              </a:spcAft>
              <a:buSzPts val="1800"/>
              <a:buNone/>
              <a:defRPr sz="1000">
                <a:solidFill>
                  <a:srgbClr val="434343"/>
                </a:solidFill>
                <a:latin typeface="Roboto"/>
                <a:ea typeface="Roboto"/>
                <a:cs typeface="Roboto"/>
                <a:sym typeface="Roboto"/>
              </a:defRPr>
            </a:lvl1pPr>
            <a:lvl2pPr lvl="1" algn="l">
              <a:lnSpc>
                <a:spcPct val="150000"/>
              </a:lnSpc>
              <a:spcBef>
                <a:spcPts val="0"/>
              </a:spcBef>
              <a:spcAft>
                <a:spcPts val="0"/>
              </a:spcAft>
              <a:buSzPts val="1600"/>
              <a:buNone/>
              <a:defRPr/>
            </a:lvl2pPr>
            <a:lvl3pPr lvl="2" algn="l">
              <a:lnSpc>
                <a:spcPct val="150000"/>
              </a:lnSpc>
              <a:spcBef>
                <a:spcPts val="0"/>
              </a:spcBef>
              <a:spcAft>
                <a:spcPts val="0"/>
              </a:spcAft>
              <a:buSzPts val="1400"/>
              <a:buNone/>
              <a:defRPr/>
            </a:lvl3pPr>
            <a:lvl4pPr lvl="3" algn="l">
              <a:lnSpc>
                <a:spcPct val="150000"/>
              </a:lnSpc>
              <a:spcBef>
                <a:spcPts val="0"/>
              </a:spcBef>
              <a:spcAft>
                <a:spcPts val="0"/>
              </a:spcAft>
              <a:buSzPts val="1200"/>
              <a:buNone/>
              <a:defRPr/>
            </a:lvl4pPr>
            <a:lvl5pPr lvl="4" algn="l">
              <a:lnSpc>
                <a:spcPct val="150000"/>
              </a:lnSpc>
              <a:spcBef>
                <a:spcPts val="0"/>
              </a:spcBef>
              <a:spcAft>
                <a:spcPts val="0"/>
              </a:spcAft>
              <a:buSzPts val="1200"/>
              <a:buNone/>
              <a:defRPr/>
            </a:lvl5pPr>
            <a:lvl6pPr lvl="5" algn="l">
              <a:lnSpc>
                <a:spcPct val="150000"/>
              </a:lnSpc>
              <a:spcBef>
                <a:spcPts val="0"/>
              </a:spcBef>
              <a:spcAft>
                <a:spcPts val="0"/>
              </a:spcAft>
              <a:buSzPts val="1200"/>
              <a:buNone/>
              <a:defRPr/>
            </a:lvl6pPr>
            <a:lvl7pPr lvl="6" algn="l">
              <a:lnSpc>
                <a:spcPct val="150000"/>
              </a:lnSpc>
              <a:spcBef>
                <a:spcPts val="0"/>
              </a:spcBef>
              <a:spcAft>
                <a:spcPts val="0"/>
              </a:spcAft>
              <a:buSzPts val="1200"/>
              <a:buNone/>
              <a:defRPr/>
            </a:lvl7pPr>
            <a:lvl8pPr lvl="7" algn="l">
              <a:lnSpc>
                <a:spcPct val="150000"/>
              </a:lnSpc>
              <a:spcBef>
                <a:spcPts val="0"/>
              </a:spcBef>
              <a:spcAft>
                <a:spcPts val="0"/>
              </a:spcAft>
              <a:buSzPts val="1200"/>
              <a:buNone/>
              <a:defRPr/>
            </a:lvl8pPr>
            <a:lvl9pPr lvl="8" algn="l">
              <a:lnSpc>
                <a:spcPct val="150000"/>
              </a:lnSpc>
              <a:spcBef>
                <a:spcPts val="0"/>
              </a:spcBef>
              <a:spcAft>
                <a:spcPts val="0"/>
              </a:spcAft>
              <a:buSzPts val="1200"/>
              <a:buNone/>
              <a:defRPr/>
            </a:lvl9pPr>
          </a:lstStyle>
          <a:p/>
        </p:txBody>
      </p:sp>
      <p:sp>
        <p:nvSpPr>
          <p:cNvPr id="183" name="Google Shape;183;p25"/>
          <p:cNvSpPr txBox="1"/>
          <p:nvPr>
            <p:ph idx="3" type="subTitle"/>
          </p:nvPr>
        </p:nvSpPr>
        <p:spPr>
          <a:xfrm>
            <a:off x="872325" y="4083275"/>
            <a:ext cx="2664900" cy="321600"/>
          </a:xfrm>
          <a:prstGeom prst="rect">
            <a:avLst/>
          </a:prstGeom>
          <a:noFill/>
          <a:ln>
            <a:noFill/>
          </a:ln>
        </p:spPr>
        <p:txBody>
          <a:bodyPr anchorCtr="0" anchor="t" bIns="91425" lIns="0" spcFirstLastPara="1" rIns="91425" wrap="square" tIns="91425">
            <a:noAutofit/>
          </a:bodyPr>
          <a:lstStyle>
            <a:lvl1pPr lvl="0" algn="l">
              <a:lnSpc>
                <a:spcPct val="150000"/>
              </a:lnSpc>
              <a:spcBef>
                <a:spcPts val="0"/>
              </a:spcBef>
              <a:spcAft>
                <a:spcPts val="0"/>
              </a:spcAft>
              <a:buSzPts val="1800"/>
              <a:buNone/>
              <a:defRPr sz="1000">
                <a:solidFill>
                  <a:srgbClr val="FF7300"/>
                </a:solidFill>
                <a:latin typeface="Roboto"/>
                <a:ea typeface="Roboto"/>
                <a:cs typeface="Roboto"/>
                <a:sym typeface="Roboto"/>
              </a:defRPr>
            </a:lvl1pPr>
            <a:lvl2pPr lvl="1" algn="l">
              <a:lnSpc>
                <a:spcPct val="150000"/>
              </a:lnSpc>
              <a:spcBef>
                <a:spcPts val="0"/>
              </a:spcBef>
              <a:spcAft>
                <a:spcPts val="0"/>
              </a:spcAft>
              <a:buSzPts val="1600"/>
              <a:buNone/>
              <a:defRPr sz="1000">
                <a:solidFill>
                  <a:srgbClr val="54C3C3"/>
                </a:solidFill>
                <a:latin typeface="Roboto Light"/>
                <a:ea typeface="Roboto Light"/>
                <a:cs typeface="Roboto Light"/>
                <a:sym typeface="Roboto Light"/>
              </a:defRPr>
            </a:lvl2pPr>
            <a:lvl3pPr lvl="2" algn="l">
              <a:lnSpc>
                <a:spcPct val="150000"/>
              </a:lnSpc>
              <a:spcBef>
                <a:spcPts val="0"/>
              </a:spcBef>
              <a:spcAft>
                <a:spcPts val="0"/>
              </a:spcAft>
              <a:buSzPts val="1400"/>
              <a:buNone/>
              <a:defRPr sz="1000">
                <a:solidFill>
                  <a:srgbClr val="54C3C3"/>
                </a:solidFill>
                <a:latin typeface="Roboto Light"/>
                <a:ea typeface="Roboto Light"/>
                <a:cs typeface="Roboto Light"/>
                <a:sym typeface="Roboto Light"/>
              </a:defRPr>
            </a:lvl3pPr>
            <a:lvl4pPr lvl="3"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4pPr>
            <a:lvl5pPr lvl="4"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5pPr>
            <a:lvl6pPr lvl="5"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6pPr>
            <a:lvl7pPr lvl="6"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7pPr>
            <a:lvl8pPr lvl="7"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8pPr>
            <a:lvl9pPr lvl="8"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9pPr>
          </a:lstStyle>
          <a:p/>
        </p:txBody>
      </p:sp>
      <p:pic>
        <p:nvPicPr>
          <p:cNvPr id="184" name="Google Shape;184;p25"/>
          <p:cNvPicPr preferRelativeResize="0"/>
          <p:nvPr/>
        </p:nvPicPr>
        <p:blipFill rotWithShape="1">
          <a:blip r:embed="rId3">
            <a:alphaModFix/>
          </a:blip>
          <a:srcRect b="0" l="0" r="0" t="0"/>
          <a:stretch/>
        </p:blipFill>
        <p:spPr>
          <a:xfrm>
            <a:off x="935799" y="945199"/>
            <a:ext cx="814577" cy="321600"/>
          </a:xfrm>
          <a:prstGeom prst="rect">
            <a:avLst/>
          </a:prstGeom>
          <a:noFill/>
          <a:ln>
            <a:noFill/>
          </a:ln>
        </p:spPr>
      </p:pic>
    </p:spTree>
  </p:cSld>
  <p:clrMapOvr>
    <a:masterClrMapping/>
  </p:clrMapOvr>
  <p:extLst>
    <p:ext uri="{DCECCB84-F9BA-43D5-87BE-67443E8EF086}">
      <p15:sldGuideLst>
        <p15:guide id="1" orient="horz" pos="1030">
          <p15:clr>
            <a:srgbClr val="FA7B17"/>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separator">
  <p:cSld name="CUSTOM_3_2">
    <p:bg>
      <p:bgPr>
        <a:solidFill>
          <a:srgbClr val="FFFFFF"/>
        </a:solidFill>
      </p:bgPr>
    </p:bg>
    <p:spTree>
      <p:nvGrpSpPr>
        <p:cNvPr id="185" name="Shape 185"/>
        <p:cNvGrpSpPr/>
        <p:nvPr/>
      </p:nvGrpSpPr>
      <p:grpSpPr>
        <a:xfrm>
          <a:off x="0" y="0"/>
          <a:ext cx="0" cy="0"/>
          <a:chOff x="0" y="0"/>
          <a:chExt cx="0" cy="0"/>
        </a:xfrm>
      </p:grpSpPr>
      <p:pic>
        <p:nvPicPr>
          <p:cNvPr id="186" name="Google Shape;186;p26"/>
          <p:cNvPicPr preferRelativeResize="0"/>
          <p:nvPr/>
        </p:nvPicPr>
        <p:blipFill rotWithShape="1">
          <a:blip r:embed="rId2">
            <a:alphaModFix/>
          </a:blip>
          <a:srcRect b="0" l="0" r="0" t="0"/>
          <a:stretch/>
        </p:blipFill>
        <p:spPr>
          <a:xfrm>
            <a:off x="5242" y="0"/>
            <a:ext cx="9133513" cy="5143498"/>
          </a:xfrm>
          <a:prstGeom prst="rect">
            <a:avLst/>
          </a:prstGeom>
          <a:noFill/>
          <a:ln>
            <a:noFill/>
          </a:ln>
        </p:spPr>
      </p:pic>
      <p:sp>
        <p:nvSpPr>
          <p:cNvPr id="187" name="Google Shape;187;p26"/>
          <p:cNvSpPr txBox="1"/>
          <p:nvPr>
            <p:ph idx="1" type="subTitle"/>
          </p:nvPr>
        </p:nvSpPr>
        <p:spPr>
          <a:xfrm>
            <a:off x="0" y="0"/>
            <a:ext cx="9133500" cy="5143500"/>
          </a:xfrm>
          <a:prstGeom prst="rect">
            <a:avLst/>
          </a:prstGeom>
          <a:noFill/>
          <a:ln>
            <a:noFill/>
          </a:ln>
        </p:spPr>
        <p:txBody>
          <a:bodyPr anchorCtr="0" anchor="ctr" bIns="0" lIns="0" spcFirstLastPara="1" rIns="0" wrap="square" tIns="0">
            <a:noAutofit/>
          </a:bodyPr>
          <a:lstStyle>
            <a:lvl1pPr lvl="0" algn="ctr">
              <a:lnSpc>
                <a:spcPct val="150000"/>
              </a:lnSpc>
              <a:spcBef>
                <a:spcPts val="0"/>
              </a:spcBef>
              <a:spcAft>
                <a:spcPts val="0"/>
              </a:spcAft>
              <a:buSzPts val="1800"/>
              <a:buNone/>
              <a:defRPr b="1" sz="4200">
                <a:solidFill>
                  <a:srgbClr val="FF7300"/>
                </a:solidFill>
                <a:latin typeface="Roboto"/>
                <a:ea typeface="Roboto"/>
                <a:cs typeface="Roboto"/>
                <a:sym typeface="Roboto"/>
              </a:defRPr>
            </a:lvl1pPr>
            <a:lvl2pPr lvl="1" algn="ctr">
              <a:lnSpc>
                <a:spcPct val="150000"/>
              </a:lnSpc>
              <a:spcBef>
                <a:spcPts val="0"/>
              </a:spcBef>
              <a:spcAft>
                <a:spcPts val="0"/>
              </a:spcAft>
              <a:buSzPts val="1600"/>
              <a:buNone/>
              <a:defRPr>
                <a:latin typeface="Roboto Medium"/>
                <a:ea typeface="Roboto Medium"/>
                <a:cs typeface="Roboto Medium"/>
                <a:sym typeface="Roboto Medium"/>
              </a:defRPr>
            </a:lvl2pPr>
            <a:lvl3pPr lvl="2" algn="ctr">
              <a:lnSpc>
                <a:spcPct val="150000"/>
              </a:lnSpc>
              <a:spcBef>
                <a:spcPts val="0"/>
              </a:spcBef>
              <a:spcAft>
                <a:spcPts val="0"/>
              </a:spcAft>
              <a:buSzPts val="1400"/>
              <a:buNone/>
              <a:defRPr>
                <a:latin typeface="Roboto Medium"/>
                <a:ea typeface="Roboto Medium"/>
                <a:cs typeface="Roboto Medium"/>
                <a:sym typeface="Roboto Medium"/>
              </a:defRPr>
            </a:lvl3pPr>
            <a:lvl4pPr lvl="3" algn="ctr">
              <a:lnSpc>
                <a:spcPct val="150000"/>
              </a:lnSpc>
              <a:spcBef>
                <a:spcPts val="0"/>
              </a:spcBef>
              <a:spcAft>
                <a:spcPts val="0"/>
              </a:spcAft>
              <a:buSzPts val="1200"/>
              <a:buNone/>
              <a:defRPr>
                <a:latin typeface="Roboto Medium"/>
                <a:ea typeface="Roboto Medium"/>
                <a:cs typeface="Roboto Medium"/>
                <a:sym typeface="Roboto Medium"/>
              </a:defRPr>
            </a:lvl4pPr>
            <a:lvl5pPr lvl="4" algn="ctr">
              <a:lnSpc>
                <a:spcPct val="150000"/>
              </a:lnSpc>
              <a:spcBef>
                <a:spcPts val="0"/>
              </a:spcBef>
              <a:spcAft>
                <a:spcPts val="0"/>
              </a:spcAft>
              <a:buSzPts val="1200"/>
              <a:buNone/>
              <a:defRPr>
                <a:latin typeface="Roboto Medium"/>
                <a:ea typeface="Roboto Medium"/>
                <a:cs typeface="Roboto Medium"/>
                <a:sym typeface="Roboto Medium"/>
              </a:defRPr>
            </a:lvl5pPr>
            <a:lvl6pPr lvl="5" algn="ctr">
              <a:lnSpc>
                <a:spcPct val="150000"/>
              </a:lnSpc>
              <a:spcBef>
                <a:spcPts val="0"/>
              </a:spcBef>
              <a:spcAft>
                <a:spcPts val="0"/>
              </a:spcAft>
              <a:buSzPts val="1200"/>
              <a:buNone/>
              <a:defRPr>
                <a:latin typeface="Roboto Medium"/>
                <a:ea typeface="Roboto Medium"/>
                <a:cs typeface="Roboto Medium"/>
                <a:sym typeface="Roboto Medium"/>
              </a:defRPr>
            </a:lvl6pPr>
            <a:lvl7pPr lvl="6" algn="ctr">
              <a:lnSpc>
                <a:spcPct val="150000"/>
              </a:lnSpc>
              <a:spcBef>
                <a:spcPts val="0"/>
              </a:spcBef>
              <a:spcAft>
                <a:spcPts val="0"/>
              </a:spcAft>
              <a:buSzPts val="1200"/>
              <a:buNone/>
              <a:defRPr>
                <a:latin typeface="Roboto Medium"/>
                <a:ea typeface="Roboto Medium"/>
                <a:cs typeface="Roboto Medium"/>
                <a:sym typeface="Roboto Medium"/>
              </a:defRPr>
            </a:lvl7pPr>
            <a:lvl8pPr lvl="7" algn="ctr">
              <a:lnSpc>
                <a:spcPct val="150000"/>
              </a:lnSpc>
              <a:spcBef>
                <a:spcPts val="0"/>
              </a:spcBef>
              <a:spcAft>
                <a:spcPts val="0"/>
              </a:spcAft>
              <a:buSzPts val="1200"/>
              <a:buNone/>
              <a:defRPr>
                <a:latin typeface="Roboto Medium"/>
                <a:ea typeface="Roboto Medium"/>
                <a:cs typeface="Roboto Medium"/>
                <a:sym typeface="Roboto Medium"/>
              </a:defRPr>
            </a:lvl8pPr>
            <a:lvl9pPr lvl="8" algn="ctr">
              <a:lnSpc>
                <a:spcPct val="150000"/>
              </a:lnSpc>
              <a:spcBef>
                <a:spcPts val="0"/>
              </a:spcBef>
              <a:spcAft>
                <a:spcPts val="0"/>
              </a:spcAft>
              <a:buSzPts val="1200"/>
              <a:buNone/>
              <a:defRPr>
                <a:latin typeface="Roboto Medium"/>
                <a:ea typeface="Roboto Medium"/>
                <a:cs typeface="Roboto Medium"/>
                <a:sym typeface="Roboto Medium"/>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hite )">
  <p:cSld name="BLANK_1">
    <p:spTree>
      <p:nvGrpSpPr>
        <p:cNvPr id="25" name="Shape 25"/>
        <p:cNvGrpSpPr/>
        <p:nvPr/>
      </p:nvGrpSpPr>
      <p:grpSpPr>
        <a:xfrm>
          <a:off x="0" y="0"/>
          <a:ext cx="0" cy="0"/>
          <a:chOff x="0" y="0"/>
          <a:chExt cx="0" cy="0"/>
        </a:xfrm>
      </p:grpSpPr>
      <p:cxnSp>
        <p:nvCxnSpPr>
          <p:cNvPr id="26" name="Google Shape;26;p4"/>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sp>
        <p:nvSpPr>
          <p:cNvPr id="27" name="Google Shape;27;p4"/>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 name="Google Shape;28;p4"/>
          <p:cNvCxnSpPr/>
          <p:nvPr/>
        </p:nvCxnSpPr>
        <p:spPr>
          <a:xfrm>
            <a:off x="8663800" y="4962200"/>
            <a:ext cx="513300" cy="0"/>
          </a:xfrm>
          <a:prstGeom prst="straightConnector1">
            <a:avLst/>
          </a:prstGeom>
          <a:noFill/>
          <a:ln cap="flat" cmpd="sng" w="76200">
            <a:solidFill>
              <a:schemeClr val="lt1"/>
            </a:solidFill>
            <a:prstDash val="solid"/>
            <a:round/>
            <a:headEnd len="sm" w="sm" type="none"/>
            <a:tailEnd len="sm" w="sm" type="none"/>
          </a:ln>
        </p:spPr>
      </p:cxnSp>
      <p:sp>
        <p:nvSpPr>
          <p:cNvPr id="29" name="Google Shape;29;p4"/>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1pPr>
            <a:lvl2pPr indent="0" lvl="1"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2pPr>
            <a:lvl3pPr indent="0" lvl="2"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3pPr>
            <a:lvl4pPr indent="0" lvl="3"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4pPr>
            <a:lvl5pPr indent="0" lvl="4"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5pPr>
            <a:lvl6pPr indent="0" lvl="5"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6pPr>
            <a:lvl7pPr indent="0" lvl="6"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7pPr>
            <a:lvl8pPr indent="0" lvl="7"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8pPr>
            <a:lvl9pPr indent="0" lvl="8"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Presenter Slide">
  <p:cSld name="TITLE_2">
    <p:spTree>
      <p:nvGrpSpPr>
        <p:cNvPr id="31" name="Shape 31"/>
        <p:cNvGrpSpPr/>
        <p:nvPr/>
      </p:nvGrpSpPr>
      <p:grpSpPr>
        <a:xfrm>
          <a:off x="0" y="0"/>
          <a:ext cx="0" cy="0"/>
          <a:chOff x="0" y="0"/>
          <a:chExt cx="0" cy="0"/>
        </a:xfrm>
      </p:grpSpPr>
      <p:cxnSp>
        <p:nvCxnSpPr>
          <p:cNvPr id="32" name="Google Shape;32;p5"/>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cxnSp>
        <p:nvCxnSpPr>
          <p:cNvPr id="33" name="Google Shape;33;p5"/>
          <p:cNvCxnSpPr/>
          <p:nvPr/>
        </p:nvCxnSpPr>
        <p:spPr>
          <a:xfrm>
            <a:off x="8710050" y="4946650"/>
            <a:ext cx="488400" cy="0"/>
          </a:xfrm>
          <a:prstGeom prst="straightConnector1">
            <a:avLst/>
          </a:prstGeom>
          <a:noFill/>
          <a:ln cap="flat" cmpd="sng" w="76200">
            <a:solidFill>
              <a:schemeClr val="accent2"/>
            </a:solidFill>
            <a:prstDash val="solid"/>
            <a:round/>
            <a:headEnd len="sm" w="sm" type="none"/>
            <a:tailEnd len="sm" w="sm" type="none"/>
          </a:ln>
        </p:spPr>
      </p:cxnSp>
      <p:cxnSp>
        <p:nvCxnSpPr>
          <p:cNvPr id="34" name="Google Shape;34;p5"/>
          <p:cNvCxnSpPr/>
          <p:nvPr/>
        </p:nvCxnSpPr>
        <p:spPr>
          <a:xfrm>
            <a:off x="0" y="1581150"/>
            <a:ext cx="2397300" cy="0"/>
          </a:xfrm>
          <a:prstGeom prst="straightConnector1">
            <a:avLst/>
          </a:prstGeom>
          <a:noFill/>
          <a:ln cap="flat" cmpd="sng" w="9525">
            <a:solidFill>
              <a:schemeClr val="accent3"/>
            </a:solidFill>
            <a:prstDash val="solid"/>
            <a:round/>
            <a:headEnd len="sm" w="sm" type="none"/>
            <a:tailEnd len="sm" w="sm" type="none"/>
          </a:ln>
        </p:spPr>
      </p:cxnSp>
      <p:sp>
        <p:nvSpPr>
          <p:cNvPr id="35" name="Google Shape;35;p5"/>
          <p:cNvSpPr txBox="1"/>
          <p:nvPr/>
        </p:nvSpPr>
        <p:spPr>
          <a:xfrm>
            <a:off x="2358400" y="968950"/>
            <a:ext cx="4908000" cy="1159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1" i="0" lang="en" sz="6000" u="none" cap="none" strike="noStrike">
                <a:solidFill>
                  <a:schemeClr val="accent3"/>
                </a:solidFill>
                <a:latin typeface="Roboto"/>
                <a:ea typeface="Roboto"/>
                <a:cs typeface="Roboto"/>
                <a:sym typeface="Roboto"/>
              </a:rPr>
              <a:t>Hello!</a:t>
            </a:r>
            <a:endParaRPr b="1" i="0" sz="6000" u="none" cap="none" strike="noStrike">
              <a:solidFill>
                <a:schemeClr val="accent3"/>
              </a:solidFill>
              <a:latin typeface="Roboto"/>
              <a:ea typeface="Roboto"/>
              <a:cs typeface="Roboto"/>
              <a:sym typeface="Roboto"/>
            </a:endParaRPr>
          </a:p>
        </p:txBody>
      </p:sp>
      <p:cxnSp>
        <p:nvCxnSpPr>
          <p:cNvPr id="36" name="Google Shape;36;p5"/>
          <p:cNvCxnSpPr/>
          <p:nvPr/>
        </p:nvCxnSpPr>
        <p:spPr>
          <a:xfrm>
            <a:off x="4634150" y="1581150"/>
            <a:ext cx="4551600" cy="0"/>
          </a:xfrm>
          <a:prstGeom prst="straightConnector1">
            <a:avLst/>
          </a:prstGeom>
          <a:noFill/>
          <a:ln cap="flat" cmpd="sng" w="9525">
            <a:solidFill>
              <a:schemeClr val="accent3"/>
            </a:solidFill>
            <a:prstDash val="solid"/>
            <a:round/>
            <a:headEnd len="sm" w="sm" type="none"/>
            <a:tailEnd len="sm" w="sm" type="none"/>
          </a:ln>
        </p:spPr>
      </p:cxnSp>
      <p:sp>
        <p:nvSpPr>
          <p:cNvPr id="37" name="Google Shape;37;p5"/>
          <p:cNvSpPr txBox="1"/>
          <p:nvPr>
            <p:ph type="title"/>
          </p:nvPr>
        </p:nvSpPr>
        <p:spPr>
          <a:xfrm>
            <a:off x="2397300" y="2416775"/>
            <a:ext cx="6186300" cy="597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800">
                <a:solidFill>
                  <a:srgbClr val="FFFFFF"/>
                </a:solidFill>
                <a:highlight>
                  <a:schemeClr val="accent1"/>
                </a:highlight>
              </a:defRPr>
            </a:lvl1pPr>
            <a:lvl2pPr lvl="1" algn="l">
              <a:lnSpc>
                <a:spcPct val="100000"/>
              </a:lnSpc>
              <a:spcBef>
                <a:spcPts val="0"/>
              </a:spcBef>
              <a:spcAft>
                <a:spcPts val="0"/>
              </a:spcAft>
              <a:buSzPts val="2000"/>
              <a:buNone/>
              <a:defRPr sz="2800"/>
            </a:lvl2pPr>
            <a:lvl3pPr lvl="2" algn="l">
              <a:lnSpc>
                <a:spcPct val="100000"/>
              </a:lnSpc>
              <a:spcBef>
                <a:spcPts val="0"/>
              </a:spcBef>
              <a:spcAft>
                <a:spcPts val="0"/>
              </a:spcAft>
              <a:buSzPts val="2000"/>
              <a:buNone/>
              <a:defRPr sz="2800"/>
            </a:lvl3pPr>
            <a:lvl4pPr lvl="3" algn="l">
              <a:lnSpc>
                <a:spcPct val="100000"/>
              </a:lnSpc>
              <a:spcBef>
                <a:spcPts val="0"/>
              </a:spcBef>
              <a:spcAft>
                <a:spcPts val="0"/>
              </a:spcAft>
              <a:buSzPts val="2000"/>
              <a:buNone/>
              <a:defRPr sz="2800"/>
            </a:lvl4pPr>
            <a:lvl5pPr lvl="4" algn="l">
              <a:lnSpc>
                <a:spcPct val="100000"/>
              </a:lnSpc>
              <a:spcBef>
                <a:spcPts val="0"/>
              </a:spcBef>
              <a:spcAft>
                <a:spcPts val="0"/>
              </a:spcAft>
              <a:buSzPts val="2000"/>
              <a:buNone/>
              <a:defRPr sz="2800"/>
            </a:lvl5pPr>
            <a:lvl6pPr lvl="5" algn="l">
              <a:lnSpc>
                <a:spcPct val="100000"/>
              </a:lnSpc>
              <a:spcBef>
                <a:spcPts val="0"/>
              </a:spcBef>
              <a:spcAft>
                <a:spcPts val="0"/>
              </a:spcAft>
              <a:buSzPts val="2000"/>
              <a:buNone/>
              <a:defRPr sz="2800"/>
            </a:lvl6pPr>
            <a:lvl7pPr lvl="6" algn="l">
              <a:lnSpc>
                <a:spcPct val="100000"/>
              </a:lnSpc>
              <a:spcBef>
                <a:spcPts val="0"/>
              </a:spcBef>
              <a:spcAft>
                <a:spcPts val="0"/>
              </a:spcAft>
              <a:buSzPts val="2000"/>
              <a:buNone/>
              <a:defRPr sz="2800"/>
            </a:lvl7pPr>
            <a:lvl8pPr lvl="7" algn="l">
              <a:lnSpc>
                <a:spcPct val="100000"/>
              </a:lnSpc>
              <a:spcBef>
                <a:spcPts val="0"/>
              </a:spcBef>
              <a:spcAft>
                <a:spcPts val="0"/>
              </a:spcAft>
              <a:buSzPts val="2000"/>
              <a:buNone/>
              <a:defRPr sz="2800"/>
            </a:lvl8pPr>
            <a:lvl9pPr lvl="8" algn="l">
              <a:lnSpc>
                <a:spcPct val="100000"/>
              </a:lnSpc>
              <a:spcBef>
                <a:spcPts val="0"/>
              </a:spcBef>
              <a:spcAft>
                <a:spcPts val="0"/>
              </a:spcAft>
              <a:buSzPts val="2000"/>
              <a:buNone/>
              <a:defRPr sz="2800"/>
            </a:lvl9pPr>
          </a:lstStyle>
          <a:p/>
        </p:txBody>
      </p:sp>
      <p:sp>
        <p:nvSpPr>
          <p:cNvPr id="38" name="Google Shape;38;p5"/>
          <p:cNvSpPr txBox="1"/>
          <p:nvPr>
            <p:ph idx="1" type="subTitle"/>
          </p:nvPr>
        </p:nvSpPr>
        <p:spPr>
          <a:xfrm>
            <a:off x="2397300" y="2994225"/>
            <a:ext cx="5065800" cy="2634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600"/>
              </a:spcBef>
              <a:spcAft>
                <a:spcPts val="0"/>
              </a:spcAft>
              <a:buSzPts val="1500"/>
              <a:buNone/>
              <a:defRPr sz="1300">
                <a:solidFill>
                  <a:schemeClr val="lt1"/>
                </a:solidFill>
                <a:highlight>
                  <a:schemeClr val="accent2"/>
                </a:highlight>
                <a:latin typeface="Roboto Medium"/>
                <a:ea typeface="Roboto Medium"/>
                <a:cs typeface="Roboto Medium"/>
                <a:sym typeface="Roboto Medium"/>
              </a:defRPr>
            </a:lvl1pPr>
            <a:lvl2pPr lvl="1" algn="l">
              <a:lnSpc>
                <a:spcPct val="130000"/>
              </a:lnSpc>
              <a:spcBef>
                <a:spcPts val="600"/>
              </a:spcBef>
              <a:spcAft>
                <a:spcPts val="0"/>
              </a:spcAft>
              <a:buSzPts val="1400"/>
              <a:buNone/>
              <a:defRPr sz="1400">
                <a:solidFill>
                  <a:schemeClr val="lt1"/>
                </a:solidFill>
                <a:latin typeface="Roboto Medium"/>
                <a:ea typeface="Roboto Medium"/>
                <a:cs typeface="Roboto Medium"/>
                <a:sym typeface="Roboto Medium"/>
              </a:defRPr>
            </a:lvl2pPr>
            <a:lvl3pPr lvl="2" algn="l">
              <a:lnSpc>
                <a:spcPct val="130000"/>
              </a:lnSpc>
              <a:spcBef>
                <a:spcPts val="600"/>
              </a:spcBef>
              <a:spcAft>
                <a:spcPts val="0"/>
              </a:spcAft>
              <a:buSzPts val="1300"/>
              <a:buNone/>
              <a:defRPr sz="1400">
                <a:solidFill>
                  <a:schemeClr val="lt1"/>
                </a:solidFill>
                <a:latin typeface="Roboto Medium"/>
                <a:ea typeface="Roboto Medium"/>
                <a:cs typeface="Roboto Medium"/>
                <a:sym typeface="Roboto Medium"/>
              </a:defRPr>
            </a:lvl3pPr>
            <a:lvl4pPr lvl="3" algn="l">
              <a:lnSpc>
                <a:spcPct val="130000"/>
              </a:lnSpc>
              <a:spcBef>
                <a:spcPts val="600"/>
              </a:spcBef>
              <a:spcAft>
                <a:spcPts val="0"/>
              </a:spcAft>
              <a:buSzPts val="1100"/>
              <a:buNone/>
              <a:defRPr sz="1400">
                <a:solidFill>
                  <a:schemeClr val="lt1"/>
                </a:solidFill>
                <a:latin typeface="Roboto Medium"/>
                <a:ea typeface="Roboto Medium"/>
                <a:cs typeface="Roboto Medium"/>
                <a:sym typeface="Roboto Medium"/>
              </a:defRPr>
            </a:lvl4pPr>
            <a:lvl5pPr lvl="4" algn="l">
              <a:lnSpc>
                <a:spcPct val="130000"/>
              </a:lnSpc>
              <a:spcBef>
                <a:spcPts val="600"/>
              </a:spcBef>
              <a:spcAft>
                <a:spcPts val="0"/>
              </a:spcAft>
              <a:buSzPts val="1000"/>
              <a:buNone/>
              <a:defRPr sz="1400">
                <a:solidFill>
                  <a:schemeClr val="lt1"/>
                </a:solidFill>
                <a:latin typeface="Roboto Medium"/>
                <a:ea typeface="Roboto Medium"/>
                <a:cs typeface="Roboto Medium"/>
                <a:sym typeface="Roboto Medium"/>
              </a:defRPr>
            </a:lvl5pPr>
            <a:lvl6pPr lvl="5" algn="l">
              <a:lnSpc>
                <a:spcPct val="130000"/>
              </a:lnSpc>
              <a:spcBef>
                <a:spcPts val="600"/>
              </a:spcBef>
              <a:spcAft>
                <a:spcPts val="0"/>
              </a:spcAft>
              <a:buSzPts val="900"/>
              <a:buNone/>
              <a:defRPr sz="1400">
                <a:solidFill>
                  <a:schemeClr val="lt1"/>
                </a:solidFill>
                <a:latin typeface="Roboto Medium"/>
                <a:ea typeface="Roboto Medium"/>
                <a:cs typeface="Roboto Medium"/>
                <a:sym typeface="Roboto Medium"/>
              </a:defRPr>
            </a:lvl6pPr>
            <a:lvl7pPr lvl="6" algn="l">
              <a:lnSpc>
                <a:spcPct val="130000"/>
              </a:lnSpc>
              <a:spcBef>
                <a:spcPts val="600"/>
              </a:spcBef>
              <a:spcAft>
                <a:spcPts val="0"/>
              </a:spcAft>
              <a:buSzPts val="800"/>
              <a:buNone/>
              <a:defRPr sz="1400">
                <a:solidFill>
                  <a:schemeClr val="lt1"/>
                </a:solidFill>
                <a:latin typeface="Roboto Medium"/>
                <a:ea typeface="Roboto Medium"/>
                <a:cs typeface="Roboto Medium"/>
                <a:sym typeface="Roboto Medium"/>
              </a:defRPr>
            </a:lvl7pPr>
            <a:lvl8pPr lvl="7" algn="l">
              <a:lnSpc>
                <a:spcPct val="130000"/>
              </a:lnSpc>
              <a:spcBef>
                <a:spcPts val="600"/>
              </a:spcBef>
              <a:spcAft>
                <a:spcPts val="0"/>
              </a:spcAft>
              <a:buSzPts val="700"/>
              <a:buNone/>
              <a:defRPr sz="1400">
                <a:solidFill>
                  <a:schemeClr val="lt1"/>
                </a:solidFill>
                <a:latin typeface="Roboto Medium"/>
                <a:ea typeface="Roboto Medium"/>
                <a:cs typeface="Roboto Medium"/>
                <a:sym typeface="Roboto Medium"/>
              </a:defRPr>
            </a:lvl8pPr>
            <a:lvl9pPr lvl="8" algn="l">
              <a:lnSpc>
                <a:spcPct val="130000"/>
              </a:lnSpc>
              <a:spcBef>
                <a:spcPts val="600"/>
              </a:spcBef>
              <a:spcAft>
                <a:spcPts val="0"/>
              </a:spcAft>
              <a:buSzPts val="600"/>
              <a:buNone/>
              <a:defRPr sz="1400">
                <a:solidFill>
                  <a:schemeClr val="lt1"/>
                </a:solidFill>
                <a:latin typeface="Roboto Medium"/>
                <a:ea typeface="Roboto Medium"/>
                <a:cs typeface="Roboto Medium"/>
                <a:sym typeface="Roboto Medium"/>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Presenters Slide">
  <p:cSld name="TITLE_2_1">
    <p:spTree>
      <p:nvGrpSpPr>
        <p:cNvPr id="39" name="Shape 39"/>
        <p:cNvGrpSpPr/>
        <p:nvPr/>
      </p:nvGrpSpPr>
      <p:grpSpPr>
        <a:xfrm>
          <a:off x="0" y="0"/>
          <a:ext cx="0" cy="0"/>
          <a:chOff x="0" y="0"/>
          <a:chExt cx="0" cy="0"/>
        </a:xfrm>
      </p:grpSpPr>
      <p:cxnSp>
        <p:nvCxnSpPr>
          <p:cNvPr id="40" name="Google Shape;40;p6"/>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cxnSp>
        <p:nvCxnSpPr>
          <p:cNvPr id="41" name="Google Shape;41;p6"/>
          <p:cNvCxnSpPr/>
          <p:nvPr/>
        </p:nvCxnSpPr>
        <p:spPr>
          <a:xfrm>
            <a:off x="8710050" y="4946650"/>
            <a:ext cx="488400" cy="0"/>
          </a:xfrm>
          <a:prstGeom prst="straightConnector1">
            <a:avLst/>
          </a:prstGeom>
          <a:noFill/>
          <a:ln cap="flat" cmpd="sng" w="76200">
            <a:solidFill>
              <a:schemeClr val="accent2"/>
            </a:solidFill>
            <a:prstDash val="solid"/>
            <a:round/>
            <a:headEnd len="sm" w="sm" type="none"/>
            <a:tailEnd len="sm" w="sm" type="none"/>
          </a:ln>
        </p:spPr>
      </p:cxnSp>
      <p:cxnSp>
        <p:nvCxnSpPr>
          <p:cNvPr id="42" name="Google Shape;42;p6"/>
          <p:cNvCxnSpPr/>
          <p:nvPr/>
        </p:nvCxnSpPr>
        <p:spPr>
          <a:xfrm>
            <a:off x="-7650" y="1504950"/>
            <a:ext cx="881100" cy="0"/>
          </a:xfrm>
          <a:prstGeom prst="straightConnector1">
            <a:avLst/>
          </a:prstGeom>
          <a:noFill/>
          <a:ln cap="flat" cmpd="sng" w="9525">
            <a:solidFill>
              <a:schemeClr val="accent3"/>
            </a:solidFill>
            <a:prstDash val="solid"/>
            <a:round/>
            <a:headEnd len="sm" w="sm" type="none"/>
            <a:tailEnd len="sm" w="sm" type="none"/>
          </a:ln>
        </p:spPr>
      </p:cxnSp>
      <p:sp>
        <p:nvSpPr>
          <p:cNvPr id="43" name="Google Shape;43;p6"/>
          <p:cNvSpPr txBox="1"/>
          <p:nvPr/>
        </p:nvSpPr>
        <p:spPr>
          <a:xfrm>
            <a:off x="861525" y="892750"/>
            <a:ext cx="4908000" cy="1159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1" i="0" lang="en" sz="6000" u="none" cap="none" strike="noStrike">
                <a:solidFill>
                  <a:schemeClr val="accent3"/>
                </a:solidFill>
                <a:latin typeface="Roboto"/>
                <a:ea typeface="Roboto"/>
                <a:cs typeface="Roboto"/>
                <a:sym typeface="Roboto"/>
              </a:rPr>
              <a:t>Hello!</a:t>
            </a:r>
            <a:endParaRPr b="1" i="0" sz="6000" u="none" cap="none" strike="noStrike">
              <a:solidFill>
                <a:schemeClr val="accent3"/>
              </a:solidFill>
              <a:latin typeface="Roboto"/>
              <a:ea typeface="Roboto"/>
              <a:cs typeface="Roboto"/>
              <a:sym typeface="Roboto"/>
            </a:endParaRPr>
          </a:p>
        </p:txBody>
      </p:sp>
      <p:cxnSp>
        <p:nvCxnSpPr>
          <p:cNvPr id="44" name="Google Shape;44;p6"/>
          <p:cNvCxnSpPr/>
          <p:nvPr/>
        </p:nvCxnSpPr>
        <p:spPr>
          <a:xfrm>
            <a:off x="3101475" y="1504950"/>
            <a:ext cx="6084300" cy="0"/>
          </a:xfrm>
          <a:prstGeom prst="straightConnector1">
            <a:avLst/>
          </a:prstGeom>
          <a:noFill/>
          <a:ln cap="flat" cmpd="sng" w="9525">
            <a:solidFill>
              <a:schemeClr val="accent3"/>
            </a:solidFill>
            <a:prstDash val="solid"/>
            <a:round/>
            <a:headEnd len="sm" w="sm" type="none"/>
            <a:tailEnd len="sm" w="sm" type="none"/>
          </a:ln>
        </p:spPr>
      </p:cxnSp>
      <p:sp>
        <p:nvSpPr>
          <p:cNvPr id="45" name="Google Shape;45;p6"/>
          <p:cNvSpPr txBox="1"/>
          <p:nvPr>
            <p:ph type="title"/>
          </p:nvPr>
        </p:nvSpPr>
        <p:spPr>
          <a:xfrm>
            <a:off x="2092500" y="2233425"/>
            <a:ext cx="6186300" cy="597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400">
                <a:solidFill>
                  <a:srgbClr val="FFFFFF"/>
                </a:solidFill>
                <a:highlight>
                  <a:schemeClr val="accent1"/>
                </a:highlight>
              </a:defRPr>
            </a:lvl1pPr>
            <a:lvl2pPr lvl="1" algn="l">
              <a:lnSpc>
                <a:spcPct val="100000"/>
              </a:lnSpc>
              <a:spcBef>
                <a:spcPts val="0"/>
              </a:spcBef>
              <a:spcAft>
                <a:spcPts val="0"/>
              </a:spcAft>
              <a:buSzPts val="2000"/>
              <a:buNone/>
              <a:defRPr sz="2800"/>
            </a:lvl2pPr>
            <a:lvl3pPr lvl="2" algn="l">
              <a:lnSpc>
                <a:spcPct val="100000"/>
              </a:lnSpc>
              <a:spcBef>
                <a:spcPts val="0"/>
              </a:spcBef>
              <a:spcAft>
                <a:spcPts val="0"/>
              </a:spcAft>
              <a:buSzPts val="2000"/>
              <a:buNone/>
              <a:defRPr sz="2800"/>
            </a:lvl3pPr>
            <a:lvl4pPr lvl="3" algn="l">
              <a:lnSpc>
                <a:spcPct val="100000"/>
              </a:lnSpc>
              <a:spcBef>
                <a:spcPts val="0"/>
              </a:spcBef>
              <a:spcAft>
                <a:spcPts val="0"/>
              </a:spcAft>
              <a:buSzPts val="2000"/>
              <a:buNone/>
              <a:defRPr sz="2800"/>
            </a:lvl4pPr>
            <a:lvl5pPr lvl="4" algn="l">
              <a:lnSpc>
                <a:spcPct val="100000"/>
              </a:lnSpc>
              <a:spcBef>
                <a:spcPts val="0"/>
              </a:spcBef>
              <a:spcAft>
                <a:spcPts val="0"/>
              </a:spcAft>
              <a:buSzPts val="2000"/>
              <a:buNone/>
              <a:defRPr sz="2800"/>
            </a:lvl5pPr>
            <a:lvl6pPr lvl="5" algn="l">
              <a:lnSpc>
                <a:spcPct val="100000"/>
              </a:lnSpc>
              <a:spcBef>
                <a:spcPts val="0"/>
              </a:spcBef>
              <a:spcAft>
                <a:spcPts val="0"/>
              </a:spcAft>
              <a:buSzPts val="2000"/>
              <a:buNone/>
              <a:defRPr sz="2800"/>
            </a:lvl6pPr>
            <a:lvl7pPr lvl="6" algn="l">
              <a:lnSpc>
                <a:spcPct val="100000"/>
              </a:lnSpc>
              <a:spcBef>
                <a:spcPts val="0"/>
              </a:spcBef>
              <a:spcAft>
                <a:spcPts val="0"/>
              </a:spcAft>
              <a:buSzPts val="2000"/>
              <a:buNone/>
              <a:defRPr sz="2800"/>
            </a:lvl7pPr>
            <a:lvl8pPr lvl="7" algn="l">
              <a:lnSpc>
                <a:spcPct val="100000"/>
              </a:lnSpc>
              <a:spcBef>
                <a:spcPts val="0"/>
              </a:spcBef>
              <a:spcAft>
                <a:spcPts val="0"/>
              </a:spcAft>
              <a:buSzPts val="2000"/>
              <a:buNone/>
              <a:defRPr sz="2800"/>
            </a:lvl8pPr>
            <a:lvl9pPr lvl="8" algn="l">
              <a:lnSpc>
                <a:spcPct val="100000"/>
              </a:lnSpc>
              <a:spcBef>
                <a:spcPts val="0"/>
              </a:spcBef>
              <a:spcAft>
                <a:spcPts val="0"/>
              </a:spcAft>
              <a:buSzPts val="2000"/>
              <a:buNone/>
              <a:defRPr sz="2800"/>
            </a:lvl9pPr>
          </a:lstStyle>
          <a:p/>
        </p:txBody>
      </p:sp>
      <p:sp>
        <p:nvSpPr>
          <p:cNvPr id="46" name="Google Shape;46;p6"/>
          <p:cNvSpPr txBox="1"/>
          <p:nvPr>
            <p:ph idx="1" type="subTitle"/>
          </p:nvPr>
        </p:nvSpPr>
        <p:spPr>
          <a:xfrm>
            <a:off x="2092500" y="2696475"/>
            <a:ext cx="5065800" cy="2634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600"/>
              </a:spcBef>
              <a:spcAft>
                <a:spcPts val="0"/>
              </a:spcAft>
              <a:buSzPts val="1500"/>
              <a:buNone/>
              <a:defRPr sz="1100">
                <a:solidFill>
                  <a:schemeClr val="lt1"/>
                </a:solidFill>
                <a:highlight>
                  <a:schemeClr val="accent2"/>
                </a:highlight>
                <a:latin typeface="Roboto Medium"/>
                <a:ea typeface="Roboto Medium"/>
                <a:cs typeface="Roboto Medium"/>
                <a:sym typeface="Roboto Medium"/>
              </a:defRPr>
            </a:lvl1pPr>
            <a:lvl2pPr lvl="1" algn="l">
              <a:lnSpc>
                <a:spcPct val="130000"/>
              </a:lnSpc>
              <a:spcBef>
                <a:spcPts val="600"/>
              </a:spcBef>
              <a:spcAft>
                <a:spcPts val="0"/>
              </a:spcAft>
              <a:buSzPts val="1400"/>
              <a:buNone/>
              <a:defRPr sz="1400">
                <a:solidFill>
                  <a:schemeClr val="lt1"/>
                </a:solidFill>
                <a:latin typeface="Roboto Medium"/>
                <a:ea typeface="Roboto Medium"/>
                <a:cs typeface="Roboto Medium"/>
                <a:sym typeface="Roboto Medium"/>
              </a:defRPr>
            </a:lvl2pPr>
            <a:lvl3pPr lvl="2" algn="l">
              <a:lnSpc>
                <a:spcPct val="130000"/>
              </a:lnSpc>
              <a:spcBef>
                <a:spcPts val="600"/>
              </a:spcBef>
              <a:spcAft>
                <a:spcPts val="0"/>
              </a:spcAft>
              <a:buSzPts val="1300"/>
              <a:buNone/>
              <a:defRPr sz="1400">
                <a:solidFill>
                  <a:schemeClr val="lt1"/>
                </a:solidFill>
                <a:latin typeface="Roboto Medium"/>
                <a:ea typeface="Roboto Medium"/>
                <a:cs typeface="Roboto Medium"/>
                <a:sym typeface="Roboto Medium"/>
              </a:defRPr>
            </a:lvl3pPr>
            <a:lvl4pPr lvl="3" algn="l">
              <a:lnSpc>
                <a:spcPct val="130000"/>
              </a:lnSpc>
              <a:spcBef>
                <a:spcPts val="600"/>
              </a:spcBef>
              <a:spcAft>
                <a:spcPts val="0"/>
              </a:spcAft>
              <a:buSzPts val="1100"/>
              <a:buNone/>
              <a:defRPr sz="1400">
                <a:solidFill>
                  <a:schemeClr val="lt1"/>
                </a:solidFill>
                <a:latin typeface="Roboto Medium"/>
                <a:ea typeface="Roboto Medium"/>
                <a:cs typeface="Roboto Medium"/>
                <a:sym typeface="Roboto Medium"/>
              </a:defRPr>
            </a:lvl4pPr>
            <a:lvl5pPr lvl="4" algn="l">
              <a:lnSpc>
                <a:spcPct val="130000"/>
              </a:lnSpc>
              <a:spcBef>
                <a:spcPts val="600"/>
              </a:spcBef>
              <a:spcAft>
                <a:spcPts val="0"/>
              </a:spcAft>
              <a:buSzPts val="1000"/>
              <a:buNone/>
              <a:defRPr sz="1400">
                <a:solidFill>
                  <a:schemeClr val="lt1"/>
                </a:solidFill>
                <a:latin typeface="Roboto Medium"/>
                <a:ea typeface="Roboto Medium"/>
                <a:cs typeface="Roboto Medium"/>
                <a:sym typeface="Roboto Medium"/>
              </a:defRPr>
            </a:lvl5pPr>
            <a:lvl6pPr lvl="5" algn="l">
              <a:lnSpc>
                <a:spcPct val="130000"/>
              </a:lnSpc>
              <a:spcBef>
                <a:spcPts val="600"/>
              </a:spcBef>
              <a:spcAft>
                <a:spcPts val="0"/>
              </a:spcAft>
              <a:buSzPts val="900"/>
              <a:buNone/>
              <a:defRPr sz="1400">
                <a:solidFill>
                  <a:schemeClr val="lt1"/>
                </a:solidFill>
                <a:latin typeface="Roboto Medium"/>
                <a:ea typeface="Roboto Medium"/>
                <a:cs typeface="Roboto Medium"/>
                <a:sym typeface="Roboto Medium"/>
              </a:defRPr>
            </a:lvl6pPr>
            <a:lvl7pPr lvl="6" algn="l">
              <a:lnSpc>
                <a:spcPct val="130000"/>
              </a:lnSpc>
              <a:spcBef>
                <a:spcPts val="600"/>
              </a:spcBef>
              <a:spcAft>
                <a:spcPts val="0"/>
              </a:spcAft>
              <a:buSzPts val="800"/>
              <a:buNone/>
              <a:defRPr sz="1400">
                <a:solidFill>
                  <a:schemeClr val="lt1"/>
                </a:solidFill>
                <a:latin typeface="Roboto Medium"/>
                <a:ea typeface="Roboto Medium"/>
                <a:cs typeface="Roboto Medium"/>
                <a:sym typeface="Roboto Medium"/>
              </a:defRPr>
            </a:lvl7pPr>
            <a:lvl8pPr lvl="7" algn="l">
              <a:lnSpc>
                <a:spcPct val="130000"/>
              </a:lnSpc>
              <a:spcBef>
                <a:spcPts val="600"/>
              </a:spcBef>
              <a:spcAft>
                <a:spcPts val="0"/>
              </a:spcAft>
              <a:buSzPts val="700"/>
              <a:buNone/>
              <a:defRPr sz="1400">
                <a:solidFill>
                  <a:schemeClr val="lt1"/>
                </a:solidFill>
                <a:latin typeface="Roboto Medium"/>
                <a:ea typeface="Roboto Medium"/>
                <a:cs typeface="Roboto Medium"/>
                <a:sym typeface="Roboto Medium"/>
              </a:defRPr>
            </a:lvl8pPr>
            <a:lvl9pPr lvl="8" algn="l">
              <a:lnSpc>
                <a:spcPct val="130000"/>
              </a:lnSpc>
              <a:spcBef>
                <a:spcPts val="600"/>
              </a:spcBef>
              <a:spcAft>
                <a:spcPts val="0"/>
              </a:spcAft>
              <a:buSzPts val="600"/>
              <a:buNone/>
              <a:defRPr sz="1400">
                <a:solidFill>
                  <a:schemeClr val="lt1"/>
                </a:solidFill>
                <a:latin typeface="Roboto Medium"/>
                <a:ea typeface="Roboto Medium"/>
                <a:cs typeface="Roboto Medium"/>
                <a:sym typeface="Roboto Medium"/>
              </a:defRPr>
            </a:lvl9pPr>
          </a:lstStyle>
          <a:p/>
        </p:txBody>
      </p:sp>
      <p:sp>
        <p:nvSpPr>
          <p:cNvPr id="47" name="Google Shape;47;p6"/>
          <p:cNvSpPr txBox="1"/>
          <p:nvPr>
            <p:ph idx="2" type="title"/>
          </p:nvPr>
        </p:nvSpPr>
        <p:spPr>
          <a:xfrm>
            <a:off x="2092500" y="3559500"/>
            <a:ext cx="6186300" cy="597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400">
                <a:solidFill>
                  <a:srgbClr val="FFFFFF"/>
                </a:solidFill>
                <a:highlight>
                  <a:schemeClr val="accent1"/>
                </a:highlight>
              </a:defRPr>
            </a:lvl1pPr>
            <a:lvl2pPr lvl="1" algn="l">
              <a:lnSpc>
                <a:spcPct val="100000"/>
              </a:lnSpc>
              <a:spcBef>
                <a:spcPts val="0"/>
              </a:spcBef>
              <a:spcAft>
                <a:spcPts val="0"/>
              </a:spcAft>
              <a:buSzPts val="2000"/>
              <a:buNone/>
              <a:defRPr sz="2800"/>
            </a:lvl2pPr>
            <a:lvl3pPr lvl="2" algn="l">
              <a:lnSpc>
                <a:spcPct val="100000"/>
              </a:lnSpc>
              <a:spcBef>
                <a:spcPts val="0"/>
              </a:spcBef>
              <a:spcAft>
                <a:spcPts val="0"/>
              </a:spcAft>
              <a:buSzPts val="2000"/>
              <a:buNone/>
              <a:defRPr sz="2800"/>
            </a:lvl3pPr>
            <a:lvl4pPr lvl="3" algn="l">
              <a:lnSpc>
                <a:spcPct val="100000"/>
              </a:lnSpc>
              <a:spcBef>
                <a:spcPts val="0"/>
              </a:spcBef>
              <a:spcAft>
                <a:spcPts val="0"/>
              </a:spcAft>
              <a:buSzPts val="2000"/>
              <a:buNone/>
              <a:defRPr sz="2800"/>
            </a:lvl4pPr>
            <a:lvl5pPr lvl="4" algn="l">
              <a:lnSpc>
                <a:spcPct val="100000"/>
              </a:lnSpc>
              <a:spcBef>
                <a:spcPts val="0"/>
              </a:spcBef>
              <a:spcAft>
                <a:spcPts val="0"/>
              </a:spcAft>
              <a:buSzPts val="2000"/>
              <a:buNone/>
              <a:defRPr sz="2800"/>
            </a:lvl5pPr>
            <a:lvl6pPr lvl="5" algn="l">
              <a:lnSpc>
                <a:spcPct val="100000"/>
              </a:lnSpc>
              <a:spcBef>
                <a:spcPts val="0"/>
              </a:spcBef>
              <a:spcAft>
                <a:spcPts val="0"/>
              </a:spcAft>
              <a:buSzPts val="2000"/>
              <a:buNone/>
              <a:defRPr sz="2800"/>
            </a:lvl6pPr>
            <a:lvl7pPr lvl="6" algn="l">
              <a:lnSpc>
                <a:spcPct val="100000"/>
              </a:lnSpc>
              <a:spcBef>
                <a:spcPts val="0"/>
              </a:spcBef>
              <a:spcAft>
                <a:spcPts val="0"/>
              </a:spcAft>
              <a:buSzPts val="2000"/>
              <a:buNone/>
              <a:defRPr sz="2800"/>
            </a:lvl7pPr>
            <a:lvl8pPr lvl="7" algn="l">
              <a:lnSpc>
                <a:spcPct val="100000"/>
              </a:lnSpc>
              <a:spcBef>
                <a:spcPts val="0"/>
              </a:spcBef>
              <a:spcAft>
                <a:spcPts val="0"/>
              </a:spcAft>
              <a:buSzPts val="2000"/>
              <a:buNone/>
              <a:defRPr sz="2800"/>
            </a:lvl8pPr>
            <a:lvl9pPr lvl="8" algn="l">
              <a:lnSpc>
                <a:spcPct val="100000"/>
              </a:lnSpc>
              <a:spcBef>
                <a:spcPts val="0"/>
              </a:spcBef>
              <a:spcAft>
                <a:spcPts val="0"/>
              </a:spcAft>
              <a:buSzPts val="2000"/>
              <a:buNone/>
              <a:defRPr sz="2800"/>
            </a:lvl9pPr>
          </a:lstStyle>
          <a:p/>
        </p:txBody>
      </p:sp>
      <p:sp>
        <p:nvSpPr>
          <p:cNvPr id="48" name="Google Shape;48;p6"/>
          <p:cNvSpPr txBox="1"/>
          <p:nvPr>
            <p:ph idx="3" type="subTitle"/>
          </p:nvPr>
        </p:nvSpPr>
        <p:spPr>
          <a:xfrm>
            <a:off x="2092500" y="4022550"/>
            <a:ext cx="5065800" cy="2634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600"/>
              </a:spcBef>
              <a:spcAft>
                <a:spcPts val="0"/>
              </a:spcAft>
              <a:buSzPts val="1500"/>
              <a:buNone/>
              <a:defRPr sz="1100">
                <a:solidFill>
                  <a:schemeClr val="lt1"/>
                </a:solidFill>
                <a:highlight>
                  <a:schemeClr val="accent2"/>
                </a:highlight>
                <a:latin typeface="Roboto Medium"/>
                <a:ea typeface="Roboto Medium"/>
                <a:cs typeface="Roboto Medium"/>
                <a:sym typeface="Roboto Medium"/>
              </a:defRPr>
            </a:lvl1pPr>
            <a:lvl2pPr lvl="1" algn="l">
              <a:lnSpc>
                <a:spcPct val="130000"/>
              </a:lnSpc>
              <a:spcBef>
                <a:spcPts val="600"/>
              </a:spcBef>
              <a:spcAft>
                <a:spcPts val="0"/>
              </a:spcAft>
              <a:buSzPts val="1400"/>
              <a:buNone/>
              <a:defRPr sz="1400">
                <a:solidFill>
                  <a:schemeClr val="lt1"/>
                </a:solidFill>
                <a:latin typeface="Roboto Medium"/>
                <a:ea typeface="Roboto Medium"/>
                <a:cs typeface="Roboto Medium"/>
                <a:sym typeface="Roboto Medium"/>
              </a:defRPr>
            </a:lvl2pPr>
            <a:lvl3pPr lvl="2" algn="l">
              <a:lnSpc>
                <a:spcPct val="130000"/>
              </a:lnSpc>
              <a:spcBef>
                <a:spcPts val="600"/>
              </a:spcBef>
              <a:spcAft>
                <a:spcPts val="0"/>
              </a:spcAft>
              <a:buSzPts val="1300"/>
              <a:buNone/>
              <a:defRPr sz="1400">
                <a:solidFill>
                  <a:schemeClr val="lt1"/>
                </a:solidFill>
                <a:latin typeface="Roboto Medium"/>
                <a:ea typeface="Roboto Medium"/>
                <a:cs typeface="Roboto Medium"/>
                <a:sym typeface="Roboto Medium"/>
              </a:defRPr>
            </a:lvl3pPr>
            <a:lvl4pPr lvl="3" algn="l">
              <a:lnSpc>
                <a:spcPct val="130000"/>
              </a:lnSpc>
              <a:spcBef>
                <a:spcPts val="600"/>
              </a:spcBef>
              <a:spcAft>
                <a:spcPts val="0"/>
              </a:spcAft>
              <a:buSzPts val="1100"/>
              <a:buNone/>
              <a:defRPr sz="1400">
                <a:solidFill>
                  <a:schemeClr val="lt1"/>
                </a:solidFill>
                <a:latin typeface="Roboto Medium"/>
                <a:ea typeface="Roboto Medium"/>
                <a:cs typeface="Roboto Medium"/>
                <a:sym typeface="Roboto Medium"/>
              </a:defRPr>
            </a:lvl4pPr>
            <a:lvl5pPr lvl="4" algn="l">
              <a:lnSpc>
                <a:spcPct val="130000"/>
              </a:lnSpc>
              <a:spcBef>
                <a:spcPts val="600"/>
              </a:spcBef>
              <a:spcAft>
                <a:spcPts val="0"/>
              </a:spcAft>
              <a:buSzPts val="1000"/>
              <a:buNone/>
              <a:defRPr sz="1400">
                <a:solidFill>
                  <a:schemeClr val="lt1"/>
                </a:solidFill>
                <a:latin typeface="Roboto Medium"/>
                <a:ea typeface="Roboto Medium"/>
                <a:cs typeface="Roboto Medium"/>
                <a:sym typeface="Roboto Medium"/>
              </a:defRPr>
            </a:lvl5pPr>
            <a:lvl6pPr lvl="5" algn="l">
              <a:lnSpc>
                <a:spcPct val="130000"/>
              </a:lnSpc>
              <a:spcBef>
                <a:spcPts val="600"/>
              </a:spcBef>
              <a:spcAft>
                <a:spcPts val="0"/>
              </a:spcAft>
              <a:buSzPts val="900"/>
              <a:buNone/>
              <a:defRPr sz="1400">
                <a:solidFill>
                  <a:schemeClr val="lt1"/>
                </a:solidFill>
                <a:latin typeface="Roboto Medium"/>
                <a:ea typeface="Roboto Medium"/>
                <a:cs typeface="Roboto Medium"/>
                <a:sym typeface="Roboto Medium"/>
              </a:defRPr>
            </a:lvl6pPr>
            <a:lvl7pPr lvl="6" algn="l">
              <a:lnSpc>
                <a:spcPct val="130000"/>
              </a:lnSpc>
              <a:spcBef>
                <a:spcPts val="600"/>
              </a:spcBef>
              <a:spcAft>
                <a:spcPts val="0"/>
              </a:spcAft>
              <a:buSzPts val="800"/>
              <a:buNone/>
              <a:defRPr sz="1400">
                <a:solidFill>
                  <a:schemeClr val="lt1"/>
                </a:solidFill>
                <a:latin typeface="Roboto Medium"/>
                <a:ea typeface="Roboto Medium"/>
                <a:cs typeface="Roboto Medium"/>
                <a:sym typeface="Roboto Medium"/>
              </a:defRPr>
            </a:lvl7pPr>
            <a:lvl8pPr lvl="7" algn="l">
              <a:lnSpc>
                <a:spcPct val="130000"/>
              </a:lnSpc>
              <a:spcBef>
                <a:spcPts val="600"/>
              </a:spcBef>
              <a:spcAft>
                <a:spcPts val="0"/>
              </a:spcAft>
              <a:buSzPts val="700"/>
              <a:buNone/>
              <a:defRPr sz="1400">
                <a:solidFill>
                  <a:schemeClr val="lt1"/>
                </a:solidFill>
                <a:latin typeface="Roboto Medium"/>
                <a:ea typeface="Roboto Medium"/>
                <a:cs typeface="Roboto Medium"/>
                <a:sym typeface="Roboto Medium"/>
              </a:defRPr>
            </a:lvl8pPr>
            <a:lvl9pPr lvl="8" algn="l">
              <a:lnSpc>
                <a:spcPct val="130000"/>
              </a:lnSpc>
              <a:spcBef>
                <a:spcPts val="600"/>
              </a:spcBef>
              <a:spcAft>
                <a:spcPts val="0"/>
              </a:spcAft>
              <a:buSzPts val="600"/>
              <a:buNone/>
              <a:defRPr sz="1400">
                <a:solidFill>
                  <a:schemeClr val="lt1"/>
                </a:solidFill>
                <a:latin typeface="Roboto Medium"/>
                <a:ea typeface="Roboto Medium"/>
                <a:cs typeface="Roboto Medium"/>
                <a:sym typeface="Roboto Medium"/>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p:cSld name="TITLE_1">
    <p:bg>
      <p:bgPr>
        <a:solidFill>
          <a:schemeClr val="lt1"/>
        </a:solidFill>
      </p:bgPr>
    </p:bg>
    <p:spTree>
      <p:nvGrpSpPr>
        <p:cNvPr id="49" name="Shape 49"/>
        <p:cNvGrpSpPr/>
        <p:nvPr/>
      </p:nvGrpSpPr>
      <p:grpSpPr>
        <a:xfrm>
          <a:off x="0" y="0"/>
          <a:ext cx="0" cy="0"/>
          <a:chOff x="0" y="0"/>
          <a:chExt cx="0" cy="0"/>
        </a:xfrm>
      </p:grpSpPr>
      <p:cxnSp>
        <p:nvCxnSpPr>
          <p:cNvPr id="50" name="Google Shape;50;p7"/>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cxnSp>
        <p:nvCxnSpPr>
          <p:cNvPr id="51" name="Google Shape;51;p7"/>
          <p:cNvCxnSpPr/>
          <p:nvPr/>
        </p:nvCxnSpPr>
        <p:spPr>
          <a:xfrm>
            <a:off x="-6025" y="3676512"/>
            <a:ext cx="9162000" cy="0"/>
          </a:xfrm>
          <a:prstGeom prst="straightConnector1">
            <a:avLst/>
          </a:prstGeom>
          <a:noFill/>
          <a:ln cap="flat" cmpd="sng" w="9525">
            <a:solidFill>
              <a:schemeClr val="accent1"/>
            </a:solidFill>
            <a:prstDash val="solid"/>
            <a:round/>
            <a:headEnd len="sm" w="sm" type="none"/>
            <a:tailEnd len="sm" w="sm" type="none"/>
          </a:ln>
        </p:spPr>
      </p:cxnSp>
      <p:sp>
        <p:nvSpPr>
          <p:cNvPr id="52" name="Google Shape;52;p7"/>
          <p:cNvSpPr txBox="1"/>
          <p:nvPr>
            <p:ph type="ctrTitle"/>
          </p:nvPr>
        </p:nvSpPr>
        <p:spPr>
          <a:xfrm>
            <a:off x="996625" y="2003900"/>
            <a:ext cx="70884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6"/>
              </a:buClr>
              <a:buSzPts val="3000"/>
              <a:buNone/>
              <a:defRPr sz="3000">
                <a:solidFill>
                  <a:schemeClr val="accent6"/>
                </a:solidFill>
              </a:defRPr>
            </a:lvl1pPr>
            <a:lvl2pPr lvl="1" algn="l">
              <a:lnSpc>
                <a:spcPct val="100000"/>
              </a:lnSpc>
              <a:spcBef>
                <a:spcPts val="0"/>
              </a:spcBef>
              <a:spcAft>
                <a:spcPts val="0"/>
              </a:spcAft>
              <a:buClr>
                <a:schemeClr val="accent6"/>
              </a:buClr>
              <a:buSzPts val="3000"/>
              <a:buNone/>
              <a:defRPr sz="3000">
                <a:solidFill>
                  <a:schemeClr val="accent6"/>
                </a:solidFill>
              </a:defRPr>
            </a:lvl2pPr>
            <a:lvl3pPr lvl="2" algn="l">
              <a:lnSpc>
                <a:spcPct val="100000"/>
              </a:lnSpc>
              <a:spcBef>
                <a:spcPts val="0"/>
              </a:spcBef>
              <a:spcAft>
                <a:spcPts val="0"/>
              </a:spcAft>
              <a:buClr>
                <a:schemeClr val="accent6"/>
              </a:buClr>
              <a:buSzPts val="3000"/>
              <a:buNone/>
              <a:defRPr sz="3000">
                <a:solidFill>
                  <a:schemeClr val="accent6"/>
                </a:solidFill>
              </a:defRPr>
            </a:lvl3pPr>
            <a:lvl4pPr lvl="3" algn="l">
              <a:lnSpc>
                <a:spcPct val="100000"/>
              </a:lnSpc>
              <a:spcBef>
                <a:spcPts val="0"/>
              </a:spcBef>
              <a:spcAft>
                <a:spcPts val="0"/>
              </a:spcAft>
              <a:buClr>
                <a:schemeClr val="accent6"/>
              </a:buClr>
              <a:buSzPts val="3000"/>
              <a:buNone/>
              <a:defRPr sz="3000">
                <a:solidFill>
                  <a:schemeClr val="accent6"/>
                </a:solidFill>
              </a:defRPr>
            </a:lvl4pPr>
            <a:lvl5pPr lvl="4" algn="l">
              <a:lnSpc>
                <a:spcPct val="100000"/>
              </a:lnSpc>
              <a:spcBef>
                <a:spcPts val="0"/>
              </a:spcBef>
              <a:spcAft>
                <a:spcPts val="0"/>
              </a:spcAft>
              <a:buClr>
                <a:schemeClr val="accent6"/>
              </a:buClr>
              <a:buSzPts val="3000"/>
              <a:buNone/>
              <a:defRPr sz="3000">
                <a:solidFill>
                  <a:schemeClr val="accent6"/>
                </a:solidFill>
              </a:defRPr>
            </a:lvl5pPr>
            <a:lvl6pPr lvl="5" algn="l">
              <a:lnSpc>
                <a:spcPct val="100000"/>
              </a:lnSpc>
              <a:spcBef>
                <a:spcPts val="0"/>
              </a:spcBef>
              <a:spcAft>
                <a:spcPts val="0"/>
              </a:spcAft>
              <a:buClr>
                <a:schemeClr val="accent6"/>
              </a:buClr>
              <a:buSzPts val="3000"/>
              <a:buNone/>
              <a:defRPr sz="3000">
                <a:solidFill>
                  <a:schemeClr val="accent6"/>
                </a:solidFill>
              </a:defRPr>
            </a:lvl6pPr>
            <a:lvl7pPr lvl="6" algn="l">
              <a:lnSpc>
                <a:spcPct val="100000"/>
              </a:lnSpc>
              <a:spcBef>
                <a:spcPts val="0"/>
              </a:spcBef>
              <a:spcAft>
                <a:spcPts val="0"/>
              </a:spcAft>
              <a:buClr>
                <a:schemeClr val="accent6"/>
              </a:buClr>
              <a:buSzPts val="3000"/>
              <a:buNone/>
              <a:defRPr sz="3000">
                <a:solidFill>
                  <a:schemeClr val="accent6"/>
                </a:solidFill>
              </a:defRPr>
            </a:lvl7pPr>
            <a:lvl8pPr lvl="7" algn="l">
              <a:lnSpc>
                <a:spcPct val="100000"/>
              </a:lnSpc>
              <a:spcBef>
                <a:spcPts val="0"/>
              </a:spcBef>
              <a:spcAft>
                <a:spcPts val="0"/>
              </a:spcAft>
              <a:buClr>
                <a:schemeClr val="accent6"/>
              </a:buClr>
              <a:buSzPts val="3000"/>
              <a:buNone/>
              <a:defRPr sz="3000">
                <a:solidFill>
                  <a:schemeClr val="accent6"/>
                </a:solidFill>
              </a:defRPr>
            </a:lvl8pPr>
            <a:lvl9pPr lvl="8" algn="l">
              <a:lnSpc>
                <a:spcPct val="100000"/>
              </a:lnSpc>
              <a:spcBef>
                <a:spcPts val="0"/>
              </a:spcBef>
              <a:spcAft>
                <a:spcPts val="0"/>
              </a:spcAft>
              <a:buClr>
                <a:schemeClr val="accent6"/>
              </a:buClr>
              <a:buSzPts val="3000"/>
              <a:buNone/>
              <a:defRPr sz="3000">
                <a:solidFill>
                  <a:schemeClr val="accent6"/>
                </a:solidFill>
              </a:defRPr>
            </a:lvl9pPr>
          </a:lstStyle>
          <a:p/>
        </p:txBody>
      </p:sp>
      <p:sp>
        <p:nvSpPr>
          <p:cNvPr id="53" name="Google Shape;53;p7"/>
          <p:cNvSpPr/>
          <p:nvPr/>
        </p:nvSpPr>
        <p:spPr>
          <a:xfrm>
            <a:off x="1141900" y="3403350"/>
            <a:ext cx="546300" cy="546300"/>
          </a:xfrm>
          <a:prstGeom prst="ellipse">
            <a:avLst/>
          </a:prstGeom>
          <a:solidFill>
            <a:srgbClr val="FFC80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7"/>
          <p:cNvSpPr/>
          <p:nvPr/>
        </p:nvSpPr>
        <p:spPr>
          <a:xfrm rot="5400000">
            <a:off x="1301958" y="3578701"/>
            <a:ext cx="226200" cy="195600"/>
          </a:xfrm>
          <a:prstGeom prst="triangle">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7"/>
          <p:cNvCxnSpPr/>
          <p:nvPr/>
        </p:nvCxnSpPr>
        <p:spPr>
          <a:xfrm>
            <a:off x="1512850" y="3565650"/>
            <a:ext cx="0" cy="221700"/>
          </a:xfrm>
          <a:prstGeom prst="straightConnector1">
            <a:avLst/>
          </a:prstGeom>
          <a:noFill/>
          <a:ln cap="flat" cmpd="sng" w="19050">
            <a:solidFill>
              <a:schemeClr val="l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s">
  <p:cSld name="TITLE_1_1">
    <p:bg>
      <p:bgPr>
        <a:solidFill>
          <a:schemeClr val="accent2"/>
        </a:solidFill>
      </p:bgPr>
    </p:bg>
    <p:spTree>
      <p:nvGrpSpPr>
        <p:cNvPr id="56" name="Shape 56"/>
        <p:cNvGrpSpPr/>
        <p:nvPr/>
      </p:nvGrpSpPr>
      <p:grpSpPr>
        <a:xfrm>
          <a:off x="0" y="0"/>
          <a:ext cx="0" cy="0"/>
          <a:chOff x="0" y="0"/>
          <a:chExt cx="0" cy="0"/>
        </a:xfrm>
      </p:grpSpPr>
      <p:sp>
        <p:nvSpPr>
          <p:cNvPr id="57" name="Google Shape;57;p8"/>
          <p:cNvSpPr txBox="1"/>
          <p:nvPr>
            <p:ph idx="1" type="subTitle"/>
          </p:nvPr>
        </p:nvSpPr>
        <p:spPr>
          <a:xfrm>
            <a:off x="1168950" y="1007925"/>
            <a:ext cx="6806100" cy="2296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600"/>
              </a:spcBef>
              <a:spcAft>
                <a:spcPts val="0"/>
              </a:spcAft>
              <a:buSzPts val="1500"/>
              <a:buNone/>
              <a:defRPr b="1" sz="2800"/>
            </a:lvl1pPr>
            <a:lvl2pPr lvl="1" algn="l">
              <a:lnSpc>
                <a:spcPct val="115000"/>
              </a:lnSpc>
              <a:spcBef>
                <a:spcPts val="600"/>
              </a:spcBef>
              <a:spcAft>
                <a:spcPts val="0"/>
              </a:spcAft>
              <a:buSzPts val="1400"/>
              <a:buNone/>
              <a:defRPr b="1" sz="2800"/>
            </a:lvl2pPr>
            <a:lvl3pPr lvl="2" algn="l">
              <a:lnSpc>
                <a:spcPct val="115000"/>
              </a:lnSpc>
              <a:spcBef>
                <a:spcPts val="600"/>
              </a:spcBef>
              <a:spcAft>
                <a:spcPts val="0"/>
              </a:spcAft>
              <a:buSzPts val="1300"/>
              <a:buNone/>
              <a:defRPr b="1" sz="2800"/>
            </a:lvl3pPr>
            <a:lvl4pPr lvl="3" algn="l">
              <a:lnSpc>
                <a:spcPct val="115000"/>
              </a:lnSpc>
              <a:spcBef>
                <a:spcPts val="600"/>
              </a:spcBef>
              <a:spcAft>
                <a:spcPts val="0"/>
              </a:spcAft>
              <a:buSzPts val="1100"/>
              <a:buNone/>
              <a:defRPr b="1" sz="2800"/>
            </a:lvl4pPr>
            <a:lvl5pPr lvl="4" algn="l">
              <a:lnSpc>
                <a:spcPct val="115000"/>
              </a:lnSpc>
              <a:spcBef>
                <a:spcPts val="600"/>
              </a:spcBef>
              <a:spcAft>
                <a:spcPts val="0"/>
              </a:spcAft>
              <a:buSzPts val="1000"/>
              <a:buNone/>
              <a:defRPr b="1" sz="2800"/>
            </a:lvl5pPr>
            <a:lvl6pPr lvl="5" algn="l">
              <a:lnSpc>
                <a:spcPct val="115000"/>
              </a:lnSpc>
              <a:spcBef>
                <a:spcPts val="600"/>
              </a:spcBef>
              <a:spcAft>
                <a:spcPts val="0"/>
              </a:spcAft>
              <a:buSzPts val="900"/>
              <a:buNone/>
              <a:defRPr b="1" sz="2800"/>
            </a:lvl6pPr>
            <a:lvl7pPr lvl="6" algn="l">
              <a:lnSpc>
                <a:spcPct val="115000"/>
              </a:lnSpc>
              <a:spcBef>
                <a:spcPts val="600"/>
              </a:spcBef>
              <a:spcAft>
                <a:spcPts val="0"/>
              </a:spcAft>
              <a:buSzPts val="800"/>
              <a:buNone/>
              <a:defRPr b="1" sz="2800"/>
            </a:lvl7pPr>
            <a:lvl8pPr lvl="7" algn="l">
              <a:lnSpc>
                <a:spcPct val="115000"/>
              </a:lnSpc>
              <a:spcBef>
                <a:spcPts val="600"/>
              </a:spcBef>
              <a:spcAft>
                <a:spcPts val="0"/>
              </a:spcAft>
              <a:buSzPts val="700"/>
              <a:buNone/>
              <a:defRPr b="1" sz="2800"/>
            </a:lvl8pPr>
            <a:lvl9pPr lvl="8" algn="l">
              <a:lnSpc>
                <a:spcPct val="115000"/>
              </a:lnSpc>
              <a:spcBef>
                <a:spcPts val="600"/>
              </a:spcBef>
              <a:spcAft>
                <a:spcPts val="0"/>
              </a:spcAft>
              <a:buSzPts val="600"/>
              <a:buNone/>
              <a:defRPr b="1" sz="2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aragraph" type="tx">
  <p:cSld name="TITLE_AND_BODY">
    <p:spTree>
      <p:nvGrpSpPr>
        <p:cNvPr id="58" name="Shape 58"/>
        <p:cNvGrpSpPr/>
        <p:nvPr/>
      </p:nvGrpSpPr>
      <p:grpSpPr>
        <a:xfrm>
          <a:off x="0" y="0"/>
          <a:ext cx="0" cy="0"/>
          <a:chOff x="0" y="0"/>
          <a:chExt cx="0" cy="0"/>
        </a:xfrm>
      </p:grpSpPr>
      <p:cxnSp>
        <p:nvCxnSpPr>
          <p:cNvPr id="59" name="Google Shape;59;p9"/>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sp>
        <p:nvSpPr>
          <p:cNvPr id="60" name="Google Shape;60;p9"/>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2000"/>
              <a:buNone/>
              <a:defRPr sz="2000">
                <a:solidFill>
                  <a:schemeClr val="dk2"/>
                </a:solidFill>
                <a:highlight>
                  <a:srgbClr val="FFFFFF"/>
                </a:highlight>
              </a:defRPr>
            </a:lvl1pPr>
            <a:lvl2pPr lvl="1" algn="l">
              <a:lnSpc>
                <a:spcPct val="100000"/>
              </a:lnSpc>
              <a:spcBef>
                <a:spcPts val="0"/>
              </a:spcBef>
              <a:spcAft>
                <a:spcPts val="0"/>
              </a:spcAft>
              <a:buClr>
                <a:schemeClr val="dk2"/>
              </a:buClr>
              <a:buSzPts val="2000"/>
              <a:buNone/>
              <a:defRPr sz="2000">
                <a:solidFill>
                  <a:schemeClr val="dk2"/>
                </a:solidFill>
                <a:highlight>
                  <a:srgbClr val="FFFFFF"/>
                </a:highlight>
              </a:defRPr>
            </a:lvl2pPr>
            <a:lvl3pPr lvl="2" algn="l">
              <a:lnSpc>
                <a:spcPct val="100000"/>
              </a:lnSpc>
              <a:spcBef>
                <a:spcPts val="0"/>
              </a:spcBef>
              <a:spcAft>
                <a:spcPts val="0"/>
              </a:spcAft>
              <a:buClr>
                <a:schemeClr val="dk2"/>
              </a:buClr>
              <a:buSzPts val="2000"/>
              <a:buNone/>
              <a:defRPr sz="2000">
                <a:solidFill>
                  <a:schemeClr val="dk2"/>
                </a:solidFill>
                <a:highlight>
                  <a:srgbClr val="FFFFFF"/>
                </a:highlight>
              </a:defRPr>
            </a:lvl3pPr>
            <a:lvl4pPr lvl="3" algn="l">
              <a:lnSpc>
                <a:spcPct val="100000"/>
              </a:lnSpc>
              <a:spcBef>
                <a:spcPts val="0"/>
              </a:spcBef>
              <a:spcAft>
                <a:spcPts val="0"/>
              </a:spcAft>
              <a:buClr>
                <a:schemeClr val="dk2"/>
              </a:buClr>
              <a:buSzPts val="2000"/>
              <a:buNone/>
              <a:defRPr sz="2000">
                <a:solidFill>
                  <a:schemeClr val="dk2"/>
                </a:solidFill>
                <a:highlight>
                  <a:srgbClr val="FFFFFF"/>
                </a:highlight>
              </a:defRPr>
            </a:lvl4pPr>
            <a:lvl5pPr lvl="4" algn="l">
              <a:lnSpc>
                <a:spcPct val="100000"/>
              </a:lnSpc>
              <a:spcBef>
                <a:spcPts val="0"/>
              </a:spcBef>
              <a:spcAft>
                <a:spcPts val="0"/>
              </a:spcAft>
              <a:buClr>
                <a:schemeClr val="dk2"/>
              </a:buClr>
              <a:buSzPts val="2000"/>
              <a:buNone/>
              <a:defRPr sz="2000">
                <a:solidFill>
                  <a:schemeClr val="dk2"/>
                </a:solidFill>
                <a:highlight>
                  <a:srgbClr val="FFFFFF"/>
                </a:highlight>
              </a:defRPr>
            </a:lvl5pPr>
            <a:lvl6pPr lvl="5" algn="l">
              <a:lnSpc>
                <a:spcPct val="100000"/>
              </a:lnSpc>
              <a:spcBef>
                <a:spcPts val="0"/>
              </a:spcBef>
              <a:spcAft>
                <a:spcPts val="0"/>
              </a:spcAft>
              <a:buClr>
                <a:schemeClr val="dk2"/>
              </a:buClr>
              <a:buSzPts val="2000"/>
              <a:buNone/>
              <a:defRPr sz="2000">
                <a:solidFill>
                  <a:schemeClr val="dk2"/>
                </a:solidFill>
                <a:highlight>
                  <a:srgbClr val="FFFFFF"/>
                </a:highlight>
              </a:defRPr>
            </a:lvl6pPr>
            <a:lvl7pPr lvl="6" algn="l">
              <a:lnSpc>
                <a:spcPct val="100000"/>
              </a:lnSpc>
              <a:spcBef>
                <a:spcPts val="0"/>
              </a:spcBef>
              <a:spcAft>
                <a:spcPts val="0"/>
              </a:spcAft>
              <a:buClr>
                <a:schemeClr val="dk2"/>
              </a:buClr>
              <a:buSzPts val="2000"/>
              <a:buNone/>
              <a:defRPr sz="2000">
                <a:solidFill>
                  <a:schemeClr val="dk2"/>
                </a:solidFill>
                <a:highlight>
                  <a:srgbClr val="FFFFFF"/>
                </a:highlight>
              </a:defRPr>
            </a:lvl7pPr>
            <a:lvl8pPr lvl="7" algn="l">
              <a:lnSpc>
                <a:spcPct val="100000"/>
              </a:lnSpc>
              <a:spcBef>
                <a:spcPts val="0"/>
              </a:spcBef>
              <a:spcAft>
                <a:spcPts val="0"/>
              </a:spcAft>
              <a:buClr>
                <a:schemeClr val="dk2"/>
              </a:buClr>
              <a:buSzPts val="2000"/>
              <a:buNone/>
              <a:defRPr sz="2000">
                <a:solidFill>
                  <a:schemeClr val="dk2"/>
                </a:solidFill>
                <a:highlight>
                  <a:srgbClr val="FFFFFF"/>
                </a:highlight>
              </a:defRPr>
            </a:lvl8pPr>
            <a:lvl9pPr lvl="8" algn="l">
              <a:lnSpc>
                <a:spcPct val="100000"/>
              </a:lnSpc>
              <a:spcBef>
                <a:spcPts val="0"/>
              </a:spcBef>
              <a:spcAft>
                <a:spcPts val="0"/>
              </a:spcAft>
              <a:buClr>
                <a:schemeClr val="dk2"/>
              </a:buClr>
              <a:buSzPts val="2000"/>
              <a:buNone/>
              <a:defRPr sz="2000">
                <a:solidFill>
                  <a:schemeClr val="dk2"/>
                </a:solidFill>
                <a:highlight>
                  <a:srgbClr val="FFFFFF"/>
                </a:highlight>
              </a:defRPr>
            </a:lvl9pPr>
          </a:lstStyle>
          <a:p/>
        </p:txBody>
      </p:sp>
      <p:sp>
        <p:nvSpPr>
          <p:cNvPr id="61" name="Google Shape;61;p9"/>
          <p:cNvSpPr txBox="1"/>
          <p:nvPr>
            <p:ph idx="1" type="body"/>
          </p:nvPr>
        </p:nvSpPr>
        <p:spPr>
          <a:xfrm>
            <a:off x="717750" y="1083075"/>
            <a:ext cx="7708500" cy="3423000"/>
          </a:xfrm>
          <a:prstGeom prst="rect">
            <a:avLst/>
          </a:prstGeom>
          <a:noFill/>
          <a:ln>
            <a:noFill/>
          </a:ln>
        </p:spPr>
        <p:txBody>
          <a:bodyPr anchorCtr="0" anchor="t" bIns="91425" lIns="91425" spcFirstLastPara="1" rIns="91425" wrap="square" tIns="91425">
            <a:noAutofit/>
          </a:bodyPr>
          <a:lstStyle>
            <a:lvl1pPr indent="-323850" lvl="0" marL="457200" algn="l">
              <a:lnSpc>
                <a:spcPct val="130000"/>
              </a:lnSpc>
              <a:spcBef>
                <a:spcPts val="600"/>
              </a:spcBef>
              <a:spcAft>
                <a:spcPts val="0"/>
              </a:spcAft>
              <a:buClr>
                <a:schemeClr val="accent1"/>
              </a:buClr>
              <a:buSzPts val="1500"/>
              <a:buChar char="●"/>
              <a:defRPr sz="1600">
                <a:solidFill>
                  <a:schemeClr val="dk2"/>
                </a:solidFill>
              </a:defRPr>
            </a:lvl1pPr>
            <a:lvl2pPr indent="-317500" lvl="1" marL="914400" algn="l">
              <a:lnSpc>
                <a:spcPct val="130000"/>
              </a:lnSpc>
              <a:spcBef>
                <a:spcPts val="600"/>
              </a:spcBef>
              <a:spcAft>
                <a:spcPts val="0"/>
              </a:spcAft>
              <a:buClr>
                <a:schemeClr val="dk2"/>
              </a:buClr>
              <a:buSzPts val="1400"/>
              <a:buChar char="⦿"/>
              <a:defRPr>
                <a:solidFill>
                  <a:schemeClr val="dk2"/>
                </a:solidFill>
              </a:defRPr>
            </a:lvl2pPr>
            <a:lvl3pPr indent="-311150" lvl="2" marL="1371600" algn="l">
              <a:lnSpc>
                <a:spcPct val="130000"/>
              </a:lnSpc>
              <a:spcBef>
                <a:spcPts val="600"/>
              </a:spcBef>
              <a:spcAft>
                <a:spcPts val="0"/>
              </a:spcAft>
              <a:buClr>
                <a:schemeClr val="dk2"/>
              </a:buClr>
              <a:buSzPts val="1300"/>
              <a:buChar char="⦾"/>
              <a:defRPr sz="1300">
                <a:solidFill>
                  <a:schemeClr val="dk2"/>
                </a:solidFill>
              </a:defRPr>
            </a:lvl3pPr>
            <a:lvl4pPr indent="-298450" lvl="3" marL="1828800" algn="l">
              <a:lnSpc>
                <a:spcPct val="130000"/>
              </a:lnSpc>
              <a:spcBef>
                <a:spcPts val="600"/>
              </a:spcBef>
              <a:spcAft>
                <a:spcPts val="0"/>
              </a:spcAft>
              <a:buClr>
                <a:schemeClr val="dk2"/>
              </a:buClr>
              <a:buSzPts val="1100"/>
              <a:buChar char="⧁"/>
              <a:defRPr sz="1100">
                <a:solidFill>
                  <a:schemeClr val="dk2"/>
                </a:solidFill>
              </a:defRPr>
            </a:lvl4pPr>
            <a:lvl5pPr indent="-292100" lvl="4" marL="2286000" algn="l">
              <a:lnSpc>
                <a:spcPct val="130000"/>
              </a:lnSpc>
              <a:spcBef>
                <a:spcPts val="600"/>
              </a:spcBef>
              <a:spcAft>
                <a:spcPts val="0"/>
              </a:spcAft>
              <a:buClr>
                <a:schemeClr val="dk2"/>
              </a:buClr>
              <a:buSzPts val="1000"/>
              <a:buChar char="⊙"/>
              <a:defRPr sz="1000">
                <a:solidFill>
                  <a:schemeClr val="dk2"/>
                </a:solidFill>
              </a:defRPr>
            </a:lvl5pPr>
            <a:lvl6pPr indent="-285750" lvl="5" marL="2743200" algn="l">
              <a:lnSpc>
                <a:spcPct val="130000"/>
              </a:lnSpc>
              <a:spcBef>
                <a:spcPts val="600"/>
              </a:spcBef>
              <a:spcAft>
                <a:spcPts val="0"/>
              </a:spcAft>
              <a:buClr>
                <a:schemeClr val="dk2"/>
              </a:buClr>
              <a:buSzPts val="900"/>
              <a:buChar char="⊙"/>
              <a:defRPr sz="900">
                <a:solidFill>
                  <a:schemeClr val="dk2"/>
                </a:solidFill>
              </a:defRPr>
            </a:lvl6pPr>
            <a:lvl7pPr indent="-279400" lvl="6" marL="3200400" algn="l">
              <a:lnSpc>
                <a:spcPct val="130000"/>
              </a:lnSpc>
              <a:spcBef>
                <a:spcPts val="600"/>
              </a:spcBef>
              <a:spcAft>
                <a:spcPts val="0"/>
              </a:spcAft>
              <a:buClr>
                <a:schemeClr val="dk2"/>
              </a:buClr>
              <a:buSzPts val="800"/>
              <a:buChar char="⊚"/>
              <a:defRPr sz="800">
                <a:solidFill>
                  <a:schemeClr val="dk2"/>
                </a:solidFill>
              </a:defRPr>
            </a:lvl7pPr>
            <a:lvl8pPr indent="-273050" lvl="7" marL="3657600" algn="l">
              <a:lnSpc>
                <a:spcPct val="130000"/>
              </a:lnSpc>
              <a:spcBef>
                <a:spcPts val="600"/>
              </a:spcBef>
              <a:spcAft>
                <a:spcPts val="0"/>
              </a:spcAft>
              <a:buClr>
                <a:schemeClr val="dk2"/>
              </a:buClr>
              <a:buSzPts val="700"/>
              <a:buChar char="⊙"/>
              <a:defRPr sz="700">
                <a:solidFill>
                  <a:schemeClr val="dk2"/>
                </a:solidFill>
              </a:defRPr>
            </a:lvl8pPr>
            <a:lvl9pPr indent="-266700" lvl="8" marL="4114800" algn="l">
              <a:lnSpc>
                <a:spcPct val="130000"/>
              </a:lnSpc>
              <a:spcBef>
                <a:spcPts val="600"/>
              </a:spcBef>
              <a:spcAft>
                <a:spcPts val="0"/>
              </a:spcAft>
              <a:buClr>
                <a:schemeClr val="dk2"/>
              </a:buClr>
              <a:buSzPts val="600"/>
              <a:buChar char="⊙"/>
              <a:defRPr sz="600">
                <a:solidFill>
                  <a:schemeClr val="dk2"/>
                </a:solidFill>
              </a:defRPr>
            </a:lvl9pPr>
          </a:lstStyle>
          <a:p/>
        </p:txBody>
      </p:sp>
      <p:cxnSp>
        <p:nvCxnSpPr>
          <p:cNvPr id="62" name="Google Shape;62;p9"/>
          <p:cNvCxnSpPr/>
          <p:nvPr/>
        </p:nvCxnSpPr>
        <p:spPr>
          <a:xfrm>
            <a:off x="8663800" y="4962200"/>
            <a:ext cx="513300" cy="0"/>
          </a:xfrm>
          <a:prstGeom prst="straightConnector1">
            <a:avLst/>
          </a:prstGeom>
          <a:noFill/>
          <a:ln cap="flat" cmpd="sng" w="76200">
            <a:solidFill>
              <a:schemeClr val="lt1"/>
            </a:solidFill>
            <a:prstDash val="solid"/>
            <a:round/>
            <a:headEnd len="sm" w="sm" type="none"/>
            <a:tailEnd len="sm" w="sm" type="none"/>
          </a:ln>
        </p:spPr>
      </p:cxnSp>
      <p:sp>
        <p:nvSpPr>
          <p:cNvPr id="63" name="Google Shape;63;p9"/>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9"/>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1pPr>
            <a:lvl2pPr indent="0" lvl="1"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2pPr>
            <a:lvl3pPr indent="0" lvl="2"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3pPr>
            <a:lvl4pPr indent="0" lvl="3"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4pPr>
            <a:lvl5pPr indent="0" lvl="4"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5pPr>
            <a:lvl6pPr indent="0" lvl="5"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6pPr>
            <a:lvl7pPr indent="0" lvl="6"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7pPr>
            <a:lvl8pPr indent="0" lvl="7"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8pPr>
            <a:lvl9pPr indent="0" lvl="8"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
        <p:nvSpPr>
          <p:cNvPr id="65" name="Google Shape;65;p9"/>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66" name="Shape 66"/>
        <p:cNvGrpSpPr/>
        <p:nvPr/>
      </p:nvGrpSpPr>
      <p:grpSpPr>
        <a:xfrm>
          <a:off x="0" y="0"/>
          <a:ext cx="0" cy="0"/>
          <a:chOff x="0" y="0"/>
          <a:chExt cx="0" cy="0"/>
        </a:xfrm>
      </p:grpSpPr>
      <p:cxnSp>
        <p:nvCxnSpPr>
          <p:cNvPr id="67" name="Google Shape;67;p10"/>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sp>
        <p:nvSpPr>
          <p:cNvPr id="68" name="Google Shape;68;p10"/>
          <p:cNvSpPr txBox="1"/>
          <p:nvPr>
            <p:ph idx="1" type="body"/>
          </p:nvPr>
        </p:nvSpPr>
        <p:spPr>
          <a:xfrm>
            <a:off x="4635900" y="1083075"/>
            <a:ext cx="3754800" cy="3423000"/>
          </a:xfrm>
          <a:prstGeom prst="rect">
            <a:avLst/>
          </a:prstGeom>
          <a:noFill/>
          <a:ln>
            <a:noFill/>
          </a:ln>
        </p:spPr>
        <p:txBody>
          <a:bodyPr anchorCtr="0" anchor="t" bIns="91425" lIns="91425" spcFirstLastPara="1" rIns="91425" wrap="square" tIns="91425">
            <a:noAutofit/>
          </a:bodyPr>
          <a:lstStyle>
            <a:lvl1pPr indent="-323850" lvl="0" marL="457200" algn="l">
              <a:lnSpc>
                <a:spcPct val="130000"/>
              </a:lnSpc>
              <a:spcBef>
                <a:spcPts val="600"/>
              </a:spcBef>
              <a:spcAft>
                <a:spcPts val="0"/>
              </a:spcAft>
              <a:buClr>
                <a:schemeClr val="accent1"/>
              </a:buClr>
              <a:buSzPts val="1500"/>
              <a:buChar char="●"/>
              <a:defRPr sz="1600">
                <a:solidFill>
                  <a:schemeClr val="dk2"/>
                </a:solidFill>
              </a:defRPr>
            </a:lvl1pPr>
            <a:lvl2pPr indent="-317500" lvl="1" marL="914400" algn="l">
              <a:lnSpc>
                <a:spcPct val="130000"/>
              </a:lnSpc>
              <a:spcBef>
                <a:spcPts val="600"/>
              </a:spcBef>
              <a:spcAft>
                <a:spcPts val="0"/>
              </a:spcAft>
              <a:buClr>
                <a:schemeClr val="dk2"/>
              </a:buClr>
              <a:buSzPts val="1400"/>
              <a:buChar char="⦿"/>
              <a:defRPr>
                <a:solidFill>
                  <a:schemeClr val="dk2"/>
                </a:solidFill>
              </a:defRPr>
            </a:lvl2pPr>
            <a:lvl3pPr indent="-311150" lvl="2" marL="1371600" algn="l">
              <a:lnSpc>
                <a:spcPct val="130000"/>
              </a:lnSpc>
              <a:spcBef>
                <a:spcPts val="600"/>
              </a:spcBef>
              <a:spcAft>
                <a:spcPts val="0"/>
              </a:spcAft>
              <a:buClr>
                <a:schemeClr val="dk2"/>
              </a:buClr>
              <a:buSzPts val="1300"/>
              <a:buChar char="⦾"/>
              <a:defRPr sz="1300">
                <a:solidFill>
                  <a:schemeClr val="dk2"/>
                </a:solidFill>
              </a:defRPr>
            </a:lvl3pPr>
            <a:lvl4pPr indent="-298450" lvl="3" marL="1828800" algn="l">
              <a:lnSpc>
                <a:spcPct val="130000"/>
              </a:lnSpc>
              <a:spcBef>
                <a:spcPts val="600"/>
              </a:spcBef>
              <a:spcAft>
                <a:spcPts val="0"/>
              </a:spcAft>
              <a:buClr>
                <a:schemeClr val="dk2"/>
              </a:buClr>
              <a:buSzPts val="1100"/>
              <a:buChar char="⧁"/>
              <a:defRPr sz="1100">
                <a:solidFill>
                  <a:schemeClr val="dk2"/>
                </a:solidFill>
              </a:defRPr>
            </a:lvl4pPr>
            <a:lvl5pPr indent="-292100" lvl="4" marL="2286000" algn="l">
              <a:lnSpc>
                <a:spcPct val="130000"/>
              </a:lnSpc>
              <a:spcBef>
                <a:spcPts val="600"/>
              </a:spcBef>
              <a:spcAft>
                <a:spcPts val="0"/>
              </a:spcAft>
              <a:buClr>
                <a:schemeClr val="dk2"/>
              </a:buClr>
              <a:buSzPts val="1000"/>
              <a:buChar char="⊙"/>
              <a:defRPr sz="1000">
                <a:solidFill>
                  <a:schemeClr val="dk2"/>
                </a:solidFill>
              </a:defRPr>
            </a:lvl5pPr>
            <a:lvl6pPr indent="-285750" lvl="5" marL="2743200" algn="l">
              <a:lnSpc>
                <a:spcPct val="130000"/>
              </a:lnSpc>
              <a:spcBef>
                <a:spcPts val="600"/>
              </a:spcBef>
              <a:spcAft>
                <a:spcPts val="0"/>
              </a:spcAft>
              <a:buClr>
                <a:schemeClr val="dk2"/>
              </a:buClr>
              <a:buSzPts val="900"/>
              <a:buChar char="⊙"/>
              <a:defRPr sz="900">
                <a:solidFill>
                  <a:schemeClr val="dk2"/>
                </a:solidFill>
              </a:defRPr>
            </a:lvl6pPr>
            <a:lvl7pPr indent="-279400" lvl="6" marL="3200400" algn="l">
              <a:lnSpc>
                <a:spcPct val="130000"/>
              </a:lnSpc>
              <a:spcBef>
                <a:spcPts val="600"/>
              </a:spcBef>
              <a:spcAft>
                <a:spcPts val="0"/>
              </a:spcAft>
              <a:buClr>
                <a:schemeClr val="dk2"/>
              </a:buClr>
              <a:buSzPts val="800"/>
              <a:buChar char="⊚"/>
              <a:defRPr sz="800">
                <a:solidFill>
                  <a:schemeClr val="dk2"/>
                </a:solidFill>
              </a:defRPr>
            </a:lvl7pPr>
            <a:lvl8pPr indent="-273050" lvl="7" marL="3657600" algn="l">
              <a:lnSpc>
                <a:spcPct val="130000"/>
              </a:lnSpc>
              <a:spcBef>
                <a:spcPts val="600"/>
              </a:spcBef>
              <a:spcAft>
                <a:spcPts val="0"/>
              </a:spcAft>
              <a:buClr>
                <a:schemeClr val="dk2"/>
              </a:buClr>
              <a:buSzPts val="700"/>
              <a:buChar char="⊙"/>
              <a:defRPr sz="700">
                <a:solidFill>
                  <a:schemeClr val="dk2"/>
                </a:solidFill>
              </a:defRPr>
            </a:lvl8pPr>
            <a:lvl9pPr indent="-266700" lvl="8" marL="4114800" algn="l">
              <a:lnSpc>
                <a:spcPct val="130000"/>
              </a:lnSpc>
              <a:spcBef>
                <a:spcPts val="600"/>
              </a:spcBef>
              <a:spcAft>
                <a:spcPts val="0"/>
              </a:spcAft>
              <a:buClr>
                <a:schemeClr val="dk2"/>
              </a:buClr>
              <a:buSzPts val="600"/>
              <a:buChar char="⊙"/>
              <a:defRPr sz="600">
                <a:solidFill>
                  <a:schemeClr val="dk2"/>
                </a:solidFill>
              </a:defRPr>
            </a:lvl9pPr>
          </a:lstStyle>
          <a:p/>
        </p:txBody>
      </p:sp>
      <p:sp>
        <p:nvSpPr>
          <p:cNvPr id="69" name="Google Shape;69;p10"/>
          <p:cNvSpPr txBox="1"/>
          <p:nvPr>
            <p:ph idx="2" type="body"/>
          </p:nvPr>
        </p:nvSpPr>
        <p:spPr>
          <a:xfrm>
            <a:off x="717750" y="1083075"/>
            <a:ext cx="3580200" cy="3423000"/>
          </a:xfrm>
          <a:prstGeom prst="rect">
            <a:avLst/>
          </a:prstGeom>
          <a:noFill/>
          <a:ln>
            <a:noFill/>
          </a:ln>
        </p:spPr>
        <p:txBody>
          <a:bodyPr anchorCtr="0" anchor="t" bIns="91425" lIns="91425" spcFirstLastPara="1" rIns="91425" wrap="square" tIns="91425">
            <a:noAutofit/>
          </a:bodyPr>
          <a:lstStyle>
            <a:lvl1pPr indent="-323850" lvl="0" marL="457200" algn="l">
              <a:lnSpc>
                <a:spcPct val="130000"/>
              </a:lnSpc>
              <a:spcBef>
                <a:spcPts val="600"/>
              </a:spcBef>
              <a:spcAft>
                <a:spcPts val="0"/>
              </a:spcAft>
              <a:buClr>
                <a:schemeClr val="accent1"/>
              </a:buClr>
              <a:buSzPts val="1500"/>
              <a:buChar char="●"/>
              <a:defRPr sz="1600">
                <a:solidFill>
                  <a:schemeClr val="dk2"/>
                </a:solidFill>
              </a:defRPr>
            </a:lvl1pPr>
            <a:lvl2pPr indent="-317500" lvl="1" marL="914400" algn="l">
              <a:lnSpc>
                <a:spcPct val="130000"/>
              </a:lnSpc>
              <a:spcBef>
                <a:spcPts val="600"/>
              </a:spcBef>
              <a:spcAft>
                <a:spcPts val="0"/>
              </a:spcAft>
              <a:buClr>
                <a:schemeClr val="dk2"/>
              </a:buClr>
              <a:buSzPts val="1400"/>
              <a:buChar char="⦿"/>
              <a:defRPr>
                <a:solidFill>
                  <a:schemeClr val="dk2"/>
                </a:solidFill>
              </a:defRPr>
            </a:lvl2pPr>
            <a:lvl3pPr indent="-311150" lvl="2" marL="1371600" algn="l">
              <a:lnSpc>
                <a:spcPct val="130000"/>
              </a:lnSpc>
              <a:spcBef>
                <a:spcPts val="600"/>
              </a:spcBef>
              <a:spcAft>
                <a:spcPts val="0"/>
              </a:spcAft>
              <a:buClr>
                <a:schemeClr val="dk2"/>
              </a:buClr>
              <a:buSzPts val="1300"/>
              <a:buChar char="⦾"/>
              <a:defRPr sz="1300">
                <a:solidFill>
                  <a:schemeClr val="dk2"/>
                </a:solidFill>
              </a:defRPr>
            </a:lvl3pPr>
            <a:lvl4pPr indent="-298450" lvl="3" marL="1828800" algn="l">
              <a:lnSpc>
                <a:spcPct val="130000"/>
              </a:lnSpc>
              <a:spcBef>
                <a:spcPts val="600"/>
              </a:spcBef>
              <a:spcAft>
                <a:spcPts val="0"/>
              </a:spcAft>
              <a:buClr>
                <a:schemeClr val="dk2"/>
              </a:buClr>
              <a:buSzPts val="1100"/>
              <a:buChar char="⧁"/>
              <a:defRPr sz="1100">
                <a:solidFill>
                  <a:schemeClr val="dk2"/>
                </a:solidFill>
              </a:defRPr>
            </a:lvl4pPr>
            <a:lvl5pPr indent="-292100" lvl="4" marL="2286000" algn="l">
              <a:lnSpc>
                <a:spcPct val="130000"/>
              </a:lnSpc>
              <a:spcBef>
                <a:spcPts val="600"/>
              </a:spcBef>
              <a:spcAft>
                <a:spcPts val="0"/>
              </a:spcAft>
              <a:buClr>
                <a:schemeClr val="dk2"/>
              </a:buClr>
              <a:buSzPts val="1000"/>
              <a:buChar char="⊙"/>
              <a:defRPr sz="1000">
                <a:solidFill>
                  <a:schemeClr val="dk2"/>
                </a:solidFill>
              </a:defRPr>
            </a:lvl5pPr>
            <a:lvl6pPr indent="-285750" lvl="5" marL="2743200" algn="l">
              <a:lnSpc>
                <a:spcPct val="130000"/>
              </a:lnSpc>
              <a:spcBef>
                <a:spcPts val="600"/>
              </a:spcBef>
              <a:spcAft>
                <a:spcPts val="0"/>
              </a:spcAft>
              <a:buClr>
                <a:schemeClr val="dk2"/>
              </a:buClr>
              <a:buSzPts val="900"/>
              <a:buChar char="⊙"/>
              <a:defRPr sz="900">
                <a:solidFill>
                  <a:schemeClr val="dk2"/>
                </a:solidFill>
              </a:defRPr>
            </a:lvl6pPr>
            <a:lvl7pPr indent="-279400" lvl="6" marL="3200400" algn="l">
              <a:lnSpc>
                <a:spcPct val="130000"/>
              </a:lnSpc>
              <a:spcBef>
                <a:spcPts val="600"/>
              </a:spcBef>
              <a:spcAft>
                <a:spcPts val="0"/>
              </a:spcAft>
              <a:buClr>
                <a:schemeClr val="dk2"/>
              </a:buClr>
              <a:buSzPts val="800"/>
              <a:buChar char="⊚"/>
              <a:defRPr sz="800">
                <a:solidFill>
                  <a:schemeClr val="dk2"/>
                </a:solidFill>
              </a:defRPr>
            </a:lvl7pPr>
            <a:lvl8pPr indent="-273050" lvl="7" marL="3657600" algn="l">
              <a:lnSpc>
                <a:spcPct val="130000"/>
              </a:lnSpc>
              <a:spcBef>
                <a:spcPts val="600"/>
              </a:spcBef>
              <a:spcAft>
                <a:spcPts val="0"/>
              </a:spcAft>
              <a:buClr>
                <a:schemeClr val="dk2"/>
              </a:buClr>
              <a:buSzPts val="700"/>
              <a:buChar char="⊙"/>
              <a:defRPr sz="700">
                <a:solidFill>
                  <a:schemeClr val="dk2"/>
                </a:solidFill>
              </a:defRPr>
            </a:lvl8pPr>
            <a:lvl9pPr indent="-266700" lvl="8" marL="4114800" algn="l">
              <a:lnSpc>
                <a:spcPct val="130000"/>
              </a:lnSpc>
              <a:spcBef>
                <a:spcPts val="600"/>
              </a:spcBef>
              <a:spcAft>
                <a:spcPts val="0"/>
              </a:spcAft>
              <a:buClr>
                <a:schemeClr val="dk2"/>
              </a:buClr>
              <a:buSzPts val="600"/>
              <a:buChar char="⊙"/>
              <a:defRPr sz="600">
                <a:solidFill>
                  <a:schemeClr val="dk2"/>
                </a:solidFill>
              </a:defRPr>
            </a:lvl9pPr>
          </a:lstStyle>
          <a:p/>
        </p:txBody>
      </p:sp>
      <p:sp>
        <p:nvSpPr>
          <p:cNvPr id="70" name="Google Shape;70;p10"/>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2000"/>
              <a:buNone/>
              <a:defRPr sz="2000">
                <a:solidFill>
                  <a:schemeClr val="dk2"/>
                </a:solidFill>
                <a:highlight>
                  <a:srgbClr val="FFFFFF"/>
                </a:highlight>
              </a:defRPr>
            </a:lvl1pPr>
            <a:lvl2pPr lvl="1" algn="l">
              <a:lnSpc>
                <a:spcPct val="100000"/>
              </a:lnSpc>
              <a:spcBef>
                <a:spcPts val="0"/>
              </a:spcBef>
              <a:spcAft>
                <a:spcPts val="0"/>
              </a:spcAft>
              <a:buClr>
                <a:schemeClr val="dk2"/>
              </a:buClr>
              <a:buSzPts val="2000"/>
              <a:buNone/>
              <a:defRPr sz="2000">
                <a:solidFill>
                  <a:schemeClr val="dk2"/>
                </a:solidFill>
                <a:highlight>
                  <a:srgbClr val="FFFFFF"/>
                </a:highlight>
              </a:defRPr>
            </a:lvl2pPr>
            <a:lvl3pPr lvl="2" algn="l">
              <a:lnSpc>
                <a:spcPct val="100000"/>
              </a:lnSpc>
              <a:spcBef>
                <a:spcPts val="0"/>
              </a:spcBef>
              <a:spcAft>
                <a:spcPts val="0"/>
              </a:spcAft>
              <a:buClr>
                <a:schemeClr val="dk2"/>
              </a:buClr>
              <a:buSzPts val="2000"/>
              <a:buNone/>
              <a:defRPr sz="2000">
                <a:solidFill>
                  <a:schemeClr val="dk2"/>
                </a:solidFill>
                <a:highlight>
                  <a:srgbClr val="FFFFFF"/>
                </a:highlight>
              </a:defRPr>
            </a:lvl3pPr>
            <a:lvl4pPr lvl="3" algn="l">
              <a:lnSpc>
                <a:spcPct val="100000"/>
              </a:lnSpc>
              <a:spcBef>
                <a:spcPts val="0"/>
              </a:spcBef>
              <a:spcAft>
                <a:spcPts val="0"/>
              </a:spcAft>
              <a:buClr>
                <a:schemeClr val="dk2"/>
              </a:buClr>
              <a:buSzPts val="2000"/>
              <a:buNone/>
              <a:defRPr sz="2000">
                <a:solidFill>
                  <a:schemeClr val="dk2"/>
                </a:solidFill>
                <a:highlight>
                  <a:srgbClr val="FFFFFF"/>
                </a:highlight>
              </a:defRPr>
            </a:lvl4pPr>
            <a:lvl5pPr lvl="4" algn="l">
              <a:lnSpc>
                <a:spcPct val="100000"/>
              </a:lnSpc>
              <a:spcBef>
                <a:spcPts val="0"/>
              </a:spcBef>
              <a:spcAft>
                <a:spcPts val="0"/>
              </a:spcAft>
              <a:buClr>
                <a:schemeClr val="dk2"/>
              </a:buClr>
              <a:buSzPts val="2000"/>
              <a:buNone/>
              <a:defRPr sz="2000">
                <a:solidFill>
                  <a:schemeClr val="dk2"/>
                </a:solidFill>
                <a:highlight>
                  <a:srgbClr val="FFFFFF"/>
                </a:highlight>
              </a:defRPr>
            </a:lvl5pPr>
            <a:lvl6pPr lvl="5" algn="l">
              <a:lnSpc>
                <a:spcPct val="100000"/>
              </a:lnSpc>
              <a:spcBef>
                <a:spcPts val="0"/>
              </a:spcBef>
              <a:spcAft>
                <a:spcPts val="0"/>
              </a:spcAft>
              <a:buClr>
                <a:schemeClr val="dk2"/>
              </a:buClr>
              <a:buSzPts val="2000"/>
              <a:buNone/>
              <a:defRPr sz="2000">
                <a:solidFill>
                  <a:schemeClr val="dk2"/>
                </a:solidFill>
                <a:highlight>
                  <a:srgbClr val="FFFFFF"/>
                </a:highlight>
              </a:defRPr>
            </a:lvl6pPr>
            <a:lvl7pPr lvl="6" algn="l">
              <a:lnSpc>
                <a:spcPct val="100000"/>
              </a:lnSpc>
              <a:spcBef>
                <a:spcPts val="0"/>
              </a:spcBef>
              <a:spcAft>
                <a:spcPts val="0"/>
              </a:spcAft>
              <a:buClr>
                <a:schemeClr val="dk2"/>
              </a:buClr>
              <a:buSzPts val="2000"/>
              <a:buNone/>
              <a:defRPr sz="2000">
                <a:solidFill>
                  <a:schemeClr val="dk2"/>
                </a:solidFill>
                <a:highlight>
                  <a:srgbClr val="FFFFFF"/>
                </a:highlight>
              </a:defRPr>
            </a:lvl7pPr>
            <a:lvl8pPr lvl="7" algn="l">
              <a:lnSpc>
                <a:spcPct val="100000"/>
              </a:lnSpc>
              <a:spcBef>
                <a:spcPts val="0"/>
              </a:spcBef>
              <a:spcAft>
                <a:spcPts val="0"/>
              </a:spcAft>
              <a:buClr>
                <a:schemeClr val="dk2"/>
              </a:buClr>
              <a:buSzPts val="2000"/>
              <a:buNone/>
              <a:defRPr sz="2000">
                <a:solidFill>
                  <a:schemeClr val="dk2"/>
                </a:solidFill>
                <a:highlight>
                  <a:srgbClr val="FFFFFF"/>
                </a:highlight>
              </a:defRPr>
            </a:lvl8pPr>
            <a:lvl9pPr lvl="8" algn="l">
              <a:lnSpc>
                <a:spcPct val="100000"/>
              </a:lnSpc>
              <a:spcBef>
                <a:spcPts val="0"/>
              </a:spcBef>
              <a:spcAft>
                <a:spcPts val="0"/>
              </a:spcAft>
              <a:buClr>
                <a:schemeClr val="dk2"/>
              </a:buClr>
              <a:buSzPts val="2000"/>
              <a:buNone/>
              <a:defRPr sz="2000">
                <a:solidFill>
                  <a:schemeClr val="dk2"/>
                </a:solidFill>
                <a:highlight>
                  <a:srgbClr val="FFFFFF"/>
                </a:highlight>
              </a:defRPr>
            </a:lvl9pPr>
          </a:lstStyle>
          <a:p/>
        </p:txBody>
      </p:sp>
      <p:sp>
        <p:nvSpPr>
          <p:cNvPr id="71" name="Google Shape;71;p10"/>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2" name="Google Shape;72;p10"/>
          <p:cNvCxnSpPr/>
          <p:nvPr/>
        </p:nvCxnSpPr>
        <p:spPr>
          <a:xfrm>
            <a:off x="8663800" y="4962200"/>
            <a:ext cx="513300" cy="0"/>
          </a:xfrm>
          <a:prstGeom prst="straightConnector1">
            <a:avLst/>
          </a:prstGeom>
          <a:noFill/>
          <a:ln cap="flat" cmpd="sng" w="76200">
            <a:solidFill>
              <a:schemeClr val="lt1"/>
            </a:solidFill>
            <a:prstDash val="solid"/>
            <a:round/>
            <a:headEnd len="sm" w="sm" type="none"/>
            <a:tailEnd len="sm" w="sm" type="none"/>
          </a:ln>
        </p:spPr>
      </p:cxnSp>
      <p:sp>
        <p:nvSpPr>
          <p:cNvPr id="73" name="Google Shape;73;p10"/>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0"/>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1pPr>
            <a:lvl2pPr indent="0" lvl="1"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2pPr>
            <a:lvl3pPr indent="0" lvl="2"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3pPr>
            <a:lvl4pPr indent="0" lvl="3"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4pPr>
            <a:lvl5pPr indent="0" lvl="4"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5pPr>
            <a:lvl6pPr indent="0" lvl="5"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6pPr>
            <a:lvl7pPr indent="0" lvl="6"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7pPr>
            <a:lvl8pPr indent="0" lvl="7"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8pPr>
            <a:lvl9pPr indent="0" lvl="8"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760025" y="1159275"/>
            <a:ext cx="7500600" cy="3423000"/>
          </a:xfrm>
          <a:prstGeom prst="rect">
            <a:avLst/>
          </a:prstGeom>
          <a:noFill/>
          <a:ln>
            <a:noFill/>
          </a:ln>
        </p:spPr>
        <p:txBody>
          <a:bodyPr anchorCtr="0" anchor="t" bIns="91425" lIns="91425" spcFirstLastPara="1" rIns="91425" wrap="square" tIns="91425">
            <a:noAutofit/>
          </a:bodyPr>
          <a:lstStyle>
            <a:lvl1pPr indent="-323850" lvl="0" marL="457200" marR="0" rtl="0" algn="l">
              <a:lnSpc>
                <a:spcPct val="130000"/>
              </a:lnSpc>
              <a:spcBef>
                <a:spcPts val="600"/>
              </a:spcBef>
              <a:spcAft>
                <a:spcPts val="0"/>
              </a:spcAft>
              <a:buClr>
                <a:schemeClr val="accent1"/>
              </a:buClr>
              <a:buSzPts val="1500"/>
              <a:buFont typeface="Roboto"/>
              <a:buChar char="●"/>
              <a:defRPr b="0" i="0" sz="1600" u="none" cap="none" strike="noStrike">
                <a:solidFill>
                  <a:schemeClr val="dk2"/>
                </a:solidFill>
                <a:latin typeface="Roboto"/>
                <a:ea typeface="Roboto"/>
                <a:cs typeface="Roboto"/>
                <a:sym typeface="Roboto"/>
              </a:defRPr>
            </a:lvl1pPr>
            <a:lvl2pPr indent="-317500" lvl="1" marL="914400" marR="0" rtl="0" algn="l">
              <a:lnSpc>
                <a:spcPct val="130000"/>
              </a:lnSpc>
              <a:spcBef>
                <a:spcPts val="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1150" lvl="2" marL="1371600" marR="0" rtl="0" algn="l">
              <a:lnSpc>
                <a:spcPct val="130000"/>
              </a:lnSpc>
              <a:spcBef>
                <a:spcPts val="60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3pPr>
            <a:lvl4pPr indent="-298450" lvl="3" marL="1828800" marR="0" rtl="0" algn="l">
              <a:lnSpc>
                <a:spcPct val="130000"/>
              </a:lnSpc>
              <a:spcBef>
                <a:spcPts val="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2100" lvl="4" marL="2286000" marR="0" rtl="0" algn="l">
              <a:lnSpc>
                <a:spcPct val="130000"/>
              </a:lnSpc>
              <a:spcBef>
                <a:spcPts val="600"/>
              </a:spcBef>
              <a:spcAft>
                <a:spcPts val="0"/>
              </a:spcAft>
              <a:buClr>
                <a:schemeClr val="dk2"/>
              </a:buClr>
              <a:buSzPts val="1000"/>
              <a:buFont typeface="Roboto"/>
              <a:buChar char="⊙"/>
              <a:defRPr b="0" i="0" sz="1000" u="none" cap="none" strike="noStrike">
                <a:solidFill>
                  <a:schemeClr val="dk2"/>
                </a:solidFill>
                <a:latin typeface="Roboto"/>
                <a:ea typeface="Roboto"/>
                <a:cs typeface="Roboto"/>
                <a:sym typeface="Roboto"/>
              </a:defRPr>
            </a:lvl5pPr>
            <a:lvl6pPr indent="-285750" lvl="5" marL="2743200" marR="0" rtl="0" algn="l">
              <a:lnSpc>
                <a:spcPct val="130000"/>
              </a:lnSpc>
              <a:spcBef>
                <a:spcPts val="600"/>
              </a:spcBef>
              <a:spcAft>
                <a:spcPts val="0"/>
              </a:spcAft>
              <a:buClr>
                <a:schemeClr val="dk2"/>
              </a:buClr>
              <a:buSzPts val="900"/>
              <a:buFont typeface="Roboto"/>
              <a:buChar char="⊙"/>
              <a:defRPr b="0" i="0" sz="900" u="none" cap="none" strike="noStrike">
                <a:solidFill>
                  <a:schemeClr val="dk2"/>
                </a:solidFill>
                <a:latin typeface="Roboto"/>
                <a:ea typeface="Roboto"/>
                <a:cs typeface="Roboto"/>
                <a:sym typeface="Roboto"/>
              </a:defRPr>
            </a:lvl6pPr>
            <a:lvl7pPr indent="-279400" lvl="6" marL="3200400" marR="0" rtl="0" algn="l">
              <a:lnSpc>
                <a:spcPct val="130000"/>
              </a:lnSpc>
              <a:spcBef>
                <a:spcPts val="600"/>
              </a:spcBef>
              <a:spcAft>
                <a:spcPts val="0"/>
              </a:spcAft>
              <a:buClr>
                <a:schemeClr val="dk2"/>
              </a:buClr>
              <a:buSzPts val="800"/>
              <a:buFont typeface="Roboto"/>
              <a:buChar char="⊚"/>
              <a:defRPr b="0" i="0" sz="800" u="none" cap="none" strike="noStrike">
                <a:solidFill>
                  <a:schemeClr val="dk2"/>
                </a:solidFill>
                <a:latin typeface="Roboto"/>
                <a:ea typeface="Roboto"/>
                <a:cs typeface="Roboto"/>
                <a:sym typeface="Roboto"/>
              </a:defRPr>
            </a:lvl7pPr>
            <a:lvl8pPr indent="-273050" lvl="7" marL="3657600" marR="0" rtl="0" algn="l">
              <a:lnSpc>
                <a:spcPct val="130000"/>
              </a:lnSpc>
              <a:spcBef>
                <a:spcPts val="600"/>
              </a:spcBef>
              <a:spcAft>
                <a:spcPts val="0"/>
              </a:spcAft>
              <a:buClr>
                <a:schemeClr val="dk2"/>
              </a:buClr>
              <a:buSzPts val="700"/>
              <a:buFont typeface="Roboto"/>
              <a:buChar char="⊙"/>
              <a:defRPr b="0" i="0" sz="700" u="none" cap="none" strike="noStrike">
                <a:solidFill>
                  <a:schemeClr val="dk2"/>
                </a:solidFill>
                <a:latin typeface="Roboto"/>
                <a:ea typeface="Roboto"/>
                <a:cs typeface="Roboto"/>
                <a:sym typeface="Roboto"/>
              </a:defRPr>
            </a:lvl8pPr>
            <a:lvl9pPr indent="-266700" lvl="8" marL="4114800" marR="0" rtl="0" algn="l">
              <a:lnSpc>
                <a:spcPct val="130000"/>
              </a:lnSpc>
              <a:spcBef>
                <a:spcPts val="600"/>
              </a:spcBef>
              <a:spcAft>
                <a:spcPts val="0"/>
              </a:spcAft>
              <a:buClr>
                <a:schemeClr val="dk2"/>
              </a:buClr>
              <a:buSzPts val="600"/>
              <a:buFont typeface="Roboto"/>
              <a:buChar char="⊙"/>
              <a:defRPr b="0" i="0" sz="600" u="none" cap="none" strike="noStrike">
                <a:solidFill>
                  <a:schemeClr val="dk2"/>
                </a:solidFill>
                <a:latin typeface="Roboto"/>
                <a:ea typeface="Roboto"/>
                <a:cs typeface="Roboto"/>
                <a:sym typeface="Roboto"/>
              </a:defRPr>
            </a:lvl9pPr>
          </a:lstStyle>
          <a:p/>
        </p:txBody>
      </p:sp>
      <p:sp>
        <p:nvSpPr>
          <p:cNvPr id="7" name="Google Shape;7;p1"/>
          <p:cNvSpPr txBox="1"/>
          <p:nvPr>
            <p:ph type="title"/>
          </p:nvPr>
        </p:nvSpPr>
        <p:spPr>
          <a:xfrm>
            <a:off x="771650" y="479917"/>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2"/>
              </a:buClr>
              <a:buSzPts val="2000"/>
              <a:buFont typeface="Roboto"/>
              <a:buNone/>
              <a:defRPr b="1" i="0" sz="2000" u="none" cap="none" strike="noStrike">
                <a:solidFill>
                  <a:schemeClr val="dk2"/>
                </a:solidFill>
                <a:latin typeface="Roboto"/>
                <a:ea typeface="Roboto"/>
                <a:cs typeface="Roboto"/>
                <a:sym typeface="Roboto"/>
              </a:defRPr>
            </a:lvl1pPr>
            <a:lvl2pPr lvl="1" marR="0" rtl="0" algn="l">
              <a:lnSpc>
                <a:spcPct val="100000"/>
              </a:lnSpc>
              <a:spcBef>
                <a:spcPts val="0"/>
              </a:spcBef>
              <a:spcAft>
                <a:spcPts val="0"/>
              </a:spcAft>
              <a:buClr>
                <a:schemeClr val="dk2"/>
              </a:buClr>
              <a:buSzPts val="2000"/>
              <a:buFont typeface="Roboto"/>
              <a:buNone/>
              <a:defRPr b="1" i="0" sz="2000" u="none" cap="none" strike="noStrike">
                <a:solidFill>
                  <a:schemeClr val="dk2"/>
                </a:solidFill>
                <a:latin typeface="Roboto"/>
                <a:ea typeface="Roboto"/>
                <a:cs typeface="Roboto"/>
                <a:sym typeface="Roboto"/>
              </a:defRPr>
            </a:lvl2pPr>
            <a:lvl3pPr lvl="2" marR="0" rtl="0" algn="l">
              <a:lnSpc>
                <a:spcPct val="100000"/>
              </a:lnSpc>
              <a:spcBef>
                <a:spcPts val="0"/>
              </a:spcBef>
              <a:spcAft>
                <a:spcPts val="0"/>
              </a:spcAft>
              <a:buClr>
                <a:schemeClr val="dk2"/>
              </a:buClr>
              <a:buSzPts val="2000"/>
              <a:buFont typeface="Roboto"/>
              <a:buNone/>
              <a:defRPr b="1" i="0" sz="2000" u="none" cap="none" strike="noStrike">
                <a:solidFill>
                  <a:schemeClr val="dk2"/>
                </a:solidFill>
                <a:latin typeface="Roboto"/>
                <a:ea typeface="Roboto"/>
                <a:cs typeface="Roboto"/>
                <a:sym typeface="Roboto"/>
              </a:defRPr>
            </a:lvl3pPr>
            <a:lvl4pPr lvl="3" marR="0" rtl="0" algn="l">
              <a:lnSpc>
                <a:spcPct val="100000"/>
              </a:lnSpc>
              <a:spcBef>
                <a:spcPts val="0"/>
              </a:spcBef>
              <a:spcAft>
                <a:spcPts val="0"/>
              </a:spcAft>
              <a:buClr>
                <a:schemeClr val="dk2"/>
              </a:buClr>
              <a:buSzPts val="2000"/>
              <a:buFont typeface="Roboto"/>
              <a:buNone/>
              <a:defRPr b="1" i="0" sz="2000" u="none" cap="none" strike="noStrike">
                <a:solidFill>
                  <a:schemeClr val="dk2"/>
                </a:solidFill>
                <a:latin typeface="Roboto"/>
                <a:ea typeface="Roboto"/>
                <a:cs typeface="Roboto"/>
                <a:sym typeface="Roboto"/>
              </a:defRPr>
            </a:lvl4pPr>
            <a:lvl5pPr lvl="4" marR="0" rtl="0" algn="l">
              <a:lnSpc>
                <a:spcPct val="100000"/>
              </a:lnSpc>
              <a:spcBef>
                <a:spcPts val="0"/>
              </a:spcBef>
              <a:spcAft>
                <a:spcPts val="0"/>
              </a:spcAft>
              <a:buClr>
                <a:schemeClr val="dk2"/>
              </a:buClr>
              <a:buSzPts val="2000"/>
              <a:buFont typeface="Roboto"/>
              <a:buNone/>
              <a:defRPr b="1" i="0" sz="2000" u="none" cap="none" strike="noStrike">
                <a:solidFill>
                  <a:schemeClr val="dk2"/>
                </a:solidFill>
                <a:latin typeface="Roboto"/>
                <a:ea typeface="Roboto"/>
                <a:cs typeface="Roboto"/>
                <a:sym typeface="Roboto"/>
              </a:defRPr>
            </a:lvl5pPr>
            <a:lvl6pPr lvl="5" marR="0" rtl="0" algn="l">
              <a:lnSpc>
                <a:spcPct val="100000"/>
              </a:lnSpc>
              <a:spcBef>
                <a:spcPts val="0"/>
              </a:spcBef>
              <a:spcAft>
                <a:spcPts val="0"/>
              </a:spcAft>
              <a:buClr>
                <a:schemeClr val="dk2"/>
              </a:buClr>
              <a:buSzPts val="2000"/>
              <a:buFont typeface="Roboto"/>
              <a:buNone/>
              <a:defRPr b="1" i="0" sz="2000" u="none" cap="none" strike="noStrike">
                <a:solidFill>
                  <a:schemeClr val="dk2"/>
                </a:solidFill>
                <a:latin typeface="Roboto"/>
                <a:ea typeface="Roboto"/>
                <a:cs typeface="Roboto"/>
                <a:sym typeface="Roboto"/>
              </a:defRPr>
            </a:lvl6pPr>
            <a:lvl7pPr lvl="6" marR="0" rtl="0" algn="l">
              <a:lnSpc>
                <a:spcPct val="100000"/>
              </a:lnSpc>
              <a:spcBef>
                <a:spcPts val="0"/>
              </a:spcBef>
              <a:spcAft>
                <a:spcPts val="0"/>
              </a:spcAft>
              <a:buClr>
                <a:schemeClr val="dk2"/>
              </a:buClr>
              <a:buSzPts val="2000"/>
              <a:buFont typeface="Roboto"/>
              <a:buNone/>
              <a:defRPr b="1" i="0" sz="2000" u="none" cap="none" strike="noStrike">
                <a:solidFill>
                  <a:schemeClr val="dk2"/>
                </a:solidFill>
                <a:latin typeface="Roboto"/>
                <a:ea typeface="Roboto"/>
                <a:cs typeface="Roboto"/>
                <a:sym typeface="Roboto"/>
              </a:defRPr>
            </a:lvl7pPr>
            <a:lvl8pPr lvl="7" marR="0" rtl="0" algn="l">
              <a:lnSpc>
                <a:spcPct val="100000"/>
              </a:lnSpc>
              <a:spcBef>
                <a:spcPts val="0"/>
              </a:spcBef>
              <a:spcAft>
                <a:spcPts val="0"/>
              </a:spcAft>
              <a:buClr>
                <a:schemeClr val="dk2"/>
              </a:buClr>
              <a:buSzPts val="2000"/>
              <a:buFont typeface="Roboto"/>
              <a:buNone/>
              <a:defRPr b="1" i="0" sz="2000" u="none" cap="none" strike="noStrike">
                <a:solidFill>
                  <a:schemeClr val="dk2"/>
                </a:solidFill>
                <a:latin typeface="Roboto"/>
                <a:ea typeface="Roboto"/>
                <a:cs typeface="Roboto"/>
                <a:sym typeface="Roboto"/>
              </a:defRPr>
            </a:lvl8pPr>
            <a:lvl9pPr lvl="8" marR="0" rtl="0" algn="l">
              <a:lnSpc>
                <a:spcPct val="100000"/>
              </a:lnSpc>
              <a:spcBef>
                <a:spcPts val="0"/>
              </a:spcBef>
              <a:spcAft>
                <a:spcPts val="0"/>
              </a:spcAft>
              <a:buClr>
                <a:schemeClr val="dk2"/>
              </a:buClr>
              <a:buSzPts val="2000"/>
              <a:buFont typeface="Roboto"/>
              <a:buNone/>
              <a:defRPr b="1" i="0" sz="2000" u="none" cap="none" strike="noStrike">
                <a:solidFill>
                  <a:schemeClr val="dk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11.png"/><Relationship Id="rId7"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apim.docs.wso2.com/en/4.2.0/install-and-setup/setup/setting-up-databases/overview/" TargetMode="Externa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ph type="ctrTitle"/>
          </p:nvPr>
        </p:nvSpPr>
        <p:spPr>
          <a:xfrm>
            <a:off x="996625" y="1927700"/>
            <a:ext cx="73218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accent6"/>
                </a:solidFill>
              </a:rPr>
              <a:t>WSO2 API Manager </a:t>
            </a:r>
            <a:r>
              <a:rPr lang="en"/>
              <a:t>4</a:t>
            </a:r>
            <a:r>
              <a:rPr lang="en">
                <a:solidFill>
                  <a:schemeClr val="accent6"/>
                </a:solidFill>
              </a:rPr>
              <a:t>.</a:t>
            </a:r>
            <a:r>
              <a:rPr lang="en"/>
              <a:t>1</a:t>
            </a:r>
            <a:r>
              <a:rPr lang="en">
                <a:solidFill>
                  <a:schemeClr val="accent6"/>
                </a:solidFill>
              </a:rPr>
              <a:t>.0 Developer Advanced </a:t>
            </a:r>
            <a:endParaRPr>
              <a:solidFill>
                <a:schemeClr val="accent6"/>
              </a:solidFill>
            </a:endParaRPr>
          </a:p>
        </p:txBody>
      </p:sp>
      <p:sp>
        <p:nvSpPr>
          <p:cNvPr id="193" name="Google Shape;193;p27"/>
          <p:cNvSpPr txBox="1"/>
          <p:nvPr>
            <p:ph idx="4294967295" type="subTitle"/>
          </p:nvPr>
        </p:nvSpPr>
        <p:spPr>
          <a:xfrm>
            <a:off x="1048575" y="3039350"/>
            <a:ext cx="1482900" cy="333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50000"/>
              </a:lnSpc>
              <a:spcBef>
                <a:spcPts val="600"/>
              </a:spcBef>
              <a:spcAft>
                <a:spcPts val="0"/>
              </a:spcAft>
              <a:buClr>
                <a:schemeClr val="accent1"/>
              </a:buClr>
              <a:buSzPts val="1500"/>
              <a:buFont typeface="Roboto"/>
              <a:buNone/>
            </a:pPr>
            <a:r>
              <a:rPr b="0" i="0" lang="en" sz="1600" u="none" cap="none" strike="noStrike">
                <a:solidFill>
                  <a:schemeClr val="dk2"/>
                </a:solidFill>
                <a:latin typeface="Roboto"/>
                <a:ea typeface="Roboto"/>
                <a:cs typeface="Roboto"/>
                <a:sym typeface="Roboto"/>
              </a:rPr>
              <a:t>Architecture</a:t>
            </a:r>
            <a:endParaRPr b="0" i="0" sz="1600" u="none" cap="none" strike="noStrike">
              <a:solidFill>
                <a:schemeClr val="dk2"/>
              </a:solidFill>
              <a:latin typeface="Roboto"/>
              <a:ea typeface="Roboto"/>
              <a:cs typeface="Roboto"/>
              <a:sym typeface="Roboto"/>
            </a:endParaRPr>
          </a:p>
        </p:txBody>
      </p:sp>
      <p:sp>
        <p:nvSpPr>
          <p:cNvPr id="194" name="Google Shape;194;p27"/>
          <p:cNvSpPr txBox="1"/>
          <p:nvPr>
            <p:ph idx="1" type="subTitle"/>
          </p:nvPr>
        </p:nvSpPr>
        <p:spPr>
          <a:xfrm>
            <a:off x="1726475" y="3693550"/>
            <a:ext cx="4197000" cy="222600"/>
          </a:xfrm>
          <a:prstGeom prst="rect">
            <a:avLst/>
          </a:prstGeom>
          <a:noFill/>
          <a:ln>
            <a:noFill/>
          </a:ln>
        </p:spPr>
        <p:txBody>
          <a:bodyPr anchorCtr="0" anchor="ctr" bIns="91425" lIns="91425" spcFirstLastPara="1" rIns="91425" wrap="square" tIns="91425">
            <a:noAutofit/>
          </a:bodyPr>
          <a:lstStyle/>
          <a:p>
            <a:pPr indent="0" lvl="0" marL="0" rtl="0" algn="l">
              <a:lnSpc>
                <a:spcPct val="130000"/>
              </a:lnSpc>
              <a:spcBef>
                <a:spcPts val="600"/>
              </a:spcBef>
              <a:spcAft>
                <a:spcPts val="0"/>
              </a:spcAft>
              <a:buSzPts val="1500"/>
              <a:buNone/>
            </a:pPr>
            <a:r>
              <a:rPr lang="en"/>
              <a:t>WSO2 Training</a:t>
            </a:r>
            <a:endParaRPr/>
          </a:p>
        </p:txBody>
      </p:sp>
      <p:pic>
        <p:nvPicPr>
          <p:cNvPr id="195" name="Google Shape;195;p27"/>
          <p:cNvPicPr preferRelativeResize="0"/>
          <p:nvPr/>
        </p:nvPicPr>
        <p:blipFill rotWithShape="1">
          <a:blip r:embed="rId3">
            <a:alphaModFix/>
          </a:blip>
          <a:srcRect b="0" l="0" r="0" t="0"/>
          <a:stretch/>
        </p:blipFill>
        <p:spPr>
          <a:xfrm>
            <a:off x="7580425" y="4172400"/>
            <a:ext cx="953943" cy="436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graphicFrame>
        <p:nvGraphicFramePr>
          <p:cNvPr id="253" name="Google Shape;253;p36"/>
          <p:cNvGraphicFramePr/>
          <p:nvPr/>
        </p:nvGraphicFramePr>
        <p:xfrm>
          <a:off x="333025" y="59550"/>
          <a:ext cx="3000000" cy="3000000"/>
        </p:xfrm>
        <a:graphic>
          <a:graphicData uri="http://schemas.openxmlformats.org/drawingml/2006/table">
            <a:tbl>
              <a:tblPr>
                <a:noFill/>
                <a:tableStyleId>{F98F1B03-AD38-4302-B491-876359BA4A8A}</a:tableStyleId>
              </a:tblPr>
              <a:tblGrid>
                <a:gridCol w="1466625"/>
                <a:gridCol w="7163700"/>
              </a:tblGrid>
              <a:tr h="476375">
                <a:tc>
                  <a:txBody>
                    <a:bodyPr/>
                    <a:lstStyle/>
                    <a:p>
                      <a:pPr indent="0" lvl="0" marL="0" marR="91440" rtl="0" algn="ctr">
                        <a:lnSpc>
                          <a:spcPct val="100000"/>
                        </a:lnSpc>
                        <a:spcBef>
                          <a:spcPts val="0"/>
                        </a:spcBef>
                        <a:spcAft>
                          <a:spcPts val="0"/>
                        </a:spcAft>
                        <a:buClr>
                          <a:srgbClr val="000000"/>
                        </a:buClr>
                        <a:buSzPts val="1200"/>
                        <a:buFont typeface="Arial"/>
                        <a:buNone/>
                      </a:pPr>
                      <a:r>
                        <a:rPr b="1" lang="en" sz="1200" u="none" cap="none" strike="noStrike">
                          <a:solidFill>
                            <a:srgbClr val="FFFFFF"/>
                          </a:solidFill>
                          <a:latin typeface="Roboto"/>
                          <a:ea typeface="Roboto"/>
                          <a:cs typeface="Roboto"/>
                          <a:sym typeface="Roboto"/>
                        </a:rPr>
                        <a:t>Component</a:t>
                      </a:r>
                      <a:endParaRPr b="1" sz="1200" u="none" cap="none" strike="noStrike">
                        <a:solidFill>
                          <a:srgbClr val="FFFFFF"/>
                        </a:solidFill>
                        <a:latin typeface="Roboto"/>
                        <a:ea typeface="Roboto"/>
                        <a:cs typeface="Roboto"/>
                        <a:sym typeface="Roboto"/>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1"/>
                    </a:solidFill>
                  </a:tcPr>
                </a:tc>
                <a:tc>
                  <a:txBody>
                    <a:bodyPr/>
                    <a:lstStyle/>
                    <a:p>
                      <a:pPr indent="0" lvl="0" marL="0" marR="91440" rtl="0" algn="ctr">
                        <a:lnSpc>
                          <a:spcPct val="100000"/>
                        </a:lnSpc>
                        <a:spcBef>
                          <a:spcPts val="0"/>
                        </a:spcBef>
                        <a:spcAft>
                          <a:spcPts val="0"/>
                        </a:spcAft>
                        <a:buClr>
                          <a:schemeClr val="dk1"/>
                        </a:buClr>
                        <a:buSzPts val="1100"/>
                        <a:buFont typeface="Arial"/>
                        <a:buNone/>
                      </a:pPr>
                      <a:r>
                        <a:rPr b="1" lang="en" sz="1200" u="none" cap="none" strike="noStrike">
                          <a:solidFill>
                            <a:srgbClr val="FFFFFF"/>
                          </a:solidFill>
                          <a:latin typeface="Roboto"/>
                          <a:ea typeface="Roboto"/>
                          <a:cs typeface="Roboto"/>
                          <a:sym typeface="Roboto"/>
                        </a:rPr>
                        <a:t>Functionality</a:t>
                      </a:r>
                      <a:endParaRPr b="1" sz="1200" u="none" cap="none" strike="noStrike">
                        <a:solidFill>
                          <a:srgbClr val="FFFFFF"/>
                        </a:solidFill>
                        <a:latin typeface="Roboto"/>
                        <a:ea typeface="Roboto"/>
                        <a:cs typeface="Roboto"/>
                        <a:sym typeface="Roboto"/>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1"/>
                    </a:solidFill>
                  </a:tcPr>
                </a:tc>
              </a:tr>
              <a:tr h="936725">
                <a:tc>
                  <a:txBody>
                    <a:bodyPr/>
                    <a:lstStyle/>
                    <a:p>
                      <a:pPr indent="0" lvl="0" marL="91440" marR="91440" rtl="0" algn="ctr">
                        <a:lnSpc>
                          <a:spcPct val="100000"/>
                        </a:lnSpc>
                        <a:spcBef>
                          <a:spcPts val="0"/>
                        </a:spcBef>
                        <a:spcAft>
                          <a:spcPts val="0"/>
                        </a:spcAft>
                        <a:buClr>
                          <a:schemeClr val="dk1"/>
                        </a:buClr>
                        <a:buSzPts val="1100"/>
                        <a:buFont typeface="Arial"/>
                        <a:buNone/>
                      </a:pPr>
                      <a:r>
                        <a:rPr b="1" lang="en" sz="1200" u="none" cap="none" strike="noStrike">
                          <a:solidFill>
                            <a:srgbClr val="FFFFFF"/>
                          </a:solidFill>
                          <a:latin typeface="Roboto"/>
                          <a:ea typeface="Roboto"/>
                          <a:cs typeface="Roboto"/>
                          <a:sym typeface="Roboto"/>
                        </a:rPr>
                        <a:t>API Gateway</a:t>
                      </a:r>
                      <a:endParaRPr b="1" sz="1200" u="none" cap="none" strike="noStrike">
                        <a:solidFill>
                          <a:srgbClr val="FFFFFF"/>
                        </a:solidFill>
                        <a:latin typeface="Roboto"/>
                        <a:ea typeface="Roboto"/>
                        <a:cs typeface="Roboto"/>
                        <a:sym typeface="Roboto"/>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5"/>
                    </a:solidFill>
                  </a:tcPr>
                </a:tc>
                <a:tc>
                  <a:txBody>
                    <a:bodyPr/>
                    <a:lstStyle/>
                    <a:p>
                      <a:pPr indent="-304800" lvl="0" marL="457200" marR="91440" rtl="0" algn="l">
                        <a:lnSpc>
                          <a:spcPct val="130000"/>
                        </a:lnSpc>
                        <a:spcBef>
                          <a:spcPts val="0"/>
                        </a:spcBef>
                        <a:spcAft>
                          <a:spcPts val="0"/>
                        </a:spcAft>
                        <a:buClr>
                          <a:schemeClr val="accent1"/>
                        </a:buClr>
                        <a:buSzPts val="1200"/>
                        <a:buFont typeface="Roboto"/>
                        <a:buChar char="●"/>
                      </a:pPr>
                      <a:r>
                        <a:rPr lang="en" sz="1200" u="none" cap="none" strike="noStrike">
                          <a:solidFill>
                            <a:srgbClr val="434343"/>
                          </a:solidFill>
                          <a:latin typeface="Roboto"/>
                          <a:ea typeface="Roboto"/>
                          <a:cs typeface="Roboto"/>
                          <a:sym typeface="Roboto"/>
                        </a:rPr>
                        <a:t>Responsible for securing, protecting, managing, and scaling API calls.</a:t>
                      </a:r>
                      <a:endParaRPr sz="1200" u="none" cap="none" strike="noStrike">
                        <a:solidFill>
                          <a:srgbClr val="434343"/>
                        </a:solidFill>
                        <a:latin typeface="Roboto"/>
                        <a:ea typeface="Roboto"/>
                        <a:cs typeface="Roboto"/>
                        <a:sym typeface="Roboto"/>
                      </a:endParaRPr>
                    </a:p>
                    <a:p>
                      <a:pPr indent="-304800" lvl="0" marL="457200" marR="91440" rtl="0" algn="l">
                        <a:lnSpc>
                          <a:spcPct val="130000"/>
                        </a:lnSpc>
                        <a:spcBef>
                          <a:spcPts val="0"/>
                        </a:spcBef>
                        <a:spcAft>
                          <a:spcPts val="0"/>
                        </a:spcAft>
                        <a:buClr>
                          <a:schemeClr val="accent1"/>
                        </a:buClr>
                        <a:buSzPts val="1200"/>
                        <a:buFont typeface="Roboto"/>
                        <a:buChar char="●"/>
                      </a:pPr>
                      <a:r>
                        <a:rPr lang="en" sz="1200" u="none" cap="none" strike="noStrike">
                          <a:solidFill>
                            <a:srgbClr val="434343"/>
                          </a:solidFill>
                          <a:latin typeface="Roboto"/>
                          <a:ea typeface="Roboto"/>
                          <a:cs typeface="Roboto"/>
                          <a:sym typeface="Roboto"/>
                        </a:rPr>
                        <a:t>The API gateway is a simple API proxy that intercepts API requests and applies policies such as rate limiting and security checks. </a:t>
                      </a:r>
                      <a:endParaRPr sz="1200" u="none" cap="none" strike="noStrike">
                        <a:solidFill>
                          <a:srgbClr val="434343"/>
                        </a:solidFill>
                        <a:latin typeface="Roboto"/>
                        <a:ea typeface="Roboto"/>
                        <a:cs typeface="Roboto"/>
                        <a:sym typeface="Roboto"/>
                      </a:endParaRPr>
                    </a:p>
                    <a:p>
                      <a:pPr indent="-304800" lvl="0" marL="457200" marR="91440" rtl="0" algn="l">
                        <a:lnSpc>
                          <a:spcPct val="130000"/>
                        </a:lnSpc>
                        <a:spcBef>
                          <a:spcPts val="0"/>
                        </a:spcBef>
                        <a:spcAft>
                          <a:spcPts val="0"/>
                        </a:spcAft>
                        <a:buClr>
                          <a:schemeClr val="accent1"/>
                        </a:buClr>
                        <a:buSzPts val="1200"/>
                        <a:buFont typeface="Roboto"/>
                        <a:buChar char="●"/>
                      </a:pPr>
                      <a:r>
                        <a:rPr lang="en" sz="1200" u="none" cap="none" strike="noStrike">
                          <a:solidFill>
                            <a:srgbClr val="434343"/>
                          </a:solidFill>
                          <a:latin typeface="Roboto"/>
                          <a:ea typeface="Roboto"/>
                          <a:cs typeface="Roboto"/>
                          <a:sym typeface="Roboto"/>
                        </a:rPr>
                        <a:t>It is instrumental in gathering API usage statistics.</a:t>
                      </a:r>
                      <a:endParaRPr sz="1200" u="none" cap="none" strike="noStrike">
                        <a:solidFill>
                          <a:srgbClr val="434343"/>
                        </a:solidFill>
                        <a:latin typeface="Roboto"/>
                        <a:ea typeface="Roboto"/>
                        <a:cs typeface="Roboto"/>
                        <a:sym typeface="Roboto"/>
                      </a:endParaRPr>
                    </a:p>
                    <a:p>
                      <a:pPr indent="-304800" lvl="0" marL="457200" marR="91440" rtl="0" algn="l">
                        <a:lnSpc>
                          <a:spcPct val="130000"/>
                        </a:lnSpc>
                        <a:spcBef>
                          <a:spcPts val="0"/>
                        </a:spcBef>
                        <a:spcAft>
                          <a:spcPts val="0"/>
                        </a:spcAft>
                        <a:buClr>
                          <a:schemeClr val="accent1"/>
                        </a:buClr>
                        <a:buSzPts val="1200"/>
                        <a:buFont typeface="Roboto"/>
                        <a:buChar char="●"/>
                      </a:pPr>
                      <a:r>
                        <a:rPr lang="en" sz="1200" u="none" cap="none" strike="noStrike">
                          <a:solidFill>
                            <a:srgbClr val="434343"/>
                          </a:solidFill>
                          <a:latin typeface="Roboto"/>
                          <a:ea typeface="Roboto"/>
                          <a:cs typeface="Roboto"/>
                          <a:sym typeface="Roboto"/>
                        </a:rPr>
                        <a:t>A set of handlers are used for security validation and rate limiting purposes in the API Gateway. Upon </a:t>
                      </a:r>
                      <a:r>
                        <a:rPr lang="en" sz="1200" u="none" cap="none" strike="noStrike">
                          <a:solidFill>
                            <a:srgbClr val="434343"/>
                          </a:solidFill>
                          <a:latin typeface="Roboto"/>
                          <a:ea typeface="Roboto"/>
                          <a:cs typeface="Roboto"/>
                          <a:sym typeface="Roboto"/>
                        </a:rPr>
                        <a:t>validation</a:t>
                      </a:r>
                      <a:r>
                        <a:rPr lang="en" sz="1200" u="none" cap="none" strike="noStrike">
                          <a:solidFill>
                            <a:srgbClr val="434343"/>
                          </a:solidFill>
                          <a:latin typeface="Roboto"/>
                          <a:ea typeface="Roboto"/>
                          <a:cs typeface="Roboto"/>
                          <a:sym typeface="Roboto"/>
                        </a:rPr>
                        <a:t>, it will pass Web service calls to the actual back end.</a:t>
                      </a:r>
                      <a:endParaRPr sz="1200">
                        <a:solidFill>
                          <a:srgbClr val="434343"/>
                        </a:solidFill>
                        <a:latin typeface="Roboto"/>
                        <a:ea typeface="Roboto"/>
                        <a:cs typeface="Roboto"/>
                        <a:sym typeface="Roboto"/>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3"/>
                    </a:solidFill>
                  </a:tcPr>
                </a:tc>
              </a:tr>
              <a:tr h="1329650">
                <a:tc>
                  <a:txBody>
                    <a:bodyPr/>
                    <a:lstStyle/>
                    <a:p>
                      <a:pPr indent="0" lvl="0" marL="0" marR="91440" rtl="0" algn="ctr">
                        <a:lnSpc>
                          <a:spcPct val="100000"/>
                        </a:lnSpc>
                        <a:spcBef>
                          <a:spcPts val="0"/>
                        </a:spcBef>
                        <a:spcAft>
                          <a:spcPts val="0"/>
                        </a:spcAft>
                        <a:buClr>
                          <a:schemeClr val="dk1"/>
                        </a:buClr>
                        <a:buSzPts val="1100"/>
                        <a:buFont typeface="Arial"/>
                        <a:buNone/>
                      </a:pPr>
                      <a:r>
                        <a:rPr b="1" lang="en" sz="1200">
                          <a:solidFill>
                            <a:srgbClr val="FFFFFF"/>
                          </a:solidFill>
                          <a:latin typeface="Roboto"/>
                          <a:ea typeface="Roboto"/>
                          <a:cs typeface="Roboto"/>
                          <a:sym typeface="Roboto"/>
                        </a:rPr>
                        <a:t>Control Plane</a:t>
                      </a:r>
                      <a:endParaRPr b="1" sz="1200" u="none" cap="none" strike="noStrike">
                        <a:solidFill>
                          <a:srgbClr val="FFFFFF"/>
                        </a:solidFill>
                        <a:latin typeface="Roboto"/>
                        <a:ea typeface="Roboto"/>
                        <a:cs typeface="Roboto"/>
                        <a:sym typeface="Roboto"/>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5"/>
                    </a:solidFill>
                  </a:tcPr>
                </a:tc>
                <a:tc>
                  <a:txBody>
                    <a:bodyPr/>
                    <a:lstStyle/>
                    <a:p>
                      <a:pPr indent="-304800" lvl="0" marL="457200" marR="91440" rtl="0" algn="l">
                        <a:lnSpc>
                          <a:spcPct val="130000"/>
                        </a:lnSpc>
                        <a:spcBef>
                          <a:spcPts val="0"/>
                        </a:spcBef>
                        <a:spcAft>
                          <a:spcPts val="0"/>
                        </a:spcAft>
                        <a:buClr>
                          <a:schemeClr val="accent1"/>
                        </a:buClr>
                        <a:buSzPts val="1200"/>
                        <a:buFont typeface="Roboto"/>
                        <a:buChar char="●"/>
                      </a:pPr>
                      <a:r>
                        <a:rPr lang="en" sz="1200">
                          <a:solidFill>
                            <a:srgbClr val="434343"/>
                          </a:solidFill>
                          <a:latin typeface="Roboto"/>
                          <a:ea typeface="Roboto"/>
                          <a:cs typeface="Roboto"/>
                          <a:sym typeface="Roboto"/>
                        </a:rPr>
                        <a:t>Publisher portal</a:t>
                      </a:r>
                      <a:r>
                        <a:rPr lang="en" sz="1200" u="none" cap="none" strike="noStrike">
                          <a:solidFill>
                            <a:srgbClr val="434343"/>
                          </a:solidFill>
                          <a:latin typeface="Roboto"/>
                          <a:ea typeface="Roboto"/>
                          <a:cs typeface="Roboto"/>
                          <a:sym typeface="Roboto"/>
                        </a:rPr>
                        <a:t> enables API providers to easily publish and deploy their APIs, share documentation, provision API keys, and gather feedback on API features, quality, and usage.</a:t>
                      </a:r>
                      <a:endParaRPr sz="1200" u="none" cap="none" strike="noStrike">
                        <a:solidFill>
                          <a:srgbClr val="434343"/>
                        </a:solidFill>
                        <a:latin typeface="Roboto"/>
                        <a:ea typeface="Roboto"/>
                        <a:cs typeface="Roboto"/>
                        <a:sym typeface="Roboto"/>
                      </a:endParaRPr>
                    </a:p>
                    <a:p>
                      <a:pPr indent="-304800" lvl="0" marL="457200" marR="91440" rtl="0" algn="l">
                        <a:lnSpc>
                          <a:spcPct val="130000"/>
                        </a:lnSpc>
                        <a:spcBef>
                          <a:spcPts val="0"/>
                        </a:spcBef>
                        <a:spcAft>
                          <a:spcPts val="0"/>
                        </a:spcAft>
                        <a:buClr>
                          <a:schemeClr val="accent1"/>
                        </a:buClr>
                        <a:buSzPts val="1200"/>
                        <a:buFont typeface="Roboto"/>
                        <a:buChar char="●"/>
                      </a:pPr>
                      <a:r>
                        <a:rPr lang="en" sz="1200" u="none" cap="none" strike="noStrike">
                          <a:solidFill>
                            <a:srgbClr val="434343"/>
                          </a:solidFill>
                          <a:latin typeface="Roboto"/>
                          <a:ea typeface="Roboto"/>
                          <a:cs typeface="Roboto"/>
                          <a:sym typeface="Roboto"/>
                        </a:rPr>
                        <a:t>You can create new APIs by pointing to the actual back end service and </a:t>
                      </a:r>
                      <a:r>
                        <a:rPr lang="en" sz="1200" u="none" cap="none" strike="noStrike">
                          <a:solidFill>
                            <a:srgbClr val="434343"/>
                          </a:solidFill>
                          <a:latin typeface="Roboto"/>
                          <a:ea typeface="Roboto"/>
                          <a:cs typeface="Roboto"/>
                          <a:sym typeface="Roboto"/>
                        </a:rPr>
                        <a:t>also</a:t>
                      </a:r>
                      <a:r>
                        <a:rPr lang="en" sz="1200" u="none" cap="none" strike="noStrike">
                          <a:solidFill>
                            <a:srgbClr val="434343"/>
                          </a:solidFill>
                          <a:latin typeface="Roboto"/>
                          <a:ea typeface="Roboto"/>
                          <a:cs typeface="Roboto"/>
                          <a:sym typeface="Roboto"/>
                        </a:rPr>
                        <a:t> define rate-limiting policies available for the API and business policies to various operations. </a:t>
                      </a:r>
                      <a:endParaRPr sz="1200" u="none" cap="none" strike="noStrike">
                        <a:solidFill>
                          <a:srgbClr val="434343"/>
                        </a:solidFill>
                        <a:latin typeface="Roboto"/>
                        <a:ea typeface="Roboto"/>
                        <a:cs typeface="Roboto"/>
                        <a:sym typeface="Roboto"/>
                      </a:endParaRPr>
                    </a:p>
                    <a:p>
                      <a:pPr indent="-304800" lvl="0" marL="457200" marR="91440" rtl="0" algn="l">
                        <a:lnSpc>
                          <a:spcPct val="130000"/>
                        </a:lnSpc>
                        <a:spcBef>
                          <a:spcPts val="0"/>
                        </a:spcBef>
                        <a:spcAft>
                          <a:spcPts val="0"/>
                        </a:spcAft>
                        <a:buClr>
                          <a:schemeClr val="accent1"/>
                        </a:buClr>
                        <a:buSzPts val="1200"/>
                        <a:buFont typeface="Roboto"/>
                        <a:buChar char="●"/>
                      </a:pPr>
                      <a:r>
                        <a:rPr lang="en" sz="1200">
                          <a:solidFill>
                            <a:srgbClr val="434343"/>
                          </a:solidFill>
                          <a:latin typeface="Roboto"/>
                          <a:ea typeface="Roboto"/>
                          <a:cs typeface="Roboto"/>
                          <a:sym typeface="Roboto"/>
                        </a:rPr>
                        <a:t>Developer portal</a:t>
                      </a:r>
                      <a:r>
                        <a:rPr lang="en" sz="1200">
                          <a:solidFill>
                            <a:srgbClr val="434343"/>
                          </a:solidFill>
                          <a:latin typeface="Roboto"/>
                          <a:ea typeface="Roboto"/>
                          <a:cs typeface="Roboto"/>
                          <a:sym typeface="Roboto"/>
                        </a:rPr>
                        <a:t> provides a space for consumers to self-register, discover API functionality, subscribe to APIs, evaluate them, and interact with API publishers.</a:t>
                      </a:r>
                      <a:endParaRPr sz="1200">
                        <a:solidFill>
                          <a:srgbClr val="434343"/>
                        </a:solidFill>
                        <a:latin typeface="Roboto"/>
                        <a:ea typeface="Roboto"/>
                        <a:cs typeface="Roboto"/>
                        <a:sym typeface="Roboto"/>
                      </a:endParaRPr>
                    </a:p>
                    <a:p>
                      <a:pPr indent="-304800" lvl="0" marL="457200" marR="91440" rtl="0" algn="l">
                        <a:lnSpc>
                          <a:spcPct val="130000"/>
                        </a:lnSpc>
                        <a:spcBef>
                          <a:spcPts val="0"/>
                        </a:spcBef>
                        <a:spcAft>
                          <a:spcPts val="0"/>
                        </a:spcAft>
                        <a:buClr>
                          <a:schemeClr val="accent1"/>
                        </a:buClr>
                        <a:buSzPts val="1200"/>
                        <a:buFont typeface="Roboto"/>
                        <a:buChar char="●"/>
                      </a:pPr>
                      <a:r>
                        <a:rPr lang="en" sz="1200">
                          <a:solidFill>
                            <a:srgbClr val="434343"/>
                          </a:solidFill>
                          <a:latin typeface="Roboto"/>
                          <a:ea typeface="Roboto"/>
                          <a:cs typeface="Roboto"/>
                          <a:sym typeface="Roboto"/>
                        </a:rPr>
                        <a:t>Users can view existing APIs and create their own application by bundling multiple APIs together into one application.</a:t>
                      </a:r>
                      <a:endParaRPr sz="1200">
                        <a:solidFill>
                          <a:srgbClr val="434343"/>
                        </a:solidFill>
                        <a:latin typeface="Roboto"/>
                        <a:ea typeface="Roboto"/>
                        <a:cs typeface="Roboto"/>
                        <a:sym typeface="Roboto"/>
                      </a:endParaRPr>
                    </a:p>
                    <a:p>
                      <a:pPr indent="-304800" lvl="0" marL="457200" marR="91440" rtl="0" algn="l">
                        <a:lnSpc>
                          <a:spcPct val="130000"/>
                        </a:lnSpc>
                        <a:spcBef>
                          <a:spcPts val="0"/>
                        </a:spcBef>
                        <a:spcAft>
                          <a:spcPts val="0"/>
                        </a:spcAft>
                        <a:buClr>
                          <a:schemeClr val="accent1"/>
                        </a:buClr>
                        <a:buSzPts val="1200"/>
                        <a:buFont typeface="Roboto"/>
                        <a:buChar char="●"/>
                      </a:pPr>
                      <a:r>
                        <a:rPr lang="en" sz="1200">
                          <a:solidFill>
                            <a:srgbClr val="434343"/>
                          </a:solidFill>
                          <a:latin typeface="Roboto"/>
                          <a:ea typeface="Roboto"/>
                          <a:cs typeface="Roboto"/>
                          <a:sym typeface="Roboto"/>
                        </a:rPr>
                        <a:t>Key Manager component is responsible for all security and key-related operations..</a:t>
                      </a:r>
                      <a:endParaRPr sz="1200">
                        <a:solidFill>
                          <a:srgbClr val="434343"/>
                        </a:solidFill>
                        <a:latin typeface="Roboto"/>
                        <a:ea typeface="Roboto"/>
                        <a:cs typeface="Roboto"/>
                        <a:sym typeface="Roboto"/>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3"/>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graphicFrame>
        <p:nvGraphicFramePr>
          <p:cNvPr id="258" name="Google Shape;258;p37"/>
          <p:cNvGraphicFramePr/>
          <p:nvPr/>
        </p:nvGraphicFramePr>
        <p:xfrm>
          <a:off x="180638" y="185650"/>
          <a:ext cx="3000000" cy="3000000"/>
        </p:xfrm>
        <a:graphic>
          <a:graphicData uri="http://schemas.openxmlformats.org/drawingml/2006/table">
            <a:tbl>
              <a:tblPr>
                <a:noFill/>
                <a:tableStyleId>{F98F1B03-AD38-4302-B491-876359BA4A8A}</a:tableStyleId>
              </a:tblPr>
              <a:tblGrid>
                <a:gridCol w="2148975"/>
                <a:gridCol w="6742925"/>
              </a:tblGrid>
              <a:tr h="476400">
                <a:tc>
                  <a:txBody>
                    <a:bodyPr/>
                    <a:lstStyle/>
                    <a:p>
                      <a:pPr indent="0" lvl="0" marL="0" marR="91440" rtl="0" algn="ctr">
                        <a:lnSpc>
                          <a:spcPct val="100000"/>
                        </a:lnSpc>
                        <a:spcBef>
                          <a:spcPts val="0"/>
                        </a:spcBef>
                        <a:spcAft>
                          <a:spcPts val="0"/>
                        </a:spcAft>
                        <a:buClr>
                          <a:srgbClr val="000000"/>
                        </a:buClr>
                        <a:buSzPts val="1200"/>
                        <a:buFont typeface="Arial"/>
                        <a:buNone/>
                      </a:pPr>
                      <a:r>
                        <a:rPr b="1" lang="en" sz="1200" u="none" cap="none" strike="noStrike">
                          <a:solidFill>
                            <a:srgbClr val="FFFFFF"/>
                          </a:solidFill>
                          <a:latin typeface="Roboto"/>
                          <a:ea typeface="Roboto"/>
                          <a:cs typeface="Roboto"/>
                          <a:sym typeface="Roboto"/>
                        </a:rPr>
                        <a:t>Component</a:t>
                      </a:r>
                      <a:endParaRPr b="1" sz="1200" u="none" cap="none" strike="noStrike">
                        <a:solidFill>
                          <a:srgbClr val="FFFFFF"/>
                        </a:solidFill>
                        <a:latin typeface="Roboto"/>
                        <a:ea typeface="Roboto"/>
                        <a:cs typeface="Roboto"/>
                        <a:sym typeface="Roboto"/>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1"/>
                    </a:solidFill>
                  </a:tcPr>
                </a:tc>
                <a:tc>
                  <a:txBody>
                    <a:bodyPr/>
                    <a:lstStyle/>
                    <a:p>
                      <a:pPr indent="0" lvl="0" marL="0" marR="91440" rtl="0" algn="ctr">
                        <a:lnSpc>
                          <a:spcPct val="100000"/>
                        </a:lnSpc>
                        <a:spcBef>
                          <a:spcPts val="0"/>
                        </a:spcBef>
                        <a:spcAft>
                          <a:spcPts val="0"/>
                        </a:spcAft>
                        <a:buClr>
                          <a:schemeClr val="dk1"/>
                        </a:buClr>
                        <a:buSzPts val="1100"/>
                        <a:buFont typeface="Arial"/>
                        <a:buNone/>
                      </a:pPr>
                      <a:r>
                        <a:rPr b="1" lang="en" sz="1200" u="none" cap="none" strike="noStrike">
                          <a:solidFill>
                            <a:srgbClr val="FFFFFF"/>
                          </a:solidFill>
                          <a:latin typeface="Roboto"/>
                          <a:ea typeface="Roboto"/>
                          <a:cs typeface="Roboto"/>
                          <a:sym typeface="Roboto"/>
                        </a:rPr>
                        <a:t>Functionality</a:t>
                      </a:r>
                      <a:endParaRPr b="1" sz="1200" u="none" cap="none" strike="noStrike">
                        <a:solidFill>
                          <a:srgbClr val="FFFFFF"/>
                        </a:solidFill>
                        <a:latin typeface="Roboto"/>
                        <a:ea typeface="Roboto"/>
                        <a:cs typeface="Roboto"/>
                        <a:sym typeface="Roboto"/>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1"/>
                    </a:solidFill>
                  </a:tcPr>
                </a:tc>
              </a:tr>
              <a:tr h="964150">
                <a:tc>
                  <a:txBody>
                    <a:bodyPr/>
                    <a:lstStyle/>
                    <a:p>
                      <a:pPr indent="0" lvl="0" marL="0" marR="91440" rtl="0" algn="ctr">
                        <a:lnSpc>
                          <a:spcPct val="100000"/>
                        </a:lnSpc>
                        <a:spcBef>
                          <a:spcPts val="0"/>
                        </a:spcBef>
                        <a:spcAft>
                          <a:spcPts val="0"/>
                        </a:spcAft>
                        <a:buClr>
                          <a:schemeClr val="dk1"/>
                        </a:buClr>
                        <a:buSzPts val="1100"/>
                        <a:buFont typeface="Arial"/>
                        <a:buNone/>
                      </a:pPr>
                      <a:r>
                        <a:rPr b="1" lang="en" sz="1200" u="none" cap="none" strike="noStrike">
                          <a:solidFill>
                            <a:srgbClr val="FFFFFF"/>
                          </a:solidFill>
                          <a:latin typeface="Roboto"/>
                          <a:ea typeface="Roboto"/>
                          <a:cs typeface="Roboto"/>
                          <a:sym typeface="Roboto"/>
                        </a:rPr>
                        <a:t>RDBMS</a:t>
                      </a:r>
                      <a:endParaRPr b="1" sz="1200" u="none" cap="none" strike="noStrike">
                        <a:solidFill>
                          <a:srgbClr val="FFFFFF"/>
                        </a:solidFill>
                        <a:latin typeface="Roboto"/>
                        <a:ea typeface="Roboto"/>
                        <a:cs typeface="Roboto"/>
                        <a:sym typeface="Roboto"/>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5"/>
                    </a:solidFill>
                  </a:tcPr>
                </a:tc>
                <a:tc>
                  <a:txBody>
                    <a:bodyPr/>
                    <a:lstStyle/>
                    <a:p>
                      <a:pPr indent="0" lvl="0" marL="0" marR="91440" rtl="0" algn="l">
                        <a:lnSpc>
                          <a:spcPct val="130000"/>
                        </a:lnSpc>
                        <a:spcBef>
                          <a:spcPts val="0"/>
                        </a:spcBef>
                        <a:spcAft>
                          <a:spcPts val="0"/>
                        </a:spcAft>
                        <a:buClr>
                          <a:srgbClr val="000000"/>
                        </a:buClr>
                        <a:buSzPts val="1200"/>
                        <a:buFont typeface="Arial"/>
                        <a:buNone/>
                      </a:pPr>
                      <a:r>
                        <a:rPr lang="en" sz="1200" u="none" cap="none" strike="noStrike">
                          <a:solidFill>
                            <a:srgbClr val="434343"/>
                          </a:solidFill>
                          <a:latin typeface="Roboto"/>
                          <a:ea typeface="Roboto"/>
                          <a:cs typeface="Roboto"/>
                          <a:sym typeface="Roboto"/>
                        </a:rPr>
                        <a:t>The two databases:</a:t>
                      </a:r>
                      <a:endParaRPr sz="1200" u="none" cap="none" strike="noStrike">
                        <a:solidFill>
                          <a:srgbClr val="434343"/>
                        </a:solidFill>
                        <a:latin typeface="Roboto"/>
                        <a:ea typeface="Roboto"/>
                        <a:cs typeface="Roboto"/>
                        <a:sym typeface="Roboto"/>
                      </a:endParaRPr>
                    </a:p>
                    <a:p>
                      <a:pPr indent="-304800" lvl="0" marL="457200" marR="91440" rtl="0" algn="l">
                        <a:lnSpc>
                          <a:spcPct val="130000"/>
                        </a:lnSpc>
                        <a:spcBef>
                          <a:spcPts val="0"/>
                        </a:spcBef>
                        <a:spcAft>
                          <a:spcPts val="0"/>
                        </a:spcAft>
                        <a:buClr>
                          <a:schemeClr val="accent1"/>
                        </a:buClr>
                        <a:buSzPts val="1200"/>
                        <a:buFont typeface="Roboto"/>
                        <a:buAutoNum type="arabicPeriod"/>
                      </a:pPr>
                      <a:r>
                        <a:rPr lang="en" sz="1200" u="none" cap="none" strike="noStrike">
                          <a:solidFill>
                            <a:srgbClr val="434343"/>
                          </a:solidFill>
                          <a:latin typeface="Roboto"/>
                          <a:ea typeface="Roboto"/>
                          <a:cs typeface="Roboto"/>
                          <a:sym typeface="Roboto"/>
                        </a:rPr>
                        <a:t>API Manager Database </a:t>
                      </a:r>
                      <a:endParaRPr sz="1200" u="none" cap="none" strike="noStrike">
                        <a:solidFill>
                          <a:srgbClr val="434343"/>
                        </a:solidFill>
                        <a:latin typeface="Roboto"/>
                        <a:ea typeface="Roboto"/>
                        <a:cs typeface="Roboto"/>
                        <a:sym typeface="Roboto"/>
                      </a:endParaRPr>
                    </a:p>
                    <a:p>
                      <a:pPr indent="-304800" lvl="0" marL="457200" marR="91440" rtl="0" algn="l">
                        <a:lnSpc>
                          <a:spcPct val="130000"/>
                        </a:lnSpc>
                        <a:spcBef>
                          <a:spcPts val="0"/>
                        </a:spcBef>
                        <a:spcAft>
                          <a:spcPts val="0"/>
                        </a:spcAft>
                        <a:buClr>
                          <a:schemeClr val="accent1"/>
                        </a:buClr>
                        <a:buSzPts val="1200"/>
                        <a:buFont typeface="Roboto"/>
                        <a:buAutoNum type="arabicPeriod"/>
                      </a:pPr>
                      <a:r>
                        <a:rPr lang="en" sz="1200" u="none" cap="none" strike="noStrike">
                          <a:solidFill>
                            <a:srgbClr val="434343"/>
                          </a:solidFill>
                          <a:latin typeface="Roboto"/>
                          <a:ea typeface="Roboto"/>
                          <a:cs typeface="Roboto"/>
                          <a:sym typeface="Roboto"/>
                        </a:rPr>
                        <a:t>Shared Database</a:t>
                      </a:r>
                      <a:endParaRPr sz="1200" u="none" cap="none" strike="noStrike">
                        <a:solidFill>
                          <a:srgbClr val="434343"/>
                        </a:solidFill>
                        <a:latin typeface="Roboto"/>
                        <a:ea typeface="Roboto"/>
                        <a:cs typeface="Roboto"/>
                        <a:sym typeface="Roboto"/>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3"/>
                    </a:solidFill>
                  </a:tcPr>
                </a:tc>
              </a:tr>
              <a:tr h="1166375">
                <a:tc>
                  <a:txBody>
                    <a:bodyPr/>
                    <a:lstStyle/>
                    <a:p>
                      <a:pPr indent="0" lvl="0" marL="0" marR="91440" rtl="0" algn="ctr">
                        <a:lnSpc>
                          <a:spcPct val="100000"/>
                        </a:lnSpc>
                        <a:spcBef>
                          <a:spcPts val="0"/>
                        </a:spcBef>
                        <a:spcAft>
                          <a:spcPts val="0"/>
                        </a:spcAft>
                        <a:buClr>
                          <a:schemeClr val="dk1"/>
                        </a:buClr>
                        <a:buSzPts val="1100"/>
                        <a:buFont typeface="Arial"/>
                        <a:buNone/>
                      </a:pPr>
                      <a:r>
                        <a:rPr b="1" lang="en" sz="1200" u="none" cap="none" strike="noStrike">
                          <a:solidFill>
                            <a:srgbClr val="FFFFFF"/>
                          </a:solidFill>
                          <a:latin typeface="Roboto"/>
                          <a:ea typeface="Roboto"/>
                          <a:cs typeface="Roboto"/>
                          <a:sym typeface="Roboto"/>
                        </a:rPr>
                        <a:t>Traffic </a:t>
                      </a:r>
                      <a:r>
                        <a:rPr b="1" lang="en" sz="1200" u="none" cap="none" strike="noStrike">
                          <a:solidFill>
                            <a:srgbClr val="FFFFFF"/>
                          </a:solidFill>
                          <a:latin typeface="Roboto"/>
                          <a:ea typeface="Roboto"/>
                          <a:cs typeface="Roboto"/>
                          <a:sym typeface="Roboto"/>
                        </a:rPr>
                        <a:t>Manager</a:t>
                      </a:r>
                      <a:endParaRPr b="1" sz="1200" u="none" cap="none" strike="noStrike">
                        <a:solidFill>
                          <a:srgbClr val="FFFFFF"/>
                        </a:solidFill>
                        <a:latin typeface="Roboto"/>
                        <a:ea typeface="Roboto"/>
                        <a:cs typeface="Roboto"/>
                        <a:sym typeface="Roboto"/>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5"/>
                    </a:solidFill>
                  </a:tcPr>
                </a:tc>
                <a:tc>
                  <a:txBody>
                    <a:bodyPr/>
                    <a:lstStyle/>
                    <a:p>
                      <a:pPr indent="-304800" lvl="0" marL="457200" marR="91440" rtl="0" algn="l">
                        <a:lnSpc>
                          <a:spcPct val="130000"/>
                        </a:lnSpc>
                        <a:spcBef>
                          <a:spcPts val="0"/>
                        </a:spcBef>
                        <a:spcAft>
                          <a:spcPts val="0"/>
                        </a:spcAft>
                        <a:buClr>
                          <a:schemeClr val="accent1"/>
                        </a:buClr>
                        <a:buSzPts val="1200"/>
                        <a:buFont typeface="Roboto"/>
                        <a:buChar char="●"/>
                      </a:pPr>
                      <a:r>
                        <a:rPr lang="en" sz="1200" u="none" cap="none" strike="noStrike">
                          <a:solidFill>
                            <a:srgbClr val="434343"/>
                          </a:solidFill>
                          <a:latin typeface="Roboto"/>
                          <a:ea typeface="Roboto"/>
                          <a:cs typeface="Roboto"/>
                          <a:sym typeface="Roboto"/>
                        </a:rPr>
                        <a:t>This is used to make a decision on rate limiting.</a:t>
                      </a:r>
                      <a:endParaRPr sz="1200" u="none" cap="none" strike="noStrike">
                        <a:solidFill>
                          <a:srgbClr val="434343"/>
                        </a:solidFill>
                        <a:latin typeface="Roboto"/>
                        <a:ea typeface="Roboto"/>
                        <a:cs typeface="Roboto"/>
                        <a:sym typeface="Roboto"/>
                      </a:endParaRPr>
                    </a:p>
                    <a:p>
                      <a:pPr indent="-304800" lvl="0" marL="457200" marR="91440" rtl="0" algn="l">
                        <a:lnSpc>
                          <a:spcPct val="130000"/>
                        </a:lnSpc>
                        <a:spcBef>
                          <a:spcPts val="0"/>
                        </a:spcBef>
                        <a:spcAft>
                          <a:spcPts val="0"/>
                        </a:spcAft>
                        <a:buClr>
                          <a:schemeClr val="accent1"/>
                        </a:buClr>
                        <a:buSzPts val="1200"/>
                        <a:buFont typeface="Roboto"/>
                        <a:buChar char="●"/>
                      </a:pPr>
                      <a:r>
                        <a:rPr lang="en" sz="1200" u="none" cap="none" strike="noStrike">
                          <a:solidFill>
                            <a:srgbClr val="434343"/>
                          </a:solidFill>
                          <a:latin typeface="Roboto"/>
                          <a:ea typeface="Roboto"/>
                          <a:cs typeface="Roboto"/>
                          <a:sym typeface="Roboto"/>
                        </a:rPr>
                        <a:t>Consists of CEP and MB components</a:t>
                      </a:r>
                      <a:endParaRPr sz="1200" u="none" cap="none" strike="noStrike">
                        <a:solidFill>
                          <a:srgbClr val="434343"/>
                        </a:solidFill>
                        <a:latin typeface="Roboto"/>
                        <a:ea typeface="Roboto"/>
                        <a:cs typeface="Roboto"/>
                        <a:sym typeface="Roboto"/>
                      </a:endParaRPr>
                    </a:p>
                    <a:p>
                      <a:pPr indent="-304800" lvl="0" marL="457200" marR="91440" rtl="0" algn="l">
                        <a:lnSpc>
                          <a:spcPct val="130000"/>
                        </a:lnSpc>
                        <a:spcBef>
                          <a:spcPts val="0"/>
                        </a:spcBef>
                        <a:spcAft>
                          <a:spcPts val="0"/>
                        </a:spcAft>
                        <a:buClr>
                          <a:schemeClr val="accent1"/>
                        </a:buClr>
                        <a:buSzPts val="1200"/>
                        <a:buFont typeface="Roboto"/>
                        <a:buChar char="●"/>
                      </a:pPr>
                      <a:r>
                        <a:rPr lang="en" sz="1200" u="none" cap="none" strike="noStrike">
                          <a:solidFill>
                            <a:srgbClr val="434343"/>
                          </a:solidFill>
                          <a:latin typeface="Roboto"/>
                          <a:ea typeface="Roboto"/>
                          <a:cs typeface="Roboto"/>
                          <a:sym typeface="Roboto"/>
                        </a:rPr>
                        <a:t>Rate limiting decisions are taken by using execution plans</a:t>
                      </a:r>
                      <a:endParaRPr sz="1200" u="none" cap="none" strike="noStrike">
                        <a:solidFill>
                          <a:srgbClr val="434343"/>
                        </a:solidFill>
                        <a:latin typeface="Roboto"/>
                        <a:ea typeface="Roboto"/>
                        <a:cs typeface="Roboto"/>
                        <a:sym typeface="Roboto"/>
                      </a:endParaRPr>
                    </a:p>
                    <a:p>
                      <a:pPr indent="-304800" lvl="0" marL="457200" marR="91440" rtl="0" algn="l">
                        <a:lnSpc>
                          <a:spcPct val="130000"/>
                        </a:lnSpc>
                        <a:spcBef>
                          <a:spcPts val="0"/>
                        </a:spcBef>
                        <a:spcAft>
                          <a:spcPts val="0"/>
                        </a:spcAft>
                        <a:buClr>
                          <a:schemeClr val="accent1"/>
                        </a:buClr>
                        <a:buSzPts val="1200"/>
                        <a:buFont typeface="Roboto"/>
                        <a:buChar char="●"/>
                      </a:pPr>
                      <a:r>
                        <a:rPr lang="en" sz="1200" u="none" cap="none" strike="noStrike">
                          <a:solidFill>
                            <a:srgbClr val="434343"/>
                          </a:solidFill>
                          <a:latin typeface="Roboto"/>
                          <a:ea typeface="Roboto"/>
                          <a:cs typeface="Roboto"/>
                          <a:sym typeface="Roboto"/>
                        </a:rPr>
                        <a:t>Rate limiting decisions are published to a JMS topic.</a:t>
                      </a:r>
                      <a:endParaRPr sz="1200" u="none" cap="none" strike="noStrike">
                        <a:solidFill>
                          <a:srgbClr val="434343"/>
                        </a:solidFill>
                        <a:latin typeface="Roboto"/>
                        <a:ea typeface="Roboto"/>
                        <a:cs typeface="Roboto"/>
                        <a:sym typeface="Roboto"/>
                      </a:endParaRPr>
                    </a:p>
                    <a:p>
                      <a:pPr indent="-304800" lvl="0" marL="457200" marR="91440" rtl="0" algn="l">
                        <a:lnSpc>
                          <a:spcPct val="130000"/>
                        </a:lnSpc>
                        <a:spcBef>
                          <a:spcPts val="0"/>
                        </a:spcBef>
                        <a:spcAft>
                          <a:spcPts val="0"/>
                        </a:spcAft>
                        <a:buClr>
                          <a:schemeClr val="accent1"/>
                        </a:buClr>
                        <a:buSzPts val="1200"/>
                        <a:buFont typeface="Roboto"/>
                        <a:buChar char="●"/>
                      </a:pPr>
                      <a:r>
                        <a:rPr lang="en" sz="1200" u="none" cap="none" strike="noStrike">
                          <a:solidFill>
                            <a:srgbClr val="434343"/>
                          </a:solidFill>
                          <a:latin typeface="Roboto"/>
                          <a:ea typeface="Roboto"/>
                          <a:cs typeface="Roboto"/>
                          <a:sym typeface="Roboto"/>
                        </a:rPr>
                        <a:t>Gateway nodes subscribes to this topic to get the already rate limited messages.</a:t>
                      </a:r>
                      <a:endParaRPr sz="1200" u="none" cap="none" strike="noStrike">
                        <a:solidFill>
                          <a:srgbClr val="434343"/>
                        </a:solidFill>
                        <a:latin typeface="Roboto"/>
                        <a:ea typeface="Roboto"/>
                        <a:cs typeface="Roboto"/>
                        <a:sym typeface="Roboto"/>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3"/>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8"/>
          <p:cNvSpPr/>
          <p:nvPr/>
        </p:nvSpPr>
        <p:spPr>
          <a:xfrm>
            <a:off x="157725" y="692400"/>
            <a:ext cx="2858400" cy="3914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64" name="Google Shape;264;p38"/>
          <p:cNvSpPr/>
          <p:nvPr/>
        </p:nvSpPr>
        <p:spPr>
          <a:xfrm>
            <a:off x="3156150" y="692400"/>
            <a:ext cx="2763600" cy="3914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65" name="Google Shape;265;p38"/>
          <p:cNvSpPr/>
          <p:nvPr/>
        </p:nvSpPr>
        <p:spPr>
          <a:xfrm>
            <a:off x="6044175" y="692400"/>
            <a:ext cx="2858400" cy="3914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66" name="Google Shape;266;p38"/>
          <p:cNvSpPr/>
          <p:nvPr/>
        </p:nvSpPr>
        <p:spPr>
          <a:xfrm>
            <a:off x="157850" y="304800"/>
            <a:ext cx="2858400" cy="387600"/>
          </a:xfrm>
          <a:prstGeom prst="roundRect">
            <a:avLst>
              <a:gd fmla="val 0" name="adj"/>
            </a:avLst>
          </a:prstGeom>
          <a:solidFill>
            <a:srgbClr val="FF73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Nunito Sans"/>
                <a:ea typeface="Nunito Sans"/>
                <a:cs typeface="Nunito Sans"/>
                <a:sym typeface="Nunito Sans"/>
              </a:rPr>
              <a:t>Publishing and Deploying APIs</a:t>
            </a:r>
            <a:endParaRPr b="1" i="0" sz="1400" u="none" cap="none" strike="noStrike">
              <a:solidFill>
                <a:srgbClr val="FFFFFF"/>
              </a:solidFill>
              <a:latin typeface="Nunito Sans"/>
              <a:ea typeface="Nunito Sans"/>
              <a:cs typeface="Nunito Sans"/>
              <a:sym typeface="Nunito Sans"/>
            </a:endParaRPr>
          </a:p>
        </p:txBody>
      </p:sp>
      <p:sp>
        <p:nvSpPr>
          <p:cNvPr id="267" name="Google Shape;267;p38"/>
          <p:cNvSpPr/>
          <p:nvPr/>
        </p:nvSpPr>
        <p:spPr>
          <a:xfrm>
            <a:off x="3156150" y="304800"/>
            <a:ext cx="2763600" cy="387600"/>
          </a:xfrm>
          <a:prstGeom prst="roundRect">
            <a:avLst>
              <a:gd fmla="val 0" name="adj"/>
            </a:avLst>
          </a:prstGeom>
          <a:solidFill>
            <a:srgbClr val="FF73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Nunito Sans"/>
                <a:ea typeface="Nunito Sans"/>
                <a:cs typeface="Nunito Sans"/>
                <a:sym typeface="Nunito Sans"/>
              </a:rPr>
              <a:t>Subscribing to APIs</a:t>
            </a:r>
            <a:endParaRPr b="1" i="0" sz="1400" u="none" cap="none" strike="noStrike">
              <a:solidFill>
                <a:srgbClr val="FFFFFF"/>
              </a:solidFill>
              <a:latin typeface="Nunito Sans"/>
              <a:ea typeface="Nunito Sans"/>
              <a:cs typeface="Nunito Sans"/>
              <a:sym typeface="Nunito Sans"/>
            </a:endParaRPr>
          </a:p>
        </p:txBody>
      </p:sp>
      <p:sp>
        <p:nvSpPr>
          <p:cNvPr id="268" name="Google Shape;268;p38"/>
          <p:cNvSpPr/>
          <p:nvPr/>
        </p:nvSpPr>
        <p:spPr>
          <a:xfrm>
            <a:off x="6044175" y="304800"/>
            <a:ext cx="2858400" cy="387600"/>
          </a:xfrm>
          <a:prstGeom prst="roundRect">
            <a:avLst>
              <a:gd fmla="val 0" name="adj"/>
            </a:avLst>
          </a:prstGeom>
          <a:solidFill>
            <a:srgbClr val="FF73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Nunito Sans"/>
                <a:ea typeface="Nunito Sans"/>
                <a:cs typeface="Nunito Sans"/>
                <a:sym typeface="Nunito Sans"/>
              </a:rPr>
              <a:t>Invoking APIs</a:t>
            </a:r>
            <a:endParaRPr b="1" i="0" sz="1400" u="none" cap="none" strike="noStrike">
              <a:solidFill>
                <a:srgbClr val="FFFFFF"/>
              </a:solidFill>
              <a:latin typeface="Nunito Sans"/>
              <a:ea typeface="Nunito Sans"/>
              <a:cs typeface="Nunito Sans"/>
              <a:sym typeface="Nunito Sans"/>
            </a:endParaRPr>
          </a:p>
        </p:txBody>
      </p:sp>
      <p:sp>
        <p:nvSpPr>
          <p:cNvPr id="269" name="Google Shape;269;p38"/>
          <p:cNvSpPr txBox="1"/>
          <p:nvPr/>
        </p:nvSpPr>
        <p:spPr>
          <a:xfrm>
            <a:off x="173325" y="692400"/>
            <a:ext cx="2858400" cy="4088100"/>
          </a:xfrm>
          <a:prstGeom prst="rect">
            <a:avLst/>
          </a:prstGeom>
          <a:solidFill>
            <a:schemeClr val="accent3"/>
          </a:solid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chemeClr val="accent1"/>
              </a:buClr>
              <a:buSzPts val="1200"/>
              <a:buFont typeface="Roboto"/>
              <a:buChar char="●"/>
            </a:pPr>
            <a:r>
              <a:rPr b="0" i="0" lang="en" sz="1200" u="none" cap="none" strike="noStrike">
                <a:solidFill>
                  <a:schemeClr val="dk2"/>
                </a:solidFill>
                <a:latin typeface="Roboto"/>
                <a:ea typeface="Roboto"/>
                <a:cs typeface="Roboto"/>
                <a:sym typeface="Roboto"/>
              </a:rPr>
              <a:t>A user with the Internal/publisher role can publish and deploy APIs via the Publisher server.</a:t>
            </a:r>
            <a:endParaRPr b="0" i="0" sz="1200" u="none" cap="none" strike="noStrike">
              <a:solidFill>
                <a:schemeClr val="dk2"/>
              </a:solidFill>
              <a:latin typeface="Roboto"/>
              <a:ea typeface="Roboto"/>
              <a:cs typeface="Roboto"/>
              <a:sym typeface="Roboto"/>
            </a:endParaRPr>
          </a:p>
          <a:p>
            <a:pPr indent="-304800" lvl="0" marL="457200" marR="0" rtl="0" algn="l">
              <a:lnSpc>
                <a:spcPct val="115000"/>
              </a:lnSpc>
              <a:spcBef>
                <a:spcPts val="0"/>
              </a:spcBef>
              <a:spcAft>
                <a:spcPts val="0"/>
              </a:spcAft>
              <a:buClr>
                <a:schemeClr val="accent1"/>
              </a:buClr>
              <a:buSzPts val="1200"/>
              <a:buFont typeface="Roboto"/>
              <a:buChar char="●"/>
            </a:pPr>
            <a:r>
              <a:rPr b="0" i="0" lang="en" sz="1200" u="none" cap="none" strike="noStrike">
                <a:solidFill>
                  <a:schemeClr val="dk2"/>
                </a:solidFill>
                <a:latin typeface="Roboto"/>
                <a:ea typeface="Roboto"/>
                <a:cs typeface="Roboto"/>
                <a:sym typeface="Roboto"/>
              </a:rPr>
              <a:t>When an API is </a:t>
            </a:r>
            <a:r>
              <a:rPr lang="en" sz="1200">
                <a:solidFill>
                  <a:schemeClr val="dk2"/>
                </a:solidFill>
                <a:latin typeface="Roboto"/>
                <a:ea typeface="Roboto"/>
                <a:cs typeface="Roboto"/>
                <a:sym typeface="Roboto"/>
              </a:rPr>
              <a:t>deployed</a:t>
            </a:r>
            <a:r>
              <a:rPr b="0" i="0" lang="en" sz="1200" u="none" cap="none" strike="noStrike">
                <a:solidFill>
                  <a:schemeClr val="dk2"/>
                </a:solidFill>
                <a:latin typeface="Roboto"/>
                <a:ea typeface="Roboto"/>
                <a:cs typeface="Roboto"/>
                <a:sym typeface="Roboto"/>
              </a:rPr>
              <a:t>, the API Gateway must be updated with this API so that users can invoke it.</a:t>
            </a:r>
            <a:endParaRPr b="0" i="0" sz="1200" u="none" cap="none" strike="noStrike">
              <a:solidFill>
                <a:schemeClr val="dk2"/>
              </a:solidFill>
              <a:latin typeface="Roboto"/>
              <a:ea typeface="Roboto"/>
              <a:cs typeface="Roboto"/>
              <a:sym typeface="Roboto"/>
            </a:endParaRPr>
          </a:p>
          <a:p>
            <a:pPr indent="-304800" lvl="0" marL="457200" marR="0" rtl="0" algn="l">
              <a:lnSpc>
                <a:spcPct val="115000"/>
              </a:lnSpc>
              <a:spcBef>
                <a:spcPts val="0"/>
              </a:spcBef>
              <a:spcAft>
                <a:spcPts val="0"/>
              </a:spcAft>
              <a:buClr>
                <a:schemeClr val="accent1"/>
              </a:buClr>
              <a:buSzPts val="1200"/>
              <a:buFont typeface="Roboto"/>
              <a:buChar char="●"/>
            </a:pPr>
            <a:r>
              <a:rPr b="0" i="0" lang="en" sz="1200" u="none" cap="none" strike="noStrike">
                <a:solidFill>
                  <a:schemeClr val="dk2"/>
                </a:solidFill>
                <a:latin typeface="Roboto"/>
                <a:ea typeface="Roboto"/>
                <a:cs typeface="Roboto"/>
                <a:sym typeface="Roboto"/>
              </a:rPr>
              <a:t>In a clustered gateway, all Gateway server nodes in the cluster are updated with the </a:t>
            </a:r>
            <a:r>
              <a:rPr b="0" i="0" lang="en" sz="1200" u="none" cap="none" strike="noStrike">
                <a:solidFill>
                  <a:schemeClr val="dk2"/>
                </a:solidFill>
                <a:latin typeface="Roboto"/>
                <a:ea typeface="Roboto"/>
                <a:cs typeface="Roboto"/>
                <a:sym typeface="Roboto"/>
              </a:rPr>
              <a:t>published</a:t>
            </a:r>
            <a:r>
              <a:rPr b="0" i="0" lang="en" sz="1200" u="none" cap="none" strike="noStrike">
                <a:solidFill>
                  <a:schemeClr val="dk2"/>
                </a:solidFill>
                <a:latin typeface="Roboto"/>
                <a:ea typeface="Roboto"/>
                <a:cs typeface="Roboto"/>
                <a:sym typeface="Roboto"/>
              </a:rPr>
              <a:t> API details, enabling any of these Gateway nodes to serve API calls that are received.</a:t>
            </a:r>
            <a:endParaRPr b="0" i="0" sz="1200" u="none" cap="none" strike="noStrike">
              <a:solidFill>
                <a:schemeClr val="dk2"/>
              </a:solidFill>
              <a:latin typeface="Roboto"/>
              <a:ea typeface="Roboto"/>
              <a:cs typeface="Roboto"/>
              <a:sym typeface="Roboto"/>
            </a:endParaRPr>
          </a:p>
          <a:p>
            <a:pPr indent="-304800" lvl="0" marL="457200" marR="0" rtl="0" algn="l">
              <a:lnSpc>
                <a:spcPct val="115000"/>
              </a:lnSpc>
              <a:spcBef>
                <a:spcPts val="0"/>
              </a:spcBef>
              <a:spcAft>
                <a:spcPts val="0"/>
              </a:spcAft>
              <a:buClr>
                <a:schemeClr val="accent1"/>
              </a:buClr>
              <a:buSzPts val="1200"/>
              <a:buFont typeface="Roboto"/>
              <a:buChar char="●"/>
            </a:pPr>
            <a:r>
              <a:rPr b="0" i="0" lang="en" sz="1200" u="none" cap="none" strike="noStrike">
                <a:solidFill>
                  <a:schemeClr val="dk2"/>
                </a:solidFill>
                <a:latin typeface="Roboto"/>
                <a:ea typeface="Roboto"/>
                <a:cs typeface="Roboto"/>
                <a:sym typeface="Roboto"/>
              </a:rPr>
              <a:t>When an API is published, it is also pushed to the shared database so that it can be made available on the developer portal.</a:t>
            </a:r>
            <a:endParaRPr b="0" i="0" sz="1200" u="none" cap="none" strike="noStrike">
              <a:solidFill>
                <a:schemeClr val="dk2"/>
              </a:solidFill>
              <a:latin typeface="Roboto"/>
              <a:ea typeface="Roboto"/>
              <a:cs typeface="Roboto"/>
              <a:sym typeface="Roboto"/>
            </a:endParaRPr>
          </a:p>
        </p:txBody>
      </p:sp>
      <p:sp>
        <p:nvSpPr>
          <p:cNvPr id="270" name="Google Shape;270;p38"/>
          <p:cNvSpPr txBox="1"/>
          <p:nvPr/>
        </p:nvSpPr>
        <p:spPr>
          <a:xfrm>
            <a:off x="3156150" y="865800"/>
            <a:ext cx="2763600" cy="3914700"/>
          </a:xfrm>
          <a:prstGeom prst="rect">
            <a:avLst/>
          </a:prstGeom>
          <a:solidFill>
            <a:schemeClr val="accent3"/>
          </a:solid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chemeClr val="accent1"/>
              </a:buClr>
              <a:buSzPts val="1200"/>
              <a:buFont typeface="Roboto"/>
              <a:buChar char="●"/>
            </a:pPr>
            <a:r>
              <a:rPr b="0" i="0" lang="en" sz="1200" u="none" cap="none" strike="noStrike">
                <a:solidFill>
                  <a:schemeClr val="dk2"/>
                </a:solidFill>
                <a:latin typeface="Roboto"/>
                <a:ea typeface="Roboto"/>
                <a:cs typeface="Roboto"/>
                <a:sym typeface="Roboto"/>
              </a:rPr>
              <a:t>A user with the subscriber role logs into the API Developer Portal and subscribes to an API.</a:t>
            </a:r>
            <a:endParaRPr b="0" i="0" sz="1200" u="none" cap="none" strike="noStrike">
              <a:solidFill>
                <a:schemeClr val="dk2"/>
              </a:solidFill>
              <a:latin typeface="Roboto"/>
              <a:ea typeface="Roboto"/>
              <a:cs typeface="Roboto"/>
              <a:sym typeface="Roboto"/>
            </a:endParaRPr>
          </a:p>
          <a:p>
            <a:pPr indent="-304800" lvl="0" marL="457200" marR="0" rtl="0" algn="l">
              <a:lnSpc>
                <a:spcPct val="115000"/>
              </a:lnSpc>
              <a:spcBef>
                <a:spcPts val="0"/>
              </a:spcBef>
              <a:spcAft>
                <a:spcPts val="0"/>
              </a:spcAft>
              <a:buClr>
                <a:schemeClr val="accent1"/>
              </a:buClr>
              <a:buSzPts val="1200"/>
              <a:buFont typeface="Roboto"/>
              <a:buChar char="●"/>
            </a:pPr>
            <a:r>
              <a:rPr b="0" i="0" lang="en" sz="1200" u="none" cap="none" strike="noStrike">
                <a:solidFill>
                  <a:schemeClr val="dk2"/>
                </a:solidFill>
                <a:latin typeface="Roboto"/>
                <a:ea typeface="Roboto"/>
                <a:cs typeface="Roboto"/>
                <a:sym typeface="Roboto"/>
              </a:rPr>
              <a:t>The user must then generate an access token to be able to invoke the API.</a:t>
            </a:r>
            <a:endParaRPr b="0" i="0" sz="1200" u="none" cap="none" strike="noStrike">
              <a:solidFill>
                <a:schemeClr val="dk2"/>
              </a:solidFill>
              <a:latin typeface="Roboto"/>
              <a:ea typeface="Roboto"/>
              <a:cs typeface="Roboto"/>
              <a:sym typeface="Roboto"/>
            </a:endParaRPr>
          </a:p>
          <a:p>
            <a:pPr indent="-304800" lvl="0" marL="457200" marR="0" rtl="0" algn="l">
              <a:lnSpc>
                <a:spcPct val="115000"/>
              </a:lnSpc>
              <a:spcBef>
                <a:spcPts val="0"/>
              </a:spcBef>
              <a:spcAft>
                <a:spcPts val="0"/>
              </a:spcAft>
              <a:buClr>
                <a:schemeClr val="accent1"/>
              </a:buClr>
              <a:buSzPts val="1200"/>
              <a:buFont typeface="Roboto"/>
              <a:buChar char="●"/>
            </a:pPr>
            <a:r>
              <a:rPr b="0" i="0" lang="en" sz="1200" u="none" cap="none" strike="noStrike">
                <a:solidFill>
                  <a:schemeClr val="dk2"/>
                </a:solidFill>
                <a:latin typeface="Roboto"/>
                <a:ea typeface="Roboto"/>
                <a:cs typeface="Roboto"/>
                <a:sym typeface="Roboto"/>
              </a:rPr>
              <a:t>When the subscriber requests to generate the token, a request is sent to the Key Manager </a:t>
            </a:r>
            <a:r>
              <a:rPr lang="en" sz="1200">
                <a:solidFill>
                  <a:schemeClr val="dk2"/>
                </a:solidFill>
                <a:latin typeface="Roboto"/>
                <a:ea typeface="Roboto"/>
                <a:cs typeface="Roboto"/>
                <a:sym typeface="Roboto"/>
              </a:rPr>
              <a:t>component</a:t>
            </a:r>
            <a:r>
              <a:rPr b="0" i="0" lang="en" sz="1200" u="none" cap="none" strike="noStrike">
                <a:solidFill>
                  <a:schemeClr val="dk2"/>
                </a:solidFill>
                <a:latin typeface="Roboto"/>
                <a:ea typeface="Roboto"/>
                <a:cs typeface="Roboto"/>
                <a:sym typeface="Roboto"/>
              </a:rPr>
              <a:t>.</a:t>
            </a:r>
            <a:endParaRPr b="0" i="0" sz="1200" u="none" cap="none" strike="noStrike">
              <a:solidFill>
                <a:schemeClr val="dk2"/>
              </a:solidFill>
              <a:latin typeface="Roboto"/>
              <a:ea typeface="Roboto"/>
              <a:cs typeface="Roboto"/>
              <a:sym typeface="Roboto"/>
            </a:endParaRPr>
          </a:p>
          <a:p>
            <a:pPr indent="-304800" lvl="0" marL="457200" marR="0" rtl="0" algn="l">
              <a:lnSpc>
                <a:spcPct val="115000"/>
              </a:lnSpc>
              <a:spcBef>
                <a:spcPts val="0"/>
              </a:spcBef>
              <a:spcAft>
                <a:spcPts val="0"/>
              </a:spcAft>
              <a:buClr>
                <a:schemeClr val="accent1"/>
              </a:buClr>
              <a:buSzPts val="1200"/>
              <a:buFont typeface="Roboto"/>
              <a:buChar char="●"/>
            </a:pPr>
            <a:r>
              <a:rPr b="0" i="0" lang="en" sz="1200" u="none" cap="none" strike="noStrike">
                <a:solidFill>
                  <a:schemeClr val="dk2"/>
                </a:solidFill>
                <a:latin typeface="Roboto"/>
                <a:ea typeface="Roboto"/>
                <a:cs typeface="Roboto"/>
                <a:sym typeface="Roboto"/>
              </a:rPr>
              <a:t>The token is then generated, and the access token details are displayed to the subscriber via the Developer Portal.</a:t>
            </a:r>
            <a:endParaRPr b="0" i="0" sz="1200" u="none" cap="none" strike="noStrike">
              <a:solidFill>
                <a:schemeClr val="dk2"/>
              </a:solidFill>
              <a:latin typeface="Roboto"/>
              <a:ea typeface="Roboto"/>
              <a:cs typeface="Roboto"/>
              <a:sym typeface="Roboto"/>
            </a:endParaRPr>
          </a:p>
        </p:txBody>
      </p:sp>
      <p:sp>
        <p:nvSpPr>
          <p:cNvPr id="271" name="Google Shape;271;p38"/>
          <p:cNvSpPr txBox="1"/>
          <p:nvPr/>
        </p:nvSpPr>
        <p:spPr>
          <a:xfrm>
            <a:off x="6044175" y="692400"/>
            <a:ext cx="2858400" cy="4088100"/>
          </a:xfrm>
          <a:prstGeom prst="rect">
            <a:avLst/>
          </a:prstGeom>
          <a:solidFill>
            <a:schemeClr val="accent3"/>
          </a:solid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chemeClr val="accent1"/>
              </a:buClr>
              <a:buSzPts val="1200"/>
              <a:buFont typeface="Roboto"/>
              <a:buChar char="●"/>
            </a:pPr>
            <a:r>
              <a:rPr b="0" i="0" lang="en" sz="1200" u="none" cap="none" strike="noStrike">
                <a:solidFill>
                  <a:schemeClr val="dk2"/>
                </a:solidFill>
                <a:latin typeface="Roboto"/>
                <a:ea typeface="Roboto"/>
                <a:cs typeface="Roboto"/>
                <a:sym typeface="Roboto"/>
              </a:rPr>
              <a:t>Subscribed users can invoke an API to which they have subscribed.</a:t>
            </a:r>
            <a:endParaRPr b="0" i="0" sz="1200" u="none" cap="none" strike="noStrike">
              <a:solidFill>
                <a:schemeClr val="dk2"/>
              </a:solidFill>
              <a:latin typeface="Roboto"/>
              <a:ea typeface="Roboto"/>
              <a:cs typeface="Roboto"/>
              <a:sym typeface="Roboto"/>
            </a:endParaRPr>
          </a:p>
          <a:p>
            <a:pPr indent="-304800" lvl="0" marL="457200" marR="0" rtl="0" algn="l">
              <a:lnSpc>
                <a:spcPct val="115000"/>
              </a:lnSpc>
              <a:spcBef>
                <a:spcPts val="0"/>
              </a:spcBef>
              <a:spcAft>
                <a:spcPts val="0"/>
              </a:spcAft>
              <a:buClr>
                <a:schemeClr val="accent1"/>
              </a:buClr>
              <a:buSzPts val="1200"/>
              <a:buFont typeface="Roboto"/>
              <a:buChar char="●"/>
            </a:pPr>
            <a:r>
              <a:rPr b="0" i="0" lang="en" sz="1200" u="none" cap="none" strike="noStrike">
                <a:solidFill>
                  <a:schemeClr val="dk2"/>
                </a:solidFill>
                <a:latin typeface="Roboto"/>
                <a:ea typeface="Roboto"/>
                <a:cs typeface="Roboto"/>
                <a:sym typeface="Roboto"/>
              </a:rPr>
              <a:t>When the API is invoked, the request is sent to the API Gateway server cluster.</a:t>
            </a:r>
            <a:endParaRPr b="0" i="0" sz="1200" u="none" cap="none" strike="noStrike">
              <a:solidFill>
                <a:schemeClr val="dk2"/>
              </a:solidFill>
              <a:latin typeface="Roboto"/>
              <a:ea typeface="Roboto"/>
              <a:cs typeface="Roboto"/>
              <a:sym typeface="Roboto"/>
            </a:endParaRPr>
          </a:p>
          <a:p>
            <a:pPr indent="-304800" lvl="0" marL="457200" marR="0" rtl="0" algn="l">
              <a:lnSpc>
                <a:spcPct val="115000"/>
              </a:lnSpc>
              <a:spcBef>
                <a:spcPts val="0"/>
              </a:spcBef>
              <a:spcAft>
                <a:spcPts val="0"/>
              </a:spcAft>
              <a:buClr>
                <a:schemeClr val="accent1"/>
              </a:buClr>
              <a:buSzPts val="1200"/>
              <a:buFont typeface="Roboto"/>
              <a:buChar char="●"/>
            </a:pPr>
            <a:r>
              <a:rPr b="0" i="0" lang="en" sz="1200" u="none" cap="none" strike="noStrike">
                <a:solidFill>
                  <a:schemeClr val="dk2"/>
                </a:solidFill>
                <a:latin typeface="Roboto"/>
                <a:ea typeface="Roboto"/>
                <a:cs typeface="Roboto"/>
                <a:sym typeface="Roboto"/>
              </a:rPr>
              <a:t>The Gateway server then verifies the token.</a:t>
            </a:r>
            <a:endParaRPr b="0" i="0" sz="1200" u="none" cap="none" strike="noStrike">
              <a:solidFill>
                <a:schemeClr val="dk2"/>
              </a:solidFill>
              <a:latin typeface="Roboto"/>
              <a:ea typeface="Roboto"/>
              <a:cs typeface="Roboto"/>
              <a:sym typeface="Roboto"/>
            </a:endParaRPr>
          </a:p>
          <a:p>
            <a:pPr indent="-304800" lvl="0" marL="457200" marR="0" rtl="0" algn="l">
              <a:lnSpc>
                <a:spcPct val="115000"/>
              </a:lnSpc>
              <a:spcBef>
                <a:spcPts val="0"/>
              </a:spcBef>
              <a:spcAft>
                <a:spcPts val="0"/>
              </a:spcAft>
              <a:buClr>
                <a:schemeClr val="accent1"/>
              </a:buClr>
              <a:buSzPts val="1200"/>
              <a:buFont typeface="Roboto"/>
              <a:buChar char="●"/>
            </a:pPr>
            <a:r>
              <a:rPr b="0" i="0" lang="en" sz="1200" u="none" cap="none" strike="noStrike">
                <a:solidFill>
                  <a:schemeClr val="dk2"/>
                </a:solidFill>
                <a:latin typeface="Roboto"/>
                <a:ea typeface="Roboto"/>
                <a:cs typeface="Roboto"/>
                <a:sym typeface="Roboto"/>
              </a:rPr>
              <a:t>Once the request is verified, the Gateway connects to the back-end implementation and obtains the response, which is sent back to the subscriber via the Gateway </a:t>
            </a:r>
            <a:r>
              <a:rPr b="0" i="0" lang="en" sz="1200" u="none" cap="none" strike="noStrike">
                <a:solidFill>
                  <a:schemeClr val="dk2"/>
                </a:solidFill>
                <a:latin typeface="Roboto"/>
                <a:ea typeface="Roboto"/>
                <a:cs typeface="Roboto"/>
                <a:sym typeface="Roboto"/>
              </a:rPr>
              <a:t>server</a:t>
            </a:r>
            <a:r>
              <a:rPr b="0" i="0" lang="en" sz="1200" u="none" cap="none" strike="noStrike">
                <a:solidFill>
                  <a:schemeClr val="dk2"/>
                </a:solidFill>
                <a:latin typeface="Roboto"/>
                <a:ea typeface="Roboto"/>
                <a:cs typeface="Roboto"/>
                <a:sym typeface="Roboto"/>
              </a:rPr>
              <a:t>.</a:t>
            </a:r>
            <a:endParaRPr b="0" i="0" sz="1200" u="none" cap="none" strike="noStrike">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Understanding the API-M Architecture</a:t>
            </a:r>
            <a:endParaRPr/>
          </a:p>
        </p:txBody>
      </p:sp>
      <p:pic>
        <p:nvPicPr>
          <p:cNvPr id="201" name="Google Shape;201;p28"/>
          <p:cNvPicPr preferRelativeResize="0"/>
          <p:nvPr/>
        </p:nvPicPr>
        <p:blipFill>
          <a:blip r:embed="rId3">
            <a:alphaModFix/>
          </a:blip>
          <a:stretch>
            <a:fillRect/>
          </a:stretch>
        </p:blipFill>
        <p:spPr>
          <a:xfrm>
            <a:off x="448650" y="892325"/>
            <a:ext cx="8130964" cy="39463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API Manager Architecture</a:t>
            </a:r>
            <a:endParaRPr/>
          </a:p>
        </p:txBody>
      </p:sp>
      <p:graphicFrame>
        <p:nvGraphicFramePr>
          <p:cNvPr id="207" name="Google Shape;207;p29"/>
          <p:cNvGraphicFramePr/>
          <p:nvPr/>
        </p:nvGraphicFramePr>
        <p:xfrm>
          <a:off x="705825" y="1045750"/>
          <a:ext cx="3000000" cy="3000000"/>
        </p:xfrm>
        <a:graphic>
          <a:graphicData uri="http://schemas.openxmlformats.org/drawingml/2006/table">
            <a:tbl>
              <a:tblPr>
                <a:noFill/>
                <a:tableStyleId>{F98F1B03-AD38-4302-B491-876359BA4A8A}</a:tableStyleId>
              </a:tblPr>
              <a:tblGrid>
                <a:gridCol w="2409275"/>
                <a:gridCol w="4829725"/>
              </a:tblGrid>
              <a:tr h="1290650">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Roboto"/>
                          <a:ea typeface="Roboto"/>
                          <a:cs typeface="Roboto"/>
                          <a:sym typeface="Roboto"/>
                        </a:rPr>
                        <a:t>Management Plane</a:t>
                      </a:r>
                      <a:endParaRPr sz="1200" u="none" cap="none" strike="noStrike">
                        <a:solidFill>
                          <a:srgbClr val="FFFFFF"/>
                        </a:solidFill>
                        <a:latin typeface="Roboto"/>
                        <a:ea typeface="Roboto"/>
                        <a:cs typeface="Roboto"/>
                        <a:sym typeface="Roboto"/>
                      </a:endParaRPr>
                    </a:p>
                  </a:txBody>
                  <a:tcPr marT="91425" marB="91425" marR="91425" marL="91425" anchor="ctr">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Roboto"/>
                          <a:ea typeface="Roboto"/>
                          <a:cs typeface="Roboto"/>
                          <a:sym typeface="Roboto"/>
                        </a:rPr>
                        <a:t>Management plane is where the API creation and management is done. This consists of portals (publisher, developer portal, admin portal) for users to create and manage APIs, implement rate limiting policies, monitoring and monetization etc. It also provides a set of APIs to interact with external tools like API Controller. </a:t>
                      </a:r>
                      <a:endParaRPr sz="1100" u="none" cap="none" strike="noStrike">
                        <a:latin typeface="Roboto"/>
                        <a:ea typeface="Roboto"/>
                        <a:cs typeface="Roboto"/>
                        <a:sym typeface="Roboto"/>
                      </a:endParaRPr>
                    </a:p>
                  </a:txBody>
                  <a:tcPr marT="91425" marB="91425" marR="91425" marL="91425" anchor="ctr">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3"/>
                    </a:solidFill>
                  </a:tcPr>
                </a:tc>
              </a:tr>
              <a:tr h="1290650">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Roboto"/>
                          <a:ea typeface="Roboto"/>
                          <a:cs typeface="Roboto"/>
                          <a:sym typeface="Roboto"/>
                        </a:rPr>
                        <a:t>Data Plane</a:t>
                      </a:r>
                      <a:endParaRPr sz="1200" u="none" cap="none" strike="noStrike">
                        <a:solidFill>
                          <a:srgbClr val="FFFFFF"/>
                        </a:solidFill>
                        <a:latin typeface="Roboto"/>
                        <a:ea typeface="Roboto"/>
                        <a:cs typeface="Roboto"/>
                        <a:sym typeface="Roboto"/>
                      </a:endParaRPr>
                    </a:p>
                  </a:txBody>
                  <a:tcPr marT="91425" marB="91425" marR="91425" marL="91425" anchor="ctr">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Roboto"/>
                          <a:ea typeface="Roboto"/>
                          <a:cs typeface="Roboto"/>
                          <a:sym typeface="Roboto"/>
                        </a:rPr>
                        <a:t>Data plane is where the created API is exposed to the public/ consumers and acts as the proxy for API calls. This also provides additional capabilities such as enforcing security, rate limiting etc. (policy enforcement point).</a:t>
                      </a:r>
                      <a:endParaRPr sz="1100" u="none" cap="none" strike="noStrike">
                        <a:latin typeface="Roboto"/>
                        <a:ea typeface="Roboto"/>
                        <a:cs typeface="Roboto"/>
                        <a:sym typeface="Roboto"/>
                      </a:endParaRPr>
                    </a:p>
                  </a:txBody>
                  <a:tcPr marT="91425" marB="91425" marR="91425" marL="91425" anchor="ctr">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3"/>
                    </a:solidFill>
                  </a:tcPr>
                </a:tc>
              </a:tr>
              <a:tr h="775475">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Roboto"/>
                          <a:ea typeface="Roboto"/>
                          <a:cs typeface="Roboto"/>
                          <a:sym typeface="Roboto"/>
                        </a:rPr>
                        <a:t>Control Plane</a:t>
                      </a:r>
                      <a:endParaRPr sz="1200" u="none" cap="none" strike="noStrike">
                        <a:solidFill>
                          <a:srgbClr val="FFFFFF"/>
                        </a:solidFill>
                        <a:latin typeface="Roboto"/>
                        <a:ea typeface="Roboto"/>
                        <a:cs typeface="Roboto"/>
                        <a:sym typeface="Roboto"/>
                      </a:endParaRPr>
                    </a:p>
                  </a:txBody>
                  <a:tcPr marT="91425" marB="91425" marR="91425" marL="91425" anchor="ctr">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Roboto"/>
                          <a:ea typeface="Roboto"/>
                          <a:cs typeface="Roboto"/>
                          <a:sym typeface="Roboto"/>
                        </a:rPr>
                        <a:t>Control plane is where the API security validation, API key generation and rate limiting decisions are taken.</a:t>
                      </a:r>
                      <a:endParaRPr sz="1100" u="none" cap="none" strike="noStrike">
                        <a:latin typeface="Roboto"/>
                        <a:ea typeface="Roboto"/>
                        <a:cs typeface="Roboto"/>
                        <a:sym typeface="Roboto"/>
                      </a:endParaRPr>
                    </a:p>
                  </a:txBody>
                  <a:tcPr marT="91425" marB="91425" marR="91425" marL="91425" anchor="ctr">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3"/>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Understanding the API-M Components</a:t>
            </a:r>
            <a:endParaRPr/>
          </a:p>
        </p:txBody>
      </p:sp>
      <p:pic>
        <p:nvPicPr>
          <p:cNvPr id="213" name="Google Shape;213;p30"/>
          <p:cNvPicPr preferRelativeResize="0"/>
          <p:nvPr/>
        </p:nvPicPr>
        <p:blipFill rotWithShape="1">
          <a:blip r:embed="rId3">
            <a:alphaModFix/>
          </a:blip>
          <a:srcRect b="0" l="0" r="2066" t="0"/>
          <a:stretch/>
        </p:blipFill>
        <p:spPr>
          <a:xfrm>
            <a:off x="7351575" y="1683943"/>
            <a:ext cx="1410814" cy="1775625"/>
          </a:xfrm>
          <a:prstGeom prst="rect">
            <a:avLst/>
          </a:prstGeom>
          <a:noFill/>
          <a:ln>
            <a:noFill/>
          </a:ln>
        </p:spPr>
      </p:pic>
      <p:pic>
        <p:nvPicPr>
          <p:cNvPr id="214" name="Google Shape;214;p30"/>
          <p:cNvPicPr preferRelativeResize="0"/>
          <p:nvPr/>
        </p:nvPicPr>
        <p:blipFill rotWithShape="1">
          <a:blip r:embed="rId4">
            <a:alphaModFix/>
          </a:blip>
          <a:srcRect b="782" l="0" r="980" t="0"/>
          <a:stretch/>
        </p:blipFill>
        <p:spPr>
          <a:xfrm>
            <a:off x="3855576" y="1691736"/>
            <a:ext cx="1410825" cy="1760039"/>
          </a:xfrm>
          <a:prstGeom prst="rect">
            <a:avLst/>
          </a:prstGeom>
          <a:noFill/>
          <a:ln>
            <a:noFill/>
          </a:ln>
        </p:spPr>
      </p:pic>
      <p:pic>
        <p:nvPicPr>
          <p:cNvPr id="215" name="Google Shape;215;p30"/>
          <p:cNvPicPr preferRelativeResize="0"/>
          <p:nvPr/>
        </p:nvPicPr>
        <p:blipFill rotWithShape="1">
          <a:blip r:embed="rId5">
            <a:alphaModFix/>
          </a:blip>
          <a:srcRect b="0" l="0" r="980" t="0"/>
          <a:stretch/>
        </p:blipFill>
        <p:spPr>
          <a:xfrm>
            <a:off x="381612" y="1691730"/>
            <a:ext cx="1388790" cy="1760050"/>
          </a:xfrm>
          <a:prstGeom prst="rect">
            <a:avLst/>
          </a:prstGeom>
          <a:noFill/>
          <a:ln>
            <a:noFill/>
          </a:ln>
        </p:spPr>
      </p:pic>
      <p:pic>
        <p:nvPicPr>
          <p:cNvPr id="216" name="Google Shape;216;p30"/>
          <p:cNvPicPr preferRelativeResize="0"/>
          <p:nvPr/>
        </p:nvPicPr>
        <p:blipFill rotWithShape="1">
          <a:blip r:embed="rId6">
            <a:alphaModFix/>
          </a:blip>
          <a:srcRect b="0" l="0" r="0" t="0"/>
          <a:stretch/>
        </p:blipFill>
        <p:spPr>
          <a:xfrm>
            <a:off x="2107576" y="1691736"/>
            <a:ext cx="1410825" cy="1760039"/>
          </a:xfrm>
          <a:prstGeom prst="rect">
            <a:avLst/>
          </a:prstGeom>
          <a:noFill/>
          <a:ln>
            <a:noFill/>
          </a:ln>
        </p:spPr>
      </p:pic>
      <p:pic>
        <p:nvPicPr>
          <p:cNvPr id="217" name="Google Shape;217;p30"/>
          <p:cNvPicPr preferRelativeResize="0"/>
          <p:nvPr/>
        </p:nvPicPr>
        <p:blipFill rotWithShape="1">
          <a:blip r:embed="rId7">
            <a:alphaModFix/>
          </a:blip>
          <a:srcRect b="0" l="0" r="0" t="0"/>
          <a:stretch/>
        </p:blipFill>
        <p:spPr>
          <a:xfrm>
            <a:off x="5603576" y="1691736"/>
            <a:ext cx="1410825" cy="176003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graphicFrame>
        <p:nvGraphicFramePr>
          <p:cNvPr id="222" name="Google Shape;222;p31"/>
          <p:cNvGraphicFramePr/>
          <p:nvPr/>
        </p:nvGraphicFramePr>
        <p:xfrm>
          <a:off x="580700" y="980338"/>
          <a:ext cx="3000000" cy="3000000"/>
        </p:xfrm>
        <a:graphic>
          <a:graphicData uri="http://schemas.openxmlformats.org/drawingml/2006/table">
            <a:tbl>
              <a:tblPr>
                <a:noFill/>
                <a:tableStyleId>{F98F1B03-AD38-4302-B491-876359BA4A8A}</a:tableStyleId>
              </a:tblPr>
              <a:tblGrid>
                <a:gridCol w="2157050"/>
                <a:gridCol w="5825550"/>
              </a:tblGrid>
              <a:tr h="396200">
                <a:tc>
                  <a:txBody>
                    <a:bodyPr/>
                    <a:lstStyle/>
                    <a:p>
                      <a:pPr indent="0" lvl="0" marL="0" marR="91440" rtl="0" algn="ctr">
                        <a:lnSpc>
                          <a:spcPct val="100000"/>
                        </a:lnSpc>
                        <a:spcBef>
                          <a:spcPts val="0"/>
                        </a:spcBef>
                        <a:spcAft>
                          <a:spcPts val="0"/>
                        </a:spcAft>
                        <a:buClr>
                          <a:srgbClr val="000000"/>
                        </a:buClr>
                        <a:buSzPts val="1200"/>
                        <a:buFont typeface="Arial"/>
                        <a:buNone/>
                      </a:pPr>
                      <a:r>
                        <a:rPr b="1" lang="en" sz="1200" u="none" cap="none" strike="noStrike">
                          <a:solidFill>
                            <a:srgbClr val="FFFFFF"/>
                          </a:solidFill>
                          <a:latin typeface="Roboto"/>
                          <a:ea typeface="Roboto"/>
                          <a:cs typeface="Roboto"/>
                          <a:sym typeface="Roboto"/>
                        </a:rPr>
                        <a:t>Component</a:t>
                      </a:r>
                      <a:endParaRPr b="1" sz="1200" u="none" cap="none" strike="noStrike">
                        <a:solidFill>
                          <a:srgbClr val="FFFFFF"/>
                        </a:solidFill>
                        <a:latin typeface="Roboto"/>
                        <a:ea typeface="Roboto"/>
                        <a:cs typeface="Roboto"/>
                        <a:sym typeface="Roboto"/>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1"/>
                    </a:solidFill>
                  </a:tcPr>
                </a:tc>
                <a:tc>
                  <a:txBody>
                    <a:bodyPr/>
                    <a:lstStyle/>
                    <a:p>
                      <a:pPr indent="0" lvl="0" marL="0" marR="91440" rtl="0" algn="ctr">
                        <a:lnSpc>
                          <a:spcPct val="100000"/>
                        </a:lnSpc>
                        <a:spcBef>
                          <a:spcPts val="0"/>
                        </a:spcBef>
                        <a:spcAft>
                          <a:spcPts val="0"/>
                        </a:spcAft>
                        <a:buClr>
                          <a:schemeClr val="dk1"/>
                        </a:buClr>
                        <a:buSzPts val="1100"/>
                        <a:buFont typeface="Arial"/>
                        <a:buNone/>
                      </a:pPr>
                      <a:r>
                        <a:rPr b="1" lang="en" sz="1200" u="none" cap="none" strike="noStrike">
                          <a:solidFill>
                            <a:srgbClr val="FFFFFF"/>
                          </a:solidFill>
                          <a:latin typeface="Roboto"/>
                          <a:ea typeface="Roboto"/>
                          <a:cs typeface="Roboto"/>
                          <a:sym typeface="Roboto"/>
                        </a:rPr>
                        <a:t>Functionality</a:t>
                      </a:r>
                      <a:endParaRPr b="1" sz="1200" u="none" cap="none" strike="noStrike">
                        <a:solidFill>
                          <a:srgbClr val="FFFFFF"/>
                        </a:solidFill>
                        <a:latin typeface="Roboto"/>
                        <a:ea typeface="Roboto"/>
                        <a:cs typeface="Roboto"/>
                        <a:sym typeface="Roboto"/>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1"/>
                    </a:solidFill>
                  </a:tcPr>
                </a:tc>
              </a:tr>
              <a:tr h="517600">
                <a:tc>
                  <a:txBody>
                    <a:bodyPr/>
                    <a:lstStyle/>
                    <a:p>
                      <a:pPr indent="0" lvl="0" marL="91440" marR="91440" rtl="0" algn="ctr">
                        <a:lnSpc>
                          <a:spcPct val="100000"/>
                        </a:lnSpc>
                        <a:spcBef>
                          <a:spcPts val="0"/>
                        </a:spcBef>
                        <a:spcAft>
                          <a:spcPts val="0"/>
                        </a:spcAft>
                        <a:buClr>
                          <a:schemeClr val="dk1"/>
                        </a:buClr>
                        <a:buSzPts val="1100"/>
                        <a:buFont typeface="Arial"/>
                        <a:buNone/>
                      </a:pPr>
                      <a:r>
                        <a:rPr b="1" lang="en" sz="1200" u="none" cap="none" strike="noStrike">
                          <a:solidFill>
                            <a:srgbClr val="FFFFFF"/>
                          </a:solidFill>
                          <a:latin typeface="Roboto"/>
                          <a:ea typeface="Roboto"/>
                          <a:cs typeface="Roboto"/>
                          <a:sym typeface="Roboto"/>
                        </a:rPr>
                        <a:t>Publisher</a:t>
                      </a:r>
                      <a:endParaRPr b="1" sz="1400" u="none" cap="none" strike="noStrike">
                        <a:solidFill>
                          <a:srgbClr val="FFFFFF"/>
                        </a:solidFill>
                        <a:latin typeface="Roboto"/>
                        <a:ea typeface="Roboto"/>
                        <a:cs typeface="Roboto"/>
                        <a:sym typeface="Roboto"/>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5"/>
                    </a:solidFill>
                  </a:tcPr>
                </a:tc>
                <a:tc>
                  <a:txBody>
                    <a:bodyPr/>
                    <a:lstStyle/>
                    <a:p>
                      <a:pPr indent="0" lvl="0" marL="91440" marR="91440" rtl="0" algn="l">
                        <a:lnSpc>
                          <a:spcPct val="130000"/>
                        </a:lnSpc>
                        <a:spcBef>
                          <a:spcPts val="0"/>
                        </a:spcBef>
                        <a:spcAft>
                          <a:spcPts val="0"/>
                        </a:spcAft>
                        <a:buClr>
                          <a:schemeClr val="dk1"/>
                        </a:buClr>
                        <a:buSzPts val="1100"/>
                        <a:buFont typeface="Arial"/>
                        <a:buNone/>
                      </a:pPr>
                      <a:r>
                        <a:rPr lang="en" sz="1200" u="none" cap="none" strike="noStrike">
                          <a:solidFill>
                            <a:srgbClr val="434343"/>
                          </a:solidFill>
                          <a:latin typeface="Roboto"/>
                          <a:ea typeface="Roboto"/>
                          <a:cs typeface="Roboto"/>
                          <a:sym typeface="Roboto"/>
                        </a:rPr>
                        <a:t>Enables API providers to easily deploy and publish their APIs, share documentation, provision API keys, and gather feedback on API features, quality, and usage.</a:t>
                      </a:r>
                      <a:endParaRPr sz="1200" u="none" cap="none" strike="noStrike">
                        <a:solidFill>
                          <a:srgbClr val="434343"/>
                        </a:solidFill>
                        <a:latin typeface="Roboto"/>
                        <a:ea typeface="Roboto"/>
                        <a:cs typeface="Roboto"/>
                        <a:sym typeface="Roboto"/>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3"/>
                    </a:solidFill>
                  </a:tcPr>
                </a:tc>
              </a:tr>
              <a:tr h="591075">
                <a:tc>
                  <a:txBody>
                    <a:bodyPr/>
                    <a:lstStyle/>
                    <a:p>
                      <a:pPr indent="0" lvl="0" marL="91440" marR="91440" rtl="0" algn="ctr">
                        <a:lnSpc>
                          <a:spcPct val="100000"/>
                        </a:lnSpc>
                        <a:spcBef>
                          <a:spcPts val="0"/>
                        </a:spcBef>
                        <a:spcAft>
                          <a:spcPts val="0"/>
                        </a:spcAft>
                        <a:buClr>
                          <a:schemeClr val="dk1"/>
                        </a:buClr>
                        <a:buSzPts val="1100"/>
                        <a:buFont typeface="Arial"/>
                        <a:buNone/>
                      </a:pPr>
                      <a:r>
                        <a:rPr b="1" lang="en" sz="1200" u="none" cap="none" strike="noStrike">
                          <a:solidFill>
                            <a:srgbClr val="FFFFFF"/>
                          </a:solidFill>
                          <a:latin typeface="Roboto"/>
                          <a:ea typeface="Roboto"/>
                          <a:cs typeface="Roboto"/>
                          <a:sym typeface="Roboto"/>
                        </a:rPr>
                        <a:t>Developer Portal</a:t>
                      </a:r>
                      <a:endParaRPr b="1" sz="1200" u="none" cap="none" strike="noStrike">
                        <a:solidFill>
                          <a:srgbClr val="FFFFFF"/>
                        </a:solidFill>
                        <a:latin typeface="Roboto"/>
                        <a:ea typeface="Roboto"/>
                        <a:cs typeface="Roboto"/>
                        <a:sym typeface="Roboto"/>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5"/>
                    </a:solidFill>
                  </a:tcPr>
                </a:tc>
                <a:tc>
                  <a:txBody>
                    <a:bodyPr/>
                    <a:lstStyle/>
                    <a:p>
                      <a:pPr indent="0" lvl="0" marL="91440" marR="91440" rtl="0" algn="l">
                        <a:lnSpc>
                          <a:spcPct val="130000"/>
                        </a:lnSpc>
                        <a:spcBef>
                          <a:spcPts val="0"/>
                        </a:spcBef>
                        <a:spcAft>
                          <a:spcPts val="0"/>
                        </a:spcAft>
                        <a:buClr>
                          <a:schemeClr val="dk1"/>
                        </a:buClr>
                        <a:buSzPts val="1100"/>
                        <a:buFont typeface="Arial"/>
                        <a:buNone/>
                      </a:pPr>
                      <a:r>
                        <a:rPr lang="en" sz="1200" u="none" cap="none" strike="noStrike">
                          <a:solidFill>
                            <a:srgbClr val="434343"/>
                          </a:solidFill>
                          <a:latin typeface="Roboto"/>
                          <a:ea typeface="Roboto"/>
                          <a:cs typeface="Roboto"/>
                          <a:sym typeface="Roboto"/>
                        </a:rPr>
                        <a:t>Enables consumers to self-register, discover API functionality, subscribe to APIs, evaluate them, and interact with API publishers.</a:t>
                      </a:r>
                      <a:endParaRPr sz="1200" u="none" cap="none" strike="noStrike">
                        <a:solidFill>
                          <a:srgbClr val="434343"/>
                        </a:solidFill>
                        <a:latin typeface="Roboto"/>
                        <a:ea typeface="Roboto"/>
                        <a:cs typeface="Roboto"/>
                        <a:sym typeface="Roboto"/>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3"/>
                    </a:solidFill>
                  </a:tcPr>
                </a:tc>
              </a:tr>
              <a:tr h="591075">
                <a:tc>
                  <a:txBody>
                    <a:bodyPr/>
                    <a:lstStyle/>
                    <a:p>
                      <a:pPr indent="0" lvl="0" marL="91440" marR="91440" rtl="0" algn="ctr">
                        <a:lnSpc>
                          <a:spcPct val="100000"/>
                        </a:lnSpc>
                        <a:spcBef>
                          <a:spcPts val="0"/>
                        </a:spcBef>
                        <a:spcAft>
                          <a:spcPts val="0"/>
                        </a:spcAft>
                        <a:buClr>
                          <a:schemeClr val="dk1"/>
                        </a:buClr>
                        <a:buSzPts val="1100"/>
                        <a:buFont typeface="Arial"/>
                        <a:buNone/>
                      </a:pPr>
                      <a:r>
                        <a:rPr b="1" lang="en" sz="1200" u="none" cap="none" strike="noStrike">
                          <a:solidFill>
                            <a:srgbClr val="FFFFFF"/>
                          </a:solidFill>
                          <a:latin typeface="Roboto"/>
                          <a:ea typeface="Roboto"/>
                          <a:cs typeface="Roboto"/>
                          <a:sym typeface="Roboto"/>
                        </a:rPr>
                        <a:t>Key Manager</a:t>
                      </a:r>
                      <a:endParaRPr b="1" sz="1200" u="none" cap="none" strike="noStrike">
                        <a:solidFill>
                          <a:srgbClr val="FFFFFF"/>
                        </a:solidFill>
                        <a:latin typeface="Roboto"/>
                        <a:ea typeface="Roboto"/>
                        <a:cs typeface="Roboto"/>
                        <a:sym typeface="Roboto"/>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5"/>
                    </a:solidFill>
                  </a:tcPr>
                </a:tc>
                <a:tc>
                  <a:txBody>
                    <a:bodyPr/>
                    <a:lstStyle/>
                    <a:p>
                      <a:pPr indent="0" lvl="0" marL="91440" marR="91440" rtl="0" algn="l">
                        <a:lnSpc>
                          <a:spcPct val="130000"/>
                        </a:lnSpc>
                        <a:spcBef>
                          <a:spcPts val="0"/>
                        </a:spcBef>
                        <a:spcAft>
                          <a:spcPts val="0"/>
                        </a:spcAft>
                        <a:buClr>
                          <a:schemeClr val="dk1"/>
                        </a:buClr>
                        <a:buSzPts val="1100"/>
                        <a:buFont typeface="Arial"/>
                        <a:buNone/>
                      </a:pPr>
                      <a:r>
                        <a:rPr lang="en" sz="1200" u="none" cap="none" strike="noStrike">
                          <a:solidFill>
                            <a:srgbClr val="434343"/>
                          </a:solidFill>
                          <a:latin typeface="Roboto"/>
                          <a:ea typeface="Roboto"/>
                          <a:cs typeface="Roboto"/>
                          <a:sym typeface="Roboto"/>
                        </a:rPr>
                        <a:t>Responsible for all security and key-related operations.</a:t>
                      </a:r>
                      <a:endParaRPr sz="1200" u="none" cap="none" strike="noStrike">
                        <a:solidFill>
                          <a:srgbClr val="434343"/>
                        </a:solidFill>
                        <a:latin typeface="Roboto"/>
                        <a:ea typeface="Roboto"/>
                        <a:cs typeface="Roboto"/>
                        <a:sym typeface="Roboto"/>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3"/>
                    </a:solidFill>
                  </a:tcPr>
                </a:tc>
              </a:tr>
              <a:tr h="591075">
                <a:tc>
                  <a:txBody>
                    <a:bodyPr/>
                    <a:lstStyle/>
                    <a:p>
                      <a:pPr indent="0" lvl="0" marL="91440" marR="91440" rtl="0" algn="ctr">
                        <a:lnSpc>
                          <a:spcPct val="100000"/>
                        </a:lnSpc>
                        <a:spcBef>
                          <a:spcPts val="0"/>
                        </a:spcBef>
                        <a:spcAft>
                          <a:spcPts val="0"/>
                        </a:spcAft>
                        <a:buClr>
                          <a:schemeClr val="dk1"/>
                        </a:buClr>
                        <a:buSzPts val="1100"/>
                        <a:buFont typeface="Arial"/>
                        <a:buNone/>
                      </a:pPr>
                      <a:r>
                        <a:rPr b="1" lang="en" sz="1200" u="none" cap="none" strike="noStrike">
                          <a:solidFill>
                            <a:srgbClr val="FFFFFF"/>
                          </a:solidFill>
                          <a:latin typeface="Roboto"/>
                          <a:ea typeface="Roboto"/>
                          <a:cs typeface="Roboto"/>
                          <a:sym typeface="Roboto"/>
                        </a:rPr>
                        <a:t>Gateway</a:t>
                      </a:r>
                      <a:endParaRPr b="1" sz="1200" u="none" cap="none" strike="noStrike">
                        <a:solidFill>
                          <a:srgbClr val="FFFFFF"/>
                        </a:solidFill>
                        <a:latin typeface="Roboto"/>
                        <a:ea typeface="Roboto"/>
                        <a:cs typeface="Roboto"/>
                        <a:sym typeface="Roboto"/>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5"/>
                    </a:solidFill>
                  </a:tcPr>
                </a:tc>
                <a:tc>
                  <a:txBody>
                    <a:bodyPr/>
                    <a:lstStyle/>
                    <a:p>
                      <a:pPr indent="0" lvl="0" marL="91440" marR="91440" rtl="0" algn="l">
                        <a:lnSpc>
                          <a:spcPct val="130000"/>
                        </a:lnSpc>
                        <a:spcBef>
                          <a:spcPts val="0"/>
                        </a:spcBef>
                        <a:spcAft>
                          <a:spcPts val="0"/>
                        </a:spcAft>
                        <a:buClr>
                          <a:schemeClr val="dk1"/>
                        </a:buClr>
                        <a:buSzPts val="1100"/>
                        <a:buFont typeface="Arial"/>
                        <a:buNone/>
                      </a:pPr>
                      <a:r>
                        <a:rPr lang="en" sz="1200" u="none" cap="none" strike="noStrike">
                          <a:solidFill>
                            <a:srgbClr val="434343"/>
                          </a:solidFill>
                          <a:latin typeface="Roboto"/>
                          <a:ea typeface="Roboto"/>
                          <a:cs typeface="Roboto"/>
                          <a:sym typeface="Roboto"/>
                        </a:rPr>
                        <a:t>Responsible for securing, protecting, managing, and scaling API calls.</a:t>
                      </a:r>
                      <a:endParaRPr sz="1200" u="none" cap="none" strike="noStrike">
                        <a:solidFill>
                          <a:srgbClr val="434343"/>
                        </a:solidFill>
                        <a:latin typeface="Roboto"/>
                        <a:ea typeface="Roboto"/>
                        <a:cs typeface="Roboto"/>
                        <a:sym typeface="Roboto"/>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3"/>
                    </a:solidFill>
                  </a:tcPr>
                </a:tc>
              </a:tr>
              <a:tr h="591075">
                <a:tc>
                  <a:txBody>
                    <a:bodyPr/>
                    <a:lstStyle/>
                    <a:p>
                      <a:pPr indent="0" lvl="0" marL="91440" marR="91440" rtl="0" algn="ctr">
                        <a:lnSpc>
                          <a:spcPct val="100000"/>
                        </a:lnSpc>
                        <a:spcBef>
                          <a:spcPts val="0"/>
                        </a:spcBef>
                        <a:spcAft>
                          <a:spcPts val="0"/>
                        </a:spcAft>
                        <a:buClr>
                          <a:srgbClr val="000000"/>
                        </a:buClr>
                        <a:buSzPts val="1200"/>
                        <a:buFont typeface="Arial"/>
                        <a:buNone/>
                      </a:pPr>
                      <a:r>
                        <a:rPr b="1" lang="en" sz="1200" u="none" cap="none" strike="noStrike">
                          <a:solidFill>
                            <a:srgbClr val="FFFFFF"/>
                          </a:solidFill>
                          <a:latin typeface="Roboto"/>
                          <a:ea typeface="Roboto"/>
                          <a:cs typeface="Roboto"/>
                          <a:sym typeface="Roboto"/>
                        </a:rPr>
                        <a:t>Traffic Manager </a:t>
                      </a:r>
                      <a:endParaRPr b="1" sz="1200" u="none" cap="none" strike="noStrike">
                        <a:solidFill>
                          <a:srgbClr val="FFFFFF"/>
                        </a:solidFill>
                        <a:latin typeface="Roboto"/>
                        <a:ea typeface="Roboto"/>
                        <a:cs typeface="Roboto"/>
                        <a:sym typeface="Roboto"/>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5"/>
                    </a:solidFill>
                  </a:tcPr>
                </a:tc>
                <a:tc>
                  <a:txBody>
                    <a:bodyPr/>
                    <a:lstStyle/>
                    <a:p>
                      <a:pPr indent="0" lvl="0" marL="91440" marR="91440" rtl="0" algn="l">
                        <a:lnSpc>
                          <a:spcPct val="130000"/>
                        </a:lnSpc>
                        <a:spcBef>
                          <a:spcPts val="0"/>
                        </a:spcBef>
                        <a:spcAft>
                          <a:spcPts val="0"/>
                        </a:spcAft>
                        <a:buClr>
                          <a:srgbClr val="000000"/>
                        </a:buClr>
                        <a:buSzPts val="1200"/>
                        <a:buFont typeface="Arial"/>
                        <a:buNone/>
                      </a:pPr>
                      <a:r>
                        <a:rPr lang="en" sz="1200" u="none" cap="none" strike="noStrike">
                          <a:solidFill>
                            <a:srgbClr val="434343"/>
                          </a:solidFill>
                          <a:latin typeface="Roboto"/>
                          <a:ea typeface="Roboto"/>
                          <a:cs typeface="Roboto"/>
                          <a:sym typeface="Roboto"/>
                        </a:rPr>
                        <a:t>Responsible for making rate limiting decisions.</a:t>
                      </a:r>
                      <a:endParaRPr sz="1200" u="none" cap="none" strike="noStrike">
                        <a:solidFill>
                          <a:srgbClr val="434343"/>
                        </a:solidFill>
                        <a:latin typeface="Roboto"/>
                        <a:ea typeface="Roboto"/>
                        <a:cs typeface="Roboto"/>
                        <a:sym typeface="Roboto"/>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3"/>
                    </a:solidFill>
                  </a:tcPr>
                </a:tc>
              </a:tr>
            </a:tbl>
          </a:graphicData>
        </a:graphic>
      </p:graphicFrame>
      <p:sp>
        <p:nvSpPr>
          <p:cNvPr id="223" name="Google Shape;223;p31"/>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API Manager Components and Functionality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txBox="1"/>
          <p:nvPr/>
        </p:nvSpPr>
        <p:spPr>
          <a:xfrm>
            <a:off x="3262250" y="4354875"/>
            <a:ext cx="2357100" cy="41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chemeClr val="hlink"/>
                </a:solidFill>
                <a:latin typeface="Roboto"/>
                <a:ea typeface="Roboto"/>
                <a:cs typeface="Roboto"/>
                <a:sym typeface="Roboto"/>
                <a:hlinkClick r:id="rId3"/>
              </a:rPr>
              <a:t>Working with Databases</a:t>
            </a:r>
            <a:endParaRPr b="0" i="0" sz="1400" u="none" cap="none" strike="noStrike">
              <a:solidFill>
                <a:srgbClr val="000000"/>
              </a:solidFill>
              <a:latin typeface="Roboto"/>
              <a:ea typeface="Roboto"/>
              <a:cs typeface="Roboto"/>
              <a:sym typeface="Roboto"/>
            </a:endParaRPr>
          </a:p>
        </p:txBody>
      </p:sp>
      <p:pic>
        <p:nvPicPr>
          <p:cNvPr id="229" name="Google Shape;229;p32"/>
          <p:cNvPicPr preferRelativeResize="0"/>
          <p:nvPr/>
        </p:nvPicPr>
        <p:blipFill rotWithShape="1">
          <a:blip r:embed="rId4">
            <a:alphaModFix/>
          </a:blip>
          <a:srcRect b="0" l="0" r="0" t="0"/>
          <a:stretch/>
        </p:blipFill>
        <p:spPr>
          <a:xfrm>
            <a:off x="152400" y="1010575"/>
            <a:ext cx="8839200" cy="2658406"/>
          </a:xfrm>
          <a:prstGeom prst="rect">
            <a:avLst/>
          </a:prstGeom>
          <a:noFill/>
          <a:ln>
            <a:noFill/>
          </a:ln>
        </p:spPr>
      </p:pic>
      <p:sp>
        <p:nvSpPr>
          <p:cNvPr id="230" name="Google Shape;230;p32"/>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Data Storages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3"/>
          <p:cNvSpPr txBox="1"/>
          <p:nvPr/>
        </p:nvSpPr>
        <p:spPr>
          <a:xfrm>
            <a:off x="258650" y="196275"/>
            <a:ext cx="8266500" cy="39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Roboto"/>
                <a:ea typeface="Roboto"/>
                <a:cs typeface="Roboto"/>
                <a:sym typeface="Roboto"/>
              </a:rPr>
              <a:t>API Manager uses three databases.</a:t>
            </a:r>
            <a:endParaRPr b="0" i="0" sz="1400" u="none" cap="none" strike="noStrike">
              <a:solidFill>
                <a:schemeClr val="dk2"/>
              </a:solidFill>
              <a:latin typeface="Roboto"/>
              <a:ea typeface="Roboto"/>
              <a:cs typeface="Roboto"/>
              <a:sym typeface="Roboto"/>
            </a:endParaRPr>
          </a:p>
        </p:txBody>
      </p:sp>
      <p:graphicFrame>
        <p:nvGraphicFramePr>
          <p:cNvPr id="236" name="Google Shape;236;p33"/>
          <p:cNvGraphicFramePr/>
          <p:nvPr/>
        </p:nvGraphicFramePr>
        <p:xfrm>
          <a:off x="216100" y="680950"/>
          <a:ext cx="3000000" cy="3000000"/>
        </p:xfrm>
        <a:graphic>
          <a:graphicData uri="http://schemas.openxmlformats.org/drawingml/2006/table">
            <a:tbl>
              <a:tblPr>
                <a:noFill/>
                <a:tableStyleId>{F98F1B03-AD38-4302-B491-876359BA4A8A}</a:tableStyleId>
              </a:tblPr>
              <a:tblGrid>
                <a:gridCol w="1600700"/>
                <a:gridCol w="7029625"/>
              </a:tblGrid>
              <a:tr h="431450">
                <a:tc>
                  <a:txBody>
                    <a:bodyPr/>
                    <a:lstStyle/>
                    <a:p>
                      <a:pPr indent="0" lvl="0" marL="0" marR="91440" rtl="0" algn="ctr">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Roboto"/>
                          <a:ea typeface="Roboto"/>
                          <a:cs typeface="Roboto"/>
                          <a:sym typeface="Roboto"/>
                        </a:rPr>
                        <a:t>Datasource</a:t>
                      </a:r>
                      <a:endParaRPr sz="1200" u="none" cap="none" strike="noStrike">
                        <a:solidFill>
                          <a:srgbClr val="FFFFFF"/>
                        </a:solidFill>
                        <a:latin typeface="Roboto"/>
                        <a:ea typeface="Roboto"/>
                        <a:cs typeface="Roboto"/>
                        <a:sym typeface="Roboto"/>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1"/>
                    </a:solidFill>
                  </a:tcPr>
                </a:tc>
                <a:tc>
                  <a:txBody>
                    <a:bodyPr/>
                    <a:lstStyle/>
                    <a:p>
                      <a:pPr indent="0" lvl="0" marL="0" marR="91440" rtl="0" algn="ctr">
                        <a:lnSpc>
                          <a:spcPct val="100000"/>
                        </a:lnSpc>
                        <a:spcBef>
                          <a:spcPts val="0"/>
                        </a:spcBef>
                        <a:spcAft>
                          <a:spcPts val="0"/>
                        </a:spcAft>
                        <a:buClr>
                          <a:schemeClr val="dk1"/>
                        </a:buClr>
                        <a:buSzPts val="1100"/>
                        <a:buFont typeface="Arial"/>
                        <a:buNone/>
                      </a:pPr>
                      <a:r>
                        <a:rPr lang="en" sz="1200" u="none" cap="none" strike="noStrike">
                          <a:solidFill>
                            <a:srgbClr val="FFFFFF"/>
                          </a:solidFill>
                          <a:latin typeface="Roboto"/>
                          <a:ea typeface="Roboto"/>
                          <a:cs typeface="Roboto"/>
                          <a:sym typeface="Roboto"/>
                        </a:rPr>
                        <a:t>Usage</a:t>
                      </a:r>
                      <a:endParaRPr sz="1200" u="none" cap="none" strike="noStrike">
                        <a:solidFill>
                          <a:srgbClr val="FFFFFF"/>
                        </a:solidFill>
                        <a:latin typeface="Roboto"/>
                        <a:ea typeface="Roboto"/>
                        <a:cs typeface="Roboto"/>
                        <a:sym typeface="Roboto"/>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1"/>
                    </a:solidFill>
                  </a:tcPr>
                </a:tc>
              </a:tr>
              <a:tr h="936725">
                <a:tc>
                  <a:txBody>
                    <a:bodyPr/>
                    <a:lstStyle/>
                    <a:p>
                      <a:pPr indent="0" lvl="0" marL="91440" marR="91440" rtl="0" algn="ctr">
                        <a:lnSpc>
                          <a:spcPct val="100000"/>
                        </a:lnSpc>
                        <a:spcBef>
                          <a:spcPts val="0"/>
                        </a:spcBef>
                        <a:spcAft>
                          <a:spcPts val="0"/>
                        </a:spcAft>
                        <a:buClr>
                          <a:schemeClr val="dk1"/>
                        </a:buClr>
                        <a:buSzPts val="1100"/>
                        <a:buFont typeface="Arial"/>
                        <a:buNone/>
                      </a:pPr>
                      <a:r>
                        <a:rPr lang="en" sz="1000" u="none" cap="none" strike="noStrike">
                          <a:solidFill>
                            <a:srgbClr val="FFFFFF"/>
                          </a:solidFill>
                          <a:latin typeface="Roboto"/>
                          <a:ea typeface="Roboto"/>
                          <a:cs typeface="Roboto"/>
                          <a:sym typeface="Roboto"/>
                        </a:rPr>
                        <a:t>API Manager Database</a:t>
                      </a:r>
                      <a:br>
                        <a:rPr lang="en" sz="1000" u="none" cap="none" strike="noStrike">
                          <a:solidFill>
                            <a:srgbClr val="FFFFFF"/>
                          </a:solidFill>
                          <a:latin typeface="Roboto"/>
                          <a:ea typeface="Roboto"/>
                          <a:cs typeface="Roboto"/>
                          <a:sym typeface="Roboto"/>
                        </a:rPr>
                      </a:br>
                      <a:r>
                        <a:rPr lang="en" sz="1000" u="none" cap="none" strike="noStrike">
                          <a:solidFill>
                            <a:srgbClr val="FFFFFF"/>
                          </a:solidFill>
                          <a:latin typeface="Roboto"/>
                          <a:ea typeface="Roboto"/>
                          <a:cs typeface="Roboto"/>
                          <a:sym typeface="Roboto"/>
                        </a:rPr>
                        <a:t>(WSO2AM_DB)</a:t>
                      </a:r>
                      <a:endParaRPr sz="1000" u="none" cap="none" strike="noStrike">
                        <a:solidFill>
                          <a:srgbClr val="FFFFFF"/>
                        </a:solidFill>
                        <a:latin typeface="Roboto"/>
                        <a:ea typeface="Roboto"/>
                        <a:cs typeface="Roboto"/>
                        <a:sym typeface="Roboto"/>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5"/>
                    </a:solidFill>
                  </a:tcPr>
                </a:tc>
                <a:tc>
                  <a:txBody>
                    <a:bodyPr/>
                    <a:lstStyle/>
                    <a:p>
                      <a:pPr indent="-304800" lvl="0" marL="457200" marR="91440" rtl="0" algn="l">
                        <a:lnSpc>
                          <a:spcPct val="130000"/>
                        </a:lnSpc>
                        <a:spcBef>
                          <a:spcPts val="0"/>
                        </a:spcBef>
                        <a:spcAft>
                          <a:spcPts val="0"/>
                        </a:spcAft>
                        <a:buClr>
                          <a:schemeClr val="accent1"/>
                        </a:buClr>
                        <a:buSzPts val="1200"/>
                        <a:buFont typeface="Roboto"/>
                        <a:buChar char="●"/>
                      </a:pPr>
                      <a:r>
                        <a:rPr lang="en" sz="1200" u="none" cap="none" strike="noStrike">
                          <a:solidFill>
                            <a:srgbClr val="434343"/>
                          </a:solidFill>
                          <a:latin typeface="Roboto"/>
                          <a:ea typeface="Roboto"/>
                          <a:cs typeface="Roboto"/>
                          <a:sym typeface="Roboto"/>
                        </a:rPr>
                        <a:t>Stores information related to the APIs along with the API subscription details.</a:t>
                      </a:r>
                      <a:endParaRPr sz="1200" u="none" cap="none" strike="noStrike">
                        <a:solidFill>
                          <a:srgbClr val="434343"/>
                        </a:solidFill>
                        <a:latin typeface="Roboto"/>
                        <a:ea typeface="Roboto"/>
                        <a:cs typeface="Roboto"/>
                        <a:sym typeface="Roboto"/>
                      </a:endParaRPr>
                    </a:p>
                    <a:p>
                      <a:pPr indent="-304800" lvl="0" marL="457200" marR="91440" rtl="0" algn="l">
                        <a:lnSpc>
                          <a:spcPct val="130000"/>
                        </a:lnSpc>
                        <a:spcBef>
                          <a:spcPts val="0"/>
                        </a:spcBef>
                        <a:spcAft>
                          <a:spcPts val="0"/>
                        </a:spcAft>
                        <a:buClr>
                          <a:schemeClr val="accent1"/>
                        </a:buClr>
                        <a:buSzPts val="1200"/>
                        <a:buFont typeface="Roboto"/>
                        <a:buChar char="●"/>
                      </a:pPr>
                      <a:r>
                        <a:rPr lang="en" sz="1200" u="none" cap="none" strike="noStrike">
                          <a:solidFill>
                            <a:srgbClr val="434343"/>
                          </a:solidFill>
                          <a:latin typeface="Roboto"/>
                          <a:ea typeface="Roboto"/>
                          <a:cs typeface="Roboto"/>
                          <a:sym typeface="Roboto"/>
                        </a:rPr>
                        <a:t>The Key Manager uses this database to store user access tokens that are used for verification of API calls.</a:t>
                      </a:r>
                      <a:endParaRPr sz="1200" u="none" cap="none" strike="noStrike">
                        <a:solidFill>
                          <a:srgbClr val="434343"/>
                        </a:solidFill>
                        <a:latin typeface="Roboto"/>
                        <a:ea typeface="Roboto"/>
                        <a:cs typeface="Roboto"/>
                        <a:sym typeface="Roboto"/>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3"/>
                    </a:solidFill>
                  </a:tcPr>
                </a:tc>
              </a:tr>
              <a:tr h="936725">
                <a:tc rowSpan="2">
                  <a:txBody>
                    <a:bodyPr/>
                    <a:lstStyle/>
                    <a:p>
                      <a:pPr indent="0" lvl="0" marL="91440" marR="91440" rtl="0" algn="ctr">
                        <a:lnSpc>
                          <a:spcPct val="100000"/>
                        </a:lnSpc>
                        <a:spcBef>
                          <a:spcPts val="0"/>
                        </a:spcBef>
                        <a:spcAft>
                          <a:spcPts val="0"/>
                        </a:spcAft>
                        <a:buClr>
                          <a:srgbClr val="000000"/>
                        </a:buClr>
                        <a:buSzPts val="1000"/>
                        <a:buFont typeface="Arial"/>
                        <a:buNone/>
                      </a:pPr>
                      <a:r>
                        <a:rPr lang="en" sz="1000" u="none" cap="none" strike="noStrike">
                          <a:solidFill>
                            <a:srgbClr val="FFFFFF"/>
                          </a:solidFill>
                          <a:latin typeface="Roboto"/>
                          <a:ea typeface="Roboto"/>
                          <a:cs typeface="Roboto"/>
                          <a:sym typeface="Roboto"/>
                        </a:rPr>
                        <a:t>User Manager Database &amp;</a:t>
                      </a:r>
                      <a:endParaRPr sz="1000" u="none" cap="none" strike="noStrike">
                        <a:solidFill>
                          <a:srgbClr val="FFFFFF"/>
                        </a:solidFill>
                        <a:latin typeface="Roboto"/>
                        <a:ea typeface="Roboto"/>
                        <a:cs typeface="Roboto"/>
                        <a:sym typeface="Roboto"/>
                      </a:endParaRPr>
                    </a:p>
                    <a:p>
                      <a:pPr indent="0" lvl="0" marL="91440" marR="91440" rtl="0" algn="ctr">
                        <a:lnSpc>
                          <a:spcPct val="100000"/>
                        </a:lnSpc>
                        <a:spcBef>
                          <a:spcPts val="0"/>
                        </a:spcBef>
                        <a:spcAft>
                          <a:spcPts val="0"/>
                        </a:spcAft>
                        <a:buClr>
                          <a:srgbClr val="000000"/>
                        </a:buClr>
                        <a:buSzPts val="1000"/>
                        <a:buFont typeface="Arial"/>
                        <a:buNone/>
                      </a:pPr>
                      <a:r>
                        <a:rPr lang="en" sz="1000" u="none" cap="none" strike="noStrike">
                          <a:solidFill>
                            <a:srgbClr val="FFFFFF"/>
                          </a:solidFill>
                          <a:latin typeface="Roboto"/>
                          <a:ea typeface="Roboto"/>
                          <a:cs typeface="Roboto"/>
                          <a:sym typeface="Roboto"/>
                        </a:rPr>
                        <a:t>Registry Database</a:t>
                      </a:r>
                      <a:br>
                        <a:rPr lang="en" sz="1000" u="none" cap="none" strike="noStrike">
                          <a:solidFill>
                            <a:srgbClr val="FFFFFF"/>
                          </a:solidFill>
                          <a:latin typeface="Roboto"/>
                          <a:ea typeface="Roboto"/>
                          <a:cs typeface="Roboto"/>
                          <a:sym typeface="Roboto"/>
                        </a:rPr>
                      </a:br>
                      <a:r>
                        <a:rPr lang="en" sz="1000" u="none" cap="none" strike="noStrike">
                          <a:solidFill>
                            <a:srgbClr val="FFFFFF"/>
                          </a:solidFill>
                          <a:latin typeface="Roboto"/>
                          <a:ea typeface="Roboto"/>
                          <a:cs typeface="Roboto"/>
                          <a:sym typeface="Roboto"/>
                        </a:rPr>
                        <a:t>(WSO2SHARED_DB)</a:t>
                      </a:r>
                      <a:endParaRPr sz="1000" u="none" cap="none" strike="noStrike">
                        <a:solidFill>
                          <a:srgbClr val="FFFFFF"/>
                        </a:solidFill>
                        <a:latin typeface="Roboto"/>
                        <a:ea typeface="Roboto"/>
                        <a:cs typeface="Roboto"/>
                        <a:sym typeface="Roboto"/>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5"/>
                    </a:solidFill>
                  </a:tcPr>
                </a:tc>
                <a:tc>
                  <a:txBody>
                    <a:bodyPr/>
                    <a:lstStyle/>
                    <a:p>
                      <a:pPr indent="-304800" lvl="0" marL="457200" marR="91440" rtl="0" algn="l">
                        <a:lnSpc>
                          <a:spcPct val="130000"/>
                        </a:lnSpc>
                        <a:spcBef>
                          <a:spcPts val="0"/>
                        </a:spcBef>
                        <a:spcAft>
                          <a:spcPts val="0"/>
                        </a:spcAft>
                        <a:buClr>
                          <a:schemeClr val="accent1"/>
                        </a:buClr>
                        <a:buSzPts val="1200"/>
                        <a:buFont typeface="Roboto"/>
                        <a:buChar char="●"/>
                      </a:pPr>
                      <a:r>
                        <a:rPr lang="en" sz="1200" u="none" cap="none" strike="noStrike">
                          <a:solidFill>
                            <a:srgbClr val="434343"/>
                          </a:solidFill>
                          <a:latin typeface="Roboto"/>
                          <a:ea typeface="Roboto"/>
                          <a:cs typeface="Roboto"/>
                          <a:sym typeface="Roboto"/>
                        </a:rPr>
                        <a:t>Stores information related to users and user roles.</a:t>
                      </a:r>
                      <a:endParaRPr sz="1200" u="none" cap="none" strike="noStrike">
                        <a:solidFill>
                          <a:srgbClr val="434343"/>
                        </a:solidFill>
                        <a:latin typeface="Roboto"/>
                        <a:ea typeface="Roboto"/>
                        <a:cs typeface="Roboto"/>
                        <a:sym typeface="Roboto"/>
                      </a:endParaRPr>
                    </a:p>
                    <a:p>
                      <a:pPr indent="-304800" lvl="0" marL="457200" marR="91440" rtl="0" algn="l">
                        <a:lnSpc>
                          <a:spcPct val="130000"/>
                        </a:lnSpc>
                        <a:spcBef>
                          <a:spcPts val="0"/>
                        </a:spcBef>
                        <a:spcAft>
                          <a:spcPts val="0"/>
                        </a:spcAft>
                        <a:buClr>
                          <a:schemeClr val="accent1"/>
                        </a:buClr>
                        <a:buSzPts val="1200"/>
                        <a:buFont typeface="Roboto"/>
                        <a:buChar char="●"/>
                      </a:pPr>
                      <a:r>
                        <a:rPr lang="en" sz="1200" u="none" cap="none" strike="noStrike">
                          <a:solidFill>
                            <a:srgbClr val="434343"/>
                          </a:solidFill>
                          <a:latin typeface="Roboto"/>
                          <a:ea typeface="Roboto"/>
                          <a:cs typeface="Roboto"/>
                          <a:sym typeface="Roboto"/>
                        </a:rPr>
                        <a:t>This information is shared among the Key Manager, Developer Portal and Publisher which resides within the same </a:t>
                      </a:r>
                      <a:r>
                        <a:rPr lang="en" sz="1200">
                          <a:solidFill>
                            <a:srgbClr val="434343"/>
                          </a:solidFill>
                          <a:latin typeface="Roboto"/>
                          <a:ea typeface="Roboto"/>
                          <a:cs typeface="Roboto"/>
                          <a:sym typeface="Roboto"/>
                        </a:rPr>
                        <a:t>C</a:t>
                      </a:r>
                      <a:r>
                        <a:rPr lang="en" sz="1200" u="none" cap="none" strike="noStrike">
                          <a:solidFill>
                            <a:srgbClr val="434343"/>
                          </a:solidFill>
                          <a:latin typeface="Roboto"/>
                          <a:ea typeface="Roboto"/>
                          <a:cs typeface="Roboto"/>
                          <a:sym typeface="Roboto"/>
                        </a:rPr>
                        <a:t>ontrol </a:t>
                      </a:r>
                      <a:r>
                        <a:rPr lang="en" sz="1200">
                          <a:solidFill>
                            <a:srgbClr val="434343"/>
                          </a:solidFill>
                          <a:latin typeface="Roboto"/>
                          <a:ea typeface="Roboto"/>
                          <a:cs typeface="Roboto"/>
                          <a:sym typeface="Roboto"/>
                        </a:rPr>
                        <a:t>P</a:t>
                      </a:r>
                      <a:r>
                        <a:rPr lang="en" sz="1200" u="none" cap="none" strike="noStrike">
                          <a:solidFill>
                            <a:srgbClr val="434343"/>
                          </a:solidFill>
                          <a:latin typeface="Roboto"/>
                          <a:ea typeface="Roboto"/>
                          <a:cs typeface="Roboto"/>
                          <a:sym typeface="Roboto"/>
                        </a:rPr>
                        <a:t>lane Profile. </a:t>
                      </a:r>
                      <a:endParaRPr sz="1200" u="none" cap="none" strike="noStrike">
                        <a:solidFill>
                          <a:srgbClr val="434343"/>
                        </a:solidFill>
                        <a:latin typeface="Roboto"/>
                        <a:ea typeface="Roboto"/>
                        <a:cs typeface="Roboto"/>
                        <a:sym typeface="Roboto"/>
                      </a:endParaRPr>
                    </a:p>
                    <a:p>
                      <a:pPr indent="-304800" lvl="0" marL="457200" marR="91440" rtl="0" algn="l">
                        <a:lnSpc>
                          <a:spcPct val="130000"/>
                        </a:lnSpc>
                        <a:spcBef>
                          <a:spcPts val="0"/>
                        </a:spcBef>
                        <a:spcAft>
                          <a:spcPts val="0"/>
                        </a:spcAft>
                        <a:buClr>
                          <a:schemeClr val="accent1"/>
                        </a:buClr>
                        <a:buSzPts val="1200"/>
                        <a:buFont typeface="Roboto"/>
                        <a:buChar char="●"/>
                      </a:pPr>
                      <a:r>
                        <a:rPr lang="en" sz="1200" u="none" cap="none" strike="noStrike">
                          <a:solidFill>
                            <a:srgbClr val="434343"/>
                          </a:solidFill>
                          <a:latin typeface="Roboto"/>
                          <a:ea typeface="Roboto"/>
                          <a:cs typeface="Roboto"/>
                          <a:sym typeface="Roboto"/>
                        </a:rPr>
                        <a:t>Users can access the Publisher for API creation and the Developer Portal for consuming the APIs.</a:t>
                      </a:r>
                      <a:endParaRPr sz="1200" u="none" cap="none" strike="noStrike">
                        <a:solidFill>
                          <a:srgbClr val="434343"/>
                        </a:solidFill>
                        <a:latin typeface="Roboto"/>
                        <a:ea typeface="Roboto"/>
                        <a:cs typeface="Roboto"/>
                        <a:sym typeface="Roboto"/>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3"/>
                    </a:solidFill>
                  </a:tcPr>
                </a:tc>
              </a:tr>
              <a:tr h="1329650">
                <a:tc vMerge="1"/>
                <a:tc>
                  <a:txBody>
                    <a:bodyPr/>
                    <a:lstStyle/>
                    <a:p>
                      <a:pPr indent="-304800" lvl="0" marL="457200" marR="91440" rtl="0" algn="l">
                        <a:lnSpc>
                          <a:spcPct val="130000"/>
                        </a:lnSpc>
                        <a:spcBef>
                          <a:spcPts val="0"/>
                        </a:spcBef>
                        <a:spcAft>
                          <a:spcPts val="0"/>
                        </a:spcAft>
                        <a:buClr>
                          <a:schemeClr val="accent1"/>
                        </a:buClr>
                        <a:buSzPts val="1200"/>
                        <a:buFont typeface="Roboto"/>
                        <a:buChar char="●"/>
                      </a:pPr>
                      <a:r>
                        <a:rPr lang="en" sz="1200" u="none" cap="none" strike="noStrike">
                          <a:solidFill>
                            <a:srgbClr val="434343"/>
                          </a:solidFill>
                          <a:latin typeface="Roboto"/>
                          <a:ea typeface="Roboto"/>
                          <a:cs typeface="Roboto"/>
                          <a:sym typeface="Roboto"/>
                        </a:rPr>
                        <a:t>Shares information between the Publisher and Dev</a:t>
                      </a:r>
                      <a:r>
                        <a:rPr lang="en" sz="1200">
                          <a:solidFill>
                            <a:srgbClr val="434343"/>
                          </a:solidFill>
                          <a:latin typeface="Roboto"/>
                          <a:ea typeface="Roboto"/>
                          <a:cs typeface="Roboto"/>
                          <a:sym typeface="Roboto"/>
                        </a:rPr>
                        <a:t>eloper </a:t>
                      </a:r>
                      <a:r>
                        <a:rPr lang="en" sz="1200" u="none" cap="none" strike="noStrike">
                          <a:solidFill>
                            <a:srgbClr val="434343"/>
                          </a:solidFill>
                          <a:latin typeface="Roboto"/>
                          <a:ea typeface="Roboto"/>
                          <a:cs typeface="Roboto"/>
                          <a:sym typeface="Roboto"/>
                        </a:rPr>
                        <a:t>Portal.</a:t>
                      </a:r>
                      <a:endParaRPr sz="1200" u="none" cap="none" strike="noStrike">
                        <a:solidFill>
                          <a:srgbClr val="434343"/>
                        </a:solidFill>
                        <a:latin typeface="Roboto"/>
                        <a:ea typeface="Roboto"/>
                        <a:cs typeface="Roboto"/>
                        <a:sym typeface="Roboto"/>
                      </a:endParaRPr>
                    </a:p>
                    <a:p>
                      <a:pPr indent="-304800" lvl="0" marL="457200" marR="91440" rtl="0" algn="l">
                        <a:lnSpc>
                          <a:spcPct val="130000"/>
                        </a:lnSpc>
                        <a:spcBef>
                          <a:spcPts val="0"/>
                        </a:spcBef>
                        <a:spcAft>
                          <a:spcPts val="0"/>
                        </a:spcAft>
                        <a:buClr>
                          <a:schemeClr val="accent1"/>
                        </a:buClr>
                        <a:buSzPts val="1200"/>
                        <a:buFont typeface="Roboto"/>
                        <a:buChar char="●"/>
                      </a:pPr>
                      <a:r>
                        <a:rPr lang="en" sz="1200" u="none" cap="none" strike="noStrike">
                          <a:solidFill>
                            <a:srgbClr val="434343"/>
                          </a:solidFill>
                          <a:latin typeface="Roboto"/>
                          <a:ea typeface="Roboto"/>
                          <a:cs typeface="Roboto"/>
                          <a:sym typeface="Roboto"/>
                        </a:rPr>
                        <a:t>When an API is published through the Publisher, it is made available in the Developer Portal via the registry database</a:t>
                      </a:r>
                      <a:r>
                        <a:rPr lang="en" sz="1200">
                          <a:solidFill>
                            <a:srgbClr val="434343"/>
                          </a:solidFill>
                          <a:latin typeface="Roboto"/>
                          <a:ea typeface="Roboto"/>
                          <a:cs typeface="Roboto"/>
                          <a:sym typeface="Roboto"/>
                        </a:rPr>
                        <a:t>.</a:t>
                      </a:r>
                      <a:endParaRPr sz="1200" u="none" cap="none" strike="noStrike">
                        <a:solidFill>
                          <a:srgbClr val="434343"/>
                        </a:solidFill>
                        <a:latin typeface="Roboto"/>
                        <a:ea typeface="Roboto"/>
                        <a:cs typeface="Roboto"/>
                        <a:sym typeface="Roboto"/>
                      </a:endParaRPr>
                    </a:p>
                    <a:p>
                      <a:pPr indent="-304800" lvl="0" marL="457200" marR="91440" rtl="0" algn="l">
                        <a:lnSpc>
                          <a:spcPct val="130000"/>
                        </a:lnSpc>
                        <a:spcBef>
                          <a:spcPts val="0"/>
                        </a:spcBef>
                        <a:spcAft>
                          <a:spcPts val="0"/>
                        </a:spcAft>
                        <a:buClr>
                          <a:schemeClr val="accent1"/>
                        </a:buClr>
                        <a:buSzPts val="1200"/>
                        <a:buFont typeface="Roboto"/>
                        <a:buChar char="●"/>
                      </a:pPr>
                      <a:r>
                        <a:rPr lang="en" sz="1200" u="none" cap="none" strike="noStrike">
                          <a:solidFill>
                            <a:srgbClr val="434343"/>
                          </a:solidFill>
                          <a:latin typeface="Roboto"/>
                          <a:ea typeface="Roboto"/>
                          <a:cs typeface="Roboto"/>
                          <a:sym typeface="Roboto"/>
                        </a:rPr>
                        <a:t>If you are planning to create this setup for a multi-tenanted environment, it is required to share the information in this database between the Gateway and Key Manager components as well. </a:t>
                      </a:r>
                      <a:endParaRPr sz="1200" u="none" cap="none" strike="noStrike">
                        <a:solidFill>
                          <a:srgbClr val="434343"/>
                        </a:solidFill>
                        <a:latin typeface="Roboto"/>
                        <a:ea typeface="Roboto"/>
                        <a:cs typeface="Roboto"/>
                        <a:sym typeface="Roboto"/>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3"/>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34"/>
          <p:cNvPicPr preferRelativeResize="0"/>
          <p:nvPr/>
        </p:nvPicPr>
        <p:blipFill>
          <a:blip r:embed="rId3">
            <a:alphaModFix/>
          </a:blip>
          <a:stretch>
            <a:fillRect/>
          </a:stretch>
        </p:blipFill>
        <p:spPr>
          <a:xfrm>
            <a:off x="2035425" y="988550"/>
            <a:ext cx="4958099" cy="3778351"/>
          </a:xfrm>
          <a:prstGeom prst="rect">
            <a:avLst/>
          </a:prstGeom>
          <a:noFill/>
          <a:ln>
            <a:noFill/>
          </a:ln>
        </p:spPr>
      </p:pic>
      <p:sp>
        <p:nvSpPr>
          <p:cNvPr id="242" name="Google Shape;242;p34"/>
          <p:cNvSpPr txBox="1"/>
          <p:nvPr>
            <p:ph idx="4294967295"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Simple Scalable Deployment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5"/>
          <p:cNvSpPr txBox="1"/>
          <p:nvPr>
            <p:ph idx="4294967295"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Simple Scalable Deployment with Traffic Manager Separation</a:t>
            </a:r>
            <a:endParaRPr/>
          </a:p>
        </p:txBody>
      </p:sp>
      <p:pic>
        <p:nvPicPr>
          <p:cNvPr id="248" name="Google Shape;248;p35"/>
          <p:cNvPicPr preferRelativeResize="0"/>
          <p:nvPr/>
        </p:nvPicPr>
        <p:blipFill>
          <a:blip r:embed="rId3">
            <a:alphaModFix/>
          </a:blip>
          <a:stretch>
            <a:fillRect/>
          </a:stretch>
        </p:blipFill>
        <p:spPr>
          <a:xfrm>
            <a:off x="1393925" y="892325"/>
            <a:ext cx="6182435" cy="39463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SO2">
  <a:themeElements>
    <a:clrScheme name="Custom 347">
      <a:dk1>
        <a:srgbClr val="000000"/>
      </a:dk1>
      <a:lt1>
        <a:srgbClr val="465867"/>
      </a:lt1>
      <a:dk2>
        <a:srgbClr val="212A32"/>
      </a:dk2>
      <a:lt2>
        <a:srgbClr val="ECECEC"/>
      </a:lt2>
      <a:accent1>
        <a:srgbClr val="FF7300"/>
      </a:accent1>
      <a:accent2>
        <a:srgbClr val="FFC808"/>
      </a:accent2>
      <a:accent3>
        <a:srgbClr val="D7E2DE"/>
      </a:accent3>
      <a:accent4>
        <a:srgbClr val="D8D6D2"/>
      </a:accent4>
      <a:accent5>
        <a:srgbClr val="979593"/>
      </a:accent5>
      <a:accent6>
        <a:srgbClr val="FFFFFF"/>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