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
      <p:font typeface="Source Code Pro"/>
      <p:regular r:id="rId33"/>
      <p:bold r:id="rId34"/>
      <p:italic r:id="rId35"/>
      <p:boldItalic r:id="rId36"/>
    </p:embeddedFont>
    <p:embeddedFont>
      <p:font typeface="Roboto Light"/>
      <p:regular r:id="rId37"/>
      <p:bold r:id="rId38"/>
      <p:italic r:id="rId39"/>
      <p:boldItalic r:id="rId40"/>
    </p:embeddedFont>
    <p:embeddedFont>
      <p:font typeface="Nuni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BD24AF-8A86-4458-8284-4E72B6B49D09}">
  <a:tblStyle styleId="{89BD24AF-8A86-4458-8284-4E72B6B49D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4.xml"/><Relationship Id="rId42" Type="http://schemas.openxmlformats.org/officeDocument/2006/relationships/font" Target="fonts/NunitoSans-bold.fntdata"/><Relationship Id="rId41" Type="http://schemas.openxmlformats.org/officeDocument/2006/relationships/font" Target="fonts/NunitoSans-regular.fntdata"/><Relationship Id="rId22" Type="http://schemas.openxmlformats.org/officeDocument/2006/relationships/slide" Target="slides/slide16.xml"/><Relationship Id="rId44" Type="http://schemas.openxmlformats.org/officeDocument/2006/relationships/font" Target="fonts/NunitoSans-boldItalic.fntdata"/><Relationship Id="rId21" Type="http://schemas.openxmlformats.org/officeDocument/2006/relationships/slide" Target="slides/slide15.xml"/><Relationship Id="rId43" Type="http://schemas.openxmlformats.org/officeDocument/2006/relationships/font" Target="fonts/Nunito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RobotoMedium-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37" Type="http://schemas.openxmlformats.org/officeDocument/2006/relationships/font" Target="fonts/RobotoLight-regular.fntdata"/><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39" Type="http://schemas.openxmlformats.org/officeDocument/2006/relationships/font" Target="fonts/RobotoLight-italic.fntdata"/><Relationship Id="rId16" Type="http://schemas.openxmlformats.org/officeDocument/2006/relationships/slide" Target="slides/slide10.xml"/><Relationship Id="rId38" Type="http://schemas.openxmlformats.org/officeDocument/2006/relationships/font" Target="fonts/Roboto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im.docs.wso2.com/en/4.2.0/install-and-setup/setup/deployment-overview/"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1e83793b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1e83793b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d4ce66481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d4ce66481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d4ce66481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d4ce66481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1f2dfb96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1f2dfb9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5ff49b85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5ff49b85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d6d90e5b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6d90e5b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d4ce66481_0_947: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7d4ce66481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sz="1200">
              <a:latin typeface="Nunito Sans"/>
              <a:ea typeface="Nunito Sans"/>
              <a:cs typeface="Nunito Sans"/>
              <a:sym typeface="Nunito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d4ce66481_0_1041: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7d4ce66481_0_10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sz="1200">
              <a:latin typeface="Nunito Sans"/>
              <a:ea typeface="Nunito Sans"/>
              <a:cs typeface="Nunito Sans"/>
              <a:sym typeface="Nunito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d4ce66481_0_1024:notes"/>
          <p:cNvSpPr/>
          <p:nvPr>
            <p:ph idx="2" type="sldImg"/>
          </p:nvPr>
        </p:nvSpPr>
        <p:spPr>
          <a:xfrm>
            <a:off x="381302"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7d4ce66481_0_10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sz="1200">
              <a:latin typeface="Nunito Sans"/>
              <a:ea typeface="Nunito Sans"/>
              <a:cs typeface="Nunito Sans"/>
              <a:sym typeface="Nunito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27f917d77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e27f917d7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97bd226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97bd226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https://apim.docs.wso2.com/en/4.2.0/install-and-setup/setup/deployment-overview/</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d4ce6648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d4ce6648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d4ce66481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4ce6648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d4ce6648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4ce6648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664b5c6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664b5c6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1e83793b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1e83793b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d4ce66481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d4ce6648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d4ce66481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4ce66481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linkedin.com/company/wso2/" TargetMode="External"/><Relationship Id="rId3" Type="http://schemas.openxmlformats.org/officeDocument/2006/relationships/image" Target="../media/image9.png"/><Relationship Id="rId4" Type="http://schemas.openxmlformats.org/officeDocument/2006/relationships/hyperlink" Target="https://twitter.com/wso2" TargetMode="External"/><Relationship Id="rId9"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hyperlink" Target="https://www.youtube.com/user/WSO2TechFlicks?sub_confirmation=1" TargetMode="External"/><Relationship Id="rId7" Type="http://schemas.openxmlformats.org/officeDocument/2006/relationships/image" Target="../media/image7.png"/><Relationship Id="rId8" Type="http://schemas.openxmlformats.org/officeDocument/2006/relationships/hyperlink" Target="https://www.facebook.com/WSO2Inc"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600" y="-20775"/>
            <a:ext cx="9162000" cy="5205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cxnSp>
        <p:nvCxnSpPr>
          <p:cNvPr id="11" name="Google Shape;11;p2"/>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pic>
        <p:nvPicPr>
          <p:cNvPr id="12" name="Google Shape;12;p2"/>
          <p:cNvPicPr preferRelativeResize="0"/>
          <p:nvPr/>
        </p:nvPicPr>
        <p:blipFill>
          <a:blip r:embed="rId2">
            <a:alphaModFix/>
          </a:blip>
          <a:stretch>
            <a:fillRect/>
          </a:stretch>
        </p:blipFill>
        <p:spPr>
          <a:xfrm>
            <a:off x="1117950" y="794325"/>
            <a:ext cx="784800" cy="308245"/>
          </a:xfrm>
          <a:prstGeom prst="rect">
            <a:avLst/>
          </a:prstGeom>
          <a:noFill/>
          <a:ln>
            <a:noFill/>
          </a:ln>
        </p:spPr>
      </p:pic>
      <p:cxnSp>
        <p:nvCxnSpPr>
          <p:cNvPr id="13" name="Google Shape;13;p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14" name="Google Shape;14;p2"/>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sp>
        <p:nvSpPr>
          <p:cNvPr id="15" name="Google Shape;15;p2"/>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lvl1pPr lvl="0">
              <a:spcBef>
                <a:spcPts val="600"/>
              </a:spcBef>
              <a:spcAft>
                <a:spcPts val="0"/>
              </a:spcAft>
              <a:buNone/>
              <a:defRPr sz="900">
                <a:solidFill>
                  <a:schemeClr val="accent3"/>
                </a:solidFill>
              </a:defRPr>
            </a:lvl1pPr>
            <a:lvl2pPr lvl="1">
              <a:spcBef>
                <a:spcPts val="600"/>
              </a:spcBef>
              <a:spcAft>
                <a:spcPts val="0"/>
              </a:spcAft>
              <a:buNone/>
              <a:defRPr/>
            </a:lvl2pPr>
            <a:lvl3pPr lvl="2">
              <a:spcBef>
                <a:spcPts val="600"/>
              </a:spcBef>
              <a:spcAft>
                <a:spcPts val="0"/>
              </a:spcAft>
              <a:buNone/>
              <a:defRPr/>
            </a:lvl3pPr>
            <a:lvl4pPr lvl="3">
              <a:spcBef>
                <a:spcPts val="600"/>
              </a:spcBef>
              <a:spcAft>
                <a:spcPts val="0"/>
              </a:spcAft>
              <a:buNone/>
              <a:defRPr/>
            </a:lvl4pPr>
            <a:lvl5pPr lvl="4">
              <a:spcBef>
                <a:spcPts val="600"/>
              </a:spcBef>
              <a:spcAft>
                <a:spcPts val="0"/>
              </a:spcAft>
              <a:buNone/>
              <a:defRPr/>
            </a:lvl5pPr>
            <a:lvl6pPr lvl="5">
              <a:spcBef>
                <a:spcPts val="600"/>
              </a:spcBef>
              <a:spcAft>
                <a:spcPts val="0"/>
              </a:spcAft>
              <a:buNone/>
              <a:defRPr/>
            </a:lvl6pPr>
            <a:lvl7pPr lvl="6">
              <a:spcBef>
                <a:spcPts val="600"/>
              </a:spcBef>
              <a:spcAft>
                <a:spcPts val="0"/>
              </a:spcAft>
              <a:buNone/>
              <a:defRPr/>
            </a:lvl7pPr>
            <a:lvl8pPr lvl="7">
              <a:spcBef>
                <a:spcPts val="600"/>
              </a:spcBef>
              <a:spcAft>
                <a:spcPts val="0"/>
              </a:spcAft>
              <a:buNone/>
              <a:defRPr/>
            </a:lvl8pPr>
            <a:lvl9pPr lvl="8">
              <a:spcBef>
                <a:spcPts val="600"/>
              </a:spcBef>
              <a:spcAft>
                <a:spcPts val="0"/>
              </a:spcAft>
              <a:buNone/>
              <a:defRPr/>
            </a:lvl9pPr>
          </a:lstStyle>
          <a:p/>
        </p:txBody>
      </p:sp>
      <p:sp>
        <p:nvSpPr>
          <p:cNvPr id="16" name="Google Shape;16;p2"/>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1335133" y="3578701"/>
            <a:ext cx="226200" cy="195600"/>
          </a:xfrm>
          <a:prstGeom prst="triangle">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
  <p:cSld name="BLANK_1">
    <p:spTree>
      <p:nvGrpSpPr>
        <p:cNvPr id="79" name="Shape 79"/>
        <p:cNvGrpSpPr/>
        <p:nvPr/>
      </p:nvGrpSpPr>
      <p:grpSpPr>
        <a:xfrm>
          <a:off x="0" y="0"/>
          <a:ext cx="0" cy="0"/>
          <a:chOff x="0" y="0"/>
          <a:chExt cx="0" cy="0"/>
        </a:xfrm>
      </p:grpSpPr>
      <p:cxnSp>
        <p:nvCxnSpPr>
          <p:cNvPr id="80" name="Google Shape;80;p11"/>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1" name="Google Shape;81;p11"/>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 name="Google Shape;82;p11"/>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3" name="Google Shape;83;p11"/>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Dark Grey )">
  <p:cSld name="BLANK_1_1">
    <p:bg>
      <p:bgPr>
        <a:solidFill>
          <a:schemeClr val="lt1"/>
        </a:solidFill>
      </p:bgPr>
    </p:bg>
    <p:spTree>
      <p:nvGrpSpPr>
        <p:cNvPr id="85" name="Shape 85"/>
        <p:cNvGrpSpPr/>
        <p:nvPr/>
      </p:nvGrpSpPr>
      <p:grpSpPr>
        <a:xfrm>
          <a:off x="0" y="0"/>
          <a:ext cx="0" cy="0"/>
          <a:chOff x="0" y="0"/>
          <a:chExt cx="0" cy="0"/>
        </a:xfrm>
      </p:grpSpPr>
      <p:cxnSp>
        <p:nvCxnSpPr>
          <p:cNvPr id="86" name="Google Shape;86;p12"/>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87" name="Google Shape;87;p12"/>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89" name="Google Shape;89;p12"/>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Yellow )">
  <p:cSld name="BLANK_1_1_1">
    <p:bg>
      <p:bgPr>
        <a:solidFill>
          <a:schemeClr val="accent2"/>
        </a:solidFill>
      </p:bgPr>
    </p:bg>
    <p:spTree>
      <p:nvGrpSpPr>
        <p:cNvPr id="91" name="Shape 91"/>
        <p:cNvGrpSpPr/>
        <p:nvPr/>
      </p:nvGrpSpPr>
      <p:grpSpPr>
        <a:xfrm>
          <a:off x="0" y="0"/>
          <a:ext cx="0" cy="0"/>
          <a:chOff x="0" y="0"/>
          <a:chExt cx="0" cy="0"/>
        </a:xfrm>
      </p:grpSpPr>
      <p:cxnSp>
        <p:nvCxnSpPr>
          <p:cNvPr id="92" name="Google Shape;92;p1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3" name="Google Shape;93;p13"/>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95" name="Google Shape;95;p13"/>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heme Cool Grey )">
  <p:cSld name="BLANK_1_1_1_1">
    <p:bg>
      <p:bgPr>
        <a:solidFill>
          <a:schemeClr val="accent3"/>
        </a:solidFill>
      </p:bgPr>
    </p:bg>
    <p:spTree>
      <p:nvGrpSpPr>
        <p:cNvPr id="97" name="Shape 97"/>
        <p:cNvGrpSpPr/>
        <p:nvPr/>
      </p:nvGrpSpPr>
      <p:grpSpPr>
        <a:xfrm>
          <a:off x="0" y="0"/>
          <a:ext cx="0" cy="0"/>
          <a:chOff x="0" y="0"/>
          <a:chExt cx="0" cy="0"/>
        </a:xfrm>
      </p:grpSpPr>
      <p:cxnSp>
        <p:nvCxnSpPr>
          <p:cNvPr id="98" name="Google Shape;98;p1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99" name="Google Shape;99;p14"/>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14"/>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1" name="Google Shape;101;p14"/>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BLANK_1_1_1_2">
    <p:bg>
      <p:bgPr>
        <a:solidFill>
          <a:schemeClr val="accent2"/>
        </a:solidFill>
      </p:bgPr>
    </p:bg>
    <p:spTree>
      <p:nvGrpSpPr>
        <p:cNvPr id="103" name="Shape 103"/>
        <p:cNvGrpSpPr/>
        <p:nvPr/>
      </p:nvGrpSpPr>
      <p:grpSpPr>
        <a:xfrm>
          <a:off x="0" y="0"/>
          <a:ext cx="0" cy="0"/>
          <a:chOff x="0" y="0"/>
          <a:chExt cx="0" cy="0"/>
        </a:xfrm>
      </p:grpSpPr>
      <p:cxnSp>
        <p:nvCxnSpPr>
          <p:cNvPr id="104" name="Google Shape;104;p1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05" name="Google Shape;105;p15"/>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107" name="Google Shape;107;p15"/>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cxnSp>
        <p:nvCxnSpPr>
          <p:cNvPr id="109" name="Google Shape;109;p15"/>
          <p:cNvCxnSpPr>
            <a:endCxn id="110" idx="2"/>
          </p:cNvCxnSpPr>
          <p:nvPr/>
        </p:nvCxnSpPr>
        <p:spPr>
          <a:xfrm flipH="1" rot="10800000">
            <a:off x="6750" y="4112913"/>
            <a:ext cx="4292100" cy="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5"/>
          <p:cNvCxnSpPr>
            <a:stCxn id="110" idx="6"/>
          </p:cNvCxnSpPr>
          <p:nvPr/>
        </p:nvCxnSpPr>
        <p:spPr>
          <a:xfrm>
            <a:off x="4845150" y="4112913"/>
            <a:ext cx="4292100" cy="300"/>
          </a:xfrm>
          <a:prstGeom prst="straightConnector1">
            <a:avLst/>
          </a:prstGeom>
          <a:noFill/>
          <a:ln cap="flat" cmpd="sng" w="9525">
            <a:solidFill>
              <a:schemeClr val="dk2"/>
            </a:solidFill>
            <a:prstDash val="solid"/>
            <a:round/>
            <a:headEnd len="med" w="med" type="none"/>
            <a:tailEnd len="med" w="med" type="none"/>
          </a:ln>
        </p:spPr>
      </p:cxnSp>
      <p:sp>
        <p:nvSpPr>
          <p:cNvPr id="110" name="Google Shape;110;p15"/>
          <p:cNvSpPr/>
          <p:nvPr/>
        </p:nvSpPr>
        <p:spPr>
          <a:xfrm>
            <a:off x="4298850" y="3839763"/>
            <a:ext cx="546300" cy="54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a:off x="4469012" y="3943034"/>
            <a:ext cx="206046" cy="339995"/>
            <a:chOff x="2220125" y="238125"/>
            <a:chExt cx="3179725" cy="5238750"/>
          </a:xfrm>
        </p:grpSpPr>
        <p:sp>
          <p:nvSpPr>
            <p:cNvPr id="113" name="Google Shape;113;p15"/>
            <p:cNvSpPr/>
            <p:nvPr/>
          </p:nvSpPr>
          <p:spPr>
            <a:xfrm>
              <a:off x="3184450" y="4251875"/>
              <a:ext cx="1251075" cy="1225000"/>
            </a:xfrm>
            <a:custGeom>
              <a:rect b="b" l="l" r="r" t="t"/>
              <a:pathLst>
                <a:path extrusionOk="0" h="49000" w="50043">
                  <a:moveTo>
                    <a:pt x="19809" y="1"/>
                  </a:moveTo>
                  <a:lnTo>
                    <a:pt x="15639" y="2086"/>
                  </a:lnTo>
                  <a:lnTo>
                    <a:pt x="11469" y="4171"/>
                  </a:lnTo>
                  <a:lnTo>
                    <a:pt x="7298" y="7299"/>
                  </a:lnTo>
                  <a:lnTo>
                    <a:pt x="4171" y="10426"/>
                  </a:lnTo>
                  <a:lnTo>
                    <a:pt x="2086" y="14596"/>
                  </a:lnTo>
                  <a:lnTo>
                    <a:pt x="1043" y="19809"/>
                  </a:lnTo>
                  <a:lnTo>
                    <a:pt x="1" y="23979"/>
                  </a:lnTo>
                  <a:lnTo>
                    <a:pt x="1043" y="29192"/>
                  </a:lnTo>
                  <a:lnTo>
                    <a:pt x="2086" y="34404"/>
                  </a:lnTo>
                  <a:lnTo>
                    <a:pt x="4171" y="38575"/>
                  </a:lnTo>
                  <a:lnTo>
                    <a:pt x="7298" y="41702"/>
                  </a:lnTo>
                  <a:lnTo>
                    <a:pt x="11469" y="44830"/>
                  </a:lnTo>
                  <a:lnTo>
                    <a:pt x="15639" y="46915"/>
                  </a:lnTo>
                  <a:lnTo>
                    <a:pt x="19809" y="47957"/>
                  </a:lnTo>
                  <a:lnTo>
                    <a:pt x="25022" y="49000"/>
                  </a:lnTo>
                  <a:lnTo>
                    <a:pt x="30234" y="47957"/>
                  </a:lnTo>
                  <a:lnTo>
                    <a:pt x="34404" y="46915"/>
                  </a:lnTo>
                  <a:lnTo>
                    <a:pt x="38574" y="44830"/>
                  </a:lnTo>
                  <a:lnTo>
                    <a:pt x="42745" y="41702"/>
                  </a:lnTo>
                  <a:lnTo>
                    <a:pt x="45872" y="38575"/>
                  </a:lnTo>
                  <a:lnTo>
                    <a:pt x="47957" y="34404"/>
                  </a:lnTo>
                  <a:lnTo>
                    <a:pt x="49000" y="29192"/>
                  </a:lnTo>
                  <a:lnTo>
                    <a:pt x="50042" y="23979"/>
                  </a:lnTo>
                  <a:lnTo>
                    <a:pt x="49000" y="19809"/>
                  </a:lnTo>
                  <a:lnTo>
                    <a:pt x="47957" y="14596"/>
                  </a:lnTo>
                  <a:lnTo>
                    <a:pt x="45872" y="10426"/>
                  </a:lnTo>
                  <a:lnTo>
                    <a:pt x="42745" y="7299"/>
                  </a:lnTo>
                  <a:lnTo>
                    <a:pt x="38574" y="4171"/>
                  </a:lnTo>
                  <a:lnTo>
                    <a:pt x="34404" y="2086"/>
                  </a:lnTo>
                  <a:lnTo>
                    <a:pt x="30234" y="1"/>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220125" y="238125"/>
              <a:ext cx="3179725" cy="3701025"/>
            </a:xfrm>
            <a:custGeom>
              <a:rect b="b" l="l" r="r" t="t"/>
              <a:pathLst>
                <a:path extrusionOk="0" h="148041" w="127189">
                  <a:moveTo>
                    <a:pt x="57339" y="0"/>
                  </a:moveTo>
                  <a:lnTo>
                    <a:pt x="51084" y="1043"/>
                  </a:lnTo>
                  <a:lnTo>
                    <a:pt x="44829" y="2085"/>
                  </a:lnTo>
                  <a:lnTo>
                    <a:pt x="38574" y="4170"/>
                  </a:lnTo>
                  <a:lnTo>
                    <a:pt x="28148" y="10425"/>
                  </a:lnTo>
                  <a:lnTo>
                    <a:pt x="18766" y="18766"/>
                  </a:lnTo>
                  <a:lnTo>
                    <a:pt x="10425" y="28149"/>
                  </a:lnTo>
                  <a:lnTo>
                    <a:pt x="5213" y="38574"/>
                  </a:lnTo>
                  <a:lnTo>
                    <a:pt x="2085" y="44829"/>
                  </a:lnTo>
                  <a:lnTo>
                    <a:pt x="1043" y="51084"/>
                  </a:lnTo>
                  <a:lnTo>
                    <a:pt x="0" y="57340"/>
                  </a:lnTo>
                  <a:lnTo>
                    <a:pt x="0" y="63595"/>
                  </a:lnTo>
                  <a:lnTo>
                    <a:pt x="0" y="69850"/>
                  </a:lnTo>
                  <a:lnTo>
                    <a:pt x="48999" y="69850"/>
                  </a:lnTo>
                  <a:lnTo>
                    <a:pt x="48999" y="63595"/>
                  </a:lnTo>
                  <a:lnTo>
                    <a:pt x="50042" y="57340"/>
                  </a:lnTo>
                  <a:lnTo>
                    <a:pt x="53169" y="53169"/>
                  </a:lnTo>
                  <a:lnTo>
                    <a:pt x="58382" y="50042"/>
                  </a:lnTo>
                  <a:lnTo>
                    <a:pt x="63595" y="48999"/>
                  </a:lnTo>
                  <a:lnTo>
                    <a:pt x="69850" y="50042"/>
                  </a:lnTo>
                  <a:lnTo>
                    <a:pt x="74020" y="53169"/>
                  </a:lnTo>
                  <a:lnTo>
                    <a:pt x="77147" y="57340"/>
                  </a:lnTo>
                  <a:lnTo>
                    <a:pt x="78190" y="63595"/>
                  </a:lnTo>
                  <a:lnTo>
                    <a:pt x="78190" y="66722"/>
                  </a:lnTo>
                  <a:lnTo>
                    <a:pt x="77147" y="69850"/>
                  </a:lnTo>
                  <a:lnTo>
                    <a:pt x="75062" y="71935"/>
                  </a:lnTo>
                  <a:lnTo>
                    <a:pt x="72977" y="75063"/>
                  </a:lnTo>
                  <a:lnTo>
                    <a:pt x="38574" y="104254"/>
                  </a:lnTo>
                  <a:lnTo>
                    <a:pt x="38574" y="148040"/>
                  </a:lnTo>
                  <a:lnTo>
                    <a:pt x="88615" y="148040"/>
                  </a:lnTo>
                  <a:lnTo>
                    <a:pt x="88615" y="126147"/>
                  </a:lnTo>
                  <a:lnTo>
                    <a:pt x="105296" y="112594"/>
                  </a:lnTo>
                  <a:lnTo>
                    <a:pt x="110508" y="107381"/>
                  </a:lnTo>
                  <a:lnTo>
                    <a:pt x="114679" y="102169"/>
                  </a:lnTo>
                  <a:lnTo>
                    <a:pt x="118849" y="96956"/>
                  </a:lnTo>
                  <a:lnTo>
                    <a:pt x="121976" y="90701"/>
                  </a:lnTo>
                  <a:lnTo>
                    <a:pt x="124061" y="84446"/>
                  </a:lnTo>
                  <a:lnTo>
                    <a:pt x="126146" y="77148"/>
                  </a:lnTo>
                  <a:lnTo>
                    <a:pt x="127189" y="70893"/>
                  </a:lnTo>
                  <a:lnTo>
                    <a:pt x="127189" y="63595"/>
                  </a:lnTo>
                  <a:lnTo>
                    <a:pt x="127189" y="57340"/>
                  </a:lnTo>
                  <a:lnTo>
                    <a:pt x="126146" y="51084"/>
                  </a:lnTo>
                  <a:lnTo>
                    <a:pt x="125104" y="44829"/>
                  </a:lnTo>
                  <a:lnTo>
                    <a:pt x="123019" y="38574"/>
                  </a:lnTo>
                  <a:lnTo>
                    <a:pt x="116764" y="28149"/>
                  </a:lnTo>
                  <a:lnTo>
                    <a:pt x="108423" y="18766"/>
                  </a:lnTo>
                  <a:lnTo>
                    <a:pt x="99041" y="10425"/>
                  </a:lnTo>
                  <a:lnTo>
                    <a:pt x="88615" y="4170"/>
                  </a:lnTo>
                  <a:lnTo>
                    <a:pt x="82360" y="2085"/>
                  </a:lnTo>
                  <a:lnTo>
                    <a:pt x="76105" y="1043"/>
                  </a:lnTo>
                  <a:lnTo>
                    <a:pt x="69850" y="0"/>
                  </a:lnTo>
                  <a:close/>
                </a:path>
              </a:pathLst>
            </a:custGeom>
            <a:solidFill>
              <a:srgbClr val="FFC8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nvSpPr>
        <p:spPr>
          <a:xfrm>
            <a:off x="1168950" y="1541325"/>
            <a:ext cx="6806100" cy="102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chemeClr val="dk2"/>
                </a:solidFill>
              </a:rPr>
              <a:t>Question Time!</a:t>
            </a:r>
            <a:endParaRPr b="1" sz="48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BLANK_1_1_1_1_1">
    <p:bg>
      <p:bgPr>
        <a:solidFill>
          <a:schemeClr val="dk2"/>
        </a:solidFill>
      </p:bgPr>
    </p:bg>
    <p:spTree>
      <p:nvGrpSpPr>
        <p:cNvPr id="116" name="Shape 116"/>
        <p:cNvGrpSpPr/>
        <p:nvPr/>
      </p:nvGrpSpPr>
      <p:grpSpPr>
        <a:xfrm>
          <a:off x="0" y="0"/>
          <a:ext cx="0" cy="0"/>
          <a:chOff x="0" y="0"/>
          <a:chExt cx="0" cy="0"/>
        </a:xfrm>
      </p:grpSpPr>
      <p:cxnSp>
        <p:nvCxnSpPr>
          <p:cNvPr id="117" name="Google Shape;117;p16"/>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118" name="Google Shape;118;p16"/>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119" name="Google Shape;119;p16"/>
          <p:cNvSpPr txBox="1"/>
          <p:nvPr/>
        </p:nvSpPr>
        <p:spPr>
          <a:xfrm>
            <a:off x="1652625" y="4110725"/>
            <a:ext cx="1268700" cy="32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600" u="none" cap="none" strike="noStrike">
                <a:solidFill>
                  <a:schemeClr val="accent6"/>
                </a:solidFill>
                <a:latin typeface="Roboto Medium"/>
                <a:ea typeface="Roboto Medium"/>
                <a:cs typeface="Roboto Medium"/>
                <a:sym typeface="Roboto Medium"/>
              </a:rPr>
              <a:t>wso</a:t>
            </a:r>
            <a:r>
              <a:rPr lang="en" sz="1600">
                <a:solidFill>
                  <a:schemeClr val="accent6"/>
                </a:solidFill>
                <a:latin typeface="Roboto Medium"/>
                <a:ea typeface="Roboto Medium"/>
                <a:cs typeface="Roboto Medium"/>
                <a:sym typeface="Roboto Medium"/>
              </a:rPr>
              <a:t>2</a:t>
            </a:r>
            <a:r>
              <a:rPr i="0" lang="en" sz="1600" u="none" cap="none" strike="noStrike">
                <a:solidFill>
                  <a:schemeClr val="accent6"/>
                </a:solidFill>
                <a:latin typeface="Roboto Medium"/>
                <a:ea typeface="Roboto Medium"/>
                <a:cs typeface="Roboto Medium"/>
                <a:sym typeface="Roboto Medium"/>
              </a:rPr>
              <a:t>.com</a:t>
            </a:r>
            <a:endParaRPr sz="1600">
              <a:solidFill>
                <a:schemeClr val="accent6"/>
              </a:solidFill>
              <a:latin typeface="Roboto Medium"/>
              <a:ea typeface="Roboto Medium"/>
              <a:cs typeface="Roboto Medium"/>
              <a:sym typeface="Roboto Medium"/>
            </a:endParaRPr>
          </a:p>
        </p:txBody>
      </p:sp>
      <p:pic>
        <p:nvPicPr>
          <p:cNvPr descr="D:\2017\Slide-deck-2017\in-01.png" id="120" name="Google Shape;120;p16">
            <a:hlinkClick r:id="rId2"/>
          </p:cNvPr>
          <p:cNvPicPr preferRelativeResize="0"/>
          <p:nvPr/>
        </p:nvPicPr>
        <p:blipFill rotWithShape="1">
          <a:blip r:embed="rId3">
            <a:alphaModFix/>
          </a:blip>
          <a:srcRect b="0" l="0" r="0" t="0"/>
          <a:stretch/>
        </p:blipFill>
        <p:spPr>
          <a:xfrm>
            <a:off x="4011365" y="4142659"/>
            <a:ext cx="294300" cy="294300"/>
          </a:xfrm>
          <a:prstGeom prst="rect">
            <a:avLst/>
          </a:prstGeom>
          <a:noFill/>
          <a:ln>
            <a:noFill/>
          </a:ln>
        </p:spPr>
      </p:pic>
      <p:pic>
        <p:nvPicPr>
          <p:cNvPr descr="D:\2017\Slide-deck-2017\twitter-01-01.png" id="121" name="Google Shape;121;p16">
            <a:hlinkClick r:id="rId4"/>
          </p:cNvPr>
          <p:cNvPicPr preferRelativeResize="0"/>
          <p:nvPr/>
        </p:nvPicPr>
        <p:blipFill rotWithShape="1">
          <a:blip r:embed="rId5">
            <a:alphaModFix/>
          </a:blip>
          <a:srcRect b="0" l="0" r="0" t="0"/>
          <a:stretch/>
        </p:blipFill>
        <p:spPr>
          <a:xfrm>
            <a:off x="3185961" y="4158572"/>
            <a:ext cx="279900" cy="279900"/>
          </a:xfrm>
          <a:prstGeom prst="rect">
            <a:avLst/>
          </a:prstGeom>
          <a:noFill/>
          <a:ln>
            <a:noFill/>
          </a:ln>
        </p:spPr>
      </p:pic>
      <p:pic>
        <p:nvPicPr>
          <p:cNvPr descr="D:\2017\Slide-deck-2017\yt-01.png" id="122" name="Google Shape;122;p16">
            <a:hlinkClick r:id="rId6"/>
          </p:cNvPr>
          <p:cNvPicPr preferRelativeResize="0"/>
          <p:nvPr/>
        </p:nvPicPr>
        <p:blipFill rotWithShape="1">
          <a:blip r:embed="rId7">
            <a:alphaModFix/>
          </a:blip>
          <a:srcRect b="0" l="0" r="0" t="0"/>
          <a:stretch/>
        </p:blipFill>
        <p:spPr>
          <a:xfrm>
            <a:off x="4460421" y="4156568"/>
            <a:ext cx="294300" cy="294300"/>
          </a:xfrm>
          <a:prstGeom prst="rect">
            <a:avLst/>
          </a:prstGeom>
          <a:noFill/>
          <a:ln>
            <a:noFill/>
          </a:ln>
        </p:spPr>
      </p:pic>
      <p:pic>
        <p:nvPicPr>
          <p:cNvPr descr="D:\2017\Slide-deck-2017\FB-01.png" id="123" name="Google Shape;123;p16">
            <a:hlinkClick r:id="rId8"/>
          </p:cNvPr>
          <p:cNvPicPr preferRelativeResize="0"/>
          <p:nvPr/>
        </p:nvPicPr>
        <p:blipFill rotWithShape="1">
          <a:blip r:embed="rId9">
            <a:alphaModFix/>
          </a:blip>
          <a:srcRect b="0" l="0" r="0" t="0"/>
          <a:stretch/>
        </p:blipFill>
        <p:spPr>
          <a:xfrm>
            <a:off x="3622477" y="4142659"/>
            <a:ext cx="294300" cy="294300"/>
          </a:xfrm>
          <a:prstGeom prst="rect">
            <a:avLst/>
          </a:prstGeom>
          <a:noFill/>
          <a:ln>
            <a:noFill/>
          </a:ln>
        </p:spPr>
      </p:pic>
      <p:cxnSp>
        <p:nvCxnSpPr>
          <p:cNvPr id="124" name="Google Shape;124;p16"/>
          <p:cNvCxnSpPr/>
          <p:nvPr/>
        </p:nvCxnSpPr>
        <p:spPr>
          <a:xfrm>
            <a:off x="6450" y="3657300"/>
            <a:ext cx="91452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16"/>
          <p:cNvSpPr txBox="1"/>
          <p:nvPr/>
        </p:nvSpPr>
        <p:spPr>
          <a:xfrm>
            <a:off x="1574925" y="1085175"/>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Thanks!</a:t>
            </a:r>
            <a:endParaRPr b="1" sz="6000">
              <a:solidFill>
                <a:schemeClr val="accent3"/>
              </a:solidFill>
              <a:latin typeface="Roboto"/>
              <a:ea typeface="Roboto"/>
              <a:cs typeface="Roboto"/>
              <a:sym typeface="Roboto"/>
            </a:endParaRPr>
          </a:p>
        </p:txBody>
      </p:sp>
      <p:sp>
        <p:nvSpPr>
          <p:cNvPr id="126" name="Google Shape;126;p16"/>
          <p:cNvSpPr/>
          <p:nvPr/>
        </p:nvSpPr>
        <p:spPr>
          <a:xfrm>
            <a:off x="17072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837068" y="3519630"/>
            <a:ext cx="286882" cy="275558"/>
            <a:chOff x="1082975" y="238125"/>
            <a:chExt cx="5454025" cy="5238750"/>
          </a:xfrm>
        </p:grpSpPr>
        <p:sp>
          <p:nvSpPr>
            <p:cNvPr id="128" name="Google Shape;128;p16"/>
            <p:cNvSpPr/>
            <p:nvPr/>
          </p:nvSpPr>
          <p:spPr>
            <a:xfrm>
              <a:off x="1082975" y="2510625"/>
              <a:ext cx="1602725" cy="2966250"/>
            </a:xfrm>
            <a:custGeom>
              <a:rect b="b" l="l" r="r" t="t"/>
              <a:pathLst>
                <a:path extrusionOk="0" h="118650" w="64109">
                  <a:moveTo>
                    <a:pt x="22964" y="1"/>
                  </a:moveTo>
                  <a:lnTo>
                    <a:pt x="18180" y="958"/>
                  </a:lnTo>
                  <a:lnTo>
                    <a:pt x="14353" y="1914"/>
                  </a:lnTo>
                  <a:lnTo>
                    <a:pt x="10525" y="4785"/>
                  </a:lnTo>
                  <a:lnTo>
                    <a:pt x="6698" y="6699"/>
                  </a:lnTo>
                  <a:lnTo>
                    <a:pt x="3827" y="10526"/>
                  </a:lnTo>
                  <a:lnTo>
                    <a:pt x="1914" y="14353"/>
                  </a:lnTo>
                  <a:lnTo>
                    <a:pt x="957" y="18181"/>
                  </a:lnTo>
                  <a:lnTo>
                    <a:pt x="0" y="22965"/>
                  </a:lnTo>
                  <a:lnTo>
                    <a:pt x="0" y="95686"/>
                  </a:lnTo>
                  <a:lnTo>
                    <a:pt x="957" y="100470"/>
                  </a:lnTo>
                  <a:lnTo>
                    <a:pt x="1914" y="105254"/>
                  </a:lnTo>
                  <a:lnTo>
                    <a:pt x="3827" y="109082"/>
                  </a:lnTo>
                  <a:lnTo>
                    <a:pt x="6698" y="111952"/>
                  </a:lnTo>
                  <a:lnTo>
                    <a:pt x="10525" y="114823"/>
                  </a:lnTo>
                  <a:lnTo>
                    <a:pt x="14353" y="116736"/>
                  </a:lnTo>
                  <a:lnTo>
                    <a:pt x="18180" y="118650"/>
                  </a:lnTo>
                  <a:lnTo>
                    <a:pt x="53583" y="118650"/>
                  </a:lnTo>
                  <a:lnTo>
                    <a:pt x="57411" y="117693"/>
                  </a:lnTo>
                  <a:lnTo>
                    <a:pt x="64109" y="113866"/>
                  </a:lnTo>
                  <a:lnTo>
                    <a:pt x="64109" y="1"/>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2900975" y="238125"/>
              <a:ext cx="3636025" cy="5023475"/>
            </a:xfrm>
            <a:custGeom>
              <a:rect b="b" l="l" r="r" t="t"/>
              <a:pathLst>
                <a:path extrusionOk="0" h="200939" w="145441">
                  <a:moveTo>
                    <a:pt x="45929" y="0"/>
                  </a:moveTo>
                  <a:lnTo>
                    <a:pt x="39231" y="957"/>
                  </a:lnTo>
                  <a:lnTo>
                    <a:pt x="33490" y="2871"/>
                  </a:lnTo>
                  <a:lnTo>
                    <a:pt x="28706" y="5741"/>
                  </a:lnTo>
                  <a:lnTo>
                    <a:pt x="27749" y="7655"/>
                  </a:lnTo>
                  <a:lnTo>
                    <a:pt x="27749" y="9568"/>
                  </a:lnTo>
                  <a:lnTo>
                    <a:pt x="27749" y="40188"/>
                  </a:lnTo>
                  <a:lnTo>
                    <a:pt x="957" y="96642"/>
                  </a:lnTo>
                  <a:lnTo>
                    <a:pt x="0" y="97599"/>
                  </a:lnTo>
                  <a:lnTo>
                    <a:pt x="0" y="195197"/>
                  </a:lnTo>
                  <a:lnTo>
                    <a:pt x="5741" y="197111"/>
                  </a:lnTo>
                  <a:lnTo>
                    <a:pt x="12439" y="199025"/>
                  </a:lnTo>
                  <a:lnTo>
                    <a:pt x="18180" y="199982"/>
                  </a:lnTo>
                  <a:lnTo>
                    <a:pt x="22965" y="200938"/>
                  </a:lnTo>
                  <a:lnTo>
                    <a:pt x="106210" y="200938"/>
                  </a:lnTo>
                  <a:lnTo>
                    <a:pt x="110038" y="199982"/>
                  </a:lnTo>
                  <a:lnTo>
                    <a:pt x="113865" y="199025"/>
                  </a:lnTo>
                  <a:lnTo>
                    <a:pt x="119606" y="196154"/>
                  </a:lnTo>
                  <a:lnTo>
                    <a:pt x="122477" y="194240"/>
                  </a:lnTo>
                  <a:lnTo>
                    <a:pt x="124390" y="191370"/>
                  </a:lnTo>
                  <a:lnTo>
                    <a:pt x="126304" y="188499"/>
                  </a:lnTo>
                  <a:lnTo>
                    <a:pt x="127261" y="184672"/>
                  </a:lnTo>
                  <a:lnTo>
                    <a:pt x="127261" y="180845"/>
                  </a:lnTo>
                  <a:lnTo>
                    <a:pt x="127261" y="177974"/>
                  </a:lnTo>
                  <a:lnTo>
                    <a:pt x="126304" y="174147"/>
                  </a:lnTo>
                  <a:lnTo>
                    <a:pt x="125347" y="171276"/>
                  </a:lnTo>
                  <a:lnTo>
                    <a:pt x="130131" y="167449"/>
                  </a:lnTo>
                  <a:lnTo>
                    <a:pt x="133959" y="163621"/>
                  </a:lnTo>
                  <a:lnTo>
                    <a:pt x="135873" y="158837"/>
                  </a:lnTo>
                  <a:lnTo>
                    <a:pt x="136829" y="153096"/>
                  </a:lnTo>
                  <a:lnTo>
                    <a:pt x="135873" y="148312"/>
                  </a:lnTo>
                  <a:lnTo>
                    <a:pt x="134916" y="143527"/>
                  </a:lnTo>
                  <a:lnTo>
                    <a:pt x="138743" y="140657"/>
                  </a:lnTo>
                  <a:lnTo>
                    <a:pt x="142570" y="135873"/>
                  </a:lnTo>
                  <a:lnTo>
                    <a:pt x="145441" y="131088"/>
                  </a:lnTo>
                  <a:lnTo>
                    <a:pt x="145441" y="125347"/>
                  </a:lnTo>
                  <a:lnTo>
                    <a:pt x="145441" y="121520"/>
                  </a:lnTo>
                  <a:lnTo>
                    <a:pt x="144484" y="117692"/>
                  </a:lnTo>
                  <a:lnTo>
                    <a:pt x="142570" y="113865"/>
                  </a:lnTo>
                  <a:lnTo>
                    <a:pt x="139700" y="110995"/>
                  </a:lnTo>
                  <a:lnTo>
                    <a:pt x="142570" y="107167"/>
                  </a:lnTo>
                  <a:lnTo>
                    <a:pt x="144484" y="103340"/>
                  </a:lnTo>
                  <a:lnTo>
                    <a:pt x="145441" y="98555"/>
                  </a:lnTo>
                  <a:lnTo>
                    <a:pt x="145441" y="93771"/>
                  </a:lnTo>
                  <a:lnTo>
                    <a:pt x="144484" y="89944"/>
                  </a:lnTo>
                  <a:lnTo>
                    <a:pt x="143527" y="86116"/>
                  </a:lnTo>
                  <a:lnTo>
                    <a:pt x="140657" y="82289"/>
                  </a:lnTo>
                  <a:lnTo>
                    <a:pt x="137786" y="79418"/>
                  </a:lnTo>
                  <a:lnTo>
                    <a:pt x="134916" y="76548"/>
                  </a:lnTo>
                  <a:lnTo>
                    <a:pt x="131088" y="74634"/>
                  </a:lnTo>
                  <a:lnTo>
                    <a:pt x="126304" y="73677"/>
                  </a:lnTo>
                  <a:lnTo>
                    <a:pt x="121520" y="72721"/>
                  </a:lnTo>
                  <a:lnTo>
                    <a:pt x="66023" y="72721"/>
                  </a:lnTo>
                  <a:lnTo>
                    <a:pt x="70807" y="56454"/>
                  </a:lnTo>
                  <a:lnTo>
                    <a:pt x="71764" y="46886"/>
                  </a:lnTo>
                  <a:lnTo>
                    <a:pt x="72721" y="36360"/>
                  </a:lnTo>
                  <a:lnTo>
                    <a:pt x="71764" y="29662"/>
                  </a:lnTo>
                  <a:lnTo>
                    <a:pt x="69850" y="22964"/>
                  </a:lnTo>
                  <a:lnTo>
                    <a:pt x="66980" y="16266"/>
                  </a:lnTo>
                  <a:lnTo>
                    <a:pt x="63152" y="11482"/>
                  </a:lnTo>
                  <a:lnTo>
                    <a:pt x="59325" y="6698"/>
                  </a:lnTo>
                  <a:lnTo>
                    <a:pt x="54541" y="2871"/>
                  </a:lnTo>
                  <a:lnTo>
                    <a:pt x="49756" y="957"/>
                  </a:lnTo>
                  <a:lnTo>
                    <a:pt x="45929" y="0"/>
                  </a:lnTo>
                  <a:close/>
                </a:path>
              </a:pathLst>
            </a:custGeom>
            <a:solidFill>
              <a:srgbClr val="212A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p:cSld name="CUSTOM">
    <p:spTree>
      <p:nvGrpSpPr>
        <p:cNvPr id="130" name="Shape 130"/>
        <p:cNvGrpSpPr/>
        <p:nvPr/>
      </p:nvGrpSpPr>
      <p:grpSpPr>
        <a:xfrm>
          <a:off x="0" y="0"/>
          <a:ext cx="0" cy="0"/>
          <a:chOff x="0" y="0"/>
          <a:chExt cx="0" cy="0"/>
        </a:xfrm>
      </p:grpSpPr>
      <p:sp>
        <p:nvSpPr>
          <p:cNvPr id="131" name="Google Shape;131;p17"/>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32" name="Google Shape;132;p17"/>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p:cSld name="BLANK_1_1_2">
    <p:bg>
      <p:bgPr>
        <a:solidFill>
          <a:srgbClr val="FFFFFF"/>
        </a:solidFill>
      </p:bgPr>
    </p:bg>
    <p:spTree>
      <p:nvGrpSpPr>
        <p:cNvPr id="133" name="Shape 133"/>
        <p:cNvGrpSpPr/>
        <p:nvPr/>
      </p:nvGrpSpPr>
      <p:grpSpPr>
        <a:xfrm>
          <a:off x="0" y="0"/>
          <a:ext cx="0" cy="0"/>
          <a:chOff x="0" y="0"/>
          <a:chExt cx="0" cy="0"/>
        </a:xfrm>
      </p:grpSpPr>
      <p:sp>
        <p:nvSpPr>
          <p:cNvPr id="134" name="Google Shape;134;p18"/>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18"/>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36" name="Google Shape;136;p18"/>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37" name="Google Shape;137;p18"/>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38" name="Google Shape;138;p18"/>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39" name="Google Shape;139;p18"/>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40" name="Google Shape;140;p18"/>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41" name="Google Shape;141;p18"/>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wo Section">
  <p:cSld name="CUSTOM_3">
    <p:spTree>
      <p:nvGrpSpPr>
        <p:cNvPr id="142" name="Shape 142"/>
        <p:cNvGrpSpPr/>
        <p:nvPr/>
      </p:nvGrpSpPr>
      <p:grpSpPr>
        <a:xfrm>
          <a:off x="0" y="0"/>
          <a:ext cx="0" cy="0"/>
          <a:chOff x="0" y="0"/>
          <a:chExt cx="0" cy="0"/>
        </a:xfrm>
      </p:grpSpPr>
      <p:sp>
        <p:nvSpPr>
          <p:cNvPr id="143" name="Google Shape;143;p19"/>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Font typeface="Roboto"/>
              <a:buNone/>
              <a:defRPr sz="2400">
                <a:latin typeface="Roboto"/>
                <a:ea typeface="Roboto"/>
                <a:cs typeface="Roboto"/>
                <a:sym typeface="Roboto"/>
              </a:defRPr>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44" name="Google Shape;144;p19"/>
          <p:cNvSpPr txBox="1"/>
          <p:nvPr>
            <p:ph idx="1" type="body"/>
          </p:nvPr>
        </p:nvSpPr>
        <p:spPr>
          <a:xfrm>
            <a:off x="362600" y="1034200"/>
            <a:ext cx="39279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5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45" name="Google Shape;145;p19"/>
          <p:cNvSpPr txBox="1"/>
          <p:nvPr>
            <p:ph idx="2" type="body"/>
          </p:nvPr>
        </p:nvSpPr>
        <p:spPr>
          <a:xfrm>
            <a:off x="4751534" y="1034200"/>
            <a:ext cx="39279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50000"/>
              </a:lnSpc>
              <a:spcBef>
                <a:spcPts val="0"/>
              </a:spcBef>
              <a:spcAft>
                <a:spcPts val="0"/>
              </a:spcAft>
              <a:buClr>
                <a:srgbClr val="555555"/>
              </a:buClr>
              <a:buSzPts val="1600"/>
              <a:buFont typeface="Roboto"/>
              <a:buChar char="●"/>
              <a:defRPr sz="1800">
                <a:solidFill>
                  <a:srgbClr val="555555"/>
                </a:solidFill>
                <a:latin typeface="Roboto"/>
                <a:ea typeface="Roboto"/>
                <a:cs typeface="Roboto"/>
                <a:sym typeface="Roboto"/>
              </a:defRPr>
            </a:lvl1pPr>
            <a:lvl2pPr indent="-317500" lvl="1" marL="9144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17500" lvl="3" marL="18288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4pPr>
            <a:lvl5pPr indent="-317500" lvl="4" marL="22860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5pPr>
            <a:lvl6pPr indent="-317500" lvl="5" marL="27432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6pPr>
            <a:lvl7pPr indent="-317500" lvl="6" marL="32004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7pPr>
            <a:lvl8pPr indent="-317500" lvl="7" marL="3657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8pPr>
            <a:lvl9pPr indent="-317500" lvl="8" marL="41148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1">
  <p:cSld name="BLANK_1_1_3">
    <p:bg>
      <p:bgPr>
        <a:solidFill>
          <a:srgbClr val="FFFFFF"/>
        </a:solidFill>
      </p:bgPr>
    </p:bg>
    <p:spTree>
      <p:nvGrpSpPr>
        <p:cNvPr id="146" name="Shape 146"/>
        <p:cNvGrpSpPr/>
        <p:nvPr/>
      </p:nvGrpSpPr>
      <p:grpSpPr>
        <a:xfrm>
          <a:off x="0" y="0"/>
          <a:ext cx="0" cy="0"/>
          <a:chOff x="0" y="0"/>
          <a:chExt cx="0" cy="0"/>
        </a:xfrm>
      </p:grpSpPr>
      <p:sp>
        <p:nvSpPr>
          <p:cNvPr id="147" name="Google Shape;147;p20"/>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20"/>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49" name="Google Shape;149;p20"/>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50" name="Google Shape;150;p20"/>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51" name="Google Shape;151;p20"/>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52" name="Google Shape;152;p20"/>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53" name="Google Shape;153;p20"/>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54" name="Google Shape;154;p20"/>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resenter Slide">
  <p:cSld name="TITLE_2">
    <p:spTree>
      <p:nvGrpSpPr>
        <p:cNvPr id="18" name="Shape 18"/>
        <p:cNvGrpSpPr/>
        <p:nvPr/>
      </p:nvGrpSpPr>
      <p:grpSpPr>
        <a:xfrm>
          <a:off x="0" y="0"/>
          <a:ext cx="0" cy="0"/>
          <a:chOff x="0" y="0"/>
          <a:chExt cx="0" cy="0"/>
        </a:xfrm>
      </p:grpSpPr>
      <p:cxnSp>
        <p:nvCxnSpPr>
          <p:cNvPr id="19" name="Google Shape;19;p3"/>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0" name="Google Shape;20;p3"/>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1" name="Google Shape;21;p3"/>
          <p:cNvCxnSpPr/>
          <p:nvPr/>
        </p:nvCxnSpPr>
        <p:spPr>
          <a:xfrm>
            <a:off x="0" y="1581150"/>
            <a:ext cx="2397300" cy="0"/>
          </a:xfrm>
          <a:prstGeom prst="straightConnector1">
            <a:avLst/>
          </a:prstGeom>
          <a:noFill/>
          <a:ln cap="flat" cmpd="sng" w="9525">
            <a:solidFill>
              <a:schemeClr val="accent3"/>
            </a:solidFill>
            <a:prstDash val="solid"/>
            <a:round/>
            <a:headEnd len="med" w="med" type="none"/>
            <a:tailEnd len="med" w="med" type="none"/>
          </a:ln>
        </p:spPr>
      </p:cxnSp>
      <p:sp>
        <p:nvSpPr>
          <p:cNvPr id="22" name="Google Shape;22;p3"/>
          <p:cNvSpPr txBox="1"/>
          <p:nvPr/>
        </p:nvSpPr>
        <p:spPr>
          <a:xfrm>
            <a:off x="2358400" y="9689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23" name="Google Shape;23;p3"/>
          <p:cNvCxnSpPr/>
          <p:nvPr/>
        </p:nvCxnSpPr>
        <p:spPr>
          <a:xfrm>
            <a:off x="4634150" y="1581150"/>
            <a:ext cx="4551600" cy="0"/>
          </a:xfrm>
          <a:prstGeom prst="straightConnector1">
            <a:avLst/>
          </a:prstGeom>
          <a:noFill/>
          <a:ln cap="flat" cmpd="sng" w="9525">
            <a:solidFill>
              <a:schemeClr val="accent3"/>
            </a:solidFill>
            <a:prstDash val="solid"/>
            <a:round/>
            <a:headEnd len="med" w="med" type="none"/>
            <a:tailEnd len="med" w="med" type="none"/>
          </a:ln>
        </p:spPr>
      </p:cxnSp>
      <p:sp>
        <p:nvSpPr>
          <p:cNvPr id="24" name="Google Shape;24;p3"/>
          <p:cNvSpPr txBox="1"/>
          <p:nvPr>
            <p:ph type="title"/>
          </p:nvPr>
        </p:nvSpPr>
        <p:spPr>
          <a:xfrm>
            <a:off x="2397300" y="2416775"/>
            <a:ext cx="6186300" cy="597600"/>
          </a:xfrm>
          <a:prstGeom prst="rect">
            <a:avLst/>
          </a:prstGeom>
        </p:spPr>
        <p:txBody>
          <a:bodyPr anchorCtr="0" anchor="t" bIns="91425" lIns="91425" spcFirstLastPara="1" rIns="91425" wrap="square" tIns="91425">
            <a:noAutofit/>
          </a:bodyPr>
          <a:lstStyle>
            <a:lvl1pPr lvl="0">
              <a:spcBef>
                <a:spcPts val="0"/>
              </a:spcBef>
              <a:spcAft>
                <a:spcPts val="0"/>
              </a:spcAft>
              <a:buNone/>
              <a:defRPr sz="2800">
                <a:solidFill>
                  <a:srgbClr val="FFFFFF"/>
                </a:solidFill>
                <a:highlight>
                  <a:schemeClr val="accent1"/>
                </a:highlight>
              </a:defRPr>
            </a:lvl1pPr>
            <a:lvl2pPr lvl="1">
              <a:spcBef>
                <a:spcPts val="0"/>
              </a:spcBef>
              <a:spcAft>
                <a:spcPts val="0"/>
              </a:spcAft>
              <a:buNone/>
              <a:defRPr sz="2800"/>
            </a:lvl2pPr>
            <a:lvl3pPr lvl="2">
              <a:spcBef>
                <a:spcPts val="0"/>
              </a:spcBef>
              <a:spcAft>
                <a:spcPts val="0"/>
              </a:spcAft>
              <a:buNone/>
              <a:defRPr sz="2800"/>
            </a:lvl3pPr>
            <a:lvl4pPr lvl="3">
              <a:spcBef>
                <a:spcPts val="0"/>
              </a:spcBef>
              <a:spcAft>
                <a:spcPts val="0"/>
              </a:spcAft>
              <a:buNone/>
              <a:defRPr sz="2800"/>
            </a:lvl4pPr>
            <a:lvl5pPr lvl="4">
              <a:spcBef>
                <a:spcPts val="0"/>
              </a:spcBef>
              <a:spcAft>
                <a:spcPts val="0"/>
              </a:spcAft>
              <a:buNone/>
              <a:defRPr sz="2800"/>
            </a:lvl5pPr>
            <a:lvl6pPr lvl="5">
              <a:spcBef>
                <a:spcPts val="0"/>
              </a:spcBef>
              <a:spcAft>
                <a:spcPts val="0"/>
              </a:spcAft>
              <a:buNone/>
              <a:defRPr sz="2800"/>
            </a:lvl6pPr>
            <a:lvl7pPr lvl="6">
              <a:spcBef>
                <a:spcPts val="0"/>
              </a:spcBef>
              <a:spcAft>
                <a:spcPts val="0"/>
              </a:spcAft>
              <a:buNone/>
              <a:defRPr sz="2800"/>
            </a:lvl7pPr>
            <a:lvl8pPr lvl="7">
              <a:spcBef>
                <a:spcPts val="0"/>
              </a:spcBef>
              <a:spcAft>
                <a:spcPts val="0"/>
              </a:spcAft>
              <a:buNone/>
              <a:defRPr sz="2800"/>
            </a:lvl8pPr>
            <a:lvl9pPr lvl="8">
              <a:spcBef>
                <a:spcPts val="0"/>
              </a:spcBef>
              <a:spcAft>
                <a:spcPts val="0"/>
              </a:spcAft>
              <a:buNone/>
              <a:defRPr sz="2800"/>
            </a:lvl9pPr>
          </a:lstStyle>
          <a:p/>
        </p:txBody>
      </p:sp>
      <p:sp>
        <p:nvSpPr>
          <p:cNvPr id="25" name="Google Shape;25;p3"/>
          <p:cNvSpPr txBox="1"/>
          <p:nvPr>
            <p:ph idx="1" type="subTitle"/>
          </p:nvPr>
        </p:nvSpPr>
        <p:spPr>
          <a:xfrm>
            <a:off x="2397300" y="2994225"/>
            <a:ext cx="5065800" cy="263400"/>
          </a:xfrm>
          <a:prstGeom prst="rect">
            <a:avLst/>
          </a:prstGeom>
        </p:spPr>
        <p:txBody>
          <a:bodyPr anchorCtr="0" anchor="ctr" bIns="91425" lIns="91425" spcFirstLastPara="1" rIns="91425" wrap="square" tIns="91425">
            <a:noAutofit/>
          </a:bodyPr>
          <a:lstStyle>
            <a:lvl1pPr lvl="0">
              <a:lnSpc>
                <a:spcPct val="115000"/>
              </a:lnSpc>
              <a:spcBef>
                <a:spcPts val="600"/>
              </a:spcBef>
              <a:spcAft>
                <a:spcPts val="0"/>
              </a:spcAft>
              <a:buNone/>
              <a:defRPr sz="1300">
                <a:solidFill>
                  <a:schemeClr val="lt1"/>
                </a:solidFill>
                <a:highlight>
                  <a:schemeClr val="accent2"/>
                </a:highlight>
                <a:latin typeface="Roboto Medium"/>
                <a:ea typeface="Roboto Medium"/>
                <a:cs typeface="Roboto Medium"/>
                <a:sym typeface="Roboto Medium"/>
              </a:defRPr>
            </a:lvl1pPr>
            <a:lvl2pPr lvl="1">
              <a:spcBef>
                <a:spcPts val="600"/>
              </a:spcBef>
              <a:spcAft>
                <a:spcPts val="0"/>
              </a:spcAft>
              <a:buNone/>
              <a:defRPr sz="1400">
                <a:solidFill>
                  <a:schemeClr val="lt1"/>
                </a:solidFill>
                <a:latin typeface="Roboto Medium"/>
                <a:ea typeface="Roboto Medium"/>
                <a:cs typeface="Roboto Medium"/>
                <a:sym typeface="Roboto Medium"/>
              </a:defRPr>
            </a:lvl2pPr>
            <a:lvl3pPr lvl="2">
              <a:spcBef>
                <a:spcPts val="600"/>
              </a:spcBef>
              <a:spcAft>
                <a:spcPts val="0"/>
              </a:spcAft>
              <a:buNone/>
              <a:defRPr sz="1400">
                <a:solidFill>
                  <a:schemeClr val="lt1"/>
                </a:solidFill>
                <a:latin typeface="Roboto Medium"/>
                <a:ea typeface="Roboto Medium"/>
                <a:cs typeface="Roboto Medium"/>
                <a:sym typeface="Roboto Medium"/>
              </a:defRPr>
            </a:lvl3pPr>
            <a:lvl4pPr lvl="3">
              <a:spcBef>
                <a:spcPts val="600"/>
              </a:spcBef>
              <a:spcAft>
                <a:spcPts val="0"/>
              </a:spcAft>
              <a:buNone/>
              <a:defRPr sz="1400">
                <a:solidFill>
                  <a:schemeClr val="lt1"/>
                </a:solidFill>
                <a:latin typeface="Roboto Medium"/>
                <a:ea typeface="Roboto Medium"/>
                <a:cs typeface="Roboto Medium"/>
                <a:sym typeface="Roboto Medium"/>
              </a:defRPr>
            </a:lvl4pPr>
            <a:lvl5pPr lvl="4">
              <a:spcBef>
                <a:spcPts val="600"/>
              </a:spcBef>
              <a:spcAft>
                <a:spcPts val="0"/>
              </a:spcAft>
              <a:buNone/>
              <a:defRPr sz="1400">
                <a:solidFill>
                  <a:schemeClr val="lt1"/>
                </a:solidFill>
                <a:latin typeface="Roboto Medium"/>
                <a:ea typeface="Roboto Medium"/>
                <a:cs typeface="Roboto Medium"/>
                <a:sym typeface="Roboto Medium"/>
              </a:defRPr>
            </a:lvl5pPr>
            <a:lvl6pPr lvl="5">
              <a:spcBef>
                <a:spcPts val="600"/>
              </a:spcBef>
              <a:spcAft>
                <a:spcPts val="0"/>
              </a:spcAft>
              <a:buNone/>
              <a:defRPr sz="1400">
                <a:solidFill>
                  <a:schemeClr val="lt1"/>
                </a:solidFill>
                <a:latin typeface="Roboto Medium"/>
                <a:ea typeface="Roboto Medium"/>
                <a:cs typeface="Roboto Medium"/>
                <a:sym typeface="Roboto Medium"/>
              </a:defRPr>
            </a:lvl6pPr>
            <a:lvl7pPr lvl="6">
              <a:spcBef>
                <a:spcPts val="600"/>
              </a:spcBef>
              <a:spcAft>
                <a:spcPts val="0"/>
              </a:spcAft>
              <a:buNone/>
              <a:defRPr sz="1400">
                <a:solidFill>
                  <a:schemeClr val="lt1"/>
                </a:solidFill>
                <a:latin typeface="Roboto Medium"/>
                <a:ea typeface="Roboto Medium"/>
                <a:cs typeface="Roboto Medium"/>
                <a:sym typeface="Roboto Medium"/>
              </a:defRPr>
            </a:lvl7pPr>
            <a:lvl8pPr lvl="7">
              <a:spcBef>
                <a:spcPts val="600"/>
              </a:spcBef>
              <a:spcAft>
                <a:spcPts val="0"/>
              </a:spcAft>
              <a:buNone/>
              <a:defRPr sz="1400">
                <a:solidFill>
                  <a:schemeClr val="lt1"/>
                </a:solidFill>
                <a:latin typeface="Roboto Medium"/>
                <a:ea typeface="Roboto Medium"/>
                <a:cs typeface="Roboto Medium"/>
                <a:sym typeface="Roboto Medium"/>
              </a:defRPr>
            </a:lvl8pPr>
            <a:lvl9pPr lvl="8">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5">
    <p:bg>
      <p:bgPr>
        <a:solidFill>
          <a:srgbClr val="2A2A2A"/>
        </a:solidFill>
      </p:bgPr>
    </p:bg>
    <p:spTree>
      <p:nvGrpSpPr>
        <p:cNvPr id="155" name="Shape 155"/>
        <p:cNvGrpSpPr/>
        <p:nvPr/>
      </p:nvGrpSpPr>
      <p:grpSpPr>
        <a:xfrm>
          <a:off x="0" y="0"/>
          <a:ext cx="0" cy="0"/>
          <a:chOff x="0" y="0"/>
          <a:chExt cx="0" cy="0"/>
        </a:xfrm>
      </p:grpSpPr>
      <p:sp>
        <p:nvSpPr>
          <p:cNvPr id="156" name="Google Shape;156;p21"/>
          <p:cNvSpPr/>
          <p:nvPr/>
        </p:nvSpPr>
        <p:spPr>
          <a:xfrm>
            <a:off x="281100" y="4604075"/>
            <a:ext cx="8554800" cy="474600"/>
          </a:xfrm>
          <a:prstGeom prst="rect">
            <a:avLst/>
          </a:prstGeom>
          <a:solidFill>
            <a:srgbClr val="2A2A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txBox="1"/>
          <p:nvPr>
            <p:ph idx="1" type="subTitle"/>
          </p:nvPr>
        </p:nvSpPr>
        <p:spPr>
          <a:xfrm>
            <a:off x="-8250" y="0"/>
            <a:ext cx="9133500" cy="5143500"/>
          </a:xfrm>
          <a:prstGeom prst="rect">
            <a:avLst/>
          </a:prstGeom>
          <a:noFill/>
          <a:ln>
            <a:noFill/>
          </a:ln>
        </p:spPr>
        <p:txBody>
          <a:bodyPr anchorCtr="0" anchor="ctr" bIns="0" lIns="0" spcFirstLastPara="1" rIns="0" wrap="square" tIns="0">
            <a:noAutofit/>
          </a:bodyPr>
          <a:lstStyle>
            <a:lvl1pPr lvl="0" rtl="0" algn="ctr">
              <a:lnSpc>
                <a:spcPct val="150000"/>
              </a:lnSpc>
              <a:spcBef>
                <a:spcPts val="0"/>
              </a:spcBef>
              <a:spcAft>
                <a:spcPts val="0"/>
              </a:spcAft>
              <a:buSzPts val="1800"/>
              <a:buNone/>
              <a:defRPr b="1" sz="4200">
                <a:solidFill>
                  <a:srgbClr val="FF7300"/>
                </a:solidFill>
                <a:latin typeface="Roboto"/>
                <a:ea typeface="Roboto"/>
                <a:cs typeface="Roboto"/>
                <a:sym typeface="Roboto"/>
              </a:defRPr>
            </a:lvl1pPr>
            <a:lvl2pPr lvl="1" rtl="0" algn="ctr">
              <a:lnSpc>
                <a:spcPct val="150000"/>
              </a:lnSpc>
              <a:spcBef>
                <a:spcPts val="0"/>
              </a:spcBef>
              <a:spcAft>
                <a:spcPts val="0"/>
              </a:spcAft>
              <a:buSzPts val="1600"/>
              <a:buNone/>
              <a:defRPr>
                <a:latin typeface="Roboto Medium"/>
                <a:ea typeface="Roboto Medium"/>
                <a:cs typeface="Roboto Medium"/>
                <a:sym typeface="Roboto Medium"/>
              </a:defRPr>
            </a:lvl2pPr>
            <a:lvl3pPr lvl="2" rtl="0" algn="ctr">
              <a:lnSpc>
                <a:spcPct val="150000"/>
              </a:lnSpc>
              <a:spcBef>
                <a:spcPts val="0"/>
              </a:spcBef>
              <a:spcAft>
                <a:spcPts val="0"/>
              </a:spcAft>
              <a:buSzPts val="1400"/>
              <a:buNone/>
              <a:defRPr>
                <a:latin typeface="Roboto Medium"/>
                <a:ea typeface="Roboto Medium"/>
                <a:cs typeface="Roboto Medium"/>
                <a:sym typeface="Roboto Medium"/>
              </a:defRPr>
            </a:lvl3pPr>
            <a:lvl4pPr lvl="3" rtl="0" algn="ctr">
              <a:lnSpc>
                <a:spcPct val="150000"/>
              </a:lnSpc>
              <a:spcBef>
                <a:spcPts val="0"/>
              </a:spcBef>
              <a:spcAft>
                <a:spcPts val="0"/>
              </a:spcAft>
              <a:buSzPts val="1200"/>
              <a:buNone/>
              <a:defRPr>
                <a:latin typeface="Roboto Medium"/>
                <a:ea typeface="Roboto Medium"/>
                <a:cs typeface="Roboto Medium"/>
                <a:sym typeface="Roboto Medium"/>
              </a:defRPr>
            </a:lvl4pPr>
            <a:lvl5pPr lvl="4" rtl="0" algn="ctr">
              <a:lnSpc>
                <a:spcPct val="150000"/>
              </a:lnSpc>
              <a:spcBef>
                <a:spcPts val="0"/>
              </a:spcBef>
              <a:spcAft>
                <a:spcPts val="0"/>
              </a:spcAft>
              <a:buSzPts val="1200"/>
              <a:buNone/>
              <a:defRPr>
                <a:latin typeface="Roboto Medium"/>
                <a:ea typeface="Roboto Medium"/>
                <a:cs typeface="Roboto Medium"/>
                <a:sym typeface="Roboto Medium"/>
              </a:defRPr>
            </a:lvl5pPr>
            <a:lvl6pPr lvl="5" rtl="0" algn="ctr">
              <a:lnSpc>
                <a:spcPct val="150000"/>
              </a:lnSpc>
              <a:spcBef>
                <a:spcPts val="0"/>
              </a:spcBef>
              <a:spcAft>
                <a:spcPts val="0"/>
              </a:spcAft>
              <a:buSzPts val="1200"/>
              <a:buNone/>
              <a:defRPr>
                <a:latin typeface="Roboto Medium"/>
                <a:ea typeface="Roboto Medium"/>
                <a:cs typeface="Roboto Medium"/>
                <a:sym typeface="Roboto Medium"/>
              </a:defRPr>
            </a:lvl6pPr>
            <a:lvl7pPr lvl="6" rtl="0" algn="ctr">
              <a:lnSpc>
                <a:spcPct val="150000"/>
              </a:lnSpc>
              <a:spcBef>
                <a:spcPts val="0"/>
              </a:spcBef>
              <a:spcAft>
                <a:spcPts val="0"/>
              </a:spcAft>
              <a:buSzPts val="1200"/>
              <a:buNone/>
              <a:defRPr>
                <a:latin typeface="Roboto Medium"/>
                <a:ea typeface="Roboto Medium"/>
                <a:cs typeface="Roboto Medium"/>
                <a:sym typeface="Roboto Medium"/>
              </a:defRPr>
            </a:lvl7pPr>
            <a:lvl8pPr lvl="7" rtl="0" algn="ctr">
              <a:lnSpc>
                <a:spcPct val="150000"/>
              </a:lnSpc>
              <a:spcBef>
                <a:spcPts val="0"/>
              </a:spcBef>
              <a:spcAft>
                <a:spcPts val="0"/>
              </a:spcAft>
              <a:buSzPts val="1200"/>
              <a:buNone/>
              <a:defRPr>
                <a:latin typeface="Roboto Medium"/>
                <a:ea typeface="Roboto Medium"/>
                <a:cs typeface="Roboto Medium"/>
                <a:sym typeface="Roboto Medium"/>
              </a:defRPr>
            </a:lvl8pPr>
            <a:lvl9pPr lvl="8" rtl="0" algn="ctr">
              <a:lnSpc>
                <a:spcPct val="150000"/>
              </a:lnSpc>
              <a:spcBef>
                <a:spcPts val="0"/>
              </a:spcBef>
              <a:spcAft>
                <a:spcPts val="0"/>
              </a:spcAft>
              <a:buSzPts val="1200"/>
              <a:buNone/>
              <a:defRPr>
                <a:latin typeface="Roboto Medium"/>
                <a:ea typeface="Roboto Medium"/>
                <a:cs typeface="Roboto Medium"/>
                <a:sym typeface="Roboto Medium"/>
              </a:defRPr>
            </a:lvl9pPr>
          </a:lstStyle>
          <a:p/>
        </p:txBody>
      </p:sp>
      <p:pic>
        <p:nvPicPr>
          <p:cNvPr id="158" name="Google Shape;158;p21"/>
          <p:cNvPicPr preferRelativeResize="0"/>
          <p:nvPr/>
        </p:nvPicPr>
        <p:blipFill rotWithShape="1">
          <a:blip r:embed="rId2">
            <a:alphaModFix/>
          </a:blip>
          <a:srcRect b="0" l="0" r="0" t="0"/>
          <a:stretch/>
        </p:blipFill>
        <p:spPr>
          <a:xfrm>
            <a:off x="5242" y="0"/>
            <a:ext cx="9133513" cy="514349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Main Cover Slide 2">
  <p:cSld name="BLANK_1_1_4">
    <p:bg>
      <p:bgPr>
        <a:solidFill>
          <a:srgbClr val="FFFFFF"/>
        </a:solidFill>
      </p:bgPr>
    </p:bg>
    <p:spTree>
      <p:nvGrpSpPr>
        <p:cNvPr id="159" name="Shape 159"/>
        <p:cNvGrpSpPr/>
        <p:nvPr/>
      </p:nvGrpSpPr>
      <p:grpSpPr>
        <a:xfrm>
          <a:off x="0" y="0"/>
          <a:ext cx="0" cy="0"/>
          <a:chOff x="0" y="0"/>
          <a:chExt cx="0" cy="0"/>
        </a:xfrm>
      </p:grpSpPr>
      <p:sp>
        <p:nvSpPr>
          <p:cNvPr id="160" name="Google Shape;160;p22"/>
          <p:cNvSpPr/>
          <p:nvPr/>
        </p:nvSpPr>
        <p:spPr>
          <a:xfrm>
            <a:off x="155600" y="4573350"/>
            <a:ext cx="8706300" cy="53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22"/>
          <p:cNvPicPr preferRelativeResize="0"/>
          <p:nvPr/>
        </p:nvPicPr>
        <p:blipFill rotWithShape="1">
          <a:blip r:embed="rId2">
            <a:alphaModFix/>
          </a:blip>
          <a:srcRect b="0" l="0" r="0" t="0"/>
          <a:stretch/>
        </p:blipFill>
        <p:spPr>
          <a:xfrm>
            <a:off x="0" y="0"/>
            <a:ext cx="9144000" cy="5149397"/>
          </a:xfrm>
          <a:prstGeom prst="rect">
            <a:avLst/>
          </a:prstGeom>
          <a:noFill/>
          <a:ln>
            <a:noFill/>
          </a:ln>
        </p:spPr>
      </p:pic>
      <p:cxnSp>
        <p:nvCxnSpPr>
          <p:cNvPr id="162" name="Google Shape;162;p22"/>
          <p:cNvCxnSpPr/>
          <p:nvPr/>
        </p:nvCxnSpPr>
        <p:spPr>
          <a:xfrm>
            <a:off x="872325" y="4048650"/>
            <a:ext cx="3548100" cy="0"/>
          </a:xfrm>
          <a:prstGeom prst="straightConnector1">
            <a:avLst/>
          </a:prstGeom>
          <a:noFill/>
          <a:ln cap="flat" cmpd="sng" w="9525">
            <a:solidFill>
              <a:srgbClr val="999999"/>
            </a:solidFill>
            <a:prstDash val="solid"/>
            <a:round/>
            <a:headEnd len="sm" w="sm" type="none"/>
            <a:tailEnd len="sm" w="sm" type="none"/>
          </a:ln>
        </p:spPr>
      </p:cxnSp>
      <p:sp>
        <p:nvSpPr>
          <p:cNvPr id="163" name="Google Shape;163;p22"/>
          <p:cNvSpPr txBox="1"/>
          <p:nvPr>
            <p:ph type="title"/>
          </p:nvPr>
        </p:nvSpPr>
        <p:spPr>
          <a:xfrm>
            <a:off x="872325" y="1901250"/>
            <a:ext cx="6130500" cy="652200"/>
          </a:xfrm>
          <a:prstGeom prst="rect">
            <a:avLst/>
          </a:prstGeom>
          <a:noFill/>
          <a:ln>
            <a:noFill/>
          </a:ln>
        </p:spPr>
        <p:txBody>
          <a:bodyPr anchorCtr="0" anchor="ctr" bIns="0" lIns="0" spcFirstLastPara="1" rIns="0" wrap="square" tIns="0">
            <a:noAutofit/>
          </a:bodyPr>
          <a:lstStyle>
            <a:lvl1pPr lvl="0" rtl="0" algn="l">
              <a:lnSpc>
                <a:spcPct val="113000"/>
              </a:lnSpc>
              <a:spcBef>
                <a:spcPts val="0"/>
              </a:spcBef>
              <a:spcAft>
                <a:spcPts val="0"/>
              </a:spcAft>
              <a:buSzPts val="2400"/>
              <a:buNone/>
              <a:defRPr sz="3000">
                <a:solidFill>
                  <a:srgbClr val="434343"/>
                </a:solidFill>
              </a:defRPr>
            </a:lvl1pPr>
            <a:lvl2pPr lvl="1" rtl="0" algn="l">
              <a:lnSpc>
                <a:spcPct val="115000"/>
              </a:lnSpc>
              <a:spcBef>
                <a:spcPts val="0"/>
              </a:spcBef>
              <a:spcAft>
                <a:spcPts val="0"/>
              </a:spcAft>
              <a:buSzPts val="2400"/>
              <a:buNone/>
              <a:defRPr/>
            </a:lvl2pPr>
            <a:lvl3pPr lvl="2" rtl="0" algn="l">
              <a:lnSpc>
                <a:spcPct val="115000"/>
              </a:lnSpc>
              <a:spcBef>
                <a:spcPts val="0"/>
              </a:spcBef>
              <a:spcAft>
                <a:spcPts val="0"/>
              </a:spcAft>
              <a:buSzPts val="2400"/>
              <a:buNone/>
              <a:defRPr/>
            </a:lvl3pPr>
            <a:lvl4pPr lvl="3" rtl="0" algn="l">
              <a:lnSpc>
                <a:spcPct val="115000"/>
              </a:lnSpc>
              <a:spcBef>
                <a:spcPts val="0"/>
              </a:spcBef>
              <a:spcAft>
                <a:spcPts val="0"/>
              </a:spcAft>
              <a:buSzPts val="2400"/>
              <a:buNone/>
              <a:defRPr/>
            </a:lvl4pPr>
            <a:lvl5pPr lvl="4" rtl="0" algn="l">
              <a:lnSpc>
                <a:spcPct val="115000"/>
              </a:lnSpc>
              <a:spcBef>
                <a:spcPts val="0"/>
              </a:spcBef>
              <a:spcAft>
                <a:spcPts val="0"/>
              </a:spcAft>
              <a:buSzPts val="2400"/>
              <a:buNone/>
              <a:defRPr/>
            </a:lvl5pPr>
            <a:lvl6pPr lvl="5" rtl="0" algn="l">
              <a:lnSpc>
                <a:spcPct val="115000"/>
              </a:lnSpc>
              <a:spcBef>
                <a:spcPts val="0"/>
              </a:spcBef>
              <a:spcAft>
                <a:spcPts val="0"/>
              </a:spcAft>
              <a:buSzPts val="2400"/>
              <a:buNone/>
              <a:defRPr/>
            </a:lvl6pPr>
            <a:lvl7pPr lvl="6" rtl="0" algn="l">
              <a:lnSpc>
                <a:spcPct val="115000"/>
              </a:lnSpc>
              <a:spcBef>
                <a:spcPts val="0"/>
              </a:spcBef>
              <a:spcAft>
                <a:spcPts val="0"/>
              </a:spcAft>
              <a:buSzPts val="2400"/>
              <a:buNone/>
              <a:defRPr/>
            </a:lvl7pPr>
            <a:lvl8pPr lvl="7" rtl="0" algn="l">
              <a:lnSpc>
                <a:spcPct val="115000"/>
              </a:lnSpc>
              <a:spcBef>
                <a:spcPts val="0"/>
              </a:spcBef>
              <a:spcAft>
                <a:spcPts val="0"/>
              </a:spcAft>
              <a:buSzPts val="2400"/>
              <a:buNone/>
              <a:defRPr/>
            </a:lvl8pPr>
            <a:lvl9pPr lvl="8" rtl="0" algn="l">
              <a:lnSpc>
                <a:spcPct val="115000"/>
              </a:lnSpc>
              <a:spcBef>
                <a:spcPts val="0"/>
              </a:spcBef>
              <a:spcAft>
                <a:spcPts val="0"/>
              </a:spcAft>
              <a:buSzPts val="2400"/>
              <a:buNone/>
              <a:defRPr/>
            </a:lvl9pPr>
          </a:lstStyle>
          <a:p/>
        </p:txBody>
      </p:sp>
      <p:sp>
        <p:nvSpPr>
          <p:cNvPr id="164" name="Google Shape;164;p22"/>
          <p:cNvSpPr txBox="1"/>
          <p:nvPr>
            <p:ph idx="1" type="subTitle"/>
          </p:nvPr>
        </p:nvSpPr>
        <p:spPr>
          <a:xfrm>
            <a:off x="872325" y="3349436"/>
            <a:ext cx="3550500" cy="321600"/>
          </a:xfrm>
          <a:prstGeom prst="rect">
            <a:avLst/>
          </a:prstGeom>
          <a:solidFill>
            <a:srgbClr val="FF7300"/>
          </a:solidFill>
          <a:ln>
            <a:noFill/>
          </a:ln>
        </p:spPr>
        <p:txBody>
          <a:bodyPr anchorCtr="0" anchor="ctr" bIns="91425" lIns="45700" spcFirstLastPara="1" rIns="91425" wrap="square" tIns="91425">
            <a:noAutofit/>
          </a:bodyPr>
          <a:lstStyle>
            <a:lvl1pPr lvl="0" rtl="0" algn="l">
              <a:lnSpc>
                <a:spcPct val="150000"/>
              </a:lnSpc>
              <a:spcBef>
                <a:spcPts val="0"/>
              </a:spcBef>
              <a:spcAft>
                <a:spcPts val="0"/>
              </a:spcAft>
              <a:buSzPts val="1800"/>
              <a:buNone/>
              <a:defRPr>
                <a:solidFill>
                  <a:srgbClr val="000000"/>
                </a:solidFill>
                <a:latin typeface="Roboto"/>
                <a:ea typeface="Roboto"/>
                <a:cs typeface="Roboto"/>
                <a:sym typeface="Roboto"/>
              </a:defRPr>
            </a:lvl1pPr>
            <a:lvl2pPr lvl="1" rtl="0" algn="l">
              <a:lnSpc>
                <a:spcPct val="150000"/>
              </a:lnSpc>
              <a:spcBef>
                <a:spcPts val="0"/>
              </a:spcBef>
              <a:spcAft>
                <a:spcPts val="0"/>
              </a:spcAft>
              <a:buSzPts val="1600"/>
              <a:buNone/>
              <a:defRPr>
                <a:solidFill>
                  <a:srgbClr val="000000"/>
                </a:solidFill>
              </a:defRPr>
            </a:lvl2pPr>
            <a:lvl3pPr lvl="2" rtl="0" algn="l">
              <a:lnSpc>
                <a:spcPct val="150000"/>
              </a:lnSpc>
              <a:spcBef>
                <a:spcPts val="0"/>
              </a:spcBef>
              <a:spcAft>
                <a:spcPts val="0"/>
              </a:spcAft>
              <a:buSzPts val="1400"/>
              <a:buNone/>
              <a:defRPr>
                <a:solidFill>
                  <a:srgbClr val="000000"/>
                </a:solidFill>
              </a:defRPr>
            </a:lvl3pPr>
            <a:lvl4pPr lvl="3" rtl="0" algn="l">
              <a:lnSpc>
                <a:spcPct val="150000"/>
              </a:lnSpc>
              <a:spcBef>
                <a:spcPts val="0"/>
              </a:spcBef>
              <a:spcAft>
                <a:spcPts val="0"/>
              </a:spcAft>
              <a:buSzPts val="1200"/>
              <a:buNone/>
              <a:defRPr>
                <a:solidFill>
                  <a:srgbClr val="000000"/>
                </a:solidFill>
              </a:defRPr>
            </a:lvl4pPr>
            <a:lvl5pPr lvl="4" rtl="0" algn="l">
              <a:lnSpc>
                <a:spcPct val="150000"/>
              </a:lnSpc>
              <a:spcBef>
                <a:spcPts val="0"/>
              </a:spcBef>
              <a:spcAft>
                <a:spcPts val="0"/>
              </a:spcAft>
              <a:buSzPts val="1200"/>
              <a:buNone/>
              <a:defRPr>
                <a:solidFill>
                  <a:srgbClr val="000000"/>
                </a:solidFill>
              </a:defRPr>
            </a:lvl5pPr>
            <a:lvl6pPr lvl="5" rtl="0" algn="l">
              <a:lnSpc>
                <a:spcPct val="150000"/>
              </a:lnSpc>
              <a:spcBef>
                <a:spcPts val="0"/>
              </a:spcBef>
              <a:spcAft>
                <a:spcPts val="0"/>
              </a:spcAft>
              <a:buSzPts val="1200"/>
              <a:buNone/>
              <a:defRPr>
                <a:solidFill>
                  <a:srgbClr val="000000"/>
                </a:solidFill>
              </a:defRPr>
            </a:lvl6pPr>
            <a:lvl7pPr lvl="6" rtl="0" algn="l">
              <a:lnSpc>
                <a:spcPct val="150000"/>
              </a:lnSpc>
              <a:spcBef>
                <a:spcPts val="0"/>
              </a:spcBef>
              <a:spcAft>
                <a:spcPts val="0"/>
              </a:spcAft>
              <a:buSzPts val="1200"/>
              <a:buNone/>
              <a:defRPr>
                <a:solidFill>
                  <a:srgbClr val="000000"/>
                </a:solidFill>
              </a:defRPr>
            </a:lvl7pPr>
            <a:lvl8pPr lvl="7" rtl="0" algn="l">
              <a:lnSpc>
                <a:spcPct val="150000"/>
              </a:lnSpc>
              <a:spcBef>
                <a:spcPts val="0"/>
              </a:spcBef>
              <a:spcAft>
                <a:spcPts val="0"/>
              </a:spcAft>
              <a:buSzPts val="1200"/>
              <a:buNone/>
              <a:defRPr>
                <a:solidFill>
                  <a:srgbClr val="000000"/>
                </a:solidFill>
              </a:defRPr>
            </a:lvl8pPr>
            <a:lvl9pPr lvl="8" rtl="0" algn="l">
              <a:lnSpc>
                <a:spcPct val="150000"/>
              </a:lnSpc>
              <a:spcBef>
                <a:spcPts val="0"/>
              </a:spcBef>
              <a:spcAft>
                <a:spcPts val="0"/>
              </a:spcAft>
              <a:buSzPts val="1200"/>
              <a:buNone/>
              <a:defRPr>
                <a:solidFill>
                  <a:srgbClr val="000000"/>
                </a:solidFill>
              </a:defRPr>
            </a:lvl9pPr>
          </a:lstStyle>
          <a:p/>
        </p:txBody>
      </p:sp>
      <p:sp>
        <p:nvSpPr>
          <p:cNvPr id="165" name="Google Shape;165;p22"/>
          <p:cNvSpPr txBox="1"/>
          <p:nvPr>
            <p:ph idx="2" type="subTitle"/>
          </p:nvPr>
        </p:nvSpPr>
        <p:spPr>
          <a:xfrm>
            <a:off x="872325" y="3731483"/>
            <a:ext cx="2756400" cy="175500"/>
          </a:xfrm>
          <a:prstGeom prst="rect">
            <a:avLst/>
          </a:prstGeom>
          <a:noFill/>
          <a:ln>
            <a:noFill/>
          </a:ln>
        </p:spPr>
        <p:txBody>
          <a:bodyPr anchorCtr="0" anchor="ctr" bIns="91425" lIns="0" spcFirstLastPara="1" rIns="91425" wrap="square" tIns="91425">
            <a:noAutofit/>
          </a:bodyPr>
          <a:lstStyle>
            <a:lvl1pPr lvl="0" rtl="0" algn="l">
              <a:lnSpc>
                <a:spcPct val="150000"/>
              </a:lnSpc>
              <a:spcBef>
                <a:spcPts val="0"/>
              </a:spcBef>
              <a:spcAft>
                <a:spcPts val="0"/>
              </a:spcAft>
              <a:buSzPts val="1800"/>
              <a:buNone/>
              <a:defRPr sz="1000">
                <a:solidFill>
                  <a:srgbClr val="434343"/>
                </a:solidFill>
                <a:latin typeface="Roboto"/>
                <a:ea typeface="Roboto"/>
                <a:cs typeface="Roboto"/>
                <a:sym typeface="Roboto"/>
              </a:defRPr>
            </a:lvl1pPr>
            <a:lvl2pPr lvl="1" rtl="0" algn="l">
              <a:lnSpc>
                <a:spcPct val="150000"/>
              </a:lnSpc>
              <a:spcBef>
                <a:spcPts val="0"/>
              </a:spcBef>
              <a:spcAft>
                <a:spcPts val="0"/>
              </a:spcAft>
              <a:buSzPts val="1600"/>
              <a:buNone/>
              <a:defRPr/>
            </a:lvl2pPr>
            <a:lvl3pPr lvl="2" rtl="0" algn="l">
              <a:lnSpc>
                <a:spcPct val="150000"/>
              </a:lnSpc>
              <a:spcBef>
                <a:spcPts val="0"/>
              </a:spcBef>
              <a:spcAft>
                <a:spcPts val="0"/>
              </a:spcAft>
              <a:buSzPts val="1400"/>
              <a:buNone/>
              <a:defRPr/>
            </a:lvl3pPr>
            <a:lvl4pPr lvl="3" rtl="0" algn="l">
              <a:lnSpc>
                <a:spcPct val="150000"/>
              </a:lnSpc>
              <a:spcBef>
                <a:spcPts val="0"/>
              </a:spcBef>
              <a:spcAft>
                <a:spcPts val="0"/>
              </a:spcAft>
              <a:buSzPts val="1200"/>
              <a:buNone/>
              <a:defRPr/>
            </a:lvl4pPr>
            <a:lvl5pPr lvl="4" rtl="0" algn="l">
              <a:lnSpc>
                <a:spcPct val="150000"/>
              </a:lnSpc>
              <a:spcBef>
                <a:spcPts val="0"/>
              </a:spcBef>
              <a:spcAft>
                <a:spcPts val="0"/>
              </a:spcAft>
              <a:buSzPts val="1200"/>
              <a:buNone/>
              <a:defRPr/>
            </a:lvl5pPr>
            <a:lvl6pPr lvl="5" rtl="0" algn="l">
              <a:lnSpc>
                <a:spcPct val="150000"/>
              </a:lnSpc>
              <a:spcBef>
                <a:spcPts val="0"/>
              </a:spcBef>
              <a:spcAft>
                <a:spcPts val="0"/>
              </a:spcAft>
              <a:buSzPts val="1200"/>
              <a:buNone/>
              <a:defRPr/>
            </a:lvl6pPr>
            <a:lvl7pPr lvl="6" rtl="0" algn="l">
              <a:lnSpc>
                <a:spcPct val="150000"/>
              </a:lnSpc>
              <a:spcBef>
                <a:spcPts val="0"/>
              </a:spcBef>
              <a:spcAft>
                <a:spcPts val="0"/>
              </a:spcAft>
              <a:buSzPts val="1200"/>
              <a:buNone/>
              <a:defRPr/>
            </a:lvl7pPr>
            <a:lvl8pPr lvl="7" rtl="0" algn="l">
              <a:lnSpc>
                <a:spcPct val="150000"/>
              </a:lnSpc>
              <a:spcBef>
                <a:spcPts val="0"/>
              </a:spcBef>
              <a:spcAft>
                <a:spcPts val="0"/>
              </a:spcAft>
              <a:buSzPts val="1200"/>
              <a:buNone/>
              <a:defRPr/>
            </a:lvl8pPr>
            <a:lvl9pPr lvl="8" rtl="0" algn="l">
              <a:lnSpc>
                <a:spcPct val="150000"/>
              </a:lnSpc>
              <a:spcBef>
                <a:spcPts val="0"/>
              </a:spcBef>
              <a:spcAft>
                <a:spcPts val="0"/>
              </a:spcAft>
              <a:buSzPts val="1200"/>
              <a:buNone/>
              <a:defRPr/>
            </a:lvl9pPr>
          </a:lstStyle>
          <a:p/>
        </p:txBody>
      </p:sp>
      <p:sp>
        <p:nvSpPr>
          <p:cNvPr id="166" name="Google Shape;166;p22"/>
          <p:cNvSpPr txBox="1"/>
          <p:nvPr>
            <p:ph idx="3" type="subTitle"/>
          </p:nvPr>
        </p:nvSpPr>
        <p:spPr>
          <a:xfrm>
            <a:off x="872325" y="4083275"/>
            <a:ext cx="2664900" cy="321600"/>
          </a:xfrm>
          <a:prstGeom prst="rect">
            <a:avLst/>
          </a:prstGeom>
          <a:noFill/>
          <a:ln>
            <a:noFill/>
          </a:ln>
        </p:spPr>
        <p:txBody>
          <a:bodyPr anchorCtr="0" anchor="t" bIns="91425" lIns="0" spcFirstLastPara="1" rIns="91425" wrap="square" tIns="91425">
            <a:noAutofit/>
          </a:bodyPr>
          <a:lstStyle>
            <a:lvl1pPr lvl="0" rtl="0" algn="l">
              <a:lnSpc>
                <a:spcPct val="150000"/>
              </a:lnSpc>
              <a:spcBef>
                <a:spcPts val="0"/>
              </a:spcBef>
              <a:spcAft>
                <a:spcPts val="0"/>
              </a:spcAft>
              <a:buSzPts val="1800"/>
              <a:buNone/>
              <a:defRPr sz="1000">
                <a:solidFill>
                  <a:srgbClr val="FF7300"/>
                </a:solidFill>
                <a:latin typeface="Roboto"/>
                <a:ea typeface="Roboto"/>
                <a:cs typeface="Roboto"/>
                <a:sym typeface="Roboto"/>
              </a:defRPr>
            </a:lvl1pPr>
            <a:lvl2pPr lvl="1" rtl="0" algn="l">
              <a:lnSpc>
                <a:spcPct val="150000"/>
              </a:lnSpc>
              <a:spcBef>
                <a:spcPts val="0"/>
              </a:spcBef>
              <a:spcAft>
                <a:spcPts val="0"/>
              </a:spcAft>
              <a:buSzPts val="1600"/>
              <a:buNone/>
              <a:defRPr sz="1000">
                <a:solidFill>
                  <a:srgbClr val="54C3C3"/>
                </a:solidFill>
                <a:latin typeface="Roboto Light"/>
                <a:ea typeface="Roboto Light"/>
                <a:cs typeface="Roboto Light"/>
                <a:sym typeface="Roboto Light"/>
              </a:defRPr>
            </a:lvl2pPr>
            <a:lvl3pPr lvl="2" rtl="0" algn="l">
              <a:lnSpc>
                <a:spcPct val="150000"/>
              </a:lnSpc>
              <a:spcBef>
                <a:spcPts val="0"/>
              </a:spcBef>
              <a:spcAft>
                <a:spcPts val="0"/>
              </a:spcAft>
              <a:buSzPts val="1400"/>
              <a:buNone/>
              <a:defRPr sz="1000">
                <a:solidFill>
                  <a:srgbClr val="54C3C3"/>
                </a:solidFill>
                <a:latin typeface="Roboto Light"/>
                <a:ea typeface="Roboto Light"/>
                <a:cs typeface="Roboto Light"/>
                <a:sym typeface="Roboto Light"/>
              </a:defRPr>
            </a:lvl3pPr>
            <a:lvl4pPr lvl="3"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4pPr>
            <a:lvl5pPr lvl="4"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5pPr>
            <a:lvl6pPr lvl="5"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6pPr>
            <a:lvl7pPr lvl="6"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7pPr>
            <a:lvl8pPr lvl="7"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8pPr>
            <a:lvl9pPr lvl="8" rtl="0" algn="l">
              <a:lnSpc>
                <a:spcPct val="150000"/>
              </a:lnSpc>
              <a:spcBef>
                <a:spcPts val="0"/>
              </a:spcBef>
              <a:spcAft>
                <a:spcPts val="0"/>
              </a:spcAft>
              <a:buSzPts val="1200"/>
              <a:buNone/>
              <a:defRPr sz="1000">
                <a:solidFill>
                  <a:srgbClr val="54C3C3"/>
                </a:solidFill>
                <a:latin typeface="Roboto Light"/>
                <a:ea typeface="Roboto Light"/>
                <a:cs typeface="Roboto Light"/>
                <a:sym typeface="Roboto Light"/>
              </a:defRPr>
            </a:lvl9pPr>
          </a:lstStyle>
          <a:p/>
        </p:txBody>
      </p:sp>
      <p:pic>
        <p:nvPicPr>
          <p:cNvPr id="167" name="Google Shape;167;p22"/>
          <p:cNvPicPr preferRelativeResize="0"/>
          <p:nvPr/>
        </p:nvPicPr>
        <p:blipFill rotWithShape="1">
          <a:blip r:embed="rId3">
            <a:alphaModFix/>
          </a:blip>
          <a:srcRect b="0" l="0" r="0" t="0"/>
          <a:stretch/>
        </p:blipFill>
        <p:spPr>
          <a:xfrm>
            <a:off x="935799" y="945199"/>
            <a:ext cx="814577" cy="321600"/>
          </a:xfrm>
          <a:prstGeom prst="rect">
            <a:avLst/>
          </a:prstGeom>
          <a:noFill/>
          <a:ln>
            <a:noFill/>
          </a:ln>
        </p:spPr>
      </p:pic>
    </p:spTree>
  </p:cSld>
  <p:clrMapOvr>
    <a:masterClrMapping/>
  </p:clrMapOvr>
  <p:extLst>
    <p:ext uri="{DCECCB84-F9BA-43D5-87BE-67443E8EF086}">
      <p15:sldGuideLst>
        <p15:guide id="1" orient="horz" pos="103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Image slide 2">
  <p:cSld name="CUSTOM_2">
    <p:spTree>
      <p:nvGrpSpPr>
        <p:cNvPr id="168" name="Shape 168"/>
        <p:cNvGrpSpPr/>
        <p:nvPr/>
      </p:nvGrpSpPr>
      <p:grpSpPr>
        <a:xfrm>
          <a:off x="0" y="0"/>
          <a:ext cx="0" cy="0"/>
          <a:chOff x="0" y="0"/>
          <a:chExt cx="0" cy="0"/>
        </a:xfrm>
      </p:grpSpPr>
      <p:sp>
        <p:nvSpPr>
          <p:cNvPr id="169" name="Google Shape;169;p23"/>
          <p:cNvSpPr/>
          <p:nvPr/>
        </p:nvSpPr>
        <p:spPr>
          <a:xfrm>
            <a:off x="0" y="0"/>
            <a:ext cx="4129800" cy="51435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999999"/>
                </a:solidFill>
                <a:latin typeface="Roboto"/>
                <a:ea typeface="Roboto"/>
                <a:cs typeface="Roboto"/>
                <a:sym typeface="Roboto"/>
              </a:rPr>
              <a:t>Image Area</a:t>
            </a:r>
            <a:endParaRPr b="0" i="0" sz="1800" u="none" cap="none" strike="noStrike">
              <a:solidFill>
                <a:srgbClr val="999999"/>
              </a:solidFill>
              <a:latin typeface="Roboto"/>
              <a:ea typeface="Roboto"/>
              <a:cs typeface="Roboto"/>
              <a:sym typeface="Roboto"/>
            </a:endParaRPr>
          </a:p>
        </p:txBody>
      </p:sp>
      <p:sp>
        <p:nvSpPr>
          <p:cNvPr id="170" name="Google Shape;170;p23"/>
          <p:cNvSpPr txBox="1"/>
          <p:nvPr>
            <p:ph type="title"/>
          </p:nvPr>
        </p:nvSpPr>
        <p:spPr>
          <a:xfrm>
            <a:off x="4542050" y="558000"/>
            <a:ext cx="41118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100"/>
              <a:buFont typeface="Roboto"/>
              <a:buNone/>
              <a:defRPr sz="2100">
                <a:latin typeface="Roboto"/>
                <a:ea typeface="Roboto"/>
                <a:cs typeface="Roboto"/>
                <a:sym typeface="Roboto"/>
              </a:defRPr>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71" name="Google Shape;171;p23"/>
          <p:cNvSpPr txBox="1"/>
          <p:nvPr>
            <p:ph idx="1" type="body"/>
          </p:nvPr>
        </p:nvSpPr>
        <p:spPr>
          <a:xfrm>
            <a:off x="4560072" y="1261200"/>
            <a:ext cx="4111800" cy="3324300"/>
          </a:xfrm>
          <a:prstGeom prst="rect">
            <a:avLst/>
          </a:prstGeom>
          <a:noFill/>
          <a:ln>
            <a:noFill/>
          </a:ln>
        </p:spPr>
        <p:txBody>
          <a:bodyPr anchorCtr="0" anchor="t" bIns="91425" lIns="91425" spcFirstLastPara="1" rIns="91425" wrap="square" tIns="91425">
            <a:noAutofit/>
          </a:bodyPr>
          <a:lstStyle>
            <a:lvl1pPr indent="-342900" lvl="0" marL="457200" rtl="0" algn="l">
              <a:lnSpc>
                <a:spcPct val="150000"/>
              </a:lnSpc>
              <a:spcBef>
                <a:spcPts val="0"/>
              </a:spcBef>
              <a:spcAft>
                <a:spcPts val="0"/>
              </a:spcAft>
              <a:buClr>
                <a:srgbClr val="555555"/>
              </a:buClr>
              <a:buSzPts val="1800"/>
              <a:buFont typeface="Roboto Light"/>
              <a:buChar char="●"/>
              <a:defRPr sz="1800">
                <a:solidFill>
                  <a:srgbClr val="555555"/>
                </a:solidFill>
                <a:latin typeface="Roboto Light"/>
                <a:ea typeface="Roboto Light"/>
                <a:cs typeface="Roboto Light"/>
                <a:sym typeface="Roboto Light"/>
              </a:defRPr>
            </a:lvl1pPr>
            <a:lvl2pPr indent="-330200" lvl="1" marL="914400" rtl="0" algn="l">
              <a:lnSpc>
                <a:spcPct val="150000"/>
              </a:lnSpc>
              <a:spcBef>
                <a:spcPts val="0"/>
              </a:spcBef>
              <a:spcAft>
                <a:spcPts val="0"/>
              </a:spcAft>
              <a:buClr>
                <a:srgbClr val="555555"/>
              </a:buClr>
              <a:buSzPts val="1600"/>
              <a:buFont typeface="Roboto Light"/>
              <a:buChar char="○"/>
              <a:defRPr sz="1600">
                <a:solidFill>
                  <a:srgbClr val="555555"/>
                </a:solidFill>
                <a:latin typeface="Roboto Light"/>
                <a:ea typeface="Roboto Light"/>
                <a:cs typeface="Roboto Light"/>
                <a:sym typeface="Roboto Light"/>
              </a:defRPr>
            </a:lvl2pPr>
            <a:lvl3pPr indent="-317500" lvl="2" marL="1371600" rtl="0" algn="l">
              <a:lnSpc>
                <a:spcPct val="15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5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
        <p:nvSpPr>
          <p:cNvPr id="172" name="Google Shape;172;p23"/>
          <p:cNvSpPr/>
          <p:nvPr/>
        </p:nvSpPr>
        <p:spPr>
          <a:xfrm>
            <a:off x="4129800" y="4736900"/>
            <a:ext cx="4625700" cy="314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3" name="Shape 173"/>
        <p:cNvGrpSpPr/>
        <p:nvPr/>
      </p:nvGrpSpPr>
      <p:grpSpPr>
        <a:xfrm>
          <a:off x="0" y="0"/>
          <a:ext cx="0" cy="0"/>
          <a:chOff x="0" y="0"/>
          <a:chExt cx="0" cy="0"/>
        </a:xfrm>
      </p:grpSpPr>
      <p:sp>
        <p:nvSpPr>
          <p:cNvPr id="174" name="Google Shape;174;p24"/>
          <p:cNvSpPr txBox="1"/>
          <p:nvPr>
            <p:ph type="title"/>
          </p:nvPr>
        </p:nvSpPr>
        <p:spPr>
          <a:xfrm>
            <a:off x="457319" y="205979"/>
            <a:ext cx="8229300" cy="857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SzPts val="2800"/>
              <a:buNone/>
              <a:defRPr b="1" i="0" u="none" cap="none" strike="noStrike">
                <a:solidFill>
                  <a:srgbClr val="FF5000"/>
                </a:solidFill>
                <a:latin typeface="Nunito Sans"/>
                <a:ea typeface="Nunito Sans"/>
                <a:cs typeface="Nunito Sans"/>
                <a:sym typeface="Nunito Sans"/>
              </a:defRPr>
            </a:lvl1pPr>
            <a:lvl2pPr lvl="1"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5" name="Google Shape;175;p24"/>
          <p:cNvSpPr txBox="1"/>
          <p:nvPr>
            <p:ph idx="12" type="sldNum"/>
          </p:nvPr>
        </p:nvSpPr>
        <p:spPr>
          <a:xfrm>
            <a:off x="6943606" y="4694053"/>
            <a:ext cx="2133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intro 1">
  <p:cSld name="CUSTOM_1">
    <p:spTree>
      <p:nvGrpSpPr>
        <p:cNvPr id="176" name="Shape 176"/>
        <p:cNvGrpSpPr/>
        <p:nvPr/>
      </p:nvGrpSpPr>
      <p:grpSpPr>
        <a:xfrm>
          <a:off x="0" y="0"/>
          <a:ext cx="0" cy="0"/>
          <a:chOff x="0" y="0"/>
          <a:chExt cx="0" cy="0"/>
        </a:xfrm>
      </p:grpSpPr>
      <p:sp>
        <p:nvSpPr>
          <p:cNvPr id="177" name="Google Shape;177;p25"/>
          <p:cNvSpPr txBox="1"/>
          <p:nvPr>
            <p:ph type="title"/>
          </p:nvPr>
        </p:nvSpPr>
        <p:spPr>
          <a:xfrm>
            <a:off x="324950" y="407200"/>
            <a:ext cx="8167200" cy="474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2pPr>
            <a:lvl3pPr lvl="2"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3pPr>
            <a:lvl4pPr lvl="3"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4pPr>
            <a:lvl5pPr lvl="4"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5pPr>
            <a:lvl6pPr lvl="5"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6pPr>
            <a:lvl7pPr lvl="6"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7pPr>
            <a:lvl8pPr lvl="7"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8pPr>
            <a:lvl9pPr lvl="8" rtl="0" algn="l">
              <a:lnSpc>
                <a:spcPct val="100000"/>
              </a:lnSpc>
              <a:spcBef>
                <a:spcPts val="0"/>
              </a:spcBef>
              <a:spcAft>
                <a:spcPts val="0"/>
              </a:spcAft>
              <a:buClr>
                <a:srgbClr val="B7B7B7"/>
              </a:buClr>
              <a:buSzPts val="2400"/>
              <a:buFont typeface="Roboto Medium"/>
              <a:buNone/>
              <a:defRPr sz="2400">
                <a:solidFill>
                  <a:srgbClr val="B7B7B7"/>
                </a:solidFill>
                <a:latin typeface="Roboto Medium"/>
                <a:ea typeface="Roboto Medium"/>
                <a:cs typeface="Roboto Medium"/>
                <a:sym typeface="Roboto Medium"/>
              </a:defRPr>
            </a:lvl9pPr>
          </a:lstStyle>
          <a:p/>
        </p:txBody>
      </p:sp>
      <p:sp>
        <p:nvSpPr>
          <p:cNvPr id="178" name="Google Shape;178;p25"/>
          <p:cNvSpPr txBox="1"/>
          <p:nvPr>
            <p:ph idx="1" type="body"/>
          </p:nvPr>
        </p:nvSpPr>
        <p:spPr>
          <a:xfrm>
            <a:off x="362599" y="1034200"/>
            <a:ext cx="7331400" cy="3494100"/>
          </a:xfrm>
          <a:prstGeom prst="rect">
            <a:avLst/>
          </a:prstGeom>
          <a:noFill/>
          <a:ln>
            <a:noFill/>
          </a:ln>
        </p:spPr>
        <p:txBody>
          <a:bodyPr anchorCtr="0" anchor="t" bIns="91425" lIns="91425" spcFirstLastPara="1" rIns="91425" wrap="square" tIns="91425">
            <a:noAutofit/>
          </a:bodyPr>
          <a:lstStyle>
            <a:lvl1pPr indent="-330200" lvl="0" marL="4572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1pPr>
            <a:lvl2pPr indent="-330200" lvl="1" marL="914400" rtl="0" algn="l">
              <a:lnSpc>
                <a:spcPct val="130000"/>
              </a:lnSpc>
              <a:spcBef>
                <a:spcPts val="0"/>
              </a:spcBef>
              <a:spcAft>
                <a:spcPts val="0"/>
              </a:spcAft>
              <a:buClr>
                <a:srgbClr val="555555"/>
              </a:buClr>
              <a:buSzPts val="1600"/>
              <a:buFont typeface="Roboto Light"/>
              <a:buChar char="○"/>
              <a:defRPr>
                <a:solidFill>
                  <a:srgbClr val="555555"/>
                </a:solidFill>
                <a:latin typeface="Roboto Light"/>
                <a:ea typeface="Roboto Light"/>
                <a:cs typeface="Roboto Light"/>
                <a:sym typeface="Roboto Light"/>
              </a:defRPr>
            </a:lvl2pPr>
            <a:lvl3pPr indent="-317500" lvl="2" marL="1371600" rtl="0" algn="l">
              <a:lnSpc>
                <a:spcPct val="130000"/>
              </a:lnSpc>
              <a:spcBef>
                <a:spcPts val="0"/>
              </a:spcBef>
              <a:spcAft>
                <a:spcPts val="0"/>
              </a:spcAft>
              <a:buClr>
                <a:srgbClr val="555555"/>
              </a:buClr>
              <a:buSzPts val="1400"/>
              <a:buFont typeface="Roboto Light"/>
              <a:buChar char="■"/>
              <a:defRPr>
                <a:solidFill>
                  <a:srgbClr val="555555"/>
                </a:solidFill>
                <a:latin typeface="Roboto Light"/>
                <a:ea typeface="Roboto Light"/>
                <a:cs typeface="Roboto Light"/>
                <a:sym typeface="Roboto Light"/>
              </a:defRPr>
            </a:lvl3pPr>
            <a:lvl4pPr indent="-304800" lvl="3" marL="1828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4pPr>
            <a:lvl5pPr indent="-304800" lvl="4" marL="22860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5pPr>
            <a:lvl6pPr indent="-304800" lvl="5" marL="27432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6pPr>
            <a:lvl7pPr indent="-304800" lvl="6" marL="32004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7pPr>
            <a:lvl8pPr indent="-304800" lvl="7" marL="36576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8pPr>
            <a:lvl9pPr indent="-304800" lvl="8" marL="4114800" rtl="0" algn="l">
              <a:lnSpc>
                <a:spcPct val="130000"/>
              </a:lnSpc>
              <a:spcBef>
                <a:spcPts val="0"/>
              </a:spcBef>
              <a:spcAft>
                <a:spcPts val="0"/>
              </a:spcAft>
              <a:buClr>
                <a:srgbClr val="555555"/>
              </a:buClr>
              <a:buSzPts val="1200"/>
              <a:buFont typeface="Roboto Light"/>
              <a:buChar char="■"/>
              <a:defRPr>
                <a:solidFill>
                  <a:srgbClr val="555555"/>
                </a:solidFill>
                <a:latin typeface="Roboto Light"/>
                <a:ea typeface="Roboto Light"/>
                <a:cs typeface="Roboto Light"/>
                <a:sym typeface="Robo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showMasterSp="0">
  <p:cSld name="TITLE_1_2">
    <p:bg>
      <p:bgPr>
        <a:solidFill>
          <a:srgbClr val="465867"/>
        </a:solidFill>
      </p:bgPr>
    </p:bg>
    <p:spTree>
      <p:nvGrpSpPr>
        <p:cNvPr id="179" name="Shape 179"/>
        <p:cNvGrpSpPr/>
        <p:nvPr/>
      </p:nvGrpSpPr>
      <p:grpSpPr>
        <a:xfrm>
          <a:off x="0" y="0"/>
          <a:ext cx="0" cy="0"/>
          <a:chOff x="0" y="0"/>
          <a:chExt cx="0" cy="0"/>
        </a:xfrm>
      </p:grpSpPr>
      <p:cxnSp>
        <p:nvCxnSpPr>
          <p:cNvPr id="180" name="Google Shape;180;p26"/>
          <p:cNvCxnSpPr/>
          <p:nvPr/>
        </p:nvCxnSpPr>
        <p:spPr>
          <a:xfrm>
            <a:off x="-31000" y="69750"/>
            <a:ext cx="681900" cy="0"/>
          </a:xfrm>
          <a:prstGeom prst="straightConnector1">
            <a:avLst/>
          </a:prstGeom>
          <a:noFill/>
          <a:ln cap="flat" cmpd="sng" w="152400">
            <a:solidFill>
              <a:schemeClr val="accent1"/>
            </a:solidFill>
            <a:prstDash val="solid"/>
            <a:round/>
            <a:headEnd len="sm" w="sm" type="none"/>
            <a:tailEnd len="sm" w="sm" type="none"/>
          </a:ln>
        </p:spPr>
      </p:cxnSp>
      <p:cxnSp>
        <p:nvCxnSpPr>
          <p:cNvPr id="181" name="Google Shape;181;p26"/>
          <p:cNvCxnSpPr/>
          <p:nvPr/>
        </p:nvCxnSpPr>
        <p:spPr>
          <a:xfrm>
            <a:off x="-6025" y="3676512"/>
            <a:ext cx="9162000" cy="0"/>
          </a:xfrm>
          <a:prstGeom prst="straightConnector1">
            <a:avLst/>
          </a:prstGeom>
          <a:noFill/>
          <a:ln cap="flat" cmpd="sng" w="9525">
            <a:solidFill>
              <a:schemeClr val="accent1"/>
            </a:solidFill>
            <a:prstDash val="solid"/>
            <a:round/>
            <a:headEnd len="sm" w="sm" type="none"/>
            <a:tailEnd len="sm" w="sm" type="none"/>
          </a:ln>
        </p:spPr>
      </p:cxnSp>
      <p:sp>
        <p:nvSpPr>
          <p:cNvPr id="182" name="Google Shape;182;p26"/>
          <p:cNvSpPr txBox="1"/>
          <p:nvPr>
            <p:ph type="title"/>
          </p:nvPr>
        </p:nvSpPr>
        <p:spPr>
          <a:xfrm>
            <a:off x="996625" y="2003899"/>
            <a:ext cx="7088400" cy="1159800"/>
          </a:xfrm>
          <a:prstGeom prst="rect">
            <a:avLst/>
          </a:prstGeom>
          <a:noFill/>
          <a:ln>
            <a:noFill/>
          </a:ln>
        </p:spPr>
        <p:txBody>
          <a:bodyPr anchorCtr="0" anchor="b" bIns="91400" lIns="91400" spcFirstLastPara="1" rIns="91400" wrap="square" tIns="91400">
            <a:normAutofit/>
          </a:bodyPr>
          <a:lstStyle>
            <a:lvl1pPr lvl="0" rtl="0" algn="l">
              <a:lnSpc>
                <a:spcPct val="100000"/>
              </a:lnSpc>
              <a:spcBef>
                <a:spcPts val="0"/>
              </a:spcBef>
              <a:spcAft>
                <a:spcPts val="0"/>
              </a:spcAft>
              <a:buClr>
                <a:srgbClr val="FFFFFF"/>
              </a:buClr>
              <a:buSzPts val="3000"/>
              <a:buFont typeface="Roboto"/>
              <a:buNone/>
              <a:defRPr sz="3000">
                <a:solidFill>
                  <a:srgbClr val="FFFFFF"/>
                </a:solidFill>
              </a:defRPr>
            </a:lvl1pPr>
            <a:lvl2pPr lvl="1" rtl="0" algn="l">
              <a:lnSpc>
                <a:spcPct val="100000"/>
              </a:lnSpc>
              <a:spcBef>
                <a:spcPts val="0"/>
              </a:spcBef>
              <a:spcAft>
                <a:spcPts val="0"/>
              </a:spcAft>
              <a:buClr>
                <a:srgbClr val="212A32"/>
              </a:buClr>
              <a:buSzPts val="1800"/>
              <a:buNone/>
              <a:defRPr/>
            </a:lvl2pPr>
            <a:lvl3pPr lvl="2" rtl="0" algn="l">
              <a:lnSpc>
                <a:spcPct val="100000"/>
              </a:lnSpc>
              <a:spcBef>
                <a:spcPts val="0"/>
              </a:spcBef>
              <a:spcAft>
                <a:spcPts val="0"/>
              </a:spcAft>
              <a:buClr>
                <a:srgbClr val="212A32"/>
              </a:buClr>
              <a:buSzPts val="1800"/>
              <a:buNone/>
              <a:defRPr/>
            </a:lvl3pPr>
            <a:lvl4pPr lvl="3" rtl="0" algn="l">
              <a:lnSpc>
                <a:spcPct val="100000"/>
              </a:lnSpc>
              <a:spcBef>
                <a:spcPts val="0"/>
              </a:spcBef>
              <a:spcAft>
                <a:spcPts val="0"/>
              </a:spcAft>
              <a:buClr>
                <a:srgbClr val="212A32"/>
              </a:buClr>
              <a:buSzPts val="1800"/>
              <a:buNone/>
              <a:defRPr/>
            </a:lvl4pPr>
            <a:lvl5pPr lvl="4" rtl="0" algn="l">
              <a:lnSpc>
                <a:spcPct val="100000"/>
              </a:lnSpc>
              <a:spcBef>
                <a:spcPts val="0"/>
              </a:spcBef>
              <a:spcAft>
                <a:spcPts val="0"/>
              </a:spcAft>
              <a:buClr>
                <a:srgbClr val="212A32"/>
              </a:buClr>
              <a:buSzPts val="1800"/>
              <a:buNone/>
              <a:defRPr/>
            </a:lvl5pPr>
            <a:lvl6pPr lvl="5" rtl="0" algn="l">
              <a:lnSpc>
                <a:spcPct val="100000"/>
              </a:lnSpc>
              <a:spcBef>
                <a:spcPts val="0"/>
              </a:spcBef>
              <a:spcAft>
                <a:spcPts val="0"/>
              </a:spcAft>
              <a:buClr>
                <a:srgbClr val="212A32"/>
              </a:buClr>
              <a:buSzPts val="1800"/>
              <a:buNone/>
              <a:defRPr/>
            </a:lvl6pPr>
            <a:lvl7pPr lvl="6" rtl="0" algn="l">
              <a:lnSpc>
                <a:spcPct val="100000"/>
              </a:lnSpc>
              <a:spcBef>
                <a:spcPts val="0"/>
              </a:spcBef>
              <a:spcAft>
                <a:spcPts val="0"/>
              </a:spcAft>
              <a:buClr>
                <a:srgbClr val="212A32"/>
              </a:buClr>
              <a:buSzPts val="1800"/>
              <a:buNone/>
              <a:defRPr/>
            </a:lvl7pPr>
            <a:lvl8pPr lvl="7" rtl="0" algn="l">
              <a:lnSpc>
                <a:spcPct val="100000"/>
              </a:lnSpc>
              <a:spcBef>
                <a:spcPts val="0"/>
              </a:spcBef>
              <a:spcAft>
                <a:spcPts val="0"/>
              </a:spcAft>
              <a:buClr>
                <a:srgbClr val="212A32"/>
              </a:buClr>
              <a:buSzPts val="1800"/>
              <a:buNone/>
              <a:defRPr/>
            </a:lvl8pPr>
            <a:lvl9pPr lvl="8" rtl="0" algn="l">
              <a:lnSpc>
                <a:spcPct val="100000"/>
              </a:lnSpc>
              <a:spcBef>
                <a:spcPts val="0"/>
              </a:spcBef>
              <a:spcAft>
                <a:spcPts val="0"/>
              </a:spcAft>
              <a:buClr>
                <a:srgbClr val="212A32"/>
              </a:buClr>
              <a:buSzPts val="1800"/>
              <a:buNone/>
              <a:defRPr/>
            </a:lvl9pPr>
          </a:lstStyle>
          <a:p/>
        </p:txBody>
      </p:sp>
      <p:sp>
        <p:nvSpPr>
          <p:cNvPr id="183" name="Google Shape;183;p26"/>
          <p:cNvSpPr/>
          <p:nvPr/>
        </p:nvSpPr>
        <p:spPr>
          <a:xfrm>
            <a:off x="1141899" y="3403350"/>
            <a:ext cx="546300" cy="546300"/>
          </a:xfrm>
          <a:prstGeom prst="ellipse">
            <a:avLst/>
          </a:prstGeom>
          <a:solidFill>
            <a:schemeClr val="accent2"/>
          </a:solidFill>
          <a:ln cap="flat" cmpd="sng" w="9525">
            <a:solidFill>
              <a:srgbClr val="FFFFFF"/>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rot="5400000">
            <a:off x="1301958" y="3578700"/>
            <a:ext cx="226200" cy="195600"/>
          </a:xfrm>
          <a:prstGeom prst="triangle">
            <a:avLst>
              <a:gd fmla="val 50000" name="adj"/>
            </a:avLst>
          </a:prstGeom>
          <a:solidFill>
            <a:srgbClr val="465867"/>
          </a:solidFill>
          <a:ln cap="flat" cmpd="sng" w="9525">
            <a:solidFill>
              <a:srgbClr val="465867"/>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p26"/>
          <p:cNvCxnSpPr/>
          <p:nvPr/>
        </p:nvCxnSpPr>
        <p:spPr>
          <a:xfrm>
            <a:off x="1512849" y="3565650"/>
            <a:ext cx="0" cy="221700"/>
          </a:xfrm>
          <a:prstGeom prst="straightConnector1">
            <a:avLst/>
          </a:prstGeom>
          <a:noFill/>
          <a:ln cap="flat" cmpd="sng" w="19050">
            <a:solidFill>
              <a:srgbClr val="465867"/>
            </a:solidFill>
            <a:prstDash val="solid"/>
            <a:round/>
            <a:headEnd len="sm" w="sm" type="none"/>
            <a:tailEnd len="sm" w="sm" type="none"/>
          </a:ln>
        </p:spPr>
      </p:cxnSp>
      <p:sp>
        <p:nvSpPr>
          <p:cNvPr id="186" name="Google Shape;186;p26"/>
          <p:cNvSpPr txBox="1"/>
          <p:nvPr>
            <p:ph idx="12" type="sldNum"/>
          </p:nvPr>
        </p:nvSpPr>
        <p:spPr>
          <a:xfrm>
            <a:off x="4419600" y="4627562"/>
            <a:ext cx="2133600" cy="2769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sz="12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resenters Slide">
  <p:cSld name="TITLE_2_1">
    <p:spTree>
      <p:nvGrpSpPr>
        <p:cNvPr id="26" name="Shape 26"/>
        <p:cNvGrpSpPr/>
        <p:nvPr/>
      </p:nvGrpSpPr>
      <p:grpSpPr>
        <a:xfrm>
          <a:off x="0" y="0"/>
          <a:ext cx="0" cy="0"/>
          <a:chOff x="0" y="0"/>
          <a:chExt cx="0" cy="0"/>
        </a:xfrm>
      </p:grpSpPr>
      <p:cxnSp>
        <p:nvCxnSpPr>
          <p:cNvPr id="27" name="Google Shape;27;p4"/>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28" name="Google Shape;28;p4"/>
          <p:cNvCxnSpPr/>
          <p:nvPr/>
        </p:nvCxnSpPr>
        <p:spPr>
          <a:xfrm>
            <a:off x="8710050" y="4946650"/>
            <a:ext cx="488400" cy="0"/>
          </a:xfrm>
          <a:prstGeom prst="straightConnector1">
            <a:avLst/>
          </a:prstGeom>
          <a:noFill/>
          <a:ln cap="flat" cmpd="sng" w="76200">
            <a:solidFill>
              <a:schemeClr val="accent2"/>
            </a:solidFill>
            <a:prstDash val="solid"/>
            <a:round/>
            <a:headEnd len="med" w="med" type="none"/>
            <a:tailEnd len="med" w="med" type="none"/>
          </a:ln>
        </p:spPr>
      </p:cxnSp>
      <p:cxnSp>
        <p:nvCxnSpPr>
          <p:cNvPr id="29" name="Google Shape;29;p4"/>
          <p:cNvCxnSpPr/>
          <p:nvPr/>
        </p:nvCxnSpPr>
        <p:spPr>
          <a:xfrm>
            <a:off x="-7650" y="1504950"/>
            <a:ext cx="881100" cy="0"/>
          </a:xfrm>
          <a:prstGeom prst="straightConnector1">
            <a:avLst/>
          </a:prstGeom>
          <a:noFill/>
          <a:ln cap="flat" cmpd="sng" w="9525">
            <a:solidFill>
              <a:schemeClr val="accent3"/>
            </a:solidFill>
            <a:prstDash val="solid"/>
            <a:round/>
            <a:headEnd len="med" w="med" type="none"/>
            <a:tailEnd len="med" w="med" type="none"/>
          </a:ln>
        </p:spPr>
      </p:cxnSp>
      <p:sp>
        <p:nvSpPr>
          <p:cNvPr id="30" name="Google Shape;30;p4"/>
          <p:cNvSpPr txBox="1"/>
          <p:nvPr/>
        </p:nvSpPr>
        <p:spPr>
          <a:xfrm>
            <a:off x="861525" y="892750"/>
            <a:ext cx="4908000" cy="115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accent3"/>
                </a:solidFill>
                <a:latin typeface="Roboto"/>
                <a:ea typeface="Roboto"/>
                <a:cs typeface="Roboto"/>
                <a:sym typeface="Roboto"/>
              </a:rPr>
              <a:t>Hello!</a:t>
            </a:r>
            <a:endParaRPr b="1" sz="6000">
              <a:solidFill>
                <a:schemeClr val="accent3"/>
              </a:solidFill>
              <a:latin typeface="Roboto"/>
              <a:ea typeface="Roboto"/>
              <a:cs typeface="Roboto"/>
              <a:sym typeface="Roboto"/>
            </a:endParaRPr>
          </a:p>
        </p:txBody>
      </p:sp>
      <p:cxnSp>
        <p:nvCxnSpPr>
          <p:cNvPr id="31" name="Google Shape;31;p4"/>
          <p:cNvCxnSpPr/>
          <p:nvPr/>
        </p:nvCxnSpPr>
        <p:spPr>
          <a:xfrm>
            <a:off x="3101475" y="1504950"/>
            <a:ext cx="6084300" cy="0"/>
          </a:xfrm>
          <a:prstGeom prst="straightConnector1">
            <a:avLst/>
          </a:prstGeom>
          <a:noFill/>
          <a:ln cap="flat" cmpd="sng" w="9525">
            <a:solidFill>
              <a:schemeClr val="accent3"/>
            </a:solidFill>
            <a:prstDash val="solid"/>
            <a:round/>
            <a:headEnd len="med" w="med" type="none"/>
            <a:tailEnd len="med" w="med" type="none"/>
          </a:ln>
        </p:spPr>
      </p:cxnSp>
      <p:sp>
        <p:nvSpPr>
          <p:cNvPr id="32" name="Google Shape;32;p4"/>
          <p:cNvSpPr txBox="1"/>
          <p:nvPr>
            <p:ph type="title"/>
          </p:nvPr>
        </p:nvSpPr>
        <p:spPr>
          <a:xfrm>
            <a:off x="2092500" y="2233425"/>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3" name="Google Shape;33;p4"/>
          <p:cNvSpPr txBox="1"/>
          <p:nvPr>
            <p:ph idx="1" type="subTitle"/>
          </p:nvPr>
        </p:nvSpPr>
        <p:spPr>
          <a:xfrm>
            <a:off x="2092500" y="2696475"/>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
        <p:nvSpPr>
          <p:cNvPr id="34" name="Google Shape;34;p4"/>
          <p:cNvSpPr txBox="1"/>
          <p:nvPr>
            <p:ph idx="2" type="title"/>
          </p:nvPr>
        </p:nvSpPr>
        <p:spPr>
          <a:xfrm>
            <a:off x="2092500" y="3559500"/>
            <a:ext cx="6186300" cy="597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highlight>
                  <a:schemeClr val="accent1"/>
                </a:highlight>
              </a:defRPr>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p:txBody>
      </p:sp>
      <p:sp>
        <p:nvSpPr>
          <p:cNvPr id="35" name="Google Shape;35;p4"/>
          <p:cNvSpPr txBox="1"/>
          <p:nvPr>
            <p:ph idx="3" type="subTitle"/>
          </p:nvPr>
        </p:nvSpPr>
        <p:spPr>
          <a:xfrm>
            <a:off x="2092500" y="4022550"/>
            <a:ext cx="5065800" cy="263400"/>
          </a:xfrm>
          <a:prstGeom prst="rect">
            <a:avLst/>
          </a:prstGeom>
        </p:spPr>
        <p:txBody>
          <a:bodyPr anchorCtr="0" anchor="ctr" bIns="91425" lIns="91425" spcFirstLastPara="1" rIns="91425" wrap="square" tIns="91425">
            <a:noAutofit/>
          </a:bodyPr>
          <a:lstStyle>
            <a:lvl1pPr lvl="0" rtl="0">
              <a:lnSpc>
                <a:spcPct val="115000"/>
              </a:lnSpc>
              <a:spcBef>
                <a:spcPts val="600"/>
              </a:spcBef>
              <a:spcAft>
                <a:spcPts val="0"/>
              </a:spcAft>
              <a:buNone/>
              <a:defRPr sz="1100">
                <a:solidFill>
                  <a:schemeClr val="lt1"/>
                </a:solidFill>
                <a:highlight>
                  <a:schemeClr val="accent2"/>
                </a:highlight>
                <a:latin typeface="Roboto Medium"/>
                <a:ea typeface="Roboto Medium"/>
                <a:cs typeface="Roboto Medium"/>
                <a:sym typeface="Roboto Medium"/>
              </a:defRPr>
            </a:lvl1pPr>
            <a:lvl2pPr lvl="1" rtl="0">
              <a:spcBef>
                <a:spcPts val="600"/>
              </a:spcBef>
              <a:spcAft>
                <a:spcPts val="0"/>
              </a:spcAft>
              <a:buNone/>
              <a:defRPr sz="1400">
                <a:solidFill>
                  <a:schemeClr val="lt1"/>
                </a:solidFill>
                <a:latin typeface="Roboto Medium"/>
                <a:ea typeface="Roboto Medium"/>
                <a:cs typeface="Roboto Medium"/>
                <a:sym typeface="Roboto Medium"/>
              </a:defRPr>
            </a:lvl2pPr>
            <a:lvl3pPr lvl="2" rtl="0">
              <a:spcBef>
                <a:spcPts val="600"/>
              </a:spcBef>
              <a:spcAft>
                <a:spcPts val="0"/>
              </a:spcAft>
              <a:buNone/>
              <a:defRPr sz="1400">
                <a:solidFill>
                  <a:schemeClr val="lt1"/>
                </a:solidFill>
                <a:latin typeface="Roboto Medium"/>
                <a:ea typeface="Roboto Medium"/>
                <a:cs typeface="Roboto Medium"/>
                <a:sym typeface="Roboto Medium"/>
              </a:defRPr>
            </a:lvl3pPr>
            <a:lvl4pPr lvl="3" rtl="0">
              <a:spcBef>
                <a:spcPts val="600"/>
              </a:spcBef>
              <a:spcAft>
                <a:spcPts val="0"/>
              </a:spcAft>
              <a:buNone/>
              <a:defRPr sz="1400">
                <a:solidFill>
                  <a:schemeClr val="lt1"/>
                </a:solidFill>
                <a:latin typeface="Roboto Medium"/>
                <a:ea typeface="Roboto Medium"/>
                <a:cs typeface="Roboto Medium"/>
                <a:sym typeface="Roboto Medium"/>
              </a:defRPr>
            </a:lvl4pPr>
            <a:lvl5pPr lvl="4" rtl="0">
              <a:spcBef>
                <a:spcPts val="600"/>
              </a:spcBef>
              <a:spcAft>
                <a:spcPts val="0"/>
              </a:spcAft>
              <a:buNone/>
              <a:defRPr sz="1400">
                <a:solidFill>
                  <a:schemeClr val="lt1"/>
                </a:solidFill>
                <a:latin typeface="Roboto Medium"/>
                <a:ea typeface="Roboto Medium"/>
                <a:cs typeface="Roboto Medium"/>
                <a:sym typeface="Roboto Medium"/>
              </a:defRPr>
            </a:lvl5pPr>
            <a:lvl6pPr lvl="5" rtl="0">
              <a:spcBef>
                <a:spcPts val="600"/>
              </a:spcBef>
              <a:spcAft>
                <a:spcPts val="0"/>
              </a:spcAft>
              <a:buNone/>
              <a:defRPr sz="1400">
                <a:solidFill>
                  <a:schemeClr val="lt1"/>
                </a:solidFill>
                <a:latin typeface="Roboto Medium"/>
                <a:ea typeface="Roboto Medium"/>
                <a:cs typeface="Roboto Medium"/>
                <a:sym typeface="Roboto Medium"/>
              </a:defRPr>
            </a:lvl6pPr>
            <a:lvl7pPr lvl="6" rtl="0">
              <a:spcBef>
                <a:spcPts val="600"/>
              </a:spcBef>
              <a:spcAft>
                <a:spcPts val="0"/>
              </a:spcAft>
              <a:buNone/>
              <a:defRPr sz="1400">
                <a:solidFill>
                  <a:schemeClr val="lt1"/>
                </a:solidFill>
                <a:latin typeface="Roboto Medium"/>
                <a:ea typeface="Roboto Medium"/>
                <a:cs typeface="Roboto Medium"/>
                <a:sym typeface="Roboto Medium"/>
              </a:defRPr>
            </a:lvl7pPr>
            <a:lvl8pPr lvl="7" rtl="0">
              <a:spcBef>
                <a:spcPts val="600"/>
              </a:spcBef>
              <a:spcAft>
                <a:spcPts val="0"/>
              </a:spcAft>
              <a:buNone/>
              <a:defRPr sz="1400">
                <a:solidFill>
                  <a:schemeClr val="lt1"/>
                </a:solidFill>
                <a:latin typeface="Roboto Medium"/>
                <a:ea typeface="Roboto Medium"/>
                <a:cs typeface="Roboto Medium"/>
                <a:sym typeface="Roboto Medium"/>
              </a:defRPr>
            </a:lvl8pPr>
            <a:lvl9pPr lvl="8" rtl="0">
              <a:spcBef>
                <a:spcPts val="600"/>
              </a:spcBef>
              <a:spcAft>
                <a:spcPts val="0"/>
              </a:spcAft>
              <a:buNone/>
              <a:defRPr sz="1400">
                <a:solidFill>
                  <a:schemeClr val="lt1"/>
                </a:solidFill>
                <a:latin typeface="Roboto Medium"/>
                <a:ea typeface="Roboto Medium"/>
                <a:cs typeface="Roboto Medium"/>
                <a:sym typeface="Roboto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TITLE_1">
    <p:bg>
      <p:bgPr>
        <a:solidFill>
          <a:schemeClr val="lt1"/>
        </a:solidFill>
      </p:bgPr>
    </p:bg>
    <p:spTree>
      <p:nvGrpSpPr>
        <p:cNvPr id="36" name="Shape 36"/>
        <p:cNvGrpSpPr/>
        <p:nvPr/>
      </p:nvGrpSpPr>
      <p:grpSpPr>
        <a:xfrm>
          <a:off x="0" y="0"/>
          <a:ext cx="0" cy="0"/>
          <a:chOff x="0" y="0"/>
          <a:chExt cx="0" cy="0"/>
        </a:xfrm>
      </p:grpSpPr>
      <p:cxnSp>
        <p:nvCxnSpPr>
          <p:cNvPr id="37" name="Google Shape;37;p5"/>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38" name="Google Shape;38;p5"/>
          <p:cNvCxnSpPr/>
          <p:nvPr/>
        </p:nvCxnSpPr>
        <p:spPr>
          <a:xfrm>
            <a:off x="-6025" y="3676512"/>
            <a:ext cx="9162000" cy="0"/>
          </a:xfrm>
          <a:prstGeom prst="straightConnector1">
            <a:avLst/>
          </a:prstGeom>
          <a:noFill/>
          <a:ln cap="flat" cmpd="sng" w="9525">
            <a:solidFill>
              <a:schemeClr val="accent1"/>
            </a:solidFill>
            <a:prstDash val="solid"/>
            <a:round/>
            <a:headEnd len="med" w="med" type="none"/>
            <a:tailEnd len="med" w="med" type="none"/>
          </a:ln>
        </p:spPr>
      </p:cxnSp>
      <p:sp>
        <p:nvSpPr>
          <p:cNvPr id="39" name="Google Shape;39;p5"/>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6"/>
              </a:buClr>
              <a:buSzPts val="3000"/>
              <a:buNone/>
              <a:defRPr sz="3000">
                <a:solidFill>
                  <a:schemeClr val="accent6"/>
                </a:solidFill>
              </a:defRPr>
            </a:lvl1pPr>
            <a:lvl2pPr lvl="1" rtl="0">
              <a:spcBef>
                <a:spcPts val="0"/>
              </a:spcBef>
              <a:spcAft>
                <a:spcPts val="0"/>
              </a:spcAft>
              <a:buClr>
                <a:schemeClr val="accent6"/>
              </a:buClr>
              <a:buSzPts val="3000"/>
              <a:buNone/>
              <a:defRPr sz="3000">
                <a:solidFill>
                  <a:schemeClr val="accent6"/>
                </a:solidFill>
              </a:defRPr>
            </a:lvl2pPr>
            <a:lvl3pPr lvl="2" rtl="0">
              <a:spcBef>
                <a:spcPts val="0"/>
              </a:spcBef>
              <a:spcAft>
                <a:spcPts val="0"/>
              </a:spcAft>
              <a:buClr>
                <a:schemeClr val="accent6"/>
              </a:buClr>
              <a:buSzPts val="3000"/>
              <a:buNone/>
              <a:defRPr sz="3000">
                <a:solidFill>
                  <a:schemeClr val="accent6"/>
                </a:solidFill>
              </a:defRPr>
            </a:lvl3pPr>
            <a:lvl4pPr lvl="3" rtl="0">
              <a:spcBef>
                <a:spcPts val="0"/>
              </a:spcBef>
              <a:spcAft>
                <a:spcPts val="0"/>
              </a:spcAft>
              <a:buClr>
                <a:schemeClr val="accent6"/>
              </a:buClr>
              <a:buSzPts val="3000"/>
              <a:buNone/>
              <a:defRPr sz="3000">
                <a:solidFill>
                  <a:schemeClr val="accent6"/>
                </a:solidFill>
              </a:defRPr>
            </a:lvl4pPr>
            <a:lvl5pPr lvl="4" rtl="0">
              <a:spcBef>
                <a:spcPts val="0"/>
              </a:spcBef>
              <a:spcAft>
                <a:spcPts val="0"/>
              </a:spcAft>
              <a:buClr>
                <a:schemeClr val="accent6"/>
              </a:buClr>
              <a:buSzPts val="3000"/>
              <a:buNone/>
              <a:defRPr sz="3000">
                <a:solidFill>
                  <a:schemeClr val="accent6"/>
                </a:solidFill>
              </a:defRPr>
            </a:lvl5pPr>
            <a:lvl6pPr lvl="5" rtl="0">
              <a:spcBef>
                <a:spcPts val="0"/>
              </a:spcBef>
              <a:spcAft>
                <a:spcPts val="0"/>
              </a:spcAft>
              <a:buClr>
                <a:schemeClr val="accent6"/>
              </a:buClr>
              <a:buSzPts val="3000"/>
              <a:buNone/>
              <a:defRPr sz="3000">
                <a:solidFill>
                  <a:schemeClr val="accent6"/>
                </a:solidFill>
              </a:defRPr>
            </a:lvl6pPr>
            <a:lvl7pPr lvl="6" rtl="0">
              <a:spcBef>
                <a:spcPts val="0"/>
              </a:spcBef>
              <a:spcAft>
                <a:spcPts val="0"/>
              </a:spcAft>
              <a:buClr>
                <a:schemeClr val="accent6"/>
              </a:buClr>
              <a:buSzPts val="3000"/>
              <a:buNone/>
              <a:defRPr sz="3000">
                <a:solidFill>
                  <a:schemeClr val="accent6"/>
                </a:solidFill>
              </a:defRPr>
            </a:lvl7pPr>
            <a:lvl8pPr lvl="7" rtl="0">
              <a:spcBef>
                <a:spcPts val="0"/>
              </a:spcBef>
              <a:spcAft>
                <a:spcPts val="0"/>
              </a:spcAft>
              <a:buClr>
                <a:schemeClr val="accent6"/>
              </a:buClr>
              <a:buSzPts val="3000"/>
              <a:buNone/>
              <a:defRPr sz="3000">
                <a:solidFill>
                  <a:schemeClr val="accent6"/>
                </a:solidFill>
              </a:defRPr>
            </a:lvl8pPr>
            <a:lvl9pPr lvl="8" rtl="0">
              <a:spcBef>
                <a:spcPts val="0"/>
              </a:spcBef>
              <a:spcAft>
                <a:spcPts val="0"/>
              </a:spcAft>
              <a:buClr>
                <a:schemeClr val="accent6"/>
              </a:buClr>
              <a:buSzPts val="3000"/>
              <a:buNone/>
              <a:defRPr sz="3000">
                <a:solidFill>
                  <a:schemeClr val="accent6"/>
                </a:solidFill>
              </a:defRPr>
            </a:lvl9pPr>
          </a:lstStyle>
          <a:p/>
        </p:txBody>
      </p:sp>
      <p:sp>
        <p:nvSpPr>
          <p:cNvPr id="40" name="Google Shape;40;p5"/>
          <p:cNvSpPr/>
          <p:nvPr/>
        </p:nvSpPr>
        <p:spPr>
          <a:xfrm>
            <a:off x="1141900" y="3403350"/>
            <a:ext cx="546300" cy="546300"/>
          </a:xfrm>
          <a:prstGeom prst="ellipse">
            <a:avLst/>
          </a:prstGeom>
          <a:solidFill>
            <a:srgbClr val="FFC80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301958" y="3578701"/>
            <a:ext cx="226200" cy="195600"/>
          </a:xfrm>
          <a:prstGeom prst="triangl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5"/>
          <p:cNvCxnSpPr/>
          <p:nvPr/>
        </p:nvCxnSpPr>
        <p:spPr>
          <a:xfrm>
            <a:off x="1512850" y="3565650"/>
            <a:ext cx="0" cy="221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p:cSld name="TITLE_1_1">
    <p:bg>
      <p:bgPr>
        <a:solidFill>
          <a:schemeClr val="accent2"/>
        </a:solidFill>
      </p:bgPr>
    </p:bg>
    <p:spTree>
      <p:nvGrpSpPr>
        <p:cNvPr id="43" name="Shape 43"/>
        <p:cNvGrpSpPr/>
        <p:nvPr/>
      </p:nvGrpSpPr>
      <p:grpSpPr>
        <a:xfrm>
          <a:off x="0" y="0"/>
          <a:ext cx="0" cy="0"/>
          <a:chOff x="0" y="0"/>
          <a:chExt cx="0" cy="0"/>
        </a:xfrm>
      </p:grpSpPr>
      <p:sp>
        <p:nvSpPr>
          <p:cNvPr id="44" name="Google Shape;44;p6"/>
          <p:cNvSpPr txBox="1"/>
          <p:nvPr>
            <p:ph idx="1" type="subTitle"/>
          </p:nvPr>
        </p:nvSpPr>
        <p:spPr>
          <a:xfrm>
            <a:off x="1168950" y="1007925"/>
            <a:ext cx="6806100" cy="2296500"/>
          </a:xfrm>
          <a:prstGeom prst="rect">
            <a:avLst/>
          </a:prstGeom>
        </p:spPr>
        <p:txBody>
          <a:bodyPr anchorCtr="0" anchor="t" bIns="91425" lIns="91425" spcFirstLastPara="1" rIns="91425" wrap="square" tIns="91425">
            <a:noAutofit/>
          </a:bodyPr>
          <a:lstStyle>
            <a:lvl1pPr lvl="0" algn="ctr">
              <a:lnSpc>
                <a:spcPct val="115000"/>
              </a:lnSpc>
              <a:spcBef>
                <a:spcPts val="600"/>
              </a:spcBef>
              <a:spcAft>
                <a:spcPts val="0"/>
              </a:spcAft>
              <a:buNone/>
              <a:defRPr b="1" sz="2800"/>
            </a:lvl1pPr>
            <a:lvl2pPr lvl="1">
              <a:lnSpc>
                <a:spcPct val="115000"/>
              </a:lnSpc>
              <a:spcBef>
                <a:spcPts val="600"/>
              </a:spcBef>
              <a:spcAft>
                <a:spcPts val="0"/>
              </a:spcAft>
              <a:buNone/>
              <a:defRPr b="1" sz="2800"/>
            </a:lvl2pPr>
            <a:lvl3pPr lvl="2">
              <a:lnSpc>
                <a:spcPct val="115000"/>
              </a:lnSpc>
              <a:spcBef>
                <a:spcPts val="600"/>
              </a:spcBef>
              <a:spcAft>
                <a:spcPts val="0"/>
              </a:spcAft>
              <a:buNone/>
              <a:defRPr b="1" sz="2800"/>
            </a:lvl3pPr>
            <a:lvl4pPr lvl="3">
              <a:lnSpc>
                <a:spcPct val="115000"/>
              </a:lnSpc>
              <a:spcBef>
                <a:spcPts val="600"/>
              </a:spcBef>
              <a:spcAft>
                <a:spcPts val="0"/>
              </a:spcAft>
              <a:buNone/>
              <a:defRPr b="1" sz="2800"/>
            </a:lvl4pPr>
            <a:lvl5pPr lvl="4">
              <a:lnSpc>
                <a:spcPct val="115000"/>
              </a:lnSpc>
              <a:spcBef>
                <a:spcPts val="600"/>
              </a:spcBef>
              <a:spcAft>
                <a:spcPts val="0"/>
              </a:spcAft>
              <a:buNone/>
              <a:defRPr b="1" sz="2800"/>
            </a:lvl5pPr>
            <a:lvl6pPr lvl="5">
              <a:lnSpc>
                <a:spcPct val="115000"/>
              </a:lnSpc>
              <a:spcBef>
                <a:spcPts val="600"/>
              </a:spcBef>
              <a:spcAft>
                <a:spcPts val="0"/>
              </a:spcAft>
              <a:buNone/>
              <a:defRPr b="1" sz="2800"/>
            </a:lvl6pPr>
            <a:lvl7pPr lvl="6">
              <a:lnSpc>
                <a:spcPct val="115000"/>
              </a:lnSpc>
              <a:spcBef>
                <a:spcPts val="600"/>
              </a:spcBef>
              <a:spcAft>
                <a:spcPts val="0"/>
              </a:spcAft>
              <a:buNone/>
              <a:defRPr b="1" sz="2800"/>
            </a:lvl7pPr>
            <a:lvl8pPr lvl="7">
              <a:lnSpc>
                <a:spcPct val="115000"/>
              </a:lnSpc>
              <a:spcBef>
                <a:spcPts val="600"/>
              </a:spcBef>
              <a:spcAft>
                <a:spcPts val="0"/>
              </a:spcAft>
              <a:buNone/>
              <a:defRPr b="1" sz="2800"/>
            </a:lvl8pPr>
            <a:lvl9pPr lvl="8">
              <a:lnSpc>
                <a:spcPct val="115000"/>
              </a:lnSpc>
              <a:spcBef>
                <a:spcPts val="600"/>
              </a:spcBef>
              <a:spcAft>
                <a:spcPts val="0"/>
              </a:spcAft>
              <a:buNone/>
              <a:defRPr b="1" sz="2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aragraph" type="tx">
  <p:cSld name="TITLE_AND_BODY">
    <p:spTree>
      <p:nvGrpSpPr>
        <p:cNvPr id="45" name="Shape 45"/>
        <p:cNvGrpSpPr/>
        <p:nvPr/>
      </p:nvGrpSpPr>
      <p:grpSpPr>
        <a:xfrm>
          <a:off x="0" y="0"/>
          <a:ext cx="0" cy="0"/>
          <a:chOff x="0" y="0"/>
          <a:chExt cx="0" cy="0"/>
        </a:xfrm>
      </p:grpSpPr>
      <p:cxnSp>
        <p:nvCxnSpPr>
          <p:cNvPr id="46" name="Google Shape;46;p7"/>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47" name="Google Shape;47;p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48" name="Google Shape;48;p7"/>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49" name="Google Shape;49;p7"/>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50" name="Google Shape;50;p7"/>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7"/>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3" name="Shape 53"/>
        <p:cNvGrpSpPr/>
        <p:nvPr/>
      </p:nvGrpSpPr>
      <p:grpSpPr>
        <a:xfrm>
          <a:off x="0" y="0"/>
          <a:ext cx="0" cy="0"/>
          <a:chOff x="0" y="0"/>
          <a:chExt cx="0" cy="0"/>
        </a:xfrm>
      </p:grpSpPr>
      <p:cxnSp>
        <p:nvCxnSpPr>
          <p:cNvPr id="54" name="Google Shape;54;p8"/>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55" name="Google Shape;55;p8"/>
          <p:cNvSpPr txBox="1"/>
          <p:nvPr>
            <p:ph idx="1" type="body"/>
          </p:nvPr>
        </p:nvSpPr>
        <p:spPr>
          <a:xfrm>
            <a:off x="4635900" y="1083075"/>
            <a:ext cx="37548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6" name="Google Shape;56;p8"/>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57" name="Google Shape;57;p8"/>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58" name="Google Shape;58;p8"/>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8"/>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0" name="Google Shape;60;p8"/>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latin typeface="Roboto"/>
                <a:ea typeface="Roboto"/>
                <a:cs typeface="Roboto"/>
                <a:sym typeface="Roboto"/>
              </a:defRPr>
            </a:lvl1pPr>
            <a:lvl2pPr lvl="1" rtl="0" algn="ctr">
              <a:buNone/>
              <a:defRPr sz="700">
                <a:solidFill>
                  <a:schemeClr val="dk2"/>
                </a:solidFill>
                <a:latin typeface="Roboto"/>
                <a:ea typeface="Roboto"/>
                <a:cs typeface="Roboto"/>
                <a:sym typeface="Roboto"/>
              </a:defRPr>
            </a:lvl2pPr>
            <a:lvl3pPr lvl="2" rtl="0" algn="ctr">
              <a:buNone/>
              <a:defRPr sz="700">
                <a:solidFill>
                  <a:schemeClr val="dk2"/>
                </a:solidFill>
                <a:latin typeface="Roboto"/>
                <a:ea typeface="Roboto"/>
                <a:cs typeface="Roboto"/>
                <a:sym typeface="Roboto"/>
              </a:defRPr>
            </a:lvl3pPr>
            <a:lvl4pPr lvl="3" rtl="0" algn="ctr">
              <a:buNone/>
              <a:defRPr sz="700">
                <a:solidFill>
                  <a:schemeClr val="dk2"/>
                </a:solidFill>
                <a:latin typeface="Roboto"/>
                <a:ea typeface="Roboto"/>
                <a:cs typeface="Roboto"/>
                <a:sym typeface="Roboto"/>
              </a:defRPr>
            </a:lvl4pPr>
            <a:lvl5pPr lvl="4" rtl="0" algn="ctr">
              <a:buNone/>
              <a:defRPr sz="700">
                <a:solidFill>
                  <a:schemeClr val="dk2"/>
                </a:solidFill>
                <a:latin typeface="Roboto"/>
                <a:ea typeface="Roboto"/>
                <a:cs typeface="Roboto"/>
                <a:sym typeface="Roboto"/>
              </a:defRPr>
            </a:lvl5pPr>
            <a:lvl6pPr lvl="5" rtl="0" algn="ctr">
              <a:buNone/>
              <a:defRPr sz="700">
                <a:solidFill>
                  <a:schemeClr val="dk2"/>
                </a:solidFill>
                <a:latin typeface="Roboto"/>
                <a:ea typeface="Roboto"/>
                <a:cs typeface="Roboto"/>
                <a:sym typeface="Roboto"/>
              </a:defRPr>
            </a:lvl6pPr>
            <a:lvl7pPr lvl="6" rtl="0" algn="ctr">
              <a:buNone/>
              <a:defRPr sz="700">
                <a:solidFill>
                  <a:schemeClr val="dk2"/>
                </a:solidFill>
                <a:latin typeface="Roboto"/>
                <a:ea typeface="Roboto"/>
                <a:cs typeface="Roboto"/>
                <a:sym typeface="Roboto"/>
              </a:defRPr>
            </a:lvl7pPr>
            <a:lvl8pPr lvl="7" rtl="0" algn="ctr">
              <a:buNone/>
              <a:defRPr sz="700">
                <a:solidFill>
                  <a:schemeClr val="dk2"/>
                </a:solidFill>
                <a:latin typeface="Roboto"/>
                <a:ea typeface="Roboto"/>
                <a:cs typeface="Roboto"/>
                <a:sym typeface="Roboto"/>
              </a:defRPr>
            </a:lvl8pPr>
            <a:lvl9pPr lvl="8" rtl="0" algn="ctr">
              <a:buNone/>
              <a:defRPr sz="700">
                <a:solidFill>
                  <a:schemeClr val="dk2"/>
                </a:solidFill>
                <a:latin typeface="Roboto"/>
                <a:ea typeface="Roboto"/>
                <a:cs typeface="Roboto"/>
                <a:sym typeface="Robo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cxnSp>
        <p:nvCxnSpPr>
          <p:cNvPr id="63" name="Google Shape;63;p9"/>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sp>
        <p:nvSpPr>
          <p:cNvPr id="64" name="Google Shape;64;p9"/>
          <p:cNvSpPr txBox="1"/>
          <p:nvPr>
            <p:ph type="title"/>
          </p:nvPr>
        </p:nvSpPr>
        <p:spPr>
          <a:xfrm>
            <a:off x="705825" y="456725"/>
            <a:ext cx="3754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65" name="Google Shape;65;p9"/>
          <p:cNvSpPr txBox="1"/>
          <p:nvPr>
            <p:ph idx="1" type="body"/>
          </p:nvPr>
        </p:nvSpPr>
        <p:spPr>
          <a:xfrm>
            <a:off x="7177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6" name="Google Shape;66;p9"/>
          <p:cNvSpPr txBox="1"/>
          <p:nvPr>
            <p:ph idx="2" type="body"/>
          </p:nvPr>
        </p:nvSpPr>
        <p:spPr>
          <a:xfrm>
            <a:off x="343740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sp>
        <p:nvSpPr>
          <p:cNvPr id="67" name="Google Shape;67;p9"/>
          <p:cNvSpPr txBox="1"/>
          <p:nvPr>
            <p:ph idx="3" type="body"/>
          </p:nvPr>
        </p:nvSpPr>
        <p:spPr>
          <a:xfrm>
            <a:off x="6157050" y="1083075"/>
            <a:ext cx="2269200" cy="3423000"/>
          </a:xfrm>
          <a:prstGeom prst="rect">
            <a:avLst/>
          </a:prstGeom>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Char char="●"/>
              <a:defRPr sz="1600">
                <a:solidFill>
                  <a:schemeClr val="dk2"/>
                </a:solidFill>
              </a:defRPr>
            </a:lvl1pPr>
            <a:lvl2pPr indent="-317500" lvl="1" marL="914400" rtl="0">
              <a:lnSpc>
                <a:spcPct val="130000"/>
              </a:lnSpc>
              <a:spcBef>
                <a:spcPts val="600"/>
              </a:spcBef>
              <a:spcAft>
                <a:spcPts val="0"/>
              </a:spcAft>
              <a:buClr>
                <a:schemeClr val="dk2"/>
              </a:buClr>
              <a:buSzPts val="1400"/>
              <a:buChar char="⦿"/>
              <a:defRPr>
                <a:solidFill>
                  <a:schemeClr val="dk2"/>
                </a:solidFill>
              </a:defRPr>
            </a:lvl2pPr>
            <a:lvl3pPr indent="-311150" lvl="2" marL="1371600" rtl="0">
              <a:lnSpc>
                <a:spcPct val="130000"/>
              </a:lnSpc>
              <a:spcBef>
                <a:spcPts val="600"/>
              </a:spcBef>
              <a:spcAft>
                <a:spcPts val="0"/>
              </a:spcAft>
              <a:buClr>
                <a:schemeClr val="dk2"/>
              </a:buClr>
              <a:buSzPts val="1300"/>
              <a:buChar char="⦾"/>
              <a:defRPr sz="1300">
                <a:solidFill>
                  <a:schemeClr val="dk2"/>
                </a:solidFill>
              </a:defRPr>
            </a:lvl3pPr>
            <a:lvl4pPr indent="-298450" lvl="3" marL="1828800" rtl="0">
              <a:lnSpc>
                <a:spcPct val="130000"/>
              </a:lnSpc>
              <a:spcBef>
                <a:spcPts val="600"/>
              </a:spcBef>
              <a:spcAft>
                <a:spcPts val="0"/>
              </a:spcAft>
              <a:buClr>
                <a:schemeClr val="dk2"/>
              </a:buClr>
              <a:buSzPts val="1100"/>
              <a:buChar char="⧁"/>
              <a:defRPr sz="1100">
                <a:solidFill>
                  <a:schemeClr val="dk2"/>
                </a:solidFill>
              </a:defRPr>
            </a:lvl4pPr>
            <a:lvl5pPr indent="-292100" lvl="4" marL="2286000" rtl="0">
              <a:lnSpc>
                <a:spcPct val="130000"/>
              </a:lnSpc>
              <a:spcBef>
                <a:spcPts val="600"/>
              </a:spcBef>
              <a:spcAft>
                <a:spcPts val="0"/>
              </a:spcAft>
              <a:buClr>
                <a:schemeClr val="dk2"/>
              </a:buClr>
              <a:buSzPts val="1000"/>
              <a:buChar char="⊙"/>
              <a:defRPr sz="1000">
                <a:solidFill>
                  <a:schemeClr val="dk2"/>
                </a:solidFill>
              </a:defRPr>
            </a:lvl5pPr>
            <a:lvl6pPr indent="-285750" lvl="5" marL="2743200" rtl="0">
              <a:lnSpc>
                <a:spcPct val="130000"/>
              </a:lnSpc>
              <a:spcBef>
                <a:spcPts val="600"/>
              </a:spcBef>
              <a:spcAft>
                <a:spcPts val="0"/>
              </a:spcAft>
              <a:buClr>
                <a:schemeClr val="dk2"/>
              </a:buClr>
              <a:buSzPts val="900"/>
              <a:buChar char="⊙"/>
              <a:defRPr sz="900">
                <a:solidFill>
                  <a:schemeClr val="dk2"/>
                </a:solidFill>
              </a:defRPr>
            </a:lvl6pPr>
            <a:lvl7pPr indent="-279400" lvl="6" marL="3200400" rtl="0">
              <a:lnSpc>
                <a:spcPct val="130000"/>
              </a:lnSpc>
              <a:spcBef>
                <a:spcPts val="600"/>
              </a:spcBef>
              <a:spcAft>
                <a:spcPts val="0"/>
              </a:spcAft>
              <a:buClr>
                <a:schemeClr val="dk2"/>
              </a:buClr>
              <a:buSzPts val="800"/>
              <a:buChar char="⊚"/>
              <a:defRPr sz="800">
                <a:solidFill>
                  <a:schemeClr val="dk2"/>
                </a:solidFill>
              </a:defRPr>
            </a:lvl7pPr>
            <a:lvl8pPr indent="-273050" lvl="7" marL="3657600" rtl="0">
              <a:lnSpc>
                <a:spcPct val="130000"/>
              </a:lnSpc>
              <a:spcBef>
                <a:spcPts val="600"/>
              </a:spcBef>
              <a:spcAft>
                <a:spcPts val="0"/>
              </a:spcAft>
              <a:buClr>
                <a:schemeClr val="dk2"/>
              </a:buClr>
              <a:buSzPts val="700"/>
              <a:buChar char="⊙"/>
              <a:defRPr sz="700">
                <a:solidFill>
                  <a:schemeClr val="dk2"/>
                </a:solidFill>
              </a:defRPr>
            </a:lvl8pPr>
            <a:lvl9pPr indent="-266700" lvl="8" marL="4114800" rtl="0">
              <a:lnSpc>
                <a:spcPct val="130000"/>
              </a:lnSpc>
              <a:spcBef>
                <a:spcPts val="600"/>
              </a:spcBef>
              <a:spcAft>
                <a:spcPts val="0"/>
              </a:spcAft>
              <a:buClr>
                <a:schemeClr val="dk2"/>
              </a:buClr>
              <a:buSzPts val="600"/>
              <a:buChar char="⊙"/>
              <a:defRPr sz="600">
                <a:solidFill>
                  <a:schemeClr val="dk2"/>
                </a:solidFill>
              </a:defRPr>
            </a:lvl9pPr>
          </a:lstStyle>
          <a:p/>
        </p:txBody>
      </p:sp>
      <p:cxnSp>
        <p:nvCxnSpPr>
          <p:cNvPr id="68" name="Google Shape;68;p9"/>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69" name="Google Shape;69;p9"/>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1" name="Google Shape;71;p9"/>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cxnSp>
        <p:nvCxnSpPr>
          <p:cNvPr id="73" name="Google Shape;73;p10"/>
          <p:cNvCxnSpPr/>
          <p:nvPr/>
        </p:nvCxnSpPr>
        <p:spPr>
          <a:xfrm>
            <a:off x="-31000" y="69750"/>
            <a:ext cx="681900" cy="0"/>
          </a:xfrm>
          <a:prstGeom prst="straightConnector1">
            <a:avLst/>
          </a:prstGeom>
          <a:noFill/>
          <a:ln cap="flat" cmpd="sng" w="152400">
            <a:solidFill>
              <a:schemeClr val="accent1"/>
            </a:solidFill>
            <a:prstDash val="solid"/>
            <a:round/>
            <a:headEnd len="med" w="med" type="none"/>
            <a:tailEnd len="med" w="med" type="none"/>
          </a:ln>
        </p:spPr>
      </p:cxnSp>
      <p:cxnSp>
        <p:nvCxnSpPr>
          <p:cNvPr id="74" name="Google Shape;74;p10"/>
          <p:cNvCxnSpPr/>
          <p:nvPr/>
        </p:nvCxnSpPr>
        <p:spPr>
          <a:xfrm>
            <a:off x="8663800" y="4962200"/>
            <a:ext cx="513300" cy="0"/>
          </a:xfrm>
          <a:prstGeom prst="straightConnector1">
            <a:avLst/>
          </a:prstGeom>
          <a:noFill/>
          <a:ln cap="flat" cmpd="sng" w="76200">
            <a:solidFill>
              <a:schemeClr val="lt1"/>
            </a:solidFill>
            <a:prstDash val="solid"/>
            <a:round/>
            <a:headEnd len="med" w="med" type="none"/>
            <a:tailEnd len="med" w="med" type="none"/>
          </a:ln>
        </p:spPr>
      </p:cxnSp>
      <p:sp>
        <p:nvSpPr>
          <p:cNvPr id="75" name="Google Shape;75;p10"/>
          <p:cNvSpPr/>
          <p:nvPr/>
        </p:nvSpPr>
        <p:spPr>
          <a:xfrm>
            <a:off x="8812922" y="4862625"/>
            <a:ext cx="199200" cy="199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idx="12" type="sldNum"/>
          </p:nvPr>
        </p:nvSpPr>
        <p:spPr>
          <a:xfrm>
            <a:off x="8727878" y="4838000"/>
            <a:ext cx="369300" cy="248400"/>
          </a:xfrm>
          <a:prstGeom prst="rect">
            <a:avLst/>
          </a:prstGeom>
          <a:noFill/>
          <a:ln>
            <a:noFill/>
          </a:ln>
        </p:spPr>
        <p:txBody>
          <a:bodyPr anchorCtr="0" anchor="ctr" bIns="91425" lIns="91425" spcFirstLastPara="1" rIns="91425" wrap="square" tIns="91425">
            <a:noAutofit/>
          </a:bodyPr>
          <a:lstStyle>
            <a:lvl1pPr lvl="0" rtl="0" algn="ctr">
              <a:buNone/>
              <a:defRPr sz="700">
                <a:solidFill>
                  <a:schemeClr val="dk2"/>
                </a:solidFill>
              </a:defRPr>
            </a:lvl1pPr>
            <a:lvl2pPr lvl="1" rtl="0" algn="ctr">
              <a:buNone/>
              <a:defRPr sz="700">
                <a:solidFill>
                  <a:schemeClr val="dk2"/>
                </a:solidFill>
              </a:defRPr>
            </a:lvl2pPr>
            <a:lvl3pPr lvl="2" rtl="0" algn="ctr">
              <a:buNone/>
              <a:defRPr sz="700">
                <a:solidFill>
                  <a:schemeClr val="dk2"/>
                </a:solidFill>
              </a:defRPr>
            </a:lvl3pPr>
            <a:lvl4pPr lvl="3" rtl="0" algn="ctr">
              <a:buNone/>
              <a:defRPr sz="700">
                <a:solidFill>
                  <a:schemeClr val="dk2"/>
                </a:solidFill>
              </a:defRPr>
            </a:lvl4pPr>
            <a:lvl5pPr lvl="4" rtl="0" algn="ctr">
              <a:buNone/>
              <a:defRPr sz="700">
                <a:solidFill>
                  <a:schemeClr val="dk2"/>
                </a:solidFill>
              </a:defRPr>
            </a:lvl5pPr>
            <a:lvl6pPr lvl="5" rtl="0" algn="ctr">
              <a:buNone/>
              <a:defRPr sz="700">
                <a:solidFill>
                  <a:schemeClr val="dk2"/>
                </a:solidFill>
              </a:defRPr>
            </a:lvl6pPr>
            <a:lvl7pPr lvl="6" rtl="0" algn="ctr">
              <a:buNone/>
              <a:defRPr sz="700">
                <a:solidFill>
                  <a:schemeClr val="dk2"/>
                </a:solidFill>
              </a:defRPr>
            </a:lvl7pPr>
            <a:lvl8pPr lvl="7" rtl="0" algn="ctr">
              <a:buNone/>
              <a:defRPr sz="700">
                <a:solidFill>
                  <a:schemeClr val="dk2"/>
                </a:solidFill>
              </a:defRPr>
            </a:lvl8pPr>
            <a:lvl9pPr lvl="8" rtl="0" algn="ctr">
              <a:buNone/>
              <a:defRPr sz="700">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000"/>
              <a:buNone/>
              <a:defRPr sz="2000">
                <a:solidFill>
                  <a:schemeClr val="dk2"/>
                </a:solidFill>
                <a:highlight>
                  <a:srgbClr val="FFFFFF"/>
                </a:highlight>
              </a:defRPr>
            </a:lvl1pPr>
            <a:lvl2pPr lvl="1" rtl="0">
              <a:spcBef>
                <a:spcPts val="0"/>
              </a:spcBef>
              <a:spcAft>
                <a:spcPts val="0"/>
              </a:spcAft>
              <a:buClr>
                <a:schemeClr val="dk2"/>
              </a:buClr>
              <a:buSzPts val="2000"/>
              <a:buNone/>
              <a:defRPr sz="2000">
                <a:solidFill>
                  <a:schemeClr val="dk2"/>
                </a:solidFill>
                <a:highlight>
                  <a:srgbClr val="FFFFFF"/>
                </a:highlight>
              </a:defRPr>
            </a:lvl2pPr>
            <a:lvl3pPr lvl="2" rtl="0">
              <a:spcBef>
                <a:spcPts val="0"/>
              </a:spcBef>
              <a:spcAft>
                <a:spcPts val="0"/>
              </a:spcAft>
              <a:buClr>
                <a:schemeClr val="dk2"/>
              </a:buClr>
              <a:buSzPts val="2000"/>
              <a:buNone/>
              <a:defRPr sz="2000">
                <a:solidFill>
                  <a:schemeClr val="dk2"/>
                </a:solidFill>
                <a:highlight>
                  <a:srgbClr val="FFFFFF"/>
                </a:highlight>
              </a:defRPr>
            </a:lvl3pPr>
            <a:lvl4pPr lvl="3" rtl="0">
              <a:spcBef>
                <a:spcPts val="0"/>
              </a:spcBef>
              <a:spcAft>
                <a:spcPts val="0"/>
              </a:spcAft>
              <a:buClr>
                <a:schemeClr val="dk2"/>
              </a:buClr>
              <a:buSzPts val="2000"/>
              <a:buNone/>
              <a:defRPr sz="2000">
                <a:solidFill>
                  <a:schemeClr val="dk2"/>
                </a:solidFill>
                <a:highlight>
                  <a:srgbClr val="FFFFFF"/>
                </a:highlight>
              </a:defRPr>
            </a:lvl4pPr>
            <a:lvl5pPr lvl="4" rtl="0">
              <a:spcBef>
                <a:spcPts val="0"/>
              </a:spcBef>
              <a:spcAft>
                <a:spcPts val="0"/>
              </a:spcAft>
              <a:buClr>
                <a:schemeClr val="dk2"/>
              </a:buClr>
              <a:buSzPts val="2000"/>
              <a:buNone/>
              <a:defRPr sz="2000">
                <a:solidFill>
                  <a:schemeClr val="dk2"/>
                </a:solidFill>
                <a:highlight>
                  <a:srgbClr val="FFFFFF"/>
                </a:highlight>
              </a:defRPr>
            </a:lvl5pPr>
            <a:lvl6pPr lvl="5" rtl="0">
              <a:spcBef>
                <a:spcPts val="0"/>
              </a:spcBef>
              <a:spcAft>
                <a:spcPts val="0"/>
              </a:spcAft>
              <a:buClr>
                <a:schemeClr val="dk2"/>
              </a:buClr>
              <a:buSzPts val="2000"/>
              <a:buNone/>
              <a:defRPr sz="2000">
                <a:solidFill>
                  <a:schemeClr val="dk2"/>
                </a:solidFill>
                <a:highlight>
                  <a:srgbClr val="FFFFFF"/>
                </a:highlight>
              </a:defRPr>
            </a:lvl6pPr>
            <a:lvl7pPr lvl="6" rtl="0">
              <a:spcBef>
                <a:spcPts val="0"/>
              </a:spcBef>
              <a:spcAft>
                <a:spcPts val="0"/>
              </a:spcAft>
              <a:buClr>
                <a:schemeClr val="dk2"/>
              </a:buClr>
              <a:buSzPts val="2000"/>
              <a:buNone/>
              <a:defRPr sz="2000">
                <a:solidFill>
                  <a:schemeClr val="dk2"/>
                </a:solidFill>
                <a:highlight>
                  <a:srgbClr val="FFFFFF"/>
                </a:highlight>
              </a:defRPr>
            </a:lvl7pPr>
            <a:lvl8pPr lvl="7" rtl="0">
              <a:spcBef>
                <a:spcPts val="0"/>
              </a:spcBef>
              <a:spcAft>
                <a:spcPts val="0"/>
              </a:spcAft>
              <a:buClr>
                <a:schemeClr val="dk2"/>
              </a:buClr>
              <a:buSzPts val="2000"/>
              <a:buNone/>
              <a:defRPr sz="2000">
                <a:solidFill>
                  <a:schemeClr val="dk2"/>
                </a:solidFill>
                <a:highlight>
                  <a:srgbClr val="FFFFFF"/>
                </a:highlight>
              </a:defRPr>
            </a:lvl8pPr>
            <a:lvl9pPr lvl="8" rtl="0">
              <a:spcBef>
                <a:spcPts val="0"/>
              </a:spcBef>
              <a:spcAft>
                <a:spcPts val="0"/>
              </a:spcAft>
              <a:buClr>
                <a:schemeClr val="dk2"/>
              </a:buClr>
              <a:buSzPts val="2000"/>
              <a:buNone/>
              <a:defRPr sz="2000">
                <a:solidFill>
                  <a:schemeClr val="dk2"/>
                </a:solidFill>
                <a:highlight>
                  <a:srgbClr val="FFFFFF"/>
                </a:highlight>
              </a:defRPr>
            </a:lvl9pPr>
          </a:lstStyle>
          <a:p/>
        </p:txBody>
      </p:sp>
      <p:sp>
        <p:nvSpPr>
          <p:cNvPr id="78" name="Google Shape;78;p10"/>
          <p:cNvSpPr/>
          <p:nvPr/>
        </p:nvSpPr>
        <p:spPr>
          <a:xfrm>
            <a:off x="71153" y="4859000"/>
            <a:ext cx="207406" cy="206407"/>
          </a:xfrm>
          <a:custGeom>
            <a:rect b="b" l="l" r="r" t="t"/>
            <a:pathLst>
              <a:path extrusionOk="0" h="209550" w="210564">
                <a:moveTo>
                  <a:pt x="105536" y="19281"/>
                </a:moveTo>
                <a:lnTo>
                  <a:pt x="111117" y="19788"/>
                </a:lnTo>
                <a:lnTo>
                  <a:pt x="116698" y="20295"/>
                </a:lnTo>
                <a:lnTo>
                  <a:pt x="121772" y="21310"/>
                </a:lnTo>
                <a:lnTo>
                  <a:pt x="127353" y="22325"/>
                </a:lnTo>
                <a:lnTo>
                  <a:pt x="132427" y="23847"/>
                </a:lnTo>
                <a:lnTo>
                  <a:pt x="137501" y="25877"/>
                </a:lnTo>
                <a:lnTo>
                  <a:pt x="142575" y="28414"/>
                </a:lnTo>
                <a:lnTo>
                  <a:pt x="147648" y="30950"/>
                </a:lnTo>
                <a:lnTo>
                  <a:pt x="152722" y="33995"/>
                </a:lnTo>
                <a:lnTo>
                  <a:pt x="157289" y="37039"/>
                </a:lnTo>
                <a:lnTo>
                  <a:pt x="161348" y="40591"/>
                </a:lnTo>
                <a:lnTo>
                  <a:pt x="165407" y="44650"/>
                </a:lnTo>
                <a:lnTo>
                  <a:pt x="169466" y="48202"/>
                </a:lnTo>
                <a:lnTo>
                  <a:pt x="173018" y="52768"/>
                </a:lnTo>
                <a:lnTo>
                  <a:pt x="176062" y="57335"/>
                </a:lnTo>
                <a:lnTo>
                  <a:pt x="179106" y="61901"/>
                </a:lnTo>
                <a:lnTo>
                  <a:pt x="183165" y="70019"/>
                </a:lnTo>
                <a:lnTo>
                  <a:pt x="186210" y="79152"/>
                </a:lnTo>
                <a:lnTo>
                  <a:pt x="188747" y="88285"/>
                </a:lnTo>
                <a:lnTo>
                  <a:pt x="189761" y="97925"/>
                </a:lnTo>
                <a:lnTo>
                  <a:pt x="158811" y="98433"/>
                </a:lnTo>
                <a:lnTo>
                  <a:pt x="143589" y="125831"/>
                </a:lnTo>
                <a:lnTo>
                  <a:pt x="105536" y="32980"/>
                </a:lnTo>
                <a:lnTo>
                  <a:pt x="71541" y="109088"/>
                </a:lnTo>
                <a:lnTo>
                  <a:pt x="21310" y="109088"/>
                </a:lnTo>
                <a:lnTo>
                  <a:pt x="20803" y="105536"/>
                </a:lnTo>
                <a:lnTo>
                  <a:pt x="21310" y="99955"/>
                </a:lnTo>
                <a:lnTo>
                  <a:pt x="21817" y="93866"/>
                </a:lnTo>
                <a:lnTo>
                  <a:pt x="22325" y="88285"/>
                </a:lnTo>
                <a:lnTo>
                  <a:pt x="23847" y="82704"/>
                </a:lnTo>
                <a:lnTo>
                  <a:pt x="25369" y="77630"/>
                </a:lnTo>
                <a:lnTo>
                  <a:pt x="27399" y="72049"/>
                </a:lnTo>
                <a:lnTo>
                  <a:pt x="29428" y="66975"/>
                </a:lnTo>
                <a:lnTo>
                  <a:pt x="31965" y="62408"/>
                </a:lnTo>
                <a:lnTo>
                  <a:pt x="35009" y="57335"/>
                </a:lnTo>
                <a:lnTo>
                  <a:pt x="38054" y="52768"/>
                </a:lnTo>
                <a:lnTo>
                  <a:pt x="41605" y="48709"/>
                </a:lnTo>
                <a:lnTo>
                  <a:pt x="45664" y="44650"/>
                </a:lnTo>
                <a:lnTo>
                  <a:pt x="49216" y="40591"/>
                </a:lnTo>
                <a:lnTo>
                  <a:pt x="53783" y="37546"/>
                </a:lnTo>
                <a:lnTo>
                  <a:pt x="58349" y="33995"/>
                </a:lnTo>
                <a:lnTo>
                  <a:pt x="62916" y="30950"/>
                </a:lnTo>
                <a:lnTo>
                  <a:pt x="67989" y="28414"/>
                </a:lnTo>
                <a:lnTo>
                  <a:pt x="73063" y="25877"/>
                </a:lnTo>
                <a:lnTo>
                  <a:pt x="78137" y="23847"/>
                </a:lnTo>
                <a:lnTo>
                  <a:pt x="83718" y="22325"/>
                </a:lnTo>
                <a:lnTo>
                  <a:pt x="88792" y="21310"/>
                </a:lnTo>
                <a:lnTo>
                  <a:pt x="93866" y="20295"/>
                </a:lnTo>
                <a:lnTo>
                  <a:pt x="99447" y="19788"/>
                </a:lnTo>
                <a:lnTo>
                  <a:pt x="105028" y="19281"/>
                </a:lnTo>
                <a:close/>
                <a:moveTo>
                  <a:pt x="105028" y="63931"/>
                </a:moveTo>
                <a:lnTo>
                  <a:pt x="142067" y="154245"/>
                </a:lnTo>
                <a:lnTo>
                  <a:pt x="166422" y="110610"/>
                </a:lnTo>
                <a:lnTo>
                  <a:pt x="189761" y="110610"/>
                </a:lnTo>
                <a:lnTo>
                  <a:pt x="188747" y="120758"/>
                </a:lnTo>
                <a:lnTo>
                  <a:pt x="186717" y="130398"/>
                </a:lnTo>
                <a:lnTo>
                  <a:pt x="183165" y="139531"/>
                </a:lnTo>
                <a:lnTo>
                  <a:pt x="179106" y="148156"/>
                </a:lnTo>
                <a:lnTo>
                  <a:pt x="176062" y="153230"/>
                </a:lnTo>
                <a:lnTo>
                  <a:pt x="173018" y="157289"/>
                </a:lnTo>
                <a:lnTo>
                  <a:pt x="169466" y="161856"/>
                </a:lnTo>
                <a:lnTo>
                  <a:pt x="165407" y="165915"/>
                </a:lnTo>
                <a:lnTo>
                  <a:pt x="161855" y="169467"/>
                </a:lnTo>
                <a:lnTo>
                  <a:pt x="157289" y="173018"/>
                </a:lnTo>
                <a:lnTo>
                  <a:pt x="152722" y="176063"/>
                </a:lnTo>
                <a:lnTo>
                  <a:pt x="148156" y="179107"/>
                </a:lnTo>
                <a:lnTo>
                  <a:pt x="143082" y="181644"/>
                </a:lnTo>
                <a:lnTo>
                  <a:pt x="138008" y="184181"/>
                </a:lnTo>
                <a:lnTo>
                  <a:pt x="132934" y="185703"/>
                </a:lnTo>
                <a:lnTo>
                  <a:pt x="127861" y="187732"/>
                </a:lnTo>
                <a:lnTo>
                  <a:pt x="122279" y="188747"/>
                </a:lnTo>
                <a:lnTo>
                  <a:pt x="116698" y="189762"/>
                </a:lnTo>
                <a:lnTo>
                  <a:pt x="111117" y="190269"/>
                </a:lnTo>
                <a:lnTo>
                  <a:pt x="105028" y="190269"/>
                </a:lnTo>
                <a:lnTo>
                  <a:pt x="96403" y="189762"/>
                </a:lnTo>
                <a:lnTo>
                  <a:pt x="88285" y="188747"/>
                </a:lnTo>
                <a:lnTo>
                  <a:pt x="80167" y="186718"/>
                </a:lnTo>
                <a:lnTo>
                  <a:pt x="73063" y="184181"/>
                </a:lnTo>
                <a:lnTo>
                  <a:pt x="65452" y="180629"/>
                </a:lnTo>
                <a:lnTo>
                  <a:pt x="58349" y="176570"/>
                </a:lnTo>
                <a:lnTo>
                  <a:pt x="51753" y="171496"/>
                </a:lnTo>
                <a:lnTo>
                  <a:pt x="45664" y="165915"/>
                </a:lnTo>
                <a:lnTo>
                  <a:pt x="41098" y="160841"/>
                </a:lnTo>
                <a:lnTo>
                  <a:pt x="37039" y="155767"/>
                </a:lnTo>
                <a:lnTo>
                  <a:pt x="33487" y="150693"/>
                </a:lnTo>
                <a:lnTo>
                  <a:pt x="30443" y="145112"/>
                </a:lnTo>
                <a:lnTo>
                  <a:pt x="27399" y="139531"/>
                </a:lnTo>
                <a:lnTo>
                  <a:pt x="25369" y="133950"/>
                </a:lnTo>
                <a:lnTo>
                  <a:pt x="23847" y="127861"/>
                </a:lnTo>
                <a:lnTo>
                  <a:pt x="22325" y="121265"/>
                </a:lnTo>
                <a:lnTo>
                  <a:pt x="79152" y="121265"/>
                </a:lnTo>
                <a:lnTo>
                  <a:pt x="105028" y="63931"/>
                </a:lnTo>
                <a:close/>
                <a:moveTo>
                  <a:pt x="97418" y="0"/>
                </a:moveTo>
                <a:lnTo>
                  <a:pt x="90314" y="1015"/>
                </a:lnTo>
                <a:lnTo>
                  <a:pt x="83718" y="2030"/>
                </a:lnTo>
                <a:lnTo>
                  <a:pt x="77122" y="3552"/>
                </a:lnTo>
                <a:lnTo>
                  <a:pt x="70526" y="5581"/>
                </a:lnTo>
                <a:lnTo>
                  <a:pt x="64438" y="7611"/>
                </a:lnTo>
                <a:lnTo>
                  <a:pt x="58349" y="10655"/>
                </a:lnTo>
                <a:lnTo>
                  <a:pt x="52260" y="13699"/>
                </a:lnTo>
                <a:lnTo>
                  <a:pt x="46172" y="17758"/>
                </a:lnTo>
                <a:lnTo>
                  <a:pt x="40591" y="21310"/>
                </a:lnTo>
                <a:lnTo>
                  <a:pt x="35517" y="25877"/>
                </a:lnTo>
                <a:lnTo>
                  <a:pt x="30443" y="30443"/>
                </a:lnTo>
                <a:lnTo>
                  <a:pt x="25877" y="35517"/>
                </a:lnTo>
                <a:lnTo>
                  <a:pt x="21817" y="40591"/>
                </a:lnTo>
                <a:lnTo>
                  <a:pt x="17758" y="46172"/>
                </a:lnTo>
                <a:lnTo>
                  <a:pt x="14207" y="52261"/>
                </a:lnTo>
                <a:lnTo>
                  <a:pt x="10655" y="58349"/>
                </a:lnTo>
                <a:lnTo>
                  <a:pt x="8118" y="64945"/>
                </a:lnTo>
                <a:lnTo>
                  <a:pt x="5581" y="71541"/>
                </a:lnTo>
                <a:lnTo>
                  <a:pt x="3552" y="78137"/>
                </a:lnTo>
                <a:lnTo>
                  <a:pt x="2030" y="84733"/>
                </a:lnTo>
                <a:lnTo>
                  <a:pt x="1015" y="91837"/>
                </a:lnTo>
                <a:lnTo>
                  <a:pt x="507" y="98433"/>
                </a:lnTo>
                <a:lnTo>
                  <a:pt x="0" y="105536"/>
                </a:lnTo>
                <a:lnTo>
                  <a:pt x="507" y="116191"/>
                </a:lnTo>
                <a:lnTo>
                  <a:pt x="2030" y="126339"/>
                </a:lnTo>
                <a:lnTo>
                  <a:pt x="4566" y="136487"/>
                </a:lnTo>
                <a:lnTo>
                  <a:pt x="7611" y="145619"/>
                </a:lnTo>
                <a:lnTo>
                  <a:pt x="12177" y="154752"/>
                </a:lnTo>
                <a:lnTo>
                  <a:pt x="17251" y="163378"/>
                </a:lnTo>
                <a:lnTo>
                  <a:pt x="23847" y="171496"/>
                </a:lnTo>
                <a:lnTo>
                  <a:pt x="30950" y="179614"/>
                </a:lnTo>
                <a:lnTo>
                  <a:pt x="38561" y="186718"/>
                </a:lnTo>
                <a:lnTo>
                  <a:pt x="46679" y="192806"/>
                </a:lnTo>
                <a:lnTo>
                  <a:pt x="55812" y="197880"/>
                </a:lnTo>
                <a:lnTo>
                  <a:pt x="64945" y="201939"/>
                </a:lnTo>
                <a:lnTo>
                  <a:pt x="74078" y="205491"/>
                </a:lnTo>
                <a:lnTo>
                  <a:pt x="84226" y="208028"/>
                </a:lnTo>
                <a:lnTo>
                  <a:pt x="94881" y="209043"/>
                </a:lnTo>
                <a:lnTo>
                  <a:pt x="105536" y="209550"/>
                </a:lnTo>
                <a:lnTo>
                  <a:pt x="116698" y="209043"/>
                </a:lnTo>
                <a:lnTo>
                  <a:pt x="126846" y="208028"/>
                </a:lnTo>
                <a:lnTo>
                  <a:pt x="136993" y="205491"/>
                </a:lnTo>
                <a:lnTo>
                  <a:pt x="146126" y="201939"/>
                </a:lnTo>
                <a:lnTo>
                  <a:pt x="155259" y="197880"/>
                </a:lnTo>
                <a:lnTo>
                  <a:pt x="163885" y="192806"/>
                </a:lnTo>
                <a:lnTo>
                  <a:pt x="172510" y="186210"/>
                </a:lnTo>
                <a:lnTo>
                  <a:pt x="180121" y="179107"/>
                </a:lnTo>
                <a:lnTo>
                  <a:pt x="187224" y="171496"/>
                </a:lnTo>
                <a:lnTo>
                  <a:pt x="193313" y="162871"/>
                </a:lnTo>
                <a:lnTo>
                  <a:pt x="198894" y="154245"/>
                </a:lnTo>
                <a:lnTo>
                  <a:pt x="202953" y="145112"/>
                </a:lnTo>
                <a:lnTo>
                  <a:pt x="206505" y="135979"/>
                </a:lnTo>
                <a:lnTo>
                  <a:pt x="208534" y="125831"/>
                </a:lnTo>
                <a:lnTo>
                  <a:pt x="210057" y="115684"/>
                </a:lnTo>
                <a:lnTo>
                  <a:pt x="210564" y="105029"/>
                </a:lnTo>
                <a:lnTo>
                  <a:pt x="210057" y="93866"/>
                </a:lnTo>
                <a:lnTo>
                  <a:pt x="208534" y="83719"/>
                </a:lnTo>
                <a:lnTo>
                  <a:pt x="206505" y="73571"/>
                </a:lnTo>
                <a:lnTo>
                  <a:pt x="202953" y="63931"/>
                </a:lnTo>
                <a:lnTo>
                  <a:pt x="198894" y="54798"/>
                </a:lnTo>
                <a:lnTo>
                  <a:pt x="193313" y="46172"/>
                </a:lnTo>
                <a:lnTo>
                  <a:pt x="187224" y="38054"/>
                </a:lnTo>
                <a:lnTo>
                  <a:pt x="180121" y="30443"/>
                </a:lnTo>
                <a:lnTo>
                  <a:pt x="172510" y="23340"/>
                </a:lnTo>
                <a:lnTo>
                  <a:pt x="163885" y="17251"/>
                </a:lnTo>
                <a:lnTo>
                  <a:pt x="155259" y="12177"/>
                </a:lnTo>
                <a:lnTo>
                  <a:pt x="146126" y="7611"/>
                </a:lnTo>
                <a:lnTo>
                  <a:pt x="136993" y="4566"/>
                </a:lnTo>
                <a:lnTo>
                  <a:pt x="126846" y="2030"/>
                </a:lnTo>
                <a:lnTo>
                  <a:pt x="116191" y="507"/>
                </a:lnTo>
                <a:lnTo>
                  <a:pt x="105536" y="0"/>
                </a:lnTo>
                <a:close/>
              </a:path>
            </a:pathLst>
          </a:custGeom>
          <a:solidFill>
            <a:srgbClr val="D7E2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60025" y="1159275"/>
            <a:ext cx="7500600" cy="3423000"/>
          </a:xfrm>
          <a:prstGeom prst="rect">
            <a:avLst/>
          </a:prstGeom>
          <a:noFill/>
          <a:ln>
            <a:noFill/>
          </a:ln>
        </p:spPr>
        <p:txBody>
          <a:bodyPr anchorCtr="0" anchor="t" bIns="91425" lIns="91425" spcFirstLastPara="1" rIns="91425" wrap="square" tIns="91425">
            <a:noAutofit/>
          </a:bodyPr>
          <a:lstStyle>
            <a:lvl1pPr indent="-323850" lvl="0" marL="457200" rtl="0">
              <a:lnSpc>
                <a:spcPct val="130000"/>
              </a:lnSpc>
              <a:spcBef>
                <a:spcPts val="600"/>
              </a:spcBef>
              <a:spcAft>
                <a:spcPts val="0"/>
              </a:spcAft>
              <a:buClr>
                <a:schemeClr val="accent1"/>
              </a:buClr>
              <a:buSzPts val="1500"/>
              <a:buFont typeface="Roboto"/>
              <a:buChar char="●"/>
              <a:defRPr sz="1600">
                <a:solidFill>
                  <a:schemeClr val="dk2"/>
                </a:solidFill>
                <a:latin typeface="Roboto"/>
                <a:ea typeface="Roboto"/>
                <a:cs typeface="Roboto"/>
                <a:sym typeface="Roboto"/>
              </a:defRPr>
            </a:lvl1pPr>
            <a:lvl2pPr indent="-317500" lvl="1" marL="914400" rtl="0">
              <a:lnSpc>
                <a:spcPct val="130000"/>
              </a:lnSpc>
              <a:spcBef>
                <a:spcPts val="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1150" lvl="2" marL="1371600" rtl="0">
              <a:lnSpc>
                <a:spcPct val="130000"/>
              </a:lnSpc>
              <a:spcBef>
                <a:spcPts val="60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indent="-298450" lvl="3" marL="1828800" rtl="0">
              <a:lnSpc>
                <a:spcPct val="130000"/>
              </a:lnSpc>
              <a:spcBef>
                <a:spcPts val="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2100" lvl="4" marL="2286000" rtl="0">
              <a:lnSpc>
                <a:spcPct val="130000"/>
              </a:lnSpc>
              <a:spcBef>
                <a:spcPts val="600"/>
              </a:spcBef>
              <a:spcAft>
                <a:spcPts val="0"/>
              </a:spcAft>
              <a:buClr>
                <a:schemeClr val="dk2"/>
              </a:buClr>
              <a:buSzPts val="1000"/>
              <a:buFont typeface="Roboto"/>
              <a:buChar char="⊙"/>
              <a:defRPr sz="1000">
                <a:solidFill>
                  <a:schemeClr val="dk2"/>
                </a:solidFill>
                <a:latin typeface="Roboto"/>
                <a:ea typeface="Roboto"/>
                <a:cs typeface="Roboto"/>
                <a:sym typeface="Roboto"/>
              </a:defRPr>
            </a:lvl5pPr>
            <a:lvl6pPr indent="-285750" lvl="5" marL="2743200" rtl="0">
              <a:lnSpc>
                <a:spcPct val="130000"/>
              </a:lnSpc>
              <a:spcBef>
                <a:spcPts val="600"/>
              </a:spcBef>
              <a:spcAft>
                <a:spcPts val="0"/>
              </a:spcAft>
              <a:buClr>
                <a:schemeClr val="dk2"/>
              </a:buClr>
              <a:buSzPts val="900"/>
              <a:buFont typeface="Roboto"/>
              <a:buChar char="⊙"/>
              <a:defRPr sz="900">
                <a:solidFill>
                  <a:schemeClr val="dk2"/>
                </a:solidFill>
                <a:latin typeface="Roboto"/>
                <a:ea typeface="Roboto"/>
                <a:cs typeface="Roboto"/>
                <a:sym typeface="Roboto"/>
              </a:defRPr>
            </a:lvl6pPr>
            <a:lvl7pPr indent="-279400" lvl="6" marL="3200400" rtl="0">
              <a:lnSpc>
                <a:spcPct val="130000"/>
              </a:lnSpc>
              <a:spcBef>
                <a:spcPts val="600"/>
              </a:spcBef>
              <a:spcAft>
                <a:spcPts val="0"/>
              </a:spcAft>
              <a:buClr>
                <a:schemeClr val="dk2"/>
              </a:buClr>
              <a:buSzPts val="800"/>
              <a:buFont typeface="Roboto"/>
              <a:buChar char="⊚"/>
              <a:defRPr sz="800">
                <a:solidFill>
                  <a:schemeClr val="dk2"/>
                </a:solidFill>
                <a:latin typeface="Roboto"/>
                <a:ea typeface="Roboto"/>
                <a:cs typeface="Roboto"/>
                <a:sym typeface="Roboto"/>
              </a:defRPr>
            </a:lvl7pPr>
            <a:lvl8pPr indent="-273050" lvl="7" marL="3657600" rtl="0">
              <a:lnSpc>
                <a:spcPct val="130000"/>
              </a:lnSpc>
              <a:spcBef>
                <a:spcPts val="600"/>
              </a:spcBef>
              <a:spcAft>
                <a:spcPts val="0"/>
              </a:spcAft>
              <a:buClr>
                <a:schemeClr val="dk2"/>
              </a:buClr>
              <a:buSzPts val="700"/>
              <a:buFont typeface="Roboto"/>
              <a:buChar char="⊙"/>
              <a:defRPr sz="700">
                <a:solidFill>
                  <a:schemeClr val="dk2"/>
                </a:solidFill>
                <a:latin typeface="Roboto"/>
                <a:ea typeface="Roboto"/>
                <a:cs typeface="Roboto"/>
                <a:sym typeface="Roboto"/>
              </a:defRPr>
            </a:lvl8pPr>
            <a:lvl9pPr indent="-266700" lvl="8" marL="4114800" rtl="0">
              <a:lnSpc>
                <a:spcPct val="130000"/>
              </a:lnSpc>
              <a:spcBef>
                <a:spcPts val="600"/>
              </a:spcBef>
              <a:spcAft>
                <a:spcPts val="0"/>
              </a:spcAft>
              <a:buClr>
                <a:schemeClr val="dk2"/>
              </a:buClr>
              <a:buSzPts val="600"/>
              <a:buFont typeface="Roboto"/>
              <a:buChar char="⊙"/>
              <a:defRPr sz="600">
                <a:solidFill>
                  <a:schemeClr val="dk2"/>
                </a:solidFill>
                <a:latin typeface="Roboto"/>
                <a:ea typeface="Roboto"/>
                <a:cs typeface="Roboto"/>
                <a:sym typeface="Roboto"/>
              </a:defRPr>
            </a:lvl9pPr>
          </a:lstStyle>
          <a:p/>
        </p:txBody>
      </p:sp>
      <p:sp>
        <p:nvSpPr>
          <p:cNvPr id="7" name="Google Shape;7;p1"/>
          <p:cNvSpPr txBox="1"/>
          <p:nvPr>
            <p:ph type="title"/>
          </p:nvPr>
        </p:nvSpPr>
        <p:spPr>
          <a:xfrm>
            <a:off x="771650" y="4799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1pPr>
            <a:lvl2pPr lvl="1"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2pPr>
            <a:lvl3pPr lvl="2"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3pPr>
            <a:lvl4pPr lvl="3"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4pPr>
            <a:lvl5pPr lvl="4"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5pPr>
            <a:lvl6pPr lvl="5"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6pPr>
            <a:lvl7pPr lvl="6"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7pPr>
            <a:lvl8pPr lvl="7"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8pPr>
            <a:lvl9pPr lvl="8" rtl="0">
              <a:spcBef>
                <a:spcPts val="0"/>
              </a:spcBef>
              <a:spcAft>
                <a:spcPts val="0"/>
              </a:spcAft>
              <a:buClr>
                <a:schemeClr val="dk2"/>
              </a:buClr>
              <a:buSzPts val="2000"/>
              <a:buFont typeface="Roboto"/>
              <a:buNone/>
              <a:defRPr b="1" sz="2000">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s://apim.docs.wso2.com/en/4.2.0/install-and-setup/setup/single-node/configuring-an-active-active-deployment/" TargetMode="Externa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apim.docs.wso2.com/en/4.2.0/install-and-setup/setup/distributed-deployment/product-profi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apim.docs.wso2.com/en/4.2.0/install-and-setup/setup/distributed-deployment/understanding-the-distributed-deployment-of-wso2-api-m/#understanding-the-distributed-deployment"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apim.docs.wso2.com/en/4.2.0/install-and-setup/setup/distributed-deployment/understanding-the-distributed-deployment-of-wso2-api-m/#databases-used-by-api-m-profil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apim.docs.wso2.com/en/4.2.0/install-and-setup/setup/distributed-deployment/deploying-wso2-api-m-in-a-distributed-setu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apim.docs.wso2.com/en/4.2.0/install-and-setup/setup/deployment-overview/#standard-ha-deployment-with-multitenan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apim.docs.wso2.com/en/4.2.0/install-and-setup/setup/deployment-overview/#standard-ha-deployment-with-multitenanc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hyperlink" Target="https://apim.docs.wso2.com/en/4.2.0/install-and-setup/setup/deployment-overview/#simple-scalable-deploy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apim.docs.wso2.com/en/4.2.0/install-and-setup/setup/deployment-overview/#simple-scalable-deployment-with-traffic-manager-separ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apim.docs.wso2.com/en/4.2.0/install-and-setup/setup/single-node/configuring-a-single-node/"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ctrTitle"/>
          </p:nvPr>
        </p:nvSpPr>
        <p:spPr>
          <a:xfrm>
            <a:off x="996625" y="2003900"/>
            <a:ext cx="7321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a:p>
            <a:pPr indent="0" lvl="0" marL="0" rtl="0" algn="l">
              <a:spcBef>
                <a:spcPts val="0"/>
              </a:spcBef>
              <a:spcAft>
                <a:spcPts val="0"/>
              </a:spcAft>
              <a:buClr>
                <a:schemeClr val="dk1"/>
              </a:buClr>
              <a:buSzPts val="1100"/>
              <a:buFont typeface="Arial"/>
              <a:buNone/>
            </a:pPr>
            <a:r>
              <a:rPr lang="en">
                <a:solidFill>
                  <a:schemeClr val="accent6"/>
                </a:solidFill>
              </a:rPr>
              <a:t>WSO2 API Manager </a:t>
            </a:r>
            <a:r>
              <a:rPr lang="en"/>
              <a:t>4</a:t>
            </a:r>
            <a:r>
              <a:rPr lang="en">
                <a:solidFill>
                  <a:schemeClr val="accent6"/>
                </a:solidFill>
              </a:rPr>
              <a:t>.</a:t>
            </a:r>
            <a:r>
              <a:rPr lang="en"/>
              <a:t>2</a:t>
            </a:r>
            <a:r>
              <a:rPr lang="en">
                <a:solidFill>
                  <a:schemeClr val="accent6"/>
                </a:solidFill>
              </a:rPr>
              <a:t>.0 Developer Advanced </a:t>
            </a:r>
            <a:endParaRPr>
              <a:solidFill>
                <a:schemeClr val="accent6"/>
              </a:solidFill>
            </a:endParaRPr>
          </a:p>
        </p:txBody>
      </p:sp>
      <p:sp>
        <p:nvSpPr>
          <p:cNvPr id="192" name="Google Shape;192;p27"/>
          <p:cNvSpPr txBox="1"/>
          <p:nvPr>
            <p:ph idx="4294967295" type="subTitle"/>
          </p:nvPr>
        </p:nvSpPr>
        <p:spPr>
          <a:xfrm>
            <a:off x="996625" y="3082625"/>
            <a:ext cx="2288400" cy="269700"/>
          </a:xfrm>
          <a:prstGeom prst="rect">
            <a:avLst/>
          </a:prstGeom>
          <a:solidFill>
            <a:schemeClr val="accent2"/>
          </a:solidFill>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lang="en"/>
              <a:t>Deployment Patterns </a:t>
            </a:r>
            <a:endParaRPr/>
          </a:p>
        </p:txBody>
      </p:sp>
      <p:sp>
        <p:nvSpPr>
          <p:cNvPr id="193" name="Google Shape;193;p27"/>
          <p:cNvSpPr txBox="1"/>
          <p:nvPr>
            <p:ph idx="1" type="subTitle"/>
          </p:nvPr>
        </p:nvSpPr>
        <p:spPr>
          <a:xfrm>
            <a:off x="1726475" y="3693550"/>
            <a:ext cx="4197000" cy="222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WSO2 Training</a:t>
            </a:r>
            <a:endParaRPr/>
          </a:p>
        </p:txBody>
      </p:sp>
      <p:pic>
        <p:nvPicPr>
          <p:cNvPr id="194" name="Google Shape;194;p27"/>
          <p:cNvPicPr preferRelativeResize="0"/>
          <p:nvPr/>
        </p:nvPicPr>
        <p:blipFill>
          <a:blip r:embed="rId3">
            <a:alphaModFix/>
          </a:blip>
          <a:stretch>
            <a:fillRect/>
          </a:stretch>
        </p:blipFill>
        <p:spPr>
          <a:xfrm>
            <a:off x="7709325" y="3991925"/>
            <a:ext cx="953943" cy="43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p:nvPr/>
        </p:nvSpPr>
        <p:spPr>
          <a:xfrm>
            <a:off x="4959500" y="1453450"/>
            <a:ext cx="3136800" cy="851100"/>
          </a:xfrm>
          <a:prstGeom prst="roundRect">
            <a:avLst>
              <a:gd fmla="val 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API traffic is served by two, all-in-one instances of WSO2 API Manager.</a:t>
            </a:r>
            <a:endParaRPr>
              <a:solidFill>
                <a:schemeClr val="dk2"/>
              </a:solidFill>
              <a:latin typeface="Roboto"/>
              <a:ea typeface="Roboto"/>
              <a:cs typeface="Roboto"/>
              <a:sym typeface="Roboto"/>
            </a:endParaRPr>
          </a:p>
        </p:txBody>
      </p:sp>
      <p:sp>
        <p:nvSpPr>
          <p:cNvPr id="257" name="Google Shape;257;p36"/>
          <p:cNvSpPr txBox="1"/>
          <p:nvPr/>
        </p:nvSpPr>
        <p:spPr>
          <a:xfrm>
            <a:off x="4857800" y="2393225"/>
            <a:ext cx="35136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Configuring an Active-Active Deployment</a:t>
            </a:r>
            <a:endParaRPr>
              <a:solidFill>
                <a:schemeClr val="dk2"/>
              </a:solidFill>
              <a:latin typeface="Roboto"/>
              <a:ea typeface="Roboto"/>
              <a:cs typeface="Roboto"/>
              <a:sym typeface="Roboto"/>
            </a:endParaRPr>
          </a:p>
        </p:txBody>
      </p:sp>
      <p:sp>
        <p:nvSpPr>
          <p:cNvPr id="258" name="Google Shape;258;p36"/>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Active - Active deployment</a:t>
            </a:r>
            <a:endParaRPr/>
          </a:p>
        </p:txBody>
      </p:sp>
      <p:pic>
        <p:nvPicPr>
          <p:cNvPr id="259" name="Google Shape;259;p36"/>
          <p:cNvPicPr preferRelativeResize="0"/>
          <p:nvPr/>
        </p:nvPicPr>
        <p:blipFill>
          <a:blip r:embed="rId4">
            <a:alphaModFix/>
          </a:blip>
          <a:stretch>
            <a:fillRect/>
          </a:stretch>
        </p:blipFill>
        <p:spPr>
          <a:xfrm>
            <a:off x="304800" y="1011500"/>
            <a:ext cx="4552999" cy="36646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Roboto"/>
                <a:ea typeface="Roboto"/>
                <a:cs typeface="Roboto"/>
                <a:sym typeface="Roboto"/>
              </a:rPr>
              <a:t>Pros</a:t>
            </a:r>
            <a:endParaRPr b="1">
              <a:latin typeface="Roboto"/>
              <a:ea typeface="Roboto"/>
              <a:cs typeface="Roboto"/>
              <a:sym typeface="Roboto"/>
            </a:endParaRPr>
          </a:p>
          <a:p>
            <a:pPr indent="-298450" lvl="0" marL="457200" rtl="0" algn="l">
              <a:spcBef>
                <a:spcPts val="600"/>
              </a:spcBef>
              <a:spcAft>
                <a:spcPts val="0"/>
              </a:spcAft>
              <a:buSzPts val="1100"/>
              <a:buChar char="●"/>
            </a:pPr>
            <a:r>
              <a:rPr lang="en" sz="1100"/>
              <a:t>The system is highly available.</a:t>
            </a:r>
            <a:endParaRPr sz="1100"/>
          </a:p>
          <a:p>
            <a:pPr indent="-298450" lvl="0" marL="457200" rtl="0" algn="l">
              <a:spcBef>
                <a:spcPts val="0"/>
              </a:spcBef>
              <a:spcAft>
                <a:spcPts val="0"/>
              </a:spcAft>
              <a:buSzPts val="1100"/>
              <a:buChar char="●"/>
            </a:pPr>
            <a:r>
              <a:rPr lang="en" sz="1100"/>
              <a:t>Production support is required for 2 API Manager nodes (you receive 24*7 WSO2 production support).</a:t>
            </a:r>
            <a:endParaRPr sz="1100"/>
          </a:p>
          <a:p>
            <a:pPr indent="-298450" lvl="0" marL="457200" rtl="0" algn="l">
              <a:spcBef>
                <a:spcPts val="0"/>
              </a:spcBef>
              <a:spcAft>
                <a:spcPts val="0"/>
              </a:spcAft>
              <a:buSzPts val="1100"/>
              <a:buChar char="●"/>
            </a:pPr>
            <a:r>
              <a:rPr lang="en" sz="1100"/>
              <a:t>Can handle up to 86 million API calls a day (up to 1000 API calls a second)</a:t>
            </a:r>
            <a:endParaRPr sz="1100"/>
          </a:p>
          <a:p>
            <a:pPr indent="-298450" lvl="0" marL="457200" rtl="0" algn="l">
              <a:spcBef>
                <a:spcPts val="0"/>
              </a:spcBef>
              <a:spcAft>
                <a:spcPts val="0"/>
              </a:spcAft>
              <a:buSzPts val="1100"/>
              <a:buChar char="●"/>
            </a:pPr>
            <a:r>
              <a:rPr lang="en" sz="1100"/>
              <a:t>Deployment is up and running within hours.</a:t>
            </a:r>
            <a:endParaRPr sz="1100"/>
          </a:p>
        </p:txBody>
      </p:sp>
      <p:sp>
        <p:nvSpPr>
          <p:cNvPr id="265" name="Google Shape;265;p37"/>
          <p:cNvSpPr txBox="1"/>
          <p:nvPr>
            <p:ph idx="4294967295" type="body"/>
          </p:nvPr>
        </p:nvSpPr>
        <p:spPr>
          <a:xfrm>
            <a:off x="4523800" y="1132266"/>
            <a:ext cx="4041900" cy="332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Cons</a:t>
            </a:r>
            <a:endParaRPr b="1"/>
          </a:p>
          <a:p>
            <a:pPr indent="-298450" lvl="0" marL="457200" rtl="0" algn="l">
              <a:spcBef>
                <a:spcPts val="600"/>
              </a:spcBef>
              <a:spcAft>
                <a:spcPts val="0"/>
              </a:spcAft>
              <a:buSzPts val="1100"/>
              <a:buChar char="●"/>
            </a:pPr>
            <a:r>
              <a:rPr lang="en" sz="1100"/>
              <a:t>Not network friendly. Deploying on a DMZ would require a Reverse Proxy.</a:t>
            </a:r>
            <a:endParaRPr sz="1100"/>
          </a:p>
        </p:txBody>
      </p:sp>
      <p:sp>
        <p:nvSpPr>
          <p:cNvPr id="266" name="Google Shape;266;p37"/>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Active - Active deployment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Distributed Deployment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Profiles</a:t>
            </a:r>
            <a:endParaRPr/>
          </a:p>
        </p:txBody>
      </p:sp>
      <p:sp>
        <p:nvSpPr>
          <p:cNvPr id="277" name="Google Shape;277;p39"/>
          <p:cNvSpPr txBox="1"/>
          <p:nvPr>
            <p:ph idx="1" type="body"/>
          </p:nvPr>
        </p:nvSpPr>
        <p:spPr>
          <a:xfrm>
            <a:off x="717750" y="1083075"/>
            <a:ext cx="7708500" cy="34230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0"/>
              </a:spcBef>
              <a:spcAft>
                <a:spcPts val="0"/>
              </a:spcAft>
              <a:buSzPts val="1200"/>
              <a:buChar char="●"/>
            </a:pPr>
            <a:r>
              <a:rPr lang="en" sz="1200">
                <a:solidFill>
                  <a:schemeClr val="dk1"/>
                </a:solidFill>
              </a:rPr>
              <a:t>When a WSO2 product starts, it starts all components, features and related artifacts bundled with it.</a:t>
            </a:r>
            <a:endParaRPr sz="1200">
              <a:solidFill>
                <a:schemeClr val="dk1"/>
              </a:solidFill>
            </a:endParaRPr>
          </a:p>
          <a:p>
            <a:pPr indent="-304800" lvl="0" marL="457200" rtl="0" algn="just">
              <a:lnSpc>
                <a:spcPct val="115000"/>
              </a:lnSpc>
              <a:spcBef>
                <a:spcPts val="0"/>
              </a:spcBef>
              <a:spcAft>
                <a:spcPts val="0"/>
              </a:spcAft>
              <a:buSzPts val="1200"/>
              <a:buChar char="●"/>
            </a:pPr>
            <a:r>
              <a:rPr lang="en" sz="1200">
                <a:solidFill>
                  <a:schemeClr val="dk1"/>
                </a:solidFill>
              </a:rPr>
              <a:t>But when deploying API Manager in a distributed manner, every node does not need to have all the components.</a:t>
            </a:r>
            <a:endParaRPr sz="1200">
              <a:solidFill>
                <a:schemeClr val="dk1"/>
              </a:solidFill>
            </a:endParaRPr>
          </a:p>
          <a:p>
            <a:pPr indent="-304800" lvl="1" marL="914400" rtl="0" algn="just">
              <a:lnSpc>
                <a:spcPct val="115000"/>
              </a:lnSpc>
              <a:spcBef>
                <a:spcPts val="0"/>
              </a:spcBef>
              <a:spcAft>
                <a:spcPts val="0"/>
              </a:spcAft>
              <a:buSzPts val="1200"/>
              <a:buChar char="⦿"/>
            </a:pPr>
            <a:r>
              <a:rPr lang="en" sz="1200">
                <a:solidFill>
                  <a:schemeClr val="dk1"/>
                </a:solidFill>
              </a:rPr>
              <a:t>Eg: Gateway does not need Publisher/ Devportal components etc.</a:t>
            </a:r>
            <a:endParaRPr sz="1200">
              <a:solidFill>
                <a:schemeClr val="dk1"/>
              </a:solidFill>
            </a:endParaRPr>
          </a:p>
          <a:p>
            <a:pPr indent="-304800" lvl="0" marL="457200" rtl="0" algn="just">
              <a:lnSpc>
                <a:spcPct val="115000"/>
              </a:lnSpc>
              <a:spcBef>
                <a:spcPts val="0"/>
              </a:spcBef>
              <a:spcAft>
                <a:spcPts val="0"/>
              </a:spcAft>
              <a:buSzPts val="1200"/>
              <a:buChar char="●"/>
            </a:pPr>
            <a:r>
              <a:rPr lang="en" sz="1200">
                <a:solidFill>
                  <a:schemeClr val="dk1"/>
                </a:solidFill>
              </a:rPr>
              <a:t>For this, API Manager has a concept called “Profiles” and has three main profiles. </a:t>
            </a:r>
            <a:endParaRPr sz="1200">
              <a:solidFill>
                <a:schemeClr val="dk1"/>
              </a:solidFill>
            </a:endParaRPr>
          </a:p>
          <a:p>
            <a:pPr indent="-304800" lvl="1" marL="914400" rtl="0" algn="just">
              <a:lnSpc>
                <a:spcPct val="115000"/>
              </a:lnSpc>
              <a:spcBef>
                <a:spcPts val="0"/>
              </a:spcBef>
              <a:spcAft>
                <a:spcPts val="0"/>
              </a:spcAft>
              <a:buSzPts val="1200"/>
              <a:buChar char="⦿"/>
            </a:pPr>
            <a:r>
              <a:rPr lang="en" sz="1200">
                <a:solidFill>
                  <a:schemeClr val="dk1"/>
                </a:solidFill>
              </a:rPr>
              <a:t>Control Plane</a:t>
            </a:r>
            <a:endParaRPr sz="1200">
              <a:solidFill>
                <a:schemeClr val="dk1"/>
              </a:solidFill>
            </a:endParaRPr>
          </a:p>
          <a:p>
            <a:pPr indent="-304800" lvl="1" marL="914400" rtl="0" algn="just">
              <a:lnSpc>
                <a:spcPct val="115000"/>
              </a:lnSpc>
              <a:spcBef>
                <a:spcPts val="0"/>
              </a:spcBef>
              <a:spcAft>
                <a:spcPts val="0"/>
              </a:spcAft>
              <a:buClr>
                <a:schemeClr val="dk1"/>
              </a:buClr>
              <a:buSzPts val="1200"/>
              <a:buChar char="⦿"/>
            </a:pPr>
            <a:r>
              <a:rPr lang="en" sz="1200">
                <a:solidFill>
                  <a:schemeClr val="dk1"/>
                </a:solidFill>
              </a:rPr>
              <a:t>Traffic Manager</a:t>
            </a:r>
            <a:endParaRPr sz="1200">
              <a:solidFill>
                <a:schemeClr val="dk1"/>
              </a:solidFill>
            </a:endParaRPr>
          </a:p>
          <a:p>
            <a:pPr indent="-304800" lvl="1" marL="914400" rtl="0" algn="just">
              <a:lnSpc>
                <a:spcPct val="115000"/>
              </a:lnSpc>
              <a:spcBef>
                <a:spcPts val="0"/>
              </a:spcBef>
              <a:spcAft>
                <a:spcPts val="0"/>
              </a:spcAft>
              <a:buSzPts val="1200"/>
              <a:buChar char="⦿"/>
            </a:pPr>
            <a:r>
              <a:rPr lang="en" sz="1200">
                <a:solidFill>
                  <a:schemeClr val="dk1"/>
                </a:solidFill>
              </a:rPr>
              <a:t>Gateway</a:t>
            </a:r>
            <a:endParaRPr sz="1200">
              <a:solidFill>
                <a:schemeClr val="dk1"/>
              </a:solidFill>
            </a:endParaRPr>
          </a:p>
          <a:p>
            <a:pPr indent="-304800" lvl="0" marL="457200" rtl="0" algn="just">
              <a:lnSpc>
                <a:spcPct val="115000"/>
              </a:lnSpc>
              <a:spcBef>
                <a:spcPts val="0"/>
              </a:spcBef>
              <a:spcAft>
                <a:spcPts val="0"/>
              </a:spcAft>
              <a:buSzPts val="1200"/>
              <a:buChar char="●"/>
            </a:pPr>
            <a:r>
              <a:rPr lang="en" sz="1200">
                <a:solidFill>
                  <a:schemeClr val="dk1"/>
                </a:solidFill>
              </a:rPr>
              <a:t>When running the product as profiles, each profile w</a:t>
            </a:r>
            <a:r>
              <a:rPr lang="en" sz="1200">
                <a:solidFill>
                  <a:schemeClr val="dk1"/>
                </a:solidFill>
              </a:rPr>
              <a:t>i</a:t>
            </a:r>
            <a:r>
              <a:rPr lang="en" sz="1200">
                <a:solidFill>
                  <a:schemeClr val="dk1"/>
                </a:solidFill>
              </a:rPr>
              <a:t>ll load only the required OSGi bundles and components to that specific node. </a:t>
            </a:r>
            <a:endParaRPr sz="1200">
              <a:solidFill>
                <a:schemeClr val="dk1"/>
              </a:solidFill>
            </a:endParaRPr>
          </a:p>
          <a:p>
            <a:pPr indent="0" lvl="0" marL="0" rtl="0" algn="just">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nvSpPr>
        <p:spPr>
          <a:xfrm>
            <a:off x="3642494" y="4179650"/>
            <a:ext cx="16248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Product Profiles</a:t>
            </a:r>
            <a:endParaRPr>
              <a:latin typeface="Roboto"/>
              <a:ea typeface="Roboto"/>
              <a:cs typeface="Roboto"/>
              <a:sym typeface="Roboto"/>
            </a:endParaRPr>
          </a:p>
        </p:txBody>
      </p:sp>
      <p:graphicFrame>
        <p:nvGraphicFramePr>
          <p:cNvPr id="283" name="Google Shape;283;p40"/>
          <p:cNvGraphicFramePr/>
          <p:nvPr/>
        </p:nvGraphicFramePr>
        <p:xfrm>
          <a:off x="372025" y="1388225"/>
          <a:ext cx="3000000" cy="3000000"/>
        </p:xfrm>
        <a:graphic>
          <a:graphicData uri="http://schemas.openxmlformats.org/drawingml/2006/table">
            <a:tbl>
              <a:tblPr>
                <a:noFill/>
                <a:tableStyleId>{89BD24AF-8A86-4458-8284-4E72B6B49D09}</a:tableStyleId>
              </a:tblPr>
              <a:tblGrid>
                <a:gridCol w="1932450"/>
                <a:gridCol w="2772550"/>
                <a:gridCol w="3892725"/>
              </a:tblGrid>
              <a:tr h="433000">
                <a:tc>
                  <a:txBody>
                    <a:bodyPr/>
                    <a:lstStyle/>
                    <a:p>
                      <a:pPr indent="0" lvl="0" marL="0" marR="0" rtl="0" algn="ctr">
                        <a:lnSpc>
                          <a:spcPct val="100000"/>
                        </a:lnSpc>
                        <a:spcBef>
                          <a:spcPts val="0"/>
                        </a:spcBef>
                        <a:spcAft>
                          <a:spcPts val="0"/>
                        </a:spcAft>
                        <a:buClr>
                          <a:srgbClr val="FFFFFF"/>
                        </a:buClr>
                        <a:buFont typeface="Arial"/>
                        <a:buNone/>
                      </a:pPr>
                      <a:r>
                        <a:rPr b="1" lang="en" sz="1300" u="none" cap="none" strike="noStrike">
                          <a:solidFill>
                            <a:srgbClr val="FFFFFF"/>
                          </a:solidFill>
                          <a:latin typeface="Roboto"/>
                          <a:ea typeface="Roboto"/>
                          <a:cs typeface="Roboto"/>
                          <a:sym typeface="Roboto"/>
                        </a:rPr>
                        <a:t>Profile</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Font typeface="Arial"/>
                        <a:buNone/>
                      </a:pPr>
                      <a:r>
                        <a:rPr b="1" lang="en" sz="1300" u="none" cap="none" strike="noStrike">
                          <a:solidFill>
                            <a:srgbClr val="FFFFFF"/>
                          </a:solidFill>
                          <a:latin typeface="Roboto"/>
                          <a:ea typeface="Roboto"/>
                          <a:cs typeface="Roboto"/>
                          <a:sym typeface="Roboto"/>
                        </a:rPr>
                        <a:t>Command</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Font typeface="Arial"/>
                        <a:buNone/>
                      </a:pPr>
                      <a:r>
                        <a:rPr b="1" lang="en" sz="1300" u="none" cap="none" strike="noStrike">
                          <a:solidFill>
                            <a:srgbClr val="FFFFFF"/>
                          </a:solidFill>
                          <a:latin typeface="Roboto"/>
                          <a:ea typeface="Roboto"/>
                          <a:cs typeface="Roboto"/>
                          <a:sym typeface="Roboto"/>
                        </a:rPr>
                        <a:t>Description</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r>
              <a:tr h="433000">
                <a:tc>
                  <a:txBody>
                    <a:bodyPr/>
                    <a:lstStyle/>
                    <a:p>
                      <a:pPr indent="0" lvl="0" marL="0" marR="0" rtl="0" algn="l">
                        <a:lnSpc>
                          <a:spcPct val="100000"/>
                        </a:lnSpc>
                        <a:spcBef>
                          <a:spcPts val="0"/>
                        </a:spcBef>
                        <a:spcAft>
                          <a:spcPts val="0"/>
                        </a:spcAft>
                        <a:buClr>
                          <a:srgbClr val="000000"/>
                        </a:buClr>
                        <a:buFont typeface="Arial"/>
                        <a:buNone/>
                      </a:pPr>
                      <a:r>
                        <a:rPr lang="en" sz="1300">
                          <a:latin typeface="Roboto"/>
                          <a:ea typeface="Roboto"/>
                          <a:cs typeface="Roboto"/>
                          <a:sym typeface="Roboto"/>
                        </a:rPr>
                        <a:t>Gateway Profile</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a:latin typeface="Source Code Pro"/>
                          <a:ea typeface="Source Code Pro"/>
                          <a:cs typeface="Source Code Pro"/>
                          <a:sym typeface="Source Code Pro"/>
                        </a:rPr>
                        <a:t>-Dprofile=gateway-worker</a:t>
                      </a:r>
                      <a:endParaRPr sz="1300">
                        <a:latin typeface="Source Code Pro"/>
                        <a:ea typeface="Source Code Pro"/>
                        <a:cs typeface="Source Code Pro"/>
                        <a:sym typeface="Source Code Pr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latin typeface="Roboto"/>
                          <a:ea typeface="Roboto"/>
                          <a:cs typeface="Roboto"/>
                          <a:sym typeface="Roboto"/>
                        </a:rPr>
                        <a:t>Starts server as </a:t>
                      </a:r>
                      <a:r>
                        <a:rPr lang="en" sz="1300">
                          <a:latin typeface="Roboto"/>
                          <a:ea typeface="Roboto"/>
                          <a:cs typeface="Roboto"/>
                          <a:sym typeface="Roboto"/>
                        </a:rPr>
                        <a:t>Gateway</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r h="433000">
                <a:tc>
                  <a:txBody>
                    <a:bodyPr/>
                    <a:lstStyle/>
                    <a:p>
                      <a:pPr indent="0" lvl="0" marL="0" marR="0" rtl="0" algn="l">
                        <a:lnSpc>
                          <a:spcPct val="100000"/>
                        </a:lnSpc>
                        <a:spcBef>
                          <a:spcPts val="0"/>
                        </a:spcBef>
                        <a:spcAft>
                          <a:spcPts val="0"/>
                        </a:spcAft>
                        <a:buClr>
                          <a:srgbClr val="000000"/>
                        </a:buClr>
                        <a:buFont typeface="Arial"/>
                        <a:buNone/>
                      </a:pPr>
                      <a:r>
                        <a:rPr lang="en" sz="1300">
                          <a:latin typeface="Roboto"/>
                          <a:ea typeface="Roboto"/>
                          <a:cs typeface="Roboto"/>
                          <a:sym typeface="Roboto"/>
                        </a:rPr>
                        <a:t>Control Plane Profile</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a:latin typeface="Source Code Pro"/>
                          <a:ea typeface="Source Code Pro"/>
                          <a:cs typeface="Source Code Pro"/>
                          <a:sym typeface="Source Code Pro"/>
                        </a:rPr>
                        <a:t>-Dprofile=control-plane</a:t>
                      </a:r>
                      <a:endParaRPr sz="1300">
                        <a:latin typeface="Source Code Pro"/>
                        <a:ea typeface="Source Code Pro"/>
                        <a:cs typeface="Source Code Pro"/>
                        <a:sym typeface="Source Code Pr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solidFill>
                            <a:srgbClr val="000000"/>
                          </a:solidFill>
                          <a:latin typeface="Roboto"/>
                          <a:ea typeface="Roboto"/>
                          <a:cs typeface="Roboto"/>
                          <a:sym typeface="Roboto"/>
                        </a:rPr>
                        <a:t>Starts server as </a:t>
                      </a:r>
                      <a:r>
                        <a:rPr lang="en" sz="1300">
                          <a:latin typeface="Roboto"/>
                          <a:ea typeface="Roboto"/>
                          <a:cs typeface="Roboto"/>
                          <a:sym typeface="Roboto"/>
                        </a:rPr>
                        <a:t>Control Plane</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r h="433000">
                <a:tc>
                  <a:txBody>
                    <a:bodyPr/>
                    <a:lstStyle/>
                    <a:p>
                      <a:pPr indent="0" lvl="0" marL="0" marR="0" rtl="0" algn="l">
                        <a:lnSpc>
                          <a:spcPct val="100000"/>
                        </a:lnSpc>
                        <a:spcBef>
                          <a:spcPts val="0"/>
                        </a:spcBef>
                        <a:spcAft>
                          <a:spcPts val="0"/>
                        </a:spcAft>
                        <a:buClr>
                          <a:srgbClr val="000000"/>
                        </a:buClr>
                        <a:buFont typeface="Arial"/>
                        <a:buNone/>
                      </a:pPr>
                      <a:r>
                        <a:rPr lang="en" sz="1300">
                          <a:latin typeface="Roboto"/>
                          <a:ea typeface="Roboto"/>
                          <a:cs typeface="Roboto"/>
                          <a:sym typeface="Roboto"/>
                        </a:rPr>
                        <a:t>Traffic Manager Profile</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latin typeface="Source Code Pro"/>
                          <a:ea typeface="Source Code Pro"/>
                          <a:cs typeface="Source Code Pro"/>
                          <a:sym typeface="Source Code Pro"/>
                        </a:rPr>
                        <a:t>-</a:t>
                      </a:r>
                      <a:r>
                        <a:rPr lang="en" sz="1300">
                          <a:latin typeface="Source Code Pro"/>
                          <a:ea typeface="Source Code Pro"/>
                          <a:cs typeface="Source Code Pro"/>
                          <a:sym typeface="Source Code Pro"/>
                        </a:rPr>
                        <a:t>Dprofile=traffic-manager</a:t>
                      </a:r>
                      <a:endParaRPr sz="1300">
                        <a:latin typeface="Source Code Pro"/>
                        <a:ea typeface="Source Code Pro"/>
                        <a:cs typeface="Source Code Pro"/>
                        <a:sym typeface="Source Code Pr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solidFill>
                            <a:srgbClr val="000000"/>
                          </a:solidFill>
                          <a:latin typeface="Roboto"/>
                          <a:ea typeface="Roboto"/>
                          <a:cs typeface="Roboto"/>
                          <a:sym typeface="Roboto"/>
                        </a:rPr>
                        <a:t>Starts server as </a:t>
                      </a:r>
                      <a:r>
                        <a:rPr lang="en" sz="1300">
                          <a:latin typeface="Roboto"/>
                          <a:ea typeface="Roboto"/>
                          <a:cs typeface="Roboto"/>
                          <a:sym typeface="Roboto"/>
                        </a:rPr>
                        <a:t>Traffic Manager</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bl>
          </a:graphicData>
        </a:graphic>
      </p:graphicFrame>
      <p:sp>
        <p:nvSpPr>
          <p:cNvPr id="284" name="Google Shape;284;p40"/>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Profiles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nvSpPr>
        <p:spPr>
          <a:xfrm>
            <a:off x="770900" y="4282920"/>
            <a:ext cx="7790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1"/>
          <p:cNvSpPr txBox="1"/>
          <p:nvPr/>
        </p:nvSpPr>
        <p:spPr>
          <a:xfrm>
            <a:off x="1780425" y="4530125"/>
            <a:ext cx="5150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u="sng">
                <a:solidFill>
                  <a:schemeClr val="hlink"/>
                </a:solidFill>
                <a:latin typeface="Roboto"/>
                <a:ea typeface="Roboto"/>
                <a:cs typeface="Roboto"/>
                <a:sym typeface="Roboto"/>
                <a:hlinkClick r:id="rId3"/>
              </a:rPr>
              <a:t>Understanding the Distributed Deployment of WSO2 API-M</a:t>
            </a:r>
            <a:endParaRPr>
              <a:latin typeface="Roboto"/>
              <a:ea typeface="Roboto"/>
              <a:cs typeface="Roboto"/>
              <a:sym typeface="Roboto"/>
            </a:endParaRPr>
          </a:p>
        </p:txBody>
      </p:sp>
      <p:sp>
        <p:nvSpPr>
          <p:cNvPr id="291" name="Google Shape;291;p41"/>
          <p:cNvSpPr txBox="1"/>
          <p:nvPr>
            <p:ph type="title"/>
          </p:nvPr>
        </p:nvSpPr>
        <p:spPr>
          <a:xfrm>
            <a:off x="705825" y="2281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the Distributed Deployment </a:t>
            </a:r>
            <a:endParaRPr/>
          </a:p>
        </p:txBody>
      </p:sp>
      <p:pic>
        <p:nvPicPr>
          <p:cNvPr id="292" name="Google Shape;292;p41"/>
          <p:cNvPicPr preferRelativeResize="0"/>
          <p:nvPr/>
        </p:nvPicPr>
        <p:blipFill>
          <a:blip r:embed="rId4">
            <a:alphaModFix/>
          </a:blip>
          <a:stretch>
            <a:fillRect/>
          </a:stretch>
        </p:blipFill>
        <p:spPr>
          <a:xfrm>
            <a:off x="1606403" y="722663"/>
            <a:ext cx="5664173" cy="3615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idx="4294967295" type="body"/>
          </p:nvPr>
        </p:nvSpPr>
        <p:spPr>
          <a:xfrm>
            <a:off x="453300" y="767500"/>
            <a:ext cx="7328700" cy="293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WSO2 API Manager components use the databases as follows: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None/>
            </a:pPr>
            <a:r>
              <a:t/>
            </a:r>
            <a:endParaRPr sz="1400"/>
          </a:p>
        </p:txBody>
      </p:sp>
      <p:sp>
        <p:nvSpPr>
          <p:cNvPr id="298" name="Google Shape;298;p42"/>
          <p:cNvSpPr txBox="1"/>
          <p:nvPr>
            <p:ph type="title"/>
          </p:nvPr>
        </p:nvSpPr>
        <p:spPr>
          <a:xfrm>
            <a:off x="362600" y="331900"/>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Databases</a:t>
            </a:r>
            <a:endParaRPr/>
          </a:p>
        </p:txBody>
      </p:sp>
      <p:graphicFrame>
        <p:nvGraphicFramePr>
          <p:cNvPr id="299" name="Google Shape;299;p42"/>
          <p:cNvGraphicFramePr/>
          <p:nvPr/>
        </p:nvGraphicFramePr>
        <p:xfrm>
          <a:off x="518400" y="1353313"/>
          <a:ext cx="3000000" cy="3000000"/>
        </p:xfrm>
        <a:graphic>
          <a:graphicData uri="http://schemas.openxmlformats.org/drawingml/2006/table">
            <a:tbl>
              <a:tblPr>
                <a:noFill/>
                <a:tableStyleId>{89BD24AF-8A86-4458-8284-4E72B6B49D09}</a:tableStyleId>
              </a:tblPr>
              <a:tblGrid>
                <a:gridCol w="1822200"/>
                <a:gridCol w="2614375"/>
                <a:gridCol w="3670625"/>
              </a:tblGrid>
              <a:tr h="721500">
                <a:tc>
                  <a:txBody>
                    <a:bodyPr/>
                    <a:lstStyle/>
                    <a:p>
                      <a:pPr indent="0" lvl="0" marL="0" marR="0" rtl="0" algn="ctr">
                        <a:lnSpc>
                          <a:spcPct val="100000"/>
                        </a:lnSpc>
                        <a:spcBef>
                          <a:spcPts val="0"/>
                        </a:spcBef>
                        <a:spcAft>
                          <a:spcPts val="0"/>
                        </a:spcAft>
                        <a:buClr>
                          <a:srgbClr val="FFFFFF"/>
                        </a:buClr>
                        <a:buFont typeface="Arial"/>
                        <a:buNone/>
                      </a:pPr>
                      <a:r>
                        <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Font typeface="Arial"/>
                        <a:buNone/>
                      </a:pPr>
                      <a:r>
                        <a:rPr b="1" lang="en" sz="1300">
                          <a:solidFill>
                            <a:srgbClr val="FFFFFF"/>
                          </a:solidFill>
                          <a:latin typeface="Roboto"/>
                          <a:ea typeface="Roboto"/>
                          <a:cs typeface="Roboto"/>
                          <a:sym typeface="Roboto"/>
                        </a:rPr>
                        <a:t>API Manager Database</a:t>
                      </a:r>
                      <a:endParaRPr b="1" sz="1300">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FFFFFF"/>
                        </a:buClr>
                        <a:buFont typeface="Arial"/>
                        <a:buNone/>
                      </a:pPr>
                      <a:r>
                        <a:rPr b="1" lang="en" sz="1300">
                          <a:solidFill>
                            <a:srgbClr val="FFFFFF"/>
                          </a:solidFill>
                          <a:latin typeface="Courier New"/>
                          <a:ea typeface="Courier New"/>
                          <a:cs typeface="Courier New"/>
                          <a:sym typeface="Courier New"/>
                        </a:rPr>
                        <a:t>a</a:t>
                      </a:r>
                      <a:r>
                        <a:rPr b="1" lang="en" sz="1300">
                          <a:solidFill>
                            <a:srgbClr val="FFFFFF"/>
                          </a:solidFill>
                          <a:latin typeface="Courier New"/>
                          <a:ea typeface="Courier New"/>
                          <a:cs typeface="Courier New"/>
                          <a:sym typeface="Courier New"/>
                        </a:rPr>
                        <a:t>pim_db</a:t>
                      </a:r>
                      <a:endParaRPr b="1" sz="1300">
                        <a:solidFill>
                          <a:srgbClr val="FFFFFF"/>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FFFFFF"/>
                        </a:buClr>
                        <a:buFont typeface="Arial"/>
                        <a:buNone/>
                      </a:pPr>
                      <a:r>
                        <a:rPr b="1" lang="en" sz="1300">
                          <a:solidFill>
                            <a:srgbClr val="FFFFFF"/>
                          </a:solidFill>
                          <a:latin typeface="Courier New"/>
                          <a:ea typeface="Courier New"/>
                          <a:cs typeface="Courier New"/>
                          <a:sym typeface="Courier New"/>
                        </a:rPr>
                        <a:t>WSO2AM_DB</a:t>
                      </a:r>
                      <a:endParaRPr b="1" sz="1300">
                        <a:solidFill>
                          <a:srgbClr val="FFFFFF"/>
                        </a:solidFill>
                        <a:latin typeface="Courier New"/>
                        <a:ea typeface="Courier New"/>
                        <a:cs typeface="Courier New"/>
                        <a:sym typeface="Courier New"/>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Font typeface="Arial"/>
                        <a:buNone/>
                      </a:pPr>
                      <a:r>
                        <a:rPr b="1" lang="en" sz="1300">
                          <a:solidFill>
                            <a:srgbClr val="FFFFFF"/>
                          </a:solidFill>
                          <a:latin typeface="Roboto"/>
                          <a:ea typeface="Roboto"/>
                          <a:cs typeface="Roboto"/>
                          <a:sym typeface="Roboto"/>
                        </a:rPr>
                        <a:t>Shared Database</a:t>
                      </a:r>
                      <a:br>
                        <a:rPr b="1" lang="en" sz="1300">
                          <a:solidFill>
                            <a:srgbClr val="FFFFFF"/>
                          </a:solidFill>
                          <a:latin typeface="Roboto"/>
                          <a:ea typeface="Roboto"/>
                          <a:cs typeface="Roboto"/>
                          <a:sym typeface="Roboto"/>
                        </a:rPr>
                      </a:br>
                      <a:r>
                        <a:rPr b="1" lang="en" sz="1300">
                          <a:solidFill>
                            <a:schemeClr val="accent6"/>
                          </a:solidFill>
                          <a:latin typeface="Courier New"/>
                          <a:ea typeface="Courier New"/>
                          <a:cs typeface="Courier New"/>
                          <a:sym typeface="Courier New"/>
                        </a:rPr>
                        <a:t>shared_</a:t>
                      </a:r>
                      <a:r>
                        <a:rPr b="1" lang="en" sz="1300">
                          <a:solidFill>
                            <a:schemeClr val="accent6"/>
                          </a:solidFill>
                          <a:latin typeface="Courier New"/>
                          <a:ea typeface="Courier New"/>
                          <a:cs typeface="Courier New"/>
                          <a:sym typeface="Courier New"/>
                        </a:rPr>
                        <a:t>db</a:t>
                      </a:r>
                      <a:endParaRPr b="1" sz="1300">
                        <a:solidFill>
                          <a:schemeClr val="accent6"/>
                        </a:solidFill>
                        <a:latin typeface="Courier New"/>
                        <a:ea typeface="Courier New"/>
                        <a:cs typeface="Courier New"/>
                        <a:sym typeface="Courier New"/>
                      </a:endParaRPr>
                    </a:p>
                    <a:p>
                      <a:pPr indent="0" lvl="0" marL="0" rtl="0" algn="ctr">
                        <a:spcBef>
                          <a:spcPts val="0"/>
                        </a:spcBef>
                        <a:spcAft>
                          <a:spcPts val="0"/>
                        </a:spcAft>
                        <a:buClr>
                          <a:schemeClr val="accent6"/>
                        </a:buClr>
                        <a:buFont typeface="Arial"/>
                        <a:buNone/>
                      </a:pPr>
                      <a:r>
                        <a:rPr b="1" lang="en" sz="1300">
                          <a:solidFill>
                            <a:schemeClr val="accent6"/>
                          </a:solidFill>
                          <a:latin typeface="Courier New"/>
                          <a:ea typeface="Courier New"/>
                          <a:cs typeface="Courier New"/>
                          <a:sym typeface="Courier New"/>
                        </a:rPr>
                        <a:t>WSO2SHARED_DB</a:t>
                      </a:r>
                      <a:endParaRPr b="1" sz="1300">
                        <a:solidFill>
                          <a:srgbClr val="FFFFFF"/>
                        </a:solidFill>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1"/>
                    </a:solidFill>
                  </a:tcPr>
                </a:tc>
              </a:tr>
              <a:tr h="532750">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latin typeface="Roboto"/>
                          <a:ea typeface="Roboto"/>
                          <a:cs typeface="Roboto"/>
                          <a:sym typeface="Roboto"/>
                        </a:rPr>
                        <a:t>Gateway</a:t>
                      </a:r>
                      <a:r>
                        <a:rPr lang="en" sz="1300" u="none" cap="none" strike="noStrike">
                          <a:latin typeface="Roboto"/>
                          <a:ea typeface="Roboto"/>
                          <a:cs typeface="Roboto"/>
                          <a:sym typeface="Roboto"/>
                        </a:rPr>
                        <a:t> Worker</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Font typeface="Arial"/>
                        <a:buNone/>
                      </a:pPr>
                      <a:r>
                        <a:rPr lang="en" sz="1300">
                          <a:solidFill>
                            <a:schemeClr val="dk1"/>
                          </a:solidFill>
                          <a:latin typeface="Roboto"/>
                          <a:ea typeface="Roboto"/>
                          <a:cs typeface="Roboto"/>
                          <a:sym typeface="Roboto"/>
                        </a:rPr>
                        <a:t>Not Used</a:t>
                      </a:r>
                      <a:endParaRPr sz="13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Clr>
                          <a:srgbClr val="000000"/>
                        </a:buClr>
                        <a:buFont typeface="Arial"/>
                        <a:buNone/>
                      </a:pPr>
                      <a:r>
                        <a:rPr lang="en" sz="1300">
                          <a:latin typeface="Roboto"/>
                          <a:ea typeface="Roboto"/>
                          <a:cs typeface="Roboto"/>
                          <a:sym typeface="Roboto"/>
                        </a:rPr>
                        <a:t>Used (in multi-tenancy mode/ in multiple gateway mode when Google Analytics is used)</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r h="532750">
                <a:tc>
                  <a:txBody>
                    <a:bodyPr/>
                    <a:lstStyle/>
                    <a:p>
                      <a:pPr indent="0" lvl="0" marL="0" marR="0" rtl="0" algn="l">
                        <a:lnSpc>
                          <a:spcPct val="100000"/>
                        </a:lnSpc>
                        <a:spcBef>
                          <a:spcPts val="0"/>
                        </a:spcBef>
                        <a:spcAft>
                          <a:spcPts val="0"/>
                        </a:spcAft>
                        <a:buNone/>
                      </a:pPr>
                      <a:r>
                        <a:rPr lang="en" sz="1300">
                          <a:latin typeface="Roboto"/>
                          <a:ea typeface="Roboto"/>
                          <a:cs typeface="Roboto"/>
                          <a:sym typeface="Roboto"/>
                        </a:rPr>
                        <a:t>Control Plane</a:t>
                      </a:r>
                      <a:endParaRPr sz="1300" u="none" cap="none" strike="noStrike">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300">
                          <a:solidFill>
                            <a:schemeClr val="dk1"/>
                          </a:solidFill>
                          <a:latin typeface="Roboto"/>
                          <a:ea typeface="Roboto"/>
                          <a:cs typeface="Roboto"/>
                          <a:sym typeface="Roboto"/>
                        </a:rPr>
                        <a:t>Used</a:t>
                      </a:r>
                      <a:endParaRPr sz="1300">
                        <a:solidFill>
                          <a:schemeClr val="dk1"/>
                        </a:solidFill>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0"/>
                        </a:spcAft>
                        <a:buNone/>
                      </a:pPr>
                      <a:r>
                        <a:rPr lang="en" sz="1300">
                          <a:latin typeface="Roboto"/>
                          <a:ea typeface="Roboto"/>
                          <a:cs typeface="Roboto"/>
                          <a:sym typeface="Roboto"/>
                        </a:rPr>
                        <a:t>Used</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r h="721500">
                <a:tc>
                  <a:txBody>
                    <a:bodyPr/>
                    <a:lstStyle/>
                    <a:p>
                      <a:pPr indent="0" lvl="0" marL="0" marR="0" rtl="0" algn="l">
                        <a:lnSpc>
                          <a:spcPct val="100000"/>
                        </a:lnSpc>
                        <a:spcBef>
                          <a:spcPts val="0"/>
                        </a:spcBef>
                        <a:spcAft>
                          <a:spcPts val="0"/>
                        </a:spcAft>
                        <a:buClr>
                          <a:srgbClr val="000000"/>
                        </a:buClr>
                        <a:buFont typeface="Arial"/>
                        <a:buNone/>
                      </a:pPr>
                      <a:r>
                        <a:rPr lang="en" sz="1300" u="none" cap="none" strike="noStrike">
                          <a:latin typeface="Roboto"/>
                          <a:ea typeface="Roboto"/>
                          <a:cs typeface="Roboto"/>
                          <a:sym typeface="Roboto"/>
                        </a:rPr>
                        <a:t>Traffic Manager</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Font typeface="Arial"/>
                        <a:buNone/>
                      </a:pPr>
                      <a:r>
                        <a:rPr lang="en" sz="1300">
                          <a:solidFill>
                            <a:schemeClr val="dk1"/>
                          </a:solidFill>
                          <a:latin typeface="Roboto"/>
                          <a:ea typeface="Roboto"/>
                          <a:cs typeface="Roboto"/>
                          <a:sym typeface="Roboto"/>
                        </a:rPr>
                        <a:t>Used</a:t>
                      </a:r>
                      <a:endParaRPr sz="13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sz="1300">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sz="1300" u="none" cap="none" strike="noStrike">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Clr>
                          <a:schemeClr val="dk1"/>
                        </a:buClr>
                        <a:buFont typeface="Arial"/>
                        <a:buNone/>
                      </a:pPr>
                      <a:r>
                        <a:rPr lang="en" sz="1300">
                          <a:solidFill>
                            <a:schemeClr val="dk1"/>
                          </a:solidFill>
                          <a:latin typeface="Roboto"/>
                          <a:ea typeface="Roboto"/>
                          <a:cs typeface="Roboto"/>
                          <a:sym typeface="Roboto"/>
                        </a:rPr>
                        <a:t>Used</a:t>
                      </a:r>
                      <a:endParaRPr sz="13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Font typeface="Arial"/>
                        <a:buNone/>
                      </a:pPr>
                      <a:r>
                        <a:t/>
                      </a:r>
                      <a:endParaRPr sz="1300">
                        <a:latin typeface="Roboto"/>
                        <a:ea typeface="Roboto"/>
                        <a:cs typeface="Roboto"/>
                        <a:sym typeface="Roboto"/>
                      </a:endParaRPr>
                    </a:p>
                  </a:txBody>
                  <a:tcPr marT="82275" marB="82275" marR="91425" marL="91425">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chemeClr val="accent3"/>
                    </a:solidFill>
                  </a:tcPr>
                </a:tc>
              </a:tr>
            </a:tbl>
          </a:graphicData>
        </a:graphic>
      </p:graphicFrame>
      <p:sp>
        <p:nvSpPr>
          <p:cNvPr id="300" name="Google Shape;300;p42"/>
          <p:cNvSpPr txBox="1"/>
          <p:nvPr/>
        </p:nvSpPr>
        <p:spPr>
          <a:xfrm>
            <a:off x="1500900" y="4223350"/>
            <a:ext cx="614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 sz="1500" u="sng">
                <a:solidFill>
                  <a:schemeClr val="hlink"/>
                </a:solidFill>
                <a:hlinkClick r:id="rId3"/>
              </a:rPr>
              <a:t>API Manager Documentation 4.2.0 - Distributed Deployment Overview</a:t>
            </a:r>
            <a:endParaRPr sz="15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p:nvPr/>
        </p:nvSpPr>
        <p:spPr>
          <a:xfrm>
            <a:off x="1182700" y="1041200"/>
            <a:ext cx="6566400" cy="5187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rgbClr val="FFFFFF"/>
                </a:solidFill>
                <a:latin typeface="Roboto"/>
                <a:ea typeface="Roboto"/>
                <a:cs typeface="Roboto"/>
                <a:sym typeface="Roboto"/>
              </a:rPr>
              <a:t>The three</a:t>
            </a:r>
            <a:r>
              <a:rPr lang="en">
                <a:solidFill>
                  <a:srgbClr val="FFFFFF"/>
                </a:solidFill>
                <a:latin typeface="Roboto"/>
                <a:ea typeface="Roboto"/>
                <a:cs typeface="Roboto"/>
                <a:sym typeface="Roboto"/>
              </a:rPr>
              <a:t> components</a:t>
            </a:r>
            <a:r>
              <a:rPr lang="en">
                <a:solidFill>
                  <a:srgbClr val="FFFFFF"/>
                </a:solidFill>
                <a:latin typeface="Roboto"/>
                <a:ea typeface="Roboto"/>
                <a:cs typeface="Roboto"/>
                <a:sym typeface="Roboto"/>
              </a:rPr>
              <a:t> are set up in a distributed deployment based on the selected pattern</a:t>
            </a:r>
            <a:endParaRPr>
              <a:solidFill>
                <a:srgbClr val="FFFFFF"/>
              </a:solidFill>
              <a:latin typeface="Roboto"/>
              <a:ea typeface="Roboto"/>
              <a:cs typeface="Roboto"/>
              <a:sym typeface="Roboto"/>
            </a:endParaRPr>
          </a:p>
        </p:txBody>
      </p:sp>
      <p:sp>
        <p:nvSpPr>
          <p:cNvPr id="306" name="Google Shape;306;p43"/>
          <p:cNvSpPr/>
          <p:nvPr/>
        </p:nvSpPr>
        <p:spPr>
          <a:xfrm>
            <a:off x="1182700" y="1726100"/>
            <a:ext cx="6566400" cy="3708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rgbClr val="FFFFFF"/>
                </a:solidFill>
                <a:latin typeface="Roboto"/>
                <a:ea typeface="Roboto"/>
                <a:cs typeface="Roboto"/>
                <a:sym typeface="Roboto"/>
              </a:rPr>
              <a:t>The two databases are connected to the relevant components respectively</a:t>
            </a:r>
            <a:endParaRPr>
              <a:solidFill>
                <a:srgbClr val="FFFFFF"/>
              </a:solidFill>
              <a:latin typeface="Roboto"/>
              <a:ea typeface="Roboto"/>
              <a:cs typeface="Roboto"/>
              <a:sym typeface="Roboto"/>
            </a:endParaRPr>
          </a:p>
        </p:txBody>
      </p:sp>
      <p:sp>
        <p:nvSpPr>
          <p:cNvPr id="307" name="Google Shape;307;p43"/>
          <p:cNvSpPr/>
          <p:nvPr/>
        </p:nvSpPr>
        <p:spPr>
          <a:xfrm>
            <a:off x="1161100" y="3336713"/>
            <a:ext cx="6566400" cy="3708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rgbClr val="FFFFFF"/>
                </a:solidFill>
                <a:latin typeface="Roboto"/>
                <a:ea typeface="Roboto"/>
                <a:cs typeface="Roboto"/>
                <a:sym typeface="Roboto"/>
              </a:rPr>
              <a:t>The entire setup will also be fronted by a Load Balancer</a:t>
            </a:r>
            <a:endParaRPr>
              <a:solidFill>
                <a:srgbClr val="FFFFFF"/>
              </a:solidFill>
              <a:latin typeface="Roboto"/>
              <a:ea typeface="Roboto"/>
              <a:cs typeface="Roboto"/>
              <a:sym typeface="Roboto"/>
            </a:endParaRPr>
          </a:p>
        </p:txBody>
      </p:sp>
      <p:sp>
        <p:nvSpPr>
          <p:cNvPr id="308" name="Google Shape;308;p43"/>
          <p:cNvSpPr/>
          <p:nvPr/>
        </p:nvSpPr>
        <p:spPr>
          <a:xfrm>
            <a:off x="1182700" y="2262975"/>
            <a:ext cx="6566400" cy="3708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Notice the port offset and the HTTPS port of each WSO2 server component</a:t>
            </a:r>
            <a:r>
              <a:rPr lang="en">
                <a:solidFill>
                  <a:srgbClr val="FFFFFF"/>
                </a:solidFill>
                <a:latin typeface="Roboto"/>
                <a:ea typeface="Roboto"/>
                <a:cs typeface="Roboto"/>
                <a:sym typeface="Roboto"/>
              </a:rPr>
              <a:t>*</a:t>
            </a:r>
            <a:endParaRPr>
              <a:solidFill>
                <a:srgbClr val="FFFFFF"/>
              </a:solidFill>
              <a:latin typeface="Roboto"/>
              <a:ea typeface="Roboto"/>
              <a:cs typeface="Roboto"/>
              <a:sym typeface="Roboto"/>
            </a:endParaRPr>
          </a:p>
        </p:txBody>
      </p:sp>
      <p:sp>
        <p:nvSpPr>
          <p:cNvPr id="309" name="Google Shape;309;p43"/>
          <p:cNvSpPr/>
          <p:nvPr/>
        </p:nvSpPr>
        <p:spPr>
          <a:xfrm>
            <a:off x="1161100" y="2799850"/>
            <a:ext cx="6566400" cy="3708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The default communication protocol of Key </a:t>
            </a:r>
            <a:r>
              <a:rPr lang="en">
                <a:solidFill>
                  <a:srgbClr val="FFFFFF"/>
                </a:solidFill>
                <a:latin typeface="Roboto"/>
                <a:ea typeface="Roboto"/>
                <a:cs typeface="Roboto"/>
                <a:sym typeface="Roboto"/>
              </a:rPr>
              <a:t>Manager</a:t>
            </a:r>
            <a:r>
              <a:rPr lang="en">
                <a:solidFill>
                  <a:srgbClr val="FFFFFF"/>
                </a:solidFill>
                <a:latin typeface="Roboto"/>
                <a:ea typeface="Roboto"/>
                <a:cs typeface="Roboto"/>
                <a:sym typeface="Roboto"/>
              </a:rPr>
              <a:t> is WSClient</a:t>
            </a:r>
            <a:endParaRPr>
              <a:solidFill>
                <a:srgbClr val="FFFFFF"/>
              </a:solidFill>
              <a:latin typeface="Roboto"/>
              <a:ea typeface="Roboto"/>
              <a:cs typeface="Roboto"/>
              <a:sym typeface="Roboto"/>
            </a:endParaRPr>
          </a:p>
        </p:txBody>
      </p:sp>
      <p:sp>
        <p:nvSpPr>
          <p:cNvPr id="310" name="Google Shape;310;p43"/>
          <p:cNvSpPr txBox="1"/>
          <p:nvPr/>
        </p:nvSpPr>
        <p:spPr>
          <a:xfrm>
            <a:off x="2810175" y="4194975"/>
            <a:ext cx="35751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Deploying API-M in a Distributed setup</a:t>
            </a:r>
            <a:endParaRPr>
              <a:latin typeface="Roboto"/>
              <a:ea typeface="Roboto"/>
              <a:cs typeface="Roboto"/>
              <a:sym typeface="Roboto"/>
            </a:endParaRPr>
          </a:p>
        </p:txBody>
      </p:sp>
      <p:sp>
        <p:nvSpPr>
          <p:cNvPr id="311" name="Google Shape;311;p43"/>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the Distributed Deployment </a:t>
            </a:r>
            <a:endParaRPr/>
          </a:p>
        </p:txBody>
      </p:sp>
      <p:sp>
        <p:nvSpPr>
          <p:cNvPr id="312" name="Google Shape;312;p43"/>
          <p:cNvSpPr txBox="1"/>
          <p:nvPr/>
        </p:nvSpPr>
        <p:spPr>
          <a:xfrm>
            <a:off x="1182700" y="3800275"/>
            <a:ext cx="54111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*If multiple nodes deploy in the same physical machine or vm.</a:t>
            </a:r>
            <a:endParaRPr sz="11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44"/>
          <p:cNvGrpSpPr/>
          <p:nvPr/>
        </p:nvGrpSpPr>
        <p:grpSpPr>
          <a:xfrm>
            <a:off x="3218625" y="1051150"/>
            <a:ext cx="2761200" cy="966900"/>
            <a:chOff x="0" y="-84500"/>
            <a:chExt cx="2761200" cy="966900"/>
          </a:xfrm>
        </p:grpSpPr>
        <p:sp>
          <p:nvSpPr>
            <p:cNvPr id="318" name="Google Shape;318;p44"/>
            <p:cNvSpPr/>
            <p:nvPr/>
          </p:nvSpPr>
          <p:spPr>
            <a:xfrm>
              <a:off x="0" y="427849"/>
              <a:ext cx="2761200" cy="440400"/>
            </a:xfrm>
            <a:prstGeom prst="rect">
              <a:avLst/>
            </a:prstGeom>
            <a:solidFill>
              <a:schemeClr val="accent2"/>
            </a:solidFill>
            <a:ln>
              <a:noFill/>
            </a:ln>
          </p:spPr>
          <p:txBody>
            <a:bodyPr anchorCtr="0" anchor="ctr" bIns="0" lIns="0" spcFirstLastPara="1" rIns="0" wrap="square" tIns="0">
              <a:noAutofit/>
            </a:bodyPr>
            <a:lstStyle/>
            <a:p>
              <a:pPr indent="0" lvl="0" marL="0" marR="0" rtl="0" algn="l">
                <a:lnSpc>
                  <a:spcPct val="115000"/>
                </a:lnSpc>
                <a:spcBef>
                  <a:spcPts val="0"/>
                </a:spcBef>
                <a:spcAft>
                  <a:spcPts val="0"/>
                </a:spcAft>
                <a:buClr>
                  <a:srgbClr val="212A32"/>
                </a:buClr>
                <a:buSzPts val="1600"/>
                <a:buFont typeface="Roboto"/>
                <a:buNone/>
              </a:pPr>
              <a:r>
                <a:t/>
              </a:r>
              <a:endParaRPr b="0" i="0" sz="1600" u="none" cap="none" strike="noStrike">
                <a:solidFill>
                  <a:srgbClr val="212A32"/>
                </a:solidFill>
                <a:latin typeface="Roboto"/>
                <a:ea typeface="Roboto"/>
                <a:cs typeface="Roboto"/>
                <a:sym typeface="Roboto"/>
              </a:endParaRPr>
            </a:p>
          </p:txBody>
        </p:sp>
        <p:sp>
          <p:nvSpPr>
            <p:cNvPr id="319" name="Google Shape;319;p44"/>
            <p:cNvSpPr txBox="1"/>
            <p:nvPr/>
          </p:nvSpPr>
          <p:spPr>
            <a:xfrm>
              <a:off x="0" y="-84500"/>
              <a:ext cx="2715600" cy="9669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rgbClr val="000000"/>
                </a:buClr>
                <a:buSzPts val="2400"/>
                <a:buFont typeface="Arial"/>
                <a:buNone/>
              </a:pPr>
              <a:r>
                <a:t/>
              </a:r>
              <a:endParaRPr b="1" i="0" sz="2400" u="none" cap="none" strike="noStrike">
                <a:solidFill>
                  <a:srgbClr val="ECECEC"/>
                </a:solidFill>
                <a:latin typeface="Nunito Sans"/>
                <a:ea typeface="Nunito Sans"/>
                <a:cs typeface="Nunito Sans"/>
                <a:sym typeface="Nunito Sans"/>
              </a:endParaRPr>
            </a:p>
            <a:p>
              <a:pPr indent="0" lvl="0" marL="0" marR="0" rtl="0" algn="ctr">
                <a:lnSpc>
                  <a:spcPct val="136752"/>
                </a:lnSpc>
                <a:spcBef>
                  <a:spcPts val="0"/>
                </a:spcBef>
                <a:spcAft>
                  <a:spcPts val="0"/>
                </a:spcAft>
                <a:buClr>
                  <a:srgbClr val="000000"/>
                </a:buClr>
                <a:buSzPts val="2400"/>
                <a:buFont typeface="Nunito Sans"/>
                <a:buNone/>
              </a:pPr>
              <a:r>
                <a:rPr b="1" i="0" lang="en" sz="2400" u="none" cap="none" strike="noStrike">
                  <a:solidFill>
                    <a:srgbClr val="000000"/>
                  </a:solidFill>
                  <a:latin typeface="Nunito Sans"/>
                  <a:ea typeface="Nunito Sans"/>
                  <a:cs typeface="Nunito Sans"/>
                  <a:sym typeface="Nunito Sans"/>
                </a:rPr>
                <a:t>Let’s try it out!</a:t>
              </a:r>
              <a:endParaRPr b="0" i="0" sz="1400" u="none" cap="none" strike="noStrike">
                <a:solidFill>
                  <a:srgbClr val="000000"/>
                </a:solidFill>
                <a:latin typeface="Arial"/>
                <a:ea typeface="Arial"/>
                <a:cs typeface="Arial"/>
                <a:sym typeface="Arial"/>
              </a:endParaRPr>
            </a:p>
          </p:txBody>
        </p:sp>
      </p:grpSp>
      <p:sp>
        <p:nvSpPr>
          <p:cNvPr id="320" name="Google Shape;320;p44"/>
          <p:cNvSpPr txBox="1"/>
          <p:nvPr/>
        </p:nvSpPr>
        <p:spPr>
          <a:xfrm>
            <a:off x="1073549" y="2117155"/>
            <a:ext cx="6965700" cy="1414500"/>
          </a:xfrm>
          <a:prstGeom prst="rect">
            <a:avLst/>
          </a:prstGeom>
          <a:noFill/>
          <a:ln>
            <a:noFill/>
          </a:ln>
        </p:spPr>
        <p:txBody>
          <a:bodyPr anchorCtr="0" anchor="ctr" bIns="45675" lIns="45675" spcFirstLastPara="1" rIns="45675" wrap="square" tIns="45675">
            <a:spAutoFit/>
          </a:bodyPr>
          <a:lstStyle/>
          <a:p>
            <a:pPr indent="0" lvl="0" marL="0" marR="0" rtl="0" algn="ctr">
              <a:lnSpc>
                <a:spcPct val="136752"/>
              </a:lnSpc>
              <a:spcBef>
                <a:spcPts val="0"/>
              </a:spcBef>
              <a:spcAft>
                <a:spcPts val="0"/>
              </a:spcAft>
              <a:buClr>
                <a:schemeClr val="dk1"/>
              </a:buClr>
              <a:buSzPts val="1100"/>
              <a:buFont typeface="Arial"/>
              <a:buNone/>
            </a:pPr>
            <a:r>
              <a:rPr b="1" lang="en" sz="2300">
                <a:solidFill>
                  <a:schemeClr val="accent4"/>
                </a:solidFill>
                <a:latin typeface="Roboto"/>
                <a:ea typeface="Roboto"/>
                <a:cs typeface="Roboto"/>
                <a:sym typeface="Roboto"/>
              </a:rPr>
              <a:t>Deploy WSO2 API Manager Pattern #1</a:t>
            </a:r>
            <a:endParaRPr b="1" sz="2300">
              <a:solidFill>
                <a:schemeClr val="accent4"/>
              </a:solidFill>
              <a:latin typeface="Roboto"/>
              <a:ea typeface="Roboto"/>
              <a:cs typeface="Roboto"/>
              <a:sym typeface="Roboto"/>
            </a:endParaRPr>
          </a:p>
          <a:p>
            <a:pPr indent="0" lvl="0" marL="0" marR="0" rtl="0" algn="ctr">
              <a:lnSpc>
                <a:spcPct val="136752"/>
              </a:lnSpc>
              <a:spcBef>
                <a:spcPts val="0"/>
              </a:spcBef>
              <a:spcAft>
                <a:spcPts val="0"/>
              </a:spcAft>
              <a:buClr>
                <a:schemeClr val="dk1"/>
              </a:buClr>
              <a:buSzPts val="1100"/>
              <a:buFont typeface="Arial"/>
              <a:buNone/>
            </a:pPr>
            <a:r>
              <a:t/>
            </a:r>
            <a:endParaRPr b="1" sz="2300">
              <a:solidFill>
                <a:schemeClr val="accent4"/>
              </a:solidFill>
              <a:latin typeface="Roboto"/>
              <a:ea typeface="Roboto"/>
              <a:cs typeface="Roboto"/>
              <a:sym typeface="Roboto"/>
            </a:endParaRPr>
          </a:p>
          <a:p>
            <a:pPr indent="0" lvl="0" marL="0" marR="0" rtl="0" algn="ctr">
              <a:lnSpc>
                <a:spcPct val="136752"/>
              </a:lnSpc>
              <a:spcBef>
                <a:spcPts val="0"/>
              </a:spcBef>
              <a:spcAft>
                <a:spcPts val="0"/>
              </a:spcAft>
              <a:buClr>
                <a:schemeClr val="accent4"/>
              </a:buClr>
              <a:buSzPts val="2300"/>
              <a:buFont typeface="Roboto"/>
              <a:buNone/>
            </a:pPr>
            <a:r>
              <a:t/>
            </a:r>
            <a:endParaRPr b="1" sz="2300">
              <a:solidFill>
                <a:schemeClr val="accent4"/>
              </a:solidFill>
              <a:latin typeface="Roboto"/>
              <a:ea typeface="Roboto"/>
              <a:cs typeface="Roboto"/>
              <a:sym typeface="Roboto"/>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 Patterns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766050" y="1079075"/>
            <a:ext cx="8021400" cy="6669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latin typeface="Roboto"/>
                <a:ea typeface="Roboto"/>
                <a:cs typeface="Roboto"/>
                <a:sym typeface="Roboto"/>
              </a:rPr>
              <a:t>This deployment consists of an API-M cluster with two nodes of the API-M runtime and two nodes each of the integration runtimes (Micro Integrator/Streaming Integrator). You can use this pattern if you expect to receive low traffic to your deployment.</a:t>
            </a:r>
            <a:endParaRPr>
              <a:solidFill>
                <a:schemeClr val="dk2"/>
              </a:solidFill>
              <a:latin typeface="Roboto"/>
              <a:ea typeface="Roboto"/>
              <a:cs typeface="Roboto"/>
              <a:sym typeface="Roboto"/>
            </a:endParaRPr>
          </a:p>
        </p:txBody>
      </p:sp>
      <p:sp>
        <p:nvSpPr>
          <p:cNvPr id="205" name="Google Shape;205;p29"/>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Pattern #1: Standard HA Deployment</a:t>
            </a:r>
            <a:endParaRPr/>
          </a:p>
        </p:txBody>
      </p:sp>
      <p:pic>
        <p:nvPicPr>
          <p:cNvPr id="206" name="Google Shape;206;p29"/>
          <p:cNvPicPr preferRelativeResize="0"/>
          <p:nvPr/>
        </p:nvPicPr>
        <p:blipFill>
          <a:blip r:embed="rId3">
            <a:alphaModFix/>
          </a:blip>
          <a:stretch>
            <a:fillRect/>
          </a:stretch>
        </p:blipFill>
        <p:spPr>
          <a:xfrm>
            <a:off x="2887425" y="1745975"/>
            <a:ext cx="2165856" cy="3397523"/>
          </a:xfrm>
          <a:prstGeom prst="rect">
            <a:avLst/>
          </a:prstGeom>
          <a:noFill/>
          <a:ln>
            <a:noFill/>
          </a:ln>
        </p:spPr>
      </p:pic>
      <p:sp>
        <p:nvSpPr>
          <p:cNvPr id="207" name="Google Shape;207;p29"/>
          <p:cNvSpPr txBox="1"/>
          <p:nvPr/>
        </p:nvSpPr>
        <p:spPr>
          <a:xfrm>
            <a:off x="5095050" y="4294100"/>
            <a:ext cx="36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Standard HA deployment with multi-tenancy</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p:nvPr/>
        </p:nvSpPr>
        <p:spPr>
          <a:xfrm>
            <a:off x="829475" y="892325"/>
            <a:ext cx="7650000" cy="10044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This deployment consists of two API-M nodes and two nodes each of the integration runtimes (Micro Integrator/Streaming Integrator) per tenant. You can use this pattern when traffic from different tenants in the API-M cluster needs to be handled in isolation. This deployment also allows you to direct the traffic of each tenant to a separate integration cluster.</a:t>
            </a:r>
            <a:endParaRPr>
              <a:solidFill>
                <a:schemeClr val="dk2"/>
              </a:solidFill>
              <a:latin typeface="Roboto"/>
              <a:ea typeface="Roboto"/>
              <a:cs typeface="Roboto"/>
              <a:sym typeface="Roboto"/>
            </a:endParaRPr>
          </a:p>
        </p:txBody>
      </p:sp>
      <p:sp>
        <p:nvSpPr>
          <p:cNvPr id="213" name="Google Shape;213;p30"/>
          <p:cNvSpPr txBox="1"/>
          <p:nvPr>
            <p:ph type="title"/>
          </p:nvPr>
        </p:nvSpPr>
        <p:spPr>
          <a:xfrm>
            <a:off x="705825" y="456725"/>
            <a:ext cx="80226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Pattern #2 - Standard HA Deployment with Multitenancy</a:t>
            </a:r>
            <a:endParaRPr/>
          </a:p>
        </p:txBody>
      </p:sp>
      <p:pic>
        <p:nvPicPr>
          <p:cNvPr id="214" name="Google Shape;214;p30"/>
          <p:cNvPicPr preferRelativeResize="0"/>
          <p:nvPr/>
        </p:nvPicPr>
        <p:blipFill>
          <a:blip r:embed="rId3">
            <a:alphaModFix/>
          </a:blip>
          <a:stretch>
            <a:fillRect/>
          </a:stretch>
        </p:blipFill>
        <p:spPr>
          <a:xfrm>
            <a:off x="894925" y="1896725"/>
            <a:ext cx="3767659" cy="3246774"/>
          </a:xfrm>
          <a:prstGeom prst="rect">
            <a:avLst/>
          </a:prstGeom>
          <a:noFill/>
          <a:ln>
            <a:noFill/>
          </a:ln>
        </p:spPr>
      </p:pic>
      <p:sp>
        <p:nvSpPr>
          <p:cNvPr id="215" name="Google Shape;215;p30"/>
          <p:cNvSpPr txBox="1"/>
          <p:nvPr/>
        </p:nvSpPr>
        <p:spPr>
          <a:xfrm>
            <a:off x="4978350" y="4199725"/>
            <a:ext cx="39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Standard HA deployment with multi-tenancy</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p:nvPr/>
        </p:nvSpPr>
        <p:spPr>
          <a:xfrm>
            <a:off x="517125" y="955800"/>
            <a:ext cx="8379000" cy="616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This pattern allows you to scale the deployment on demand. The simple scalable deployment pattern shown below illustrates a deployment that uses minimum resources. However, this setup can easily be scaled.</a:t>
            </a:r>
            <a:endParaRPr>
              <a:solidFill>
                <a:schemeClr val="dk2"/>
              </a:solidFill>
              <a:latin typeface="Roboto"/>
              <a:ea typeface="Roboto"/>
              <a:cs typeface="Roboto"/>
              <a:sym typeface="Roboto"/>
            </a:endParaRPr>
          </a:p>
        </p:txBody>
      </p:sp>
      <p:sp>
        <p:nvSpPr>
          <p:cNvPr id="221" name="Google Shape;221;p31"/>
          <p:cNvSpPr txBox="1"/>
          <p:nvPr>
            <p:ph type="title"/>
          </p:nvPr>
        </p:nvSpPr>
        <p:spPr>
          <a:xfrm>
            <a:off x="517125" y="34607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Pattern #3 - Simple Scalable Deployment</a:t>
            </a:r>
            <a:endParaRPr/>
          </a:p>
        </p:txBody>
      </p:sp>
      <p:pic>
        <p:nvPicPr>
          <p:cNvPr id="222" name="Google Shape;222;p31"/>
          <p:cNvPicPr preferRelativeResize="0"/>
          <p:nvPr/>
        </p:nvPicPr>
        <p:blipFill>
          <a:blip r:embed="rId3">
            <a:alphaModFix/>
          </a:blip>
          <a:stretch>
            <a:fillRect/>
          </a:stretch>
        </p:blipFill>
        <p:spPr>
          <a:xfrm>
            <a:off x="2338338" y="1572300"/>
            <a:ext cx="4141363" cy="3571199"/>
          </a:xfrm>
          <a:prstGeom prst="rect">
            <a:avLst/>
          </a:prstGeom>
          <a:noFill/>
          <a:ln>
            <a:noFill/>
          </a:ln>
        </p:spPr>
      </p:pic>
      <p:sp>
        <p:nvSpPr>
          <p:cNvPr id="223" name="Google Shape;223;p31"/>
          <p:cNvSpPr txBox="1"/>
          <p:nvPr/>
        </p:nvSpPr>
        <p:spPr>
          <a:xfrm>
            <a:off x="6063675" y="4235125"/>
            <a:ext cx="5261400" cy="400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400"/>
              </a:spcAft>
              <a:buNone/>
            </a:pPr>
            <a:r>
              <a:rPr lang="en" u="sng">
                <a:solidFill>
                  <a:schemeClr val="hlink"/>
                </a:solidFill>
                <a:latin typeface="Roboto"/>
                <a:ea typeface="Roboto"/>
                <a:cs typeface="Roboto"/>
                <a:sym typeface="Roboto"/>
                <a:hlinkClick r:id="rId4"/>
              </a:rPr>
              <a:t>Simple scalable deployment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p:nvPr/>
        </p:nvSpPr>
        <p:spPr>
          <a:xfrm>
            <a:off x="517125" y="955800"/>
            <a:ext cx="8379000" cy="616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This pattern allows you to scale the deployment on demand. This deployment pattern can be used only when you need to run the Traffic Manager nodes separately due to deployment complexities.</a:t>
            </a:r>
            <a:endParaRPr>
              <a:solidFill>
                <a:schemeClr val="dk2"/>
              </a:solidFill>
              <a:latin typeface="Roboto"/>
              <a:ea typeface="Roboto"/>
              <a:cs typeface="Roboto"/>
              <a:sym typeface="Roboto"/>
            </a:endParaRPr>
          </a:p>
        </p:txBody>
      </p:sp>
      <p:sp>
        <p:nvSpPr>
          <p:cNvPr id="229" name="Google Shape;229;p32"/>
          <p:cNvSpPr txBox="1"/>
          <p:nvPr>
            <p:ph type="title"/>
          </p:nvPr>
        </p:nvSpPr>
        <p:spPr>
          <a:xfrm>
            <a:off x="424100" y="346075"/>
            <a:ext cx="85689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Pattern #4 - </a:t>
            </a:r>
            <a:r>
              <a:rPr lang="en">
                <a:solidFill>
                  <a:schemeClr val="dk1"/>
                </a:solidFill>
              </a:rPr>
              <a:t>Simple scalable deployment with Traffic Manager separation</a:t>
            </a:r>
            <a:endParaRPr/>
          </a:p>
        </p:txBody>
      </p:sp>
      <p:pic>
        <p:nvPicPr>
          <p:cNvPr id="230" name="Google Shape;230;p32"/>
          <p:cNvPicPr preferRelativeResize="0"/>
          <p:nvPr/>
        </p:nvPicPr>
        <p:blipFill>
          <a:blip r:embed="rId3">
            <a:alphaModFix/>
          </a:blip>
          <a:stretch>
            <a:fillRect/>
          </a:stretch>
        </p:blipFill>
        <p:spPr>
          <a:xfrm>
            <a:off x="825351" y="1572300"/>
            <a:ext cx="4992343" cy="3571201"/>
          </a:xfrm>
          <a:prstGeom prst="rect">
            <a:avLst/>
          </a:prstGeom>
          <a:noFill/>
          <a:ln>
            <a:noFill/>
          </a:ln>
        </p:spPr>
      </p:pic>
      <p:sp>
        <p:nvSpPr>
          <p:cNvPr id="231" name="Google Shape;231;p32"/>
          <p:cNvSpPr txBox="1"/>
          <p:nvPr/>
        </p:nvSpPr>
        <p:spPr>
          <a:xfrm>
            <a:off x="4364900" y="4447475"/>
            <a:ext cx="4884000" cy="384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800"/>
              </a:spcBef>
              <a:spcAft>
                <a:spcPts val="400"/>
              </a:spcAft>
              <a:buNone/>
            </a:pPr>
            <a:r>
              <a:rPr lang="en" sz="1300" u="sng">
                <a:solidFill>
                  <a:schemeClr val="hlink"/>
                </a:solidFill>
                <a:latin typeface="Roboto"/>
                <a:ea typeface="Roboto"/>
                <a:cs typeface="Roboto"/>
                <a:sym typeface="Roboto"/>
                <a:hlinkClick r:id="rId4"/>
              </a:rPr>
              <a:t>Simple scalable deployment with Traffic Manager separation</a:t>
            </a:r>
            <a:endParaRPr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ctrTitle"/>
          </p:nvPr>
        </p:nvSpPr>
        <p:spPr>
          <a:xfrm>
            <a:off x="996625" y="2003900"/>
            <a:ext cx="7088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Deploying API Manager Using Single Node Instances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p:nvPr/>
        </p:nvSpPr>
        <p:spPr>
          <a:xfrm>
            <a:off x="5557975" y="1323050"/>
            <a:ext cx="3196500" cy="596100"/>
          </a:xfrm>
          <a:prstGeom prst="roundRect">
            <a:avLst>
              <a:gd fmla="val 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API traffic is served by single all-in-one instance of WSO2 API Manager</a:t>
            </a:r>
            <a:endParaRPr>
              <a:solidFill>
                <a:srgbClr val="666666"/>
              </a:solidFill>
              <a:latin typeface="Roboto"/>
              <a:ea typeface="Roboto"/>
              <a:cs typeface="Roboto"/>
              <a:sym typeface="Roboto"/>
            </a:endParaRPr>
          </a:p>
        </p:txBody>
      </p:sp>
      <p:sp>
        <p:nvSpPr>
          <p:cNvPr id="242" name="Google Shape;242;p34"/>
          <p:cNvSpPr txBox="1"/>
          <p:nvPr/>
        </p:nvSpPr>
        <p:spPr>
          <a:xfrm>
            <a:off x="5557975" y="1984350"/>
            <a:ext cx="2409600" cy="4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Configuring a Single Node</a:t>
            </a:r>
            <a:endParaRPr>
              <a:latin typeface="Roboto"/>
              <a:ea typeface="Roboto"/>
              <a:cs typeface="Roboto"/>
              <a:sym typeface="Roboto"/>
            </a:endParaRPr>
          </a:p>
        </p:txBody>
      </p:sp>
      <p:sp>
        <p:nvSpPr>
          <p:cNvPr id="243" name="Google Shape;243;p34"/>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Single Node deployment</a:t>
            </a:r>
            <a:endParaRPr/>
          </a:p>
        </p:txBody>
      </p:sp>
      <p:pic>
        <p:nvPicPr>
          <p:cNvPr id="244" name="Google Shape;244;p34"/>
          <p:cNvPicPr preferRelativeResize="0"/>
          <p:nvPr/>
        </p:nvPicPr>
        <p:blipFill>
          <a:blip r:embed="rId4">
            <a:alphaModFix/>
          </a:blip>
          <a:stretch>
            <a:fillRect/>
          </a:stretch>
        </p:blipFill>
        <p:spPr>
          <a:xfrm>
            <a:off x="401700" y="953325"/>
            <a:ext cx="4832778" cy="394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2" type="body"/>
          </p:nvPr>
        </p:nvSpPr>
        <p:spPr>
          <a:xfrm>
            <a:off x="717750" y="1083075"/>
            <a:ext cx="35802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Roboto"/>
                <a:ea typeface="Roboto"/>
                <a:cs typeface="Roboto"/>
                <a:sym typeface="Roboto"/>
              </a:rPr>
              <a:t>Pros</a:t>
            </a:r>
            <a:endParaRPr b="1">
              <a:latin typeface="Roboto"/>
              <a:ea typeface="Roboto"/>
              <a:cs typeface="Roboto"/>
              <a:sym typeface="Roboto"/>
            </a:endParaRPr>
          </a:p>
          <a:p>
            <a:pPr indent="-298450" lvl="0" marL="457200" rtl="0" algn="l">
              <a:spcBef>
                <a:spcPts val="600"/>
              </a:spcBef>
              <a:spcAft>
                <a:spcPts val="0"/>
              </a:spcAft>
              <a:buSzPts val="1100"/>
              <a:buChar char="●"/>
            </a:pPr>
            <a:r>
              <a:rPr lang="en" sz="1100"/>
              <a:t>Production support is required only for a single API Manager node (you receive 24*7 WSO2 production support).</a:t>
            </a:r>
            <a:endParaRPr sz="1100"/>
          </a:p>
          <a:p>
            <a:pPr indent="-298450" lvl="0" marL="457200" rtl="0" algn="l">
              <a:spcBef>
                <a:spcPts val="0"/>
              </a:spcBef>
              <a:spcAft>
                <a:spcPts val="0"/>
              </a:spcAft>
              <a:buSzPts val="1100"/>
              <a:buChar char="●"/>
            </a:pPr>
            <a:r>
              <a:rPr lang="en" sz="1100"/>
              <a:t>Deployment is up and running within a short period as the effort and time required to setup this deployment is less.</a:t>
            </a:r>
            <a:endParaRPr sz="1100"/>
          </a:p>
          <a:p>
            <a:pPr indent="-298450" lvl="0" marL="457200" rtl="0" algn="l">
              <a:spcBef>
                <a:spcPts val="0"/>
              </a:spcBef>
              <a:spcAft>
                <a:spcPts val="0"/>
              </a:spcAft>
              <a:buSzPts val="1100"/>
              <a:buChar char="●"/>
            </a:pPr>
            <a:r>
              <a:rPr lang="en" sz="1100"/>
              <a:t>Can handle up to 43 million API calls a day (up to 500 API calls a second)</a:t>
            </a:r>
            <a:endParaRPr sz="1100"/>
          </a:p>
          <a:p>
            <a:pPr indent="-298450" lvl="0" marL="457200" rtl="0" algn="l">
              <a:spcBef>
                <a:spcPts val="0"/>
              </a:spcBef>
              <a:spcAft>
                <a:spcPts val="0"/>
              </a:spcAft>
              <a:buSzPts val="1100"/>
              <a:buChar char="●"/>
            </a:pPr>
            <a:r>
              <a:rPr lang="en" sz="1100"/>
              <a:t>Minimum hardware/cloud infrastructure requirements (only one node).</a:t>
            </a:r>
            <a:endParaRPr sz="1100"/>
          </a:p>
          <a:p>
            <a:pPr indent="-298450" lvl="0" marL="457200" rtl="0" algn="l">
              <a:spcBef>
                <a:spcPts val="0"/>
              </a:spcBef>
              <a:spcAft>
                <a:spcPts val="0"/>
              </a:spcAft>
              <a:buSzPts val="1100"/>
              <a:buChar char="●"/>
            </a:pPr>
            <a:r>
              <a:rPr lang="en" sz="1100"/>
              <a:t>Suitable for anyone new to API Management.</a:t>
            </a:r>
            <a:endParaRPr sz="1100"/>
          </a:p>
          <a:p>
            <a:pPr indent="0" lvl="0" marL="0" rtl="0" algn="l">
              <a:spcBef>
                <a:spcPts val="600"/>
              </a:spcBef>
              <a:spcAft>
                <a:spcPts val="0"/>
              </a:spcAft>
              <a:buClr>
                <a:schemeClr val="dk1"/>
              </a:buClr>
              <a:buSzPts val="1100"/>
              <a:buFont typeface="Arial"/>
              <a:buNone/>
            </a:pPr>
            <a:r>
              <a:t/>
            </a:r>
            <a:endParaRPr b="1"/>
          </a:p>
          <a:p>
            <a:pPr indent="0" lvl="0" marL="0" rtl="0" algn="l">
              <a:spcBef>
                <a:spcPts val="600"/>
              </a:spcBef>
              <a:spcAft>
                <a:spcPts val="0"/>
              </a:spcAft>
              <a:buNone/>
            </a:pPr>
            <a:r>
              <a:t/>
            </a:r>
            <a:endParaRPr b="1"/>
          </a:p>
        </p:txBody>
      </p:sp>
      <p:sp>
        <p:nvSpPr>
          <p:cNvPr id="250" name="Google Shape;250;p35"/>
          <p:cNvSpPr txBox="1"/>
          <p:nvPr>
            <p:ph idx="4294967295" type="body"/>
          </p:nvPr>
        </p:nvSpPr>
        <p:spPr>
          <a:xfrm>
            <a:off x="4447725" y="1083013"/>
            <a:ext cx="4041900" cy="342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Cons</a:t>
            </a:r>
            <a:endParaRPr b="1"/>
          </a:p>
          <a:p>
            <a:pPr indent="-292100" lvl="0" marL="457200" rtl="0" algn="l">
              <a:spcBef>
                <a:spcPts val="600"/>
              </a:spcBef>
              <a:spcAft>
                <a:spcPts val="0"/>
              </a:spcAft>
              <a:buSzPts val="1000"/>
              <a:buChar char="●"/>
            </a:pPr>
            <a:r>
              <a:rPr lang="en" sz="1100"/>
              <a:t>Deployment does not provide High Availability.</a:t>
            </a:r>
            <a:endParaRPr sz="1100"/>
          </a:p>
          <a:p>
            <a:pPr indent="-292100" lvl="0" marL="457200" rtl="0" algn="l">
              <a:spcBef>
                <a:spcPts val="0"/>
              </a:spcBef>
              <a:spcAft>
                <a:spcPts val="0"/>
              </a:spcAft>
              <a:buSzPts val="1000"/>
              <a:buChar char="●"/>
            </a:pPr>
            <a:r>
              <a:rPr lang="en" sz="1100"/>
              <a:t>Not network friendly. Deploying on a demilitarized zone (DMZ) would require a Reverse Proxy.</a:t>
            </a:r>
            <a:endParaRPr sz="1100"/>
          </a:p>
        </p:txBody>
      </p:sp>
      <p:sp>
        <p:nvSpPr>
          <p:cNvPr id="251" name="Google Shape;251;p35"/>
          <p:cNvSpPr txBox="1"/>
          <p:nvPr>
            <p:ph type="title"/>
          </p:nvPr>
        </p:nvSpPr>
        <p:spPr>
          <a:xfrm>
            <a:off x="705825" y="456725"/>
            <a:ext cx="77838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Single Node deployment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SO2">
  <a:themeElements>
    <a:clrScheme name="Custom 347">
      <a:dk1>
        <a:srgbClr val="000000"/>
      </a:dk1>
      <a:lt1>
        <a:srgbClr val="465867"/>
      </a:lt1>
      <a:dk2>
        <a:srgbClr val="212A32"/>
      </a:dk2>
      <a:lt2>
        <a:srgbClr val="ECECEC"/>
      </a:lt2>
      <a:accent1>
        <a:srgbClr val="FF7300"/>
      </a:accent1>
      <a:accent2>
        <a:srgbClr val="FFC808"/>
      </a:accent2>
      <a:accent3>
        <a:srgbClr val="D7E2DE"/>
      </a:accent3>
      <a:accent4>
        <a:srgbClr val="D8D6D2"/>
      </a:accent4>
      <a:accent5>
        <a:srgbClr val="979593"/>
      </a:accent5>
      <a:accent6>
        <a:srgbClr val="FFFFFF"/>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