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oboto"/>
      <p:regular r:id="rId36"/>
      <p:bold r:id="rId37"/>
      <p:italic r:id="rId38"/>
      <p:boldItalic r:id="rId39"/>
    </p:embeddedFont>
    <p:embeddedFont>
      <p:font typeface="Roboto Medium"/>
      <p:regular r:id="rId40"/>
      <p:bold r:id="rId41"/>
      <p:italic r:id="rId42"/>
      <p:boldItalic r:id="rId43"/>
    </p:embeddedFont>
    <p:embeddedFont>
      <p:font typeface="Source Code Pro"/>
      <p:regular r:id="rId44"/>
      <p:bold r:id="rId45"/>
      <p:italic r:id="rId46"/>
      <p:boldItalic r:id="rId47"/>
    </p:embeddedFont>
    <p:embeddedFont>
      <p:font typeface="Roboto Light"/>
      <p:regular r:id="rId48"/>
      <p:bold r:id="rId49"/>
      <p:italic r:id="rId50"/>
      <p:boldItalic r:id="rId51"/>
    </p:embeddedFont>
    <p:embeddedFont>
      <p:font typeface="Roboto Mono"/>
      <p:regular r:id="rId52"/>
      <p:bold r:id="rId53"/>
      <p:italic r:id="rId54"/>
      <p:boldItalic r:id="rId55"/>
    </p:embeddedFont>
    <p:embeddedFont>
      <p:font typeface="Nunito Sans"/>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E25F83-4CF8-4397-A6F3-738F4FDDF49D}">
  <a:tblStyle styleId="{EBE25F83-4CF8-4397-A6F3-738F4FDDF49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edium-regular.fntdata"/><Relationship Id="rId42" Type="http://schemas.openxmlformats.org/officeDocument/2006/relationships/font" Target="fonts/RobotoMedium-italic.fntdata"/><Relationship Id="rId41" Type="http://schemas.openxmlformats.org/officeDocument/2006/relationships/font" Target="fonts/RobotoMedium-bold.fntdata"/><Relationship Id="rId44" Type="http://schemas.openxmlformats.org/officeDocument/2006/relationships/font" Target="fonts/SourceCodePro-regular.fntdata"/><Relationship Id="rId43" Type="http://schemas.openxmlformats.org/officeDocument/2006/relationships/font" Target="fonts/RobotoMedium-boldItalic.fntdata"/><Relationship Id="rId46" Type="http://schemas.openxmlformats.org/officeDocument/2006/relationships/font" Target="fonts/SourceCodePro-italic.fntdata"/><Relationship Id="rId45" Type="http://schemas.openxmlformats.org/officeDocument/2006/relationships/font" Target="fonts/SourceCode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Light-regular.fntdata"/><Relationship Id="rId47" Type="http://schemas.openxmlformats.org/officeDocument/2006/relationships/font" Target="fonts/SourceCodePro-boldItalic.fntdata"/><Relationship Id="rId49" Type="http://schemas.openxmlformats.org/officeDocument/2006/relationships/font" Target="fonts/RobotoLigh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Roboto-bold.fntdata"/><Relationship Id="rId36" Type="http://schemas.openxmlformats.org/officeDocument/2006/relationships/font" Target="fonts/Roboto-regular.fntdata"/><Relationship Id="rId39" Type="http://schemas.openxmlformats.org/officeDocument/2006/relationships/font" Target="fonts/Roboto-boldItalic.fntdata"/><Relationship Id="rId38" Type="http://schemas.openxmlformats.org/officeDocument/2006/relationships/font" Target="fonts/Roboto-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Light-boldItalic.fntdata"/><Relationship Id="rId50" Type="http://schemas.openxmlformats.org/officeDocument/2006/relationships/font" Target="fonts/RobotoLight-italic.fntdata"/><Relationship Id="rId53" Type="http://schemas.openxmlformats.org/officeDocument/2006/relationships/font" Target="fonts/RobotoMono-bold.fntdata"/><Relationship Id="rId52" Type="http://schemas.openxmlformats.org/officeDocument/2006/relationships/font" Target="fonts/RobotoMono-regular.fntdata"/><Relationship Id="rId11" Type="http://schemas.openxmlformats.org/officeDocument/2006/relationships/slide" Target="slides/slide5.xml"/><Relationship Id="rId55" Type="http://schemas.openxmlformats.org/officeDocument/2006/relationships/font" Target="fonts/RobotoMono-boldItalic.fntdata"/><Relationship Id="rId10" Type="http://schemas.openxmlformats.org/officeDocument/2006/relationships/slide" Target="slides/slide4.xml"/><Relationship Id="rId54" Type="http://schemas.openxmlformats.org/officeDocument/2006/relationships/font" Target="fonts/RobotoMono-italic.fntdata"/><Relationship Id="rId13" Type="http://schemas.openxmlformats.org/officeDocument/2006/relationships/slide" Target="slides/slide7.xml"/><Relationship Id="rId57" Type="http://schemas.openxmlformats.org/officeDocument/2006/relationships/font" Target="fonts/NunitoSans-bold.fntdata"/><Relationship Id="rId12" Type="http://schemas.openxmlformats.org/officeDocument/2006/relationships/slide" Target="slides/slide6.xml"/><Relationship Id="rId56" Type="http://schemas.openxmlformats.org/officeDocument/2006/relationships/font" Target="fonts/NunitoSans-regular.fntdata"/><Relationship Id="rId15" Type="http://schemas.openxmlformats.org/officeDocument/2006/relationships/slide" Target="slides/slide9.xml"/><Relationship Id="rId59" Type="http://schemas.openxmlformats.org/officeDocument/2006/relationships/font" Target="fonts/NunitoSans-boldItalic.fntdata"/><Relationship Id="rId14" Type="http://schemas.openxmlformats.org/officeDocument/2006/relationships/slide" Target="slides/slide8.xml"/><Relationship Id="rId58" Type="http://schemas.openxmlformats.org/officeDocument/2006/relationships/font" Target="fonts/Nunito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71eab13a57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1eab13a57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6ea77ad385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ea77ad385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80c1a2d8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0c1a2d8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6ea77ad385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6ea77ad385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6ea77ad385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ea77ad385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6ea77ad385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ea77ad385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80c1a2d83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0c1a2d83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6ea77ad385_1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ea77ad385_1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6ea77ad385_1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6ea77ad385_1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80c1a2d83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0c1a2d83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6ea77ad385_1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ea77ad385_1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63678df8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63678df8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6ea77ad385_1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ea77ad385_1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80c1a2d83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0c1a2d83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6ea77ad385_1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6ea77ad385_1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6ea77ad385_1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6ea77ad385_1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80c1a2d83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80c1a2d83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6ea77ad385_1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6ea77ad385_1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80c1a2d83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0c1a2d83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6ea77ad385_1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6ea77ad385_1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6ea77ad385_1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6ea77ad385_1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a3c7020d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2a3c7020d4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1" i="0" sz="1100" u="none" cap="none" strike="noStrike">
              <a:solidFill>
                <a:schemeClr val="dk1"/>
              </a:solidFill>
              <a:latin typeface="Nunito Sans"/>
              <a:ea typeface="Nunito Sans"/>
              <a:cs typeface="Nunito Sans"/>
              <a:sym typeface="Nunito Sans"/>
            </a:endParaRPr>
          </a:p>
          <a:p>
            <a:pPr indent="0" lvl="0" marL="0" marR="0" rtl="0" algn="l">
              <a:lnSpc>
                <a:spcPct val="100000"/>
              </a:lnSpc>
              <a:spcBef>
                <a:spcPts val="0"/>
              </a:spcBef>
              <a:spcAft>
                <a:spcPts val="0"/>
              </a:spcAft>
              <a:buClr>
                <a:schemeClr val="dk1"/>
              </a:buClr>
              <a:buSzPts val="1400"/>
              <a:buFont typeface="Calibri"/>
              <a:buNone/>
            </a:pPr>
            <a:r>
              <a:t/>
            </a:r>
            <a:endParaRPr b="0" i="0" sz="1100" u="none" cap="none" strike="noStrike">
              <a:solidFill>
                <a:schemeClr val="dk1"/>
              </a:solidFill>
              <a:latin typeface="Nunito Sans"/>
              <a:ea typeface="Nunito Sans"/>
              <a:cs typeface="Nunito Sans"/>
              <a:sym typeface="Nunito Sans"/>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6ea77ad385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ea77ad385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6ea77ad385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ea77ad385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0c1a2d8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0c1a2d8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6ea77ad38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ea77ad38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6ea77ad385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ea77ad385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6ea77ad385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ea77ad38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6ea77ad385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ea77ad385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www.linkedin.com/company/wso2/" TargetMode="External"/><Relationship Id="rId3" Type="http://schemas.openxmlformats.org/officeDocument/2006/relationships/image" Target="../media/image14.png"/><Relationship Id="rId4" Type="http://schemas.openxmlformats.org/officeDocument/2006/relationships/hyperlink" Target="https://twitter.com/wso2" TargetMode="External"/><Relationship Id="rId9"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hyperlink" Target="https://www.youtube.com/user/WSO2TechFlicks?sub_confirmation=1" TargetMode="External"/><Relationship Id="rId7" Type="http://schemas.openxmlformats.org/officeDocument/2006/relationships/image" Target="../media/image2.png"/><Relationship Id="rId8" Type="http://schemas.openxmlformats.org/officeDocument/2006/relationships/hyperlink" Target="https://www.facebook.com/WSO2Inc"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600" y="-20775"/>
            <a:ext cx="9162000" cy="5205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996625" y="2003900"/>
            <a:ext cx="73218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3000"/>
              <a:buNone/>
              <a:defRPr sz="3000">
                <a:solidFill>
                  <a:schemeClr val="accent6"/>
                </a:solidFill>
              </a:defRPr>
            </a:lvl1pPr>
            <a:lvl2pPr lvl="1" rtl="0">
              <a:spcBef>
                <a:spcPts val="0"/>
              </a:spcBef>
              <a:spcAft>
                <a:spcPts val="0"/>
              </a:spcAft>
              <a:buClr>
                <a:schemeClr val="accent6"/>
              </a:buClr>
              <a:buSzPts val="3000"/>
              <a:buNone/>
              <a:defRPr sz="3000">
                <a:solidFill>
                  <a:schemeClr val="accent6"/>
                </a:solidFill>
              </a:defRPr>
            </a:lvl2pPr>
            <a:lvl3pPr lvl="2" rtl="0">
              <a:spcBef>
                <a:spcPts val="0"/>
              </a:spcBef>
              <a:spcAft>
                <a:spcPts val="0"/>
              </a:spcAft>
              <a:buClr>
                <a:schemeClr val="accent6"/>
              </a:buClr>
              <a:buSzPts val="3000"/>
              <a:buNone/>
              <a:defRPr sz="3000">
                <a:solidFill>
                  <a:schemeClr val="accent6"/>
                </a:solidFill>
              </a:defRPr>
            </a:lvl3pPr>
            <a:lvl4pPr lvl="3" rtl="0">
              <a:spcBef>
                <a:spcPts val="0"/>
              </a:spcBef>
              <a:spcAft>
                <a:spcPts val="0"/>
              </a:spcAft>
              <a:buClr>
                <a:schemeClr val="accent6"/>
              </a:buClr>
              <a:buSzPts val="3000"/>
              <a:buNone/>
              <a:defRPr sz="3000">
                <a:solidFill>
                  <a:schemeClr val="accent6"/>
                </a:solidFill>
              </a:defRPr>
            </a:lvl4pPr>
            <a:lvl5pPr lvl="4" rtl="0">
              <a:spcBef>
                <a:spcPts val="0"/>
              </a:spcBef>
              <a:spcAft>
                <a:spcPts val="0"/>
              </a:spcAft>
              <a:buClr>
                <a:schemeClr val="accent6"/>
              </a:buClr>
              <a:buSzPts val="3000"/>
              <a:buNone/>
              <a:defRPr sz="3000">
                <a:solidFill>
                  <a:schemeClr val="accent6"/>
                </a:solidFill>
              </a:defRPr>
            </a:lvl5pPr>
            <a:lvl6pPr lvl="5" rtl="0">
              <a:spcBef>
                <a:spcPts val="0"/>
              </a:spcBef>
              <a:spcAft>
                <a:spcPts val="0"/>
              </a:spcAft>
              <a:buClr>
                <a:schemeClr val="accent6"/>
              </a:buClr>
              <a:buSzPts val="3000"/>
              <a:buNone/>
              <a:defRPr sz="3000">
                <a:solidFill>
                  <a:schemeClr val="accent6"/>
                </a:solidFill>
              </a:defRPr>
            </a:lvl6pPr>
            <a:lvl7pPr lvl="6" rtl="0">
              <a:spcBef>
                <a:spcPts val="0"/>
              </a:spcBef>
              <a:spcAft>
                <a:spcPts val="0"/>
              </a:spcAft>
              <a:buClr>
                <a:schemeClr val="accent6"/>
              </a:buClr>
              <a:buSzPts val="3000"/>
              <a:buNone/>
              <a:defRPr sz="3000">
                <a:solidFill>
                  <a:schemeClr val="accent6"/>
                </a:solidFill>
              </a:defRPr>
            </a:lvl7pPr>
            <a:lvl8pPr lvl="7" rtl="0">
              <a:spcBef>
                <a:spcPts val="0"/>
              </a:spcBef>
              <a:spcAft>
                <a:spcPts val="0"/>
              </a:spcAft>
              <a:buClr>
                <a:schemeClr val="accent6"/>
              </a:buClr>
              <a:buSzPts val="3000"/>
              <a:buNone/>
              <a:defRPr sz="3000">
                <a:solidFill>
                  <a:schemeClr val="accent6"/>
                </a:solidFill>
              </a:defRPr>
            </a:lvl8pPr>
            <a:lvl9pPr lvl="8" rtl="0">
              <a:spcBef>
                <a:spcPts val="0"/>
              </a:spcBef>
              <a:spcAft>
                <a:spcPts val="0"/>
              </a:spcAft>
              <a:buClr>
                <a:schemeClr val="accent6"/>
              </a:buClr>
              <a:buSzPts val="3000"/>
              <a:buNone/>
              <a:defRPr sz="3000">
                <a:solidFill>
                  <a:schemeClr val="accent6"/>
                </a:solidFill>
              </a:defRPr>
            </a:lvl9pPr>
          </a:lstStyle>
          <a:p/>
        </p:txBody>
      </p:sp>
      <p:cxnSp>
        <p:nvCxnSpPr>
          <p:cNvPr id="11" name="Google Shape;11;p2"/>
          <p:cNvCxnSpPr/>
          <p:nvPr/>
        </p:nvCxnSpPr>
        <p:spPr>
          <a:xfrm>
            <a:off x="-6025" y="3676512"/>
            <a:ext cx="9162000" cy="0"/>
          </a:xfrm>
          <a:prstGeom prst="straightConnector1">
            <a:avLst/>
          </a:prstGeom>
          <a:noFill/>
          <a:ln cap="flat" cmpd="sng" w="9525">
            <a:solidFill>
              <a:schemeClr val="accent1"/>
            </a:solidFill>
            <a:prstDash val="solid"/>
            <a:round/>
            <a:headEnd len="med" w="med" type="none"/>
            <a:tailEnd len="med" w="med" type="none"/>
          </a:ln>
        </p:spPr>
      </p:cxnSp>
      <p:pic>
        <p:nvPicPr>
          <p:cNvPr id="12" name="Google Shape;12;p2"/>
          <p:cNvPicPr preferRelativeResize="0"/>
          <p:nvPr/>
        </p:nvPicPr>
        <p:blipFill>
          <a:blip r:embed="rId2">
            <a:alphaModFix/>
          </a:blip>
          <a:stretch>
            <a:fillRect/>
          </a:stretch>
        </p:blipFill>
        <p:spPr>
          <a:xfrm>
            <a:off x="1117950" y="794325"/>
            <a:ext cx="784800" cy="308245"/>
          </a:xfrm>
          <a:prstGeom prst="rect">
            <a:avLst/>
          </a:prstGeom>
          <a:noFill/>
          <a:ln>
            <a:noFill/>
          </a:ln>
        </p:spPr>
      </p:pic>
      <p:cxnSp>
        <p:nvCxnSpPr>
          <p:cNvPr id="13" name="Google Shape;13;p2"/>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cxnSp>
        <p:nvCxnSpPr>
          <p:cNvPr id="14" name="Google Shape;14;p2"/>
          <p:cNvCxnSpPr/>
          <p:nvPr/>
        </p:nvCxnSpPr>
        <p:spPr>
          <a:xfrm>
            <a:off x="8710050" y="4946650"/>
            <a:ext cx="488400" cy="0"/>
          </a:xfrm>
          <a:prstGeom prst="straightConnector1">
            <a:avLst/>
          </a:prstGeom>
          <a:noFill/>
          <a:ln cap="flat" cmpd="sng" w="76200">
            <a:solidFill>
              <a:schemeClr val="accent2"/>
            </a:solidFill>
            <a:prstDash val="solid"/>
            <a:round/>
            <a:headEnd len="med" w="med" type="none"/>
            <a:tailEnd len="med" w="med" type="none"/>
          </a:ln>
        </p:spPr>
      </p:cxnSp>
      <p:sp>
        <p:nvSpPr>
          <p:cNvPr id="15" name="Google Shape;15;p2"/>
          <p:cNvSpPr txBox="1"/>
          <p:nvPr>
            <p:ph idx="1" type="subTitle"/>
          </p:nvPr>
        </p:nvSpPr>
        <p:spPr>
          <a:xfrm>
            <a:off x="1726475" y="3693550"/>
            <a:ext cx="4197000" cy="222600"/>
          </a:xfrm>
          <a:prstGeom prst="rect">
            <a:avLst/>
          </a:prstGeom>
        </p:spPr>
        <p:txBody>
          <a:bodyPr anchorCtr="0" anchor="ctr" bIns="91425" lIns="91425" spcFirstLastPara="1" rIns="91425" wrap="square" tIns="91425">
            <a:noAutofit/>
          </a:bodyPr>
          <a:lstStyle>
            <a:lvl1pPr lvl="0">
              <a:spcBef>
                <a:spcPts val="600"/>
              </a:spcBef>
              <a:spcAft>
                <a:spcPts val="0"/>
              </a:spcAft>
              <a:buNone/>
              <a:defRPr sz="900">
                <a:solidFill>
                  <a:schemeClr val="accent3"/>
                </a:solidFill>
              </a:defRPr>
            </a:lvl1pPr>
            <a:lvl2pPr lvl="1">
              <a:spcBef>
                <a:spcPts val="600"/>
              </a:spcBef>
              <a:spcAft>
                <a:spcPts val="0"/>
              </a:spcAft>
              <a:buNone/>
              <a:defRPr/>
            </a:lvl2pPr>
            <a:lvl3pPr lvl="2">
              <a:spcBef>
                <a:spcPts val="600"/>
              </a:spcBef>
              <a:spcAft>
                <a:spcPts val="0"/>
              </a:spcAft>
              <a:buNone/>
              <a:defRPr/>
            </a:lvl3pPr>
            <a:lvl4pPr lvl="3">
              <a:spcBef>
                <a:spcPts val="600"/>
              </a:spcBef>
              <a:spcAft>
                <a:spcPts val="0"/>
              </a:spcAft>
              <a:buNone/>
              <a:defRPr/>
            </a:lvl4pPr>
            <a:lvl5pPr lvl="4">
              <a:spcBef>
                <a:spcPts val="600"/>
              </a:spcBef>
              <a:spcAft>
                <a:spcPts val="0"/>
              </a:spcAft>
              <a:buNone/>
              <a:defRPr/>
            </a:lvl5pPr>
            <a:lvl6pPr lvl="5">
              <a:spcBef>
                <a:spcPts val="600"/>
              </a:spcBef>
              <a:spcAft>
                <a:spcPts val="0"/>
              </a:spcAft>
              <a:buNone/>
              <a:defRPr/>
            </a:lvl6pPr>
            <a:lvl7pPr lvl="6">
              <a:spcBef>
                <a:spcPts val="600"/>
              </a:spcBef>
              <a:spcAft>
                <a:spcPts val="0"/>
              </a:spcAft>
              <a:buNone/>
              <a:defRPr/>
            </a:lvl7pPr>
            <a:lvl8pPr lvl="7">
              <a:spcBef>
                <a:spcPts val="600"/>
              </a:spcBef>
              <a:spcAft>
                <a:spcPts val="0"/>
              </a:spcAft>
              <a:buNone/>
              <a:defRPr/>
            </a:lvl8pPr>
            <a:lvl9pPr lvl="8">
              <a:spcBef>
                <a:spcPts val="600"/>
              </a:spcBef>
              <a:spcAft>
                <a:spcPts val="0"/>
              </a:spcAft>
              <a:buNone/>
              <a:defRPr/>
            </a:lvl9pPr>
          </a:lstStyle>
          <a:p/>
        </p:txBody>
      </p:sp>
      <p:sp>
        <p:nvSpPr>
          <p:cNvPr id="16" name="Google Shape;16;p2"/>
          <p:cNvSpPr/>
          <p:nvPr/>
        </p:nvSpPr>
        <p:spPr>
          <a:xfrm>
            <a:off x="1141900" y="3403350"/>
            <a:ext cx="546300" cy="546300"/>
          </a:xfrm>
          <a:prstGeom prst="ellipse">
            <a:avLst/>
          </a:prstGeom>
          <a:solidFill>
            <a:srgbClr val="FFC80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400000">
            <a:off x="1335133" y="3578701"/>
            <a:ext cx="226200" cy="195600"/>
          </a:xfrm>
          <a:prstGeom prst="triangle">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hite )">
  <p:cSld name="BLANK_1">
    <p:spTree>
      <p:nvGrpSpPr>
        <p:cNvPr id="79" name="Shape 79"/>
        <p:cNvGrpSpPr/>
        <p:nvPr/>
      </p:nvGrpSpPr>
      <p:grpSpPr>
        <a:xfrm>
          <a:off x="0" y="0"/>
          <a:ext cx="0" cy="0"/>
          <a:chOff x="0" y="0"/>
          <a:chExt cx="0" cy="0"/>
        </a:xfrm>
      </p:grpSpPr>
      <p:cxnSp>
        <p:nvCxnSpPr>
          <p:cNvPr id="80" name="Google Shape;80;p11"/>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81" name="Google Shape;81;p11"/>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 name="Google Shape;82;p11"/>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83" name="Google Shape;83;p11"/>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eme Dark Grey )">
  <p:cSld name="BLANK_1_1">
    <p:bg>
      <p:bgPr>
        <a:solidFill>
          <a:schemeClr val="lt1"/>
        </a:solidFill>
      </p:bgPr>
    </p:bg>
    <p:spTree>
      <p:nvGrpSpPr>
        <p:cNvPr id="85" name="Shape 85"/>
        <p:cNvGrpSpPr/>
        <p:nvPr/>
      </p:nvGrpSpPr>
      <p:grpSpPr>
        <a:xfrm>
          <a:off x="0" y="0"/>
          <a:ext cx="0" cy="0"/>
          <a:chOff x="0" y="0"/>
          <a:chExt cx="0" cy="0"/>
        </a:xfrm>
      </p:grpSpPr>
      <p:cxnSp>
        <p:nvCxnSpPr>
          <p:cNvPr id="86" name="Google Shape;86;p12"/>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87" name="Google Shape;87;p12"/>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12"/>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89" name="Google Shape;89;p12"/>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2"/>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eme Yellow )">
  <p:cSld name="BLANK_1_1_1">
    <p:bg>
      <p:bgPr>
        <a:solidFill>
          <a:schemeClr val="accent2"/>
        </a:solidFill>
      </p:bgPr>
    </p:bg>
    <p:spTree>
      <p:nvGrpSpPr>
        <p:cNvPr id="91" name="Shape 91"/>
        <p:cNvGrpSpPr/>
        <p:nvPr/>
      </p:nvGrpSpPr>
      <p:grpSpPr>
        <a:xfrm>
          <a:off x="0" y="0"/>
          <a:ext cx="0" cy="0"/>
          <a:chOff x="0" y="0"/>
          <a:chExt cx="0" cy="0"/>
        </a:xfrm>
      </p:grpSpPr>
      <p:cxnSp>
        <p:nvCxnSpPr>
          <p:cNvPr id="92" name="Google Shape;92;p13"/>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93" name="Google Shape;93;p13"/>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 name="Google Shape;94;p13"/>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95" name="Google Shape;95;p13"/>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eme Cool Grey )">
  <p:cSld name="BLANK_1_1_1_1">
    <p:bg>
      <p:bgPr>
        <a:solidFill>
          <a:schemeClr val="accent3"/>
        </a:solidFill>
      </p:bgPr>
    </p:bg>
    <p:spTree>
      <p:nvGrpSpPr>
        <p:cNvPr id="97" name="Shape 97"/>
        <p:cNvGrpSpPr/>
        <p:nvPr/>
      </p:nvGrpSpPr>
      <p:grpSpPr>
        <a:xfrm>
          <a:off x="0" y="0"/>
          <a:ext cx="0" cy="0"/>
          <a:chOff x="0" y="0"/>
          <a:chExt cx="0" cy="0"/>
        </a:xfrm>
      </p:grpSpPr>
      <p:cxnSp>
        <p:nvCxnSpPr>
          <p:cNvPr id="98" name="Google Shape;98;p14"/>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99" name="Google Shape;99;p14"/>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 name="Google Shape;100;p14"/>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101" name="Google Shape;101;p14"/>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p:cSld name="BLANK_1_1_1_2">
    <p:bg>
      <p:bgPr>
        <a:solidFill>
          <a:schemeClr val="accent2"/>
        </a:solidFill>
      </p:bgPr>
    </p:bg>
    <p:spTree>
      <p:nvGrpSpPr>
        <p:cNvPr id="103" name="Shape 103"/>
        <p:cNvGrpSpPr/>
        <p:nvPr/>
      </p:nvGrpSpPr>
      <p:grpSpPr>
        <a:xfrm>
          <a:off x="0" y="0"/>
          <a:ext cx="0" cy="0"/>
          <a:chOff x="0" y="0"/>
          <a:chExt cx="0" cy="0"/>
        </a:xfrm>
      </p:grpSpPr>
      <p:cxnSp>
        <p:nvCxnSpPr>
          <p:cNvPr id="104" name="Google Shape;104;p15"/>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105" name="Google Shape;105;p15"/>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 name="Google Shape;106;p15"/>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107" name="Google Shape;107;p15"/>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cxnSp>
        <p:nvCxnSpPr>
          <p:cNvPr id="109" name="Google Shape;109;p15"/>
          <p:cNvCxnSpPr>
            <a:endCxn id="110" idx="2"/>
          </p:cNvCxnSpPr>
          <p:nvPr/>
        </p:nvCxnSpPr>
        <p:spPr>
          <a:xfrm flipH="1" rot="10800000">
            <a:off x="6750" y="4112913"/>
            <a:ext cx="4292100" cy="300"/>
          </a:xfrm>
          <a:prstGeom prst="straightConnector1">
            <a:avLst/>
          </a:prstGeom>
          <a:noFill/>
          <a:ln cap="flat" cmpd="sng" w="9525">
            <a:solidFill>
              <a:schemeClr val="dk2"/>
            </a:solidFill>
            <a:prstDash val="solid"/>
            <a:round/>
            <a:headEnd len="med" w="med" type="none"/>
            <a:tailEnd len="med" w="med" type="none"/>
          </a:ln>
        </p:spPr>
      </p:cxnSp>
      <p:cxnSp>
        <p:nvCxnSpPr>
          <p:cNvPr id="111" name="Google Shape;111;p15"/>
          <p:cNvCxnSpPr>
            <a:stCxn id="110" idx="6"/>
          </p:cNvCxnSpPr>
          <p:nvPr/>
        </p:nvCxnSpPr>
        <p:spPr>
          <a:xfrm>
            <a:off x="4845150" y="4112913"/>
            <a:ext cx="4292100" cy="300"/>
          </a:xfrm>
          <a:prstGeom prst="straightConnector1">
            <a:avLst/>
          </a:prstGeom>
          <a:noFill/>
          <a:ln cap="flat" cmpd="sng" w="9525">
            <a:solidFill>
              <a:schemeClr val="dk2"/>
            </a:solidFill>
            <a:prstDash val="solid"/>
            <a:round/>
            <a:headEnd len="med" w="med" type="none"/>
            <a:tailEnd len="med" w="med" type="none"/>
          </a:ln>
        </p:spPr>
      </p:cxnSp>
      <p:sp>
        <p:nvSpPr>
          <p:cNvPr id="110" name="Google Shape;110;p15"/>
          <p:cNvSpPr/>
          <p:nvPr/>
        </p:nvSpPr>
        <p:spPr>
          <a:xfrm>
            <a:off x="4298850" y="3839763"/>
            <a:ext cx="546300" cy="54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5"/>
          <p:cNvGrpSpPr/>
          <p:nvPr/>
        </p:nvGrpSpPr>
        <p:grpSpPr>
          <a:xfrm>
            <a:off x="4469012" y="3943034"/>
            <a:ext cx="206046" cy="339995"/>
            <a:chOff x="2220125" y="238125"/>
            <a:chExt cx="3179725" cy="5238750"/>
          </a:xfrm>
        </p:grpSpPr>
        <p:sp>
          <p:nvSpPr>
            <p:cNvPr id="113" name="Google Shape;113;p15"/>
            <p:cNvSpPr/>
            <p:nvPr/>
          </p:nvSpPr>
          <p:spPr>
            <a:xfrm>
              <a:off x="3184450" y="4251875"/>
              <a:ext cx="1251075" cy="1225000"/>
            </a:xfrm>
            <a:custGeom>
              <a:rect b="b" l="l" r="r" t="t"/>
              <a:pathLst>
                <a:path extrusionOk="0" h="49000" w="50043">
                  <a:moveTo>
                    <a:pt x="19809" y="1"/>
                  </a:moveTo>
                  <a:lnTo>
                    <a:pt x="15639" y="2086"/>
                  </a:lnTo>
                  <a:lnTo>
                    <a:pt x="11469" y="4171"/>
                  </a:lnTo>
                  <a:lnTo>
                    <a:pt x="7298" y="7299"/>
                  </a:lnTo>
                  <a:lnTo>
                    <a:pt x="4171" y="10426"/>
                  </a:lnTo>
                  <a:lnTo>
                    <a:pt x="2086" y="14596"/>
                  </a:lnTo>
                  <a:lnTo>
                    <a:pt x="1043" y="19809"/>
                  </a:lnTo>
                  <a:lnTo>
                    <a:pt x="1" y="23979"/>
                  </a:lnTo>
                  <a:lnTo>
                    <a:pt x="1043" y="29192"/>
                  </a:lnTo>
                  <a:lnTo>
                    <a:pt x="2086" y="34404"/>
                  </a:lnTo>
                  <a:lnTo>
                    <a:pt x="4171" y="38575"/>
                  </a:lnTo>
                  <a:lnTo>
                    <a:pt x="7298" y="41702"/>
                  </a:lnTo>
                  <a:lnTo>
                    <a:pt x="11469" y="44830"/>
                  </a:lnTo>
                  <a:lnTo>
                    <a:pt x="15639" y="46915"/>
                  </a:lnTo>
                  <a:lnTo>
                    <a:pt x="19809" y="47957"/>
                  </a:lnTo>
                  <a:lnTo>
                    <a:pt x="25022" y="49000"/>
                  </a:lnTo>
                  <a:lnTo>
                    <a:pt x="30234" y="47957"/>
                  </a:lnTo>
                  <a:lnTo>
                    <a:pt x="34404" y="46915"/>
                  </a:lnTo>
                  <a:lnTo>
                    <a:pt x="38574" y="44830"/>
                  </a:lnTo>
                  <a:lnTo>
                    <a:pt x="42745" y="41702"/>
                  </a:lnTo>
                  <a:lnTo>
                    <a:pt x="45872" y="38575"/>
                  </a:lnTo>
                  <a:lnTo>
                    <a:pt x="47957" y="34404"/>
                  </a:lnTo>
                  <a:lnTo>
                    <a:pt x="49000" y="29192"/>
                  </a:lnTo>
                  <a:lnTo>
                    <a:pt x="50042" y="23979"/>
                  </a:lnTo>
                  <a:lnTo>
                    <a:pt x="49000" y="19809"/>
                  </a:lnTo>
                  <a:lnTo>
                    <a:pt x="47957" y="14596"/>
                  </a:lnTo>
                  <a:lnTo>
                    <a:pt x="45872" y="10426"/>
                  </a:lnTo>
                  <a:lnTo>
                    <a:pt x="42745" y="7299"/>
                  </a:lnTo>
                  <a:lnTo>
                    <a:pt x="38574" y="4171"/>
                  </a:lnTo>
                  <a:lnTo>
                    <a:pt x="34404" y="2086"/>
                  </a:lnTo>
                  <a:lnTo>
                    <a:pt x="30234" y="1"/>
                  </a:lnTo>
                  <a:close/>
                </a:path>
              </a:pathLst>
            </a:custGeom>
            <a:solidFill>
              <a:srgbClr val="FFC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2220125" y="238125"/>
              <a:ext cx="3179725" cy="3701025"/>
            </a:xfrm>
            <a:custGeom>
              <a:rect b="b" l="l" r="r" t="t"/>
              <a:pathLst>
                <a:path extrusionOk="0" h="148041" w="127189">
                  <a:moveTo>
                    <a:pt x="57339" y="0"/>
                  </a:moveTo>
                  <a:lnTo>
                    <a:pt x="51084" y="1043"/>
                  </a:lnTo>
                  <a:lnTo>
                    <a:pt x="44829" y="2085"/>
                  </a:lnTo>
                  <a:lnTo>
                    <a:pt x="38574" y="4170"/>
                  </a:lnTo>
                  <a:lnTo>
                    <a:pt x="28148" y="10425"/>
                  </a:lnTo>
                  <a:lnTo>
                    <a:pt x="18766" y="18766"/>
                  </a:lnTo>
                  <a:lnTo>
                    <a:pt x="10425" y="28149"/>
                  </a:lnTo>
                  <a:lnTo>
                    <a:pt x="5213" y="38574"/>
                  </a:lnTo>
                  <a:lnTo>
                    <a:pt x="2085" y="44829"/>
                  </a:lnTo>
                  <a:lnTo>
                    <a:pt x="1043" y="51084"/>
                  </a:lnTo>
                  <a:lnTo>
                    <a:pt x="0" y="57340"/>
                  </a:lnTo>
                  <a:lnTo>
                    <a:pt x="0" y="63595"/>
                  </a:lnTo>
                  <a:lnTo>
                    <a:pt x="0" y="69850"/>
                  </a:lnTo>
                  <a:lnTo>
                    <a:pt x="48999" y="69850"/>
                  </a:lnTo>
                  <a:lnTo>
                    <a:pt x="48999" y="63595"/>
                  </a:lnTo>
                  <a:lnTo>
                    <a:pt x="50042" y="57340"/>
                  </a:lnTo>
                  <a:lnTo>
                    <a:pt x="53169" y="53169"/>
                  </a:lnTo>
                  <a:lnTo>
                    <a:pt x="58382" y="50042"/>
                  </a:lnTo>
                  <a:lnTo>
                    <a:pt x="63595" y="48999"/>
                  </a:lnTo>
                  <a:lnTo>
                    <a:pt x="69850" y="50042"/>
                  </a:lnTo>
                  <a:lnTo>
                    <a:pt x="74020" y="53169"/>
                  </a:lnTo>
                  <a:lnTo>
                    <a:pt x="77147" y="57340"/>
                  </a:lnTo>
                  <a:lnTo>
                    <a:pt x="78190" y="63595"/>
                  </a:lnTo>
                  <a:lnTo>
                    <a:pt x="78190" y="66722"/>
                  </a:lnTo>
                  <a:lnTo>
                    <a:pt x="77147" y="69850"/>
                  </a:lnTo>
                  <a:lnTo>
                    <a:pt x="75062" y="71935"/>
                  </a:lnTo>
                  <a:lnTo>
                    <a:pt x="72977" y="75063"/>
                  </a:lnTo>
                  <a:lnTo>
                    <a:pt x="38574" y="104254"/>
                  </a:lnTo>
                  <a:lnTo>
                    <a:pt x="38574" y="148040"/>
                  </a:lnTo>
                  <a:lnTo>
                    <a:pt x="88615" y="148040"/>
                  </a:lnTo>
                  <a:lnTo>
                    <a:pt x="88615" y="126147"/>
                  </a:lnTo>
                  <a:lnTo>
                    <a:pt x="105296" y="112594"/>
                  </a:lnTo>
                  <a:lnTo>
                    <a:pt x="110508" y="107381"/>
                  </a:lnTo>
                  <a:lnTo>
                    <a:pt x="114679" y="102169"/>
                  </a:lnTo>
                  <a:lnTo>
                    <a:pt x="118849" y="96956"/>
                  </a:lnTo>
                  <a:lnTo>
                    <a:pt x="121976" y="90701"/>
                  </a:lnTo>
                  <a:lnTo>
                    <a:pt x="124061" y="84446"/>
                  </a:lnTo>
                  <a:lnTo>
                    <a:pt x="126146" y="77148"/>
                  </a:lnTo>
                  <a:lnTo>
                    <a:pt x="127189" y="70893"/>
                  </a:lnTo>
                  <a:lnTo>
                    <a:pt x="127189" y="63595"/>
                  </a:lnTo>
                  <a:lnTo>
                    <a:pt x="127189" y="57340"/>
                  </a:lnTo>
                  <a:lnTo>
                    <a:pt x="126146" y="51084"/>
                  </a:lnTo>
                  <a:lnTo>
                    <a:pt x="125104" y="44829"/>
                  </a:lnTo>
                  <a:lnTo>
                    <a:pt x="123019" y="38574"/>
                  </a:lnTo>
                  <a:lnTo>
                    <a:pt x="116764" y="28149"/>
                  </a:lnTo>
                  <a:lnTo>
                    <a:pt x="108423" y="18766"/>
                  </a:lnTo>
                  <a:lnTo>
                    <a:pt x="99041" y="10425"/>
                  </a:lnTo>
                  <a:lnTo>
                    <a:pt x="88615" y="4170"/>
                  </a:lnTo>
                  <a:lnTo>
                    <a:pt x="82360" y="2085"/>
                  </a:lnTo>
                  <a:lnTo>
                    <a:pt x="76105" y="1043"/>
                  </a:lnTo>
                  <a:lnTo>
                    <a:pt x="69850" y="0"/>
                  </a:lnTo>
                  <a:close/>
                </a:path>
              </a:pathLst>
            </a:custGeom>
            <a:solidFill>
              <a:srgbClr val="FFC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5"/>
          <p:cNvSpPr txBox="1"/>
          <p:nvPr/>
        </p:nvSpPr>
        <p:spPr>
          <a:xfrm>
            <a:off x="1168950" y="1541325"/>
            <a:ext cx="6806100" cy="102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chemeClr val="dk2"/>
                </a:solidFill>
              </a:rPr>
              <a:t>Question Time!</a:t>
            </a:r>
            <a:endParaRPr b="1" sz="4800">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BLANK_1_1_1_1_1">
    <p:bg>
      <p:bgPr>
        <a:solidFill>
          <a:schemeClr val="dk2"/>
        </a:solidFill>
      </p:bgPr>
    </p:bg>
    <p:spTree>
      <p:nvGrpSpPr>
        <p:cNvPr id="116" name="Shape 116"/>
        <p:cNvGrpSpPr/>
        <p:nvPr/>
      </p:nvGrpSpPr>
      <p:grpSpPr>
        <a:xfrm>
          <a:off x="0" y="0"/>
          <a:ext cx="0" cy="0"/>
          <a:chOff x="0" y="0"/>
          <a:chExt cx="0" cy="0"/>
        </a:xfrm>
      </p:grpSpPr>
      <p:cxnSp>
        <p:nvCxnSpPr>
          <p:cNvPr id="117" name="Google Shape;117;p16"/>
          <p:cNvCxnSpPr/>
          <p:nvPr/>
        </p:nvCxnSpPr>
        <p:spPr>
          <a:xfrm>
            <a:off x="8710050" y="4946650"/>
            <a:ext cx="488400" cy="0"/>
          </a:xfrm>
          <a:prstGeom prst="straightConnector1">
            <a:avLst/>
          </a:prstGeom>
          <a:noFill/>
          <a:ln cap="flat" cmpd="sng" w="76200">
            <a:solidFill>
              <a:schemeClr val="accent2"/>
            </a:solidFill>
            <a:prstDash val="solid"/>
            <a:round/>
            <a:headEnd len="med" w="med" type="none"/>
            <a:tailEnd len="med" w="med" type="none"/>
          </a:ln>
        </p:spPr>
      </p:cxnSp>
      <p:cxnSp>
        <p:nvCxnSpPr>
          <p:cNvPr id="118" name="Google Shape;118;p16"/>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119" name="Google Shape;119;p16"/>
          <p:cNvSpPr txBox="1"/>
          <p:nvPr/>
        </p:nvSpPr>
        <p:spPr>
          <a:xfrm>
            <a:off x="1652625" y="4110725"/>
            <a:ext cx="1268700" cy="32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0" lang="en" sz="1600" u="none" cap="none" strike="noStrike">
                <a:solidFill>
                  <a:schemeClr val="accent6"/>
                </a:solidFill>
                <a:latin typeface="Roboto Medium"/>
                <a:ea typeface="Roboto Medium"/>
                <a:cs typeface="Roboto Medium"/>
                <a:sym typeface="Roboto Medium"/>
              </a:rPr>
              <a:t>wso</a:t>
            </a:r>
            <a:r>
              <a:rPr lang="en" sz="1600">
                <a:solidFill>
                  <a:schemeClr val="accent6"/>
                </a:solidFill>
                <a:latin typeface="Roboto Medium"/>
                <a:ea typeface="Roboto Medium"/>
                <a:cs typeface="Roboto Medium"/>
                <a:sym typeface="Roboto Medium"/>
              </a:rPr>
              <a:t>2</a:t>
            </a:r>
            <a:r>
              <a:rPr i="0" lang="en" sz="1600" u="none" cap="none" strike="noStrike">
                <a:solidFill>
                  <a:schemeClr val="accent6"/>
                </a:solidFill>
                <a:latin typeface="Roboto Medium"/>
                <a:ea typeface="Roboto Medium"/>
                <a:cs typeface="Roboto Medium"/>
                <a:sym typeface="Roboto Medium"/>
              </a:rPr>
              <a:t>.com</a:t>
            </a:r>
            <a:endParaRPr sz="1600">
              <a:solidFill>
                <a:schemeClr val="accent6"/>
              </a:solidFill>
              <a:latin typeface="Roboto Medium"/>
              <a:ea typeface="Roboto Medium"/>
              <a:cs typeface="Roboto Medium"/>
              <a:sym typeface="Roboto Medium"/>
            </a:endParaRPr>
          </a:p>
        </p:txBody>
      </p:sp>
      <p:pic>
        <p:nvPicPr>
          <p:cNvPr descr="D:\2017\Slide-deck-2017\in-01.png" id="120" name="Google Shape;120;p16">
            <a:hlinkClick r:id="rId2"/>
          </p:cNvPr>
          <p:cNvPicPr preferRelativeResize="0"/>
          <p:nvPr/>
        </p:nvPicPr>
        <p:blipFill rotWithShape="1">
          <a:blip r:embed="rId3">
            <a:alphaModFix/>
          </a:blip>
          <a:srcRect b="0" l="0" r="0" t="0"/>
          <a:stretch/>
        </p:blipFill>
        <p:spPr>
          <a:xfrm>
            <a:off x="4011365" y="4142659"/>
            <a:ext cx="294300" cy="294300"/>
          </a:xfrm>
          <a:prstGeom prst="rect">
            <a:avLst/>
          </a:prstGeom>
          <a:noFill/>
          <a:ln>
            <a:noFill/>
          </a:ln>
        </p:spPr>
      </p:pic>
      <p:pic>
        <p:nvPicPr>
          <p:cNvPr descr="D:\2017\Slide-deck-2017\twitter-01-01.png" id="121" name="Google Shape;121;p16">
            <a:hlinkClick r:id="rId4"/>
          </p:cNvPr>
          <p:cNvPicPr preferRelativeResize="0"/>
          <p:nvPr/>
        </p:nvPicPr>
        <p:blipFill rotWithShape="1">
          <a:blip r:embed="rId5">
            <a:alphaModFix/>
          </a:blip>
          <a:srcRect b="0" l="0" r="0" t="0"/>
          <a:stretch/>
        </p:blipFill>
        <p:spPr>
          <a:xfrm>
            <a:off x="3185961" y="4158572"/>
            <a:ext cx="279900" cy="279900"/>
          </a:xfrm>
          <a:prstGeom prst="rect">
            <a:avLst/>
          </a:prstGeom>
          <a:noFill/>
          <a:ln>
            <a:noFill/>
          </a:ln>
        </p:spPr>
      </p:pic>
      <p:pic>
        <p:nvPicPr>
          <p:cNvPr descr="D:\2017\Slide-deck-2017\yt-01.png" id="122" name="Google Shape;122;p16">
            <a:hlinkClick r:id="rId6"/>
          </p:cNvPr>
          <p:cNvPicPr preferRelativeResize="0"/>
          <p:nvPr/>
        </p:nvPicPr>
        <p:blipFill rotWithShape="1">
          <a:blip r:embed="rId7">
            <a:alphaModFix/>
          </a:blip>
          <a:srcRect b="0" l="0" r="0" t="0"/>
          <a:stretch/>
        </p:blipFill>
        <p:spPr>
          <a:xfrm>
            <a:off x="4460421" y="4156568"/>
            <a:ext cx="294300" cy="294300"/>
          </a:xfrm>
          <a:prstGeom prst="rect">
            <a:avLst/>
          </a:prstGeom>
          <a:noFill/>
          <a:ln>
            <a:noFill/>
          </a:ln>
        </p:spPr>
      </p:pic>
      <p:pic>
        <p:nvPicPr>
          <p:cNvPr descr="D:\2017\Slide-deck-2017\FB-01.png" id="123" name="Google Shape;123;p16">
            <a:hlinkClick r:id="rId8"/>
          </p:cNvPr>
          <p:cNvPicPr preferRelativeResize="0"/>
          <p:nvPr/>
        </p:nvPicPr>
        <p:blipFill rotWithShape="1">
          <a:blip r:embed="rId9">
            <a:alphaModFix/>
          </a:blip>
          <a:srcRect b="0" l="0" r="0" t="0"/>
          <a:stretch/>
        </p:blipFill>
        <p:spPr>
          <a:xfrm>
            <a:off x="3622477" y="4142659"/>
            <a:ext cx="294300" cy="294300"/>
          </a:xfrm>
          <a:prstGeom prst="rect">
            <a:avLst/>
          </a:prstGeom>
          <a:noFill/>
          <a:ln>
            <a:noFill/>
          </a:ln>
        </p:spPr>
      </p:pic>
      <p:cxnSp>
        <p:nvCxnSpPr>
          <p:cNvPr id="124" name="Google Shape;124;p16"/>
          <p:cNvCxnSpPr/>
          <p:nvPr/>
        </p:nvCxnSpPr>
        <p:spPr>
          <a:xfrm>
            <a:off x="6450" y="3657300"/>
            <a:ext cx="9145200" cy="0"/>
          </a:xfrm>
          <a:prstGeom prst="straightConnector1">
            <a:avLst/>
          </a:prstGeom>
          <a:noFill/>
          <a:ln cap="flat" cmpd="sng" w="9525">
            <a:solidFill>
              <a:schemeClr val="accent1"/>
            </a:solidFill>
            <a:prstDash val="solid"/>
            <a:round/>
            <a:headEnd len="med" w="med" type="none"/>
            <a:tailEnd len="med" w="med" type="none"/>
          </a:ln>
        </p:spPr>
      </p:cxnSp>
      <p:sp>
        <p:nvSpPr>
          <p:cNvPr id="125" name="Google Shape;125;p16"/>
          <p:cNvSpPr txBox="1"/>
          <p:nvPr/>
        </p:nvSpPr>
        <p:spPr>
          <a:xfrm>
            <a:off x="1574925" y="1085175"/>
            <a:ext cx="4908000" cy="115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0">
                <a:solidFill>
                  <a:schemeClr val="accent3"/>
                </a:solidFill>
                <a:latin typeface="Roboto"/>
                <a:ea typeface="Roboto"/>
                <a:cs typeface="Roboto"/>
                <a:sym typeface="Roboto"/>
              </a:rPr>
              <a:t>Thanks!</a:t>
            </a:r>
            <a:endParaRPr b="1" sz="6000">
              <a:solidFill>
                <a:schemeClr val="accent3"/>
              </a:solidFill>
              <a:latin typeface="Roboto"/>
              <a:ea typeface="Roboto"/>
              <a:cs typeface="Roboto"/>
              <a:sym typeface="Roboto"/>
            </a:endParaRPr>
          </a:p>
        </p:txBody>
      </p:sp>
      <p:sp>
        <p:nvSpPr>
          <p:cNvPr id="126" name="Google Shape;126;p16"/>
          <p:cNvSpPr/>
          <p:nvPr/>
        </p:nvSpPr>
        <p:spPr>
          <a:xfrm>
            <a:off x="1707200" y="3403350"/>
            <a:ext cx="546300" cy="546300"/>
          </a:xfrm>
          <a:prstGeom prst="ellipse">
            <a:avLst/>
          </a:prstGeom>
          <a:solidFill>
            <a:srgbClr val="FFC80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 name="Google Shape;127;p16"/>
          <p:cNvGrpSpPr/>
          <p:nvPr/>
        </p:nvGrpSpPr>
        <p:grpSpPr>
          <a:xfrm>
            <a:off x="1837068" y="3519630"/>
            <a:ext cx="286882" cy="275558"/>
            <a:chOff x="1082975" y="238125"/>
            <a:chExt cx="5454025" cy="5238750"/>
          </a:xfrm>
        </p:grpSpPr>
        <p:sp>
          <p:nvSpPr>
            <p:cNvPr id="128" name="Google Shape;128;p16"/>
            <p:cNvSpPr/>
            <p:nvPr/>
          </p:nvSpPr>
          <p:spPr>
            <a:xfrm>
              <a:off x="1082975" y="2510625"/>
              <a:ext cx="1602725" cy="2966250"/>
            </a:xfrm>
            <a:custGeom>
              <a:rect b="b" l="l" r="r" t="t"/>
              <a:pathLst>
                <a:path extrusionOk="0" h="118650" w="64109">
                  <a:moveTo>
                    <a:pt x="22964" y="1"/>
                  </a:moveTo>
                  <a:lnTo>
                    <a:pt x="18180" y="958"/>
                  </a:lnTo>
                  <a:lnTo>
                    <a:pt x="14353" y="1914"/>
                  </a:lnTo>
                  <a:lnTo>
                    <a:pt x="10525" y="4785"/>
                  </a:lnTo>
                  <a:lnTo>
                    <a:pt x="6698" y="6699"/>
                  </a:lnTo>
                  <a:lnTo>
                    <a:pt x="3827" y="10526"/>
                  </a:lnTo>
                  <a:lnTo>
                    <a:pt x="1914" y="14353"/>
                  </a:lnTo>
                  <a:lnTo>
                    <a:pt x="957" y="18181"/>
                  </a:lnTo>
                  <a:lnTo>
                    <a:pt x="0" y="22965"/>
                  </a:lnTo>
                  <a:lnTo>
                    <a:pt x="0" y="95686"/>
                  </a:lnTo>
                  <a:lnTo>
                    <a:pt x="957" y="100470"/>
                  </a:lnTo>
                  <a:lnTo>
                    <a:pt x="1914" y="105254"/>
                  </a:lnTo>
                  <a:lnTo>
                    <a:pt x="3827" y="109082"/>
                  </a:lnTo>
                  <a:lnTo>
                    <a:pt x="6698" y="111952"/>
                  </a:lnTo>
                  <a:lnTo>
                    <a:pt x="10525" y="114823"/>
                  </a:lnTo>
                  <a:lnTo>
                    <a:pt x="14353" y="116736"/>
                  </a:lnTo>
                  <a:lnTo>
                    <a:pt x="18180" y="118650"/>
                  </a:lnTo>
                  <a:lnTo>
                    <a:pt x="53583" y="118650"/>
                  </a:lnTo>
                  <a:lnTo>
                    <a:pt x="57411" y="117693"/>
                  </a:lnTo>
                  <a:lnTo>
                    <a:pt x="64109" y="113866"/>
                  </a:lnTo>
                  <a:lnTo>
                    <a:pt x="64109" y="1"/>
                  </a:lnTo>
                  <a:close/>
                </a:path>
              </a:pathLst>
            </a:custGeom>
            <a:solidFill>
              <a:srgbClr val="212A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2900975" y="238125"/>
              <a:ext cx="3636025" cy="5023475"/>
            </a:xfrm>
            <a:custGeom>
              <a:rect b="b" l="l" r="r" t="t"/>
              <a:pathLst>
                <a:path extrusionOk="0" h="200939" w="145441">
                  <a:moveTo>
                    <a:pt x="45929" y="0"/>
                  </a:moveTo>
                  <a:lnTo>
                    <a:pt x="39231" y="957"/>
                  </a:lnTo>
                  <a:lnTo>
                    <a:pt x="33490" y="2871"/>
                  </a:lnTo>
                  <a:lnTo>
                    <a:pt x="28706" y="5741"/>
                  </a:lnTo>
                  <a:lnTo>
                    <a:pt x="27749" y="7655"/>
                  </a:lnTo>
                  <a:lnTo>
                    <a:pt x="27749" y="9568"/>
                  </a:lnTo>
                  <a:lnTo>
                    <a:pt x="27749" y="40188"/>
                  </a:lnTo>
                  <a:lnTo>
                    <a:pt x="957" y="96642"/>
                  </a:lnTo>
                  <a:lnTo>
                    <a:pt x="0" y="97599"/>
                  </a:lnTo>
                  <a:lnTo>
                    <a:pt x="0" y="195197"/>
                  </a:lnTo>
                  <a:lnTo>
                    <a:pt x="5741" y="197111"/>
                  </a:lnTo>
                  <a:lnTo>
                    <a:pt x="12439" y="199025"/>
                  </a:lnTo>
                  <a:lnTo>
                    <a:pt x="18180" y="199982"/>
                  </a:lnTo>
                  <a:lnTo>
                    <a:pt x="22965" y="200938"/>
                  </a:lnTo>
                  <a:lnTo>
                    <a:pt x="106210" y="200938"/>
                  </a:lnTo>
                  <a:lnTo>
                    <a:pt x="110038" y="199982"/>
                  </a:lnTo>
                  <a:lnTo>
                    <a:pt x="113865" y="199025"/>
                  </a:lnTo>
                  <a:lnTo>
                    <a:pt x="119606" y="196154"/>
                  </a:lnTo>
                  <a:lnTo>
                    <a:pt x="122477" y="194240"/>
                  </a:lnTo>
                  <a:lnTo>
                    <a:pt x="124390" y="191370"/>
                  </a:lnTo>
                  <a:lnTo>
                    <a:pt x="126304" y="188499"/>
                  </a:lnTo>
                  <a:lnTo>
                    <a:pt x="127261" y="184672"/>
                  </a:lnTo>
                  <a:lnTo>
                    <a:pt x="127261" y="180845"/>
                  </a:lnTo>
                  <a:lnTo>
                    <a:pt x="127261" y="177974"/>
                  </a:lnTo>
                  <a:lnTo>
                    <a:pt x="126304" y="174147"/>
                  </a:lnTo>
                  <a:lnTo>
                    <a:pt x="125347" y="171276"/>
                  </a:lnTo>
                  <a:lnTo>
                    <a:pt x="130131" y="167449"/>
                  </a:lnTo>
                  <a:lnTo>
                    <a:pt x="133959" y="163621"/>
                  </a:lnTo>
                  <a:lnTo>
                    <a:pt x="135873" y="158837"/>
                  </a:lnTo>
                  <a:lnTo>
                    <a:pt x="136829" y="153096"/>
                  </a:lnTo>
                  <a:lnTo>
                    <a:pt x="135873" y="148312"/>
                  </a:lnTo>
                  <a:lnTo>
                    <a:pt x="134916" y="143527"/>
                  </a:lnTo>
                  <a:lnTo>
                    <a:pt x="138743" y="140657"/>
                  </a:lnTo>
                  <a:lnTo>
                    <a:pt x="142570" y="135873"/>
                  </a:lnTo>
                  <a:lnTo>
                    <a:pt x="145441" y="131088"/>
                  </a:lnTo>
                  <a:lnTo>
                    <a:pt x="145441" y="125347"/>
                  </a:lnTo>
                  <a:lnTo>
                    <a:pt x="145441" y="121520"/>
                  </a:lnTo>
                  <a:lnTo>
                    <a:pt x="144484" y="117692"/>
                  </a:lnTo>
                  <a:lnTo>
                    <a:pt x="142570" y="113865"/>
                  </a:lnTo>
                  <a:lnTo>
                    <a:pt x="139700" y="110995"/>
                  </a:lnTo>
                  <a:lnTo>
                    <a:pt x="142570" y="107167"/>
                  </a:lnTo>
                  <a:lnTo>
                    <a:pt x="144484" y="103340"/>
                  </a:lnTo>
                  <a:lnTo>
                    <a:pt x="145441" y="98555"/>
                  </a:lnTo>
                  <a:lnTo>
                    <a:pt x="145441" y="93771"/>
                  </a:lnTo>
                  <a:lnTo>
                    <a:pt x="144484" y="89944"/>
                  </a:lnTo>
                  <a:lnTo>
                    <a:pt x="143527" y="86116"/>
                  </a:lnTo>
                  <a:lnTo>
                    <a:pt x="140657" y="82289"/>
                  </a:lnTo>
                  <a:lnTo>
                    <a:pt x="137786" y="79418"/>
                  </a:lnTo>
                  <a:lnTo>
                    <a:pt x="134916" y="76548"/>
                  </a:lnTo>
                  <a:lnTo>
                    <a:pt x="131088" y="74634"/>
                  </a:lnTo>
                  <a:lnTo>
                    <a:pt x="126304" y="73677"/>
                  </a:lnTo>
                  <a:lnTo>
                    <a:pt x="121520" y="72721"/>
                  </a:lnTo>
                  <a:lnTo>
                    <a:pt x="66023" y="72721"/>
                  </a:lnTo>
                  <a:lnTo>
                    <a:pt x="70807" y="56454"/>
                  </a:lnTo>
                  <a:lnTo>
                    <a:pt x="71764" y="46886"/>
                  </a:lnTo>
                  <a:lnTo>
                    <a:pt x="72721" y="36360"/>
                  </a:lnTo>
                  <a:lnTo>
                    <a:pt x="71764" y="29662"/>
                  </a:lnTo>
                  <a:lnTo>
                    <a:pt x="69850" y="22964"/>
                  </a:lnTo>
                  <a:lnTo>
                    <a:pt x="66980" y="16266"/>
                  </a:lnTo>
                  <a:lnTo>
                    <a:pt x="63152" y="11482"/>
                  </a:lnTo>
                  <a:lnTo>
                    <a:pt x="59325" y="6698"/>
                  </a:lnTo>
                  <a:lnTo>
                    <a:pt x="54541" y="2871"/>
                  </a:lnTo>
                  <a:lnTo>
                    <a:pt x="49756" y="957"/>
                  </a:lnTo>
                  <a:lnTo>
                    <a:pt x="45929" y="0"/>
                  </a:lnTo>
                  <a:close/>
                </a:path>
              </a:pathLst>
            </a:custGeom>
            <a:solidFill>
              <a:srgbClr val="212A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and intro">
  <p:cSld name="CUSTOM">
    <p:spTree>
      <p:nvGrpSpPr>
        <p:cNvPr id="130" name="Shape 130"/>
        <p:cNvGrpSpPr/>
        <p:nvPr/>
      </p:nvGrpSpPr>
      <p:grpSpPr>
        <a:xfrm>
          <a:off x="0" y="0"/>
          <a:ext cx="0" cy="0"/>
          <a:chOff x="0" y="0"/>
          <a:chExt cx="0" cy="0"/>
        </a:xfrm>
      </p:grpSpPr>
      <p:sp>
        <p:nvSpPr>
          <p:cNvPr id="131" name="Google Shape;131;p17"/>
          <p:cNvSpPr txBox="1"/>
          <p:nvPr>
            <p:ph type="title"/>
          </p:nvPr>
        </p:nvSpPr>
        <p:spPr>
          <a:xfrm>
            <a:off x="324950" y="407200"/>
            <a:ext cx="8167200" cy="474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2pPr>
            <a:lvl3pPr lvl="2"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3pPr>
            <a:lvl4pPr lvl="3"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4pPr>
            <a:lvl5pPr lvl="4"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5pPr>
            <a:lvl6pPr lvl="5"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6pPr>
            <a:lvl7pPr lvl="6"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7pPr>
            <a:lvl8pPr lvl="7"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8pPr>
            <a:lvl9pPr lvl="8"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9pPr>
          </a:lstStyle>
          <a:p/>
        </p:txBody>
      </p:sp>
      <p:sp>
        <p:nvSpPr>
          <p:cNvPr id="132" name="Google Shape;132;p17"/>
          <p:cNvSpPr txBox="1"/>
          <p:nvPr>
            <p:ph idx="1" type="body"/>
          </p:nvPr>
        </p:nvSpPr>
        <p:spPr>
          <a:xfrm>
            <a:off x="362599" y="1034200"/>
            <a:ext cx="7331400" cy="3494100"/>
          </a:xfrm>
          <a:prstGeom prst="rect">
            <a:avLst/>
          </a:prstGeom>
          <a:noFill/>
          <a:ln>
            <a:noFill/>
          </a:ln>
        </p:spPr>
        <p:txBody>
          <a:bodyPr anchorCtr="0" anchor="t" bIns="91425" lIns="91425" spcFirstLastPara="1" rIns="91425" wrap="square" tIns="91425">
            <a:noAutofit/>
          </a:bodyPr>
          <a:lstStyle>
            <a:lvl1pPr indent="-330200" lvl="0" marL="457200" rtl="0" algn="l">
              <a:lnSpc>
                <a:spcPct val="13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1pPr>
            <a:lvl2pPr indent="-330200" lvl="1" marL="914400" rtl="0" algn="l">
              <a:lnSpc>
                <a:spcPct val="13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2pPr>
            <a:lvl3pPr indent="-317500" lvl="2" marL="1371600" rtl="0" algn="l">
              <a:lnSpc>
                <a:spcPct val="13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3pPr>
            <a:lvl4pPr indent="-304800" lvl="3" marL="18288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4pPr>
            <a:lvl5pPr indent="-304800" lvl="4" marL="22860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5pPr>
            <a:lvl6pPr indent="-304800" lvl="5" marL="27432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6pPr>
            <a:lvl7pPr indent="-304800" lvl="6" marL="32004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7pPr>
            <a:lvl8pPr indent="-304800" lvl="7" marL="36576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8pPr>
            <a:lvl9pPr indent="-304800" lvl="8" marL="41148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Main Cover Slide">
  <p:cSld name="BLANK_1_1_2">
    <p:bg>
      <p:bgPr>
        <a:solidFill>
          <a:srgbClr val="FFFFFF"/>
        </a:solidFill>
      </p:bgPr>
    </p:bg>
    <p:spTree>
      <p:nvGrpSpPr>
        <p:cNvPr id="133" name="Shape 133"/>
        <p:cNvGrpSpPr/>
        <p:nvPr/>
      </p:nvGrpSpPr>
      <p:grpSpPr>
        <a:xfrm>
          <a:off x="0" y="0"/>
          <a:ext cx="0" cy="0"/>
          <a:chOff x="0" y="0"/>
          <a:chExt cx="0" cy="0"/>
        </a:xfrm>
      </p:grpSpPr>
      <p:sp>
        <p:nvSpPr>
          <p:cNvPr id="134" name="Google Shape;134;p18"/>
          <p:cNvSpPr/>
          <p:nvPr/>
        </p:nvSpPr>
        <p:spPr>
          <a:xfrm>
            <a:off x="155600" y="4573350"/>
            <a:ext cx="8706300" cy="53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5" name="Google Shape;135;p18"/>
          <p:cNvPicPr preferRelativeResize="0"/>
          <p:nvPr/>
        </p:nvPicPr>
        <p:blipFill rotWithShape="1">
          <a:blip r:embed="rId2">
            <a:alphaModFix/>
          </a:blip>
          <a:srcRect b="0" l="0" r="0" t="0"/>
          <a:stretch/>
        </p:blipFill>
        <p:spPr>
          <a:xfrm>
            <a:off x="0" y="0"/>
            <a:ext cx="9144000" cy="5149397"/>
          </a:xfrm>
          <a:prstGeom prst="rect">
            <a:avLst/>
          </a:prstGeom>
          <a:noFill/>
          <a:ln>
            <a:noFill/>
          </a:ln>
        </p:spPr>
      </p:pic>
      <p:cxnSp>
        <p:nvCxnSpPr>
          <p:cNvPr id="136" name="Google Shape;136;p18"/>
          <p:cNvCxnSpPr/>
          <p:nvPr/>
        </p:nvCxnSpPr>
        <p:spPr>
          <a:xfrm>
            <a:off x="872325" y="4048650"/>
            <a:ext cx="3548100" cy="0"/>
          </a:xfrm>
          <a:prstGeom prst="straightConnector1">
            <a:avLst/>
          </a:prstGeom>
          <a:noFill/>
          <a:ln cap="flat" cmpd="sng" w="9525">
            <a:solidFill>
              <a:srgbClr val="999999"/>
            </a:solidFill>
            <a:prstDash val="solid"/>
            <a:round/>
            <a:headEnd len="sm" w="sm" type="none"/>
            <a:tailEnd len="sm" w="sm" type="none"/>
          </a:ln>
        </p:spPr>
      </p:cxnSp>
      <p:sp>
        <p:nvSpPr>
          <p:cNvPr id="137" name="Google Shape;137;p18"/>
          <p:cNvSpPr txBox="1"/>
          <p:nvPr>
            <p:ph type="title"/>
          </p:nvPr>
        </p:nvSpPr>
        <p:spPr>
          <a:xfrm>
            <a:off x="872325" y="1901250"/>
            <a:ext cx="6130500" cy="652200"/>
          </a:xfrm>
          <a:prstGeom prst="rect">
            <a:avLst/>
          </a:prstGeom>
          <a:noFill/>
          <a:ln>
            <a:noFill/>
          </a:ln>
        </p:spPr>
        <p:txBody>
          <a:bodyPr anchorCtr="0" anchor="ctr" bIns="0" lIns="0" spcFirstLastPara="1" rIns="0" wrap="square" tIns="0">
            <a:noAutofit/>
          </a:bodyPr>
          <a:lstStyle>
            <a:lvl1pPr lvl="0" rtl="0" algn="l">
              <a:lnSpc>
                <a:spcPct val="113000"/>
              </a:lnSpc>
              <a:spcBef>
                <a:spcPts val="0"/>
              </a:spcBef>
              <a:spcAft>
                <a:spcPts val="0"/>
              </a:spcAft>
              <a:buSzPts val="2400"/>
              <a:buNone/>
              <a:defRPr sz="3000">
                <a:solidFill>
                  <a:srgbClr val="434343"/>
                </a:solidFill>
              </a:defRPr>
            </a:lvl1pPr>
            <a:lvl2pPr lvl="1" rtl="0" algn="l">
              <a:lnSpc>
                <a:spcPct val="115000"/>
              </a:lnSpc>
              <a:spcBef>
                <a:spcPts val="0"/>
              </a:spcBef>
              <a:spcAft>
                <a:spcPts val="0"/>
              </a:spcAft>
              <a:buSzPts val="2400"/>
              <a:buNone/>
              <a:defRPr/>
            </a:lvl2pPr>
            <a:lvl3pPr lvl="2" rtl="0" algn="l">
              <a:lnSpc>
                <a:spcPct val="115000"/>
              </a:lnSpc>
              <a:spcBef>
                <a:spcPts val="0"/>
              </a:spcBef>
              <a:spcAft>
                <a:spcPts val="0"/>
              </a:spcAft>
              <a:buSzPts val="2400"/>
              <a:buNone/>
              <a:defRPr/>
            </a:lvl3pPr>
            <a:lvl4pPr lvl="3" rtl="0" algn="l">
              <a:lnSpc>
                <a:spcPct val="115000"/>
              </a:lnSpc>
              <a:spcBef>
                <a:spcPts val="0"/>
              </a:spcBef>
              <a:spcAft>
                <a:spcPts val="0"/>
              </a:spcAft>
              <a:buSzPts val="2400"/>
              <a:buNone/>
              <a:defRPr/>
            </a:lvl4pPr>
            <a:lvl5pPr lvl="4" rtl="0" algn="l">
              <a:lnSpc>
                <a:spcPct val="115000"/>
              </a:lnSpc>
              <a:spcBef>
                <a:spcPts val="0"/>
              </a:spcBef>
              <a:spcAft>
                <a:spcPts val="0"/>
              </a:spcAft>
              <a:buSzPts val="2400"/>
              <a:buNone/>
              <a:defRPr/>
            </a:lvl5pPr>
            <a:lvl6pPr lvl="5" rtl="0" algn="l">
              <a:lnSpc>
                <a:spcPct val="115000"/>
              </a:lnSpc>
              <a:spcBef>
                <a:spcPts val="0"/>
              </a:spcBef>
              <a:spcAft>
                <a:spcPts val="0"/>
              </a:spcAft>
              <a:buSzPts val="2400"/>
              <a:buNone/>
              <a:defRPr/>
            </a:lvl6pPr>
            <a:lvl7pPr lvl="6" rtl="0" algn="l">
              <a:lnSpc>
                <a:spcPct val="115000"/>
              </a:lnSpc>
              <a:spcBef>
                <a:spcPts val="0"/>
              </a:spcBef>
              <a:spcAft>
                <a:spcPts val="0"/>
              </a:spcAft>
              <a:buSzPts val="2400"/>
              <a:buNone/>
              <a:defRPr/>
            </a:lvl7pPr>
            <a:lvl8pPr lvl="7" rtl="0" algn="l">
              <a:lnSpc>
                <a:spcPct val="115000"/>
              </a:lnSpc>
              <a:spcBef>
                <a:spcPts val="0"/>
              </a:spcBef>
              <a:spcAft>
                <a:spcPts val="0"/>
              </a:spcAft>
              <a:buSzPts val="2400"/>
              <a:buNone/>
              <a:defRPr/>
            </a:lvl8pPr>
            <a:lvl9pPr lvl="8" rtl="0" algn="l">
              <a:lnSpc>
                <a:spcPct val="115000"/>
              </a:lnSpc>
              <a:spcBef>
                <a:spcPts val="0"/>
              </a:spcBef>
              <a:spcAft>
                <a:spcPts val="0"/>
              </a:spcAft>
              <a:buSzPts val="2400"/>
              <a:buNone/>
              <a:defRPr/>
            </a:lvl9pPr>
          </a:lstStyle>
          <a:p/>
        </p:txBody>
      </p:sp>
      <p:sp>
        <p:nvSpPr>
          <p:cNvPr id="138" name="Google Shape;138;p18"/>
          <p:cNvSpPr txBox="1"/>
          <p:nvPr>
            <p:ph idx="1" type="subTitle"/>
          </p:nvPr>
        </p:nvSpPr>
        <p:spPr>
          <a:xfrm>
            <a:off x="872325" y="3349436"/>
            <a:ext cx="3550500" cy="321600"/>
          </a:xfrm>
          <a:prstGeom prst="rect">
            <a:avLst/>
          </a:prstGeom>
          <a:solidFill>
            <a:srgbClr val="FF7300"/>
          </a:solidFill>
          <a:ln>
            <a:noFill/>
          </a:ln>
        </p:spPr>
        <p:txBody>
          <a:bodyPr anchorCtr="0" anchor="ctr" bIns="91425" lIns="45700" spcFirstLastPara="1" rIns="91425" wrap="square" tIns="91425">
            <a:noAutofit/>
          </a:bodyPr>
          <a:lstStyle>
            <a:lvl1pPr lvl="0" rtl="0" algn="l">
              <a:lnSpc>
                <a:spcPct val="150000"/>
              </a:lnSpc>
              <a:spcBef>
                <a:spcPts val="0"/>
              </a:spcBef>
              <a:spcAft>
                <a:spcPts val="0"/>
              </a:spcAft>
              <a:buSzPts val="1800"/>
              <a:buNone/>
              <a:defRPr>
                <a:solidFill>
                  <a:srgbClr val="000000"/>
                </a:solidFill>
                <a:latin typeface="Roboto"/>
                <a:ea typeface="Roboto"/>
                <a:cs typeface="Roboto"/>
                <a:sym typeface="Roboto"/>
              </a:defRPr>
            </a:lvl1pPr>
            <a:lvl2pPr lvl="1" rtl="0" algn="l">
              <a:lnSpc>
                <a:spcPct val="150000"/>
              </a:lnSpc>
              <a:spcBef>
                <a:spcPts val="0"/>
              </a:spcBef>
              <a:spcAft>
                <a:spcPts val="0"/>
              </a:spcAft>
              <a:buSzPts val="1600"/>
              <a:buNone/>
              <a:defRPr>
                <a:solidFill>
                  <a:srgbClr val="000000"/>
                </a:solidFill>
              </a:defRPr>
            </a:lvl2pPr>
            <a:lvl3pPr lvl="2" rtl="0" algn="l">
              <a:lnSpc>
                <a:spcPct val="150000"/>
              </a:lnSpc>
              <a:spcBef>
                <a:spcPts val="0"/>
              </a:spcBef>
              <a:spcAft>
                <a:spcPts val="0"/>
              </a:spcAft>
              <a:buSzPts val="1400"/>
              <a:buNone/>
              <a:defRPr>
                <a:solidFill>
                  <a:srgbClr val="000000"/>
                </a:solidFill>
              </a:defRPr>
            </a:lvl3pPr>
            <a:lvl4pPr lvl="3" rtl="0" algn="l">
              <a:lnSpc>
                <a:spcPct val="150000"/>
              </a:lnSpc>
              <a:spcBef>
                <a:spcPts val="0"/>
              </a:spcBef>
              <a:spcAft>
                <a:spcPts val="0"/>
              </a:spcAft>
              <a:buSzPts val="1200"/>
              <a:buNone/>
              <a:defRPr>
                <a:solidFill>
                  <a:srgbClr val="000000"/>
                </a:solidFill>
              </a:defRPr>
            </a:lvl4pPr>
            <a:lvl5pPr lvl="4" rtl="0" algn="l">
              <a:lnSpc>
                <a:spcPct val="150000"/>
              </a:lnSpc>
              <a:spcBef>
                <a:spcPts val="0"/>
              </a:spcBef>
              <a:spcAft>
                <a:spcPts val="0"/>
              </a:spcAft>
              <a:buSzPts val="1200"/>
              <a:buNone/>
              <a:defRPr>
                <a:solidFill>
                  <a:srgbClr val="000000"/>
                </a:solidFill>
              </a:defRPr>
            </a:lvl5pPr>
            <a:lvl6pPr lvl="5" rtl="0" algn="l">
              <a:lnSpc>
                <a:spcPct val="150000"/>
              </a:lnSpc>
              <a:spcBef>
                <a:spcPts val="0"/>
              </a:spcBef>
              <a:spcAft>
                <a:spcPts val="0"/>
              </a:spcAft>
              <a:buSzPts val="1200"/>
              <a:buNone/>
              <a:defRPr>
                <a:solidFill>
                  <a:srgbClr val="000000"/>
                </a:solidFill>
              </a:defRPr>
            </a:lvl6pPr>
            <a:lvl7pPr lvl="6" rtl="0" algn="l">
              <a:lnSpc>
                <a:spcPct val="150000"/>
              </a:lnSpc>
              <a:spcBef>
                <a:spcPts val="0"/>
              </a:spcBef>
              <a:spcAft>
                <a:spcPts val="0"/>
              </a:spcAft>
              <a:buSzPts val="1200"/>
              <a:buNone/>
              <a:defRPr>
                <a:solidFill>
                  <a:srgbClr val="000000"/>
                </a:solidFill>
              </a:defRPr>
            </a:lvl7pPr>
            <a:lvl8pPr lvl="7" rtl="0" algn="l">
              <a:lnSpc>
                <a:spcPct val="150000"/>
              </a:lnSpc>
              <a:spcBef>
                <a:spcPts val="0"/>
              </a:spcBef>
              <a:spcAft>
                <a:spcPts val="0"/>
              </a:spcAft>
              <a:buSzPts val="1200"/>
              <a:buNone/>
              <a:defRPr>
                <a:solidFill>
                  <a:srgbClr val="000000"/>
                </a:solidFill>
              </a:defRPr>
            </a:lvl8pPr>
            <a:lvl9pPr lvl="8" rtl="0" algn="l">
              <a:lnSpc>
                <a:spcPct val="150000"/>
              </a:lnSpc>
              <a:spcBef>
                <a:spcPts val="0"/>
              </a:spcBef>
              <a:spcAft>
                <a:spcPts val="0"/>
              </a:spcAft>
              <a:buSzPts val="1200"/>
              <a:buNone/>
              <a:defRPr>
                <a:solidFill>
                  <a:srgbClr val="000000"/>
                </a:solidFill>
              </a:defRPr>
            </a:lvl9pPr>
          </a:lstStyle>
          <a:p/>
        </p:txBody>
      </p:sp>
      <p:sp>
        <p:nvSpPr>
          <p:cNvPr id="139" name="Google Shape;139;p18"/>
          <p:cNvSpPr txBox="1"/>
          <p:nvPr>
            <p:ph idx="2" type="subTitle"/>
          </p:nvPr>
        </p:nvSpPr>
        <p:spPr>
          <a:xfrm>
            <a:off x="872325" y="3731483"/>
            <a:ext cx="2756400" cy="175500"/>
          </a:xfrm>
          <a:prstGeom prst="rect">
            <a:avLst/>
          </a:prstGeom>
          <a:noFill/>
          <a:ln>
            <a:noFill/>
          </a:ln>
        </p:spPr>
        <p:txBody>
          <a:bodyPr anchorCtr="0" anchor="ctr" bIns="91425" lIns="0" spcFirstLastPara="1" rIns="91425" wrap="square" tIns="91425">
            <a:noAutofit/>
          </a:bodyPr>
          <a:lstStyle>
            <a:lvl1pPr lvl="0" rtl="0" algn="l">
              <a:lnSpc>
                <a:spcPct val="150000"/>
              </a:lnSpc>
              <a:spcBef>
                <a:spcPts val="0"/>
              </a:spcBef>
              <a:spcAft>
                <a:spcPts val="0"/>
              </a:spcAft>
              <a:buSzPts val="1800"/>
              <a:buNone/>
              <a:defRPr sz="1000">
                <a:solidFill>
                  <a:srgbClr val="434343"/>
                </a:solidFill>
                <a:latin typeface="Roboto"/>
                <a:ea typeface="Roboto"/>
                <a:cs typeface="Roboto"/>
                <a:sym typeface="Roboto"/>
              </a:defRPr>
            </a:lvl1pPr>
            <a:lvl2pPr lvl="1" rtl="0" algn="l">
              <a:lnSpc>
                <a:spcPct val="150000"/>
              </a:lnSpc>
              <a:spcBef>
                <a:spcPts val="0"/>
              </a:spcBef>
              <a:spcAft>
                <a:spcPts val="0"/>
              </a:spcAft>
              <a:buSzPts val="1600"/>
              <a:buNone/>
              <a:defRPr/>
            </a:lvl2pPr>
            <a:lvl3pPr lvl="2" rtl="0" algn="l">
              <a:lnSpc>
                <a:spcPct val="150000"/>
              </a:lnSpc>
              <a:spcBef>
                <a:spcPts val="0"/>
              </a:spcBef>
              <a:spcAft>
                <a:spcPts val="0"/>
              </a:spcAft>
              <a:buSzPts val="1400"/>
              <a:buNone/>
              <a:defRPr/>
            </a:lvl3pPr>
            <a:lvl4pPr lvl="3" rtl="0" algn="l">
              <a:lnSpc>
                <a:spcPct val="150000"/>
              </a:lnSpc>
              <a:spcBef>
                <a:spcPts val="0"/>
              </a:spcBef>
              <a:spcAft>
                <a:spcPts val="0"/>
              </a:spcAft>
              <a:buSzPts val="1200"/>
              <a:buNone/>
              <a:defRPr/>
            </a:lvl4pPr>
            <a:lvl5pPr lvl="4" rtl="0" algn="l">
              <a:lnSpc>
                <a:spcPct val="150000"/>
              </a:lnSpc>
              <a:spcBef>
                <a:spcPts val="0"/>
              </a:spcBef>
              <a:spcAft>
                <a:spcPts val="0"/>
              </a:spcAft>
              <a:buSzPts val="1200"/>
              <a:buNone/>
              <a:defRPr/>
            </a:lvl5pPr>
            <a:lvl6pPr lvl="5" rtl="0" algn="l">
              <a:lnSpc>
                <a:spcPct val="150000"/>
              </a:lnSpc>
              <a:spcBef>
                <a:spcPts val="0"/>
              </a:spcBef>
              <a:spcAft>
                <a:spcPts val="0"/>
              </a:spcAft>
              <a:buSzPts val="1200"/>
              <a:buNone/>
              <a:defRPr/>
            </a:lvl6pPr>
            <a:lvl7pPr lvl="6" rtl="0" algn="l">
              <a:lnSpc>
                <a:spcPct val="150000"/>
              </a:lnSpc>
              <a:spcBef>
                <a:spcPts val="0"/>
              </a:spcBef>
              <a:spcAft>
                <a:spcPts val="0"/>
              </a:spcAft>
              <a:buSzPts val="1200"/>
              <a:buNone/>
              <a:defRPr/>
            </a:lvl7pPr>
            <a:lvl8pPr lvl="7" rtl="0" algn="l">
              <a:lnSpc>
                <a:spcPct val="150000"/>
              </a:lnSpc>
              <a:spcBef>
                <a:spcPts val="0"/>
              </a:spcBef>
              <a:spcAft>
                <a:spcPts val="0"/>
              </a:spcAft>
              <a:buSzPts val="1200"/>
              <a:buNone/>
              <a:defRPr/>
            </a:lvl8pPr>
            <a:lvl9pPr lvl="8" rtl="0" algn="l">
              <a:lnSpc>
                <a:spcPct val="150000"/>
              </a:lnSpc>
              <a:spcBef>
                <a:spcPts val="0"/>
              </a:spcBef>
              <a:spcAft>
                <a:spcPts val="0"/>
              </a:spcAft>
              <a:buSzPts val="1200"/>
              <a:buNone/>
              <a:defRPr/>
            </a:lvl9pPr>
          </a:lstStyle>
          <a:p/>
        </p:txBody>
      </p:sp>
      <p:sp>
        <p:nvSpPr>
          <p:cNvPr id="140" name="Google Shape;140;p18"/>
          <p:cNvSpPr txBox="1"/>
          <p:nvPr>
            <p:ph idx="3" type="subTitle"/>
          </p:nvPr>
        </p:nvSpPr>
        <p:spPr>
          <a:xfrm>
            <a:off x="872325" y="4083275"/>
            <a:ext cx="2664900" cy="321600"/>
          </a:xfrm>
          <a:prstGeom prst="rect">
            <a:avLst/>
          </a:prstGeom>
          <a:noFill/>
          <a:ln>
            <a:noFill/>
          </a:ln>
        </p:spPr>
        <p:txBody>
          <a:bodyPr anchorCtr="0" anchor="t" bIns="91425" lIns="0" spcFirstLastPara="1" rIns="91425" wrap="square" tIns="91425">
            <a:noAutofit/>
          </a:bodyPr>
          <a:lstStyle>
            <a:lvl1pPr lvl="0" rtl="0" algn="l">
              <a:lnSpc>
                <a:spcPct val="150000"/>
              </a:lnSpc>
              <a:spcBef>
                <a:spcPts val="0"/>
              </a:spcBef>
              <a:spcAft>
                <a:spcPts val="0"/>
              </a:spcAft>
              <a:buSzPts val="1800"/>
              <a:buNone/>
              <a:defRPr sz="1000">
                <a:solidFill>
                  <a:srgbClr val="FF7300"/>
                </a:solidFill>
                <a:latin typeface="Roboto"/>
                <a:ea typeface="Roboto"/>
                <a:cs typeface="Roboto"/>
                <a:sym typeface="Roboto"/>
              </a:defRPr>
            </a:lvl1pPr>
            <a:lvl2pPr lvl="1" rtl="0" algn="l">
              <a:lnSpc>
                <a:spcPct val="150000"/>
              </a:lnSpc>
              <a:spcBef>
                <a:spcPts val="0"/>
              </a:spcBef>
              <a:spcAft>
                <a:spcPts val="0"/>
              </a:spcAft>
              <a:buSzPts val="1600"/>
              <a:buNone/>
              <a:defRPr sz="1000">
                <a:solidFill>
                  <a:srgbClr val="54C3C3"/>
                </a:solidFill>
                <a:latin typeface="Roboto Light"/>
                <a:ea typeface="Roboto Light"/>
                <a:cs typeface="Roboto Light"/>
                <a:sym typeface="Roboto Light"/>
              </a:defRPr>
            </a:lvl2pPr>
            <a:lvl3pPr lvl="2" rtl="0" algn="l">
              <a:lnSpc>
                <a:spcPct val="150000"/>
              </a:lnSpc>
              <a:spcBef>
                <a:spcPts val="0"/>
              </a:spcBef>
              <a:spcAft>
                <a:spcPts val="0"/>
              </a:spcAft>
              <a:buSzPts val="1400"/>
              <a:buNone/>
              <a:defRPr sz="1000">
                <a:solidFill>
                  <a:srgbClr val="54C3C3"/>
                </a:solidFill>
                <a:latin typeface="Roboto Light"/>
                <a:ea typeface="Roboto Light"/>
                <a:cs typeface="Roboto Light"/>
                <a:sym typeface="Roboto Light"/>
              </a:defRPr>
            </a:lvl3pPr>
            <a:lvl4pPr lvl="3"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4pPr>
            <a:lvl5pPr lvl="4"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5pPr>
            <a:lvl6pPr lvl="5"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6pPr>
            <a:lvl7pPr lvl="6"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7pPr>
            <a:lvl8pPr lvl="7"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8pPr>
            <a:lvl9pPr lvl="8"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9pPr>
          </a:lstStyle>
          <a:p/>
        </p:txBody>
      </p:sp>
      <p:pic>
        <p:nvPicPr>
          <p:cNvPr id="141" name="Google Shape;141;p18"/>
          <p:cNvPicPr preferRelativeResize="0"/>
          <p:nvPr/>
        </p:nvPicPr>
        <p:blipFill rotWithShape="1">
          <a:blip r:embed="rId3">
            <a:alphaModFix/>
          </a:blip>
          <a:srcRect b="0" l="0" r="0" t="0"/>
          <a:stretch/>
        </p:blipFill>
        <p:spPr>
          <a:xfrm>
            <a:off x="935799" y="945199"/>
            <a:ext cx="814577" cy="321600"/>
          </a:xfrm>
          <a:prstGeom prst="rect">
            <a:avLst/>
          </a:prstGeom>
          <a:noFill/>
          <a:ln>
            <a:noFill/>
          </a:ln>
        </p:spPr>
      </p:pic>
    </p:spTree>
  </p:cSld>
  <p:clrMapOvr>
    <a:masterClrMapping/>
  </p:clrMapOvr>
  <p:extLst>
    <p:ext uri="{DCECCB84-F9BA-43D5-87BE-67443E8EF086}">
      <p15:sldGuideLst>
        <p15:guide id="1" orient="horz" pos="1030">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Presenter Slide">
  <p:cSld name="TITLE_2">
    <p:spTree>
      <p:nvGrpSpPr>
        <p:cNvPr id="18" name="Shape 18"/>
        <p:cNvGrpSpPr/>
        <p:nvPr/>
      </p:nvGrpSpPr>
      <p:grpSpPr>
        <a:xfrm>
          <a:off x="0" y="0"/>
          <a:ext cx="0" cy="0"/>
          <a:chOff x="0" y="0"/>
          <a:chExt cx="0" cy="0"/>
        </a:xfrm>
      </p:grpSpPr>
      <p:cxnSp>
        <p:nvCxnSpPr>
          <p:cNvPr id="19" name="Google Shape;19;p3"/>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cxnSp>
        <p:nvCxnSpPr>
          <p:cNvPr id="20" name="Google Shape;20;p3"/>
          <p:cNvCxnSpPr/>
          <p:nvPr/>
        </p:nvCxnSpPr>
        <p:spPr>
          <a:xfrm>
            <a:off x="8710050" y="4946650"/>
            <a:ext cx="488400" cy="0"/>
          </a:xfrm>
          <a:prstGeom prst="straightConnector1">
            <a:avLst/>
          </a:prstGeom>
          <a:noFill/>
          <a:ln cap="flat" cmpd="sng" w="76200">
            <a:solidFill>
              <a:schemeClr val="accent2"/>
            </a:solidFill>
            <a:prstDash val="solid"/>
            <a:round/>
            <a:headEnd len="med" w="med" type="none"/>
            <a:tailEnd len="med" w="med" type="none"/>
          </a:ln>
        </p:spPr>
      </p:cxnSp>
      <p:cxnSp>
        <p:nvCxnSpPr>
          <p:cNvPr id="21" name="Google Shape;21;p3"/>
          <p:cNvCxnSpPr/>
          <p:nvPr/>
        </p:nvCxnSpPr>
        <p:spPr>
          <a:xfrm>
            <a:off x="0" y="1581150"/>
            <a:ext cx="2397300" cy="0"/>
          </a:xfrm>
          <a:prstGeom prst="straightConnector1">
            <a:avLst/>
          </a:prstGeom>
          <a:noFill/>
          <a:ln cap="flat" cmpd="sng" w="9525">
            <a:solidFill>
              <a:schemeClr val="accent3"/>
            </a:solidFill>
            <a:prstDash val="solid"/>
            <a:round/>
            <a:headEnd len="med" w="med" type="none"/>
            <a:tailEnd len="med" w="med" type="none"/>
          </a:ln>
        </p:spPr>
      </p:cxnSp>
      <p:sp>
        <p:nvSpPr>
          <p:cNvPr id="22" name="Google Shape;22;p3"/>
          <p:cNvSpPr txBox="1"/>
          <p:nvPr/>
        </p:nvSpPr>
        <p:spPr>
          <a:xfrm>
            <a:off x="2358400" y="968950"/>
            <a:ext cx="4908000" cy="115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0">
                <a:solidFill>
                  <a:schemeClr val="accent3"/>
                </a:solidFill>
                <a:latin typeface="Roboto"/>
                <a:ea typeface="Roboto"/>
                <a:cs typeface="Roboto"/>
                <a:sym typeface="Roboto"/>
              </a:rPr>
              <a:t>Hello!</a:t>
            </a:r>
            <a:endParaRPr b="1" sz="6000">
              <a:solidFill>
                <a:schemeClr val="accent3"/>
              </a:solidFill>
              <a:latin typeface="Roboto"/>
              <a:ea typeface="Roboto"/>
              <a:cs typeface="Roboto"/>
              <a:sym typeface="Roboto"/>
            </a:endParaRPr>
          </a:p>
        </p:txBody>
      </p:sp>
      <p:cxnSp>
        <p:nvCxnSpPr>
          <p:cNvPr id="23" name="Google Shape;23;p3"/>
          <p:cNvCxnSpPr/>
          <p:nvPr/>
        </p:nvCxnSpPr>
        <p:spPr>
          <a:xfrm>
            <a:off x="4634150" y="1581150"/>
            <a:ext cx="4551600" cy="0"/>
          </a:xfrm>
          <a:prstGeom prst="straightConnector1">
            <a:avLst/>
          </a:prstGeom>
          <a:noFill/>
          <a:ln cap="flat" cmpd="sng" w="9525">
            <a:solidFill>
              <a:schemeClr val="accent3"/>
            </a:solidFill>
            <a:prstDash val="solid"/>
            <a:round/>
            <a:headEnd len="med" w="med" type="none"/>
            <a:tailEnd len="med" w="med" type="none"/>
          </a:ln>
        </p:spPr>
      </p:cxnSp>
      <p:sp>
        <p:nvSpPr>
          <p:cNvPr id="24" name="Google Shape;24;p3"/>
          <p:cNvSpPr txBox="1"/>
          <p:nvPr>
            <p:ph type="title"/>
          </p:nvPr>
        </p:nvSpPr>
        <p:spPr>
          <a:xfrm>
            <a:off x="2397300" y="2416775"/>
            <a:ext cx="6186300" cy="597600"/>
          </a:xfrm>
          <a:prstGeom prst="rect">
            <a:avLst/>
          </a:prstGeom>
        </p:spPr>
        <p:txBody>
          <a:bodyPr anchorCtr="0" anchor="t" bIns="91425" lIns="91425" spcFirstLastPara="1" rIns="91425" wrap="square" tIns="91425">
            <a:noAutofit/>
          </a:bodyPr>
          <a:lstStyle>
            <a:lvl1pPr lvl="0">
              <a:spcBef>
                <a:spcPts val="0"/>
              </a:spcBef>
              <a:spcAft>
                <a:spcPts val="0"/>
              </a:spcAft>
              <a:buNone/>
              <a:defRPr sz="2800">
                <a:solidFill>
                  <a:srgbClr val="FFFFFF"/>
                </a:solidFill>
                <a:highlight>
                  <a:schemeClr val="accent1"/>
                </a:highlight>
              </a:defRPr>
            </a:lvl1pPr>
            <a:lvl2pPr lvl="1">
              <a:spcBef>
                <a:spcPts val="0"/>
              </a:spcBef>
              <a:spcAft>
                <a:spcPts val="0"/>
              </a:spcAft>
              <a:buNone/>
              <a:defRPr sz="2800"/>
            </a:lvl2pPr>
            <a:lvl3pPr lvl="2">
              <a:spcBef>
                <a:spcPts val="0"/>
              </a:spcBef>
              <a:spcAft>
                <a:spcPts val="0"/>
              </a:spcAft>
              <a:buNone/>
              <a:defRPr sz="2800"/>
            </a:lvl3pPr>
            <a:lvl4pPr lvl="3">
              <a:spcBef>
                <a:spcPts val="0"/>
              </a:spcBef>
              <a:spcAft>
                <a:spcPts val="0"/>
              </a:spcAft>
              <a:buNone/>
              <a:defRPr sz="2800"/>
            </a:lvl4pPr>
            <a:lvl5pPr lvl="4">
              <a:spcBef>
                <a:spcPts val="0"/>
              </a:spcBef>
              <a:spcAft>
                <a:spcPts val="0"/>
              </a:spcAft>
              <a:buNone/>
              <a:defRPr sz="2800"/>
            </a:lvl5pPr>
            <a:lvl6pPr lvl="5">
              <a:spcBef>
                <a:spcPts val="0"/>
              </a:spcBef>
              <a:spcAft>
                <a:spcPts val="0"/>
              </a:spcAft>
              <a:buNone/>
              <a:defRPr sz="2800"/>
            </a:lvl6pPr>
            <a:lvl7pPr lvl="6">
              <a:spcBef>
                <a:spcPts val="0"/>
              </a:spcBef>
              <a:spcAft>
                <a:spcPts val="0"/>
              </a:spcAft>
              <a:buNone/>
              <a:defRPr sz="2800"/>
            </a:lvl7pPr>
            <a:lvl8pPr lvl="7">
              <a:spcBef>
                <a:spcPts val="0"/>
              </a:spcBef>
              <a:spcAft>
                <a:spcPts val="0"/>
              </a:spcAft>
              <a:buNone/>
              <a:defRPr sz="2800"/>
            </a:lvl8pPr>
            <a:lvl9pPr lvl="8">
              <a:spcBef>
                <a:spcPts val="0"/>
              </a:spcBef>
              <a:spcAft>
                <a:spcPts val="0"/>
              </a:spcAft>
              <a:buNone/>
              <a:defRPr sz="2800"/>
            </a:lvl9pPr>
          </a:lstStyle>
          <a:p/>
        </p:txBody>
      </p:sp>
      <p:sp>
        <p:nvSpPr>
          <p:cNvPr id="25" name="Google Shape;25;p3"/>
          <p:cNvSpPr txBox="1"/>
          <p:nvPr>
            <p:ph idx="1" type="subTitle"/>
          </p:nvPr>
        </p:nvSpPr>
        <p:spPr>
          <a:xfrm>
            <a:off x="2397300" y="2994225"/>
            <a:ext cx="5065800" cy="263400"/>
          </a:xfrm>
          <a:prstGeom prst="rect">
            <a:avLst/>
          </a:prstGeom>
        </p:spPr>
        <p:txBody>
          <a:bodyPr anchorCtr="0" anchor="ctr" bIns="91425" lIns="91425" spcFirstLastPara="1" rIns="91425" wrap="square" tIns="91425">
            <a:noAutofit/>
          </a:bodyPr>
          <a:lstStyle>
            <a:lvl1pPr lvl="0">
              <a:lnSpc>
                <a:spcPct val="115000"/>
              </a:lnSpc>
              <a:spcBef>
                <a:spcPts val="600"/>
              </a:spcBef>
              <a:spcAft>
                <a:spcPts val="0"/>
              </a:spcAft>
              <a:buNone/>
              <a:defRPr sz="1300">
                <a:solidFill>
                  <a:schemeClr val="lt1"/>
                </a:solidFill>
                <a:highlight>
                  <a:schemeClr val="accent2"/>
                </a:highlight>
                <a:latin typeface="Roboto Medium"/>
                <a:ea typeface="Roboto Medium"/>
                <a:cs typeface="Roboto Medium"/>
                <a:sym typeface="Roboto Medium"/>
              </a:defRPr>
            </a:lvl1pPr>
            <a:lvl2pPr lvl="1">
              <a:spcBef>
                <a:spcPts val="600"/>
              </a:spcBef>
              <a:spcAft>
                <a:spcPts val="0"/>
              </a:spcAft>
              <a:buNone/>
              <a:defRPr sz="1400">
                <a:solidFill>
                  <a:schemeClr val="lt1"/>
                </a:solidFill>
                <a:latin typeface="Roboto Medium"/>
                <a:ea typeface="Roboto Medium"/>
                <a:cs typeface="Roboto Medium"/>
                <a:sym typeface="Roboto Medium"/>
              </a:defRPr>
            </a:lvl2pPr>
            <a:lvl3pPr lvl="2">
              <a:spcBef>
                <a:spcPts val="600"/>
              </a:spcBef>
              <a:spcAft>
                <a:spcPts val="0"/>
              </a:spcAft>
              <a:buNone/>
              <a:defRPr sz="1400">
                <a:solidFill>
                  <a:schemeClr val="lt1"/>
                </a:solidFill>
                <a:latin typeface="Roboto Medium"/>
                <a:ea typeface="Roboto Medium"/>
                <a:cs typeface="Roboto Medium"/>
                <a:sym typeface="Roboto Medium"/>
              </a:defRPr>
            </a:lvl3pPr>
            <a:lvl4pPr lvl="3">
              <a:spcBef>
                <a:spcPts val="600"/>
              </a:spcBef>
              <a:spcAft>
                <a:spcPts val="0"/>
              </a:spcAft>
              <a:buNone/>
              <a:defRPr sz="1400">
                <a:solidFill>
                  <a:schemeClr val="lt1"/>
                </a:solidFill>
                <a:latin typeface="Roboto Medium"/>
                <a:ea typeface="Roboto Medium"/>
                <a:cs typeface="Roboto Medium"/>
                <a:sym typeface="Roboto Medium"/>
              </a:defRPr>
            </a:lvl4pPr>
            <a:lvl5pPr lvl="4">
              <a:spcBef>
                <a:spcPts val="600"/>
              </a:spcBef>
              <a:spcAft>
                <a:spcPts val="0"/>
              </a:spcAft>
              <a:buNone/>
              <a:defRPr sz="1400">
                <a:solidFill>
                  <a:schemeClr val="lt1"/>
                </a:solidFill>
                <a:latin typeface="Roboto Medium"/>
                <a:ea typeface="Roboto Medium"/>
                <a:cs typeface="Roboto Medium"/>
                <a:sym typeface="Roboto Medium"/>
              </a:defRPr>
            </a:lvl5pPr>
            <a:lvl6pPr lvl="5">
              <a:spcBef>
                <a:spcPts val="600"/>
              </a:spcBef>
              <a:spcAft>
                <a:spcPts val="0"/>
              </a:spcAft>
              <a:buNone/>
              <a:defRPr sz="1400">
                <a:solidFill>
                  <a:schemeClr val="lt1"/>
                </a:solidFill>
                <a:latin typeface="Roboto Medium"/>
                <a:ea typeface="Roboto Medium"/>
                <a:cs typeface="Roboto Medium"/>
                <a:sym typeface="Roboto Medium"/>
              </a:defRPr>
            </a:lvl6pPr>
            <a:lvl7pPr lvl="6">
              <a:spcBef>
                <a:spcPts val="600"/>
              </a:spcBef>
              <a:spcAft>
                <a:spcPts val="0"/>
              </a:spcAft>
              <a:buNone/>
              <a:defRPr sz="1400">
                <a:solidFill>
                  <a:schemeClr val="lt1"/>
                </a:solidFill>
                <a:latin typeface="Roboto Medium"/>
                <a:ea typeface="Roboto Medium"/>
                <a:cs typeface="Roboto Medium"/>
                <a:sym typeface="Roboto Medium"/>
              </a:defRPr>
            </a:lvl7pPr>
            <a:lvl8pPr lvl="7">
              <a:spcBef>
                <a:spcPts val="600"/>
              </a:spcBef>
              <a:spcAft>
                <a:spcPts val="0"/>
              </a:spcAft>
              <a:buNone/>
              <a:defRPr sz="1400">
                <a:solidFill>
                  <a:schemeClr val="lt1"/>
                </a:solidFill>
                <a:latin typeface="Roboto Medium"/>
                <a:ea typeface="Roboto Medium"/>
                <a:cs typeface="Roboto Medium"/>
                <a:sym typeface="Roboto Medium"/>
              </a:defRPr>
            </a:lvl8pPr>
            <a:lvl9pPr lvl="8">
              <a:spcBef>
                <a:spcPts val="600"/>
              </a:spcBef>
              <a:spcAft>
                <a:spcPts val="0"/>
              </a:spcAft>
              <a:buNone/>
              <a:defRPr sz="1400">
                <a:solidFill>
                  <a:schemeClr val="lt1"/>
                </a:solidFill>
                <a:latin typeface="Roboto Medium"/>
                <a:ea typeface="Roboto Medium"/>
                <a:cs typeface="Roboto Medium"/>
                <a:sym typeface="Roboto Medium"/>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resenters Slide">
  <p:cSld name="TITLE_2_1">
    <p:spTree>
      <p:nvGrpSpPr>
        <p:cNvPr id="26" name="Shape 26"/>
        <p:cNvGrpSpPr/>
        <p:nvPr/>
      </p:nvGrpSpPr>
      <p:grpSpPr>
        <a:xfrm>
          <a:off x="0" y="0"/>
          <a:ext cx="0" cy="0"/>
          <a:chOff x="0" y="0"/>
          <a:chExt cx="0" cy="0"/>
        </a:xfrm>
      </p:grpSpPr>
      <p:cxnSp>
        <p:nvCxnSpPr>
          <p:cNvPr id="27" name="Google Shape;27;p4"/>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cxnSp>
        <p:nvCxnSpPr>
          <p:cNvPr id="28" name="Google Shape;28;p4"/>
          <p:cNvCxnSpPr/>
          <p:nvPr/>
        </p:nvCxnSpPr>
        <p:spPr>
          <a:xfrm>
            <a:off x="8710050" y="4946650"/>
            <a:ext cx="488400" cy="0"/>
          </a:xfrm>
          <a:prstGeom prst="straightConnector1">
            <a:avLst/>
          </a:prstGeom>
          <a:noFill/>
          <a:ln cap="flat" cmpd="sng" w="76200">
            <a:solidFill>
              <a:schemeClr val="accent2"/>
            </a:solidFill>
            <a:prstDash val="solid"/>
            <a:round/>
            <a:headEnd len="med" w="med" type="none"/>
            <a:tailEnd len="med" w="med" type="none"/>
          </a:ln>
        </p:spPr>
      </p:cxnSp>
      <p:cxnSp>
        <p:nvCxnSpPr>
          <p:cNvPr id="29" name="Google Shape;29;p4"/>
          <p:cNvCxnSpPr/>
          <p:nvPr/>
        </p:nvCxnSpPr>
        <p:spPr>
          <a:xfrm>
            <a:off x="-7650" y="1504950"/>
            <a:ext cx="881100" cy="0"/>
          </a:xfrm>
          <a:prstGeom prst="straightConnector1">
            <a:avLst/>
          </a:prstGeom>
          <a:noFill/>
          <a:ln cap="flat" cmpd="sng" w="9525">
            <a:solidFill>
              <a:schemeClr val="accent3"/>
            </a:solidFill>
            <a:prstDash val="solid"/>
            <a:round/>
            <a:headEnd len="med" w="med" type="none"/>
            <a:tailEnd len="med" w="med" type="none"/>
          </a:ln>
        </p:spPr>
      </p:cxnSp>
      <p:sp>
        <p:nvSpPr>
          <p:cNvPr id="30" name="Google Shape;30;p4"/>
          <p:cNvSpPr txBox="1"/>
          <p:nvPr/>
        </p:nvSpPr>
        <p:spPr>
          <a:xfrm>
            <a:off x="861525" y="892750"/>
            <a:ext cx="4908000" cy="115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0">
                <a:solidFill>
                  <a:schemeClr val="accent3"/>
                </a:solidFill>
                <a:latin typeface="Roboto"/>
                <a:ea typeface="Roboto"/>
                <a:cs typeface="Roboto"/>
                <a:sym typeface="Roboto"/>
              </a:rPr>
              <a:t>Hello!</a:t>
            </a:r>
            <a:endParaRPr b="1" sz="6000">
              <a:solidFill>
                <a:schemeClr val="accent3"/>
              </a:solidFill>
              <a:latin typeface="Roboto"/>
              <a:ea typeface="Roboto"/>
              <a:cs typeface="Roboto"/>
              <a:sym typeface="Roboto"/>
            </a:endParaRPr>
          </a:p>
        </p:txBody>
      </p:sp>
      <p:cxnSp>
        <p:nvCxnSpPr>
          <p:cNvPr id="31" name="Google Shape;31;p4"/>
          <p:cNvCxnSpPr/>
          <p:nvPr/>
        </p:nvCxnSpPr>
        <p:spPr>
          <a:xfrm>
            <a:off x="3101475" y="1504950"/>
            <a:ext cx="6084300" cy="0"/>
          </a:xfrm>
          <a:prstGeom prst="straightConnector1">
            <a:avLst/>
          </a:prstGeom>
          <a:noFill/>
          <a:ln cap="flat" cmpd="sng" w="9525">
            <a:solidFill>
              <a:schemeClr val="accent3"/>
            </a:solidFill>
            <a:prstDash val="solid"/>
            <a:round/>
            <a:headEnd len="med" w="med" type="none"/>
            <a:tailEnd len="med" w="med" type="none"/>
          </a:ln>
        </p:spPr>
      </p:cxnSp>
      <p:sp>
        <p:nvSpPr>
          <p:cNvPr id="32" name="Google Shape;32;p4"/>
          <p:cNvSpPr txBox="1"/>
          <p:nvPr>
            <p:ph type="title"/>
          </p:nvPr>
        </p:nvSpPr>
        <p:spPr>
          <a:xfrm>
            <a:off x="2092500" y="2233425"/>
            <a:ext cx="6186300" cy="597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highlight>
                  <a:schemeClr val="accent1"/>
                </a:highlight>
              </a:defRPr>
            </a:lvl1pPr>
            <a:lvl2pPr lvl="1" rtl="0">
              <a:spcBef>
                <a:spcPts val="0"/>
              </a:spcBef>
              <a:spcAft>
                <a:spcPts val="0"/>
              </a:spcAft>
              <a:buNone/>
              <a:defRPr sz="2800"/>
            </a:lvl2pPr>
            <a:lvl3pPr lvl="2" rtl="0">
              <a:spcBef>
                <a:spcPts val="0"/>
              </a:spcBef>
              <a:spcAft>
                <a:spcPts val="0"/>
              </a:spcAft>
              <a:buNone/>
              <a:defRPr sz="2800"/>
            </a:lvl3pPr>
            <a:lvl4pPr lvl="3" rtl="0">
              <a:spcBef>
                <a:spcPts val="0"/>
              </a:spcBef>
              <a:spcAft>
                <a:spcPts val="0"/>
              </a:spcAft>
              <a:buNone/>
              <a:defRPr sz="2800"/>
            </a:lvl4pPr>
            <a:lvl5pPr lvl="4" rtl="0">
              <a:spcBef>
                <a:spcPts val="0"/>
              </a:spcBef>
              <a:spcAft>
                <a:spcPts val="0"/>
              </a:spcAft>
              <a:buNone/>
              <a:defRPr sz="2800"/>
            </a:lvl5pPr>
            <a:lvl6pPr lvl="5" rtl="0">
              <a:spcBef>
                <a:spcPts val="0"/>
              </a:spcBef>
              <a:spcAft>
                <a:spcPts val="0"/>
              </a:spcAft>
              <a:buNone/>
              <a:defRPr sz="2800"/>
            </a:lvl6pPr>
            <a:lvl7pPr lvl="6" rtl="0">
              <a:spcBef>
                <a:spcPts val="0"/>
              </a:spcBef>
              <a:spcAft>
                <a:spcPts val="0"/>
              </a:spcAft>
              <a:buNone/>
              <a:defRPr sz="2800"/>
            </a:lvl7pPr>
            <a:lvl8pPr lvl="7" rtl="0">
              <a:spcBef>
                <a:spcPts val="0"/>
              </a:spcBef>
              <a:spcAft>
                <a:spcPts val="0"/>
              </a:spcAft>
              <a:buNone/>
              <a:defRPr sz="2800"/>
            </a:lvl8pPr>
            <a:lvl9pPr lvl="8" rtl="0">
              <a:spcBef>
                <a:spcPts val="0"/>
              </a:spcBef>
              <a:spcAft>
                <a:spcPts val="0"/>
              </a:spcAft>
              <a:buNone/>
              <a:defRPr sz="2800"/>
            </a:lvl9pPr>
          </a:lstStyle>
          <a:p/>
        </p:txBody>
      </p:sp>
      <p:sp>
        <p:nvSpPr>
          <p:cNvPr id="33" name="Google Shape;33;p4"/>
          <p:cNvSpPr txBox="1"/>
          <p:nvPr>
            <p:ph idx="1" type="subTitle"/>
          </p:nvPr>
        </p:nvSpPr>
        <p:spPr>
          <a:xfrm>
            <a:off x="2092500" y="2696475"/>
            <a:ext cx="5065800" cy="263400"/>
          </a:xfrm>
          <a:prstGeom prst="rect">
            <a:avLst/>
          </a:prstGeom>
        </p:spPr>
        <p:txBody>
          <a:bodyPr anchorCtr="0" anchor="ctr" bIns="91425" lIns="91425" spcFirstLastPara="1" rIns="91425" wrap="square" tIns="91425">
            <a:noAutofit/>
          </a:bodyPr>
          <a:lstStyle>
            <a:lvl1pPr lvl="0" rtl="0">
              <a:lnSpc>
                <a:spcPct val="115000"/>
              </a:lnSpc>
              <a:spcBef>
                <a:spcPts val="600"/>
              </a:spcBef>
              <a:spcAft>
                <a:spcPts val="0"/>
              </a:spcAft>
              <a:buNone/>
              <a:defRPr sz="1100">
                <a:solidFill>
                  <a:schemeClr val="lt1"/>
                </a:solidFill>
                <a:highlight>
                  <a:schemeClr val="accent2"/>
                </a:highlight>
                <a:latin typeface="Roboto Medium"/>
                <a:ea typeface="Roboto Medium"/>
                <a:cs typeface="Roboto Medium"/>
                <a:sym typeface="Roboto Medium"/>
              </a:defRPr>
            </a:lvl1pPr>
            <a:lvl2pPr lvl="1" rtl="0">
              <a:spcBef>
                <a:spcPts val="600"/>
              </a:spcBef>
              <a:spcAft>
                <a:spcPts val="0"/>
              </a:spcAft>
              <a:buNone/>
              <a:defRPr sz="1400">
                <a:solidFill>
                  <a:schemeClr val="lt1"/>
                </a:solidFill>
                <a:latin typeface="Roboto Medium"/>
                <a:ea typeface="Roboto Medium"/>
                <a:cs typeface="Roboto Medium"/>
                <a:sym typeface="Roboto Medium"/>
              </a:defRPr>
            </a:lvl2pPr>
            <a:lvl3pPr lvl="2" rtl="0">
              <a:spcBef>
                <a:spcPts val="600"/>
              </a:spcBef>
              <a:spcAft>
                <a:spcPts val="0"/>
              </a:spcAft>
              <a:buNone/>
              <a:defRPr sz="1400">
                <a:solidFill>
                  <a:schemeClr val="lt1"/>
                </a:solidFill>
                <a:latin typeface="Roboto Medium"/>
                <a:ea typeface="Roboto Medium"/>
                <a:cs typeface="Roboto Medium"/>
                <a:sym typeface="Roboto Medium"/>
              </a:defRPr>
            </a:lvl3pPr>
            <a:lvl4pPr lvl="3" rtl="0">
              <a:spcBef>
                <a:spcPts val="600"/>
              </a:spcBef>
              <a:spcAft>
                <a:spcPts val="0"/>
              </a:spcAft>
              <a:buNone/>
              <a:defRPr sz="1400">
                <a:solidFill>
                  <a:schemeClr val="lt1"/>
                </a:solidFill>
                <a:latin typeface="Roboto Medium"/>
                <a:ea typeface="Roboto Medium"/>
                <a:cs typeface="Roboto Medium"/>
                <a:sym typeface="Roboto Medium"/>
              </a:defRPr>
            </a:lvl4pPr>
            <a:lvl5pPr lvl="4" rtl="0">
              <a:spcBef>
                <a:spcPts val="600"/>
              </a:spcBef>
              <a:spcAft>
                <a:spcPts val="0"/>
              </a:spcAft>
              <a:buNone/>
              <a:defRPr sz="1400">
                <a:solidFill>
                  <a:schemeClr val="lt1"/>
                </a:solidFill>
                <a:latin typeface="Roboto Medium"/>
                <a:ea typeface="Roboto Medium"/>
                <a:cs typeface="Roboto Medium"/>
                <a:sym typeface="Roboto Medium"/>
              </a:defRPr>
            </a:lvl5pPr>
            <a:lvl6pPr lvl="5" rtl="0">
              <a:spcBef>
                <a:spcPts val="600"/>
              </a:spcBef>
              <a:spcAft>
                <a:spcPts val="0"/>
              </a:spcAft>
              <a:buNone/>
              <a:defRPr sz="1400">
                <a:solidFill>
                  <a:schemeClr val="lt1"/>
                </a:solidFill>
                <a:latin typeface="Roboto Medium"/>
                <a:ea typeface="Roboto Medium"/>
                <a:cs typeface="Roboto Medium"/>
                <a:sym typeface="Roboto Medium"/>
              </a:defRPr>
            </a:lvl6pPr>
            <a:lvl7pPr lvl="6" rtl="0">
              <a:spcBef>
                <a:spcPts val="600"/>
              </a:spcBef>
              <a:spcAft>
                <a:spcPts val="0"/>
              </a:spcAft>
              <a:buNone/>
              <a:defRPr sz="1400">
                <a:solidFill>
                  <a:schemeClr val="lt1"/>
                </a:solidFill>
                <a:latin typeface="Roboto Medium"/>
                <a:ea typeface="Roboto Medium"/>
                <a:cs typeface="Roboto Medium"/>
                <a:sym typeface="Roboto Medium"/>
              </a:defRPr>
            </a:lvl7pPr>
            <a:lvl8pPr lvl="7" rtl="0">
              <a:spcBef>
                <a:spcPts val="600"/>
              </a:spcBef>
              <a:spcAft>
                <a:spcPts val="0"/>
              </a:spcAft>
              <a:buNone/>
              <a:defRPr sz="1400">
                <a:solidFill>
                  <a:schemeClr val="lt1"/>
                </a:solidFill>
                <a:latin typeface="Roboto Medium"/>
                <a:ea typeface="Roboto Medium"/>
                <a:cs typeface="Roboto Medium"/>
                <a:sym typeface="Roboto Medium"/>
              </a:defRPr>
            </a:lvl8pPr>
            <a:lvl9pPr lvl="8" rtl="0">
              <a:spcBef>
                <a:spcPts val="600"/>
              </a:spcBef>
              <a:spcAft>
                <a:spcPts val="0"/>
              </a:spcAft>
              <a:buNone/>
              <a:defRPr sz="1400">
                <a:solidFill>
                  <a:schemeClr val="lt1"/>
                </a:solidFill>
                <a:latin typeface="Roboto Medium"/>
                <a:ea typeface="Roboto Medium"/>
                <a:cs typeface="Roboto Medium"/>
                <a:sym typeface="Roboto Medium"/>
              </a:defRPr>
            </a:lvl9pPr>
          </a:lstStyle>
          <a:p/>
        </p:txBody>
      </p:sp>
      <p:sp>
        <p:nvSpPr>
          <p:cNvPr id="34" name="Google Shape;34;p4"/>
          <p:cNvSpPr txBox="1"/>
          <p:nvPr>
            <p:ph idx="2" type="title"/>
          </p:nvPr>
        </p:nvSpPr>
        <p:spPr>
          <a:xfrm>
            <a:off x="2092500" y="3559500"/>
            <a:ext cx="6186300" cy="597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highlight>
                  <a:schemeClr val="accent1"/>
                </a:highlight>
              </a:defRPr>
            </a:lvl1pPr>
            <a:lvl2pPr lvl="1" rtl="0">
              <a:spcBef>
                <a:spcPts val="0"/>
              </a:spcBef>
              <a:spcAft>
                <a:spcPts val="0"/>
              </a:spcAft>
              <a:buNone/>
              <a:defRPr sz="2800"/>
            </a:lvl2pPr>
            <a:lvl3pPr lvl="2" rtl="0">
              <a:spcBef>
                <a:spcPts val="0"/>
              </a:spcBef>
              <a:spcAft>
                <a:spcPts val="0"/>
              </a:spcAft>
              <a:buNone/>
              <a:defRPr sz="2800"/>
            </a:lvl3pPr>
            <a:lvl4pPr lvl="3" rtl="0">
              <a:spcBef>
                <a:spcPts val="0"/>
              </a:spcBef>
              <a:spcAft>
                <a:spcPts val="0"/>
              </a:spcAft>
              <a:buNone/>
              <a:defRPr sz="2800"/>
            </a:lvl4pPr>
            <a:lvl5pPr lvl="4" rtl="0">
              <a:spcBef>
                <a:spcPts val="0"/>
              </a:spcBef>
              <a:spcAft>
                <a:spcPts val="0"/>
              </a:spcAft>
              <a:buNone/>
              <a:defRPr sz="2800"/>
            </a:lvl5pPr>
            <a:lvl6pPr lvl="5" rtl="0">
              <a:spcBef>
                <a:spcPts val="0"/>
              </a:spcBef>
              <a:spcAft>
                <a:spcPts val="0"/>
              </a:spcAft>
              <a:buNone/>
              <a:defRPr sz="2800"/>
            </a:lvl6pPr>
            <a:lvl7pPr lvl="6" rtl="0">
              <a:spcBef>
                <a:spcPts val="0"/>
              </a:spcBef>
              <a:spcAft>
                <a:spcPts val="0"/>
              </a:spcAft>
              <a:buNone/>
              <a:defRPr sz="2800"/>
            </a:lvl7pPr>
            <a:lvl8pPr lvl="7" rtl="0">
              <a:spcBef>
                <a:spcPts val="0"/>
              </a:spcBef>
              <a:spcAft>
                <a:spcPts val="0"/>
              </a:spcAft>
              <a:buNone/>
              <a:defRPr sz="2800"/>
            </a:lvl8pPr>
            <a:lvl9pPr lvl="8" rtl="0">
              <a:spcBef>
                <a:spcPts val="0"/>
              </a:spcBef>
              <a:spcAft>
                <a:spcPts val="0"/>
              </a:spcAft>
              <a:buNone/>
              <a:defRPr sz="2800"/>
            </a:lvl9pPr>
          </a:lstStyle>
          <a:p/>
        </p:txBody>
      </p:sp>
      <p:sp>
        <p:nvSpPr>
          <p:cNvPr id="35" name="Google Shape;35;p4"/>
          <p:cNvSpPr txBox="1"/>
          <p:nvPr>
            <p:ph idx="3" type="subTitle"/>
          </p:nvPr>
        </p:nvSpPr>
        <p:spPr>
          <a:xfrm>
            <a:off x="2092500" y="4022550"/>
            <a:ext cx="5065800" cy="263400"/>
          </a:xfrm>
          <a:prstGeom prst="rect">
            <a:avLst/>
          </a:prstGeom>
        </p:spPr>
        <p:txBody>
          <a:bodyPr anchorCtr="0" anchor="ctr" bIns="91425" lIns="91425" spcFirstLastPara="1" rIns="91425" wrap="square" tIns="91425">
            <a:noAutofit/>
          </a:bodyPr>
          <a:lstStyle>
            <a:lvl1pPr lvl="0" rtl="0">
              <a:lnSpc>
                <a:spcPct val="115000"/>
              </a:lnSpc>
              <a:spcBef>
                <a:spcPts val="600"/>
              </a:spcBef>
              <a:spcAft>
                <a:spcPts val="0"/>
              </a:spcAft>
              <a:buNone/>
              <a:defRPr sz="1100">
                <a:solidFill>
                  <a:schemeClr val="lt1"/>
                </a:solidFill>
                <a:highlight>
                  <a:schemeClr val="accent2"/>
                </a:highlight>
                <a:latin typeface="Roboto Medium"/>
                <a:ea typeface="Roboto Medium"/>
                <a:cs typeface="Roboto Medium"/>
                <a:sym typeface="Roboto Medium"/>
              </a:defRPr>
            </a:lvl1pPr>
            <a:lvl2pPr lvl="1" rtl="0">
              <a:spcBef>
                <a:spcPts val="600"/>
              </a:spcBef>
              <a:spcAft>
                <a:spcPts val="0"/>
              </a:spcAft>
              <a:buNone/>
              <a:defRPr sz="1400">
                <a:solidFill>
                  <a:schemeClr val="lt1"/>
                </a:solidFill>
                <a:latin typeface="Roboto Medium"/>
                <a:ea typeface="Roboto Medium"/>
                <a:cs typeface="Roboto Medium"/>
                <a:sym typeface="Roboto Medium"/>
              </a:defRPr>
            </a:lvl2pPr>
            <a:lvl3pPr lvl="2" rtl="0">
              <a:spcBef>
                <a:spcPts val="600"/>
              </a:spcBef>
              <a:spcAft>
                <a:spcPts val="0"/>
              </a:spcAft>
              <a:buNone/>
              <a:defRPr sz="1400">
                <a:solidFill>
                  <a:schemeClr val="lt1"/>
                </a:solidFill>
                <a:latin typeface="Roboto Medium"/>
                <a:ea typeface="Roboto Medium"/>
                <a:cs typeface="Roboto Medium"/>
                <a:sym typeface="Roboto Medium"/>
              </a:defRPr>
            </a:lvl3pPr>
            <a:lvl4pPr lvl="3" rtl="0">
              <a:spcBef>
                <a:spcPts val="600"/>
              </a:spcBef>
              <a:spcAft>
                <a:spcPts val="0"/>
              </a:spcAft>
              <a:buNone/>
              <a:defRPr sz="1400">
                <a:solidFill>
                  <a:schemeClr val="lt1"/>
                </a:solidFill>
                <a:latin typeface="Roboto Medium"/>
                <a:ea typeface="Roboto Medium"/>
                <a:cs typeface="Roboto Medium"/>
                <a:sym typeface="Roboto Medium"/>
              </a:defRPr>
            </a:lvl4pPr>
            <a:lvl5pPr lvl="4" rtl="0">
              <a:spcBef>
                <a:spcPts val="600"/>
              </a:spcBef>
              <a:spcAft>
                <a:spcPts val="0"/>
              </a:spcAft>
              <a:buNone/>
              <a:defRPr sz="1400">
                <a:solidFill>
                  <a:schemeClr val="lt1"/>
                </a:solidFill>
                <a:latin typeface="Roboto Medium"/>
                <a:ea typeface="Roboto Medium"/>
                <a:cs typeface="Roboto Medium"/>
                <a:sym typeface="Roboto Medium"/>
              </a:defRPr>
            </a:lvl5pPr>
            <a:lvl6pPr lvl="5" rtl="0">
              <a:spcBef>
                <a:spcPts val="600"/>
              </a:spcBef>
              <a:spcAft>
                <a:spcPts val="0"/>
              </a:spcAft>
              <a:buNone/>
              <a:defRPr sz="1400">
                <a:solidFill>
                  <a:schemeClr val="lt1"/>
                </a:solidFill>
                <a:latin typeface="Roboto Medium"/>
                <a:ea typeface="Roboto Medium"/>
                <a:cs typeface="Roboto Medium"/>
                <a:sym typeface="Roboto Medium"/>
              </a:defRPr>
            </a:lvl6pPr>
            <a:lvl7pPr lvl="6" rtl="0">
              <a:spcBef>
                <a:spcPts val="600"/>
              </a:spcBef>
              <a:spcAft>
                <a:spcPts val="0"/>
              </a:spcAft>
              <a:buNone/>
              <a:defRPr sz="1400">
                <a:solidFill>
                  <a:schemeClr val="lt1"/>
                </a:solidFill>
                <a:latin typeface="Roboto Medium"/>
                <a:ea typeface="Roboto Medium"/>
                <a:cs typeface="Roboto Medium"/>
                <a:sym typeface="Roboto Medium"/>
              </a:defRPr>
            </a:lvl7pPr>
            <a:lvl8pPr lvl="7" rtl="0">
              <a:spcBef>
                <a:spcPts val="600"/>
              </a:spcBef>
              <a:spcAft>
                <a:spcPts val="0"/>
              </a:spcAft>
              <a:buNone/>
              <a:defRPr sz="1400">
                <a:solidFill>
                  <a:schemeClr val="lt1"/>
                </a:solidFill>
                <a:latin typeface="Roboto Medium"/>
                <a:ea typeface="Roboto Medium"/>
                <a:cs typeface="Roboto Medium"/>
                <a:sym typeface="Roboto Medium"/>
              </a:defRPr>
            </a:lvl8pPr>
            <a:lvl9pPr lvl="8" rtl="0">
              <a:spcBef>
                <a:spcPts val="600"/>
              </a:spcBef>
              <a:spcAft>
                <a:spcPts val="0"/>
              </a:spcAft>
              <a:buNone/>
              <a:defRPr sz="1400">
                <a:solidFill>
                  <a:schemeClr val="lt1"/>
                </a:solidFill>
                <a:latin typeface="Roboto Medium"/>
                <a:ea typeface="Roboto Medium"/>
                <a:cs typeface="Roboto Medium"/>
                <a:sym typeface="Roboto Medium"/>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TITLE_1">
    <p:bg>
      <p:bgPr>
        <a:solidFill>
          <a:schemeClr val="lt1"/>
        </a:solidFill>
      </p:bgPr>
    </p:bg>
    <p:spTree>
      <p:nvGrpSpPr>
        <p:cNvPr id="36" name="Shape 36"/>
        <p:cNvGrpSpPr/>
        <p:nvPr/>
      </p:nvGrpSpPr>
      <p:grpSpPr>
        <a:xfrm>
          <a:off x="0" y="0"/>
          <a:ext cx="0" cy="0"/>
          <a:chOff x="0" y="0"/>
          <a:chExt cx="0" cy="0"/>
        </a:xfrm>
      </p:grpSpPr>
      <p:cxnSp>
        <p:nvCxnSpPr>
          <p:cNvPr id="37" name="Google Shape;37;p5"/>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cxnSp>
        <p:nvCxnSpPr>
          <p:cNvPr id="38" name="Google Shape;38;p5"/>
          <p:cNvCxnSpPr/>
          <p:nvPr/>
        </p:nvCxnSpPr>
        <p:spPr>
          <a:xfrm>
            <a:off x="-6025" y="3676512"/>
            <a:ext cx="9162000" cy="0"/>
          </a:xfrm>
          <a:prstGeom prst="straightConnector1">
            <a:avLst/>
          </a:prstGeom>
          <a:noFill/>
          <a:ln cap="flat" cmpd="sng" w="9525">
            <a:solidFill>
              <a:schemeClr val="accent1"/>
            </a:solidFill>
            <a:prstDash val="solid"/>
            <a:round/>
            <a:headEnd len="med" w="med" type="none"/>
            <a:tailEnd len="med" w="med" type="none"/>
          </a:ln>
        </p:spPr>
      </p:cxnSp>
      <p:sp>
        <p:nvSpPr>
          <p:cNvPr id="39" name="Google Shape;39;p5"/>
          <p:cNvSpPr txBox="1"/>
          <p:nvPr>
            <p:ph type="ctrTitle"/>
          </p:nvPr>
        </p:nvSpPr>
        <p:spPr>
          <a:xfrm>
            <a:off x="996625" y="2003900"/>
            <a:ext cx="70884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3000"/>
              <a:buNone/>
              <a:defRPr sz="3000">
                <a:solidFill>
                  <a:schemeClr val="accent6"/>
                </a:solidFill>
              </a:defRPr>
            </a:lvl1pPr>
            <a:lvl2pPr lvl="1" rtl="0">
              <a:spcBef>
                <a:spcPts val="0"/>
              </a:spcBef>
              <a:spcAft>
                <a:spcPts val="0"/>
              </a:spcAft>
              <a:buClr>
                <a:schemeClr val="accent6"/>
              </a:buClr>
              <a:buSzPts val="3000"/>
              <a:buNone/>
              <a:defRPr sz="3000">
                <a:solidFill>
                  <a:schemeClr val="accent6"/>
                </a:solidFill>
              </a:defRPr>
            </a:lvl2pPr>
            <a:lvl3pPr lvl="2" rtl="0">
              <a:spcBef>
                <a:spcPts val="0"/>
              </a:spcBef>
              <a:spcAft>
                <a:spcPts val="0"/>
              </a:spcAft>
              <a:buClr>
                <a:schemeClr val="accent6"/>
              </a:buClr>
              <a:buSzPts val="3000"/>
              <a:buNone/>
              <a:defRPr sz="3000">
                <a:solidFill>
                  <a:schemeClr val="accent6"/>
                </a:solidFill>
              </a:defRPr>
            </a:lvl3pPr>
            <a:lvl4pPr lvl="3" rtl="0">
              <a:spcBef>
                <a:spcPts val="0"/>
              </a:spcBef>
              <a:spcAft>
                <a:spcPts val="0"/>
              </a:spcAft>
              <a:buClr>
                <a:schemeClr val="accent6"/>
              </a:buClr>
              <a:buSzPts val="3000"/>
              <a:buNone/>
              <a:defRPr sz="3000">
                <a:solidFill>
                  <a:schemeClr val="accent6"/>
                </a:solidFill>
              </a:defRPr>
            </a:lvl4pPr>
            <a:lvl5pPr lvl="4" rtl="0">
              <a:spcBef>
                <a:spcPts val="0"/>
              </a:spcBef>
              <a:spcAft>
                <a:spcPts val="0"/>
              </a:spcAft>
              <a:buClr>
                <a:schemeClr val="accent6"/>
              </a:buClr>
              <a:buSzPts val="3000"/>
              <a:buNone/>
              <a:defRPr sz="3000">
                <a:solidFill>
                  <a:schemeClr val="accent6"/>
                </a:solidFill>
              </a:defRPr>
            </a:lvl5pPr>
            <a:lvl6pPr lvl="5" rtl="0">
              <a:spcBef>
                <a:spcPts val="0"/>
              </a:spcBef>
              <a:spcAft>
                <a:spcPts val="0"/>
              </a:spcAft>
              <a:buClr>
                <a:schemeClr val="accent6"/>
              </a:buClr>
              <a:buSzPts val="3000"/>
              <a:buNone/>
              <a:defRPr sz="3000">
                <a:solidFill>
                  <a:schemeClr val="accent6"/>
                </a:solidFill>
              </a:defRPr>
            </a:lvl6pPr>
            <a:lvl7pPr lvl="6" rtl="0">
              <a:spcBef>
                <a:spcPts val="0"/>
              </a:spcBef>
              <a:spcAft>
                <a:spcPts val="0"/>
              </a:spcAft>
              <a:buClr>
                <a:schemeClr val="accent6"/>
              </a:buClr>
              <a:buSzPts val="3000"/>
              <a:buNone/>
              <a:defRPr sz="3000">
                <a:solidFill>
                  <a:schemeClr val="accent6"/>
                </a:solidFill>
              </a:defRPr>
            </a:lvl7pPr>
            <a:lvl8pPr lvl="7" rtl="0">
              <a:spcBef>
                <a:spcPts val="0"/>
              </a:spcBef>
              <a:spcAft>
                <a:spcPts val="0"/>
              </a:spcAft>
              <a:buClr>
                <a:schemeClr val="accent6"/>
              </a:buClr>
              <a:buSzPts val="3000"/>
              <a:buNone/>
              <a:defRPr sz="3000">
                <a:solidFill>
                  <a:schemeClr val="accent6"/>
                </a:solidFill>
              </a:defRPr>
            </a:lvl8pPr>
            <a:lvl9pPr lvl="8" rtl="0">
              <a:spcBef>
                <a:spcPts val="0"/>
              </a:spcBef>
              <a:spcAft>
                <a:spcPts val="0"/>
              </a:spcAft>
              <a:buClr>
                <a:schemeClr val="accent6"/>
              </a:buClr>
              <a:buSzPts val="3000"/>
              <a:buNone/>
              <a:defRPr sz="3000">
                <a:solidFill>
                  <a:schemeClr val="accent6"/>
                </a:solidFill>
              </a:defRPr>
            </a:lvl9pPr>
          </a:lstStyle>
          <a:p/>
        </p:txBody>
      </p:sp>
      <p:sp>
        <p:nvSpPr>
          <p:cNvPr id="40" name="Google Shape;40;p5"/>
          <p:cNvSpPr/>
          <p:nvPr/>
        </p:nvSpPr>
        <p:spPr>
          <a:xfrm>
            <a:off x="1141900" y="3403350"/>
            <a:ext cx="546300" cy="546300"/>
          </a:xfrm>
          <a:prstGeom prst="ellipse">
            <a:avLst/>
          </a:prstGeom>
          <a:solidFill>
            <a:srgbClr val="FFC80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rot="5400000">
            <a:off x="1301958" y="3578701"/>
            <a:ext cx="226200" cy="195600"/>
          </a:xfrm>
          <a:prstGeom prst="triangle">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 name="Google Shape;42;p5"/>
          <p:cNvCxnSpPr/>
          <p:nvPr/>
        </p:nvCxnSpPr>
        <p:spPr>
          <a:xfrm>
            <a:off x="1512850" y="3565650"/>
            <a:ext cx="0" cy="2217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s">
  <p:cSld name="TITLE_1_1">
    <p:bg>
      <p:bgPr>
        <a:solidFill>
          <a:schemeClr val="accent2"/>
        </a:solidFill>
      </p:bgPr>
    </p:bg>
    <p:spTree>
      <p:nvGrpSpPr>
        <p:cNvPr id="43" name="Shape 43"/>
        <p:cNvGrpSpPr/>
        <p:nvPr/>
      </p:nvGrpSpPr>
      <p:grpSpPr>
        <a:xfrm>
          <a:off x="0" y="0"/>
          <a:ext cx="0" cy="0"/>
          <a:chOff x="0" y="0"/>
          <a:chExt cx="0" cy="0"/>
        </a:xfrm>
      </p:grpSpPr>
      <p:sp>
        <p:nvSpPr>
          <p:cNvPr id="44" name="Google Shape;44;p6"/>
          <p:cNvSpPr txBox="1"/>
          <p:nvPr>
            <p:ph idx="1" type="subTitle"/>
          </p:nvPr>
        </p:nvSpPr>
        <p:spPr>
          <a:xfrm>
            <a:off x="1168950" y="1007925"/>
            <a:ext cx="6806100" cy="2296500"/>
          </a:xfrm>
          <a:prstGeom prst="rect">
            <a:avLst/>
          </a:prstGeom>
        </p:spPr>
        <p:txBody>
          <a:bodyPr anchorCtr="0" anchor="t" bIns="91425" lIns="91425" spcFirstLastPara="1" rIns="91425" wrap="square" tIns="91425">
            <a:noAutofit/>
          </a:bodyPr>
          <a:lstStyle>
            <a:lvl1pPr lvl="0" algn="ctr">
              <a:lnSpc>
                <a:spcPct val="115000"/>
              </a:lnSpc>
              <a:spcBef>
                <a:spcPts val="600"/>
              </a:spcBef>
              <a:spcAft>
                <a:spcPts val="0"/>
              </a:spcAft>
              <a:buNone/>
              <a:defRPr b="1" sz="2800"/>
            </a:lvl1pPr>
            <a:lvl2pPr lvl="1">
              <a:lnSpc>
                <a:spcPct val="115000"/>
              </a:lnSpc>
              <a:spcBef>
                <a:spcPts val="600"/>
              </a:spcBef>
              <a:spcAft>
                <a:spcPts val="0"/>
              </a:spcAft>
              <a:buNone/>
              <a:defRPr b="1" sz="2800"/>
            </a:lvl2pPr>
            <a:lvl3pPr lvl="2">
              <a:lnSpc>
                <a:spcPct val="115000"/>
              </a:lnSpc>
              <a:spcBef>
                <a:spcPts val="600"/>
              </a:spcBef>
              <a:spcAft>
                <a:spcPts val="0"/>
              </a:spcAft>
              <a:buNone/>
              <a:defRPr b="1" sz="2800"/>
            </a:lvl3pPr>
            <a:lvl4pPr lvl="3">
              <a:lnSpc>
                <a:spcPct val="115000"/>
              </a:lnSpc>
              <a:spcBef>
                <a:spcPts val="600"/>
              </a:spcBef>
              <a:spcAft>
                <a:spcPts val="0"/>
              </a:spcAft>
              <a:buNone/>
              <a:defRPr b="1" sz="2800"/>
            </a:lvl4pPr>
            <a:lvl5pPr lvl="4">
              <a:lnSpc>
                <a:spcPct val="115000"/>
              </a:lnSpc>
              <a:spcBef>
                <a:spcPts val="600"/>
              </a:spcBef>
              <a:spcAft>
                <a:spcPts val="0"/>
              </a:spcAft>
              <a:buNone/>
              <a:defRPr b="1" sz="2800"/>
            </a:lvl5pPr>
            <a:lvl6pPr lvl="5">
              <a:lnSpc>
                <a:spcPct val="115000"/>
              </a:lnSpc>
              <a:spcBef>
                <a:spcPts val="600"/>
              </a:spcBef>
              <a:spcAft>
                <a:spcPts val="0"/>
              </a:spcAft>
              <a:buNone/>
              <a:defRPr b="1" sz="2800"/>
            </a:lvl6pPr>
            <a:lvl7pPr lvl="6">
              <a:lnSpc>
                <a:spcPct val="115000"/>
              </a:lnSpc>
              <a:spcBef>
                <a:spcPts val="600"/>
              </a:spcBef>
              <a:spcAft>
                <a:spcPts val="0"/>
              </a:spcAft>
              <a:buNone/>
              <a:defRPr b="1" sz="2800"/>
            </a:lvl7pPr>
            <a:lvl8pPr lvl="7">
              <a:lnSpc>
                <a:spcPct val="115000"/>
              </a:lnSpc>
              <a:spcBef>
                <a:spcPts val="600"/>
              </a:spcBef>
              <a:spcAft>
                <a:spcPts val="0"/>
              </a:spcAft>
              <a:buNone/>
              <a:defRPr b="1" sz="2800"/>
            </a:lvl8pPr>
            <a:lvl9pPr lvl="8">
              <a:lnSpc>
                <a:spcPct val="115000"/>
              </a:lnSpc>
              <a:spcBef>
                <a:spcPts val="600"/>
              </a:spcBef>
              <a:spcAft>
                <a:spcPts val="0"/>
              </a:spcAft>
              <a:buNone/>
              <a:defRPr b="1" sz="2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aragraph" type="tx">
  <p:cSld name="TITLE_AND_BODY">
    <p:spTree>
      <p:nvGrpSpPr>
        <p:cNvPr id="45" name="Shape 45"/>
        <p:cNvGrpSpPr/>
        <p:nvPr/>
      </p:nvGrpSpPr>
      <p:grpSpPr>
        <a:xfrm>
          <a:off x="0" y="0"/>
          <a:ext cx="0" cy="0"/>
          <a:chOff x="0" y="0"/>
          <a:chExt cx="0" cy="0"/>
        </a:xfrm>
      </p:grpSpPr>
      <p:cxnSp>
        <p:nvCxnSpPr>
          <p:cNvPr id="46" name="Google Shape;46;p7"/>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47" name="Google Shape;47;p7"/>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000"/>
              <a:buNone/>
              <a:defRPr sz="2000">
                <a:solidFill>
                  <a:schemeClr val="dk2"/>
                </a:solidFill>
                <a:highlight>
                  <a:srgbClr val="FFFFFF"/>
                </a:highlight>
              </a:defRPr>
            </a:lvl1pPr>
            <a:lvl2pPr lvl="1" rtl="0">
              <a:spcBef>
                <a:spcPts val="0"/>
              </a:spcBef>
              <a:spcAft>
                <a:spcPts val="0"/>
              </a:spcAft>
              <a:buClr>
                <a:schemeClr val="dk2"/>
              </a:buClr>
              <a:buSzPts val="2000"/>
              <a:buNone/>
              <a:defRPr sz="2000">
                <a:solidFill>
                  <a:schemeClr val="dk2"/>
                </a:solidFill>
                <a:highlight>
                  <a:srgbClr val="FFFFFF"/>
                </a:highlight>
              </a:defRPr>
            </a:lvl2pPr>
            <a:lvl3pPr lvl="2" rtl="0">
              <a:spcBef>
                <a:spcPts val="0"/>
              </a:spcBef>
              <a:spcAft>
                <a:spcPts val="0"/>
              </a:spcAft>
              <a:buClr>
                <a:schemeClr val="dk2"/>
              </a:buClr>
              <a:buSzPts val="2000"/>
              <a:buNone/>
              <a:defRPr sz="2000">
                <a:solidFill>
                  <a:schemeClr val="dk2"/>
                </a:solidFill>
                <a:highlight>
                  <a:srgbClr val="FFFFFF"/>
                </a:highlight>
              </a:defRPr>
            </a:lvl3pPr>
            <a:lvl4pPr lvl="3" rtl="0">
              <a:spcBef>
                <a:spcPts val="0"/>
              </a:spcBef>
              <a:spcAft>
                <a:spcPts val="0"/>
              </a:spcAft>
              <a:buClr>
                <a:schemeClr val="dk2"/>
              </a:buClr>
              <a:buSzPts val="2000"/>
              <a:buNone/>
              <a:defRPr sz="2000">
                <a:solidFill>
                  <a:schemeClr val="dk2"/>
                </a:solidFill>
                <a:highlight>
                  <a:srgbClr val="FFFFFF"/>
                </a:highlight>
              </a:defRPr>
            </a:lvl4pPr>
            <a:lvl5pPr lvl="4" rtl="0">
              <a:spcBef>
                <a:spcPts val="0"/>
              </a:spcBef>
              <a:spcAft>
                <a:spcPts val="0"/>
              </a:spcAft>
              <a:buClr>
                <a:schemeClr val="dk2"/>
              </a:buClr>
              <a:buSzPts val="2000"/>
              <a:buNone/>
              <a:defRPr sz="2000">
                <a:solidFill>
                  <a:schemeClr val="dk2"/>
                </a:solidFill>
                <a:highlight>
                  <a:srgbClr val="FFFFFF"/>
                </a:highlight>
              </a:defRPr>
            </a:lvl5pPr>
            <a:lvl6pPr lvl="5" rtl="0">
              <a:spcBef>
                <a:spcPts val="0"/>
              </a:spcBef>
              <a:spcAft>
                <a:spcPts val="0"/>
              </a:spcAft>
              <a:buClr>
                <a:schemeClr val="dk2"/>
              </a:buClr>
              <a:buSzPts val="2000"/>
              <a:buNone/>
              <a:defRPr sz="2000">
                <a:solidFill>
                  <a:schemeClr val="dk2"/>
                </a:solidFill>
                <a:highlight>
                  <a:srgbClr val="FFFFFF"/>
                </a:highlight>
              </a:defRPr>
            </a:lvl6pPr>
            <a:lvl7pPr lvl="6" rtl="0">
              <a:spcBef>
                <a:spcPts val="0"/>
              </a:spcBef>
              <a:spcAft>
                <a:spcPts val="0"/>
              </a:spcAft>
              <a:buClr>
                <a:schemeClr val="dk2"/>
              </a:buClr>
              <a:buSzPts val="2000"/>
              <a:buNone/>
              <a:defRPr sz="2000">
                <a:solidFill>
                  <a:schemeClr val="dk2"/>
                </a:solidFill>
                <a:highlight>
                  <a:srgbClr val="FFFFFF"/>
                </a:highlight>
              </a:defRPr>
            </a:lvl7pPr>
            <a:lvl8pPr lvl="7" rtl="0">
              <a:spcBef>
                <a:spcPts val="0"/>
              </a:spcBef>
              <a:spcAft>
                <a:spcPts val="0"/>
              </a:spcAft>
              <a:buClr>
                <a:schemeClr val="dk2"/>
              </a:buClr>
              <a:buSzPts val="2000"/>
              <a:buNone/>
              <a:defRPr sz="2000">
                <a:solidFill>
                  <a:schemeClr val="dk2"/>
                </a:solidFill>
                <a:highlight>
                  <a:srgbClr val="FFFFFF"/>
                </a:highlight>
              </a:defRPr>
            </a:lvl8pPr>
            <a:lvl9pPr lvl="8" rtl="0">
              <a:spcBef>
                <a:spcPts val="0"/>
              </a:spcBef>
              <a:spcAft>
                <a:spcPts val="0"/>
              </a:spcAft>
              <a:buClr>
                <a:schemeClr val="dk2"/>
              </a:buClr>
              <a:buSzPts val="2000"/>
              <a:buNone/>
              <a:defRPr sz="2000">
                <a:solidFill>
                  <a:schemeClr val="dk2"/>
                </a:solidFill>
                <a:highlight>
                  <a:srgbClr val="FFFFFF"/>
                </a:highlight>
              </a:defRPr>
            </a:lvl9pPr>
          </a:lstStyle>
          <a:p/>
        </p:txBody>
      </p:sp>
      <p:sp>
        <p:nvSpPr>
          <p:cNvPr id="48" name="Google Shape;48;p7"/>
          <p:cNvSpPr txBox="1"/>
          <p:nvPr>
            <p:ph idx="1" type="body"/>
          </p:nvPr>
        </p:nvSpPr>
        <p:spPr>
          <a:xfrm>
            <a:off x="717750" y="1083075"/>
            <a:ext cx="77085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cxnSp>
        <p:nvCxnSpPr>
          <p:cNvPr id="49" name="Google Shape;49;p7"/>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50" name="Google Shape;50;p7"/>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
        <p:nvSpPr>
          <p:cNvPr id="52" name="Google Shape;52;p7"/>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53" name="Shape 53"/>
        <p:cNvGrpSpPr/>
        <p:nvPr/>
      </p:nvGrpSpPr>
      <p:grpSpPr>
        <a:xfrm>
          <a:off x="0" y="0"/>
          <a:ext cx="0" cy="0"/>
          <a:chOff x="0" y="0"/>
          <a:chExt cx="0" cy="0"/>
        </a:xfrm>
      </p:grpSpPr>
      <p:cxnSp>
        <p:nvCxnSpPr>
          <p:cNvPr id="54" name="Google Shape;54;p8"/>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55" name="Google Shape;55;p8"/>
          <p:cNvSpPr txBox="1"/>
          <p:nvPr>
            <p:ph idx="1" type="body"/>
          </p:nvPr>
        </p:nvSpPr>
        <p:spPr>
          <a:xfrm>
            <a:off x="4635900" y="1083075"/>
            <a:ext cx="37548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sp>
        <p:nvSpPr>
          <p:cNvPr id="56" name="Google Shape;56;p8"/>
          <p:cNvSpPr txBox="1"/>
          <p:nvPr>
            <p:ph idx="2" type="body"/>
          </p:nvPr>
        </p:nvSpPr>
        <p:spPr>
          <a:xfrm>
            <a:off x="717750" y="1083075"/>
            <a:ext cx="35802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sp>
        <p:nvSpPr>
          <p:cNvPr id="57" name="Google Shape;57;p8"/>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000"/>
              <a:buNone/>
              <a:defRPr sz="2000">
                <a:solidFill>
                  <a:schemeClr val="dk2"/>
                </a:solidFill>
                <a:highlight>
                  <a:srgbClr val="FFFFFF"/>
                </a:highlight>
              </a:defRPr>
            </a:lvl1pPr>
            <a:lvl2pPr lvl="1" rtl="0">
              <a:spcBef>
                <a:spcPts val="0"/>
              </a:spcBef>
              <a:spcAft>
                <a:spcPts val="0"/>
              </a:spcAft>
              <a:buClr>
                <a:schemeClr val="dk2"/>
              </a:buClr>
              <a:buSzPts val="2000"/>
              <a:buNone/>
              <a:defRPr sz="2000">
                <a:solidFill>
                  <a:schemeClr val="dk2"/>
                </a:solidFill>
                <a:highlight>
                  <a:srgbClr val="FFFFFF"/>
                </a:highlight>
              </a:defRPr>
            </a:lvl2pPr>
            <a:lvl3pPr lvl="2" rtl="0">
              <a:spcBef>
                <a:spcPts val="0"/>
              </a:spcBef>
              <a:spcAft>
                <a:spcPts val="0"/>
              </a:spcAft>
              <a:buClr>
                <a:schemeClr val="dk2"/>
              </a:buClr>
              <a:buSzPts val="2000"/>
              <a:buNone/>
              <a:defRPr sz="2000">
                <a:solidFill>
                  <a:schemeClr val="dk2"/>
                </a:solidFill>
                <a:highlight>
                  <a:srgbClr val="FFFFFF"/>
                </a:highlight>
              </a:defRPr>
            </a:lvl3pPr>
            <a:lvl4pPr lvl="3" rtl="0">
              <a:spcBef>
                <a:spcPts val="0"/>
              </a:spcBef>
              <a:spcAft>
                <a:spcPts val="0"/>
              </a:spcAft>
              <a:buClr>
                <a:schemeClr val="dk2"/>
              </a:buClr>
              <a:buSzPts val="2000"/>
              <a:buNone/>
              <a:defRPr sz="2000">
                <a:solidFill>
                  <a:schemeClr val="dk2"/>
                </a:solidFill>
                <a:highlight>
                  <a:srgbClr val="FFFFFF"/>
                </a:highlight>
              </a:defRPr>
            </a:lvl4pPr>
            <a:lvl5pPr lvl="4" rtl="0">
              <a:spcBef>
                <a:spcPts val="0"/>
              </a:spcBef>
              <a:spcAft>
                <a:spcPts val="0"/>
              </a:spcAft>
              <a:buClr>
                <a:schemeClr val="dk2"/>
              </a:buClr>
              <a:buSzPts val="2000"/>
              <a:buNone/>
              <a:defRPr sz="2000">
                <a:solidFill>
                  <a:schemeClr val="dk2"/>
                </a:solidFill>
                <a:highlight>
                  <a:srgbClr val="FFFFFF"/>
                </a:highlight>
              </a:defRPr>
            </a:lvl5pPr>
            <a:lvl6pPr lvl="5" rtl="0">
              <a:spcBef>
                <a:spcPts val="0"/>
              </a:spcBef>
              <a:spcAft>
                <a:spcPts val="0"/>
              </a:spcAft>
              <a:buClr>
                <a:schemeClr val="dk2"/>
              </a:buClr>
              <a:buSzPts val="2000"/>
              <a:buNone/>
              <a:defRPr sz="2000">
                <a:solidFill>
                  <a:schemeClr val="dk2"/>
                </a:solidFill>
                <a:highlight>
                  <a:srgbClr val="FFFFFF"/>
                </a:highlight>
              </a:defRPr>
            </a:lvl6pPr>
            <a:lvl7pPr lvl="6" rtl="0">
              <a:spcBef>
                <a:spcPts val="0"/>
              </a:spcBef>
              <a:spcAft>
                <a:spcPts val="0"/>
              </a:spcAft>
              <a:buClr>
                <a:schemeClr val="dk2"/>
              </a:buClr>
              <a:buSzPts val="2000"/>
              <a:buNone/>
              <a:defRPr sz="2000">
                <a:solidFill>
                  <a:schemeClr val="dk2"/>
                </a:solidFill>
                <a:highlight>
                  <a:srgbClr val="FFFFFF"/>
                </a:highlight>
              </a:defRPr>
            </a:lvl7pPr>
            <a:lvl8pPr lvl="7" rtl="0">
              <a:spcBef>
                <a:spcPts val="0"/>
              </a:spcBef>
              <a:spcAft>
                <a:spcPts val="0"/>
              </a:spcAft>
              <a:buClr>
                <a:schemeClr val="dk2"/>
              </a:buClr>
              <a:buSzPts val="2000"/>
              <a:buNone/>
              <a:defRPr sz="2000">
                <a:solidFill>
                  <a:schemeClr val="dk2"/>
                </a:solidFill>
                <a:highlight>
                  <a:srgbClr val="FFFFFF"/>
                </a:highlight>
              </a:defRPr>
            </a:lvl8pPr>
            <a:lvl9pPr lvl="8" rtl="0">
              <a:spcBef>
                <a:spcPts val="0"/>
              </a:spcBef>
              <a:spcAft>
                <a:spcPts val="0"/>
              </a:spcAft>
              <a:buClr>
                <a:schemeClr val="dk2"/>
              </a:buClr>
              <a:buSzPts val="2000"/>
              <a:buNone/>
              <a:defRPr sz="2000">
                <a:solidFill>
                  <a:schemeClr val="dk2"/>
                </a:solidFill>
                <a:highlight>
                  <a:srgbClr val="FFFFFF"/>
                </a:highlight>
              </a:defRPr>
            </a:lvl9pPr>
          </a:lstStyle>
          <a:p/>
        </p:txBody>
      </p:sp>
      <p:sp>
        <p:nvSpPr>
          <p:cNvPr id="58" name="Google Shape;58;p8"/>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8"/>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60" name="Google Shape;60;p8"/>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62" name="Shape 62"/>
        <p:cNvGrpSpPr/>
        <p:nvPr/>
      </p:nvGrpSpPr>
      <p:grpSpPr>
        <a:xfrm>
          <a:off x="0" y="0"/>
          <a:ext cx="0" cy="0"/>
          <a:chOff x="0" y="0"/>
          <a:chExt cx="0" cy="0"/>
        </a:xfrm>
      </p:grpSpPr>
      <p:cxnSp>
        <p:nvCxnSpPr>
          <p:cNvPr id="63" name="Google Shape;63;p9"/>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64" name="Google Shape;64;p9"/>
          <p:cNvSpPr txBox="1"/>
          <p:nvPr>
            <p:ph type="title"/>
          </p:nvPr>
        </p:nvSpPr>
        <p:spPr>
          <a:xfrm>
            <a:off x="705825" y="456725"/>
            <a:ext cx="3754800" cy="43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000"/>
              <a:buNone/>
              <a:defRPr sz="2000">
                <a:solidFill>
                  <a:schemeClr val="dk2"/>
                </a:solidFill>
                <a:highlight>
                  <a:srgbClr val="FFFFFF"/>
                </a:highlight>
              </a:defRPr>
            </a:lvl1pPr>
            <a:lvl2pPr lvl="1" rtl="0">
              <a:spcBef>
                <a:spcPts val="0"/>
              </a:spcBef>
              <a:spcAft>
                <a:spcPts val="0"/>
              </a:spcAft>
              <a:buClr>
                <a:schemeClr val="dk2"/>
              </a:buClr>
              <a:buSzPts val="2000"/>
              <a:buNone/>
              <a:defRPr sz="2000">
                <a:solidFill>
                  <a:schemeClr val="dk2"/>
                </a:solidFill>
                <a:highlight>
                  <a:srgbClr val="FFFFFF"/>
                </a:highlight>
              </a:defRPr>
            </a:lvl2pPr>
            <a:lvl3pPr lvl="2" rtl="0">
              <a:spcBef>
                <a:spcPts val="0"/>
              </a:spcBef>
              <a:spcAft>
                <a:spcPts val="0"/>
              </a:spcAft>
              <a:buClr>
                <a:schemeClr val="dk2"/>
              </a:buClr>
              <a:buSzPts val="2000"/>
              <a:buNone/>
              <a:defRPr sz="2000">
                <a:solidFill>
                  <a:schemeClr val="dk2"/>
                </a:solidFill>
                <a:highlight>
                  <a:srgbClr val="FFFFFF"/>
                </a:highlight>
              </a:defRPr>
            </a:lvl3pPr>
            <a:lvl4pPr lvl="3" rtl="0">
              <a:spcBef>
                <a:spcPts val="0"/>
              </a:spcBef>
              <a:spcAft>
                <a:spcPts val="0"/>
              </a:spcAft>
              <a:buClr>
                <a:schemeClr val="dk2"/>
              </a:buClr>
              <a:buSzPts val="2000"/>
              <a:buNone/>
              <a:defRPr sz="2000">
                <a:solidFill>
                  <a:schemeClr val="dk2"/>
                </a:solidFill>
                <a:highlight>
                  <a:srgbClr val="FFFFFF"/>
                </a:highlight>
              </a:defRPr>
            </a:lvl4pPr>
            <a:lvl5pPr lvl="4" rtl="0">
              <a:spcBef>
                <a:spcPts val="0"/>
              </a:spcBef>
              <a:spcAft>
                <a:spcPts val="0"/>
              </a:spcAft>
              <a:buClr>
                <a:schemeClr val="dk2"/>
              </a:buClr>
              <a:buSzPts val="2000"/>
              <a:buNone/>
              <a:defRPr sz="2000">
                <a:solidFill>
                  <a:schemeClr val="dk2"/>
                </a:solidFill>
                <a:highlight>
                  <a:srgbClr val="FFFFFF"/>
                </a:highlight>
              </a:defRPr>
            </a:lvl5pPr>
            <a:lvl6pPr lvl="5" rtl="0">
              <a:spcBef>
                <a:spcPts val="0"/>
              </a:spcBef>
              <a:spcAft>
                <a:spcPts val="0"/>
              </a:spcAft>
              <a:buClr>
                <a:schemeClr val="dk2"/>
              </a:buClr>
              <a:buSzPts val="2000"/>
              <a:buNone/>
              <a:defRPr sz="2000">
                <a:solidFill>
                  <a:schemeClr val="dk2"/>
                </a:solidFill>
                <a:highlight>
                  <a:srgbClr val="FFFFFF"/>
                </a:highlight>
              </a:defRPr>
            </a:lvl6pPr>
            <a:lvl7pPr lvl="6" rtl="0">
              <a:spcBef>
                <a:spcPts val="0"/>
              </a:spcBef>
              <a:spcAft>
                <a:spcPts val="0"/>
              </a:spcAft>
              <a:buClr>
                <a:schemeClr val="dk2"/>
              </a:buClr>
              <a:buSzPts val="2000"/>
              <a:buNone/>
              <a:defRPr sz="2000">
                <a:solidFill>
                  <a:schemeClr val="dk2"/>
                </a:solidFill>
                <a:highlight>
                  <a:srgbClr val="FFFFFF"/>
                </a:highlight>
              </a:defRPr>
            </a:lvl7pPr>
            <a:lvl8pPr lvl="7" rtl="0">
              <a:spcBef>
                <a:spcPts val="0"/>
              </a:spcBef>
              <a:spcAft>
                <a:spcPts val="0"/>
              </a:spcAft>
              <a:buClr>
                <a:schemeClr val="dk2"/>
              </a:buClr>
              <a:buSzPts val="2000"/>
              <a:buNone/>
              <a:defRPr sz="2000">
                <a:solidFill>
                  <a:schemeClr val="dk2"/>
                </a:solidFill>
                <a:highlight>
                  <a:srgbClr val="FFFFFF"/>
                </a:highlight>
              </a:defRPr>
            </a:lvl8pPr>
            <a:lvl9pPr lvl="8" rtl="0">
              <a:spcBef>
                <a:spcPts val="0"/>
              </a:spcBef>
              <a:spcAft>
                <a:spcPts val="0"/>
              </a:spcAft>
              <a:buClr>
                <a:schemeClr val="dk2"/>
              </a:buClr>
              <a:buSzPts val="2000"/>
              <a:buNone/>
              <a:defRPr sz="2000">
                <a:solidFill>
                  <a:schemeClr val="dk2"/>
                </a:solidFill>
                <a:highlight>
                  <a:srgbClr val="FFFFFF"/>
                </a:highlight>
              </a:defRPr>
            </a:lvl9pPr>
          </a:lstStyle>
          <a:p/>
        </p:txBody>
      </p:sp>
      <p:sp>
        <p:nvSpPr>
          <p:cNvPr id="65" name="Google Shape;65;p9"/>
          <p:cNvSpPr txBox="1"/>
          <p:nvPr>
            <p:ph idx="1" type="body"/>
          </p:nvPr>
        </p:nvSpPr>
        <p:spPr>
          <a:xfrm>
            <a:off x="717750" y="1083075"/>
            <a:ext cx="22692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sp>
        <p:nvSpPr>
          <p:cNvPr id="66" name="Google Shape;66;p9"/>
          <p:cNvSpPr txBox="1"/>
          <p:nvPr>
            <p:ph idx="2" type="body"/>
          </p:nvPr>
        </p:nvSpPr>
        <p:spPr>
          <a:xfrm>
            <a:off x="3437400" y="1083075"/>
            <a:ext cx="22692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sp>
        <p:nvSpPr>
          <p:cNvPr id="67" name="Google Shape;67;p9"/>
          <p:cNvSpPr txBox="1"/>
          <p:nvPr>
            <p:ph idx="3" type="body"/>
          </p:nvPr>
        </p:nvSpPr>
        <p:spPr>
          <a:xfrm>
            <a:off x="6157050" y="1083075"/>
            <a:ext cx="22692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cxnSp>
        <p:nvCxnSpPr>
          <p:cNvPr id="68" name="Google Shape;68;p9"/>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69" name="Google Shape;69;p9"/>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defRPr>
            </a:lvl1pPr>
            <a:lvl2pPr lvl="1" rtl="0" algn="ctr">
              <a:buNone/>
              <a:defRPr sz="700">
                <a:solidFill>
                  <a:schemeClr val="dk2"/>
                </a:solidFill>
              </a:defRPr>
            </a:lvl2pPr>
            <a:lvl3pPr lvl="2" rtl="0" algn="ctr">
              <a:buNone/>
              <a:defRPr sz="700">
                <a:solidFill>
                  <a:schemeClr val="dk2"/>
                </a:solidFill>
              </a:defRPr>
            </a:lvl3pPr>
            <a:lvl4pPr lvl="3" rtl="0" algn="ctr">
              <a:buNone/>
              <a:defRPr sz="700">
                <a:solidFill>
                  <a:schemeClr val="dk2"/>
                </a:solidFill>
              </a:defRPr>
            </a:lvl4pPr>
            <a:lvl5pPr lvl="4" rtl="0" algn="ctr">
              <a:buNone/>
              <a:defRPr sz="700">
                <a:solidFill>
                  <a:schemeClr val="dk2"/>
                </a:solidFill>
              </a:defRPr>
            </a:lvl5pPr>
            <a:lvl6pPr lvl="5" rtl="0" algn="ctr">
              <a:buNone/>
              <a:defRPr sz="700">
                <a:solidFill>
                  <a:schemeClr val="dk2"/>
                </a:solidFill>
              </a:defRPr>
            </a:lvl6pPr>
            <a:lvl7pPr lvl="6" rtl="0" algn="ctr">
              <a:buNone/>
              <a:defRPr sz="700">
                <a:solidFill>
                  <a:schemeClr val="dk2"/>
                </a:solidFill>
              </a:defRPr>
            </a:lvl7pPr>
            <a:lvl8pPr lvl="7" rtl="0" algn="ctr">
              <a:buNone/>
              <a:defRPr sz="700">
                <a:solidFill>
                  <a:schemeClr val="dk2"/>
                </a:solidFill>
              </a:defRPr>
            </a:lvl8pPr>
            <a:lvl9pPr lvl="8" rtl="0" algn="ctr">
              <a:buNone/>
              <a:defRPr sz="700">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sp>
        <p:nvSpPr>
          <p:cNvPr id="71" name="Google Shape;71;p9"/>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cxnSp>
        <p:nvCxnSpPr>
          <p:cNvPr id="73" name="Google Shape;73;p10"/>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cxnSp>
        <p:nvCxnSpPr>
          <p:cNvPr id="74" name="Google Shape;74;p10"/>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75" name="Google Shape;75;p10"/>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defRPr>
            </a:lvl1pPr>
            <a:lvl2pPr lvl="1" rtl="0" algn="ctr">
              <a:buNone/>
              <a:defRPr sz="700">
                <a:solidFill>
                  <a:schemeClr val="dk2"/>
                </a:solidFill>
              </a:defRPr>
            </a:lvl2pPr>
            <a:lvl3pPr lvl="2" rtl="0" algn="ctr">
              <a:buNone/>
              <a:defRPr sz="700">
                <a:solidFill>
                  <a:schemeClr val="dk2"/>
                </a:solidFill>
              </a:defRPr>
            </a:lvl3pPr>
            <a:lvl4pPr lvl="3" rtl="0" algn="ctr">
              <a:buNone/>
              <a:defRPr sz="700">
                <a:solidFill>
                  <a:schemeClr val="dk2"/>
                </a:solidFill>
              </a:defRPr>
            </a:lvl4pPr>
            <a:lvl5pPr lvl="4" rtl="0" algn="ctr">
              <a:buNone/>
              <a:defRPr sz="700">
                <a:solidFill>
                  <a:schemeClr val="dk2"/>
                </a:solidFill>
              </a:defRPr>
            </a:lvl5pPr>
            <a:lvl6pPr lvl="5" rtl="0" algn="ctr">
              <a:buNone/>
              <a:defRPr sz="700">
                <a:solidFill>
                  <a:schemeClr val="dk2"/>
                </a:solidFill>
              </a:defRPr>
            </a:lvl6pPr>
            <a:lvl7pPr lvl="6" rtl="0" algn="ctr">
              <a:buNone/>
              <a:defRPr sz="700">
                <a:solidFill>
                  <a:schemeClr val="dk2"/>
                </a:solidFill>
              </a:defRPr>
            </a:lvl7pPr>
            <a:lvl8pPr lvl="7" rtl="0" algn="ctr">
              <a:buNone/>
              <a:defRPr sz="700">
                <a:solidFill>
                  <a:schemeClr val="dk2"/>
                </a:solidFill>
              </a:defRPr>
            </a:lvl8pPr>
            <a:lvl9pPr lvl="8" rtl="0" algn="ctr">
              <a:buNone/>
              <a:defRPr sz="700">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sp>
        <p:nvSpPr>
          <p:cNvPr id="77" name="Google Shape;77;p10"/>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000"/>
              <a:buNone/>
              <a:defRPr sz="2000">
                <a:solidFill>
                  <a:schemeClr val="dk2"/>
                </a:solidFill>
                <a:highlight>
                  <a:srgbClr val="FFFFFF"/>
                </a:highlight>
              </a:defRPr>
            </a:lvl1pPr>
            <a:lvl2pPr lvl="1" rtl="0">
              <a:spcBef>
                <a:spcPts val="0"/>
              </a:spcBef>
              <a:spcAft>
                <a:spcPts val="0"/>
              </a:spcAft>
              <a:buClr>
                <a:schemeClr val="dk2"/>
              </a:buClr>
              <a:buSzPts val="2000"/>
              <a:buNone/>
              <a:defRPr sz="2000">
                <a:solidFill>
                  <a:schemeClr val="dk2"/>
                </a:solidFill>
                <a:highlight>
                  <a:srgbClr val="FFFFFF"/>
                </a:highlight>
              </a:defRPr>
            </a:lvl2pPr>
            <a:lvl3pPr lvl="2" rtl="0">
              <a:spcBef>
                <a:spcPts val="0"/>
              </a:spcBef>
              <a:spcAft>
                <a:spcPts val="0"/>
              </a:spcAft>
              <a:buClr>
                <a:schemeClr val="dk2"/>
              </a:buClr>
              <a:buSzPts val="2000"/>
              <a:buNone/>
              <a:defRPr sz="2000">
                <a:solidFill>
                  <a:schemeClr val="dk2"/>
                </a:solidFill>
                <a:highlight>
                  <a:srgbClr val="FFFFFF"/>
                </a:highlight>
              </a:defRPr>
            </a:lvl3pPr>
            <a:lvl4pPr lvl="3" rtl="0">
              <a:spcBef>
                <a:spcPts val="0"/>
              </a:spcBef>
              <a:spcAft>
                <a:spcPts val="0"/>
              </a:spcAft>
              <a:buClr>
                <a:schemeClr val="dk2"/>
              </a:buClr>
              <a:buSzPts val="2000"/>
              <a:buNone/>
              <a:defRPr sz="2000">
                <a:solidFill>
                  <a:schemeClr val="dk2"/>
                </a:solidFill>
                <a:highlight>
                  <a:srgbClr val="FFFFFF"/>
                </a:highlight>
              </a:defRPr>
            </a:lvl4pPr>
            <a:lvl5pPr lvl="4" rtl="0">
              <a:spcBef>
                <a:spcPts val="0"/>
              </a:spcBef>
              <a:spcAft>
                <a:spcPts val="0"/>
              </a:spcAft>
              <a:buClr>
                <a:schemeClr val="dk2"/>
              </a:buClr>
              <a:buSzPts val="2000"/>
              <a:buNone/>
              <a:defRPr sz="2000">
                <a:solidFill>
                  <a:schemeClr val="dk2"/>
                </a:solidFill>
                <a:highlight>
                  <a:srgbClr val="FFFFFF"/>
                </a:highlight>
              </a:defRPr>
            </a:lvl5pPr>
            <a:lvl6pPr lvl="5" rtl="0">
              <a:spcBef>
                <a:spcPts val="0"/>
              </a:spcBef>
              <a:spcAft>
                <a:spcPts val="0"/>
              </a:spcAft>
              <a:buClr>
                <a:schemeClr val="dk2"/>
              </a:buClr>
              <a:buSzPts val="2000"/>
              <a:buNone/>
              <a:defRPr sz="2000">
                <a:solidFill>
                  <a:schemeClr val="dk2"/>
                </a:solidFill>
                <a:highlight>
                  <a:srgbClr val="FFFFFF"/>
                </a:highlight>
              </a:defRPr>
            </a:lvl6pPr>
            <a:lvl7pPr lvl="6" rtl="0">
              <a:spcBef>
                <a:spcPts val="0"/>
              </a:spcBef>
              <a:spcAft>
                <a:spcPts val="0"/>
              </a:spcAft>
              <a:buClr>
                <a:schemeClr val="dk2"/>
              </a:buClr>
              <a:buSzPts val="2000"/>
              <a:buNone/>
              <a:defRPr sz="2000">
                <a:solidFill>
                  <a:schemeClr val="dk2"/>
                </a:solidFill>
                <a:highlight>
                  <a:srgbClr val="FFFFFF"/>
                </a:highlight>
              </a:defRPr>
            </a:lvl7pPr>
            <a:lvl8pPr lvl="7" rtl="0">
              <a:spcBef>
                <a:spcPts val="0"/>
              </a:spcBef>
              <a:spcAft>
                <a:spcPts val="0"/>
              </a:spcAft>
              <a:buClr>
                <a:schemeClr val="dk2"/>
              </a:buClr>
              <a:buSzPts val="2000"/>
              <a:buNone/>
              <a:defRPr sz="2000">
                <a:solidFill>
                  <a:schemeClr val="dk2"/>
                </a:solidFill>
                <a:highlight>
                  <a:srgbClr val="FFFFFF"/>
                </a:highlight>
              </a:defRPr>
            </a:lvl8pPr>
            <a:lvl9pPr lvl="8" rtl="0">
              <a:spcBef>
                <a:spcPts val="0"/>
              </a:spcBef>
              <a:spcAft>
                <a:spcPts val="0"/>
              </a:spcAft>
              <a:buClr>
                <a:schemeClr val="dk2"/>
              </a:buClr>
              <a:buSzPts val="2000"/>
              <a:buNone/>
              <a:defRPr sz="2000">
                <a:solidFill>
                  <a:schemeClr val="dk2"/>
                </a:solidFill>
                <a:highlight>
                  <a:srgbClr val="FFFFFF"/>
                </a:highlight>
              </a:defRPr>
            </a:lvl9pPr>
          </a:lstStyle>
          <a:p/>
        </p:txBody>
      </p:sp>
      <p:sp>
        <p:nvSpPr>
          <p:cNvPr id="78" name="Google Shape;78;p10"/>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760025" y="1159275"/>
            <a:ext cx="7500600" cy="3423000"/>
          </a:xfrm>
          <a:prstGeom prst="rect">
            <a:avLst/>
          </a:prstGeom>
          <a:noFill/>
          <a:ln>
            <a:noFill/>
          </a:ln>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Font typeface="Roboto"/>
              <a:buChar char="●"/>
              <a:defRPr sz="1600">
                <a:solidFill>
                  <a:schemeClr val="dk2"/>
                </a:solidFill>
                <a:latin typeface="Roboto"/>
                <a:ea typeface="Roboto"/>
                <a:cs typeface="Roboto"/>
                <a:sym typeface="Roboto"/>
              </a:defRPr>
            </a:lvl1pPr>
            <a:lvl2pPr indent="-317500" lvl="1" marL="914400" rtl="0">
              <a:lnSpc>
                <a:spcPct val="130000"/>
              </a:lnSpc>
              <a:spcBef>
                <a:spcPts val="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1150" lvl="2" marL="1371600" rtl="0">
              <a:lnSpc>
                <a:spcPct val="130000"/>
              </a:lnSpc>
              <a:spcBef>
                <a:spcPts val="600"/>
              </a:spcBef>
              <a:spcAft>
                <a:spcPts val="0"/>
              </a:spcAft>
              <a:buClr>
                <a:schemeClr val="dk2"/>
              </a:buClr>
              <a:buSzPts val="1300"/>
              <a:buFont typeface="Roboto"/>
              <a:buChar char="⦾"/>
              <a:defRPr sz="1300">
                <a:solidFill>
                  <a:schemeClr val="dk2"/>
                </a:solidFill>
                <a:latin typeface="Roboto"/>
                <a:ea typeface="Roboto"/>
                <a:cs typeface="Roboto"/>
                <a:sym typeface="Roboto"/>
              </a:defRPr>
            </a:lvl3pPr>
            <a:lvl4pPr indent="-298450" lvl="3" marL="1828800" rtl="0">
              <a:lnSpc>
                <a:spcPct val="130000"/>
              </a:lnSpc>
              <a:spcBef>
                <a:spcPts val="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2100" lvl="4" marL="2286000" rtl="0">
              <a:lnSpc>
                <a:spcPct val="130000"/>
              </a:lnSpc>
              <a:spcBef>
                <a:spcPts val="600"/>
              </a:spcBef>
              <a:spcAft>
                <a:spcPts val="0"/>
              </a:spcAft>
              <a:buClr>
                <a:schemeClr val="dk2"/>
              </a:buClr>
              <a:buSzPts val="1000"/>
              <a:buFont typeface="Roboto"/>
              <a:buChar char="⊙"/>
              <a:defRPr sz="1000">
                <a:solidFill>
                  <a:schemeClr val="dk2"/>
                </a:solidFill>
                <a:latin typeface="Roboto"/>
                <a:ea typeface="Roboto"/>
                <a:cs typeface="Roboto"/>
                <a:sym typeface="Roboto"/>
              </a:defRPr>
            </a:lvl5pPr>
            <a:lvl6pPr indent="-285750" lvl="5" marL="2743200" rtl="0">
              <a:lnSpc>
                <a:spcPct val="130000"/>
              </a:lnSpc>
              <a:spcBef>
                <a:spcPts val="600"/>
              </a:spcBef>
              <a:spcAft>
                <a:spcPts val="0"/>
              </a:spcAft>
              <a:buClr>
                <a:schemeClr val="dk2"/>
              </a:buClr>
              <a:buSzPts val="900"/>
              <a:buFont typeface="Roboto"/>
              <a:buChar char="⊙"/>
              <a:defRPr sz="900">
                <a:solidFill>
                  <a:schemeClr val="dk2"/>
                </a:solidFill>
                <a:latin typeface="Roboto"/>
                <a:ea typeface="Roboto"/>
                <a:cs typeface="Roboto"/>
                <a:sym typeface="Roboto"/>
              </a:defRPr>
            </a:lvl6pPr>
            <a:lvl7pPr indent="-279400" lvl="6" marL="3200400" rtl="0">
              <a:lnSpc>
                <a:spcPct val="130000"/>
              </a:lnSpc>
              <a:spcBef>
                <a:spcPts val="600"/>
              </a:spcBef>
              <a:spcAft>
                <a:spcPts val="0"/>
              </a:spcAft>
              <a:buClr>
                <a:schemeClr val="dk2"/>
              </a:buClr>
              <a:buSzPts val="800"/>
              <a:buFont typeface="Roboto"/>
              <a:buChar char="⊚"/>
              <a:defRPr sz="800">
                <a:solidFill>
                  <a:schemeClr val="dk2"/>
                </a:solidFill>
                <a:latin typeface="Roboto"/>
                <a:ea typeface="Roboto"/>
                <a:cs typeface="Roboto"/>
                <a:sym typeface="Roboto"/>
              </a:defRPr>
            </a:lvl7pPr>
            <a:lvl8pPr indent="-273050" lvl="7" marL="3657600" rtl="0">
              <a:lnSpc>
                <a:spcPct val="130000"/>
              </a:lnSpc>
              <a:spcBef>
                <a:spcPts val="600"/>
              </a:spcBef>
              <a:spcAft>
                <a:spcPts val="0"/>
              </a:spcAft>
              <a:buClr>
                <a:schemeClr val="dk2"/>
              </a:buClr>
              <a:buSzPts val="700"/>
              <a:buFont typeface="Roboto"/>
              <a:buChar char="⊙"/>
              <a:defRPr sz="700">
                <a:solidFill>
                  <a:schemeClr val="dk2"/>
                </a:solidFill>
                <a:latin typeface="Roboto"/>
                <a:ea typeface="Roboto"/>
                <a:cs typeface="Roboto"/>
                <a:sym typeface="Roboto"/>
              </a:defRPr>
            </a:lvl8pPr>
            <a:lvl9pPr indent="-266700" lvl="8" marL="4114800" rtl="0">
              <a:lnSpc>
                <a:spcPct val="130000"/>
              </a:lnSpc>
              <a:spcBef>
                <a:spcPts val="600"/>
              </a:spcBef>
              <a:spcAft>
                <a:spcPts val="0"/>
              </a:spcAft>
              <a:buClr>
                <a:schemeClr val="dk2"/>
              </a:buClr>
              <a:buSzPts val="600"/>
              <a:buFont typeface="Roboto"/>
              <a:buChar char="⊙"/>
              <a:defRPr sz="600">
                <a:solidFill>
                  <a:schemeClr val="dk2"/>
                </a:solidFill>
                <a:latin typeface="Roboto"/>
                <a:ea typeface="Roboto"/>
                <a:cs typeface="Roboto"/>
                <a:sym typeface="Roboto"/>
              </a:defRPr>
            </a:lvl9pPr>
          </a:lstStyle>
          <a:p/>
        </p:txBody>
      </p:sp>
      <p:sp>
        <p:nvSpPr>
          <p:cNvPr id="7" name="Google Shape;7;p1"/>
          <p:cNvSpPr txBox="1"/>
          <p:nvPr>
            <p:ph type="title"/>
          </p:nvPr>
        </p:nvSpPr>
        <p:spPr>
          <a:xfrm>
            <a:off x="771650" y="479917"/>
            <a:ext cx="6809700" cy="435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1pPr>
            <a:lvl2pPr lvl="1"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2pPr>
            <a:lvl3pPr lvl="2"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3pPr>
            <a:lvl4pPr lvl="3"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4pPr>
            <a:lvl5pPr lvl="4"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5pPr>
            <a:lvl6pPr lvl="5"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6pPr>
            <a:lvl7pPr lvl="6"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7pPr>
            <a:lvl8pPr lvl="7"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8pPr>
            <a:lvl9pPr lvl="8"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hyperlink" Target="https://apim.docs.wso2.com/en/4.2.0/reference/customize-product/extending-api-manager/extending-gateway/writing-custom-handlers/#writing-custom-handler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apim.docs.wso2.com/en/4.2.0/consume/manage-application/advanced-topics/adding-an-application-creation-workflow/" TargetMode="External"/><Relationship Id="rId4" Type="http://schemas.openxmlformats.org/officeDocument/2006/relationships/hyperlink" Target="https://apim.docs.wso2.com/en/4.2.0/consume/manage-application/advanced-topics/adding-an-application-key-generation-workflow/" TargetMode="External"/><Relationship Id="rId9" Type="http://schemas.openxmlformats.org/officeDocument/2006/relationships/hyperlink" Target="https://apim.docs.wso2.com/en/4.2.0/design/advanced-topics/adding-an-api-state-change-workflow/#adding-an-api-state-change-workflow" TargetMode="External"/><Relationship Id="rId5" Type="http://schemas.openxmlformats.org/officeDocument/2006/relationships/hyperlink" Target="https://apim.docs.wso2.com/en/4.2.0/consume/manage-subscription/advanced-topics/adding-an-api-subscription-workflow/" TargetMode="External"/><Relationship Id="rId6" Type="http://schemas.openxmlformats.org/officeDocument/2006/relationships/hyperlink" Target="https://apim.docs.wso2.com/en/4.2.0/consume/manage-subscription/advanced-topics/adding-an-api-subscription-deletion-workflow/" TargetMode="External"/><Relationship Id="rId7" Type="http://schemas.openxmlformats.org/officeDocument/2006/relationships/hyperlink" Target="https://apim.docs.wso2.com/en/4.2.0/consume/manage-subscription/advanced-topics/adding-an-api-subscription-tier-update-workflow/" TargetMode="External"/><Relationship Id="rId8" Type="http://schemas.openxmlformats.org/officeDocument/2006/relationships/hyperlink" Target="https://apim.docs.wso2.com/en/4.2.0/reference/customize-product/customizations/adding-a-user-signup-workflow/#adding-a-user-signup-workflo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s://apim.docs.wso2.com/en/4.2.0/reference/customize-product/extending-api-manager/extending-workflows/customizing-a-workflow-extension/#customizing-a-workflow-extens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apim.docs.wso2.com/en/4.2.0/reference/customize-product/extending-api-manager/extending-workflows/configuring-workflows-in-a-clust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0" Type="http://schemas.openxmlformats.org/officeDocument/2006/relationships/hyperlink" Target="https://apim.docs.wso2.com/en/4.2.0/design/api-security/oauth2/grant-types/ntlm-grant/" TargetMode="External"/><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hyperlink" Target="https://apim.docs.wso2.com/en/4.2.0/design/api-security/oauth2/grant-types/password-grant/" TargetMode="External"/><Relationship Id="rId4" Type="http://schemas.openxmlformats.org/officeDocument/2006/relationships/hyperlink" Target="https://apim.docs.wso2.com/en/4.2.0/design/api-security/oauth2/grant-types/client-credentials-grant/" TargetMode="External"/><Relationship Id="rId9" Type="http://schemas.openxmlformats.org/officeDocument/2006/relationships/hyperlink" Target="https://apim.docs.wso2.com/en/4.2.0/design/api-security/oauth2/grant-types/kerberos-oauth2-grant/" TargetMode="External"/><Relationship Id="rId5" Type="http://schemas.openxmlformats.org/officeDocument/2006/relationships/hyperlink" Target="https://apim.docs.wso2.com/en/4.2.0/design/api-security/oauth2/grant-types/authorization-code-grant/" TargetMode="External"/><Relationship Id="rId6" Type="http://schemas.openxmlformats.org/officeDocument/2006/relationships/hyperlink" Target="https://apim.docs.wso2.com/en/4.2.0/design/api-security/oauth2/grant-types/refresh-token-grant/" TargetMode="External"/><Relationship Id="rId7" Type="http://schemas.openxmlformats.org/officeDocument/2006/relationships/hyperlink" Target="https://apim.docs.wso2.com/en/4.2.0/design/api-security/oauth2/grant-types/jwt-grant/" TargetMode="External"/><Relationship Id="rId8" Type="http://schemas.openxmlformats.org/officeDocument/2006/relationships/hyperlink" Target="https://apim.docs.wso2.com/en/4.2.0/design/api-security/oauth2/grant-types/saml-extension-gran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hyperlink" Target="https://apim.docs.wso2.com/en/4.2.0/reference/customize-product/extending-api-manager/extending-key-management/writing-custom-grant-types/#writing-custom-grant-types" TargetMode="Externa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hyperlink" Target="https://apim.docs.wso2.com/en/4.2.0/deploy-and-publish/deploy-on-gateway/choreo-connect/passing-enduser-attributes-to-the-backend-via-choreo-connect/#passing-end-user-attributes-to-the-backend" TargetMode="External"/><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hyperlink" Target="https://apim.docs.wso2.com/en/4.2.0/reference/customize-product/extending-api-manager/extending-key-management/extending-scope-validation/#extending-scope-valida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hyperlink" Target="https://apim.docs.wso2.com/en/4.2.0/design/lifecycle-management/customize-api-life-cycl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hyperlink" Target="https://apim.docs.wso2.com/en/4.2.0/design/api-policies/overvie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s://apim.docs.wso2.com/en/4.2.0/design/api-policies/overvie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hyperlink" Target="https://apim.docs.wso2.com/en/4.2.0/reference/product-apis/gateway-apis/gateway-v1/gateway-v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ctrTitle"/>
          </p:nvPr>
        </p:nvSpPr>
        <p:spPr>
          <a:xfrm>
            <a:off x="996625" y="1775300"/>
            <a:ext cx="7321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6"/>
                </a:solidFill>
              </a:rPr>
              <a:t>WSO2 API Manager </a:t>
            </a:r>
            <a:r>
              <a:rPr lang="en"/>
              <a:t>4</a:t>
            </a:r>
            <a:r>
              <a:rPr lang="en">
                <a:solidFill>
                  <a:schemeClr val="accent6"/>
                </a:solidFill>
              </a:rPr>
              <a:t>.</a:t>
            </a:r>
            <a:r>
              <a:rPr lang="en"/>
              <a:t>2.0</a:t>
            </a:r>
            <a:r>
              <a:rPr lang="en">
                <a:solidFill>
                  <a:schemeClr val="accent6"/>
                </a:solidFill>
              </a:rPr>
              <a:t> Developer Advanced </a:t>
            </a:r>
            <a:endParaRPr>
              <a:solidFill>
                <a:schemeClr val="accent6"/>
              </a:solidFill>
            </a:endParaRPr>
          </a:p>
        </p:txBody>
      </p:sp>
      <p:sp>
        <p:nvSpPr>
          <p:cNvPr id="147" name="Google Shape;147;p19"/>
          <p:cNvSpPr txBox="1"/>
          <p:nvPr>
            <p:ph idx="4294967295" type="subTitle"/>
          </p:nvPr>
        </p:nvSpPr>
        <p:spPr>
          <a:xfrm>
            <a:off x="996625" y="2944075"/>
            <a:ext cx="3041700" cy="344100"/>
          </a:xfrm>
          <a:prstGeom prst="rect">
            <a:avLst/>
          </a:prstGeom>
          <a:solidFill>
            <a:schemeClr val="accent2"/>
          </a:solidFill>
        </p:spPr>
        <p:txBody>
          <a:bodyPr anchorCtr="0" anchor="ctr" bIns="91425" lIns="91425" spcFirstLastPara="1" rIns="91425" wrap="square" tIns="91425">
            <a:noAutofit/>
          </a:bodyPr>
          <a:lstStyle/>
          <a:p>
            <a:pPr indent="0" lvl="0" marL="0" rtl="0" algn="l">
              <a:lnSpc>
                <a:spcPct val="100000"/>
              </a:lnSpc>
              <a:spcBef>
                <a:spcPts val="600"/>
              </a:spcBef>
              <a:spcAft>
                <a:spcPts val="0"/>
              </a:spcAft>
              <a:buNone/>
            </a:pPr>
            <a:r>
              <a:rPr lang="en"/>
              <a:t>Extending WSO2 API Manager</a:t>
            </a:r>
            <a:endParaRPr/>
          </a:p>
        </p:txBody>
      </p:sp>
      <p:sp>
        <p:nvSpPr>
          <p:cNvPr id="148" name="Google Shape;148;p19"/>
          <p:cNvSpPr txBox="1"/>
          <p:nvPr>
            <p:ph idx="1" type="subTitle"/>
          </p:nvPr>
        </p:nvSpPr>
        <p:spPr>
          <a:xfrm>
            <a:off x="1726475" y="3693550"/>
            <a:ext cx="4197000" cy="222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WSO2 Training</a:t>
            </a:r>
            <a:endParaRPr/>
          </a:p>
        </p:txBody>
      </p:sp>
      <p:pic>
        <p:nvPicPr>
          <p:cNvPr id="149" name="Google Shape;149;p19"/>
          <p:cNvPicPr preferRelativeResize="0"/>
          <p:nvPr/>
        </p:nvPicPr>
        <p:blipFill>
          <a:blip r:embed="rId3">
            <a:alphaModFix/>
          </a:blip>
          <a:stretch>
            <a:fillRect/>
          </a:stretch>
        </p:blipFill>
        <p:spPr>
          <a:xfrm>
            <a:off x="812650" y="4082150"/>
            <a:ext cx="953943" cy="436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nvSpPr>
        <p:spPr>
          <a:xfrm>
            <a:off x="3163500" y="4565500"/>
            <a:ext cx="2383200" cy="2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Writing a Custom Handler</a:t>
            </a:r>
            <a:endParaRPr>
              <a:latin typeface="Roboto"/>
              <a:ea typeface="Roboto"/>
              <a:cs typeface="Roboto"/>
              <a:sym typeface="Roboto"/>
            </a:endParaRPr>
          </a:p>
        </p:txBody>
      </p:sp>
      <p:sp>
        <p:nvSpPr>
          <p:cNvPr id="212" name="Google Shape;212;p28"/>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Custom Handlers</a:t>
            </a:r>
            <a:endParaRPr/>
          </a:p>
        </p:txBody>
      </p:sp>
      <p:sp>
        <p:nvSpPr>
          <p:cNvPr id="213" name="Google Shape;213;p28"/>
          <p:cNvSpPr txBox="1"/>
          <p:nvPr>
            <p:ph idx="1" type="body"/>
          </p:nvPr>
        </p:nvSpPr>
        <p:spPr>
          <a:xfrm>
            <a:off x="717750" y="1083075"/>
            <a:ext cx="7708500" cy="1804200"/>
          </a:xfrm>
          <a:prstGeom prst="rect">
            <a:avLst/>
          </a:prstGeom>
        </p:spPr>
        <p:txBody>
          <a:bodyPr anchorCtr="0" anchor="t" bIns="91425" lIns="91425" spcFirstLastPara="1" rIns="91425" wrap="square" tIns="91425">
            <a:noAutofit/>
          </a:bodyPr>
          <a:lstStyle/>
          <a:p>
            <a:pPr indent="-311150" lvl="0" marL="457200" rtl="0" algn="l">
              <a:spcBef>
                <a:spcPts val="600"/>
              </a:spcBef>
              <a:spcAft>
                <a:spcPts val="0"/>
              </a:spcAft>
              <a:buSzPts val="1300"/>
              <a:buChar char="●"/>
            </a:pPr>
            <a:r>
              <a:rPr lang="en" sz="1300"/>
              <a:t>You can engage a custom handler to all APIs at once or only to selected APIs</a:t>
            </a:r>
            <a:endParaRPr sz="1300"/>
          </a:p>
          <a:p>
            <a:pPr indent="-311150" lvl="0" marL="457200" rtl="0" algn="l">
              <a:spcBef>
                <a:spcPts val="0"/>
              </a:spcBef>
              <a:spcAft>
                <a:spcPts val="0"/>
              </a:spcAft>
              <a:buSzPts val="1300"/>
              <a:buChar char="●"/>
            </a:pPr>
            <a:r>
              <a:rPr lang="en" sz="1300"/>
              <a:t>To engage to all APIs, the recommended approach is to add it to the </a:t>
            </a:r>
            <a:r>
              <a:rPr i="1" lang="en" sz="1300"/>
              <a:t>&lt;APIM_HOME&gt;/repository/resources/api_templates/</a:t>
            </a:r>
            <a:r>
              <a:rPr i="1" lang="en" sz="1300"/>
              <a:t>velocity_template</a:t>
            </a:r>
            <a:r>
              <a:rPr i="1" lang="en" sz="1300"/>
              <a:t>.xml </a:t>
            </a:r>
            <a:r>
              <a:rPr lang="en" sz="1300"/>
              <a:t>file.</a:t>
            </a:r>
            <a:endParaRPr sz="1300"/>
          </a:p>
          <a:p>
            <a:pPr indent="-311150" lvl="0" marL="457200" rtl="0" algn="l">
              <a:spcBef>
                <a:spcPts val="0"/>
              </a:spcBef>
              <a:spcAft>
                <a:spcPts val="0"/>
              </a:spcAft>
              <a:buSzPts val="1300"/>
              <a:buChar char="●"/>
            </a:pPr>
            <a:r>
              <a:rPr lang="en" sz="1300"/>
              <a:t>To engage handlers to a single API you need to edit the velocity template so that the handler will be applied to the selected API, based on a condition.</a:t>
            </a:r>
            <a:endParaRPr sz="1300"/>
          </a:p>
          <a:p>
            <a:pPr indent="-311150" lvl="0" marL="457200" rtl="0" algn="l">
              <a:spcBef>
                <a:spcPts val="0"/>
              </a:spcBef>
              <a:spcAft>
                <a:spcPts val="0"/>
              </a:spcAft>
              <a:buSzPts val="1300"/>
              <a:buChar char="●"/>
            </a:pPr>
            <a:r>
              <a:rPr lang="en" sz="1300"/>
              <a:t>Once you change the velocity template, you need to deploy a new revision of the API.</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type="ctrTitle"/>
          </p:nvPr>
        </p:nvSpPr>
        <p:spPr>
          <a:xfrm>
            <a:off x="996625" y="2003900"/>
            <a:ext cx="7088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Workflow Extensions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Workflow Extensions</a:t>
            </a:r>
            <a:endParaRPr/>
          </a:p>
        </p:txBody>
      </p:sp>
      <p:sp>
        <p:nvSpPr>
          <p:cNvPr id="224" name="Google Shape;224;p30"/>
          <p:cNvSpPr txBox="1"/>
          <p:nvPr>
            <p:ph idx="1" type="body"/>
          </p:nvPr>
        </p:nvSpPr>
        <p:spPr>
          <a:xfrm>
            <a:off x="717750" y="969600"/>
            <a:ext cx="7708500" cy="39243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a:t>Provides an extension point to engage custom workflow. </a:t>
            </a:r>
            <a:endParaRPr/>
          </a:p>
          <a:p>
            <a:pPr indent="-323850" lvl="0" marL="457200" rtl="0" algn="l">
              <a:spcBef>
                <a:spcPts val="0"/>
              </a:spcBef>
              <a:spcAft>
                <a:spcPts val="0"/>
              </a:spcAft>
              <a:buSzPts val="1500"/>
              <a:buChar char="●"/>
            </a:pPr>
            <a:r>
              <a:rPr lang="en"/>
              <a:t>Extensions are possible for a number of processes and flows</a:t>
            </a:r>
            <a:endParaRPr/>
          </a:p>
          <a:p>
            <a:pPr indent="-323850" lvl="0" marL="457200" rtl="0" algn="l">
              <a:spcBef>
                <a:spcPts val="0"/>
              </a:spcBef>
              <a:spcAft>
                <a:spcPts val="0"/>
              </a:spcAft>
              <a:buSzPts val="1500"/>
              <a:buChar char="●"/>
            </a:pPr>
            <a:r>
              <a:rPr lang="en"/>
              <a:t>Extensions could also be written to redirect to an HTTP URL.</a:t>
            </a:r>
            <a:endParaRPr/>
          </a:p>
          <a:p>
            <a:pPr indent="-323850" lvl="0" marL="457200" rtl="0" algn="l">
              <a:spcBef>
                <a:spcPts val="0"/>
              </a:spcBef>
              <a:spcAft>
                <a:spcPts val="0"/>
              </a:spcAft>
              <a:buSzPts val="1500"/>
              <a:buChar char="●"/>
            </a:pPr>
            <a:r>
              <a:rPr lang="en"/>
              <a:t>Workflow extensions can be used to attach a workflow to the following Developer Portal/API Publisher operations:</a:t>
            </a:r>
            <a:endParaRPr/>
          </a:p>
          <a:p>
            <a:pPr indent="-317500" lvl="1" marL="914400" rtl="0" algn="l">
              <a:spcBef>
                <a:spcPts val="0"/>
              </a:spcBef>
              <a:spcAft>
                <a:spcPts val="0"/>
              </a:spcAft>
              <a:buSzPts val="1400"/>
              <a:buChar char="⦿"/>
            </a:pPr>
            <a:r>
              <a:rPr lang="en" u="sng">
                <a:solidFill>
                  <a:schemeClr val="hlink"/>
                </a:solidFill>
                <a:hlinkClick r:id="rId3"/>
              </a:rPr>
              <a:t>Adding an Application Creation Workflow</a:t>
            </a:r>
            <a:endParaRPr/>
          </a:p>
          <a:p>
            <a:pPr indent="-317500" lvl="1" marL="914400" rtl="0" algn="l">
              <a:spcBef>
                <a:spcPts val="0"/>
              </a:spcBef>
              <a:spcAft>
                <a:spcPts val="0"/>
              </a:spcAft>
              <a:buSzPts val="1400"/>
              <a:buChar char="⦿"/>
            </a:pPr>
            <a:r>
              <a:rPr lang="en" u="sng">
                <a:solidFill>
                  <a:schemeClr val="hlink"/>
                </a:solidFill>
                <a:hlinkClick r:id="rId4"/>
              </a:rPr>
              <a:t>Adding an Application Key Generation Workflow</a:t>
            </a:r>
            <a:endParaRPr/>
          </a:p>
          <a:p>
            <a:pPr indent="-317500" lvl="1" marL="914400" rtl="0" algn="l">
              <a:spcBef>
                <a:spcPts val="0"/>
              </a:spcBef>
              <a:spcAft>
                <a:spcPts val="0"/>
              </a:spcAft>
              <a:buSzPts val="1400"/>
              <a:buChar char="⦿"/>
            </a:pPr>
            <a:r>
              <a:rPr lang="en" u="sng">
                <a:solidFill>
                  <a:schemeClr val="hlink"/>
                </a:solidFill>
                <a:hlinkClick r:id="rId5"/>
              </a:rPr>
              <a:t>Adding an API Subscription Workflow</a:t>
            </a:r>
            <a:endParaRPr/>
          </a:p>
          <a:p>
            <a:pPr indent="-317500" lvl="1" marL="914400" rtl="0" algn="l">
              <a:spcBef>
                <a:spcPts val="0"/>
              </a:spcBef>
              <a:spcAft>
                <a:spcPts val="0"/>
              </a:spcAft>
              <a:buSzPts val="1400"/>
              <a:buChar char="⦿"/>
            </a:pPr>
            <a:r>
              <a:rPr lang="en" u="sng">
                <a:solidFill>
                  <a:schemeClr val="hlink"/>
                </a:solidFill>
                <a:hlinkClick r:id="rId6"/>
              </a:rPr>
              <a:t>Adding an API Subscription Deletion Workflow</a:t>
            </a:r>
            <a:endParaRPr/>
          </a:p>
          <a:p>
            <a:pPr indent="-317500" lvl="1" marL="914400" rtl="0" algn="l">
              <a:spcBef>
                <a:spcPts val="0"/>
              </a:spcBef>
              <a:spcAft>
                <a:spcPts val="0"/>
              </a:spcAft>
              <a:buSzPts val="1400"/>
              <a:buChar char="⦿"/>
            </a:pPr>
            <a:r>
              <a:rPr lang="en" u="sng">
                <a:solidFill>
                  <a:schemeClr val="hlink"/>
                </a:solidFill>
                <a:hlinkClick r:id="rId7"/>
              </a:rPr>
              <a:t>Adding an API Subscription Tier Update Workflow</a:t>
            </a:r>
            <a:endParaRPr/>
          </a:p>
          <a:p>
            <a:pPr indent="-317500" lvl="1" marL="914400" rtl="0" algn="l">
              <a:spcBef>
                <a:spcPts val="0"/>
              </a:spcBef>
              <a:spcAft>
                <a:spcPts val="0"/>
              </a:spcAft>
              <a:buSzPts val="1400"/>
              <a:buChar char="⦿"/>
            </a:pPr>
            <a:r>
              <a:rPr lang="en" u="sng">
                <a:solidFill>
                  <a:schemeClr val="hlink"/>
                </a:solidFill>
                <a:hlinkClick r:id="rId8"/>
              </a:rPr>
              <a:t>Adding a User Signup Workflow</a:t>
            </a:r>
            <a:endParaRPr/>
          </a:p>
          <a:p>
            <a:pPr indent="-317500" lvl="1" marL="914400" rtl="0" algn="l">
              <a:spcBef>
                <a:spcPts val="0"/>
              </a:spcBef>
              <a:spcAft>
                <a:spcPts val="0"/>
              </a:spcAft>
              <a:buSzPts val="1400"/>
              <a:buChar char="⦿"/>
            </a:pPr>
            <a:r>
              <a:rPr lang="en" u="sng">
                <a:solidFill>
                  <a:schemeClr val="hlink"/>
                </a:solidFill>
                <a:hlinkClick r:id="rId9"/>
              </a:rPr>
              <a:t>Adding an API State Change Workflow</a:t>
            </a:r>
            <a:endParaRPr/>
          </a:p>
          <a:p>
            <a:pPr indent="0" lvl="0" marL="0" rtl="0" algn="l">
              <a:spcBef>
                <a:spcPts val="6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Steps to Customize a Workflow Extension</a:t>
            </a:r>
            <a:endParaRPr/>
          </a:p>
        </p:txBody>
      </p:sp>
      <p:sp>
        <p:nvSpPr>
          <p:cNvPr id="230" name="Google Shape;230;p31"/>
          <p:cNvSpPr txBox="1"/>
          <p:nvPr>
            <p:ph idx="1" type="body"/>
          </p:nvPr>
        </p:nvSpPr>
        <p:spPr>
          <a:xfrm>
            <a:off x="717750" y="1083075"/>
            <a:ext cx="7708500" cy="34230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500"/>
              <a:t>Inherited from the </a:t>
            </a:r>
            <a:r>
              <a:rPr lang="en" sz="1500">
                <a:latin typeface="Source Code Pro"/>
                <a:ea typeface="Source Code Pro"/>
                <a:cs typeface="Source Code Pro"/>
                <a:sym typeface="Source Code Pro"/>
              </a:rPr>
              <a:t>org.wso2.carbon.apimgt.impl.workflow.WorkflowExecutor</a:t>
            </a:r>
            <a:r>
              <a:rPr lang="en" sz="1500"/>
              <a:t> abstract class.</a:t>
            </a:r>
            <a:endParaRPr sz="1500"/>
          </a:p>
          <a:p>
            <a:pPr indent="-317500" lvl="0" marL="457200" rtl="0" algn="l">
              <a:spcBef>
                <a:spcPts val="0"/>
              </a:spcBef>
              <a:spcAft>
                <a:spcPts val="0"/>
              </a:spcAft>
              <a:buSzPts val="1400"/>
              <a:buChar char="●"/>
            </a:pPr>
            <a:r>
              <a:rPr lang="en" sz="1500"/>
              <a:t>Need to override the following methods</a:t>
            </a:r>
            <a:endParaRPr sz="1500"/>
          </a:p>
          <a:p>
            <a:pPr indent="-311150" lvl="1" marL="914400" rtl="0" algn="l">
              <a:spcBef>
                <a:spcPts val="0"/>
              </a:spcBef>
              <a:spcAft>
                <a:spcPts val="0"/>
              </a:spcAft>
              <a:buSzPts val="1300"/>
              <a:buChar char="⦿"/>
            </a:pPr>
            <a:r>
              <a:rPr lang="en" sz="1300"/>
              <a:t>execute: contains the implementation of the workflow execution</a:t>
            </a:r>
            <a:endParaRPr sz="1300"/>
          </a:p>
          <a:p>
            <a:pPr indent="-311150" lvl="1" marL="914400" rtl="0" algn="l">
              <a:spcBef>
                <a:spcPts val="0"/>
              </a:spcBef>
              <a:spcAft>
                <a:spcPts val="0"/>
              </a:spcAft>
              <a:buSzPts val="1300"/>
              <a:buChar char="⦿"/>
            </a:pPr>
            <a:r>
              <a:rPr lang="en" sz="1300"/>
              <a:t>complete: contains the implementation of the workflow completion</a:t>
            </a:r>
            <a:endParaRPr sz="1300"/>
          </a:p>
          <a:p>
            <a:pPr indent="-317500" lvl="0" marL="457200" rtl="0" algn="l">
              <a:spcBef>
                <a:spcPts val="0"/>
              </a:spcBef>
              <a:spcAft>
                <a:spcPts val="0"/>
              </a:spcAft>
              <a:buSzPts val="1400"/>
              <a:buChar char="●"/>
            </a:pPr>
            <a:r>
              <a:rPr lang="en" sz="1500"/>
              <a:t>Compile the class and create the JAR file.</a:t>
            </a:r>
            <a:endParaRPr sz="1500"/>
          </a:p>
          <a:p>
            <a:pPr indent="-317500" lvl="0" marL="457200" rtl="0" algn="l">
              <a:spcBef>
                <a:spcPts val="0"/>
              </a:spcBef>
              <a:spcAft>
                <a:spcPts val="0"/>
              </a:spcAft>
              <a:buSzPts val="1400"/>
              <a:buChar char="●"/>
            </a:pPr>
            <a:r>
              <a:rPr lang="en" sz="1500"/>
              <a:t>Add the JAR to the APIM</a:t>
            </a:r>
            <a:r>
              <a:rPr lang="en" sz="1500"/>
              <a:t>.</a:t>
            </a:r>
            <a:endParaRPr sz="1500"/>
          </a:p>
          <a:p>
            <a:pPr indent="-317500" lvl="0" marL="457200" rtl="0" algn="l">
              <a:spcBef>
                <a:spcPts val="0"/>
              </a:spcBef>
              <a:spcAft>
                <a:spcPts val="0"/>
              </a:spcAft>
              <a:buSzPts val="1400"/>
              <a:buChar char="●"/>
            </a:pPr>
            <a:r>
              <a:rPr lang="en" sz="1500"/>
              <a:t>Update the workflow configuration to use the new custom workflow.</a:t>
            </a:r>
            <a:endParaRPr sz="1500"/>
          </a:p>
          <a:p>
            <a:pPr indent="0" lvl="0" marL="1828800" rtl="0" algn="l">
              <a:spcBef>
                <a:spcPts val="600"/>
              </a:spcBef>
              <a:spcAft>
                <a:spcPts val="0"/>
              </a:spcAft>
              <a:buNone/>
            </a:pPr>
            <a:r>
              <a:rPr lang="en" sz="1500" u="sng">
                <a:solidFill>
                  <a:schemeClr val="hlink"/>
                </a:solidFill>
                <a:hlinkClick r:id="rId3"/>
              </a:rPr>
              <a:t>Customizing a Workflow Extension</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Configure Workflows in a Cluster</a:t>
            </a:r>
            <a:endParaRPr/>
          </a:p>
        </p:txBody>
      </p:sp>
      <p:sp>
        <p:nvSpPr>
          <p:cNvPr id="236" name="Google Shape;236;p32"/>
          <p:cNvSpPr txBox="1"/>
          <p:nvPr/>
        </p:nvSpPr>
        <p:spPr>
          <a:xfrm>
            <a:off x="622150" y="1446850"/>
            <a:ext cx="7227000" cy="34017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accent1"/>
              </a:buClr>
              <a:buSzPts val="1300"/>
              <a:buFont typeface="Roboto"/>
              <a:buChar char="●"/>
            </a:pPr>
            <a:r>
              <a:rPr lang="en" sz="1300">
                <a:solidFill>
                  <a:schemeClr val="dk1"/>
                </a:solidFill>
                <a:latin typeface="Roboto"/>
                <a:ea typeface="Roboto"/>
                <a:cs typeface="Roboto"/>
                <a:sym typeface="Roboto"/>
              </a:rPr>
              <a:t>If you are working in a clustered API Manager setup with the Control plane, Gateway and Traffic Manager in separate servers, do the workflow configurations in the </a:t>
            </a:r>
            <a:r>
              <a:rPr b="1" lang="en" sz="1300">
                <a:solidFill>
                  <a:schemeClr val="dk1"/>
                </a:solidFill>
                <a:latin typeface="Roboto"/>
                <a:ea typeface="Roboto"/>
                <a:cs typeface="Roboto"/>
                <a:sym typeface="Roboto"/>
              </a:rPr>
              <a:t>Control plane.</a:t>
            </a:r>
            <a:endParaRPr b="1" sz="1300">
              <a:solidFill>
                <a:schemeClr val="dk1"/>
              </a:solidFill>
              <a:latin typeface="Roboto"/>
              <a:ea typeface="Roboto"/>
              <a:cs typeface="Roboto"/>
              <a:sym typeface="Roboto"/>
            </a:endParaRPr>
          </a:p>
          <a:p>
            <a:pPr indent="0" lvl="0" marL="0" rtl="0" algn="l">
              <a:spcBef>
                <a:spcPts val="0"/>
              </a:spcBef>
              <a:spcAft>
                <a:spcPts val="0"/>
              </a:spcAft>
              <a:buNone/>
            </a:pPr>
            <a:r>
              <a:t/>
            </a:r>
            <a:endParaRPr b="1" sz="1300">
              <a:solidFill>
                <a:schemeClr val="dk1"/>
              </a:solidFill>
              <a:latin typeface="Roboto"/>
              <a:ea typeface="Roboto"/>
              <a:cs typeface="Roboto"/>
              <a:sym typeface="Roboto"/>
            </a:endParaRPr>
          </a:p>
          <a:p>
            <a:pPr indent="0" lvl="0" marL="0" rtl="0" algn="l">
              <a:spcBef>
                <a:spcPts val="0"/>
              </a:spcBef>
              <a:spcAft>
                <a:spcPts val="0"/>
              </a:spcAft>
              <a:buNone/>
            </a:pPr>
            <a:r>
              <a:t/>
            </a:r>
            <a:endParaRPr b="1" sz="1300">
              <a:solidFill>
                <a:schemeClr val="dk1"/>
              </a:solidFill>
              <a:latin typeface="Roboto"/>
              <a:ea typeface="Roboto"/>
              <a:cs typeface="Roboto"/>
              <a:sym typeface="Roboto"/>
            </a:endParaRPr>
          </a:p>
          <a:p>
            <a:pPr indent="0" lvl="0" marL="0" rtl="0" algn="l">
              <a:spcBef>
                <a:spcPts val="0"/>
              </a:spcBef>
              <a:spcAft>
                <a:spcPts val="0"/>
              </a:spcAft>
              <a:buNone/>
            </a:pPr>
            <a:r>
              <a:t/>
            </a:r>
            <a:endParaRPr b="1" sz="1300">
              <a:solidFill>
                <a:schemeClr val="dk1"/>
              </a:solidFill>
              <a:latin typeface="Roboto"/>
              <a:ea typeface="Roboto"/>
              <a:cs typeface="Roboto"/>
              <a:sym typeface="Roboto"/>
            </a:endParaRPr>
          </a:p>
          <a:p>
            <a:pPr indent="0" lvl="0" marL="0" rtl="0" algn="l">
              <a:spcBef>
                <a:spcPts val="0"/>
              </a:spcBef>
              <a:spcAft>
                <a:spcPts val="0"/>
              </a:spcAft>
              <a:buNone/>
            </a:pPr>
            <a:r>
              <a:t/>
            </a:r>
            <a:endParaRPr b="1" sz="1300">
              <a:solidFill>
                <a:schemeClr val="dk1"/>
              </a:solidFill>
              <a:latin typeface="Roboto"/>
              <a:ea typeface="Roboto"/>
              <a:cs typeface="Roboto"/>
              <a:sym typeface="Roboto"/>
            </a:endParaRPr>
          </a:p>
          <a:p>
            <a:pPr indent="0" lvl="0" marL="0" rtl="0" algn="l">
              <a:spcBef>
                <a:spcPts val="0"/>
              </a:spcBef>
              <a:spcAft>
                <a:spcPts val="0"/>
              </a:spcAft>
              <a:buNone/>
            </a:pPr>
            <a:r>
              <a:t/>
            </a:r>
            <a:endParaRPr b="1" sz="1300">
              <a:solidFill>
                <a:schemeClr val="dk1"/>
              </a:solidFill>
              <a:latin typeface="Roboto"/>
              <a:ea typeface="Roboto"/>
              <a:cs typeface="Roboto"/>
              <a:sym typeface="Roboto"/>
            </a:endParaRPr>
          </a:p>
          <a:p>
            <a:pPr indent="0" lvl="0" marL="0" rtl="0" algn="l">
              <a:spcBef>
                <a:spcPts val="0"/>
              </a:spcBef>
              <a:spcAft>
                <a:spcPts val="0"/>
              </a:spcAft>
              <a:buNone/>
            </a:pPr>
            <a:r>
              <a:t/>
            </a:r>
            <a:endParaRPr b="1" sz="1300">
              <a:solidFill>
                <a:schemeClr val="dk1"/>
              </a:solidFill>
              <a:latin typeface="Roboto"/>
              <a:ea typeface="Roboto"/>
              <a:cs typeface="Roboto"/>
              <a:sym typeface="Roboto"/>
            </a:endParaRPr>
          </a:p>
          <a:p>
            <a:pPr indent="0" lvl="0" marL="0" rtl="0" algn="l">
              <a:spcBef>
                <a:spcPts val="0"/>
              </a:spcBef>
              <a:spcAft>
                <a:spcPts val="0"/>
              </a:spcAft>
              <a:buNone/>
            </a:pPr>
            <a:r>
              <a:t/>
            </a:r>
            <a:endParaRPr b="1" sz="1300">
              <a:solidFill>
                <a:schemeClr val="dk1"/>
              </a:solidFill>
              <a:latin typeface="Roboto"/>
              <a:ea typeface="Roboto"/>
              <a:cs typeface="Roboto"/>
              <a:sym typeface="Roboto"/>
            </a:endParaRPr>
          </a:p>
          <a:p>
            <a:pPr indent="0" lvl="0" marL="0" rtl="0" algn="l">
              <a:spcBef>
                <a:spcPts val="0"/>
              </a:spcBef>
              <a:spcAft>
                <a:spcPts val="0"/>
              </a:spcAft>
              <a:buNone/>
            </a:pPr>
            <a:r>
              <a:t/>
            </a:r>
            <a:endParaRPr b="1" sz="1300">
              <a:solidFill>
                <a:schemeClr val="dk1"/>
              </a:solidFill>
              <a:latin typeface="Roboto"/>
              <a:ea typeface="Roboto"/>
              <a:cs typeface="Roboto"/>
              <a:sym typeface="Roboto"/>
            </a:endParaRPr>
          </a:p>
          <a:p>
            <a:pPr indent="0" lvl="0" marL="0" rtl="0" algn="l">
              <a:spcBef>
                <a:spcPts val="0"/>
              </a:spcBef>
              <a:spcAft>
                <a:spcPts val="0"/>
              </a:spcAft>
              <a:buNone/>
            </a:pPr>
            <a:r>
              <a:t/>
            </a:r>
            <a:endParaRPr b="1" sz="1300">
              <a:solidFill>
                <a:schemeClr val="dk1"/>
              </a:solidFill>
              <a:latin typeface="Roboto"/>
              <a:ea typeface="Roboto"/>
              <a:cs typeface="Roboto"/>
              <a:sym typeface="Roboto"/>
            </a:endParaRPr>
          </a:p>
          <a:p>
            <a:pPr indent="0" lvl="0" marL="0" rtl="0" algn="l">
              <a:spcBef>
                <a:spcPts val="0"/>
              </a:spcBef>
              <a:spcAft>
                <a:spcPts val="0"/>
              </a:spcAft>
              <a:buNone/>
            </a:pPr>
            <a:r>
              <a:t/>
            </a:r>
            <a:endParaRPr b="1" sz="1300">
              <a:solidFill>
                <a:schemeClr val="dk1"/>
              </a:solidFill>
              <a:latin typeface="Roboto"/>
              <a:ea typeface="Roboto"/>
              <a:cs typeface="Roboto"/>
              <a:sym typeface="Roboto"/>
            </a:endParaRPr>
          </a:p>
          <a:p>
            <a:pPr indent="0" lvl="0" marL="0" rtl="0" algn="l">
              <a:spcBef>
                <a:spcPts val="0"/>
              </a:spcBef>
              <a:spcAft>
                <a:spcPts val="0"/>
              </a:spcAft>
              <a:buNone/>
            </a:pPr>
            <a:r>
              <a:t/>
            </a:r>
            <a:endParaRPr b="1"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					</a:t>
            </a:r>
            <a:r>
              <a:rPr lang="en" sz="1300" u="sng">
                <a:solidFill>
                  <a:schemeClr val="hlink"/>
                </a:solidFill>
                <a:latin typeface="Roboto"/>
                <a:ea typeface="Roboto"/>
                <a:cs typeface="Roboto"/>
                <a:sym typeface="Roboto"/>
                <a:hlinkClick r:id="rId3"/>
              </a:rPr>
              <a:t>Configure Workflows in a Cluster</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b="1" sz="1300">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ctrTitle"/>
          </p:nvPr>
        </p:nvSpPr>
        <p:spPr>
          <a:xfrm>
            <a:off x="996625" y="2003900"/>
            <a:ext cx="7088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Custom Grant Types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4"/>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OAuth2 Grant Types</a:t>
            </a:r>
            <a:endParaRPr/>
          </a:p>
        </p:txBody>
      </p:sp>
      <p:sp>
        <p:nvSpPr>
          <p:cNvPr id="247" name="Google Shape;247;p34"/>
          <p:cNvSpPr txBox="1"/>
          <p:nvPr>
            <p:ph idx="1" type="body"/>
          </p:nvPr>
        </p:nvSpPr>
        <p:spPr>
          <a:xfrm>
            <a:off x="717750" y="930675"/>
            <a:ext cx="77085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100"/>
              <a:t>In OAuth2, the term grant type refers to the way that a client application acquires an access token depending on,</a:t>
            </a:r>
            <a:endParaRPr sz="1100"/>
          </a:p>
          <a:p>
            <a:pPr indent="-292100" lvl="0" marL="457200" rtl="0" algn="l">
              <a:spcBef>
                <a:spcPts val="600"/>
              </a:spcBef>
              <a:spcAft>
                <a:spcPts val="0"/>
              </a:spcAft>
              <a:buSzPts val="1000"/>
              <a:buAutoNum type="arabicPeriod"/>
            </a:pPr>
            <a:r>
              <a:rPr lang="en" sz="1100"/>
              <a:t>The type of the resource owner,</a:t>
            </a:r>
            <a:endParaRPr sz="1100"/>
          </a:p>
          <a:p>
            <a:pPr indent="-292100" lvl="0" marL="457200" rtl="0" algn="l">
              <a:spcBef>
                <a:spcPts val="0"/>
              </a:spcBef>
              <a:spcAft>
                <a:spcPts val="0"/>
              </a:spcAft>
              <a:buSzPts val="1000"/>
              <a:buAutoNum type="arabicPeriod"/>
            </a:pPr>
            <a:r>
              <a:rPr lang="en" sz="1100"/>
              <a:t>The type of the application </a:t>
            </a:r>
            <a:endParaRPr sz="1100"/>
          </a:p>
          <a:p>
            <a:pPr indent="-292100" lvl="0" marL="457200" rtl="0" algn="l">
              <a:spcBef>
                <a:spcPts val="0"/>
              </a:spcBef>
              <a:spcAft>
                <a:spcPts val="0"/>
              </a:spcAft>
              <a:buSzPts val="1000"/>
              <a:buAutoNum type="arabicPeriod"/>
            </a:pPr>
            <a:r>
              <a:rPr lang="en" sz="1100"/>
              <a:t>The trust relationship between the authorization server and the resource owner</a:t>
            </a:r>
            <a:endParaRPr sz="1100"/>
          </a:p>
          <a:p>
            <a:pPr indent="0" lvl="0" marL="0" rtl="0" algn="l">
              <a:spcBef>
                <a:spcPts val="600"/>
              </a:spcBef>
              <a:spcAft>
                <a:spcPts val="0"/>
              </a:spcAft>
              <a:buNone/>
            </a:pPr>
            <a:r>
              <a:rPr lang="en" sz="1100"/>
              <a:t>WSO2 API Manager supports following grant types including the basic grant types offered by OAuth2 framework.</a:t>
            </a:r>
            <a:endParaRPr sz="1100"/>
          </a:p>
          <a:p>
            <a:pPr indent="-292100" lvl="0" marL="457200" rtl="0" algn="l">
              <a:spcBef>
                <a:spcPts val="600"/>
              </a:spcBef>
              <a:spcAft>
                <a:spcPts val="0"/>
              </a:spcAft>
              <a:buSzPts val="1000"/>
              <a:buChar char="●"/>
            </a:pPr>
            <a:r>
              <a:rPr lang="en" sz="1100" u="sng">
                <a:solidFill>
                  <a:schemeClr val="hlink"/>
                </a:solidFill>
                <a:hlinkClick r:id="rId3"/>
              </a:rPr>
              <a:t>Password Grant</a:t>
            </a:r>
            <a:endParaRPr sz="1100"/>
          </a:p>
          <a:p>
            <a:pPr indent="-292100" lvl="0" marL="457200" rtl="0" algn="l">
              <a:spcBef>
                <a:spcPts val="0"/>
              </a:spcBef>
              <a:spcAft>
                <a:spcPts val="0"/>
              </a:spcAft>
              <a:buSzPts val="1000"/>
              <a:buChar char="●"/>
            </a:pPr>
            <a:r>
              <a:rPr lang="en" sz="1100" u="sng">
                <a:solidFill>
                  <a:schemeClr val="hlink"/>
                </a:solidFill>
                <a:hlinkClick r:id="rId4"/>
              </a:rPr>
              <a:t>Client Credentials Grant</a:t>
            </a:r>
            <a:endParaRPr sz="1100"/>
          </a:p>
          <a:p>
            <a:pPr indent="-292100" lvl="0" marL="457200" rtl="0" algn="l">
              <a:spcBef>
                <a:spcPts val="0"/>
              </a:spcBef>
              <a:spcAft>
                <a:spcPts val="0"/>
              </a:spcAft>
              <a:buSzPts val="1000"/>
              <a:buChar char="●"/>
            </a:pPr>
            <a:r>
              <a:rPr lang="en" sz="1100" u="sng">
                <a:solidFill>
                  <a:schemeClr val="hlink"/>
                </a:solidFill>
                <a:hlinkClick r:id="rId5"/>
              </a:rPr>
              <a:t>Authorization Code Grant</a:t>
            </a:r>
            <a:endParaRPr sz="1100"/>
          </a:p>
          <a:p>
            <a:pPr indent="-292100" lvl="0" marL="457200" rtl="0" algn="l">
              <a:spcBef>
                <a:spcPts val="0"/>
              </a:spcBef>
              <a:spcAft>
                <a:spcPts val="0"/>
              </a:spcAft>
              <a:buSzPts val="1000"/>
              <a:buChar char="●"/>
            </a:pPr>
            <a:r>
              <a:rPr lang="en" sz="1100" u="sng">
                <a:solidFill>
                  <a:schemeClr val="hlink"/>
                </a:solidFill>
                <a:hlinkClick r:id="rId6"/>
              </a:rPr>
              <a:t>Refresh Token Grant</a:t>
            </a:r>
            <a:endParaRPr sz="1100"/>
          </a:p>
          <a:p>
            <a:pPr indent="-292100" lvl="0" marL="457200" rtl="0" algn="l">
              <a:spcBef>
                <a:spcPts val="0"/>
              </a:spcBef>
              <a:spcAft>
                <a:spcPts val="0"/>
              </a:spcAft>
              <a:buSzPts val="1000"/>
              <a:buChar char="●"/>
            </a:pPr>
            <a:r>
              <a:rPr lang="en" sz="1100" u="sng">
                <a:solidFill>
                  <a:schemeClr val="hlink"/>
                </a:solidFill>
                <a:hlinkClick r:id="rId7"/>
              </a:rPr>
              <a:t>JWT Grant</a:t>
            </a:r>
            <a:endParaRPr sz="1100"/>
          </a:p>
          <a:p>
            <a:pPr indent="-292100" lvl="0" marL="457200" rtl="0" algn="l">
              <a:spcBef>
                <a:spcPts val="0"/>
              </a:spcBef>
              <a:spcAft>
                <a:spcPts val="0"/>
              </a:spcAft>
              <a:buSzPts val="1000"/>
              <a:buChar char="●"/>
            </a:pPr>
            <a:r>
              <a:rPr lang="en" sz="1100" u="sng">
                <a:solidFill>
                  <a:schemeClr val="hlink"/>
                </a:solidFill>
                <a:hlinkClick r:id="rId8"/>
              </a:rPr>
              <a:t>SAML Extension Grant</a:t>
            </a:r>
            <a:endParaRPr sz="1100"/>
          </a:p>
          <a:p>
            <a:pPr indent="-292100" lvl="0" marL="457200" rtl="0" algn="l">
              <a:spcBef>
                <a:spcPts val="0"/>
              </a:spcBef>
              <a:spcAft>
                <a:spcPts val="0"/>
              </a:spcAft>
              <a:buSzPts val="1000"/>
              <a:buChar char="●"/>
            </a:pPr>
            <a:r>
              <a:rPr lang="en" sz="1100" u="sng">
                <a:solidFill>
                  <a:schemeClr val="hlink"/>
                </a:solidFill>
                <a:hlinkClick r:id="rId9"/>
              </a:rPr>
              <a:t>Kerberos OAuth2 Grant</a:t>
            </a:r>
            <a:endParaRPr sz="1100"/>
          </a:p>
          <a:p>
            <a:pPr indent="-292100" lvl="0" marL="457200" rtl="0" algn="l">
              <a:spcBef>
                <a:spcPts val="0"/>
              </a:spcBef>
              <a:spcAft>
                <a:spcPts val="0"/>
              </a:spcAft>
              <a:buSzPts val="1000"/>
              <a:buChar char="●"/>
            </a:pPr>
            <a:r>
              <a:rPr lang="en" sz="1100" u="sng">
                <a:solidFill>
                  <a:schemeClr val="hlink"/>
                </a:solidFill>
                <a:hlinkClick r:id="rId10"/>
              </a:rPr>
              <a:t>NTLM Grant</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5"/>
          <p:cNvSpPr txBox="1"/>
          <p:nvPr>
            <p:ph idx="1" type="body"/>
          </p:nvPr>
        </p:nvSpPr>
        <p:spPr>
          <a:xfrm>
            <a:off x="717750" y="702075"/>
            <a:ext cx="7708500" cy="3423000"/>
          </a:xfrm>
          <a:prstGeom prst="rect">
            <a:avLst/>
          </a:prstGeom>
        </p:spPr>
        <p:txBody>
          <a:bodyPr anchorCtr="0" anchor="t" bIns="91425" lIns="91425" spcFirstLastPara="1" rIns="91425" wrap="square" tIns="91425">
            <a:noAutofit/>
          </a:bodyPr>
          <a:lstStyle/>
          <a:p>
            <a:pPr indent="-298450" lvl="0" marL="457200" rtl="0" algn="l">
              <a:spcBef>
                <a:spcPts val="600"/>
              </a:spcBef>
              <a:spcAft>
                <a:spcPts val="0"/>
              </a:spcAft>
              <a:buSzPts val="1100"/>
              <a:buChar char="●"/>
            </a:pPr>
            <a:r>
              <a:rPr lang="en" sz="1200"/>
              <a:t>OAuth 2.0 authorization servers provide support for four main grant types according to the OAuth 2.0 specification. They also allow you to add custom grant types and extend the existing ones.</a:t>
            </a:r>
            <a:endParaRPr sz="1200"/>
          </a:p>
          <a:p>
            <a:pPr indent="-298450" lvl="0" marL="457200" rtl="0" algn="l">
              <a:spcBef>
                <a:spcPts val="0"/>
              </a:spcBef>
              <a:spcAft>
                <a:spcPts val="0"/>
              </a:spcAft>
              <a:buSzPts val="1100"/>
              <a:buChar char="●"/>
            </a:pPr>
            <a:r>
              <a:rPr lang="en" sz="1200"/>
              <a:t>API Manager has already customized the Grant Type handlers for authorization_code , password , client_credentials and saml2-bearer grant types.</a:t>
            </a:r>
            <a:endParaRPr sz="1200"/>
          </a:p>
          <a:p>
            <a:pPr indent="-298450" lvl="0" marL="457200" rtl="0" algn="l">
              <a:spcBef>
                <a:spcPts val="0"/>
              </a:spcBef>
              <a:spcAft>
                <a:spcPts val="0"/>
              </a:spcAft>
              <a:buSzPts val="1100"/>
              <a:buChar char="●"/>
            </a:pPr>
            <a:r>
              <a:rPr lang="en" sz="1200"/>
              <a:t>If you require any additional functionality for these grant types, its advisable to extend the following grant handler implementations.</a:t>
            </a:r>
            <a:endParaRPr sz="1200"/>
          </a:p>
        </p:txBody>
      </p:sp>
      <p:sp>
        <p:nvSpPr>
          <p:cNvPr id="253" name="Google Shape;253;p35"/>
          <p:cNvSpPr txBox="1"/>
          <p:nvPr/>
        </p:nvSpPr>
        <p:spPr>
          <a:xfrm>
            <a:off x="3187575" y="4742100"/>
            <a:ext cx="44157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Nunito Sans"/>
                <a:ea typeface="Nunito Sans"/>
                <a:cs typeface="Nunito Sans"/>
                <a:sym typeface="Nunito Sans"/>
                <a:hlinkClick r:id="rId3"/>
              </a:rPr>
              <a:t>Writing a Custom OAuth 2.0 Grant Type</a:t>
            </a:r>
            <a:endParaRPr sz="1100">
              <a:latin typeface="Nunito Sans"/>
              <a:ea typeface="Nunito Sans"/>
              <a:cs typeface="Nunito Sans"/>
              <a:sym typeface="Nunito Sans"/>
            </a:endParaRPr>
          </a:p>
        </p:txBody>
      </p:sp>
      <p:sp>
        <p:nvSpPr>
          <p:cNvPr id="254" name="Google Shape;254;p35"/>
          <p:cNvSpPr txBox="1"/>
          <p:nvPr>
            <p:ph type="title"/>
          </p:nvPr>
        </p:nvSpPr>
        <p:spPr>
          <a:xfrm>
            <a:off x="705825" y="3805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Writing Custom Grant Types</a:t>
            </a:r>
            <a:endParaRPr/>
          </a:p>
        </p:txBody>
      </p:sp>
      <p:pic>
        <p:nvPicPr>
          <p:cNvPr id="255" name="Google Shape;255;p35"/>
          <p:cNvPicPr preferRelativeResize="0"/>
          <p:nvPr/>
        </p:nvPicPr>
        <p:blipFill>
          <a:blip r:embed="rId4">
            <a:alphaModFix/>
          </a:blip>
          <a:stretch>
            <a:fillRect/>
          </a:stretch>
        </p:blipFill>
        <p:spPr>
          <a:xfrm>
            <a:off x="1796263" y="2350725"/>
            <a:ext cx="5551476" cy="2414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6"/>
          <p:cNvSpPr txBox="1"/>
          <p:nvPr>
            <p:ph type="ctrTitle"/>
          </p:nvPr>
        </p:nvSpPr>
        <p:spPr>
          <a:xfrm>
            <a:off x="996625" y="2003900"/>
            <a:ext cx="7088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Customizing JWT Generation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7"/>
          <p:cNvSpPr txBox="1"/>
          <p:nvPr/>
        </p:nvSpPr>
        <p:spPr>
          <a:xfrm>
            <a:off x="2036300" y="4651275"/>
            <a:ext cx="4635300" cy="2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Passing Enduser Attributes to the Backend using JWT </a:t>
            </a:r>
            <a:endParaRPr>
              <a:latin typeface="Roboto"/>
              <a:ea typeface="Roboto"/>
              <a:cs typeface="Roboto"/>
              <a:sym typeface="Roboto"/>
            </a:endParaRPr>
          </a:p>
        </p:txBody>
      </p:sp>
      <p:sp>
        <p:nvSpPr>
          <p:cNvPr id="266" name="Google Shape;266;p37"/>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Customizing the JWT Generation</a:t>
            </a:r>
            <a:endParaRPr/>
          </a:p>
        </p:txBody>
      </p:sp>
      <p:sp>
        <p:nvSpPr>
          <p:cNvPr id="267" name="Google Shape;267;p37"/>
          <p:cNvSpPr/>
          <p:nvPr/>
        </p:nvSpPr>
        <p:spPr>
          <a:xfrm>
            <a:off x="5795213" y="2334125"/>
            <a:ext cx="1974300" cy="490200"/>
          </a:xfrm>
          <a:prstGeom prst="rect">
            <a:avLst/>
          </a:prstGeom>
          <a:solidFill>
            <a:srgbClr val="46586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sz="1300">
                <a:solidFill>
                  <a:srgbClr val="FFFFFF"/>
                </a:solidFill>
              </a:rPr>
              <a:t>Backend Service</a:t>
            </a:r>
            <a:endParaRPr b="1" i="0" sz="1300" u="none" cap="none" strike="noStrike">
              <a:solidFill>
                <a:srgbClr val="FFFFFF"/>
              </a:solidFill>
            </a:endParaRPr>
          </a:p>
        </p:txBody>
      </p:sp>
      <p:sp>
        <p:nvSpPr>
          <p:cNvPr id="268" name="Google Shape;268;p37"/>
          <p:cNvSpPr/>
          <p:nvPr/>
        </p:nvSpPr>
        <p:spPr>
          <a:xfrm>
            <a:off x="1483163" y="2464625"/>
            <a:ext cx="707100" cy="238200"/>
          </a:xfrm>
          <a:prstGeom prst="rightArrow">
            <a:avLst>
              <a:gd fmla="val 51067" name="adj1"/>
              <a:gd fmla="val 80644" name="adj2"/>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9" name="Google Shape;269;p37"/>
          <p:cNvPicPr preferRelativeResize="0"/>
          <p:nvPr/>
        </p:nvPicPr>
        <p:blipFill rotWithShape="1">
          <a:blip r:embed="rId4">
            <a:alphaModFix/>
          </a:blip>
          <a:srcRect b="0" l="0" r="0" t="0"/>
          <a:stretch/>
        </p:blipFill>
        <p:spPr>
          <a:xfrm>
            <a:off x="938388" y="2145275"/>
            <a:ext cx="599225" cy="599250"/>
          </a:xfrm>
          <a:prstGeom prst="rect">
            <a:avLst/>
          </a:prstGeom>
          <a:noFill/>
          <a:ln>
            <a:noFill/>
          </a:ln>
        </p:spPr>
      </p:pic>
      <p:sp>
        <p:nvSpPr>
          <p:cNvPr id="270" name="Google Shape;270;p37"/>
          <p:cNvSpPr/>
          <p:nvPr/>
        </p:nvSpPr>
        <p:spPr>
          <a:xfrm>
            <a:off x="2205738" y="2279525"/>
            <a:ext cx="1763700" cy="599400"/>
          </a:xfrm>
          <a:prstGeom prst="rect">
            <a:avLst/>
          </a:prstGeom>
          <a:solidFill>
            <a:srgbClr val="D7E2DE"/>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1" name="Google Shape;271;p37"/>
          <p:cNvPicPr preferRelativeResize="0"/>
          <p:nvPr/>
        </p:nvPicPr>
        <p:blipFill rotWithShape="1">
          <a:blip r:embed="rId5">
            <a:alphaModFix/>
          </a:blip>
          <a:srcRect b="0" l="0" r="0" t="0"/>
          <a:stretch/>
        </p:blipFill>
        <p:spPr>
          <a:xfrm>
            <a:off x="2384807" y="2463050"/>
            <a:ext cx="1405950" cy="241350"/>
          </a:xfrm>
          <a:prstGeom prst="rect">
            <a:avLst/>
          </a:prstGeom>
          <a:noFill/>
          <a:ln>
            <a:noFill/>
          </a:ln>
        </p:spPr>
      </p:pic>
      <p:sp>
        <p:nvSpPr>
          <p:cNvPr id="272" name="Google Shape;272;p37"/>
          <p:cNvSpPr/>
          <p:nvPr/>
        </p:nvSpPr>
        <p:spPr>
          <a:xfrm>
            <a:off x="2714713" y="3671825"/>
            <a:ext cx="668100" cy="606000"/>
          </a:xfrm>
          <a:prstGeom prst="can">
            <a:avLst>
              <a:gd fmla="val 25000" name="adj"/>
            </a:avLst>
          </a:prstGeom>
          <a:solidFill>
            <a:srgbClr val="465867"/>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7"/>
          <p:cNvSpPr/>
          <p:nvPr/>
        </p:nvSpPr>
        <p:spPr>
          <a:xfrm>
            <a:off x="3984913" y="2460125"/>
            <a:ext cx="1691100" cy="238200"/>
          </a:xfrm>
          <a:prstGeom prst="rightArrow">
            <a:avLst>
              <a:gd fmla="val 51067" name="adj1"/>
              <a:gd fmla="val 80644" name="adj2"/>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7"/>
          <p:cNvSpPr txBox="1"/>
          <p:nvPr/>
        </p:nvSpPr>
        <p:spPr>
          <a:xfrm>
            <a:off x="1537613" y="2221475"/>
            <a:ext cx="599100" cy="28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Invoke</a:t>
            </a:r>
            <a:endParaRPr b="0" i="0" sz="1400" u="none" cap="none" strike="noStrike">
              <a:solidFill>
                <a:srgbClr val="000000"/>
              </a:solidFill>
              <a:latin typeface="Arial"/>
              <a:ea typeface="Arial"/>
              <a:cs typeface="Arial"/>
              <a:sym typeface="Arial"/>
            </a:endParaRPr>
          </a:p>
        </p:txBody>
      </p:sp>
      <p:sp>
        <p:nvSpPr>
          <p:cNvPr id="275" name="Google Shape;275;p37"/>
          <p:cNvSpPr/>
          <p:nvPr/>
        </p:nvSpPr>
        <p:spPr>
          <a:xfrm rot="5400000">
            <a:off x="2667163" y="3141425"/>
            <a:ext cx="763200" cy="238200"/>
          </a:xfrm>
          <a:prstGeom prst="rightArrow">
            <a:avLst>
              <a:gd fmla="val 51067" name="adj1"/>
              <a:gd fmla="val 80644" name="adj2"/>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7"/>
          <p:cNvSpPr txBox="1"/>
          <p:nvPr/>
        </p:nvSpPr>
        <p:spPr>
          <a:xfrm>
            <a:off x="2460613" y="3083123"/>
            <a:ext cx="1176300" cy="238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Retrieve Claims</a:t>
            </a:r>
            <a:endParaRPr b="0" i="0" sz="1400" u="none" cap="none" strike="noStrike">
              <a:solidFill>
                <a:srgbClr val="000000"/>
              </a:solidFill>
              <a:latin typeface="Arial"/>
              <a:ea typeface="Arial"/>
              <a:cs typeface="Arial"/>
              <a:sym typeface="Arial"/>
            </a:endParaRPr>
          </a:p>
        </p:txBody>
      </p:sp>
      <p:grpSp>
        <p:nvGrpSpPr>
          <p:cNvPr id="277" name="Google Shape;277;p37"/>
          <p:cNvGrpSpPr/>
          <p:nvPr/>
        </p:nvGrpSpPr>
        <p:grpSpPr>
          <a:xfrm>
            <a:off x="4023513" y="812875"/>
            <a:ext cx="1387600" cy="1694900"/>
            <a:chOff x="4024850" y="869925"/>
            <a:chExt cx="1387600" cy="1694900"/>
          </a:xfrm>
        </p:grpSpPr>
        <p:pic>
          <p:nvPicPr>
            <p:cNvPr id="278" name="Google Shape;278;p37"/>
            <p:cNvPicPr preferRelativeResize="0"/>
            <p:nvPr/>
          </p:nvPicPr>
          <p:blipFill rotWithShape="1">
            <a:blip r:embed="rId6">
              <a:alphaModFix/>
            </a:blip>
            <a:srcRect b="39668" l="39859" r="25227" t="0"/>
            <a:stretch/>
          </p:blipFill>
          <p:spPr>
            <a:xfrm>
              <a:off x="4057100" y="869925"/>
              <a:ext cx="1355350" cy="1651750"/>
            </a:xfrm>
            <a:prstGeom prst="rect">
              <a:avLst/>
            </a:prstGeom>
            <a:noFill/>
            <a:ln>
              <a:noFill/>
            </a:ln>
          </p:spPr>
        </p:pic>
        <p:sp>
          <p:nvSpPr>
            <p:cNvPr id="279" name="Google Shape;279;p37"/>
            <p:cNvSpPr/>
            <p:nvPr/>
          </p:nvSpPr>
          <p:spPr>
            <a:xfrm>
              <a:off x="4024850" y="2362925"/>
              <a:ext cx="238200" cy="201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80" name="Google Shape;280;p37"/>
          <p:cNvPicPr preferRelativeResize="0"/>
          <p:nvPr/>
        </p:nvPicPr>
        <p:blipFill rotWithShape="1">
          <a:blip r:embed="rId6">
            <a:alphaModFix/>
          </a:blip>
          <a:srcRect b="5811" l="14273" r="79309" t="85809"/>
          <a:stretch/>
        </p:blipFill>
        <p:spPr>
          <a:xfrm>
            <a:off x="3479963" y="3907925"/>
            <a:ext cx="310801" cy="286200"/>
          </a:xfrm>
          <a:prstGeom prst="rect">
            <a:avLst/>
          </a:prstGeom>
          <a:noFill/>
          <a:ln>
            <a:noFill/>
          </a:ln>
        </p:spPr>
      </p:pic>
      <p:sp>
        <p:nvSpPr>
          <p:cNvPr id="281" name="Google Shape;281;p37"/>
          <p:cNvSpPr txBox="1"/>
          <p:nvPr/>
        </p:nvSpPr>
        <p:spPr>
          <a:xfrm>
            <a:off x="3896563" y="3771428"/>
            <a:ext cx="3345300" cy="5592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666666"/>
                </a:solidFill>
                <a:latin typeface="Roboto"/>
                <a:ea typeface="Roboto"/>
                <a:cs typeface="Roboto"/>
                <a:sym typeface="Roboto"/>
              </a:rPr>
              <a:t>org.wso2.carbon.apimgt.impl.token.ClaimRetriver</a:t>
            </a:r>
            <a:endParaRPr b="0" i="0" sz="800" u="none" cap="none" strike="noStrike">
              <a:solidFill>
                <a:srgbClr val="66666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666666"/>
                </a:solidFill>
                <a:latin typeface="Roboto"/>
                <a:ea typeface="Roboto"/>
                <a:cs typeface="Roboto"/>
                <a:sym typeface="Roboto"/>
              </a:rPr>
              <a:t>org.wso2.carbon.apimgt.impl.token.JWTGenerator</a:t>
            </a:r>
            <a:endParaRPr b="0" i="0" sz="800" u="none" cap="none" strike="noStrike">
              <a:solidFill>
                <a:srgbClr val="66666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0" i="0" lang="en" sz="800" u="none" cap="none" strike="noStrike">
                <a:solidFill>
                  <a:srgbClr val="666666"/>
                </a:solidFill>
                <a:latin typeface="Roboto"/>
                <a:ea typeface="Roboto"/>
                <a:cs typeface="Roboto"/>
                <a:sym typeface="Roboto"/>
              </a:rPr>
              <a:t>&lt;apim_home&gt;/repository/conf/</a:t>
            </a:r>
            <a:r>
              <a:rPr lang="en" sz="800">
                <a:solidFill>
                  <a:srgbClr val="666666"/>
                </a:solidFill>
                <a:latin typeface="Roboto"/>
                <a:ea typeface="Roboto"/>
                <a:cs typeface="Roboto"/>
                <a:sym typeface="Roboto"/>
              </a:rPr>
              <a:t>deployment.toml</a:t>
            </a:r>
            <a:endParaRPr b="0" i="0" sz="800" u="none" cap="none" strike="noStrike">
              <a:solidFill>
                <a:srgbClr val="666666"/>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ctrTitle"/>
          </p:nvPr>
        </p:nvSpPr>
        <p:spPr>
          <a:xfrm>
            <a:off x="996625" y="2003900"/>
            <a:ext cx="7088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Mediation Extensions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8"/>
          <p:cNvSpPr txBox="1"/>
          <p:nvPr/>
        </p:nvSpPr>
        <p:spPr>
          <a:xfrm>
            <a:off x="668400" y="539800"/>
            <a:ext cx="7807200" cy="38604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accent1"/>
              </a:buClr>
              <a:buSzPts val="1400"/>
              <a:buFont typeface="Roboto"/>
              <a:buChar char="●"/>
            </a:pPr>
            <a:r>
              <a:rPr lang="en">
                <a:solidFill>
                  <a:schemeClr val="dk2"/>
                </a:solidFill>
                <a:latin typeface="Roboto"/>
                <a:ea typeface="Roboto"/>
                <a:cs typeface="Roboto"/>
                <a:sym typeface="Roboto"/>
              </a:rPr>
              <a:t>JSON Web Token (JWT) is used to represent claims that are transferred between two parties such as the end user and the backend.</a:t>
            </a:r>
            <a:br>
              <a:rPr lang="en">
                <a:solidFill>
                  <a:schemeClr val="dk2"/>
                </a:solidFill>
                <a:latin typeface="Roboto"/>
                <a:ea typeface="Roboto"/>
                <a:cs typeface="Roboto"/>
                <a:sym typeface="Roboto"/>
              </a:rPr>
            </a:br>
            <a:endParaRPr>
              <a:solidFill>
                <a:schemeClr val="dk2"/>
              </a:solidFill>
              <a:highlight>
                <a:srgbClr val="FFFFFF"/>
              </a:highlight>
              <a:latin typeface="Roboto"/>
              <a:ea typeface="Roboto"/>
              <a:cs typeface="Roboto"/>
              <a:sym typeface="Roboto"/>
            </a:endParaRPr>
          </a:p>
          <a:p>
            <a:pPr indent="-317500" lvl="0" marL="457200" rtl="0" algn="just">
              <a:lnSpc>
                <a:spcPct val="115000"/>
              </a:lnSpc>
              <a:spcBef>
                <a:spcPts val="0"/>
              </a:spcBef>
              <a:spcAft>
                <a:spcPts val="0"/>
              </a:spcAft>
              <a:buClr>
                <a:schemeClr val="accent1"/>
              </a:buClr>
              <a:buSzPts val="1400"/>
              <a:buFont typeface="Roboto"/>
              <a:buChar char="●"/>
            </a:pPr>
            <a:r>
              <a:rPr lang="en">
                <a:solidFill>
                  <a:schemeClr val="dk2"/>
                </a:solidFill>
                <a:latin typeface="Roboto"/>
                <a:ea typeface="Roboto"/>
                <a:cs typeface="Roboto"/>
                <a:sym typeface="Roboto"/>
              </a:rPr>
              <a:t>A claim is an attribute of the user that is mapped to the underlying user store. It is encoded as a JavaScript Object Notation (JSON) object that is used as the payload of a JSON Web Signature (JWS) structure, or as the plain text of a JSON Web Encryption (JWE) structure. This enables claims to be digitally signed.</a:t>
            </a:r>
            <a:br>
              <a:rPr lang="en">
                <a:solidFill>
                  <a:schemeClr val="dk2"/>
                </a:solidFill>
                <a:latin typeface="Roboto"/>
                <a:ea typeface="Roboto"/>
                <a:cs typeface="Roboto"/>
                <a:sym typeface="Roboto"/>
              </a:rPr>
            </a:b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accent1"/>
              </a:buClr>
              <a:buSzPts val="1400"/>
              <a:buFont typeface="Roboto"/>
              <a:buChar char="●"/>
            </a:pPr>
            <a:r>
              <a:rPr lang="en">
                <a:solidFill>
                  <a:schemeClr val="dk2"/>
                </a:solidFill>
                <a:latin typeface="Roboto"/>
                <a:ea typeface="Roboto"/>
                <a:cs typeface="Roboto"/>
                <a:sym typeface="Roboto"/>
              </a:rPr>
              <a:t>When a request comes to the API Gateway, it retrieves the claims needed and builds a JWT token which is added to the header of the backend service request. The backend would get this and do the necessary validations.</a:t>
            </a:r>
            <a:br>
              <a:rPr lang="en">
                <a:solidFill>
                  <a:schemeClr val="dk2"/>
                </a:solidFill>
                <a:latin typeface="Roboto"/>
                <a:ea typeface="Roboto"/>
                <a:cs typeface="Roboto"/>
                <a:sym typeface="Roboto"/>
              </a:rPr>
            </a:br>
            <a:endParaRPr>
              <a:solidFill>
                <a:schemeClr val="dk2"/>
              </a:solidFill>
              <a:latin typeface="Roboto"/>
              <a:ea typeface="Roboto"/>
              <a:cs typeface="Roboto"/>
              <a:sym typeface="Roboto"/>
            </a:endParaRPr>
          </a:p>
          <a:p>
            <a:pPr indent="0" lvl="0" marL="0" rtl="0" algn="just">
              <a:lnSpc>
                <a:spcPct val="115000"/>
              </a:lnSpc>
              <a:spcBef>
                <a:spcPts val="0"/>
              </a:spcBef>
              <a:spcAft>
                <a:spcPts val="0"/>
              </a:spcAft>
              <a:buNone/>
            </a:pPr>
            <a:r>
              <a:t/>
            </a:r>
            <a:endParaRPr>
              <a:solidFill>
                <a:schemeClr val="dk2"/>
              </a:solidFill>
              <a:highlight>
                <a:srgbClr val="FFFFFF"/>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9"/>
          <p:cNvSpPr txBox="1"/>
          <p:nvPr>
            <p:ph type="ctrTitle"/>
          </p:nvPr>
        </p:nvSpPr>
        <p:spPr>
          <a:xfrm>
            <a:off x="996625" y="2003900"/>
            <a:ext cx="7088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Extending Scope Validation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0"/>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Scope Validation</a:t>
            </a:r>
            <a:endParaRPr/>
          </a:p>
        </p:txBody>
      </p:sp>
      <p:sp>
        <p:nvSpPr>
          <p:cNvPr id="297" name="Google Shape;297;p40"/>
          <p:cNvSpPr txBox="1"/>
          <p:nvPr>
            <p:ph idx="1" type="body"/>
          </p:nvPr>
        </p:nvSpPr>
        <p:spPr>
          <a:xfrm>
            <a:off x="717750" y="854475"/>
            <a:ext cx="7708500" cy="3423000"/>
          </a:xfrm>
          <a:prstGeom prst="rect">
            <a:avLst/>
          </a:prstGeom>
        </p:spPr>
        <p:txBody>
          <a:bodyPr anchorCtr="0" anchor="t" bIns="91425" lIns="91425" spcFirstLastPara="1" rIns="91425" wrap="square" tIns="91425">
            <a:noAutofit/>
          </a:bodyPr>
          <a:lstStyle/>
          <a:p>
            <a:pPr indent="-311150" lvl="0" marL="457200" rtl="0" algn="just">
              <a:spcBef>
                <a:spcPts val="600"/>
              </a:spcBef>
              <a:spcAft>
                <a:spcPts val="0"/>
              </a:spcAft>
              <a:buSzPts val="1300"/>
              <a:buChar char="●"/>
            </a:pPr>
            <a:r>
              <a:rPr lang="en" sz="1400"/>
              <a:t>OAuth scopes allow you to have fine-grained access control to API resources based on the user roles. </a:t>
            </a:r>
            <a:endParaRPr sz="1400"/>
          </a:p>
          <a:p>
            <a:pPr indent="-311150" lvl="0" marL="457200" rtl="0" algn="just">
              <a:spcBef>
                <a:spcPts val="0"/>
              </a:spcBef>
              <a:spcAft>
                <a:spcPts val="0"/>
              </a:spcAft>
              <a:buSzPts val="1300"/>
              <a:buChar char="●"/>
            </a:pPr>
            <a:r>
              <a:rPr lang="en" sz="1400"/>
              <a:t>It allows you to define scopes per API and associate defined scopes with API resources. OAuth 2.0 bearer tokens are obtained for a set of requested scopes and is not allowed to access any API resources beyond the associated scopes.</a:t>
            </a:r>
            <a:endParaRPr sz="1400"/>
          </a:p>
          <a:p>
            <a:pPr indent="-311150" lvl="0" marL="457200" rtl="0" algn="just">
              <a:spcBef>
                <a:spcPts val="0"/>
              </a:spcBef>
              <a:spcAft>
                <a:spcPts val="0"/>
              </a:spcAft>
              <a:buSzPts val="1300"/>
              <a:buChar char="●"/>
            </a:pPr>
            <a:r>
              <a:rPr lang="en" sz="1400"/>
              <a:t>API Manager uses scopes as a way of defining permissions for a resource. </a:t>
            </a:r>
            <a:endParaRPr sz="1400"/>
          </a:p>
          <a:p>
            <a:pPr indent="-311150" lvl="0" marL="457200" rtl="0" algn="just">
              <a:spcBef>
                <a:spcPts val="0"/>
              </a:spcBef>
              <a:spcAft>
                <a:spcPts val="0"/>
              </a:spcAft>
              <a:buSzPts val="1300"/>
              <a:buChar char="●"/>
            </a:pPr>
            <a:r>
              <a:rPr lang="en" sz="1400"/>
              <a:t>If a resource is assigned a scope, then the token accessing the resource should be generated with that scope.</a:t>
            </a:r>
            <a:endParaRPr sz="1400"/>
          </a:p>
          <a:p>
            <a:pPr indent="-311150" lvl="0" marL="457200" rtl="0" algn="just">
              <a:spcBef>
                <a:spcPts val="0"/>
              </a:spcBef>
              <a:spcAft>
                <a:spcPts val="0"/>
              </a:spcAft>
              <a:buSzPts val="1300"/>
              <a:buChar char="●"/>
            </a:pPr>
            <a:r>
              <a:rPr lang="en" sz="1400"/>
              <a:t>By associating a scope with a role, you can control which users are permitted to have tokens under certain scopes. </a:t>
            </a:r>
            <a:endParaRPr sz="1400"/>
          </a:p>
          <a:p>
            <a:pPr indent="-311150" lvl="0" marL="457200" rtl="0" algn="just">
              <a:spcBef>
                <a:spcPts val="0"/>
              </a:spcBef>
              <a:spcAft>
                <a:spcPts val="0"/>
              </a:spcAft>
              <a:buSzPts val="1300"/>
              <a:buChar char="●"/>
            </a:pPr>
            <a:r>
              <a:rPr lang="en" sz="1400"/>
              <a:t>Validating the role of a requester does not make much sense in some scenarios. </a:t>
            </a:r>
            <a:endParaRPr sz="1400"/>
          </a:p>
          <a:p>
            <a:pPr indent="-311150" lvl="0" marL="457200" rtl="0" algn="just">
              <a:spcBef>
                <a:spcPts val="0"/>
              </a:spcBef>
              <a:spcAft>
                <a:spcPts val="0"/>
              </a:spcAft>
              <a:buSzPts val="1300"/>
              <a:buChar char="●"/>
            </a:pPr>
            <a:r>
              <a:rPr lang="en" sz="1400"/>
              <a:t>For instance, when the scope is used as a means of generating an access token and not for securing a resource (e.g., OpenID scope). In such situations, scope validation can be extended to skip role validation for certain scopes</a:t>
            </a:r>
            <a:r>
              <a:rPr lang="en" sz="1400"/>
              <a:t>.</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ph idx="1" type="body"/>
          </p:nvPr>
        </p:nvSpPr>
        <p:spPr>
          <a:xfrm>
            <a:off x="717750" y="1083075"/>
            <a:ext cx="7708500" cy="34230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a:t>When scopes which cannot be associated to roles are requested, the token should be issued without validating the scope. In WSO2 API Manager, this is done by allowing the scope through configuration. Scopes that match the pattern are not validated by role and are available to anyone requesting it.</a:t>
            </a:r>
            <a:br>
              <a:rPr lang="en"/>
            </a:br>
            <a:endParaRPr/>
          </a:p>
          <a:p>
            <a:pPr indent="0" lvl="0" marL="0" rtl="0" algn="l">
              <a:spcBef>
                <a:spcPts val="600"/>
              </a:spcBef>
              <a:spcAft>
                <a:spcPts val="0"/>
              </a:spcAft>
              <a:buNone/>
            </a:pPr>
            <a:r>
              <a:rPr b="1" lang="en" sz="1100">
                <a:solidFill>
                  <a:srgbClr val="FF7043"/>
                </a:solidFill>
                <a:latin typeface="Roboto Mono"/>
                <a:ea typeface="Roboto Mono"/>
                <a:cs typeface="Roboto Mono"/>
                <a:sym typeface="Roboto Mono"/>
              </a:rPr>
              <a:t>[apim.oauth_config]</a:t>
            </a:r>
            <a:endParaRPr b="1" sz="1100">
              <a:solidFill>
                <a:srgbClr val="37474F"/>
              </a:solidFill>
              <a:latin typeface="Roboto Mono"/>
              <a:ea typeface="Roboto Mono"/>
              <a:cs typeface="Roboto Mono"/>
              <a:sym typeface="Roboto Mono"/>
            </a:endParaRPr>
          </a:p>
          <a:p>
            <a:pPr indent="0" lvl="0" marL="0" rtl="0" algn="l">
              <a:spcBef>
                <a:spcPts val="600"/>
              </a:spcBef>
              <a:spcAft>
                <a:spcPts val="0"/>
              </a:spcAft>
              <a:buNone/>
            </a:pPr>
            <a:r>
              <a:rPr b="1" lang="en" sz="1100">
                <a:solidFill>
                  <a:srgbClr val="37474F"/>
                </a:solidFill>
                <a:latin typeface="Roboto Mono"/>
                <a:ea typeface="Roboto Mono"/>
                <a:cs typeface="Roboto Mono"/>
                <a:sym typeface="Roboto Mono"/>
              </a:rPr>
              <a:t>allowed_scopes = [</a:t>
            </a:r>
            <a:r>
              <a:rPr b="1" lang="en" sz="1100">
                <a:solidFill>
                  <a:srgbClr val="FF7043"/>
                </a:solidFill>
                <a:latin typeface="Roboto Mono"/>
                <a:ea typeface="Roboto Mono"/>
                <a:cs typeface="Roboto Mono"/>
                <a:sym typeface="Roboto Mono"/>
              </a:rPr>
              <a:t>"^device_.*"</a:t>
            </a:r>
            <a:r>
              <a:rPr b="1" lang="en" sz="1100">
                <a:solidFill>
                  <a:srgbClr val="37474F"/>
                </a:solidFill>
                <a:latin typeface="Roboto Mono"/>
                <a:ea typeface="Roboto Mono"/>
                <a:cs typeface="Roboto Mono"/>
                <a:sym typeface="Roboto Mono"/>
              </a:rPr>
              <a:t>, </a:t>
            </a:r>
            <a:r>
              <a:rPr b="1" lang="en" sz="1100">
                <a:solidFill>
                  <a:srgbClr val="FF7043"/>
                </a:solidFill>
                <a:latin typeface="Roboto Mono"/>
                <a:ea typeface="Roboto Mono"/>
                <a:cs typeface="Roboto Mono"/>
                <a:sym typeface="Roboto Mono"/>
              </a:rPr>
              <a:t>"openid"</a:t>
            </a:r>
            <a:r>
              <a:rPr b="1" lang="en" sz="1100">
                <a:solidFill>
                  <a:srgbClr val="37474F"/>
                </a:solidFill>
                <a:latin typeface="Roboto Mono"/>
                <a:ea typeface="Roboto Mono"/>
                <a:cs typeface="Roboto Mono"/>
                <a:sym typeface="Roboto Mono"/>
              </a:rPr>
              <a:t>, </a:t>
            </a:r>
            <a:r>
              <a:rPr b="1" lang="en" sz="1100">
                <a:solidFill>
                  <a:srgbClr val="FF7043"/>
                </a:solidFill>
                <a:latin typeface="Roboto Mono"/>
                <a:ea typeface="Roboto Mono"/>
                <a:cs typeface="Roboto Mono"/>
                <a:sym typeface="Roboto Mono"/>
              </a:rPr>
              <a:t>"some_random_scope"</a:t>
            </a:r>
            <a:r>
              <a:rPr b="1" lang="en" sz="1100">
                <a:solidFill>
                  <a:srgbClr val="37474F"/>
                </a:solidFill>
                <a:latin typeface="Roboto Mono"/>
                <a:ea typeface="Roboto Mono"/>
                <a:cs typeface="Roboto Mono"/>
                <a:sym typeface="Roboto Mono"/>
              </a:rPr>
              <a:t>]</a:t>
            </a:r>
            <a:endParaRPr b="1" sz="1100">
              <a:solidFill>
                <a:schemeClr val="accent1"/>
              </a:solidFill>
              <a:latin typeface="Source Code Pro"/>
              <a:ea typeface="Source Code Pro"/>
              <a:cs typeface="Source Code Pro"/>
              <a:sym typeface="Source Code Pro"/>
            </a:endParaRPr>
          </a:p>
        </p:txBody>
      </p:sp>
      <p:sp>
        <p:nvSpPr>
          <p:cNvPr id="303" name="Google Shape;303;p41"/>
          <p:cNvSpPr txBox="1"/>
          <p:nvPr/>
        </p:nvSpPr>
        <p:spPr>
          <a:xfrm>
            <a:off x="3575950" y="4219625"/>
            <a:ext cx="2584800" cy="3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Extending Scope Validation</a:t>
            </a:r>
            <a:endParaRPr>
              <a:latin typeface="Roboto"/>
              <a:ea typeface="Roboto"/>
              <a:cs typeface="Roboto"/>
              <a:sym typeface="Roboto"/>
            </a:endParaRPr>
          </a:p>
        </p:txBody>
      </p:sp>
      <p:sp>
        <p:nvSpPr>
          <p:cNvPr id="304" name="Google Shape;304;p41"/>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Extending Scope Validation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2"/>
          <p:cNvSpPr txBox="1"/>
          <p:nvPr>
            <p:ph type="ctrTitle"/>
          </p:nvPr>
        </p:nvSpPr>
        <p:spPr>
          <a:xfrm>
            <a:off x="996625" y="2003900"/>
            <a:ext cx="7088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Extending</a:t>
            </a:r>
            <a:r>
              <a:rPr lang="en"/>
              <a:t> API Lifecycle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3"/>
          <p:cNvSpPr txBox="1"/>
          <p:nvPr/>
        </p:nvSpPr>
        <p:spPr>
          <a:xfrm>
            <a:off x="3423550" y="4219625"/>
            <a:ext cx="2584800" cy="3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Extending the API Life Cycle</a:t>
            </a:r>
            <a:endParaRPr>
              <a:latin typeface="Roboto"/>
              <a:ea typeface="Roboto"/>
              <a:cs typeface="Roboto"/>
              <a:sym typeface="Roboto"/>
            </a:endParaRPr>
          </a:p>
        </p:txBody>
      </p:sp>
      <p:sp>
        <p:nvSpPr>
          <p:cNvPr id="315" name="Google Shape;315;p43"/>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Extending the API Life Cycle</a:t>
            </a:r>
            <a:endParaRPr/>
          </a:p>
        </p:txBody>
      </p:sp>
      <p:sp>
        <p:nvSpPr>
          <p:cNvPr id="316" name="Google Shape;316;p43"/>
          <p:cNvSpPr txBox="1"/>
          <p:nvPr>
            <p:ph idx="1" type="body"/>
          </p:nvPr>
        </p:nvSpPr>
        <p:spPr>
          <a:xfrm>
            <a:off x="717750" y="1067950"/>
            <a:ext cx="7708500" cy="185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00"/>
              <a:t>APIs created in WSO2 API Manager have their own life cycle consisting of the following: </a:t>
            </a:r>
            <a:endParaRPr sz="1300"/>
          </a:p>
          <a:p>
            <a:pPr indent="-304800" lvl="0" marL="457200" rtl="0" algn="l">
              <a:spcBef>
                <a:spcPts val="600"/>
              </a:spcBef>
              <a:spcAft>
                <a:spcPts val="0"/>
              </a:spcAft>
              <a:buSzPts val="1200"/>
              <a:buChar char="●"/>
            </a:pPr>
            <a:r>
              <a:rPr lang="en" sz="1300"/>
              <a:t>A set of life cycle states, </a:t>
            </a:r>
            <a:endParaRPr sz="1300"/>
          </a:p>
          <a:p>
            <a:pPr indent="-304800" lvl="0" marL="457200" rtl="0" algn="l">
              <a:spcBef>
                <a:spcPts val="0"/>
              </a:spcBef>
              <a:spcAft>
                <a:spcPts val="0"/>
              </a:spcAft>
              <a:buSzPts val="1200"/>
              <a:buChar char="●"/>
            </a:pPr>
            <a:r>
              <a:rPr lang="en" sz="1300"/>
              <a:t>Specific actions for each state transition</a:t>
            </a:r>
            <a:endParaRPr sz="1300"/>
          </a:p>
          <a:p>
            <a:pPr indent="-304800" lvl="0" marL="457200" rtl="0" algn="l">
              <a:spcBef>
                <a:spcPts val="0"/>
              </a:spcBef>
              <a:spcAft>
                <a:spcPts val="0"/>
              </a:spcAft>
              <a:buSzPts val="1200"/>
              <a:buChar char="●"/>
            </a:pPr>
            <a:r>
              <a:rPr lang="en" sz="1300"/>
              <a:t>A checklist of items before a state transition occurs.</a:t>
            </a:r>
            <a:endParaRPr sz="1300"/>
          </a:p>
          <a:p>
            <a:pPr indent="-311150" lvl="0" marL="457200" rtl="0" algn="l">
              <a:spcBef>
                <a:spcPts val="0"/>
              </a:spcBef>
              <a:spcAft>
                <a:spcPts val="0"/>
              </a:spcAft>
              <a:buSzPts val="1300"/>
              <a:buChar char="●"/>
            </a:pPr>
            <a:r>
              <a:rPr lang="en" sz="1300"/>
              <a:t>Configuration is done from Admin portal from APIM 4.2.0 onwards</a:t>
            </a:r>
            <a:endParaRPr sz="1300"/>
          </a:p>
          <a:p>
            <a:pPr indent="0" lvl="0" marL="0" rtl="0" algn="l">
              <a:spcBef>
                <a:spcPts val="600"/>
              </a:spcBef>
              <a:spcAft>
                <a:spcPts val="0"/>
              </a:spcAft>
              <a:buNone/>
            </a:pPr>
            <a:r>
              <a:t/>
            </a:r>
            <a:endParaRPr sz="13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4"/>
          <p:cNvSpPr txBox="1"/>
          <p:nvPr>
            <p:ph type="ctrTitle"/>
          </p:nvPr>
        </p:nvSpPr>
        <p:spPr>
          <a:xfrm>
            <a:off x="996625" y="2003900"/>
            <a:ext cx="7088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Adding Reverse Proxy Server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45"/>
          <p:cNvPicPr preferRelativeResize="0"/>
          <p:nvPr/>
        </p:nvPicPr>
        <p:blipFill rotWithShape="1">
          <a:blip r:embed="rId3">
            <a:alphaModFix/>
          </a:blip>
          <a:srcRect b="11521" l="2578" r="4007" t="5470"/>
          <a:stretch/>
        </p:blipFill>
        <p:spPr>
          <a:xfrm>
            <a:off x="1156625" y="1441950"/>
            <a:ext cx="5914575" cy="2944150"/>
          </a:xfrm>
          <a:prstGeom prst="rect">
            <a:avLst/>
          </a:prstGeom>
          <a:noFill/>
          <a:ln>
            <a:noFill/>
          </a:ln>
        </p:spPr>
      </p:pic>
      <p:sp>
        <p:nvSpPr>
          <p:cNvPr id="327" name="Google Shape;327;p45"/>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Extending WSO2 API-M by adding a Reverse Proxy Server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6"/>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Extending WSO2 API-M by adding a Reverse Proxy Server</a:t>
            </a:r>
            <a:endParaRPr/>
          </a:p>
        </p:txBody>
      </p:sp>
      <p:sp>
        <p:nvSpPr>
          <p:cNvPr id="333" name="Google Shape;333;p46"/>
          <p:cNvSpPr txBox="1"/>
          <p:nvPr>
            <p:ph idx="1" type="body"/>
          </p:nvPr>
        </p:nvSpPr>
        <p:spPr>
          <a:xfrm>
            <a:off x="717750" y="1045250"/>
            <a:ext cx="7708500" cy="3423000"/>
          </a:xfrm>
          <a:prstGeom prst="rect">
            <a:avLst/>
          </a:prstGeom>
        </p:spPr>
        <p:txBody>
          <a:bodyPr anchorCtr="0" anchor="t" bIns="91425" lIns="91425" spcFirstLastPara="1" rIns="91425" wrap="square" tIns="91425">
            <a:noAutofit/>
          </a:bodyPr>
          <a:lstStyle/>
          <a:p>
            <a:pPr indent="-323850" lvl="0" marL="457200" rtl="0" algn="just">
              <a:spcBef>
                <a:spcPts val="600"/>
              </a:spcBef>
              <a:spcAft>
                <a:spcPts val="0"/>
              </a:spcAft>
              <a:buSzPts val="1500"/>
              <a:buChar char="●"/>
            </a:pPr>
            <a:r>
              <a:rPr lang="en"/>
              <a:t>A reverse proxy server retrieves information from a server and sends it to a client as though the information originated from the server rather than the reverse proxy server.</a:t>
            </a:r>
            <a:endParaRPr/>
          </a:p>
          <a:p>
            <a:pPr indent="-323850" lvl="0" marL="457200" rtl="0" algn="just">
              <a:spcBef>
                <a:spcPts val="0"/>
              </a:spcBef>
              <a:spcAft>
                <a:spcPts val="0"/>
              </a:spcAft>
              <a:buSzPts val="1500"/>
              <a:buChar char="●"/>
            </a:pPr>
            <a:r>
              <a:rPr lang="en"/>
              <a:t>Use a reverse proxy server to block access to selected applications in a server.</a:t>
            </a:r>
            <a:endParaRPr/>
          </a:p>
          <a:p>
            <a:pPr indent="0" lvl="0" marL="0" rtl="0" algn="just">
              <a:spcBef>
                <a:spcPts val="600"/>
              </a:spcBef>
              <a:spcAft>
                <a:spcPts val="0"/>
              </a:spcAft>
              <a:buNone/>
            </a:pPr>
            <a:r>
              <a:t/>
            </a:r>
            <a:endParaRPr/>
          </a:p>
          <a:p>
            <a:pPr indent="0" lvl="0" marL="0" rtl="0" algn="just">
              <a:spcBef>
                <a:spcPts val="600"/>
              </a:spcBef>
              <a:spcAft>
                <a:spcPts val="0"/>
              </a:spcAft>
              <a:buNone/>
            </a:pPr>
            <a:r>
              <a:rPr lang="en"/>
              <a:t>For example, this is useful when you want to </a:t>
            </a:r>
            <a:r>
              <a:rPr lang="en"/>
              <a:t>expose the token API</a:t>
            </a:r>
            <a:r>
              <a:rPr lang="en"/>
              <a:t> in such a way that the clients can authenticate against OAuth2 using the same port that their APIs are on.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7"/>
          <p:cNvSpPr/>
          <p:nvPr/>
        </p:nvSpPr>
        <p:spPr>
          <a:xfrm>
            <a:off x="979000" y="1197600"/>
            <a:ext cx="7057200" cy="632700"/>
          </a:xfrm>
          <a:prstGeom prst="rect">
            <a:avLst/>
          </a:prstGeom>
          <a:noFill/>
          <a:ln>
            <a:noFill/>
          </a:ln>
        </p:spPr>
        <p:txBody>
          <a:bodyPr anchorCtr="0" anchor="ctr" bIns="91425" lIns="91425" spcFirstLastPara="1" rIns="91425" wrap="square" tIns="182875">
            <a:noAutofit/>
          </a:bodyPr>
          <a:lstStyle/>
          <a:p>
            <a:pPr indent="0" lvl="0" marL="0" rtl="0" algn="ctr">
              <a:lnSpc>
                <a:spcPct val="136752"/>
              </a:lnSpc>
              <a:spcBef>
                <a:spcPts val="0"/>
              </a:spcBef>
              <a:spcAft>
                <a:spcPts val="0"/>
              </a:spcAft>
              <a:buClr>
                <a:srgbClr val="FF5000"/>
              </a:buClr>
              <a:buSzPts val="1400"/>
              <a:buFont typeface="Nunito Sans"/>
              <a:buNone/>
            </a:pPr>
            <a:r>
              <a:t/>
            </a:r>
            <a:endParaRPr i="0" sz="3000" u="none" cap="none" strike="noStrike">
              <a:solidFill>
                <a:schemeClr val="accent6"/>
              </a:solidFill>
              <a:latin typeface="Roboto"/>
              <a:ea typeface="Roboto"/>
              <a:cs typeface="Roboto"/>
              <a:sym typeface="Roboto"/>
            </a:endParaRPr>
          </a:p>
        </p:txBody>
      </p:sp>
      <p:pic>
        <p:nvPicPr>
          <p:cNvPr id="339" name="Google Shape;339;p47"/>
          <p:cNvPicPr preferRelativeResize="0"/>
          <p:nvPr/>
        </p:nvPicPr>
        <p:blipFill rotWithShape="1">
          <a:blip r:embed="rId3">
            <a:alphaModFix amt="17000"/>
          </a:blip>
          <a:srcRect b="0" l="0" r="0" t="0"/>
          <a:stretch/>
        </p:blipFill>
        <p:spPr>
          <a:xfrm>
            <a:off x="7443004" y="4706275"/>
            <a:ext cx="1116000" cy="304800"/>
          </a:xfrm>
          <a:prstGeom prst="rect">
            <a:avLst/>
          </a:prstGeom>
          <a:noFill/>
          <a:ln>
            <a:noFill/>
          </a:ln>
        </p:spPr>
      </p:pic>
      <p:pic>
        <p:nvPicPr>
          <p:cNvPr id="340" name="Google Shape;340;p47"/>
          <p:cNvPicPr preferRelativeResize="0"/>
          <p:nvPr/>
        </p:nvPicPr>
        <p:blipFill rotWithShape="1">
          <a:blip r:embed="rId3">
            <a:alphaModFix amt="17000"/>
          </a:blip>
          <a:srcRect b="0" l="0" r="0" t="0"/>
          <a:stretch/>
        </p:blipFill>
        <p:spPr>
          <a:xfrm>
            <a:off x="7443004" y="4706275"/>
            <a:ext cx="1116000" cy="304800"/>
          </a:xfrm>
          <a:prstGeom prst="rect">
            <a:avLst/>
          </a:prstGeom>
          <a:noFill/>
          <a:ln>
            <a:noFill/>
          </a:ln>
        </p:spPr>
      </p:pic>
      <p:sp>
        <p:nvSpPr>
          <p:cNvPr id="341" name="Google Shape;341;p47"/>
          <p:cNvSpPr txBox="1"/>
          <p:nvPr/>
        </p:nvSpPr>
        <p:spPr>
          <a:xfrm>
            <a:off x="1043400" y="2571750"/>
            <a:ext cx="7153500" cy="641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1600">
              <a:solidFill>
                <a:schemeClr val="lt2"/>
              </a:solidFill>
              <a:latin typeface="Nunito Sans"/>
              <a:ea typeface="Nunito Sans"/>
              <a:cs typeface="Nunito Sans"/>
              <a:sym typeface="Nunito Sans"/>
            </a:endParaRPr>
          </a:p>
          <a:p>
            <a:pPr indent="0" lvl="0" marL="0" marR="0" rtl="0" algn="l">
              <a:lnSpc>
                <a:spcPct val="100000"/>
              </a:lnSpc>
              <a:spcBef>
                <a:spcPts val="0"/>
              </a:spcBef>
              <a:spcAft>
                <a:spcPts val="0"/>
              </a:spcAft>
              <a:buNone/>
            </a:pPr>
            <a:r>
              <a:t/>
            </a:r>
            <a:endParaRPr sz="1600">
              <a:solidFill>
                <a:schemeClr val="lt2"/>
              </a:solidFill>
              <a:latin typeface="Nunito Sans"/>
              <a:ea typeface="Nunito Sans"/>
              <a:cs typeface="Nunito Sans"/>
              <a:sym typeface="Nunito Sans"/>
            </a:endParaRPr>
          </a:p>
          <a:p>
            <a:pPr indent="0" lvl="0" marL="0" marR="0" rtl="0" algn="ctr">
              <a:lnSpc>
                <a:spcPct val="100000"/>
              </a:lnSpc>
              <a:spcBef>
                <a:spcPts val="0"/>
              </a:spcBef>
              <a:spcAft>
                <a:spcPts val="0"/>
              </a:spcAft>
              <a:buNone/>
            </a:pPr>
            <a:r>
              <a:t/>
            </a:r>
            <a:endParaRPr b="1" sz="1600">
              <a:solidFill>
                <a:schemeClr val="lt2"/>
              </a:solidFill>
              <a:latin typeface="Nunito Sans"/>
              <a:ea typeface="Nunito Sans"/>
              <a:cs typeface="Nunito Sans"/>
              <a:sym typeface="Nunito Sans"/>
            </a:endParaRPr>
          </a:p>
          <a:p>
            <a:pPr indent="0" lvl="0" marL="0" marR="0" rtl="0" algn="ctr">
              <a:lnSpc>
                <a:spcPct val="100000"/>
              </a:lnSpc>
              <a:spcBef>
                <a:spcPts val="0"/>
              </a:spcBef>
              <a:spcAft>
                <a:spcPts val="0"/>
              </a:spcAft>
              <a:buNone/>
            </a:pPr>
            <a:r>
              <a:t/>
            </a:r>
            <a:endParaRPr b="1" sz="1600">
              <a:solidFill>
                <a:schemeClr val="lt2"/>
              </a:solidFill>
              <a:latin typeface="Nunito Sans"/>
              <a:ea typeface="Nunito Sans"/>
              <a:cs typeface="Nunito Sans"/>
              <a:sym typeface="Nunito Sans"/>
            </a:endParaRPr>
          </a:p>
          <a:p>
            <a:pPr indent="0" lvl="0" marL="0" rtl="0" algn="ctr">
              <a:spcBef>
                <a:spcPts val="0"/>
              </a:spcBef>
              <a:spcAft>
                <a:spcPts val="0"/>
              </a:spcAft>
              <a:buClr>
                <a:schemeClr val="dk1"/>
              </a:buClr>
              <a:buSzPts val="1100"/>
              <a:buFont typeface="Arial"/>
              <a:buNone/>
            </a:pPr>
            <a:r>
              <a:rPr b="1" lang="en" sz="2400">
                <a:solidFill>
                  <a:schemeClr val="lt2"/>
                </a:solidFill>
                <a:latin typeface="Nunito Sans"/>
                <a:ea typeface="Nunito Sans"/>
                <a:cs typeface="Nunito Sans"/>
                <a:sym typeface="Nunito Sans"/>
              </a:rPr>
              <a:t>Lab: Adding Workflow Extensions</a:t>
            </a:r>
            <a:endParaRPr b="1" sz="2400">
              <a:solidFill>
                <a:schemeClr val="lt2"/>
              </a:solidFill>
              <a:latin typeface="Nunito Sans"/>
              <a:ea typeface="Nunito Sans"/>
              <a:cs typeface="Nunito Sans"/>
              <a:sym typeface="Nunito Sans"/>
            </a:endParaRPr>
          </a:p>
          <a:p>
            <a:pPr indent="0" lvl="0" marL="0" rtl="0" algn="ctr">
              <a:spcBef>
                <a:spcPts val="0"/>
              </a:spcBef>
              <a:spcAft>
                <a:spcPts val="0"/>
              </a:spcAft>
              <a:buClr>
                <a:schemeClr val="dk1"/>
              </a:buClr>
              <a:buSzPts val="1100"/>
              <a:buFont typeface="Arial"/>
              <a:buNone/>
            </a:pPr>
            <a:r>
              <a:rPr b="1" lang="en" sz="2400">
                <a:solidFill>
                  <a:schemeClr val="lt2"/>
                </a:solidFill>
                <a:latin typeface="Nunito Sans"/>
                <a:ea typeface="Nunito Sans"/>
                <a:cs typeface="Nunito Sans"/>
                <a:sym typeface="Nunito Sans"/>
              </a:rPr>
              <a:t>Lab: Custom Handler</a:t>
            </a:r>
            <a:endParaRPr b="1" sz="2400">
              <a:solidFill>
                <a:schemeClr val="lt2"/>
              </a:solidFill>
              <a:latin typeface="Nunito Sans"/>
              <a:ea typeface="Nunito Sans"/>
              <a:cs typeface="Nunito Sans"/>
              <a:sym typeface="Nunito Sans"/>
            </a:endParaRPr>
          </a:p>
          <a:p>
            <a:pPr indent="0" lvl="0" marL="0" rtl="0" algn="ctr">
              <a:spcBef>
                <a:spcPts val="0"/>
              </a:spcBef>
              <a:spcAft>
                <a:spcPts val="0"/>
              </a:spcAft>
              <a:buClr>
                <a:schemeClr val="dk1"/>
              </a:buClr>
              <a:buSzPts val="1100"/>
              <a:buFont typeface="Arial"/>
              <a:buNone/>
            </a:pPr>
            <a:r>
              <a:rPr b="1" lang="en" sz="2400">
                <a:solidFill>
                  <a:schemeClr val="lt2"/>
                </a:solidFill>
                <a:latin typeface="Nunito Sans"/>
                <a:ea typeface="Nunito Sans"/>
                <a:cs typeface="Nunito Sans"/>
                <a:sym typeface="Nunito Sans"/>
              </a:rPr>
              <a:t>Lab: Creating a Custom Policy</a:t>
            </a:r>
            <a:endParaRPr b="1" sz="2400">
              <a:solidFill>
                <a:schemeClr val="lt2"/>
              </a:solidFill>
              <a:latin typeface="Nunito Sans"/>
              <a:ea typeface="Nunito Sans"/>
              <a:cs typeface="Nunito Sans"/>
              <a:sym typeface="Nunito Sans"/>
            </a:endParaRPr>
          </a:p>
          <a:p>
            <a:pPr indent="0" lvl="0" marL="0" rtl="0" algn="ctr">
              <a:spcBef>
                <a:spcPts val="0"/>
              </a:spcBef>
              <a:spcAft>
                <a:spcPts val="0"/>
              </a:spcAft>
              <a:buClr>
                <a:schemeClr val="dk1"/>
              </a:buClr>
              <a:buSzPts val="1100"/>
              <a:buFont typeface="Arial"/>
              <a:buNone/>
            </a:pPr>
            <a:r>
              <a:rPr b="1" lang="en" sz="2400">
                <a:solidFill>
                  <a:schemeClr val="lt2"/>
                </a:solidFill>
                <a:latin typeface="Nunito Sans"/>
                <a:ea typeface="Nunito Sans"/>
                <a:cs typeface="Nunito Sans"/>
                <a:sym typeface="Nunito Sans"/>
              </a:rPr>
              <a:t>Lab: Configuring Authenticators for Service Providers</a:t>
            </a:r>
            <a:endParaRPr b="1" sz="2400">
              <a:solidFill>
                <a:schemeClr val="lt2"/>
              </a:solidFill>
              <a:latin typeface="Nunito Sans"/>
              <a:ea typeface="Nunito Sans"/>
              <a:cs typeface="Nunito Sans"/>
              <a:sym typeface="Nunito Sans"/>
            </a:endParaRPr>
          </a:p>
          <a:p>
            <a:pPr indent="0" lvl="0" marL="0" marR="0" rtl="0" algn="ctr">
              <a:lnSpc>
                <a:spcPct val="100000"/>
              </a:lnSpc>
              <a:spcBef>
                <a:spcPts val="0"/>
              </a:spcBef>
              <a:spcAft>
                <a:spcPts val="0"/>
              </a:spcAft>
              <a:buNone/>
            </a:pPr>
            <a:r>
              <a:t/>
            </a:r>
            <a:endParaRPr b="1" sz="2400">
              <a:solidFill>
                <a:schemeClr val="lt2"/>
              </a:solidFill>
              <a:latin typeface="Nunito Sans"/>
              <a:ea typeface="Nunito Sans"/>
              <a:cs typeface="Nunito Sans"/>
              <a:sym typeface="Nunito Sans"/>
            </a:endParaRPr>
          </a:p>
          <a:p>
            <a:pPr indent="0" lvl="0" marL="0" marR="0" rtl="0" algn="ctr">
              <a:lnSpc>
                <a:spcPct val="100000"/>
              </a:lnSpc>
              <a:spcBef>
                <a:spcPts val="0"/>
              </a:spcBef>
              <a:spcAft>
                <a:spcPts val="0"/>
              </a:spcAft>
              <a:buNone/>
            </a:pPr>
            <a:r>
              <a:t/>
            </a:r>
            <a:endParaRPr sz="1600">
              <a:solidFill>
                <a:schemeClr val="lt2"/>
              </a:solidFill>
              <a:latin typeface="Nunito Sans"/>
              <a:ea typeface="Nunito Sans"/>
              <a:cs typeface="Nunito Sans"/>
              <a:sym typeface="Nunito Sans"/>
            </a:endParaRPr>
          </a:p>
          <a:p>
            <a:pPr indent="0" lvl="0" marL="0" marR="0" rtl="0" algn="ctr">
              <a:lnSpc>
                <a:spcPct val="100000"/>
              </a:lnSpc>
              <a:spcBef>
                <a:spcPts val="0"/>
              </a:spcBef>
              <a:spcAft>
                <a:spcPts val="0"/>
              </a:spcAft>
              <a:buNone/>
            </a:pPr>
            <a:r>
              <a:t/>
            </a:r>
            <a:endParaRPr sz="1600">
              <a:solidFill>
                <a:schemeClr val="lt2"/>
              </a:solidFill>
              <a:latin typeface="Nunito Sans"/>
              <a:ea typeface="Nunito Sans"/>
              <a:cs typeface="Nunito Sans"/>
              <a:sym typeface="Nunito Sans"/>
            </a:endParaRPr>
          </a:p>
          <a:p>
            <a:pPr indent="0" lvl="0" marL="914400" marR="0" rtl="0" algn="l">
              <a:lnSpc>
                <a:spcPct val="100000"/>
              </a:lnSpc>
              <a:spcBef>
                <a:spcPts val="0"/>
              </a:spcBef>
              <a:spcAft>
                <a:spcPts val="0"/>
              </a:spcAft>
              <a:buNone/>
            </a:pPr>
            <a:r>
              <a:t/>
            </a:r>
            <a:endParaRPr sz="1600">
              <a:solidFill>
                <a:schemeClr val="lt2"/>
              </a:solidFill>
              <a:latin typeface="Nunito Sans"/>
              <a:ea typeface="Nunito Sans"/>
              <a:cs typeface="Nunito Sans"/>
              <a:sym typeface="Nunito Sans"/>
            </a:endParaRPr>
          </a:p>
          <a:p>
            <a:pPr indent="0" lvl="0" marL="914400" marR="0" rtl="0" algn="l">
              <a:lnSpc>
                <a:spcPct val="100000"/>
              </a:lnSpc>
              <a:spcBef>
                <a:spcPts val="0"/>
              </a:spcBef>
              <a:spcAft>
                <a:spcPts val="0"/>
              </a:spcAft>
              <a:buNone/>
            </a:pPr>
            <a:r>
              <a:t/>
            </a:r>
            <a:endParaRPr sz="1600">
              <a:solidFill>
                <a:schemeClr val="lt2"/>
              </a:solidFill>
              <a:latin typeface="Nunito Sans"/>
              <a:ea typeface="Nunito Sans"/>
              <a:cs typeface="Nunito Sans"/>
              <a:sym typeface="Nunito Sans"/>
            </a:endParaRPr>
          </a:p>
          <a:p>
            <a:pPr indent="0" lvl="0" marL="914400" marR="0" rtl="0" algn="l">
              <a:lnSpc>
                <a:spcPct val="100000"/>
              </a:lnSpc>
              <a:spcBef>
                <a:spcPts val="0"/>
              </a:spcBef>
              <a:spcAft>
                <a:spcPts val="0"/>
              </a:spcAft>
              <a:buNone/>
            </a:pPr>
            <a:r>
              <a:t/>
            </a:r>
            <a:endParaRPr sz="1600">
              <a:solidFill>
                <a:schemeClr val="lt2"/>
              </a:solidFill>
              <a:latin typeface="Nunito Sans"/>
              <a:ea typeface="Nunito Sans"/>
              <a:cs typeface="Nunito Sans"/>
              <a:sym typeface="Nunito Sans"/>
            </a:endParaRPr>
          </a:p>
        </p:txBody>
      </p:sp>
      <p:grpSp>
        <p:nvGrpSpPr>
          <p:cNvPr id="342" name="Google Shape;342;p47"/>
          <p:cNvGrpSpPr/>
          <p:nvPr/>
        </p:nvGrpSpPr>
        <p:grpSpPr>
          <a:xfrm>
            <a:off x="3127000" y="538625"/>
            <a:ext cx="2761200" cy="966900"/>
            <a:chOff x="0" y="-84500"/>
            <a:chExt cx="2761200" cy="966900"/>
          </a:xfrm>
        </p:grpSpPr>
        <p:sp>
          <p:nvSpPr>
            <p:cNvPr id="343" name="Google Shape;343;p47"/>
            <p:cNvSpPr/>
            <p:nvPr/>
          </p:nvSpPr>
          <p:spPr>
            <a:xfrm>
              <a:off x="0" y="427849"/>
              <a:ext cx="2761200" cy="440400"/>
            </a:xfrm>
            <a:prstGeom prst="rect">
              <a:avLst/>
            </a:prstGeom>
            <a:solidFill>
              <a:srgbClr val="FFC808"/>
            </a:solid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12A32"/>
                </a:buClr>
                <a:buSzPts val="1600"/>
                <a:buFont typeface="Roboto"/>
                <a:buNone/>
              </a:pPr>
              <a:r>
                <a:t/>
              </a:r>
              <a:endParaRPr b="0" i="0" sz="1600" u="none" cap="none" strike="noStrike">
                <a:solidFill>
                  <a:srgbClr val="212A32"/>
                </a:solidFill>
                <a:latin typeface="Roboto"/>
                <a:ea typeface="Roboto"/>
                <a:cs typeface="Roboto"/>
                <a:sym typeface="Roboto"/>
              </a:endParaRPr>
            </a:p>
          </p:txBody>
        </p:sp>
        <p:sp>
          <p:nvSpPr>
            <p:cNvPr id="344" name="Google Shape;344;p47"/>
            <p:cNvSpPr txBox="1"/>
            <p:nvPr/>
          </p:nvSpPr>
          <p:spPr>
            <a:xfrm>
              <a:off x="0" y="-84500"/>
              <a:ext cx="2715600" cy="966900"/>
            </a:xfrm>
            <a:prstGeom prst="rect">
              <a:avLst/>
            </a:prstGeom>
            <a:noFill/>
            <a:ln>
              <a:noFill/>
            </a:ln>
          </p:spPr>
          <p:txBody>
            <a:bodyPr anchorCtr="0" anchor="ctr" bIns="45675" lIns="45675" spcFirstLastPara="1" rIns="45675" wrap="square" tIns="45675">
              <a:spAutoFit/>
            </a:bodyPr>
            <a:lstStyle/>
            <a:p>
              <a:pPr indent="0" lvl="0" marL="0" marR="0" rtl="0" algn="ctr">
                <a:lnSpc>
                  <a:spcPct val="136752"/>
                </a:lnSpc>
                <a:spcBef>
                  <a:spcPts val="0"/>
                </a:spcBef>
                <a:spcAft>
                  <a:spcPts val="0"/>
                </a:spcAft>
                <a:buClr>
                  <a:srgbClr val="000000"/>
                </a:buClr>
                <a:buSzPts val="2400"/>
                <a:buFont typeface="Arial"/>
                <a:buNone/>
              </a:pPr>
              <a:r>
                <a:t/>
              </a:r>
              <a:endParaRPr b="1" i="0" sz="2400" u="none" cap="none" strike="noStrike">
                <a:solidFill>
                  <a:srgbClr val="ECECEC"/>
                </a:solidFill>
                <a:latin typeface="Nunito Sans"/>
                <a:ea typeface="Nunito Sans"/>
                <a:cs typeface="Nunito Sans"/>
                <a:sym typeface="Nunito Sans"/>
              </a:endParaRPr>
            </a:p>
            <a:p>
              <a:pPr indent="0" lvl="0" marL="0" marR="0" rtl="0" algn="ctr">
                <a:lnSpc>
                  <a:spcPct val="136752"/>
                </a:lnSpc>
                <a:spcBef>
                  <a:spcPts val="0"/>
                </a:spcBef>
                <a:spcAft>
                  <a:spcPts val="0"/>
                </a:spcAft>
                <a:buClr>
                  <a:srgbClr val="000000"/>
                </a:buClr>
                <a:buSzPts val="2400"/>
                <a:buFont typeface="Nunito Sans"/>
                <a:buNone/>
              </a:pPr>
              <a:r>
                <a:rPr b="1" i="0" lang="en" sz="2400" u="none" cap="none" strike="noStrike">
                  <a:solidFill>
                    <a:srgbClr val="000000"/>
                  </a:solidFill>
                  <a:latin typeface="Nunito Sans"/>
                  <a:ea typeface="Nunito Sans"/>
                  <a:cs typeface="Nunito Sans"/>
                  <a:sym typeface="Nunito Sans"/>
                </a:rPr>
                <a:t>Let’s try it out!</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Mediation Extensions - API policies</a:t>
            </a:r>
            <a:endParaRPr/>
          </a:p>
        </p:txBody>
      </p:sp>
      <p:sp>
        <p:nvSpPr>
          <p:cNvPr id="160" name="Google Shape;160;p21"/>
          <p:cNvSpPr txBox="1"/>
          <p:nvPr/>
        </p:nvSpPr>
        <p:spPr>
          <a:xfrm>
            <a:off x="814750" y="1380350"/>
            <a:ext cx="7265700" cy="2465700"/>
          </a:xfrm>
          <a:prstGeom prst="rect">
            <a:avLst/>
          </a:prstGeom>
          <a:noFill/>
          <a:ln>
            <a:noFill/>
          </a:ln>
        </p:spPr>
        <p:txBody>
          <a:bodyPr anchorCtr="0" anchor="t" bIns="91425" lIns="91425" spcFirstLastPara="1" rIns="91425" wrap="square" tIns="91425">
            <a:spAutoFit/>
          </a:bodyPr>
          <a:lstStyle/>
          <a:p>
            <a:pPr indent="-311150" lvl="0" marL="457200" rtl="0" algn="l">
              <a:lnSpc>
                <a:spcPct val="130000"/>
              </a:lnSpc>
              <a:spcBef>
                <a:spcPts val="0"/>
              </a:spcBef>
              <a:spcAft>
                <a:spcPts val="0"/>
              </a:spcAft>
              <a:buClr>
                <a:schemeClr val="accent1"/>
              </a:buClr>
              <a:buSzPts val="1300"/>
              <a:buFont typeface="Roboto"/>
              <a:buChar char="●"/>
            </a:pPr>
            <a:r>
              <a:rPr lang="en" sz="1300">
                <a:solidFill>
                  <a:srgbClr val="434343"/>
                </a:solidFill>
                <a:latin typeface="Roboto"/>
                <a:ea typeface="Roboto"/>
                <a:cs typeface="Roboto"/>
                <a:sym typeface="Roboto"/>
              </a:rPr>
              <a:t>Mediation flows intercept and modify messages that are passed between services and clients that want to use those services</a:t>
            </a:r>
            <a:endParaRPr sz="1300">
              <a:solidFill>
                <a:srgbClr val="434343"/>
              </a:solidFill>
              <a:latin typeface="Roboto"/>
              <a:ea typeface="Roboto"/>
              <a:cs typeface="Roboto"/>
              <a:sym typeface="Roboto"/>
            </a:endParaRPr>
          </a:p>
          <a:p>
            <a:pPr indent="-311150" lvl="0" marL="457200" rtl="0" algn="l">
              <a:lnSpc>
                <a:spcPct val="130000"/>
              </a:lnSpc>
              <a:spcBef>
                <a:spcPts val="0"/>
              </a:spcBef>
              <a:spcAft>
                <a:spcPts val="0"/>
              </a:spcAft>
              <a:buClr>
                <a:schemeClr val="accent1"/>
              </a:buClr>
              <a:buSzPts val="1300"/>
              <a:buFont typeface="Roboto"/>
              <a:buChar char="●"/>
            </a:pPr>
            <a:r>
              <a:rPr lang="en" sz="1300">
                <a:solidFill>
                  <a:srgbClr val="434343"/>
                </a:solidFill>
                <a:latin typeface="Roboto"/>
                <a:ea typeface="Roboto"/>
                <a:cs typeface="Roboto"/>
                <a:sym typeface="Roboto"/>
              </a:rPr>
              <a:t>The</a:t>
            </a:r>
            <a:r>
              <a:rPr lang="en" sz="1300">
                <a:solidFill>
                  <a:srgbClr val="434343"/>
                </a:solidFill>
                <a:latin typeface="Roboto"/>
                <a:ea typeface="Roboto"/>
                <a:cs typeface="Roboto"/>
                <a:sym typeface="Roboto"/>
              </a:rPr>
              <a:t> API Gateway has a default mediation flow, which you can extend by adding custom policies to API operations.</a:t>
            </a:r>
            <a:endParaRPr sz="1300">
              <a:solidFill>
                <a:srgbClr val="434343"/>
              </a:solidFill>
              <a:latin typeface="Roboto"/>
              <a:ea typeface="Roboto"/>
              <a:cs typeface="Roboto"/>
              <a:sym typeface="Roboto"/>
            </a:endParaRPr>
          </a:p>
          <a:p>
            <a:pPr indent="-311150" lvl="0" marL="457200" rtl="0" algn="l">
              <a:lnSpc>
                <a:spcPct val="130000"/>
              </a:lnSpc>
              <a:spcBef>
                <a:spcPts val="0"/>
              </a:spcBef>
              <a:spcAft>
                <a:spcPts val="0"/>
              </a:spcAft>
              <a:buClr>
                <a:schemeClr val="accent1"/>
              </a:buClr>
              <a:buSzPts val="1300"/>
              <a:buFont typeface="Roboto"/>
              <a:buChar char="●"/>
            </a:pPr>
            <a:r>
              <a:rPr lang="en" sz="1300">
                <a:solidFill>
                  <a:srgbClr val="434343"/>
                </a:solidFill>
                <a:latin typeface="Roboto"/>
                <a:ea typeface="Roboto"/>
                <a:cs typeface="Roboto"/>
                <a:sym typeface="Roboto"/>
              </a:rPr>
              <a:t>There is a set of API policies by default shipped with the product, so that users can use and they can extend that list by adding more custom policies, either API level or common to all APIs.</a:t>
            </a:r>
            <a:endParaRPr sz="1300">
              <a:solidFill>
                <a:srgbClr val="434343"/>
              </a:solidFill>
              <a:latin typeface="Roboto"/>
              <a:ea typeface="Roboto"/>
              <a:cs typeface="Roboto"/>
              <a:sym typeface="Roboto"/>
            </a:endParaRPr>
          </a:p>
          <a:p>
            <a:pPr indent="0" lvl="0" marL="457200" rtl="0" algn="l">
              <a:lnSpc>
                <a:spcPct val="130000"/>
              </a:lnSpc>
              <a:spcBef>
                <a:spcPts val="0"/>
              </a:spcBef>
              <a:spcAft>
                <a:spcPts val="0"/>
              </a:spcAft>
              <a:buNone/>
            </a:pPr>
            <a:r>
              <a:t/>
            </a:r>
            <a:endParaRPr sz="1300">
              <a:solidFill>
                <a:srgbClr val="434343"/>
              </a:solidFill>
              <a:latin typeface="Roboto"/>
              <a:ea typeface="Roboto"/>
              <a:cs typeface="Roboto"/>
              <a:sym typeface="Roboto"/>
            </a:endParaRPr>
          </a:p>
          <a:p>
            <a:pPr indent="0" lvl="0" marL="2286000" rtl="0" algn="l">
              <a:lnSpc>
                <a:spcPct val="130000"/>
              </a:lnSpc>
              <a:spcBef>
                <a:spcPts val="0"/>
              </a:spcBef>
              <a:spcAft>
                <a:spcPts val="0"/>
              </a:spcAft>
              <a:buNone/>
            </a:pPr>
            <a:r>
              <a:rPr lang="en" sz="1300" u="sng">
                <a:solidFill>
                  <a:schemeClr val="hlink"/>
                </a:solidFill>
                <a:latin typeface="Roboto"/>
                <a:ea typeface="Roboto"/>
                <a:cs typeface="Roboto"/>
                <a:sym typeface="Roboto"/>
                <a:hlinkClick r:id="rId3"/>
              </a:rPr>
              <a:t>API Policies Overview</a:t>
            </a:r>
            <a:endParaRPr sz="13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chemeClr val="accent6"/>
                </a:highlight>
              </a:rPr>
              <a:t>Mediation Extensions - </a:t>
            </a:r>
            <a:r>
              <a:rPr lang="en"/>
              <a:t>API</a:t>
            </a:r>
            <a:r>
              <a:rPr lang="en"/>
              <a:t> Policies</a:t>
            </a:r>
            <a:endParaRPr/>
          </a:p>
        </p:txBody>
      </p:sp>
      <p:sp>
        <p:nvSpPr>
          <p:cNvPr id="166" name="Google Shape;166;p22"/>
          <p:cNvSpPr txBox="1"/>
          <p:nvPr>
            <p:ph idx="1" type="body"/>
          </p:nvPr>
        </p:nvSpPr>
        <p:spPr>
          <a:xfrm>
            <a:off x="717750" y="1083075"/>
            <a:ext cx="7708500" cy="3423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solidFill>
                  <a:srgbClr val="434343"/>
                </a:solidFill>
              </a:rPr>
              <a:t>Mediation flows intercept and execute a set of rules based on the message that are passed between services and clients that want to use those services.</a:t>
            </a:r>
            <a:endParaRPr sz="1300"/>
          </a:p>
          <a:p>
            <a:pPr indent="-311150" lvl="0" marL="457200" rtl="0" algn="l">
              <a:spcBef>
                <a:spcPts val="0"/>
              </a:spcBef>
              <a:spcAft>
                <a:spcPts val="0"/>
              </a:spcAft>
              <a:buSzPts val="1300"/>
              <a:buChar char="●"/>
            </a:pPr>
            <a:r>
              <a:rPr lang="en" sz="1300"/>
              <a:t>The API Gateway has a default mediation flow, which you can extend by adding custom policies.</a:t>
            </a:r>
            <a:endParaRPr sz="1300"/>
          </a:p>
          <a:p>
            <a:pPr indent="-311150" lvl="0" marL="457200" rtl="0" algn="l">
              <a:spcBef>
                <a:spcPts val="0"/>
              </a:spcBef>
              <a:spcAft>
                <a:spcPts val="0"/>
              </a:spcAft>
              <a:buSzPts val="1300"/>
              <a:buChar char="●"/>
            </a:pPr>
            <a:r>
              <a:rPr lang="en" sz="1300"/>
              <a:t>In API Manager there are 3 default sequences engaged as in (request flow), out(response flow) and fault (fault flow).</a:t>
            </a:r>
            <a:endParaRPr sz="1300"/>
          </a:p>
          <a:p>
            <a:pPr indent="-311150" lvl="0" marL="457200" rtl="0" algn="l">
              <a:spcBef>
                <a:spcPts val="0"/>
              </a:spcBef>
              <a:spcAft>
                <a:spcPts val="0"/>
              </a:spcAft>
              <a:buSzPts val="1300"/>
              <a:buChar char="●"/>
            </a:pPr>
            <a:r>
              <a:rPr lang="en" sz="1300"/>
              <a:t>You can create a custom API policy either manually or using WSO2 tooling support (i.e., WSO2 Developer Studio), and then engage it per operation of API.</a:t>
            </a:r>
            <a:endParaRPr sz="1300"/>
          </a:p>
          <a:p>
            <a:pPr indent="-311150" lvl="0" marL="457200" rtl="0" algn="l">
              <a:spcBef>
                <a:spcPts val="0"/>
              </a:spcBef>
              <a:spcAft>
                <a:spcPts val="0"/>
              </a:spcAft>
              <a:buSzPts val="1300"/>
              <a:buChar char="●"/>
            </a:pPr>
            <a:r>
              <a:rPr lang="en" sz="1300"/>
              <a:t>With this you can modify the default mediation flow for different usabilities according to your requirement.  i.e.</a:t>
            </a:r>
            <a:endParaRPr sz="1300"/>
          </a:p>
          <a:p>
            <a:pPr indent="-311150" lvl="1" marL="914400" rtl="0" algn="l">
              <a:spcBef>
                <a:spcPts val="0"/>
              </a:spcBef>
              <a:spcAft>
                <a:spcPts val="0"/>
              </a:spcAft>
              <a:buSzPts val="1300"/>
              <a:buChar char="⦿"/>
            </a:pPr>
            <a:r>
              <a:rPr lang="en" sz="1300"/>
              <a:t>Log the request/response message</a:t>
            </a:r>
            <a:endParaRPr sz="1300"/>
          </a:p>
          <a:p>
            <a:pPr indent="-311150" lvl="1" marL="914400" rtl="0" algn="l">
              <a:spcBef>
                <a:spcPts val="0"/>
              </a:spcBef>
              <a:spcAft>
                <a:spcPts val="0"/>
              </a:spcAft>
              <a:buSzPts val="1300"/>
              <a:buChar char="⦿"/>
            </a:pPr>
            <a:r>
              <a:rPr lang="en" sz="1300"/>
              <a:t>Execute operations on message context properties</a:t>
            </a:r>
            <a:endParaRPr sz="1300"/>
          </a:p>
          <a:p>
            <a:pPr indent="-311150" lvl="1" marL="914400" rtl="0" algn="l">
              <a:spcBef>
                <a:spcPts val="0"/>
              </a:spcBef>
              <a:spcAft>
                <a:spcPts val="0"/>
              </a:spcAft>
              <a:buSzPts val="1300"/>
              <a:buChar char="⦿"/>
            </a:pPr>
            <a:r>
              <a:rPr lang="en" sz="1300"/>
              <a:t>Customize or format the requests and responses</a:t>
            </a:r>
            <a:endParaRPr sz="1300"/>
          </a:p>
          <a:p>
            <a:pPr indent="0" lvl="0" marL="457200" rtl="0" algn="l">
              <a:spcBef>
                <a:spcPts val="600"/>
              </a:spcBef>
              <a:spcAft>
                <a:spcPts val="0"/>
              </a:spcAft>
              <a:buNone/>
            </a:pPr>
            <a:r>
              <a:t/>
            </a:r>
            <a:endParaRPr sz="1100"/>
          </a:p>
          <a:p>
            <a:pPr indent="0" lvl="0" marL="2286000" rtl="0" algn="l">
              <a:spcBef>
                <a:spcPts val="0"/>
              </a:spcBef>
              <a:spcAft>
                <a:spcPts val="0"/>
              </a:spcAft>
              <a:buClr>
                <a:schemeClr val="dk1"/>
              </a:buClr>
              <a:buSzPts val="1100"/>
              <a:buFont typeface="Arial"/>
              <a:buNone/>
            </a:pPr>
            <a:r>
              <a:rPr lang="en" sz="1300" u="sng">
                <a:solidFill>
                  <a:schemeClr val="hlink"/>
                </a:solidFill>
                <a:hlinkClick r:id="rId3"/>
              </a:rPr>
              <a:t>API Policies Overview</a:t>
            </a:r>
            <a:endParaRPr sz="1300">
              <a:solidFill>
                <a:schemeClr val="dk1"/>
              </a:solidFill>
            </a:endParaRPr>
          </a:p>
          <a:p>
            <a:pPr indent="457200" lvl="0" marL="1828800" rtl="0" algn="l">
              <a:spcBef>
                <a:spcPts val="600"/>
              </a:spcBef>
              <a:spcAft>
                <a:spcPts val="0"/>
              </a:spcAft>
              <a:buNone/>
            </a:pPr>
            <a:r>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ctrTitle"/>
          </p:nvPr>
        </p:nvSpPr>
        <p:spPr>
          <a:xfrm>
            <a:off x="996625" y="2003900"/>
            <a:ext cx="7088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Custom Handlers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4"/>
          <p:cNvPicPr preferRelativeResize="0"/>
          <p:nvPr/>
        </p:nvPicPr>
        <p:blipFill rotWithShape="1">
          <a:blip r:embed="rId3">
            <a:alphaModFix/>
          </a:blip>
          <a:srcRect b="0" l="0" r="0" t="0"/>
          <a:stretch/>
        </p:blipFill>
        <p:spPr>
          <a:xfrm>
            <a:off x="2347800" y="3343725"/>
            <a:ext cx="4307225" cy="1513050"/>
          </a:xfrm>
          <a:prstGeom prst="rect">
            <a:avLst/>
          </a:prstGeom>
          <a:noFill/>
          <a:ln>
            <a:noFill/>
          </a:ln>
        </p:spPr>
      </p:pic>
      <p:sp>
        <p:nvSpPr>
          <p:cNvPr id="177" name="Google Shape;177;p24"/>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Handlers</a:t>
            </a:r>
            <a:endParaRPr/>
          </a:p>
        </p:txBody>
      </p:sp>
      <p:sp>
        <p:nvSpPr>
          <p:cNvPr id="178" name="Google Shape;178;p24"/>
          <p:cNvSpPr txBox="1"/>
          <p:nvPr>
            <p:ph idx="1" type="body"/>
          </p:nvPr>
        </p:nvSpPr>
        <p:spPr>
          <a:xfrm>
            <a:off x="717750" y="930675"/>
            <a:ext cx="7708500" cy="34230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t>When an API is created, a file with its synapse configuration is deployed to the memory API Gateway. </a:t>
            </a:r>
            <a:endParaRPr sz="1400"/>
          </a:p>
          <a:p>
            <a:pPr indent="-317500" lvl="0" marL="457200" rtl="0" algn="l">
              <a:spcBef>
                <a:spcPts val="0"/>
              </a:spcBef>
              <a:spcAft>
                <a:spcPts val="0"/>
              </a:spcAft>
              <a:buSzPts val="1400"/>
              <a:buChar char="●"/>
            </a:pPr>
            <a:r>
              <a:rPr lang="en" sz="1400"/>
              <a:t>To retrieve the deployed synapse configuration, product REST API “WSO2 Gateway API v1” can be used. </a:t>
            </a:r>
            <a:r>
              <a:rPr lang="en" sz="1400" u="sng">
                <a:solidFill>
                  <a:schemeClr val="hlink"/>
                </a:solidFill>
                <a:hlinkClick r:id="rId4"/>
              </a:rPr>
              <a:t>[Refer]</a:t>
            </a:r>
            <a:endParaRPr sz="1400"/>
          </a:p>
          <a:p>
            <a:pPr indent="-317500" lvl="0" marL="457200" rtl="0" algn="l">
              <a:spcBef>
                <a:spcPts val="0"/>
              </a:spcBef>
              <a:spcAft>
                <a:spcPts val="0"/>
              </a:spcAft>
              <a:buSzPts val="1400"/>
              <a:buChar char="●"/>
            </a:pPr>
            <a:r>
              <a:rPr lang="en" sz="1400"/>
              <a:t>It has a set of handlers, each of which is executed on the APIs in the same order they appear in the configuration.</a:t>
            </a:r>
            <a:endParaRPr sz="1400"/>
          </a:p>
          <a:p>
            <a:pPr indent="-317500" lvl="0" marL="457200" rtl="0" algn="l">
              <a:spcBef>
                <a:spcPts val="0"/>
              </a:spcBef>
              <a:spcAft>
                <a:spcPts val="0"/>
              </a:spcAft>
              <a:buSzPts val="1400"/>
              <a:buChar char="●"/>
            </a:pPr>
            <a:r>
              <a:rPr lang="en" sz="1400"/>
              <a:t>You find the default handlers in any API's </a:t>
            </a:r>
            <a:r>
              <a:rPr lang="en" sz="1400"/>
              <a:t>Synapse definition</a:t>
            </a:r>
            <a:r>
              <a:rPr lang="en" sz="1400"/>
              <a:t> as shown below.</a:t>
            </a:r>
            <a:endParaRPr sz="1400"/>
          </a:p>
          <a:p>
            <a:pPr indent="-317500" lvl="0" marL="457200" rtl="0" algn="l">
              <a:spcBef>
                <a:spcPts val="0"/>
              </a:spcBef>
              <a:spcAft>
                <a:spcPts val="0"/>
              </a:spcAft>
              <a:buSzPts val="1400"/>
              <a:buChar char="●"/>
            </a:pPr>
            <a:r>
              <a:rPr lang="en" sz="1400"/>
              <a:t>API Manager is extensible by writing custom handlers.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Handler Processing Order</a:t>
            </a:r>
            <a:endParaRPr/>
          </a:p>
        </p:txBody>
      </p:sp>
      <p:sp>
        <p:nvSpPr>
          <p:cNvPr id="184" name="Google Shape;184;p25"/>
          <p:cNvSpPr/>
          <p:nvPr/>
        </p:nvSpPr>
        <p:spPr>
          <a:xfrm>
            <a:off x="667850" y="1074075"/>
            <a:ext cx="2764500" cy="3783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latin typeface="Roboto"/>
                <a:ea typeface="Roboto"/>
                <a:cs typeface="Roboto"/>
                <a:sym typeface="Roboto"/>
              </a:rPr>
              <a:t>APIMgtLatencyStatsHandler</a:t>
            </a:r>
            <a:endParaRPr>
              <a:solidFill>
                <a:schemeClr val="accent6"/>
              </a:solidFill>
              <a:latin typeface="Roboto"/>
              <a:ea typeface="Roboto"/>
              <a:cs typeface="Roboto"/>
              <a:sym typeface="Roboto"/>
            </a:endParaRPr>
          </a:p>
        </p:txBody>
      </p:sp>
      <p:sp>
        <p:nvSpPr>
          <p:cNvPr id="185" name="Google Shape;185;p25"/>
          <p:cNvSpPr/>
          <p:nvPr/>
        </p:nvSpPr>
        <p:spPr>
          <a:xfrm>
            <a:off x="1429850" y="1585021"/>
            <a:ext cx="2764500" cy="3783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latin typeface="Roboto"/>
                <a:ea typeface="Roboto"/>
                <a:cs typeface="Roboto"/>
                <a:sym typeface="Roboto"/>
              </a:rPr>
              <a:t>CORSRequestHandler</a:t>
            </a:r>
            <a:endParaRPr>
              <a:solidFill>
                <a:schemeClr val="accent6"/>
              </a:solidFill>
              <a:latin typeface="Roboto"/>
              <a:ea typeface="Roboto"/>
              <a:cs typeface="Roboto"/>
              <a:sym typeface="Roboto"/>
            </a:endParaRPr>
          </a:p>
        </p:txBody>
      </p:sp>
      <p:sp>
        <p:nvSpPr>
          <p:cNvPr id="186" name="Google Shape;186;p25"/>
          <p:cNvSpPr/>
          <p:nvPr/>
        </p:nvSpPr>
        <p:spPr>
          <a:xfrm>
            <a:off x="2191850" y="2095967"/>
            <a:ext cx="2764500" cy="3783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latin typeface="Roboto"/>
                <a:ea typeface="Roboto"/>
                <a:cs typeface="Roboto"/>
                <a:sym typeface="Roboto"/>
              </a:rPr>
              <a:t>APIAuthenticationHandler</a:t>
            </a:r>
            <a:endParaRPr>
              <a:solidFill>
                <a:schemeClr val="accent6"/>
              </a:solidFill>
              <a:latin typeface="Roboto"/>
              <a:ea typeface="Roboto"/>
              <a:cs typeface="Roboto"/>
              <a:sym typeface="Roboto"/>
            </a:endParaRPr>
          </a:p>
        </p:txBody>
      </p:sp>
      <p:sp>
        <p:nvSpPr>
          <p:cNvPr id="187" name="Google Shape;187;p25"/>
          <p:cNvSpPr/>
          <p:nvPr/>
        </p:nvSpPr>
        <p:spPr>
          <a:xfrm>
            <a:off x="2953850" y="2606913"/>
            <a:ext cx="2764500" cy="3783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latin typeface="Roboto"/>
                <a:ea typeface="Roboto"/>
                <a:cs typeface="Roboto"/>
                <a:sym typeface="Roboto"/>
              </a:rPr>
              <a:t>ThrottleHandler</a:t>
            </a:r>
            <a:endParaRPr>
              <a:solidFill>
                <a:schemeClr val="accent6"/>
              </a:solidFill>
              <a:latin typeface="Roboto"/>
              <a:ea typeface="Roboto"/>
              <a:cs typeface="Roboto"/>
              <a:sym typeface="Roboto"/>
            </a:endParaRPr>
          </a:p>
        </p:txBody>
      </p:sp>
      <p:sp>
        <p:nvSpPr>
          <p:cNvPr id="188" name="Google Shape;188;p25"/>
          <p:cNvSpPr/>
          <p:nvPr/>
        </p:nvSpPr>
        <p:spPr>
          <a:xfrm>
            <a:off x="3715850" y="3117858"/>
            <a:ext cx="2764500" cy="3783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latin typeface="Roboto"/>
                <a:ea typeface="Roboto"/>
                <a:cs typeface="Roboto"/>
                <a:sym typeface="Roboto"/>
              </a:rPr>
              <a:t>APIUsageHandler</a:t>
            </a:r>
            <a:endParaRPr>
              <a:solidFill>
                <a:schemeClr val="accent6"/>
              </a:solidFill>
              <a:latin typeface="Roboto"/>
              <a:ea typeface="Roboto"/>
              <a:cs typeface="Roboto"/>
              <a:sym typeface="Roboto"/>
            </a:endParaRPr>
          </a:p>
        </p:txBody>
      </p:sp>
      <p:sp>
        <p:nvSpPr>
          <p:cNvPr id="189" name="Google Shape;189;p25"/>
          <p:cNvSpPr/>
          <p:nvPr/>
        </p:nvSpPr>
        <p:spPr>
          <a:xfrm>
            <a:off x="4477850" y="3628804"/>
            <a:ext cx="2764500" cy="3783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latin typeface="Roboto"/>
                <a:ea typeface="Roboto"/>
                <a:cs typeface="Roboto"/>
                <a:sym typeface="Roboto"/>
              </a:rPr>
              <a:t>APIMgtGoogleAnalyticsHandler</a:t>
            </a:r>
            <a:endParaRPr>
              <a:solidFill>
                <a:schemeClr val="accent6"/>
              </a:solidFill>
              <a:latin typeface="Roboto"/>
              <a:ea typeface="Roboto"/>
              <a:cs typeface="Roboto"/>
              <a:sym typeface="Roboto"/>
            </a:endParaRPr>
          </a:p>
        </p:txBody>
      </p:sp>
      <p:sp>
        <p:nvSpPr>
          <p:cNvPr id="190" name="Google Shape;190;p25"/>
          <p:cNvSpPr/>
          <p:nvPr/>
        </p:nvSpPr>
        <p:spPr>
          <a:xfrm>
            <a:off x="5239850" y="4139750"/>
            <a:ext cx="2764500" cy="3783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latin typeface="Roboto"/>
                <a:ea typeface="Roboto"/>
                <a:cs typeface="Roboto"/>
                <a:sym typeface="Roboto"/>
              </a:rPr>
              <a:t>APIManagerExtensionHandler</a:t>
            </a:r>
            <a:endParaRPr>
              <a:solidFill>
                <a:schemeClr val="accent6"/>
              </a:solidFill>
              <a:latin typeface="Roboto"/>
              <a:ea typeface="Roboto"/>
              <a:cs typeface="Roboto"/>
              <a:sym typeface="Roboto"/>
            </a:endParaRPr>
          </a:p>
        </p:txBody>
      </p:sp>
      <p:sp>
        <p:nvSpPr>
          <p:cNvPr id="191" name="Google Shape;191;p25"/>
          <p:cNvSpPr/>
          <p:nvPr/>
        </p:nvSpPr>
        <p:spPr>
          <a:xfrm rot="5400000">
            <a:off x="1025150" y="1478775"/>
            <a:ext cx="431100" cy="378300"/>
          </a:xfrm>
          <a:prstGeom prst="bentUpArrow">
            <a:avLst>
              <a:gd fmla="val 25000" name="adj1"/>
              <a:gd fmla="val 25000" name="adj2"/>
              <a:gd fmla="val 25000"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rot="5400000">
            <a:off x="1787150" y="1989725"/>
            <a:ext cx="431100" cy="378300"/>
          </a:xfrm>
          <a:prstGeom prst="bentUpArrow">
            <a:avLst>
              <a:gd fmla="val 25000" name="adj1"/>
              <a:gd fmla="val 25000" name="adj2"/>
              <a:gd fmla="val 25000"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p:nvPr/>
        </p:nvSpPr>
        <p:spPr>
          <a:xfrm rot="5400000">
            <a:off x="2549150" y="2500675"/>
            <a:ext cx="431100" cy="378300"/>
          </a:xfrm>
          <a:prstGeom prst="bentUpArrow">
            <a:avLst>
              <a:gd fmla="val 25000" name="adj1"/>
              <a:gd fmla="val 25000" name="adj2"/>
              <a:gd fmla="val 25000"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p:nvPr/>
        </p:nvSpPr>
        <p:spPr>
          <a:xfrm rot="5400000">
            <a:off x="3311150" y="3011625"/>
            <a:ext cx="431100" cy="378300"/>
          </a:xfrm>
          <a:prstGeom prst="bentUpArrow">
            <a:avLst>
              <a:gd fmla="val 25000" name="adj1"/>
              <a:gd fmla="val 25000" name="adj2"/>
              <a:gd fmla="val 25000"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rot="5400000">
            <a:off x="4073150" y="3522550"/>
            <a:ext cx="431100" cy="378300"/>
          </a:xfrm>
          <a:prstGeom prst="bentUpArrow">
            <a:avLst>
              <a:gd fmla="val 25000" name="adj1"/>
              <a:gd fmla="val 25000" name="adj2"/>
              <a:gd fmla="val 25000"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rot="5400000">
            <a:off x="4835150" y="4033500"/>
            <a:ext cx="431100" cy="378300"/>
          </a:xfrm>
          <a:prstGeom prst="bentUpArrow">
            <a:avLst>
              <a:gd fmla="val 25000" name="adj1"/>
              <a:gd fmla="val 25000" name="adj2"/>
              <a:gd fmla="val 25000"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graphicFrame>
        <p:nvGraphicFramePr>
          <p:cNvPr id="201" name="Google Shape;201;p26"/>
          <p:cNvGraphicFramePr/>
          <p:nvPr/>
        </p:nvGraphicFramePr>
        <p:xfrm>
          <a:off x="431125" y="895425"/>
          <a:ext cx="3000000" cy="3000000"/>
        </p:xfrm>
        <a:graphic>
          <a:graphicData uri="http://schemas.openxmlformats.org/drawingml/2006/table">
            <a:tbl>
              <a:tblPr>
                <a:noFill/>
                <a:tableStyleId>{EBE25F83-4CF8-4397-A6F3-738F4FDDF49D}</a:tableStyleId>
              </a:tblPr>
              <a:tblGrid>
                <a:gridCol w="3001775"/>
                <a:gridCol w="5279975"/>
              </a:tblGrid>
              <a:tr h="381000">
                <a:tc>
                  <a:txBody>
                    <a:bodyPr/>
                    <a:lstStyle/>
                    <a:p>
                      <a:pPr indent="0" lvl="0" marL="0" rtl="0" algn="l">
                        <a:spcBef>
                          <a:spcPts val="0"/>
                        </a:spcBef>
                        <a:spcAft>
                          <a:spcPts val="0"/>
                        </a:spcAft>
                        <a:buNone/>
                      </a:pPr>
                      <a:r>
                        <a:rPr lang="en">
                          <a:solidFill>
                            <a:schemeClr val="accent6"/>
                          </a:solidFill>
                          <a:latin typeface="Roboto"/>
                          <a:ea typeface="Roboto"/>
                          <a:cs typeface="Roboto"/>
                          <a:sym typeface="Roboto"/>
                        </a:rPr>
                        <a:t>Handler</a:t>
                      </a:r>
                      <a:endParaRPr>
                        <a:solidFill>
                          <a:schemeClr val="accent6"/>
                        </a:solidFill>
                        <a:latin typeface="Roboto"/>
                        <a:ea typeface="Roboto"/>
                        <a:cs typeface="Roboto"/>
                        <a:sym typeface="Robot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solidFill>
                            <a:schemeClr val="accent6"/>
                          </a:solidFill>
                          <a:latin typeface="Roboto"/>
                          <a:ea typeface="Roboto"/>
                          <a:cs typeface="Roboto"/>
                          <a:sym typeface="Roboto"/>
                        </a:rPr>
                        <a:t>Usage</a:t>
                      </a:r>
                      <a:endParaRPr>
                        <a:solidFill>
                          <a:schemeClr val="accent6"/>
                        </a:solidFill>
                        <a:latin typeface="Roboto"/>
                        <a:ea typeface="Roboto"/>
                        <a:cs typeface="Roboto"/>
                        <a:sym typeface="Robot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1"/>
                    </a:solidFill>
                  </a:tcPr>
                </a:tc>
              </a:tr>
              <a:tr h="381000">
                <a:tc>
                  <a:txBody>
                    <a:bodyPr/>
                    <a:lstStyle/>
                    <a:p>
                      <a:pPr indent="0" lvl="0" marL="0" rtl="0" algn="l">
                        <a:lnSpc>
                          <a:spcPct val="115000"/>
                        </a:lnSpc>
                        <a:spcBef>
                          <a:spcPts val="0"/>
                        </a:spcBef>
                        <a:spcAft>
                          <a:spcPts val="0"/>
                        </a:spcAft>
                        <a:buClr>
                          <a:schemeClr val="dk1"/>
                        </a:buClr>
                        <a:buFont typeface="Arial"/>
                        <a:buNone/>
                      </a:pPr>
                      <a:r>
                        <a:rPr lang="en" sz="1200">
                          <a:solidFill>
                            <a:schemeClr val="dk2"/>
                          </a:solidFill>
                          <a:latin typeface="Roboto"/>
                          <a:ea typeface="Roboto"/>
                          <a:cs typeface="Roboto"/>
                          <a:sym typeface="Roboto"/>
                        </a:rPr>
                        <a:t>APIMgtLatencyStatsHandler</a:t>
                      </a:r>
                      <a:endParaRPr sz="1200">
                        <a:solidFill>
                          <a:schemeClr val="dk2"/>
                        </a:solidFill>
                        <a:latin typeface="Roboto"/>
                        <a:ea typeface="Roboto"/>
                        <a:cs typeface="Roboto"/>
                        <a:sym typeface="Robot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4"/>
                    </a:solidFill>
                  </a:tcPr>
                </a:tc>
                <a:tc>
                  <a:txBody>
                    <a:bodyPr/>
                    <a:lstStyle/>
                    <a:p>
                      <a:pPr indent="0" lvl="0" marL="0" rtl="0" algn="l">
                        <a:lnSpc>
                          <a:spcPct val="115000"/>
                        </a:lnSpc>
                        <a:spcBef>
                          <a:spcPts val="0"/>
                        </a:spcBef>
                        <a:spcAft>
                          <a:spcPts val="0"/>
                        </a:spcAft>
                        <a:buClr>
                          <a:schemeClr val="dk1"/>
                        </a:buClr>
                        <a:buFont typeface="Arial"/>
                        <a:buNone/>
                      </a:pPr>
                      <a:r>
                        <a:rPr lang="en" sz="1200">
                          <a:solidFill>
                            <a:schemeClr val="dk2"/>
                          </a:solidFill>
                          <a:latin typeface="Roboto"/>
                          <a:ea typeface="Roboto"/>
                          <a:cs typeface="Roboto"/>
                          <a:sym typeface="Roboto"/>
                        </a:rPr>
                        <a:t>To set parameters that are needed to calculate API latency-related statistics.</a:t>
                      </a:r>
                      <a:endParaRPr sz="1200">
                        <a:solidFill>
                          <a:schemeClr val="dk2"/>
                        </a:solidFill>
                        <a:latin typeface="Roboto"/>
                        <a:ea typeface="Roboto"/>
                        <a:cs typeface="Roboto"/>
                        <a:sym typeface="Robot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r>
              <a:tr h="381000">
                <a:tc>
                  <a:txBody>
                    <a:bodyPr/>
                    <a:lstStyle/>
                    <a:p>
                      <a:pPr indent="0" lvl="0" marL="0" rtl="0" algn="l">
                        <a:spcBef>
                          <a:spcPts val="0"/>
                        </a:spcBef>
                        <a:spcAft>
                          <a:spcPts val="0"/>
                        </a:spcAft>
                        <a:buClr>
                          <a:schemeClr val="dk1"/>
                        </a:buClr>
                        <a:buFont typeface="Arial"/>
                        <a:buNone/>
                      </a:pPr>
                      <a:r>
                        <a:rPr lang="en" sz="1200">
                          <a:solidFill>
                            <a:schemeClr val="dk2"/>
                          </a:solidFill>
                          <a:latin typeface="Roboto"/>
                          <a:ea typeface="Roboto"/>
                          <a:cs typeface="Roboto"/>
                          <a:sym typeface="Roboto"/>
                        </a:rPr>
                        <a:t>CORSRequestHandler</a:t>
                      </a:r>
                      <a:endParaRPr sz="1200">
                        <a:solidFill>
                          <a:schemeClr val="dk2"/>
                        </a:solidFill>
                        <a:latin typeface="Roboto"/>
                        <a:ea typeface="Roboto"/>
                        <a:cs typeface="Roboto"/>
                        <a:sym typeface="Robot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Clr>
                          <a:schemeClr val="dk1"/>
                        </a:buClr>
                        <a:buFont typeface="Arial"/>
                        <a:buNone/>
                      </a:pPr>
                      <a:r>
                        <a:rPr lang="en" sz="1200">
                          <a:solidFill>
                            <a:schemeClr val="dk2"/>
                          </a:solidFill>
                          <a:latin typeface="Roboto"/>
                          <a:ea typeface="Roboto"/>
                          <a:cs typeface="Roboto"/>
                          <a:sym typeface="Roboto"/>
                        </a:rPr>
                        <a:t>Sets the CORS headers to the request and executes the CORS sequence mediation logic. This handler is thereby responsible for returning the CORS headers from the gateway or routing the requests to the backend and letting the backend send the CORS headers.</a:t>
                      </a:r>
                      <a:endParaRPr sz="1200">
                        <a:solidFill>
                          <a:schemeClr val="dk2"/>
                        </a:solidFill>
                        <a:latin typeface="Roboto"/>
                        <a:ea typeface="Roboto"/>
                        <a:cs typeface="Roboto"/>
                        <a:sym typeface="Robot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r>
              <a:tr h="396200">
                <a:tc>
                  <a:txBody>
                    <a:bodyPr/>
                    <a:lstStyle/>
                    <a:p>
                      <a:pPr indent="0" lvl="0" marL="0" rtl="0" algn="l">
                        <a:spcBef>
                          <a:spcPts val="0"/>
                        </a:spcBef>
                        <a:spcAft>
                          <a:spcPts val="0"/>
                        </a:spcAft>
                        <a:buClr>
                          <a:schemeClr val="dk1"/>
                        </a:buClr>
                        <a:buFont typeface="Arial"/>
                        <a:buNone/>
                      </a:pPr>
                      <a:r>
                        <a:rPr lang="en" sz="1200">
                          <a:solidFill>
                            <a:schemeClr val="dk2"/>
                          </a:solidFill>
                          <a:latin typeface="Roboto"/>
                          <a:ea typeface="Roboto"/>
                          <a:cs typeface="Roboto"/>
                          <a:sym typeface="Roboto"/>
                        </a:rPr>
                        <a:t>APIAuthenticationHandler</a:t>
                      </a:r>
                      <a:endParaRPr sz="1200">
                        <a:solidFill>
                          <a:schemeClr val="dk2"/>
                        </a:solidFill>
                        <a:latin typeface="Roboto"/>
                        <a:ea typeface="Roboto"/>
                        <a:cs typeface="Roboto"/>
                        <a:sym typeface="Robot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Clr>
                          <a:schemeClr val="dk1"/>
                        </a:buClr>
                        <a:buFont typeface="Arial"/>
                        <a:buNone/>
                      </a:pPr>
                      <a:r>
                        <a:rPr lang="en" sz="1200">
                          <a:solidFill>
                            <a:schemeClr val="dk2"/>
                          </a:solidFill>
                          <a:latin typeface="Roboto"/>
                          <a:ea typeface="Roboto"/>
                          <a:cs typeface="Roboto"/>
                          <a:sym typeface="Roboto"/>
                        </a:rPr>
                        <a:t>Validates the</a:t>
                      </a:r>
                      <a:r>
                        <a:rPr lang="en" sz="1200">
                          <a:solidFill>
                            <a:schemeClr val="dk2"/>
                          </a:solidFill>
                          <a:latin typeface="Roboto"/>
                          <a:ea typeface="Roboto"/>
                          <a:cs typeface="Roboto"/>
                          <a:sym typeface="Roboto"/>
                        </a:rPr>
                        <a:t> token</a:t>
                      </a:r>
                      <a:r>
                        <a:rPr lang="en" sz="1200">
                          <a:solidFill>
                            <a:schemeClr val="dk2"/>
                          </a:solidFill>
                          <a:latin typeface="Roboto"/>
                          <a:ea typeface="Roboto"/>
                          <a:cs typeface="Roboto"/>
                          <a:sym typeface="Roboto"/>
                        </a:rPr>
                        <a:t>/ssl flows</a:t>
                      </a:r>
                      <a:r>
                        <a:rPr lang="en" sz="1200">
                          <a:solidFill>
                            <a:schemeClr val="dk2"/>
                          </a:solidFill>
                          <a:latin typeface="Roboto"/>
                          <a:ea typeface="Roboto"/>
                          <a:cs typeface="Roboto"/>
                          <a:sym typeface="Roboto"/>
                        </a:rPr>
                        <a:t> used to invoke the API. It also determines whether the token is of type Production or Sandbox and sets MessageContext variables appropriately. </a:t>
                      </a:r>
                      <a:endParaRPr sz="1200">
                        <a:solidFill>
                          <a:schemeClr val="dk2"/>
                        </a:solidFill>
                        <a:latin typeface="Roboto"/>
                        <a:ea typeface="Roboto"/>
                        <a:cs typeface="Roboto"/>
                        <a:sym typeface="Robot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r>
              <a:tr h="381000">
                <a:tc>
                  <a:txBody>
                    <a:bodyPr/>
                    <a:lstStyle/>
                    <a:p>
                      <a:pPr indent="0" lvl="0" marL="0" rtl="0" algn="l">
                        <a:spcBef>
                          <a:spcPts val="0"/>
                        </a:spcBef>
                        <a:spcAft>
                          <a:spcPts val="0"/>
                        </a:spcAft>
                        <a:buClr>
                          <a:schemeClr val="dk1"/>
                        </a:buClr>
                        <a:buFont typeface="Arial"/>
                        <a:buNone/>
                      </a:pPr>
                      <a:r>
                        <a:rPr lang="en" sz="1200">
                          <a:solidFill>
                            <a:schemeClr val="dk2"/>
                          </a:solidFill>
                          <a:latin typeface="Roboto"/>
                          <a:ea typeface="Roboto"/>
                          <a:cs typeface="Roboto"/>
                          <a:sym typeface="Roboto"/>
                        </a:rPr>
                        <a:t>APIThrottleHandler</a:t>
                      </a:r>
                      <a:endParaRPr sz="1200">
                        <a:solidFill>
                          <a:schemeClr val="dk2"/>
                        </a:solidFill>
                        <a:latin typeface="Roboto"/>
                        <a:ea typeface="Roboto"/>
                        <a:cs typeface="Roboto"/>
                        <a:sym typeface="Robot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Clr>
                          <a:schemeClr val="dk1"/>
                        </a:buClr>
                        <a:buFont typeface="Arial"/>
                        <a:buNone/>
                      </a:pPr>
                      <a:r>
                        <a:rPr lang="en" sz="1200">
                          <a:solidFill>
                            <a:schemeClr val="dk2"/>
                          </a:solidFill>
                          <a:latin typeface="Roboto"/>
                          <a:ea typeface="Roboto"/>
                          <a:cs typeface="Roboto"/>
                          <a:sym typeface="Roboto"/>
                        </a:rPr>
                        <a:t>Rate limits requests based on the rate limiting policy specified by the policyKey property. Rate limiting is applied both at the application level as well as subscription level.</a:t>
                      </a:r>
                      <a:endParaRPr sz="1200">
                        <a:solidFill>
                          <a:schemeClr val="dk2"/>
                        </a:solidFill>
                        <a:latin typeface="Roboto"/>
                        <a:ea typeface="Roboto"/>
                        <a:cs typeface="Roboto"/>
                        <a:sym typeface="Robot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graphicFrame>
        <p:nvGraphicFramePr>
          <p:cNvPr id="206" name="Google Shape;206;p27"/>
          <p:cNvGraphicFramePr/>
          <p:nvPr/>
        </p:nvGraphicFramePr>
        <p:xfrm>
          <a:off x="431125" y="1104975"/>
          <a:ext cx="3000000" cy="3000000"/>
        </p:xfrm>
        <a:graphic>
          <a:graphicData uri="http://schemas.openxmlformats.org/drawingml/2006/table">
            <a:tbl>
              <a:tblPr>
                <a:noFill/>
                <a:tableStyleId>{EBE25F83-4CF8-4397-A6F3-738F4FDDF49D}</a:tableStyleId>
              </a:tblPr>
              <a:tblGrid>
                <a:gridCol w="3063125"/>
                <a:gridCol w="5218625"/>
              </a:tblGrid>
              <a:tr h="381000">
                <a:tc>
                  <a:txBody>
                    <a:bodyPr/>
                    <a:lstStyle/>
                    <a:p>
                      <a:pPr indent="0" lvl="0" marL="0" rtl="0" algn="l">
                        <a:spcBef>
                          <a:spcPts val="0"/>
                        </a:spcBef>
                        <a:spcAft>
                          <a:spcPts val="0"/>
                        </a:spcAft>
                        <a:buNone/>
                      </a:pPr>
                      <a:r>
                        <a:rPr lang="en">
                          <a:solidFill>
                            <a:schemeClr val="accent6"/>
                          </a:solidFill>
                          <a:latin typeface="Roboto"/>
                          <a:ea typeface="Roboto"/>
                          <a:cs typeface="Roboto"/>
                          <a:sym typeface="Roboto"/>
                        </a:rPr>
                        <a:t>Handler</a:t>
                      </a:r>
                      <a:endParaRPr>
                        <a:solidFill>
                          <a:schemeClr val="accent6"/>
                        </a:solidFill>
                        <a:latin typeface="Roboto"/>
                        <a:ea typeface="Roboto"/>
                        <a:cs typeface="Roboto"/>
                        <a:sym typeface="Robot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solidFill>
                            <a:schemeClr val="accent6"/>
                          </a:solidFill>
                          <a:latin typeface="Roboto"/>
                          <a:ea typeface="Roboto"/>
                          <a:cs typeface="Roboto"/>
                          <a:sym typeface="Roboto"/>
                        </a:rPr>
                        <a:t>Usage</a:t>
                      </a:r>
                      <a:endParaRPr>
                        <a:solidFill>
                          <a:schemeClr val="accent6"/>
                        </a:solidFill>
                        <a:latin typeface="Roboto"/>
                        <a:ea typeface="Roboto"/>
                        <a:cs typeface="Roboto"/>
                        <a:sym typeface="Robot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 sz="1200">
                          <a:solidFill>
                            <a:schemeClr val="dk2"/>
                          </a:solidFill>
                          <a:latin typeface="Roboto"/>
                          <a:ea typeface="Roboto"/>
                          <a:cs typeface="Roboto"/>
                          <a:sym typeface="Roboto"/>
                        </a:rPr>
                        <a:t>APIMgtUsageHandler</a:t>
                      </a:r>
                      <a:endParaRPr sz="1200">
                        <a:solidFill>
                          <a:schemeClr val="dk2"/>
                        </a:solidFill>
                        <a:latin typeface="Roboto"/>
                        <a:ea typeface="Roboto"/>
                        <a:cs typeface="Roboto"/>
                        <a:sym typeface="Robot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200">
                          <a:solidFill>
                            <a:schemeClr val="dk2"/>
                          </a:solidFill>
                          <a:latin typeface="Roboto"/>
                          <a:ea typeface="Roboto"/>
                          <a:cs typeface="Roboto"/>
                          <a:sym typeface="Roboto"/>
                        </a:rPr>
                        <a:t>Publishes events to WSO2 API Manager Analytics server for collection and analysis of statistics. This handler only comes to effect if API usage tracking is enabled. </a:t>
                      </a:r>
                      <a:endParaRPr sz="1200">
                        <a:solidFill>
                          <a:schemeClr val="dk2"/>
                        </a:solidFill>
                        <a:latin typeface="Roboto"/>
                        <a:ea typeface="Roboto"/>
                        <a:cs typeface="Roboto"/>
                        <a:sym typeface="Robot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r>
              <a:tr h="381000">
                <a:tc>
                  <a:txBody>
                    <a:bodyPr/>
                    <a:lstStyle/>
                    <a:p>
                      <a:pPr indent="0" lvl="0" marL="0" rtl="0" algn="l">
                        <a:spcBef>
                          <a:spcPts val="0"/>
                        </a:spcBef>
                        <a:spcAft>
                          <a:spcPts val="0"/>
                        </a:spcAft>
                        <a:buNone/>
                      </a:pPr>
                      <a:r>
                        <a:rPr lang="en" sz="1200">
                          <a:solidFill>
                            <a:schemeClr val="dk2"/>
                          </a:solidFill>
                          <a:latin typeface="Roboto"/>
                          <a:ea typeface="Roboto"/>
                          <a:cs typeface="Roboto"/>
                          <a:sym typeface="Roboto"/>
                        </a:rPr>
                        <a:t>APIMgtGoogleAnalyticsTrackingHandler</a:t>
                      </a:r>
                      <a:endParaRPr sz="1200">
                        <a:solidFill>
                          <a:schemeClr val="dk2"/>
                        </a:solidFill>
                        <a:latin typeface="Roboto"/>
                        <a:ea typeface="Roboto"/>
                        <a:cs typeface="Roboto"/>
                        <a:sym typeface="Robot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200">
                          <a:solidFill>
                            <a:schemeClr val="dk2"/>
                          </a:solidFill>
                          <a:latin typeface="Roboto"/>
                          <a:ea typeface="Roboto"/>
                          <a:cs typeface="Roboto"/>
                          <a:sym typeface="Roboto"/>
                        </a:rPr>
                        <a:t>Publishes events to Google Analytics. This handler only comes into effect if Google analytics tracking is enabled.</a:t>
                      </a:r>
                      <a:endParaRPr sz="1200">
                        <a:solidFill>
                          <a:schemeClr val="dk2"/>
                        </a:solidFill>
                        <a:latin typeface="Roboto"/>
                        <a:ea typeface="Roboto"/>
                        <a:cs typeface="Roboto"/>
                        <a:sym typeface="Robot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r>
              <a:tr h="381000">
                <a:tc>
                  <a:txBody>
                    <a:bodyPr/>
                    <a:lstStyle/>
                    <a:p>
                      <a:pPr indent="0" lvl="0" marL="0" rtl="0" algn="l">
                        <a:spcBef>
                          <a:spcPts val="0"/>
                        </a:spcBef>
                        <a:spcAft>
                          <a:spcPts val="0"/>
                        </a:spcAft>
                        <a:buNone/>
                      </a:pPr>
                      <a:r>
                        <a:rPr lang="en" sz="1200">
                          <a:solidFill>
                            <a:schemeClr val="dk2"/>
                          </a:solidFill>
                          <a:latin typeface="Roboto"/>
                          <a:ea typeface="Roboto"/>
                          <a:cs typeface="Roboto"/>
                          <a:sym typeface="Roboto"/>
                        </a:rPr>
                        <a:t>APIManagerExtensionHandler</a:t>
                      </a:r>
                      <a:endParaRPr sz="1200">
                        <a:solidFill>
                          <a:schemeClr val="dk2"/>
                        </a:solidFill>
                        <a:latin typeface="Roboto"/>
                        <a:ea typeface="Roboto"/>
                        <a:cs typeface="Roboto"/>
                        <a:sym typeface="Robot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200">
                          <a:solidFill>
                            <a:schemeClr val="dk2"/>
                          </a:solidFill>
                          <a:latin typeface="Roboto"/>
                          <a:ea typeface="Roboto"/>
                          <a:cs typeface="Roboto"/>
                          <a:sym typeface="Roboto"/>
                        </a:rPr>
                        <a:t>Extends the mediation flow of messages passing through the API Gateway. </a:t>
                      </a:r>
                      <a:endParaRPr sz="1200">
                        <a:solidFill>
                          <a:schemeClr val="dk2"/>
                        </a:solidFill>
                        <a:latin typeface="Roboto"/>
                        <a:ea typeface="Roboto"/>
                        <a:cs typeface="Roboto"/>
                        <a:sym typeface="Robot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WSO2">
  <a:themeElements>
    <a:clrScheme name="Custom 347">
      <a:dk1>
        <a:srgbClr val="000000"/>
      </a:dk1>
      <a:lt1>
        <a:srgbClr val="465867"/>
      </a:lt1>
      <a:dk2>
        <a:srgbClr val="212A32"/>
      </a:dk2>
      <a:lt2>
        <a:srgbClr val="ECECEC"/>
      </a:lt2>
      <a:accent1>
        <a:srgbClr val="FF7300"/>
      </a:accent1>
      <a:accent2>
        <a:srgbClr val="FFC808"/>
      </a:accent2>
      <a:accent3>
        <a:srgbClr val="D7E2DE"/>
      </a:accent3>
      <a:accent4>
        <a:srgbClr val="D8D6D2"/>
      </a:accent4>
      <a:accent5>
        <a:srgbClr val="979593"/>
      </a:accent5>
      <a:accent6>
        <a:srgbClr val="FFFFFF"/>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